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>
        <p:scale>
          <a:sx n="87" d="100"/>
          <a:sy n="87" d="100"/>
        </p:scale>
        <p:origin x="33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5604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937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5050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280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01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7431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73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2249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642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798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8828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BD758-6A43-4195-8A23-CF728427D6A7}" type="datetimeFigureOut">
              <a:rPr lang="pt-BR" smtClean="0"/>
              <a:pPr/>
              <a:t>25/04/2017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1525-8F1A-499D-B2F7-F9DB3A1905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162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5431481"/>
              </p:ext>
            </p:extLst>
          </p:nvPr>
        </p:nvGraphicFramePr>
        <p:xfrm>
          <a:off x="1465118" y="748145"/>
          <a:ext cx="6722919" cy="54865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1828"/>
                <a:gridCol w="5611091"/>
              </a:tblGrid>
              <a:tr h="732047">
                <a:tc gridSpan="2">
                  <a:txBody>
                    <a:bodyPr/>
                    <a:lstStyle/>
                    <a:p>
                      <a:r>
                        <a:rPr lang="pt-BR" sz="4000" b="0" dirty="0" smtClean="0"/>
                        <a:t> 01    </a:t>
                      </a:r>
                      <a:r>
                        <a:rPr lang="pt-BR" sz="2000" b="1" dirty="0" err="1" smtClean="0"/>
                        <a:t>Ipson</a:t>
                      </a:r>
                      <a:r>
                        <a:rPr lang="pt-BR" sz="2000" b="1" dirty="0" smtClean="0"/>
                        <a:t> </a:t>
                      </a:r>
                      <a:r>
                        <a:rPr lang="pt-BR" sz="2000" b="1" dirty="0" err="1" smtClean="0"/>
                        <a:t>lorem</a:t>
                      </a:r>
                      <a:endParaRPr lang="pt-BR" sz="2000" b="0" dirty="0"/>
                    </a:p>
                  </a:txBody>
                  <a:tcPr marL="63305" marR="63305" marT="31652" marB="31652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Levantamento técnico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Embasamento legal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Fotos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Proposta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5448" y="841663"/>
            <a:ext cx="505201" cy="54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442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4997880"/>
              </p:ext>
            </p:extLst>
          </p:nvPr>
        </p:nvGraphicFramePr>
        <p:xfrm>
          <a:off x="1465118" y="748145"/>
          <a:ext cx="6722919" cy="54865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1828"/>
                <a:gridCol w="5611091"/>
              </a:tblGrid>
              <a:tr h="7320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0" dirty="0" smtClean="0"/>
                        <a:t> 01    </a:t>
                      </a:r>
                      <a:r>
                        <a:rPr lang="pt-BR" sz="2000" b="1" dirty="0" err="1" smtClean="0"/>
                        <a:t>Ipson</a:t>
                      </a:r>
                      <a:r>
                        <a:rPr lang="pt-BR" sz="2000" b="1" dirty="0" smtClean="0"/>
                        <a:t> </a:t>
                      </a:r>
                      <a:r>
                        <a:rPr lang="pt-BR" sz="2000" b="1" dirty="0" err="1" smtClean="0"/>
                        <a:t>lorem</a:t>
                      </a:r>
                      <a:r>
                        <a:rPr lang="pt-BR" sz="2000" b="0" dirty="0" smtClean="0"/>
                        <a:t>   </a:t>
                      </a:r>
                      <a:r>
                        <a:rPr lang="pt-BR" sz="2000" b="0" baseline="0" dirty="0" smtClean="0"/>
                        <a:t> </a:t>
                      </a:r>
                      <a:endParaRPr lang="pt-BR" sz="2000" b="0" dirty="0"/>
                    </a:p>
                  </a:txBody>
                  <a:tcPr marL="63305" marR="63305" marT="31652" marB="31652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Levantamento técnico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Embasamento legal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Fotos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Proposta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6987" y="966355"/>
            <a:ext cx="639538" cy="31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739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6885351"/>
              </p:ext>
            </p:extLst>
          </p:nvPr>
        </p:nvGraphicFramePr>
        <p:xfrm>
          <a:off x="1465118" y="748145"/>
          <a:ext cx="6722919" cy="54865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1828"/>
                <a:gridCol w="5611091"/>
              </a:tblGrid>
              <a:tr h="7320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0" dirty="0" smtClean="0"/>
                        <a:t> 01    </a:t>
                      </a:r>
                      <a:r>
                        <a:rPr lang="pt-BR" sz="2000" b="1" dirty="0" err="1" smtClean="0"/>
                        <a:t>Ipson</a:t>
                      </a:r>
                      <a:r>
                        <a:rPr lang="pt-BR" sz="2000" b="1" dirty="0" smtClean="0"/>
                        <a:t> </a:t>
                      </a:r>
                      <a:r>
                        <a:rPr lang="pt-BR" sz="2000" b="1" dirty="0" err="1" smtClean="0"/>
                        <a:t>lorem</a:t>
                      </a:r>
                      <a:endParaRPr lang="pt-BR" sz="2000" b="1" dirty="0" smtClean="0"/>
                    </a:p>
                  </a:txBody>
                  <a:tcPr marL="63305" marR="63305" marT="31652" marB="31652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Levantamento técnico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Embasamento legal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Fotos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Proposta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C3237"/>
              </a:clrFrom>
              <a:clrTo>
                <a:srgbClr val="EC323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7625" y="794896"/>
            <a:ext cx="612197" cy="61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844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6326829"/>
              </p:ext>
            </p:extLst>
          </p:nvPr>
        </p:nvGraphicFramePr>
        <p:xfrm>
          <a:off x="1465118" y="748145"/>
          <a:ext cx="6722919" cy="54865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1828"/>
                <a:gridCol w="5611091"/>
              </a:tblGrid>
              <a:tr h="7320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0" dirty="0" smtClean="0"/>
                        <a:t> 01    </a:t>
                      </a:r>
                      <a:r>
                        <a:rPr lang="pt-BR" sz="2000" b="1" dirty="0" err="1" smtClean="0"/>
                        <a:t>Ipson</a:t>
                      </a:r>
                      <a:r>
                        <a:rPr lang="pt-BR" sz="2000" b="1" dirty="0" smtClean="0"/>
                        <a:t> </a:t>
                      </a:r>
                      <a:r>
                        <a:rPr lang="pt-BR" sz="2000" b="1" dirty="0" err="1" smtClean="0"/>
                        <a:t>lorem</a:t>
                      </a:r>
                      <a:endParaRPr lang="pt-BR" sz="2000" b="1" dirty="0" smtClean="0"/>
                    </a:p>
                  </a:txBody>
                  <a:tcPr marL="63305" marR="63305" marT="31652" marB="31652">
                    <a:gradFill flip="none" rotWithShape="1">
                      <a:gsLst>
                        <a:gs pos="0">
                          <a:srgbClr val="FFC000"/>
                        </a:gs>
                        <a:gs pos="90000">
                          <a:schemeClr val="accent5">
                            <a:lumMod val="10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Levantamento técnico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Embasamento legal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Fotos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Proposta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3924" y="966355"/>
            <a:ext cx="639538" cy="31491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6229" y="841663"/>
            <a:ext cx="505201" cy="54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07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836752"/>
              </p:ext>
            </p:extLst>
          </p:nvPr>
        </p:nvGraphicFramePr>
        <p:xfrm>
          <a:off x="1465118" y="748145"/>
          <a:ext cx="6722919" cy="54865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1828"/>
                <a:gridCol w="5611091"/>
              </a:tblGrid>
              <a:tr h="7320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0" dirty="0" smtClean="0"/>
                        <a:t> 01    </a:t>
                      </a:r>
                      <a:r>
                        <a:rPr lang="pt-BR" sz="2000" b="1" dirty="0" err="1" smtClean="0"/>
                        <a:t>Ipson</a:t>
                      </a:r>
                      <a:r>
                        <a:rPr lang="pt-BR" sz="2000" b="1" dirty="0" smtClean="0"/>
                        <a:t> </a:t>
                      </a:r>
                      <a:r>
                        <a:rPr lang="pt-BR" sz="2000" b="1" dirty="0" err="1" smtClean="0"/>
                        <a:t>lorem</a:t>
                      </a:r>
                      <a:endParaRPr lang="pt-BR" sz="2000" b="1" dirty="0" smtClean="0"/>
                    </a:p>
                  </a:txBody>
                  <a:tcPr marL="63305" marR="63305" marT="31652" marB="31652"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0000"/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Levantamento técnico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Embasamento legal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Fotos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Proposta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9820" y="966355"/>
            <a:ext cx="639538" cy="314911"/>
          </a:xfrm>
          <a:prstGeom prst="rect">
            <a:avLst/>
          </a:prstGeom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C3237"/>
              </a:clrFrom>
              <a:clrTo>
                <a:srgbClr val="EC323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7625" y="794896"/>
            <a:ext cx="612197" cy="61219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4281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7919351"/>
              </p:ext>
            </p:extLst>
          </p:nvPr>
        </p:nvGraphicFramePr>
        <p:xfrm>
          <a:off x="1465118" y="748145"/>
          <a:ext cx="6722919" cy="55115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1828"/>
                <a:gridCol w="5611091"/>
              </a:tblGrid>
              <a:tr h="7320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0" dirty="0" smtClean="0"/>
                        <a:t> 01    </a:t>
                      </a:r>
                      <a:r>
                        <a:rPr lang="pt-BR" sz="2000" b="1" dirty="0" err="1" smtClean="0"/>
                        <a:t>Ipson</a:t>
                      </a:r>
                      <a:r>
                        <a:rPr lang="pt-BR" sz="2000" b="1" dirty="0" smtClean="0"/>
                        <a:t> </a:t>
                      </a:r>
                      <a:r>
                        <a:rPr lang="pt-BR" sz="2000" b="1" dirty="0" err="1" smtClean="0"/>
                        <a:t>lorem</a:t>
                      </a:r>
                      <a:endParaRPr lang="pt-BR" sz="2000" b="1" dirty="0" smtClean="0"/>
                    </a:p>
                  </a:txBody>
                  <a:tcPr marL="63305" marR="63305" marT="31652" marB="31652">
                    <a:gradFill>
                      <a:gsLst>
                        <a:gs pos="0">
                          <a:srgbClr val="FF0000"/>
                        </a:gs>
                        <a:gs pos="90000">
                          <a:schemeClr val="accent5">
                            <a:lumMod val="100000"/>
                          </a:scheme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Levantamento técnico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Embasamento legal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Fotos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Proposta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C3237"/>
              </a:clrFrom>
              <a:clrTo>
                <a:srgbClr val="EC323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2154" y="794896"/>
            <a:ext cx="612197" cy="61219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5448" y="841663"/>
            <a:ext cx="505201" cy="54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318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7273587"/>
              </p:ext>
            </p:extLst>
          </p:nvPr>
        </p:nvGraphicFramePr>
        <p:xfrm>
          <a:off x="1465118" y="748145"/>
          <a:ext cx="6722919" cy="54865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1828"/>
                <a:gridCol w="5611091"/>
              </a:tblGrid>
              <a:tr h="732047">
                <a:tc gridSpan="2">
                  <a:txBody>
                    <a:bodyPr/>
                    <a:lstStyle/>
                    <a:p>
                      <a:r>
                        <a:rPr lang="pt-BR" sz="4000" b="0" dirty="0" smtClean="0"/>
                        <a:t> 01    </a:t>
                      </a:r>
                      <a:r>
                        <a:rPr lang="pt-BR" sz="2000" b="1" dirty="0" err="1" smtClean="0"/>
                        <a:t>Ipson</a:t>
                      </a:r>
                      <a:r>
                        <a:rPr lang="pt-BR" sz="2000" b="1" dirty="0" smtClean="0"/>
                        <a:t> </a:t>
                      </a:r>
                      <a:r>
                        <a:rPr lang="pt-BR" sz="2000" b="1" dirty="0" err="1" smtClean="0"/>
                        <a:t>lorem</a:t>
                      </a:r>
                      <a:endParaRPr lang="pt-BR" sz="2000" b="1" dirty="0"/>
                    </a:p>
                  </a:txBody>
                  <a:tcPr marL="63305" marR="63305" marT="31652" marB="31652">
                    <a:gradFill>
                      <a:gsLst>
                        <a:gs pos="50000">
                          <a:srgbClr val="FF0000"/>
                        </a:gs>
                        <a:gs pos="10000">
                          <a:srgbClr val="FFC000"/>
                        </a:gs>
                        <a:gs pos="90000">
                          <a:schemeClr val="accent5">
                            <a:lumMod val="100000"/>
                          </a:scheme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Levantamento técnico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Embasamento legal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Fotos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583">
                <a:tc>
                  <a:txBody>
                    <a:bodyPr/>
                    <a:lstStyle/>
                    <a:p>
                      <a:endParaRPr lang="pt-BR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pt-B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Proposta</a:t>
                      </a:r>
                      <a:endParaRPr lang="pt-B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63305" marR="63305" marT="31652" marB="31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pt-BR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C3237"/>
              </a:clrFrom>
              <a:clrTo>
                <a:srgbClr val="EC323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2154" y="794896"/>
            <a:ext cx="612197" cy="61219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5448" y="841663"/>
            <a:ext cx="505201" cy="54464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8518" y="966355"/>
            <a:ext cx="639538" cy="31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2446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70</Words>
  <Application>Microsoft Office PowerPoint</Application>
  <PresentationFormat>Papel A4 (210 x 297 mm)</PresentationFormat>
  <Paragraphs>202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Cyntia Santos Malaguti de Sousa</dc:creator>
  <cp:lastModifiedBy>teste 1</cp:lastModifiedBy>
  <cp:revision>12</cp:revision>
  <dcterms:created xsi:type="dcterms:W3CDTF">2015-04-08T12:50:49Z</dcterms:created>
  <dcterms:modified xsi:type="dcterms:W3CDTF">2017-04-25T15:07:10Z</dcterms:modified>
</cp:coreProperties>
</file>