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284" r:id="rId4"/>
    <p:sldId id="285" r:id="rId5"/>
    <p:sldId id="286" r:id="rId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3:00:06.0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594">
    <iact:property name="dataType"/>
    <iact:actionData xml:id="d0">
      <inkml:trace xmlns:inkml="http://www.w3.org/2003/InkML" xml:id="stk0" contextRef="#ctx0" brushRef="#br0">27601 1373 6 0,'0'0'14'15,"0"0"-1"-14,0 0-1 14,0 0-10-9,0 0 14-5,0 0-15 14,0-2 14-14,0-6-9 14,0 3 9-14,0-6-9 13,0 3-1-13,0 0 2 14,0 0-7-14,0 0 0 0,0 0 6 12,0 4-11-12,0 0 18 21,0 3-19-21,0 1 8 0,0 0-4 12,0 0 0-12,0 0-2 14,0 0 3-14,0 0-10 13,0 0 8-13,0 0-9 14,16 0 12-14,3 0-4 14,15 0-3-14,6 0 10 13,0 7-3-7,5 5 0-6,1-2 3 13,-3 2-6-13,4 5 8 14,2-4-10-14,0 1 13 14,2-2-14-14,5 0 9 13,-4 0-4-13,-2 0 1 14,-3-2 0-14,-5-2-1 14,-6 1 3-9,-7-4-7-5,-6 2 10 14,-11-5-9-14,-4 0 11 13,-8-2-12-13,0 0 7 0,0 0-2 13,0 0 2-13,0 0 0 14,0 0-4-14,0 0 10 13,0 0-14-13,0 0 13 14,0 0-9-9,0 0 4-5,0 0-2 14,0 0 0-14,0 0-1 14,0 0 0-14,0 0-2 13,0 0-3-13,0 0 8 14,0 0-7-14,-2 0-2 14,0 0 6-14,2 0-2 13,0 2 2-7,-6 2-3-6,0 5 2 13,-9 13-4-13,-8 9 12 14,-2 7-12-14,-6 9 13 14,2 6-13-14,-2 10 9 13,2 13-4-13,2 6 1 14,0 2 0-14,6 0-3 0,-2-3 6 19,3-4-7-19,-2 3 10 14,2 2-12-14,-1 5 13 0,4 1-9 12,1 5 2-12,-1-1 0 14,-4 6 0-14,-1 3 2 14,-1-3-1-14,4 0 8 13,-1 0-15-13,1 1 14 14,4 2-13-9,4-2 9-5,2-9-5 14,2-8 1-14,5-7 0 14,2-5-3-14,0-4 6 13,0-6-2-13,0-10 7 14,0-10-14-14,0-9 11 13,0-5-6-13,2-7 1 14,3 2 0-8,-1-3 0-6,1 0 1 13,2 0-6-13,-1-5 13 14,-1-2-17-14,-1-3 17 14,0-1-14-14,-2 0 10 0,4-3-4 12,-4-2 0-12,-2-2 1 14,2 0-2-14,-2 0 4 13,0 0 2-7,0 0-1-6,0 0-1 14,0 0 2-14,0 0-3 13,0 0 0-13,0 0 0 14,0 0 2-14,0 0-3 13,0 0 1-13,0-2 5 14,0-3-14-14,0-6 12 14,0 1-12-9,0-1 8-5,0 2-2 14,0-2 1-14,-2 4-10 14,-3-1 9-14,-2 2-17 13,1 0 15-13,-5 2-7 14,-3-1 5-14,-6 3 4 13,-6 2-1-13,-8 0 1 0,-7 0-2 20,4 0 2-20,-7 0 2 13,-6 5-5-13,-1 7 12 14,-2 4-16-14,-5 6 12 13,-2 4-10-13,-10 9 6 0,-1 0 0 13,0 2-1-13,-8 4 1 14,4-2-1-14,-6-2 7 20,-3 2-14-20,1-3 17 14,3-4-16-14,11-2 13 0,9-4-7 12,11-3 1-12,7-6 0 14,5 1-1-14,6-7 5 13,10 1-6-13,4-7 8 14,11-3-7-14,2 0 7 14,2-2 0-9,2 0-5-5,0 0 5 14,0 0-2-14,0 0 1 13,0 0 6-13,0 0-9 14,0 0 13-14,0 0-15 0,0 0 5 13,0 0-1 1,0 0-4-14,0 0 2 14,0 0-2-9,0 0 0-5,0 0 5 14,0 0-11-14,0 0 14 0,0 0-17 13,0 0 10-13,0 0-6 13,0 0 5-13,2 0 0 14,-2 0 0-14,0 0 2 14,0 0-7-14,0 0 12 13,2 0-13-7,-2 0 13-6,0 0-12 13,0 0 13-13,0 0-10 14,0 0 2-14,0 0 0 14,0 0 0-14,0 0 5 13,0 0-8-13,0 0 11 14,0 0-14-14,0 0 12 14,2 0-10-9,-2 0 7-5,0 0-3 14,0 0 0-14,0 0 1 13,0 0-6-13,0 0 15 14,0 0-20-14,0 0 17 14,0 0-15-14,0 0 10 13,0 0-3-13,0 0 1 0,2 0-1 13,-2 0-1-8,0 0 3-5,0 0-10 14,0 0 18-14,0 0-18 14,0 0 15-14,0 0-8 13,0 0 3-13,0 0-1 14,0 0 0-14,0 0 3 13,0 0-2-13,0 0 6 14,0 0-11-8,0 0 10-6,0 0-7 13,0 0 6-13,0 0-5 14,0 0 1-14,0 0-1 14,0 0 0-14,0 0 4 13,0 0-13-13,0 0 18 14,0 0-15-14,0 0 13 13,0 0-7-7,0 0 1-6,0 0 1 14,0 0-2-14,0 0 0 0,0 0-2 12,0 0 10 3,0 0-16-15,0 0 16 0,0 0-17 12,0 0 10-12,0 0-3 14,0 0 2-14,0 0 0 14,0 0-3-9,0 0 7-5,0 0-13 14,0 0 17-14,0 0-17 13,0 0 10-13,0 0-5 14,0 0 0-14,0 0 3 14,0 0-1-14,0 0-1 13,0 0-2-13,0 0 10 14,0 0-14-9,0 0 17-5,0 0-16 14,0 0 8-14,0 0-1 14,0 0-1-14,0 2-2 13,0 7 0-13,0 5-4 14,0 7 4-14,0 4-23 14,-6 0-8-14</inkml:trace>
    </iact:actionData>
  </iact:action>
  <iact:action type="add" startTime="32232">
    <iact:property name="dataType"/>
    <iact:actionData xml:id="d1">
      <inkml:trace xmlns:inkml="http://www.w3.org/2003/InkML" xml:id="stk1" contextRef="#ctx0" brushRef="#br0">5837 5671 9 0,'-2'0'28'1,"2"2"-18"13,0-2-9-13,-2 4-1 0,-7 4-3 19,-7 4-18-19,-3 3 20 0,-6 6-3 13,3-4 3-13,1 0 0 14,6-5 2-14,4-2-3 13,6-8 5-13,1 0-4 14,4-2 6-14,0 0-6 13,0 0 2-13,0 0 1 14,0 0 4-8,0 0-4-6,0 0 0 13,0 0 1-13,0 0-6 14,0 0 5-14,0 0-3 13,0 0 2-13,0 0 1 14,0 0 0-14,0 0-1 14,0 0 1-14,0 0 2 13,0 0-5-7,0 0 6-6,0 0-10 13,0 0 5-13,0 0-2 14,0 0-5-14,0 0-1 14,0 0 3-14,0 0-2 13,7 6 2-13,2 2 10 14,2 2-10-14,3 1 10 0,3-2-9 19,5-1 4-19,3 1 0 0,4-2 4 13,4-1-2 1,5 2 1-14,4-2 2 14,3-1-4-14,7 4 1 0,-4-4-2 13,2 4 5-13,-2-1-6 13,-1 0 1-13,3 2 0 14,2 1 0-9,4-6 1-5,9-3-2 14,7-2 7-14,3 0-9 14,6-4 9-14,-8-6-9 13,-3 3 5-13,-1-2-2 14,-5 3 0-14,-4 2 0 14,-6 4-1-14,-6 0 3 13,-2 0-5-7,-2 0 6-6,1 12-8 13,-1 2 9-13,3 2-6 14,-1 0 2-14,0-2 0 14,-2-2 0-14,-1-5 1 0,-1-5-2 12,2-2 5 3,3 0-6-15,5 0 7 0,-2 0-8 12,2 0 6-6,-3-2-3-6,-5 0 0 14,-1-3 0-14,1 5 0 13,-2-2 2-13,1 0-8 14,1 2 12-14,4 0-12 13,-6 0 11-13,7 0-7 14,-3-1 2-14,2-6 0 14,-2 0-2-9,-5 0 5-5,-8 2-8 14,-2 0 11-14,-10 3-12 14,-2 2 12-14,-5 0-11 13,-8 0 6-13,1-1-2 14,-5 1 1-14,-2 0 0 13,2 0-1-13,0 0 5 0,-2 0-7 20,0 0 8-20,0 0-7 13,0 0 6-13,0 0-1 0,0 0 1 13,0 0 2-13,0-3 1 13,0 3-3-13,0 0 8 14,0 0-10-14,0-2 13 14,0 2-14-14,0 0 7 13,0 0-7-7,0 0 4-6,0 0-3 13,0 0-2-13,0 0 0 14,0 0 3-14,0 0-8 14,0 0 6-14,0 0-7 13,0 0 9-13,0 0-7 14,0 0 4-14,0 0 0 14,0 0 0-9,0 0 1-5,0 0 4 14,0 0 0-14,0 0-8 13,0 0 10-13,0 0-12 14,0 0 5-14,0 0 0 0,0 0-3 13,0 0 2 1,0 0-4-14,0 0 10 0,0 0-7 19,0 0 6-19,0 0-8 14,0 0 7-14,0 0-4 0,0 0 1 13,0 0 0 1,0 0-1-14,0 0 2 0,0 0-6 13,0 0 12-13,0 0-15 14,0 0 13-14,0 0-11 13,0 0 7-7,0 0-2-6,0 0 1 13,0 0 0-13,0 0-3 14,0 0 7-14,0 0-10 14,0 0 12-14,0 0-12 13,0 0 5-13,0 0 0 14,0 0 0-14,0 0 1 14,0-2-2-9,0 2 5-5,0 0-7 14,0 0 10-14,0 0-9 13,0 0 8-13,0 0-6 14,0 0 4-14,0 0-5 0,0 0 2 13,0 0 0-13,0 0-2 13,0 0 6-13,0 0-11 14,0 0 14-9,0 0-14-5,0-2 8 14,0 2-2-14,0 0-4 14,0 0-5-14,0 0 2 13,0 0 0-13,0 4 4 14,-6 6-9-14,-3 2 11 13,-3 3-16-13,2 1-4 14</inkml:trace>
    </iact:actionData>
  </iact:action>
  <iact:action type="add" startTime="113860">
    <iact:property name="dataType"/>
    <iact:actionData xml:id="d2">
      <inkml:trace xmlns:inkml="http://www.w3.org/2003/InkML" xml:id="stk2" contextRef="#ctx0" brushRef="#br0">5791 8027 13 0,'-6'0'9'1,"-2"0"5"13,6 0-13 2,0 0 11-15,0 0-11 0,2 0 11 12,0 0-6-12,0 0-1 14,0 0-4-14,0 0 4 14,0 0-9-9,0 0 11-5,0 0-10 14,0 0 9-14,0 0-8 13,0 0 4-13,0 0 1 14,0 0-1-14,0 0-2 14,0 0 0-14,0 0 5 13,0 0-5-13,0 0 4 14,0 0-1-8,0 0 1-6,0 0-3 13,0 0-1-13,0 0-2 14,0 0 2-14,0 0-1 13,0 0-4-13,0 0 10 14,0 0-7-14,0 0 8 14,0 0-8-14,0 0 4 0,0 0-2 19,0 0 0-19,0 0 1 14,0 0-2-14,0 0 6 0,0 0-11 12,0 0 13-12,0 0-14 14,0 0 9-14,0 0-4 13,0 0 0-13,0 0-1 14,0 0 3-14,0 0-3 14,0 0-2-9,0 0 5-5,0 0-6 14,0 0 8-14,0 0-6 13,0 0 4-13,0 0-1 14,0 0-1-14,0 0-2 14,0 0 2-14,0 0 0 13,4 0-4-13,6 0 11 14,0 0-10-8,1 4 10-6,3 2-4 13,3 2-1-13,2 0 0 14,3 0 0-14,2 2 4 13,3-3-9-13,2 0 11 14,2-3-12-14,-2-3 12 14,4 2-9-14,-2-3 6 0,3 0-3 19,4 0 0-19,4 0 0 13,8 0 2-13,4 0 3 0,-4 0-7 13,0 0 7-13,-8-4-9 14,3 2 8-14,-1 0-5 13,1 0 1-13,-1 0 0 14,-4 2 0-14,-2 0 1 14,-2 0-5-9,-5 0 11-5,0 0-14 14,0 0 13-14,3 0-9 13,3 0 4-13,9 0-1 14,-2 0 0-14,1 0 0 14,-1 0-2-14,-4 0 7 13,-2 0-10-13,-2 0 11 14,-3-3-10-9,-4 3 7-5,-2-3-4 14,-2 1 1-14,-6 2 0 14,2 0-2-14,-6 0 4 13,1 0-6-13,2 0 6 0,1 2-7 13,4 6 10 1,2-1-8-14,-1 4 4 14,0-2-1-8,3-4 0-6,-2-1 0 0,-1 1-2 12,-1-5 8-12,-1 0-12 14,0 0 12-14,3 0-10 14,2 0 9 0,2 0-6-14,0-5 1 0,0-3 0 13,0 1 0-13,-3 4 3 13,1-3-8-7,2 6 11-6,-3 0-12 14,6 0 10-14,-6 0-9 13,1 0 5-13,2 0 0 14,-2 8-1-14,4 2 1 13,1 1-1-13,3 1 6 14,3-1-11-14,3 1 12 14,3 0-12-9,3-1 9-5,1-4-4 14,0-1 1-14,-6 0 0 0,-5-2-1 12,0-2 1 3,-8 2-5-15,0-4 10 14,-3 4-11-14,3 0 11 13,4-2-8-13,3 3 3 14,4-3 0-14,0-1 0 4,3 1 2-4,1 0-5 14,1-2 8-14,4 0-10 14,2 0 11-14,5 0-11 13,-2 0 9-13,-6-4-5 14,-3-2 1-14,-13 0 0 14,-1 3 0-14,-4-4 1 13,-1 1-5-7,5 0 10-6,0 0-12 13,3-1 12-13,2 0-8 14,-3 2 3-14,-4-2-1 14,0 3 0-14,0 2 0 13,2-2-1-13,5 2 7 14,1-2-12-14,6 0 12 14,-1 2-12-14,6-3 8 4,-2 5-3 11,8 0 1-15,4 0 0 0,4 0 0 12,5 0 2-12,4 0-9 14,-4 0 14-14,-4 0-14 14,-3 0 12 0,-5 3-8-14,-4-1 4 14,1 0-1-14,-6 0 0 4,2-2 1-4,-2 0-5 14,3 0 11-14,5 0-14 14,2-9 16-14,-1 0-14 13,5-3 7-13,-6 0-2 14,-1-1 0 0,1 1 0-14,-3-1-1 0,0 1 5 13,-1 0-9-7,-4 3 10-6,1 2-9 13,-5 2 10-13,-4-2-10 14,3 1 6-14,-8 2-2 13,0 0 0-13,7-2 2 14,-1 2-6-14,-2 0 13 0,3 2-18 13,-2 2 14 1,5 0-11-14,5 0 9 5,4 0-6-5,4 0 3 13,0 0 0 2,-4 0-1-15,0 0 2 0,-5 0-8 13,-5 0 14-13,0 0-13 13,1 0 12-13,-1 0-9 14,1-2 3 1,-3 0 0-15,-2 0 0 4,-3 2 0-4,-1 0-4 14,-6 0 10-14,1 0-12 13,0 0 11-13,-2 0-11 14,7 0 11-14,-3 0-6 14,5 0 1-14,0 0 0 13,1 0 0-13,1 4 2 14,1 1-8-9,-4 2 11-5,-4-1-12 14,-2-2 11-14,-9 0-7 14,-2-3 3-14,-5 2 0 13,-1-3 0-13,1 0 1 0,3 0-5 13,1 2 10-13,1 2-12 14,-3-1 12-14,1 2-12 13,-5-3 5-7,-1 2 0-6,-4-3 0 13,-1-1 1-13,-5 0-1 14,4 0 4-14,0 0-9 14,5 0 12-14,5 0-12 13,-1 0 13-13,1 0-10 14,-4-9 4-14,-3-1-1 13,0-3 6-7,-2-1-6-6,-1-1 2 14,3-2 5-14,1 3-12 13,2-1 12-13,-2-2-12 14,-1 1 10-14,-5 1-3 13,2-4 0-13,-1 1 1 0,2-2-3 13,-5 0 3 2,2-2-6-10,0 0 8-5,-2-2-10 0,2 0 11 13,-2-2-7-13,0-2 2 14,0 2 0-14,0 0-1 13,-6-1 2-13,-2 5-2 14,0 1 6-14,1 0-12 13,3 0 12-13,2-4-11 14,0 5 9-8,2-2-4-6,0-1 0 13,0 2 0-13,0-5 0 14,0 1 4-14,0 4-12 13,0-1 16-13,0 0-14 14,0 2 13-14,0 1-12 14,0-1 5-14,0 1 0 13,0-2-1-7,-3-1-2-6,-8 4-4 13,0 0 14-13,-3 0-12 14,3 0 13-14,-2 0-13 14,4 3 10-14,-2 0-8 13,0 1 3-13,1 6 0 0,4 0-3 13,0 2 6-13,-1 2 1 20,0-2 1-20,-2 0-4 0,2 1 5 13,-1 0-5-13,0 1 0 13,0 1-1-13,1-2 5 14,-1 1-4-14,-4 0 0 14,1 0 6-14,-7-2-14 13,-7 3 14-13,-1-4-14 14,-5 5 5-9,4 0 2-5,0 0 0 14,-2 0 0-14,2 2-5 14,1-3 10-14,1 0-10 13,0 1 12-13,1-4-11 14,-2 0 10-14,-1 2-6 14,-4-2 0-14,-9-2 0 13,-10 2-2-7,-6-1 4-6,-8 6-8 13,-9 1 9-13,-4 0-9 14,1 0 5-14,5 0-5 0,7 0 5 13,6 0 1 1,6 0-2-14,6 0 2 0,6 0 0 13,-1 0 4-13,-1-8-2 13,-1-7 2-7,-1 3-5-6,-3-1 7 14,-4 3-10-14,-9-1 4 13,-7 6-2-13,-2 5 2 14,2 0-2-14,0 0-1 13,1 7 3-13,-2 10-8 14,1 1 12-14,1 0-12 14,-1-1 7-9,7-5 0-5,2 1 1 14,4-6 0-14,5 0-2 13,2-2 8-13,3 0-13 14,1-1 14-14,1 0-12 14,-1 0 10-14,-3 0-8 13,-6 6 3-13,-4 2-1 14,-4 0 0-9,2 4 2-5,5-2-6 0,6 0 12 13,3 0-14-13,11 0 12 14,4-2-11-14,4-1 6 13,11-4 0-13,5-2-1 14,5-4 2-14,4-1-3 14,0 0 7-14,0 0-9 13,0 0 10-7,0 0-12-6,0 0 2 13,0 0 3-13,0 2-1 14,0 0-4-14,0 2 1 14,0 4-8-14,0 1 13 13,0 0-7-13,0 4 6 14,2-3-4-14,3-1-2 14,1 4 10-9,-2-3-3-5,2-1 2 14,-4-2-2-14,2-4 0 13,-2 1 3-13,3 1-9 14,-3-2 12-14,0 2-11 0,0-1 11 13,-2-4-7 1,2 1 1-14,0 2-3 0,2-2 3 19,0 2 0-19,0-1-4 0,1 0 11 13,-3-1-14-13,0 2 15 14,0-1-15-14,0 0 8 13,2 1-1-13,4 4 0 14,1-3 0-14,-3 1-1 13,3 2 6-13,0-3-12 14,0 3 12-8,0-5-12-6,-2 3 9 13,-3 2-3-13,1-4 1 14,-1 5-3-14,-2 0 3 13,-2 2-4-13,0-1 1 14,0 6-2-14,0-1 1 14,0 3 8-14,0 4-4 13,0 3 0-7,0 2 0-6,2 4 0 14,5 0 0-14,2 1 0 13,0-1 6-13,-3-1-9 14,-1-2 9-14,-3-4-11 0,0 0 9 12,-2-1-4-12,0-2 0 14,0-4-2-14,0 0 2 14,0-2 0-9,0 2-1-5,0-2 6 14,0 2-9-14,0 6 9 13,0 1-7-13,0 0 3 14,0 5-1-14,0-3 0 14,5 0 1-14,-3 0-2 13,3 1 5-13,1 1-8 14,-1-1 10-9,1 6-10-5,-1-6 7 14,0 1-4-14,-3-1 1 14,2-4 0-14,0-2 0 13,3-4 2-13,-3-3-6 14,2-4 10-14,-4-4-13 14,-2-2 14-14,0-3-6 0,0 0 3 19,0 0 4-19,0 0 1 13,0 0-3-13,0 0 3 0,0 0-7 13,0 0 2-13,0 0 1 14,0 0-10-14,0 0 7 13,2 0-4-13,2 0 2 14,5 0-2-14,9 0-2 13,18 0 4-7,15-5 4-6,16-13-1 14,2 1-4-14,5-6 8 13,-5-2-9-13,2 1 3 14,-5-2-1-14,2 4 2 14,-6 4-2-14,-7 2 2 13,-3 4 3-13,-5 2-9 14,-3 2 10-9,-1 1-11-5,-3 4 10 14,-2-1-7-14,-1 1 2 14,4 2 0-14,-6-2-1 13,3 3 2-13,2-1-4 14,-1-1 10-14,3 0-13 13,7 0 13-13,2-3-10 0,9 2 3 20,4-3 0-20,4-2 0 13,7 4 1-13,6-2-6 0,4-1 11 13,-1 6-13-13,-2-3 14 13,-11 1-14-13,-7 3 10 14,-11 0-4-14,-6 0 1 14,-1 0 0-14,3 0-1 13,3 0 3-7,-1 0-7-6,0 11 9 14,-1-1-10-14,-6-1 9 13,-1 3-6-13,-3-3 3 14,1 1 0-14,2 0-1 13,2 0 1-13,4-3-2 14,-1-2-1-14,0-3-1 14,-6-2 2-9,-2 0-2-5,-8 0 5 14,-3 0-2-14,-6 0 1 13,-2-7 0-13,-7 0 0 14,-6 5 4-14,-3-2-2 0,-3 3 0 13,-2 1 3-13,0 0 0 13,0-3-8-13,2 0 4 14,-2-3-2-9,4-3 1 10,1-4 0-15,2-5-2 0,2-4 7 13,-3 1-13-13,1-2 16 13,0 2-13-13,-7-4 10 14,2 2-5-14,-2-3 0 14,0-1 0-14,0 3 1 13,0-3 5-7,0 3-12-6,-12-1 13 13,2 1-15-13,-4 0 16 14,3 0-11-14,2 2 6 14,1 0-1-14,2 1 1 13,0 3-2-13,-1 0 1 14,1 3 5-14,-4-5-13 0,2 6 15 19,-1-3-9-19,0 1 3 14,0 0 1-14,2-2-3 0,-1 2 0 12,-2 0-1-12,-1-1 6 14,3-3-4-14,-2 1 2 14,-3-3-4-14,2-2 6 13,-3 0-10-13,-1 0 4 20,-1 2-2-20,1-1 1 0,-3 4 2 13,-2 3-7-13,2-3 13 14,-4 3-10-14,-1 2 10 13,2 2-14-13,-2 3 9 14,1-2-3-14,-3 2 2 13,5 4 0-13,-2-4-1 14,-1 2 4-8,4-1-5-6,-4 0 6 13,-4-2-10-13,-4-1 12 14,0 0-12-14,-9 1 5 13,-5-2 0-13,-3 5 0 14,-8-2-2-14,-9 0-3 14,-4 6 5-14,-5 1-9 13,2 2 18-7,8 0-14-6,9 0 7 13,6 0-2-13,3 0 0 14,4 0 0-14,7 0 3 0,0 0 0 13,1-2-3-13,-2-5 6 13,0 2-10-13,-4-3 12 14,-9 1-13-14,-4 2 5 14,-12 3-3-9,-8 2 3-5,-1 0 0 14,5 0-6-14,6 4 10 13,15 4-12-13,3 2 14 14,7-5-13-14,5 2 10 14,4-2-3-14,4-3 0 13,2-2 0-13,2 0 0 14,-4 0 2-9,0 3-8-5,-4-1 8 14,-2 0-8-14,-4 2 5 14,-1 0-3-14,-5 2 3 13,2 0 1-13,-3 2 0 0,-1 1 0 13,1 0-6-13,-1 1 13 14,3-3-16-14,5 4 16 20,3-1-12-20,8-2 6 13,3-5-1-13,6 2 0 14,4-3 0-14,2 0 0 0,2 0 4 13,3 0-10-13,2-2 12 13,0 0-10-13,-3 0 10 14,-2 1-8-14,-2-1 2 13,-6 6 0-7,1-5 0-6,-1 4 1 14,-1-2-4-14,1 2 9 13,-1-2-14-13,3-1 16 14,3 0-17-14,4 0 12 13,-1-2-3-13,3 0 0 14,0 3 0-14,-2-1-2 14,4-1 6-9,0-1-11-5,0 4 8 14,0 4-4-14,-5 4-3 0,1 3 3 13,-4 3 0-13,4-1 1 13,-1 2 1-13,-1 1 2 14,0-1-4-14,4 4 9 13,-3-2-14-13,1 1 11 14,4 1-8-8,-2-1 4 8,1 0 0-14,3 0-3 14,0-2 2-14,0-1 1 0,0 1-5 12,0 3 4-12,0 3 3 14,7 2-5-14,4 2 8 14,0-4-5-14,-2 2 1 13,-3-3 0-7,1 1-2-6,-1-2 5 13,0 2-4-13,-4 2 6 14,-2-2-10-14,0 1 9 14,0 2-8-14,0 0 5 13,0-6-1-13,0 0 1 0,0-4 0 13,-2-1-2-13,0-4 3 20,-2 0-6-20,4-1 9 14,0-1-12-14,0-1 11 13,0 0-6-13,0 1 2 0,0-4 0 13,0 0-2-13,0 2 4 14,0-5-4-14,4 4 8 13,-4-6-9-13,2 4 9 14,-2-3-10-9,0-3 6-5,0 2-2 14,0-3 0-14,0 0 2 14,0 0-5-14,0 0 7 13,0 0-10-13,0 0 12 14,0 0-10-14,0 0 8 14,0 2-5-14,0-2 2 13,0 0-1-7,0 0 0-6,0 0 2 13,0 0-4-13,0 0 9 14,0 0-14-14,0 0 14 14,2 0-13-14,-2 0 6 13,0 0-1-13,0 0 0 0,2 0 1 13,-2 0-3-13,2 0 7 20,-2 0-9-20,0 0 12 0,2 0-13 13,-2 0 10-13,0 0-7 13,0 0 3-13,3 0 0 14,-3 0-1-14,0 0 2 13,0 0-4-13,0 0 8 14,0 0-10-14,0 0 11 14,0 0-9-9,0 0 6-5,0 0-3 14,0 0 0-14,0 0 0 14,0 0 0-14,0 0 3 13,0 0-9-13,0 0 12 14,0 0-12-14,0 0 11 13,0 0-6-13,0 0 1 14,0 0 0-8,0 0-1-6,0 0 3 13,0 0-5-13,0 0 10 14,0 0-14-14,0 0 5 0,0 0 1 12,0 0-11-12,0 0-3 14,2 0-21-14</inkml:trace>
    </iact:actionData>
  </iact:action>
  <iact:action type="add" startTime="122066">
    <iact:property name="dataType"/>
    <iact:actionData xml:id="d3">
      <inkml:trace xmlns:inkml="http://www.w3.org/2003/InkML" xml:id="stk3" contextRef="#ctx0" brushRef="#br0">13624 7552 6 0,'0'-2'19'1,"0"2"-8"13,0 0-5-13,0 0-1 14,0 0-1-14,0 0-3 13,0 0 7-13,0 0-11 14,0 0 6-14,0 0-5 14,0 0 2-14,0 0-4 13,0 0 1-7,0 0 0-6,0 0-2 14,0 0-3-14,0-2 6 13,9-7 0-13,45-13 2 0,35-14 11 13,33-12 3 1,18-10-13-14,-1-1 2 0,-12 1 1 13,-9-1 0-13,-16 2-5 14,-9 5 7-9,-16 10-8-5,-17 10 4 14,-15 10 0-14,-13 10 0 13,-20 6-2-13,-5 4 0 14,-5 2 2-14,-2 0-10 14,0 0 8-14,0 0-2 13,0 0-7-13,-9 12 9 14,-1 2 4-9,-2 4 6-5,3-4-2 14,5-6-8-14,0-2 5 14,4-6 1-14,0 0-10 13,0 0 11-13,0 0-4 14,0 0-3-14,0 0 6 14,0 0 0-14,0 0-4 13,0 0 2-7,0 0 0-6,0 0-4 13,0 0 5-13,0 0-10 14,0 0 10-14,0 0-7 0,0 0 2 13,0 0-1-13,0 0-1 13,0 0-2-13,0 0 1 14,0 0-6-14,0 6 6 13,0 4-14-7,0 10 15-6,0-3-37 14</inkml:trace>
    </iact:actionData>
  </iact:action>
  <iact:action type="add" startTime="126460">
    <iact:property name="dataType"/>
    <iact:actionData xml:id="d4">
      <inkml:trace xmlns:inkml="http://www.w3.org/2003/InkML" xml:id="stk4" contextRef="#ctx0" brushRef="#br0">13805 7766 6 0,'-2'-2'4'1,"0"-1"-4"20,-1 3 0-20,0 0-3 0,1 0 2 12,-2-3 1-12,-3 1-6 14,-1 2 9-14,-6-2-6 14,-1 2 3-14,3 0 0 13,1 0 0-13,5 0 0 14,1 0 0-14,3 0 0 13,2 0 0-7,0 0 0-6,0 0 0 14,0 0 0-14,0-2 0 13,0 2 0-13,0 0 5 14,0 0-3-14,0 0 1 14,0 0 0-14,-2 0 1 13,2 0-8-13,0 0 10 14,0 0-12-9,0-3 4-5,0 3 1 14,0 0-6-14,0-5 7 14,24 1-3-14,19-7 3 13,26-6 0-13,15-9 5 14,12-4 6-14,0-4-8 0,0-1-2 13,-1 0 3-13,8-1-3 20,0-2-1-20,0-3 0 0,-1-1 0 12,-9 1 4-12,-5 3-8 14,-6 3 9-14,-13 3-2 14,-11 5 0-14,-18 8 5 13,-15 6-4-13,-15 10 6 14,-7 3 1-14,-3 0-5 13,0 0 8-7,0 0-11-6,0 0-6 14,0 3-4-14,-7 2 6 13,1 3-6-13,-1 0 7 14,0 3 2-14,0 2-2 14,5 1-2-14,2-5-28 13,0 3-1-13</inkml:trace>
    </iact:actionData>
  </iact:action>
  <iact:action type="add" startTime="127428">
    <iact:property name="dataType"/>
    <iact:actionData xml:id="d5">
      <inkml:trace xmlns:inkml="http://www.w3.org/2003/InkML" xml:id="stk5" contextRef="#ctx0" brushRef="#br0">13595 7229 3 0,'5'-7'10'1,"-3"0"7"13,4-4-11-13,-1 4-5 14,2-3-1-14,-1 1 4 13,1 2-8-7,-1-3 11-6,2 2-13 14,-4 1 12-14,0 6-8 13,-4-2 4-13,0 3-1 14,0 0 4-14,0 0-3 0,0 0 2 12,0 0 1-12,0 0-10 14,0 0 5-14,0 0-5 14,0 11-4-9,-4 11 5-5,-5 10 4 14,-2 10 11-14,0 5-9 13,-3-1-1-13,1-2 3 14,-3 3-2-14,3-6-3 14,-1-4 7-14,1 2-7 13,2-6 5-13,0-2-4 14,2 0 0-9,0-8 2-5,2-2-4 14,0-7 0-14,1 3 1 14,2-2 2-14,-1-4-2 13,3 1 5-13,-3-2-4 14,3-4 0-14,0 1 1 14,2-6-1-14,-3 1 2 0,3-2-6 19,0 0 11-19,0 0-16 13,0 0 8-13,0 0 1 0,0 0-7 13,0 0 7 2,0 0 0-15,0 0 1 0,0 0 8 12,0 0-5-12,0 0 5 14,3 0-8-14,-1 0 8 14,0 0-9-9,10 0 1-5,7 0-1 14,15 0 0-14,13 0 0 13,11-6 5-13,15 2-10 14,10 2 11-14,4 2-9 14,-2 0 5-14,-8 0-4 13,-7 6 2-13,-12 9 0 14,-10 0-1-9,-7 4 1-5,-7-4-3 14,-5 6 6-14,-8-2-7 14,-3-1 3-14,-5 0-1 13,-1 0 0-13,-8-1 0 14,1-3-2-14,-3 0 4 14,-2-2 0-14,0-2 4 0,0-2-5 19,0-4 6-19,0-2-3 13,0-2 1-13,0 0 6 0,0 0-8 13,0 0 4-13,0 0 2 14,0 0-1-14,0 0 6 13,0 0-12-13,0 0 14 14,0 0-13-14,0 0 13 14,0 0-14-9,0 0 10-5,0 0-8 14,0 0-1-14,0 0-1 13,0 0 6-13,0 0-12 14,0 0 15-14,0 0-18 14,0 0 18-14,0 0-15 13,0 0 6-13,0 0 0 14,0 0 0-9,0 0 0-5,0 0-3 14,0 0 12-14,0 0-18 14,0 0 19-14,0 0-15 13,0 0 6-13,0 0-1 14,0 0 0-14,0 0 0 13,0 0 0-13,0 0 4 0,0 0-11 20,0 0 10-20,0 0-9 13,0 0-1-13,2 0 0 0,2 0-23 13,6 0-18-13</inkml:trace>
    </iact:actionData>
  </iact:action>
  <iact:action type="add" startTime="133196">
    <iact:property name="dataType"/>
    <iact:actionData xml:id="d6">
      <inkml:trace xmlns:inkml="http://www.w3.org/2003/InkML" xml:id="stk6" contextRef="#ctx0" brushRef="#br0">16571 7874 7 0,'-2'0'4'1,"-2"-2"-3"0,-4 2-1 12,0-2 5-12,-1 0-9 14,0 1 9-14,-5 1-3 13,1-2 2-13,-7 2 0 14,-9-2-3-14,-2 2 0 14,-5 0 0-14,-3 0 1 13,-2 0-2-7,-5 0 6-6,-2 0-8 14,-3 0 8-14,-4 0-10 13,-5 0 8-13,-1 0-4 14,-3-3 1-14,-2 1 0 13,-3-2-1-13,-1 4 7 14,-7 0-8-14,0-1 4 14,-4 1-3-9,3-3 6-5,-2 3-10 14,-3 0 6-14,-2 0-2 13,-2 0 0-13,10 0 2 0,1 0-8 13,13 0 12-13,8 0-12 14,8 0 15-14,7 0-14 13,7 0 8-13,8 0-3 20,3 0 0-20,3 0 0 0,2 0-1 13,1 3 4-13,3-2-10 14,1 1 14-14,2 2-13 13,-1-1 11-13,-1-3-7 14,-3 2 3-14,-1 0-1 14,1-1 0-14,-1 3 1 13,3-2-5-7,-3 1 12-6,3 2-16 13,0-1 13-13,-1 0-10 14,1 6 4-14,-3 1 1 14,1 3-1-14,-4 4-1 13,-1 0-1-13,1 6 6 14,0 2-10-14,-1 4 12 13,3 4-14-7,-4 1 11-6,4 0-2 14,-1 2 3-14,5-4-2 13,1-3-1-13,4-5 1 0,-1 1-6 13,1-4 8-13,4 2-9 14,-2-1 12-14,1 2-11 13,-1 1 5-13,2 4-2 20,-2 4-1-20,2 6 2 0,4 2 1 13,0 6 0-13,0 6 0 14,0 6 7-14,0 7-12 13,0-1 10-13,2 0-6 14,6-1 3-14,-2-7-2 14,-2-5 0-14,3-4 0 13,-1-3-2-7,2-2 8-6,0 0-12 13,3 0 12-13,3 0-12 14,1-1 7-14,1-1-1 14,2 0 0-14,0-2 0 0,-3-4-2 12,1-4 4 3,-1-6-4-15,-3-4 7 0,-1-4-10 19,-3-7 6-19,2 1-3 0,-2-5 2 13,1-1-4 1,-1-4 2-14,2 0 2 0,11-2-4 13,2 0 8-13,14 0 0 13,7-12-1-13,6-2-1 14,2-3-1-14,2-2 2 14,2 3-2-9,2-2-1-5,4 0 0 14,11-1 5-14,8 2-9 14,8-1 10-14,3 2-8 13,-7 2 4-13,-6 2-4 14,2 1 2-14,2 0 0 13,4-1 0-13,6 0 3 14,3-3-4-9,0 6 3-5,-3-1-4 14,-2 3 7-14,-1 4-6 14,-3-2 1-14,-7 3 0 13,-6 2 0-13,-12 0 2 0,-8 0-6 13,-12 0 9-13,-7 0-10 14,-8 0 11-14,-7 0-10 20,-1 0 8-20,-4 0-5 13,1 0 1-13,1 0 0 0,3 0 0 13,0 0 3-13,0 0-8 14,-4 0 12-14,-3 0-12 13,-6 0 11-13,-7 0-9 14,2 0 6-14,-2 0-2 14,0 0 8-9,0 0-6-5,0 0 7 14,0 0-7-14,0-4-2 13,0-2 7-13,0 0-11 14,0-1 8-14,0 0-6 14,0 0 1-14,0 0 0 13,0 0-3-13,2-4 7 0,5-1-11 19,0-2 14-19,-3 0-13 14,3-2 11-14,-5 0-6 14,0-5 2-14,0-2-2 13,-2 0-1-13,0-4 2 0,0 1-2 13,0-2 8-13,0 0-12 13,0-2 14-13,0-5-12 21,0-1 6-21,0-6-4 13,0-2 2-13,0-3 0 0,0 1 0 13,0 2 3-13,0 5-8 14,-2 1 10-14,-9 2-12 13,-5-1 9-13,-3 1-4 14,1 0 2-14,-4-1 0 20,4 2 1-20,-3-1 0 0,4 8 3 13,3-2 2-13,1 4-11 13,5 3 15-13,0 5-16 14,-1 3 9-14,3 1-3 13,0 2 3-13,-2-2-1 14,4-1-2-14,-3 1 4 0,1 4-2 19,2-3 1-19,-4 6 1 14,4 0 1-14,-1-4-1 13,3 5-4-13,0-1 5 0,-2 0 0 13,0 3-5-13,1 1 8 14,0-2-4-14,1 3-2 13,2 2 3-13,0 0-7 14,0 0 6-9,0 0-5-5,0 0 2 14,0 0 0-14,0 0-1 14,0 0 4-14,0 0-11 13,0 0 6-13,0 0-6 14,0 0-3-14,0 0 4 14,0 4-19-14,0 16 0 13,0 2-8-7</inkml:trace>
    </iact:actionData>
  </iact:action>
  <iact:action type="add" startTime="135469">
    <iact:property name="dataType"/>
    <iact:actionData xml:id="d7">
      <inkml:trace xmlns:inkml="http://www.w3.org/2003/InkML" xml:id="stk7" contextRef="#ctx0" brushRef="#br0">18020 7708 4 0,'0'-2'1'1,"0"-1"-1"13,0 3 5-13,0 0-10 14,0 0 3-9,-5 0-1-5,1 0 3 14,-1 0 0-14,-1 17 0 14,-5 5 1-14,-1 6-2 13,2 9 4-13,-6 2-5 14,3 3 8-14,-6 5-8 0,0-3 4 12,1-3 0-12,3 4-2 14,1-3 2-8,5-2-4-6,3 4 6 13,3 0-8-13,3-2 11 14,0 3-12 1,0 1 10-15,0-4-5 13,5 4 0-13,6 0 2 14,5 0-3-14,1 0 4 13,-1-2-6-13,-1 0 10 5,-1-4-11-5,-3 1 9 14,-3-5-6-14,2-4 2 13,-4-3-1-13,1-3 0 14,2-1 3-14,-2-6-1 13,0-2-2-13,-1-3 0 14,0-2 5-14,-1-2-4 14,-1-1 1-9,1 1 2-5,0-2-4 14,1-1 0-14,1 3-3 14,1-1 8-14,2-2-8 13,1 3 10-13,3-2-12 14,-1 2 10-14,5 2-6 13,-1-3 2-13,3-2 0 14,-2 2-1-14,2 1 0 5,3-4-1 9,1 1 7-14,3 2-11 0,4-4 14 13,1 4-9 2,-3-1 2-15,2-1-2 0,-2 0 2 12,0 1-2-12,2-1 0 14,0 0 5-14,5 1-10 13,3 0 11-7,9-2-10-6,-2 0 10 14,3 0-8-14,5-3 4 13,-3 0 1-13,5-3-3 14,2 0 0-14,0 0-2 13,4 0 8-13,0-10-12 14,3-3 14-14,-5 6-13 14,3 2 8-9,1 0-3-5,6 3 0 14,1 2 2-14,0 0-5 13,3 0 9-13,-5 0-13 14,2 4 15-14,3 2-12 14,-1-4 7-14,6 0-3 0,-2-2 1 12,1 0 1-12,0 0-2 14,5 0 3-9,-1 0-8-5,1 0 14 14,-3 2-15-14,-4-2 12 14,-3 2-12-14,10-2 8 13,6 0-2-13,5 0 1 14,6-4-1-14,0-3 0 14,1 7 5-14,-3-5-11 13,-5 5 12-7,-6-2-10-6,-4 2 9 13,-10 0-5-13,-6-2 0 14,-5-1 4-14,1-2 1 14,2-1-3-14,12 0-2 13,13 1 6-13,8 2-10 0,5 1 10 13,-1 2-9 1,-2-8 3-8,-3-4 0-6,-4-4-2 14,-1-6 4-14,-6 8-5 13,1 5 9-13,-5 6-12 0,1 3 15 13,-3 0-17-13,-2 0 13 14,-7 0-7-14,-8 0 2 13,-10 0 0-13,-10 0 0 14,-7 0 2-9,-7 0-2-5,-12 0 7 14,-5 0-7-14,-8-2 5 14,-4-1 1-14,0 1-5 13,0-2 2-13,0-4 0 14,0 4-1-14,0-2-3 13,0 5 7-13,0 1-9 14,0 0 10-8,0 0-13-6,0 0 7 13,2 0-2-13,0-2 1 14,1-3 0-14,-1 1-1 0,-2 1 5 13,0-6-10 1,0 1 12-14,0-1-12 0,0-2 10 13,0-3-5-13,0-4 1 20,-7-5-1-20,1-10 1 0,2-11 1 13,-2-8 4 1,4-7-1-14,2 1-5 0,0-2 9 13,0 2-16-13,0 2 13 13,0 2-5-13,-4 0 1 14,-3 2-1-14,-1 3 0 14,-4 6 1-9,5 4-4-5,-3 9 12 14,0 4-15-14,-1 5 12 13,0-2-6-13,2 5 1 14,-2 0-1-14,2-1 4 14,0 5-4-14,-2-1 7 13,0 1-3-13,-1 2-2 14,2 2 4-9,1 0-5-5,-3-3 1 14,-1 6-2-14,-1-5 0 14,-5 2 0-14,-8-4 0 13,-8-1-1-13,-8-1-5 0,-13-1 12 13,-7-4-12-13,-8 3 13 14,-7-2-9-14,5 0 2 13,4 2 0-7,5-2 0-6,-2 2 0 13,4-2-1-13,-3 4 8 14,1 0-14-14,1 0 13 14,-8 3-11-14,-7 1 7 13,-5 1-2-13,-1-1 0 14,1 2 2-14,5 0-4 14,7 2 4-9,2 6-7-5,-5 2 10 14,-1 0-11-14,-8 0 10 13,-4 10-7-13,-2-5 3 14,-5 0 0-14,-2-5 0 14,-1 2 1-14,-7-2-5 13,7 0 9-13,1 0-11 14,7 0 12-9,9-2-12-5,8-5 6 0,10-2 0 13,1 1 1-13,6 2 1 14,-6 0-2-14,-1 0 1 13,-3 4-9-13,-1 2 13 14,-7 0-13-14,-14 2 7 13,-12 20-3-13,-20 5 0 14,-12-1-6-8,-4-1 8-6,0-6-3 13,9-2-2-13,19-7 14 14,16 2-15-14,14-5 14 13,19 2-12-13,7-1 7 14,7-4-1-14,4 2 0 14,3-1 0-14,6-3-2 13,7-1 6-7,8-1-5-6,1 0 5 13,6 0-2-13,-2 0 3 14,-5 0-9-14,1 0 4 14,-8 0-3-14,-2 4 2 13,0 3 2-13,0-2-8 14,0 2 15-14,3-2-18 0,2-1 19 19,0 1-14-19,6-2 7 0,7 1-2 13,3-4 3-13,4 0-2 13,0 0-1-13,0 0 6 14,0 0-16-14,0 0 16 14,0 0-13-14,0 0 12 13,0 0-6-13,0 0 1 14,0 0 0-9,0 0-1-5,0 0-2 14,0 0-2-14,0 0 7 14,0 0-11-14,0 0 8 13,-2 2-4-13,-2 0 9 14,-1 3-4-14,1-1 0 14,-3 1 0-14,2 2-2 13,-1 0 10-7,-3 2-16-6,-3 2 14 13,-1 1-12-13,-3 5 8 14,-3-2-2-14,1 3 2 14,-3-3 0-14,4-3-2 0,1 0 1 12,1-5-5-12,1 1 12 14,7-1-13-14,1-5 12 13,4 1-10-7,2-3 3-6,0 0 0 14,0 0 1-14,0 0-1 13,0 0 0-13,0 0 6 14,0 0-9-14,0 0 11 13,0 0-10-13,0 0 7 14,0 0-4-14,0 0 2 14,0 0 1-9,0 0-2-5,0 0 1 14,0 0-3-14,0 0 5 13,0 0-9-13,0 0 12 14,0 0-15-14,0 0 9 14,0 0-2-14,0 0 0 13,0 0 0-13,0 0-6 0,0 0 12 20,0 0-13-20,0 0 13 13,0 0-12-13,0 0 11 0,0 0-6 13,0 0 1-13,0 0 0 13,0 0-1-13,0 0 6 14,0 0-10-14,0 0 15 14,0 0-20-14,0 0 14 13,0 0-10-7,0 0 8-6,0 0-2 13,0 0 0-13,0 0 1 14,0 0-7-14,0 0 12 14,0 0-13-14,0 0 17 13,0 0-17-13,0 0 10 14,0 0-3-14,0 0 0 14,0 0 0-9,0 0-3-5,0 0 3 14,0 0-6-14,0 0 12 13,0 0-15-13,0 0 16 14,0 0-11-14,0 0 7 0,0 0-3 13,0 0 0-13,0 0 1 13,0 0-4-13,0 0 11 14,0 0-18-9,0 0 17-5,0 0-14 14,0 0 8-14,0 0-2 14,0 0 1-14,0 0 0 13,0 0 0-13,0 0 2 14,0 0-7-14,0 0 12 14,0 0-14-14,0 0 14 13,0 0-11-7,0 0 4-6,0 0 0 13,0 0 0-13,0 0 0 14,0 0-3-14,0 0 10 14,0 0-16-14,0 0 18 13,0 0-15-13,0 0 8 14,0 0-3-14,0 0 1 14,0 0 0-9,0 0-1-5,0 0 5 14,0 0-11-14,0 0 14 0,0 0-14 12,0 0 13 3,0 0-9-15,0 0 3 0,0 0 0 13,0 0 0-13,0 0-3 13,0 0-1-13,0 0-4 14,0 0 8-9,4 0-22-5,5 12 21 14,5 5-30-14,-4 3-13 14</inkml:trace>
    </iact:actionData>
  </iact:action>
  <iact:action type="add" startTime="147086">
    <iact:property name="dataType"/>
    <iact:actionData xml:id="d8">
      <inkml:trace xmlns:inkml="http://www.w3.org/2003/InkML" xml:id="stk8" contextRef="#ctx0" brushRef="#br0">11081 9900 19 0,'-5'-10'5'1,"5"3"19"0,0 5-21 12,0-3 3-12,0 5-1 14,0 0-1-14,0-2-2 13,0 2-2-7,0 0 0-6,0 0 3 14,0 0-8-14,0 0 3 13,0 0 0-13,0 0-3 14,0 0-1-14,0 0 2 13,0 0 0-13,5 9 2 14,8 1 3-14,7 3-8 14,7-3 14-9,6-2-7-5,3 0 1 14,7-1-1-14,3 0 4 14,1-5-2-14,7 3-2 13,1 0 3-13,1-1-7 14,6-1 8-14,0 0-6 13,1-1 10-13,-1 0-9 14,6 2 2-8,1 2-1-6,2 0 0 13,7 0 2-13,5 2-5 0,-6-2 9 13,2-3-11 1,-2 0 11-14,-3-1-10 0,-1-2 6 13,2 0-2-13,-2 0 0 14,2 0 1-14,-1 0-2 13,-3-5 6-7,-4-2-10-6,-2 0 10 14,2-2-9-14,2 1 10 13,2 0-7-13,-4 0 1 14,-2 0 0-14,-5-2 0 13,-4 0 0-13,-1 0-2 14,3 6 7-14,0 1-12 14,4 3 14-9,1 0-12-5,-3 0 7 14,-2 0-2-14,-6 0 0 13,-4 0 0-13,-5 3 0 14,-8 1 2-14,-1-3-5 14,-7 2 7-14,-3-3-8 0,-6 0 10 12,-7 0-10-12,-4 0 4 14,-5 0 0-9,-2 0 0-5,0 2 1 14,0-2 4-14,0 0-3 14,0 0 9-14,-4 0-7 13,-12 0 17-13,-6-18-17 14,-3-1-2-14,1 2-2 14,-1 0 0-14,0 5 0 13,-1 3 1-7,-5-1-7-6,-5 1 11 13,-8 6-13-13,-10 0 15 14,-4 3-13-14,-5 0 6 14,-3 0 0-14,-3 0-3 13,-10 6 7-13,-5 5-8 14,-2 1 9-14,1-5-10 14,6 2 13-9,8-5-16-5,4-4 13 14,5 0-6-14,-6 1 1 0,2-1 0 12,-5 0-1 3,-8 0 6-15,0 0-14 14,-4 3 18-14,-4 1-18 0,0 5 13 12,-7 8-10-12,-1 3 4 14,-1 1-3-9,0 4 2-5,9-4 2 14,7-2-2-14,9-1 6 14,8-6-8-14,7-3 11 13,7-2-9-13,5-1 6 14,8-5-3-14,7-1 3 14,7 0-3-14,6 0 5 13,3 0-4-7,4 0-2-6,-1-5 8 13,4-4-16-13,-1 0 13 14,1 1-9-14,-1 2 8 14,2-3-3-14,3 6 0 13,-2-3 0-13,2 3-3 14,-1 1 9-14,3 2-14 13,0 0 15-13,0 0-14 5,-2 0 4 10,2 0 2-15,-2 0-2 0,2 0 1 12,0 0 1-12,0 0 2 14,0 0-6-14,0 0 2 13,0 0 3-13,0 0-16 14,0 2 14-14,2 7-6 14,11 1 3-9,3-2-1-5,7 0-2 14,5-2 6-14,13-3 4 13,5 0-9-13,8-3 14 14,2 0-11-14,-3 0 7 14,0 0-3-14,1 0 0 13,2-6 0-13,4 4 0 14,7 2 2-9,7 0-5-5,1 0 7 14,3 0-7-14,-4 0 9 14,0 0-10-14,-1 0 4 13,-4 0 0-13,1 0 0 14,-4 0 1-14,-3 0-2 14,-5 0 6-14,-2 2-11 13,-6 1 12-7,-3 2-11-6,2-1 10 0,0 1-7 12,5 2 2-12,-3 1 0 14,2-2 0-14,1 0 1 14,4-1-4-14,-2-2 9 13,-2 3-12-13,-8-3 12 14,-11 0-9-14,-1-1 5 14,-10-2-3-9,-5 2 1-5,-2-2 0 14,1 0-1-14,-3 2 4 13,4-2-9-13,-1 0 14 14,-1 0-14-14,-1 0 10 14,-3 0-5-14,-1 0 1 13,-8 0 0-13,0 0 0 14,-1 0 1-9,-3 0 1-5,0 0 1 14,0 0 7-14,0 0-9 14,0 0 12-14,0 0-11 0,0 0 1 12,0 0-3 3,0 0-9-15,0 3 1 0,0 1-21 13,-5 3-4-13</inkml:trace>
    </iact:actionData>
  </iact:action>
  <iact:action type="add" startTime="162476">
    <iact:property name="dataType"/>
    <iact:actionData xml:id="d9">
      <inkml:trace xmlns:inkml="http://www.w3.org/2003/InkML" xml:id="stk9" contextRef="#ctx0" brushRef="#br0">16903 6604 10 0,'0'-14'2'1,"0"5"12"20,0-6-7-20,0 2-1 0,0-3-2 12,0 2 0-12,0 2-4 14,0 0 5-14,0 6-1 14,0-1 1-14,0 6-5 13,0 1 0-13,0 0-1 14,0 0-1-14,0 0-7 13,-4 0 4-7,-6 15 2-6,-5 14-3 14,-5 15 12-14,-7 16-6 13,0 10 6-13,1 6-6 14,-1 5 1-14,1 3-1 13,1 9 0-13,-4 9 1 14,-2 8 1-14,2 2 4 14,-5-8-9-9,5-9 11-5,5-13-12 14,1-14 8-14,8-10-4 14,-1-6 1-14,1-4 0 13,4-5-1-13,-3-5 3 0,3-6-1 13,2-5 3-13,-2 0-4 13,2-7 3-13,3-4-3 14,0-6-1-8,4-6 0-6,0-2 0 13,2-2 2-13,0 0-2 14,0 0 5-14,0 0-3 13,0 0 1-13,0 0 6 14,0 0-6-14,0 0 0 14,0 0-1-14,0 0-2 13,0 0 0-7,0 0-7-6,0-2 6 14,0-5-26-14,0 0 2 13,2-3-13-13</inkml:trace>
    </iact:actionData>
  </iact:action>
  <iact:action type="add" startTime="163188">
    <iact:property name="dataType"/>
    <iact:actionData xml:id="d10">
      <inkml:trace xmlns:inkml="http://www.w3.org/2003/InkML" xml:id="stk10" contextRef="#ctx0" brushRef="#br0">16197 7807 9 0,'0'-3'13'6,"0"1"-11"-5,0 0 7 14,0 0-7-14,0 2-1 13,0 0 5-13,0-2-11 14,0 2 5-14,0-3-4 0,2-2 2 13,9 3 2-13,-2-3-1 13,-2 2 7-13,-5 0-9 20,0 2 7-20,-2 1-4 13,0 0 4-13,0 0-2 0,0 0-1 13,0 0-1-13,0 0 0 14,0 0-1-14,0 0-3 13,0 0 1-13,0 0 0 14,0 0-11-14,0 8 13 14,0 8 1-9,0 6 1-5,0 4 2 14,0 2-3-14,0 5 4 13,0-5 0-13,0 2-6 14,0-2 9-14,0-1-11 14,0 6 8-14,-4 1-3 13,1-2-1-13,3-2 0 14,-2-2 0-9,2-2 5-5,0-3-9 14,0 3 10-14,0-1-10 14,0 1 10-14,0-1-7 13,2-4 4-13,3-2-3 0,-3-9 0 13,0 0 0-13,1-8-3 14,-3 0 9-14,2-2-7 13,-2 0 4-7,0 0 7-6,0 0-10 13,0 0 8-13,2 0 1 14,-2 0-1-14,2 0 5 14,-2 0-11-14,0 0 15 13,0 0-17-13,2 0 7 14,0 0-1-14,3 0-10 13,9-11 8-7,13-14-6-6,12-8 2 14,9-8 0-14,2-3-4 13,2-3 10-13,2-8-13 14,0 2 14-14,4-5-14 13,3-2 12-13,-8 2-5 14,-1 4 0-14,-12 5 2 14,-16 9-2-9,-5 14 2-5,-13 10-4 14,-6 6 7-14,0 8 1 0,0 0-3 13,0 2 3 1,0 0-5-14,0 0-1 0,0 0 0 13,0 0 2-13,0 0-6 13,0 0 8-13,0 0-9 14,0 0-4-8,0 0 8-6,0 0-9 13,0 4 7-13,0 2 1 14,0-2 2-14,0 0-2 13,0-2 3-13,0-2-8 14,0 0 14-14,0 0-13 14,0 0 13-14,0 0-11 13,0 0 6-7,0 1-2-6,0-1 0 14,0 0 0-14,0 0-3 13,0 0 7-13,0 0-11 14,0 0 1-14,0 7 3 13,0 6-43-13,0-1 8 14</inkml:trace>
    </iact:actionData>
  </iact:action>
  <iact:action type="add" startTime="166644">
    <iact:property name="dataType"/>
    <iact:actionData xml:id="d11">
      <inkml:trace xmlns:inkml="http://www.w3.org/2003/InkML" xml:id="stk11" contextRef="#ctx0" brushRef="#br0">22120 6242 3 0,'0'-4'8'15,"0"2"14"-14,0 0-13 14,0 2 6-14,0 0-10 13,0 0-9-13,0 0 4 14,0 0-2-8,0 0-6-6,0 0 4 13,0 0 3-13,0 0-5 14,-2 0 5-14,-4 6-4 13,2 15-1-13,-5 9 12 14,-1 7-6-14,-4 17 2 14,3 14-2-14,2 16 0 0,0 15 0 19,0 6-3-19,0-3 6 13,-7 4-6-13,-1 0 10 14,-6 3-8-14,1 0 4 0,-1-10-1 13,2-7-1-13,-2-10 1 13,3-5 2-13,-3-8-1 14,6-6 2-14,1-5-3 14,5-3-3-9,0-4 11-5,0 2-11 14,2-5 1-14,0 0 0 13,2-3 3-13,3-6-3 14,-1-6 0-14,5-10 5 14,0-7-6-14,0-6 5 13,0-6-6-13,0-4 4 14,0 0 6-9,0 0-1-5,0 0 6 14,0 0 6-14,0-4-11 0,0-1 9 13,0-4-15 1,0 3 0-14,0 2 3 0,-2 2-10 13,0 0 5 2,2 0-7-15,0 2 4 0,-2 0-23 19,2 0-3-19,-2 0-31 13</inkml:trace>
    </iact:actionData>
  </iact:action>
  <iact:action type="add" startTime="167533">
    <iact:property name="dataType"/>
    <iact:actionData xml:id="d12">
      <inkml:trace xmlns:inkml="http://www.w3.org/2003/InkML" xml:id="stk12" contextRef="#ctx0" brushRef="#br0">21680 7836 0 0,'4'34'7'15,"2"4"-4"-14,-4 1 0 14,2-1 6-14,-2 6-8 13,3 0 0-13,-1 5 3 0,-4 2-3 13,2 4 1-13,-2-8-2 14,0 0 2-9,0-8-2-5,0-5 0 14,0-3 4-14,0-7-10 13,0-4 13-13,0-5-7 14,0-8 5-14,0-5-7 14,0 1 5-14,0-3-3 13,0 0 8-13,0 0 0 14,0 0 11-9,0 0-12-5,0 0 19 14,0 0-18-14,0 0 11 14,0 0-17-14,0 0 8 13,0 0-8-13,0 0-2 14,0 0 0-14,0 0 3 14,2 0-9-14,-2 0 12 13,0-3-12-7,2-3 13-6,1-6-8 13,6-8 1-13,0-12 0 14,9-9 0-14,8-12 2 0,3-12-8 13,7 1 11 1,4-1-12-14,10-2 10 0,9 6-10 13,13 0 5-13,1 0 1 14,-3 5 1-9,-13 10 0-5,-14 8-2 14,-16 7 5-14,-12 10 3 13,-6 5-6-13,-6 2 10 14,-3 4-5-14,0 4 0 14,0 3-3-14,0 3 5 13,0 0-2-13,0 0-5 14,0 0 1-9,-3 0 10-5,0 0-21 14,3 0 19-14,0 0-18 14,0 0 9-14,0 0-1 13,0 0-2-13,0 0 0 14,0 0 2-14,0 0 0 14,0 0-6-14,0 0 14 13,0 0-7-7,0 0 6-6,0 0-3 13,0 0-1-13,0 0-1 14,0 0-1-14,0 0 2 14,0 0-4-14,0 0 11 13,0 0-19-13,0 0 8 0,0 0 0 13,-4 0-20-13,-15 7-17 13,-13 12-53-7</inkml:trace>
    </iact:actionData>
  </iact:action>
  <iact:action type="add" startTime="176904">
    <iact:property name="dataType"/>
    <iact:actionData xml:id="d13">
      <inkml:trace xmlns:inkml="http://www.w3.org/2003/InkML" xml:id="stk13" contextRef="#ctx0" brushRef="#br0">13357 10943 5 0,'0'0'6'1,"0"0"1"13,0 0-1-13,0 0-5 14,0 0 10-9,0 0-11-5,0 0 11 14,0 0-9-14,0 0 3 14,0 0-2-14,0 0-3 13,0 0 0-13,0 0 1 14,0 0-5-14,0 0 4 14,0 0-5-14,0 0 5 13,0 0-5-7,0 0 2-6,0 0 1 13,0 0 1-13,0 0-2 14,0 0 3-14,4 0 0 14,12 0-5-14,6 0 10 13,0 0-7-13,3 0 6 14,0 0-5-14,1 1 2 13,3 1-1-7,5-2 0-6,3 4 2 14,8-1-4-14,6-3 8 13,3 2-13-13,0-2 14 14,-8 0-12-14,-6 0 10 14,-2 0-6-14,-7 0 1 0,-1 2 0 12,-1 1 0-12,-3-1 1 14,0 3-6-9,3 0 11-5,-2 2-12 14,7-1 11-14,2 2-6 14,2 0 1-14,1 2 0 13,-1-3 0-13,1 4 0 14,-8-1-1-14,-2-1 4 13,0 0-8-13,-5-2 10 14,0 2-8-8,-1-1 6-6,0-2-3 13,-2-3 0-13,2 3 0 14,-1-3-1-14,3-1 3 13,2 2-3-13,-1-2 7 14,5 1-12-14,-2 0 12 14,0-1-9-14,0 0 4 13,-4-2-1-7,1 2 0-6,3 1 0 14,1-3-1-14,1 0 5 13,2 0-7-13,5 0 9 14,0 0-10-14,4 0 8 0,0 0-4 12,3 5 0-12,-3-1 0 14,-4 0-2-14,1 0 6 14,-6-1-11-9,5-3 15-5,4 0-16 14,3 0 16-14,-1 0-13 13,5 0 7-13,-5-7-2 14,1 1 0-14,2-1 2 14,-4 0-6-14,-4 2 10 13,1 0-13-13,-5-1 16 14,-2 3-17-9,-2-3 12-5,0 5-4 14,3-5 0-14,-3 1 0 14,4 2-2-14,-1-3 5 13,-3 1-9-13,0 0 13 14,0-2-14-14,-4 3 14 0,4-1-11 13,-2-1 4-13,0-1 0 20,0 2 0-20,-2-2 2 0,0 6-6 12,-4-1 10-12,-2 0-13 14,-3 2 14-14,-5 0-14 14,1 0 10-14,-5 0-6 13,0 0 2-13,-2 0-2 14,-1 0 3-14,1 0-3 13,-3 0 0-7,1 0 4-6,-1 0-7 14,-2 0 9-14,3 0-6 13,-5 0 4-13,0 0-1 14,0 0 4-14,0 0-2 14,0 0 5-14,0 0-5 13,0 0 0-13,0-2 6 14,0-6-14-9,2-1 10-5,-2 0-4 14,0 0 0-14,0 1 0 14,0-3-2-14,0-2 5 0,0 1-10 12,0-2 14-12,0-4-14 14,0 0 11-14,0 0-8 13,0-4 7-13,0-1-3 14,0 2 0-8,0-1 0-6,0 0-5 13,0 3 11-13,0 2-13 14,0 0 14-14,0 5-14 13,0-1 12-13,0 1-9 14,0-4 4-14,0 1 0 14,0 1 0-14,0-4 5 13,0 2-11-7,-2-4 12-6,0 1-12 14,-1-3 15-14,1 0-13 13,0 1 4-13,0 1 0 14,-3 3-2-14,1-2 5 13,-3-1-8-13,1 4 7 14,-1-4-8-14,-2 2 12 14,-2-2-8-9,1 0 8-5,0 2-7 0,-3-2 2 13,1 3-1 1,-1 4 5-14,1-1-2 0,2 2-1 13,-1 3 3-13,1-1-3 14,-3 2 2-14,-1 3-3 13,-1-2 0-13,-1 0-1 14,-1 0 1-9,1 2-1-5,-2-2 4 14,-2-1 2-14,-2 2-9 14,0-4 9-14,-3-1-5 13,-4-2 3-13,0-1-2 14,-2 0 0-14,-2 0-2 14,-1 2 0-14,-2 0 2 13,-2 5-7-7,1-4 12-6,-3 2-10 13,-3-3 9-13,3 3-5 14,0 4 0-14,2-2 0 14,2 5 2-14,3 2-2 13,6 0-2-13,-2 0 4 14,-2 0-10-14,-3 0 14 0,-3 0-9 19,-6-2 8-19,-1-4-5 0,-8 0 0 13,-1-5 3-13,-3 1-4 13,-4 1 4-13,2-1-4 14,2 2 6-14,0 0-9 14,5 2 11-14,4-1-12 13,6 4 8-13,2 1-4 14,1 0 0-9,5 2 2-5,4 0-6 14,-7 0 11-14,5 0-14 14,-6 0 14-14,-6 0-12 13,1 0 9-13,-8 0-4 14,4 0 0-14,-6 0 1 13,3 2-1-13,1 2 1 14,0 2-2-8,6 2 7-6,4-2-12 13,6 1 13-13,9 0-12 14,0-3 6-14,7 0-1 13,1 1 0-13,-1-5 0 0,-1 2-1 13,-4 3 7-13,-6 2-13 14,-6 8 12-14,-2 2-11 13,-3 0 7-7,2 1-1-6,-2-2 0 13,7-2 0-13,-1 2-1 14,1 0 4-14,4-2-7 14,1 0 10-14,2-4-12 13,1 1 13-13,5-2-11 14,1 1 4-14,3 0 0 14,1-2 0-9,1-1 1-5,6-6-3 14,1-1 7-14,3 0-10 13,2 0 11-13,0 0-10 14,0 0 9-14,0 0-6 14,0 0 1-14,0 0 0 13,0 2 0-13,-2-2 1 14,-4 8-7-9,-8 2 11-5,-1 2-13 14,-6 2 14-14,4 3-11 14,1-3 6-14,-2 0-1 13,5 1 0-13,-2 2 0 0,-4 3-5 13,8 0 8 2,-2 1-12-15,4 2 13 13,5 3-11-7,-2 2 8-6,2-1-3 0,0-1 2 12,2 3-2-12,2-2 1 14,0 0 2-14,0 1-3 14,0-1 8-14,0 0-12 13,0 0 10-13,8-1-7 14,4 1 3-14,-1-2 0 13,0-1 0-7,0-3 3-6,0-2-6 14,-1-4 9-14,0-3-13 13,-1-3 14-13,1-1-12 14,-4 1 9-14,1-6-6 0,-3-1 2 12,0 1 0 3,1-3 0-15,-5 0 3 0,2 0-6 13,-2 0 8-8,0 0-6 10,0 0 7-15,3 0-1 0,-3 0-3 13,0 0 0-13,2 0 0 13,-2 0-1-13,0 0-2 14,0 0 0-14,11 0-5 13,14 0-8-13,16 0 11 14,20-7-51-8</inkml:trace>
    </iact:actionData>
  </iact:action>
  <iact:action type="add" startTime="180520">
    <iact:property name="dataType"/>
    <iact:actionData xml:id="d14">
      <inkml:trace xmlns:inkml="http://www.w3.org/2003/InkML" xml:id="stk14" contextRef="#ctx0" brushRef="#br0">18687 10944 0 0,'40'2'5'15,"2"-2"-3"-14,3 2 0 14,-1-2 3-9,1 0-2-5,-1 0 2 14,-1 0-7-14,-3 0 6 14,2 0-4-14,1 0 6 13,1 0-6-13,-1 0 3 14,-5 0 1-14,-5 0-4 0,-2 0 5 12,-2 0-5 3,2 0 3-9,-2 0-1-6,5 0-1 0,1 0 0 12,5 0 0 3,5 0 1-15,1 0 0 14,2 0 4-14,-1 0-8 13,-5 0 7-13,-5 5-6 0,-3 0 2 13,-3 1-1-13,-2 1 0 13,0-2 0-7,0 4-2-6,2-1 7 14,3 0-11 0,-1-3 12-14,1 2-9 14,-3-3 7-14,3 0-4 0,-1-2 0 12,-2-2 2-12,3 2-2 14,-3 0 2-14,-2 1-5 14,2-1 9-9,-2 3-12-5,2-1 12 14,3-1-10-14,1 1 7 14,3 0-3-14,5 1 0 13,1-1 0-13,5-1-2 14,3 0 8-14,-6 1-12 13,1-2 14-13,0 0-16 14,0-2 13-8,1 0-6-6,0 1 1 13,-2-1 0-13,1 0-1 14,0 0 3-14,0 0-5 13,-2 0 10-13,1 0-13 14,3 0 13-14,0 0-9 0,0-3 3 13,1-1-1-13,-4-1 0 13,-1 2 0-7,-3 3-1-6,-2-2 5 13,-3 2-11-13,0 0 14 14,3 0-13 1,-3 0 10-15,6 0-4 0,4 0 0 12,0 0 1-12,4-2-1 14,0 0 4-14,1-2-8 14,-4 1 10-9,4 2-12-5,-1-2 13 14,-4 2-9-14,-2-1 2 13,3-2 0-13,-3-1 0 14,-5 3 1-14,-2 1-2 14,-9 1 7-14,0-2-13 13,-2 2 14-13,-1-2-12 14,1 0 9-9,4-3-6-5,3 0 2 0,-3-4 0 13,4 2 0-13,2-4 3 14,5 1-7 0,4 2 10-14,8-2-12 14,6 2 11-14,-2 2-9 0,5-2 4 13,-5 2 0-13,-5 1 0 13,-4 1 2-7,-4 0-5-6,-3-1 8 13,-7 2-11-13,4-2 12 14,-4 0-11-14,1 0 9 14,-1 1-5-14,-1 2 1 13,-1 2 0-13,-2-2 0 14,-2 2 2-14,-4-1-7 13,-2 1 11-7,-10 0-12-6,-4 0 11 0,-5 0-9 13,-4 0 4 1,0 0 0-14,0 0 0 0,0 0 2 13,0 0-5-13,0 0 8 14,0 0-10-14,0 0 11 13,0-3 4-13,0-5-2 14,0-6 15-9,0-6-23-5,-6-1 0 14,-4 0-2 1,2 1 5-15,-1 0-8 0,1 2 13 12,-2 0-16-12,3 2 16 14,-1-1-12-14,-2-3 6 13,-1 3-2-13,3-2 0 14,-2 0 1-8,2 1-3-6,-3 0 9 13,-1-3-15-13,-1 3 16 14,2-4-14-14,-3 0 12 13,1 0-7-13,-1 2 1 14,2 2 0-14,-2 1 0 14,1 0 0-14,4 2-3 13,-3 1 9-7,1-3-7-6,3 2 9 13,-4 3-11-13,3 0 3 0,1 5 0 13,0-1 0-13,2 1 1 14,-3 4-5-14,3-3 9 13,-4 0-7-13,2 2 7 14,-1-3-9-14,-5 4 9 14,-1-1-6-9,-1 1 1-5,1-1 0 14,-1 1-2-14,1-1 5 13,-2 0-3-13,2 0 7 14,-3 0-13 1,1 0 14-15,-6-3-11 0,3 4 4 12,-7-1-1-12,-2-3 0 14,-2 2 2-9,-11 0-5-5,-5 1 9 14,-6 2-14-14,-9 1 17 14,-6-2-13-14,-3 3 9 13,-4 0-7-13,0 0 4 14,4 0-2-14,-3 0 0 14,1 0 1-14,-5 4-7 13,5 5 13-7,2-4-14-6,1 4 11 0,7-4-8 12,1-1 4-12,-2-1 0 14,-3-1 0-14,-2-2 1 14,-9 0-2-14,-1 2 6 13,0 0-12 2,-2 2 13-15,1 0-12 0,2 2 11 12,2-1-8-6,0-1 3-6,5 1 0 14,-1-1 0-14,3-1 1 13,7 2-4-13,0-3 10 14,6 0-14-14,2 0 14 13,6-2-12-13,0 0 6 14,4 0-1-14,-3 0 3 14,-1 0-2-9,0-11-2-5,-1-1 10 14,3-2-17-14,-4 5 17 14,0-2-18-14,-6 4 14 13,-7 0-8-13,-2 0 3 14,-8-2 0-14,-3 4-2 13,-2-3 4-13,5 0-8 14,1 1 15-14,5 1-18 5,5 2 15-5,2 0-9 13,-5 1 3-13,3 1 0 14,2-3 0-14,-3 1 1 13,5-2-3-13,2 1 6 14,5-2-8-14,7 0 13 14,1 4-17-14,3-1 11 13,2 2-4-7,3 2 1-6,1 0 0 13,5 0 0-13,2 0 1 14,3 0-8-14,1 0 14 14,4 0-14-14,1 0 14 13,1 0-11-13,4 2 5 14,1-2-1-14,2 2 0 0,3-2 1 19,3 2-5-19,-2 1 9 14,-2-1-13-14,2 1 13 0,1 1-14 12,3 2 7 3,0 4 0-15,-2 6-7 0,-1 6 4 13,-2 2 2-13,5 2 3 13,2 1-8 2,-2-3 12-15,2-2-12 4,0 2 15-4,0 2-12 14,0 2 9-14,0 2-4 14,2 0 0-14,3-2 0 13,4 2-2-13,2-6 9 14,-3 0-16-14,4-2 17 14,-1-4-16-14,3 3 12 13,1-6-4-7,-1 2 0-6,-1-1 0 13,-3-2 0-13,0-3 4 14,-3 1-8-14,1-3 11 14,-4 1-14-14,6 4 13 0,1-1-10 12,0-1 4 3,3-1 0-15,-6-1 0 0,1-2 2 12,0 0-8-6,-2-2 13-6,2 0-12 14,0 3 12-14,-2-4-13 13,-1 3 11-13,-2-4-6 14,-1 0 2-14,-1-2-1 13,-2-2 0-13,0 2 2 14,0-2-8-14,0 0 13 14,0 0-10-9,0 0 10-5,0 0-8 14,0 0 4-14,2 0-3 14,-2 0 0-14,0 0 3 13,2 0-4-13,-2 0 9 14,0 0-16-14,0 0 17 13,0 0-17-13,0 0 13 14,0 0-7-9,2 0 2-5,-2 0 0 14,0 0-1-14,0 0 5 0,0 0-13 13,0 0 18 1,0 0-19-14,3 0 17 0,-3 0-11 13,0 0 5-13,0 0-1 14,0 0 0-14,0 0 1 13,0 0-1-7,0 0 7-6,0 0-14 13,0 0 16-13,0 0-16 14,0 0 12-14,0 0-6 14,2 0 1-14,-2 0 0 13,0 0 0-13,0 0 3 14,0 0-7-14,0 0 11 14,0 0-12-9,0 0 13-5,0 0-9 14,0 0 2-14,0 0-1 13,3 0 0-13,-3 0 2 14,0 0-2-14,0 0 5 14,0 0-10-14,0 0 14 13,0 0-18-13,0 0 12 14,0 0-5-9,0 0 2-5,0 0 0 14,0 0-1-14,0 0 3 0,0 0-9 13,0 0 14-13,0 0-14 13,0 0 14-13,0 0-12 14,0 0 5-14,0 0 0 13,0 0 0-13,0 0 0 14,0 0-5-8,2 0 4-6,9 0-3 13,7 0 4-13,9 0-9 14,8 0-7-14,1 0-44 13</inkml:trace>
    </iact:actionData>
  </iact:action>
  <iact:action type="add" startTime="185061">
    <iact:property name="dataType"/>
    <iact:actionData xml:id="d15">
      <inkml:trace xmlns:inkml="http://www.w3.org/2003/InkML" xml:id="stk15" contextRef="#ctx0" brushRef="#br0">25067 11133 0 0,'100'-6'3'1,"2"1"1"0,1-2-2 12,3 2 0-12,4-2-2 14,0 1 2-14,0-2-3 13,-4 0 6-13,-4-2-6 14,-6 0 7-14,7-4-3 14,1-1-2-14,0 6 4 13,2-3-3-7,-8 5-2-6,-7 2 0 14,-6 3 3-14,-10 2-9 13,-5 0 12-13,-12 0-12 14,-7 0 11-14,-4 0-9 13,-5 6 6-13,-1-1-2 14,-6 2 0-14,1-1 0 0,-7 0-3 19,-5-3 10-19,-4 2-14 14,-6-1 12-14,-6-2-10 0,-3-2 4 12,-3 2 0-12,-2-2-2 14,0 1 2-14,0 2 0 14,0-2 2-14,0 2-3 13,-4-3 5-13,-9 1 1 14,-8 2-2-9,-4-1 2-5,-4 2-1 14,-6-1-2-14,-9 4 1 14,-6-3 0-14,-8-1-4 13,-8 2 9-13,-13 1-16 14,-5 1 18-14,-15 0-15 14,-3-3 8-14,-5-1-3 13,-6 0 1-7,3-3 0-6,2 0 0 13,0 2 4-13,4-2-9 14,-1 0 12-14,0 0-13 14,9 0 10-14,7 0-6 0,11-2 2 12,-1-6 0-12,0 4 0 14,-8 2 2-14,-3 2-7 20,1 0 6-20,2 0-5 14,4 0 7-14,8 0-12 13,6 0 12-13,7 0-3 0,6 0 0 13,4 0 0-13,6 0-1 14,5 0 4-14,6 4-8 13,4-2 11-13,2 3-12 20,4-2 11-20,2 1-8 0,6 1 3 13,6-2 0-13,6-3 0 14,5 0-6-14,0 0 3 13,0 2-16-13,5 0 19 14,13 4-2-14,9 2 0 13,14 0 4-13,13 0 0 0,15 1 3 20,7-2-1-20,5 3-3 13,-1-1 2-13,-2 0-5 14,2 2 8-14,2-4-7 13,8-2 7-13,5 2-5 0,6-5 0 13,-1 1 3-13,7-2-2 14,2 0 0-14,5 5 0 20,2-3 4-20,-7 1-12 13,-9 3 13-13,-9 2-13 14,-6 1 7-14,-8 0-1 0,-13 1 0 13,-12-4 1-13,-17 4-2 13,-8-4 2-13,-12 0-6 14,-6-2 10-14,-2-3-10 14,-7-2 11-9,0 0-4-5,0 3 2 14,0-3 11-14,0 0 5 13,0 0 1-13,0 0 12 14,0 0-15-14,0 0 14 0,0 0-24 13,0 0 9-13,0 0-15 13,0 0 5-13,0 0-4 20,0 0-3-20,0 0 0 14,0 0 4-14,0 0-12 0,0 0 9 13,0 0-5-13,0 0-7 13,0 0 7-13,0 0-11 14,-9 0-16-14,-25 5-41 14</inkml:trace>
    </iact:actionData>
  </iact:action>
  <iact:action type="add" startTime="187294">
    <iact:property name="dataType"/>
    <iact:actionData xml:id="d16">
      <inkml:trace xmlns:inkml="http://www.w3.org/2003/InkML" xml:id="stk16" contextRef="#ctx0" brushRef="#br0">6417 12031 12 0,'-7'-8'0'15,"-1"0"5"-14,-1 3 0 14,-3-4-5-14,4 1 0 13,1 0 1-13,0 2 7 14,2 0-6-14,-1 0 8 14,2 1-9-9,-1 0 5-5,1-1-2 14,0 2 3-14,-4 0-6 13,4-2 3-13,-2-1-1 0,-1 2 1 13,3 1 2-13,-2 1-6 14,6-2 13-14,-4 3-11 13,2 0 0-13,0 0 4 14,2 2-4-8,0-2-2-6,0 2 1 13,0 0-1-13,0 0 3 14,0 0-9-14,0 0 6 13,0 0-2-13,0 0-13 14,0 0 12-14,4 0-8 14,12 4 11-14,7 8 3 13,0 0-3-7,6-2 0-6,5 2 1 13,-1-5-6-13,6-2 10 14,5-1-9-14,5 1 10 14,7-5-6 0,9 3 0-14,4-3 0 0,5 0 2 13,-3 0 0-13,0 0-4 14,-2 0 10-9,-6 0-13-5,-3 0 11 14,-5 0-8-14,-3 0 2 13,1 0 0-13,3 0 0 0,-1 0 0 13,3 0-1 2,4 0 5-15,4 0-10 13,-1 0 13-13,8 0-10 14,-2 0 6-14,1 2-4 4,-4 2 1-4,-7 2 0 14,-1 0-1-14,0 0 3 14,-4 1-6-14,4-2 11 13,0 2-13-13,7-4 12 14,4 3-11-14,5-3 7 14,7 0-2-14,-1-1 0 13,3 0 0-7,-2 0-1-6,-8-2 5 13,-5 0-10-13,-8 0 14 14,-6 0-15-14,-6 0 11 14,0 0-4-14,0 0 0 13,6-2 0-13,9-2-2 14,9-2 6-14,15 2-8 13,7 0 10-7,6 0-12-6,1-2 15 0,-11 1-15 13,-1 0 7 1,-6-1-1-14,-8 2 0 0,0 0 0 13,-6 3-1-13,-2-2 4 13,3-1-9-13,1 4 12 14,5 0-12 1,2-2 10-15,0 2-5 4,1 0 2-4,-8-3-1 14,-8 3 0-14,-7-5 1 13,-7 1-4-13,-2-1 10 14,0-2-14-14,3 2 14 14,8-1-12-14,7-1 7 13,6 0-2-13,3-2 0 14,1 1 0-9,-2 2-3-5,-2 3 6 14,-4 0-10-14,-4 0 13 14,2 2-12-14,-5-1 11 13,3-2-7-13,3-2 2 0,4-2 0 13,6-6-2-13,0-2 6 14,0-2-8 0,-2-2 13-14,-5 2-18 5,-2-2 15-5,-9 2-10 13,-6 4 6-13,-7 0-2 14,-3 1 0-14,1 4 0 14,2 0-1-14,4 4 3 13,11 0-5-13,5 5 6 14,4 0-4-14,1 0 6 13,-7 0-5-7,-7 0 0-6,-5 0 0 14,-11 0-3-14,-6 0 6 13,-7 0-9-13,-11 0 13 14,-1 0-14-14,-1 0 13 14,-7 0-12-14,2 0 6 13,-1 0-1-13,-6 0-1 14,-2 0-5-9,-2 0 7-5,0 0-7 0,0 0 4 13,0 0 1-13,0 0-1 14,0 2 6-14,0-2-1 13,-16 0 4-13,-4 0-2 14,-6 0-4-14,-3 0 5 13,-7 7-7-13,-7 0 4 14,-5 3-4-8,-10 6 10-6,-9-2-14 13,-5 2 10-13,1 1-4 14,0-3 0-14,6 0 1 13,2-1-4-13,8-1 8 14,-3 1-10-14,-4 1 15 14,-8-2-18-14,-7 0 9 13,-8-2-1-7,-7 0 0-6,-8-3 1 14,-5-2-2-14,-4 1 4 13,4 0-6-13,7-2 9 14,9-2-11-14,8 1 12 13,6 0-9-13,6-1 2 14,-1 0 0-14,4-2-3 0,1 0 6 19,-4 0-6-19,3 0 9 0,-4 0-9 13,1 0 8-13,0-7-10 13,-7 4 5-13,-7 3-4 14,-5 0 3-14,-7 0 0 14,-2 3 0-14,-1 4 1 13,-2-1-5-13,1 1 10 14,-1-2-12-9,0-1 12-5,-3 2-9 14,0 0 4-14,1-1 0 14,1 2 0-14,1-2 0 13,7 3-3-13,4-1 9 14,10 1-12-14,12 3 6 14,3-6-6-14,2 2 3 13,-1-7 0-7,-8 0 2-6,-7 0 0 13,-5 0 0-13,-3 0 2 14,-1 0-6-14,2 0 12 0,9 0-8 13,5 0 5 1,8 0-2-14,7-3-2 14,3-3 4-14,4 0-4 0,0-2 2 12,-3 2-4-6,-1-2 4-6,-2 2-7 14,-3 0 9-14,-1 2-9 13,-1 2 9-13,2 2-4 14,4-3 0-14,6 0 1 13,7-1 1-13,6-1 1 14,4-2 1-14,2-6-1 14,0 4 0-9,2-3 2-5,3-4-5 14,-3 2 3-14,0-2-3 13,0 2 0-13,3 2 2 14,4 1-6-14,0 2 9 14,-1 1-10-14,6 1 11 13,-3 2-10-13,3-1 7 0,-1 2-3 19,1 0 1-19,1 0-1 14,3 0 0-14,-3-2 4 0,3 3-5 13,1-2 7 1,0 1-10-14,4 0 11 0,-1 0-9 13,3 4 4-13,-1 0-2 14,-2 0 0-14,5 0 0 13,0-2-3-7,0 2 9-6,2 0-12 13,0 0 8-13,0 0-9 14,0 0 8-14,0 0-2 14,0 0 1-14,0 0 0 13,0 0-1-13,0 0 2 14,0 0-7-14,0 0 9 14,0 0-10-9,0 0 11-5,0 0-9 14,0 0 3-14,-3 0-1 13,3 0 1-13,0 0 2 14,0 0-4-14,0 0 7 0,0 0-9 13,0 0 11 1,0 0-11-14,0 0 7 0,0 0-3 19,0 0 2-19,0 0 0 0,0 0 0 13,0 0 0-13,0 0-8 14,0 0 16-14,0 0-14 13,0 0 12-13,0 0-12 14,0 0 7-14,0 0-1 13,0 0 0-13,0 2 1 14,0 0-2-8,0-2 6-6,0 0-10 13,0 0 11-13,3 2-11 14,-1-2 9-14,2 1-4 14,-2-1 0-14,0 0 0 13,-2 0-3-13,3 3 6 14,2-3-8-14,-3 4 10 13,2-3-9-7,3 3 9-6,1 1-6 14,6 1 2-14,1 4-2 13,8 1 1-13,6 8-12 14,2 3-12-14</inkml:trace>
    </iact:actionData>
  </iact:action>
  <iact:action type="add" startTime="192580">
    <iact:property name="dataType"/>
    <iact:actionData xml:id="d17">
      <inkml:trace xmlns:inkml="http://www.w3.org/2003/InkML" xml:id="stk17" contextRef="#ctx0" brushRef="#br0">16364 10182 3 0,'0'-1'4'6,"-2"-2"8"-5,2 1-9 14,-3 2 12-14,3 0-11 13,0 0 5-13,0 0-7 14,0 0-4-14,0 0 1 14,0 0 1-14,0 0-2 13,0 0 3-13,0 0-7 14,0 0 12-9,0 0-13-5,0 0 9 14,0 0-4-14,0 0-4 14,-2 0 2-14,2 0 4 13,0 0 0-13,0 0-3 0,0 0 4 13,0 0-5-13,13-5 5 14,23-10-1-14,17-6 4 13,10-10 3-7,7-1-1 8,-2-4-5-14,-5 2 0 0,-3 0 4 13,-8 5-4-13,-13 4 4 14,-10 11-4-14,-14 6 4 13,-7 4-5-13,-6 4 1 14,-2 0-1-14,0 0 0 13,0 0-7-7,0 0 5-6,-2 0 0 14,-14 7 1-14,-5 10 2 13,-2 5 3-13,-6 2-3 14,0 3-1-14,-8 2 1 14,2 0 1-14,-3 0-4 13,0 0 7-13,7-3-11 14,2-3 15-9,7-5-14-5,4-1 11 14,2-6-7-14,6 0 1 14,2-6 0-14,4-2 0 13,4-3 1-13,0 0-5 0,0 0 10 13,0 0-12-13,0 0 11 13,0 0-10-13,0 0 5 21,0 0 0-21,0 0 3 13,0-5-1-13,9-7-2 0,9-5 5 13,4-5-11-13,7-5 12 13,2-1-11-13,3 0 12 14,1-5-9-14,1 4 3 14,-5 3-1-14,-4 6 0 13,-9 5 0-7,-9 10-3-6,-7 5 11 13,-2 0-16-13,0 0 6 14,0 0 0-14,0 0-26 14,-13 14 22-14,-10 6 6 13,-4 4 0-13,-4 4 2 14,0 0 4-14,-2 2-12 14,-1 0 13-9,3 0-11-5,-2-1 8 14,4-5-4-14,6-7 0 13,8-4 0-13,6-8-1 0,4-5 2 13,5 0 2-13,0 0 0 14,0 0-6-14,0 0 12 13,7-5-15-13,20-20 9 14,10-4-3-9,8-8 0-5,7-1 0 14,-6 1-2-14,1 2 3 14,-2-2-6-14,-8 4 10 13,-2 3-6-13,-7 3 6 14,-10 12-5-14,-7 4 0 14,-6 11 0-14,-5 0 0 13,0 0-7-7,-8 0-4-6,-18 23 3 13,-14 9 3-13,-9 4 10 14,-4-2-7-14,1 0 7 14,8-5-5-14,1 3 0 13,3-1 0-13,3-1-1 14,3-3 4-14,7-8-7 13,9-8 10-13,9-6-12 5,5 0 10-5,4-5-7 14,0 0 3-14,0 0-2 13,0 0-6-13,4 0 8 14,21-14-1-14,6-11 2 13,7-6 2-13,2-1 2 14,-3-1-8-14,2 3 6 14,-3 2-3-9,-3 3 0-5,-6 6 1 14,-10 7-2-14,-5 4 6 14,-10 6-12-14,-2 2 6 13,0 0 0-13,-9 8-20 14,-18 18 21-14,-11 6 2 13,-4 1 0-13,-2 2 0 14,3-1 1-8,3-4-5-6,3 0 6 13,1-2-5-13,8 0 7 14,3-3-11-14,8-5 7 13,1-5-2-13,8-3 0 14,1-5 0-14,5-5-3 0,0-2 1 13,0 0-2-13,0 0 2 13,0 0-3-7,0 0 5-6,0 0 0 13,0 0 0-13,0 0 5 14,0 0 0-14,0 0-5 14,0 0 9-14,0 0-8 13,0 0 10-13,0 0-9 14,0 0 3-14,0 0-2 14,0 0-3-9,0 0 1-5,0 0-1 14,0 0 1-14,0 0 3 13,0 0-4-13,0 0 4 14,0 0-4-14,0 0 5 14,0 0-7-14,0 0 2 13,0 0 0-13,0 0 0 14,0 0 2-9,0 0-7-5,0 0 12 14,0 0-13-14,0 0 14 14,0 0-12-14,0 0 6 0,0 0-2 12,0 0 2-12,0 0-2 14,0 0 0-14,0 0 6 14,0 0-11-14,0 0 11 13,0 0-11-7,0 0 9-6,0 0-7 13,0 0 3-13,0 0 0 14,0 0 0-14,0 0 3 14,0 0-8-14,0 0 12 13,0 0-14-13,0 0 10 14,0 0-6-14,0 0 0 13,0 0-3-7,0 0-4-6,9 0-15 14,7 0 8-14</inkml:trace>
    </iact:actionData>
  </iact:action>
  <iact:action type="add" startTime="200806">
    <iact:property name="dataType"/>
    <iact:actionData xml:id="d18">
      <inkml:trace xmlns:inkml="http://www.w3.org/2003/InkML" xml:id="stk18" contextRef="#ctx0" brushRef="#br0">27841 10377 25 0,'-2'0'35'6,"0"0"-31"-5,2 0 3 14,-2 0-1-14,0-5-8 13,2 5 7-13,0 0-5 14,0-3 0-14,-2 3 0 14,2 0-3-14,-2 0-1 13,2 0 2-13,0 0-1 14,0 0-2-9,0 0 5-5,0 0-3 14,0 0 1-14,-3 0 1 14,3 0 0-14,0 0 1 13,0 0-2-13,0 0 8 14,0 0-5-14,0 0 4 0,0 0-8 13,0 0 7-13,0 0-5 20,0 0 1-20,0 0 0 0,0 0-3 12,0 0 3-12,0 0-6 14,0-2 12-14,0 0-6 14,0-3 3-14,7-8 6 13,8-1-4-13,3-8-4 14,11-2 0-14,7-7 0 14,11-1-2-9,11 1 6-5,9-2-7 14,2 4 9-14,-1 2-14 13,-7 3 11-13,-8 4-4 14,-11 3 0-14,-11 2 0 14,-12 5 1-14,-11 6 4 13,-6 1 0-13,-2 0-1 14,0 3 1-9,0 0-1-5,0 0 3 14,0 0-6-14,0 0 1 14,0 0 0-14,0 0 1 0,0 0-6 12,0 0-3-12,0 0 4 14,0 0-19-14,-2 0 19 13,-6 3-12-13,-3 8 11 21,-7 5 3-21,-5 2 4 13,-4 0-4-13,-1 0 4 14,-3 3-9-14,-5-2 8 0,-6 1-6 13,-4 3 6-13,-2-2 0 13,-4 4-3-13,6-6 0 14,3-1 0-14,12-6 1 20,12-3-3-20,7-6 9 0,5 0-12 13,5-3 12-13,2 0-8 13,0 0 3-13,0 0-2 14,0 0 0-14,0 0 1 13,0 0-4-13,0 0 6 14,0 0-10-14,0 0 17 14,0 0-15-9,0 0 11-5,0 0-5 14,0 0-1-14,0 0 0 13,0-3 0-13,0-4-12 0,15-7 8 13,10 0-2-13,11-4 1 14,4-4 7-14,4 0-4 13,4-4 2-13,-4-1 0 21,1 1-1-21,-5 2 3 0,-7 2-4 12,-6 2 6 3,-7 6-8-15,-5 4 10 0,-6 2-9 12,-4 6 7-12,-5 0-7 14,0 2 3-14,0 0-9 14,-9 0-10-14,-13 0 19 13,-9 0-6-7,-5 4 12-6,-2 8-12 13,0 4 12-13,1 3-12 14,-2 0 6-14,-1 5 0 14,0 0 0-14,0 3 0 13,2-3-2-13,5-3 4 14,1 0-8-14,6-3 12 0,1-2-11 19,5 0 9-19,6-4-7 14,4-4 3-14,8-6-2 13,2-2 0-13,0 0-11 0,0 0 11 13,0 0 0-13,2 0-5 14,11 0 14-14,11-8-9 13,10-10 3-13,9-3-1 20,1 2 0-20,5-4 0 14,7 1-4-14,1-4 8 14,11 0-12-14,-4 0 16 0,1 0-14 12,-7 4 9-12,-12 3-3 14,-9 4 0-14,-16 3 2 13,-9 5-4-13,-10 7 5 14,-2 0-3-8,0 0 5-6,0 0-9 13,0 0 4-13,-4 0-4 14,-12 0 3-14,-5 9 1 13,-8 7 0-13,-2 5 3 14,-7 5-7-14,-3-1 9 14,-5 3-13-14,0 2 16 0,-3-1-15 19,-3-2 10-19,6 1-5 0,-4-3 2 12,8-5 0-12,7-4 0 14,8-6 3-14,9-3-6 14,7-7 8-14,9 0-3 13,2 0 0-13,0 0 17 14,15-13-15-14,24-15-4 14,11-9-6-9,13-3 6-5,6 3-4 14,2-2 9-14,-2 8-10 13,-4-2 1-13,-7 5 3 14,-9 6-8-14,-15 4 9 14,-12 6-3-14,-13 6 3 13,-7 4 0-13,-2 2 3 0,0 0-10 19,0 0 4-19,0 0-2 14</inkml:trace>
    </iact:actionData>
  </iact:action>
  <iact:action type="add" startTime="202543">
    <iact:property name="dataType"/>
    <iact:actionData xml:id="d19">
      <inkml:trace xmlns:inkml="http://www.w3.org/2003/InkML" xml:id="stk19" contextRef="#ctx0" brushRef="#br0">28497 10057 1 0,'34'-14'-1'15,"-10"-1"4"-14,-9 7-5 14,-6 2 6-14,-6 3-4 13,-3 3 0-13,0 0-4 14,0 0 3-14</inkml:trace>
    </iact:actionData>
  </iact:action>
  <iact:action type="add" startTime="202729">
    <iact:property name="dataType"/>
    <iact:actionData xml:id="d20">
      <inkml:trace xmlns:inkml="http://www.w3.org/2003/InkML" xml:id="stk20" contextRef="#ctx0" brushRef="#br0">28223 10217 7 0,'0'0'9'1,"0"0"0"0,0 0 10 12,0 0-11-12,-2 0 3 14,2-7-10-14,-2 2-2 13,2-2 4-13,-2 3-8 14,2 0 4-14,-4 4-8 14,-2 0-9-9</inkml:trace>
    </iact:actionData>
  </iact:action>
  <iact:action type="add" startTime="204114">
    <iact:property name="dataType"/>
    <iact:actionData xml:id="d21">
      <inkml:trace xmlns:inkml="http://www.w3.org/2003/InkML" xml:id="stk21" contextRef="#ctx0" brushRef="#br0">8094 11180 7 0,'-2'0'3'6,"2"0"4"-5,-6 0-5 14,2 0 2-14,-2-5-2 13,-3 3 2-13,-3 0 3 14,2-1-7-14,-1 0 8 14,-1 1-2-14,5 0-6 0,3 0 7 12,4 0-6 3,0 0-1-10,0-2-2-5,0 0-3 14,7-7 5-14,17 0 1 14,14-4 4-14,9-8-6 0,4 0 7 12,7-2-8 3,0-1 6-15,2 2-4 0,-4-1 2 12,-9 7-1 3,-13 4-2-9,-7 7 3-6,-15 3-6 0,-3 1 10 12,-5 3-9-12,-4 0 7 14,0 0-1-14,0 0-2 14,0 0-1-14,0 0 2 13,0 0 0-13,0 0-4 14,0 0-9-14,-8 4 9 13,-15 10 4-7,-8 7-2-6,-7 3 1 14,1 1 2-14,1-2-3 13,7-4 0-13,5 2-1 14,3-3 6-14,4-4-11 13,3 0 13-13,7-7-14 0,3 0 10 13,4-7-6-13,0 0 5 20,0 0-4-20,0 0 4 0,0 0-1 13,7-7 9-13,17-14-8 14,12-11-2-14,15-5 9 13,5-1-14 2,2 4 8-15,-1 2-3 0,-7 4 0 12,-5 6 0-12,-12 7-1 14,-11 3 5-8,-10 12-8-6,-10 0 9 13,-2 0-10-13,0 0 11 14,0 0-11-14,0 0 5 13,0 0-11-13,-9 0-2 14,-13 12 13-14,-7 3-3 14,-11 7 7-14,-8 3-4 13,-3 5 4-7,-2 1-6-6,-5 4 4 13,2 3-3-13,2-7 1 14,7 1 0-14,10-11-1 0,12-7 6 13,12-8-10 1,9-4 11-14,4-2-12 0,0 0 6 13,0 0-1-13,2 0-1 20,25-17 2-20,10-9 0 0,17-9 3 13,11-4-6-13,1 4 8 13,-1-2-10-13,-7 5 8 14,-7 6-8-14,-7 0 7 14,-10 11-2-14,-12 2 0 13,-10 9 1-13,-10 4-2 14,-2 0-7-9,0 0 4-5,-2 0-17 14,-23 18 5-14,-10 8 16 14,-14 6 7-14,-12 4-6 13,-3 3 2-13,1-6-1 14,5-1 1-14,7-3-3 14,11-1 5-14,4-4-10 13,7-1 11-7,7-6-10-6,11-7 4 13,6-3 0-13,5-7-4 14,0 0-8-14,0 0 12 0,3 0-7 13,16 0 5-13,10-14 4 13,7-6 12-13,9-5-11 14,-3-3 3-14,1 0-3 13,-1 0-3-7,-9 0 5-6,-6 6-5 14,-7 2 5-14,-11 8 1 13,-5 6-4-13,-4 6 0 14,0 0 7-14,0 0-9 13,0 0-7-13,-10 0 3 14,-15 6 4-14,-4 9 2 14,-7 10 0-9,1-3-1-5,-2 2 4 14,4 0-8-14,2-1 6 14,2-3-5-14,2-3 2 13,3-1 0-13,8-4 0 14,3-5 0-14,9-1-3 13,-1-6 10-13,5 0-14 0,0 0 2 20,0 0 3-20,5 0-1 0,17-7 3 12,13-15 1-12,17-7 3 14,12-6-2-14,8-1 4 13,-1 2-12-13,0 0 4 14,-1 2-2-14,-10 1-7 14,-11 9 11-14,-18 8-3 13,-13 9 1-7,-14 5 2-6,-4 0-10 13,0 0 9-13,-4 0-15 14,-19 7 14-14,-6 12 2 14,-10 2 5-14,-9 4-5 13,-2 1 1-13,-4 0 3 14,-2 3-3-14,2 2 0 14,4-4 5-9,5-1-12-5,7-3 13 14,9-9-11-14,9-5 7 13,9-2-3-13,6-7 3 14,5 0 4-14,0 0 0 0,0 0-6 13,0 0 10-13,0 0-8 13,0 0 8-13,3 0-6 14,1 0-5-9,2-2 1 10,-1-3-2-15,-1 3-2 0,1 2-6 13,-5 0 4-13,3 0-25 13,3 0 4-13</inkml:trace>
    </iact:actionData>
  </iact:action>
  <iact:action type="add" startTime="215964">
    <iact:property name="dataType"/>
    <iact:actionData xml:id="d22">
      <inkml:trace xmlns:inkml="http://www.w3.org/2003/InkML" xml:id="stk22" contextRef="#ctx0" brushRef="#br0">7706 12937 3 0,'-2'0'7'1,"2"0"-5"13,0 0 9-13,0 0-9 14,0 0 3-14,0 0-2 13,0 0-1-13,-2 0-2 14,2 0 3-14,-3 0-4 14,3 0 7-14,0 0-8 13,0 0 6-7,-2 0-4-6,2 0 3 14,0 0-3-14,0 0 1 13,0 0 0-13,0 0-2 14,0 0-1-14,0 0-3 13,0 0 1-13,0 0 1 14,0 0 1-14,0 0 2 14,0 0 0-9,0 0-4-5,11 0-1 14,12 0 5-14,10 0 2 14,9 0 0-14,7 0 3 0,2 0-1 12,-2 0 0 3,-1 0-3-15,-9 0-1 0,-3 0 0 12,-5 0 0 3,-2 4-1-15,2 3 7 4,-2-4-11-4,0 5 11 14,0-3-7-14,5 2 4 14,3-7-5-14,11 0 4 13,5 0-2-13,2 0 0 14,-1 0 0-14,-2 0 0 14,-8 0 8-14,1 0-9 13,-8 0 6-7,-1 0-7-6,-7 0 3 13,0 0-1-13,-4 0 0 14,-1 0 1-14,-1 0-3 14,1 0 5-14,-2 5-6 13,1 1 7-13,-1 2-8 14,0 2 6-14,5-1-2 14,-3 2 0-9,5 1 1-5,5 2-2 14,-1-2 3-14,0 0-5 13,1 0 9-13,-3 0-10 0,0 0 9 13,-2-2-7-13,-2 0 2 14,-2 0 0-14,-1-1 0 13,5 0 0-13,1-1-2 20,5-4 4-20,3 1-7 14,9-4 12-14,6 1-12 14,3-2 10-14,-1 0-5 0,1 0 0 12,0 0 0-12,2-2-1 14,5-8 3-14,1 0-5 13,7 0 8-13,3 1-9 14,2-2 8-8,-2 3-7-6,-5-2 4 13,-7 2-1-13,-6 2 0 14,-8-2 0-14,-7 4-2 14,-8 1 8-14,-4 3-13 13,-2 0 12-13,-5 0-10 14,5 0 7-14,0 0-2 0,6-3 0 19,0 1 0-19,6 2 0 0,-1-2 2 13,-1 0-6 1,1-2 9-14,-5 2-9 0,-4 0 8 13,-2 2-7-13,-2 0 3 13,-3 0 0-13,5 0 0 14,0 0 1-14,4 0-3 14,5 0 6-9,4 0-8 10,-1 0 11-15,2 0-12 13,1 0 7-13,1 0-2 0,-3 0 0 13,-2 0 0-13,-3 0-1 14,0 0 5-14,-2 0-10 13,0 0 11-13,-2 0-12 14,0 0 11-9,-2 0-8-5,-5 0 4 14,-4 0-2-14,-6 2 0 14,-5-2 2-14,-5 0-6 13,-4 0 11-13,0 0-10 0,0 0 0 13,0 2 3-13,0 0 0 14,0 0 2-14,-6-2 2 20,-12 0 11-20,-9 0-9 13,-4 0 1-13,-3 0-6 14,-3 0 6-14,-1 0-7 0,-3 0 8 13,-5 0-9-13,-1 0 6 13,-2 0-3-13,0 0 0 14,-3 0 1-14,4 0-2 14,-2 0 8-9,1 0-14-5,0 0 14 14,0 2-12-14,1 2 6 13,-4 4-2-13,0 1 1 14,2-2 0-14,0 1 0 14,1 1 2-14,3-6-6 13,1 3 10-13,1-2-11 14,1-2 11-9,-4 0-9-5,0-2 3 14,-1 0 0-14,-2 0 0 14,2 0 4-14,-8 0-6 13,2 0 9-13,-6 0-12 0,-5 0 10 13,3 0-8 1,-2 0 4-14,-2 0-1 0,7-2 2 20,-5-2-2-20,4 2 0 0,0 1 4 12,5-2-11 3,1 3 14-15,5 0-14 0,3 0 12 12,-2 0-7-12,2 0 3 14,1 0-1-14,-1 0 0 14,-1 0 1-14,2 0-7 13,-2 0 13-7,1 3-14-6,1 0 14 13,-2-1-14-13,5 0 11 14,0 3-4-14,-1-5 0 14,1 0 0-14,0 0 0 13,-3 0 1-13,0 0-6 14,-2 0 10-14,-4 0-10 14,0 0 11-9,-3 0-8-5,1 0 2 0,-1 0 0 13,-1 0-2 1,-3 0 5-14,-2 0-8 14,-1 0 11-14,1 0-11 14,4 0 11-14,5 0-8 13,5 0 3-13,3 0-1 0,5 0 0 13,5 0 0-8,1 0-1-5,8 0 7 14,3 0-15-14,4 0 18 14,1 0-14-14,3 0 12 13,-1 0-8-13,1 0 1 14,2-5 0-14,0 1 0 14,4 2 2-14,-1-2-3 13,1 2 7-7,2 0-12-6,-2 1 12 13,1 1-9-13,1 0 3 14,5-3 0-14,0 3 0 14,0-2 0-14,0 2-4 0,0-2-8 12,0 0 6-12,0-1-3 14,3 3 7-14,12 0-6 14,5 0 8-9,9 0 1-5,4 0 1 14,1 0-2-14,7 0 2 13,1 0-4-13,4 0 6 14,3-5-5 1,3 3 8-15,-2 0-10 13,8 2 3-13,1 0 0 0,3 0-2 13,2 0 2-8,6 0 0-5,-3 0 5 14,0 0-10-14,-5 0 10 14,-4-3-10-14,-4 1 9 13,-6-1-5-13,-3 3 1 14,-3-2 0-14,-1 0-1 13,-1 0 2-13,2-1-4 14,3 0 9-8,-3 1-10-6,5-2 10 13,-5 0-10-13,3 0 4 14,-7 1 0-14,-5-2 0 13,-4 3 2-13,-4 2-6 0,2 0 8 13,0 0-7 2,-4 0 9-15,6 7-12 13,-2 0 11-13,0-1-8 5,2 1 3-5,9 2 0 14,5-1 0-14,12-2 3 13,3-3-7-13,4 2 11 14,4-3-13-14,-4 3 13 13,0-4-10 2,3-1 3-15,4 0 0 0,11 0 0 13,5 0 0-8,7-10-3-5,-6 2 9 14,-6 2-10-14,-11 0 10 13,-4 2-12-13,-10-1 9 14,1 2-3-14,-2-1 0 14,-2 2 0-14,0-2-1 13,2 0 5-13,-2 1-10 14,-2 0 12-9,0 1-12-5,-3-2 13 14,-5 1-12-14,-2 3 7 0,-2-3-2 13,-2 3 0-13,-7 0 0 13,-4-2-3-13,-4 0 10 14,-7 0-14-14,-1 0 14 14,-1 2-12-14,-6-3 9 13,-1 3-5-7,-3 0 1-6,-2 0 0 13,0 0 0-13,0 0 3 14,0 0-10-14,0 0 14 14,0 0-14-14,0 0 6 13,0 0 0-13,0 0-11 14,-5 0 12-14,-8 0 1 14,-9 0 0-9,-7 0 0-5,-8 0 6 14,-2 3-14-14,-5 8 14 13,-2 1-11-13,-2-3 8 14,-4 2-5-14,-6 4 1 14,-6-1 0 0,-7 0-1-14,-1 1 5 0,3-1-8 13,7-5 10-13,6-3-11 4,6-2 12-4,13 1-10 14,3-5 3-14,5 0 0 14,12 0-1-14,1 0-1 13,7 1-2-13,5 6-15 14,2 3-24-14</inkml:trace>
    </iact:actionData>
  </iact:action>
  <iact:action type="add" startTime="219766">
    <iact:property name="dataType"/>
    <iact:actionData xml:id="d23">
      <inkml:trace xmlns:inkml="http://www.w3.org/2003/InkML" xml:id="stk23" contextRef="#ctx0" brushRef="#br0">13682 13154 1 0,'0'0'15'6,"0"0"-8"-5,0 0 9 14,0 0-14-14,0 0-2 13,0 0-2-13,2 0-4 14,11 0-1-14,12 0 7 14,8 0-1-14,13 0 7 13,0-6-9-13,5 0 8 14,3-3-9-9,-1 0 10-5,3-2-8 14,-2-1 2-14,-3 3 0 14,-2 1 0-14,-2 4 2 13,-5-1-4-13,5 5 8 14,-1 0-12-14,6 0 12 13,6-3-7-13,-2-1 1 14,-2 2 0-8,-4 0 0-6,-3 0 3 13,2 2-6-13,0 0 9 14,5 0-9-14,6 0 9 0,3 0-12 13,5 0 13-13,1 0-10 13,3-2 5-13,-3 0-2 14,-2-1 0-14,4 3 3 13,5 0-6-7,-1 0 7-6,2 0-8 14,-6 7 9-14,-7 6-9 13,-6 1 6-13,-4 1-2 14,-5 2 0-14,0 0 1 13,-4-3-4-13,-3 0 9 14,1-4-13-14,-6-2 12 14,1-1-7-9,0-5 4-5,-5 1-2 14,-4 1 0-14,-4 1 0 14,-9-2-1-14,-8-1 4 13,-5 2-6-13,-3-4 3 14,0 3 0-14,0-3 1 0,-7 0 10 12,-20 0 2-12,-12 0-2 20,-20 0-11-20,-5-7 0 0,-8 2-2 13,-3 0 7-13,-6-1-9 14,-4-2 10-14,-4 1-9 13,-7 0 6-13,-4-1-6 14,-2 3 4-14,-3-2-1 14,0 3 0-14,-2 3-1 13,0 1-5-7,11 0 12-6,10 0-12 13,7 0 12-13,10 1-10 14,1 3 4-14,2 0 0 14,-1-4 0-14,1 0 0 13,6 0-4-13,-1 0 11 14,5-6-12-14,5-2 7 14,0-1-4-9,2 4 2-5,0-1-1 14,-4 0 1-14,-3 3 0 13,-2-2-1-13,4 1 3 0,8 1-8 13,7 3 12-13,13 0-9 14,6 0 8-14,9 0-10 13,4 0 4-13,7 0-2 14,0 0 1-9,0 0-8-5,0 0-10 14,20 0-6-14,15 0 18 14,21 0 16-14,21 0-7 13,14-12 0-13,7-5 3 14,6 3 1-14,-1 2-5 13,-3 2 0-13,-4 0 1 14,-5 1-3-8,-10 4 7-6,-6-1-8 13,-3 4 8-13,-1 0-7 14,2 2 2-14,8 0 0 14,6 0 0-14,2 0 2 13,-4 0-6-13,-9 0 10 14,-8 0-12-14,-7 0 12 0,-6 0-13 19,-5 0 10-19,-6 0-3 14,-3 0 0-14,-4 0 0 0,3 0 0 12,3 2 3-12,6 3-8 14,2 0 11-14,5 1-10 13,4-2 10-13,1 1-8 14,-3-5 3-14,-1 0-1 20,-1 0 0-20,-3 0 1 14,-1 0-1-14,-8 0 6 0,-3 0-8 12,-13 0 7-12,-3 0-10 14,-7 0 6-14,-1 7-2 14,-3 0 1-14,-1-2 0 13,-1 2-1-13,-4-2 3 14,-1 1-5-9,-1-2 7-5,0 1-8 14,-6-5 7-14,2 0-5 14,-2 0 3-14,0 0-1 13,0 0 7-13,0 0-7 0,0 0 13 13,0 0-10-13,0 0 4 14,0 0-3-14,0 0-4 13,0 0 4-7,0 0-4-6,0 0 0 13,0 0 0-13,0 0-2 14,0 0 2-14,0 0-6 14,2 3-3-14,2 3 8 13,3 2-12-13,3 6 11 14,2 1-5-14,3-3-5 20,1 3-12-20</inkml:trace>
    </iact:actionData>
  </iact:action>
  <iact:action type="add" startTime="222641">
    <iact:property name="dataType"/>
    <iact:actionData xml:id="d24">
      <inkml:trace xmlns:inkml="http://www.w3.org/2003/InkML" xml:id="stk24" contextRef="#ctx0" brushRef="#br0">23659 13272 1 0,'63'0'3'1,"4"0"-1"0,7 0 3 12,4-4-3-12,6-6 1 14,7-1 1-9,1-2-7 10,2 4 9-15,2-4-11 0,-5 6 11 12,-1-4-11-12,-11 3 6 14,-7 2-1-14,-12 2 0 14,-9 2 2 0,-10 2-5-14,-8 0 9 0,-6 0-12 13,-6 0 10-8,0 0-9-5,-8 0 6 14,-4 0-2 1,-2 0 1-15,-3 0 0 0,-2 2-1 12,0-2 4-12,-2 0-7 14,0 0 8-14,0 0-1 14,0 0-1-14,0 3 9 13,0-3-6-7,0 1 5-6,0-1 1 13,-2 0-2-13,-13 0 10 14,-9 0-14-14,-14 0-4 14,-12 0 9-14,-10 0-15 13,-9 0 10-13,-11 0-2 14,-12 2-3-14,-5 7 2 14,-7 0-2-9,-6 1 6-5,-4 5-10 0,0-3 10 13,3 0-6-13,8 0 5 13,7-2-8 2,3-2 3-15,-3 0-1 14,-4-7-1-14,1-1 2 0,3 0 3 12,3 0 3-12,6-1-10 14,0-10 13-9,1 0-16-5,1 2 10 14,0 0-5-14,6-4 3 14,8 1-1 0,5-3 0-14,3-1 5 0,3-3-9 13,-4-1 10-13,1 1-10 13,-4 4 11-13,-2 1-14 14,2 4 7-8,0 5-3-6,1 0 3 13,-4 5 0-13,1 0-6 14,-2 0 12-14,1 0-15 13,1 0 17-13,5 0-14 14,4 3 9-14,8-1-6 14,6-2 4-14,7 0-1 13,10 0 0-13,3 0 4 5,8-7-2-5,0 0 3 14,3-2-4-14,1 3 5 13,1-2-7-13,4 4 2 14,3-1-1-14,-4 5 0 13,8-3 2 2,0 3-2-15,0 0 5 0,2 0-10 13,0-2 5-8,0 2-2-5,0-2-11 14,0 2 6-14,8 0-3 13,17 0 5-13,15 0 2 14,16 0 6-14,8 0 2 14,4 0-3-14,-1 0-1 13,-3 0 6-13,-2 0-9 14,-1 0 3-9,-3 0-1-5,-5 0 0 14,2 0 2-14,3 0-3 0,5 0 7 13,4 4-12-13,9 4 15 13,6-1-13 2,1 0 6-15,1 1-3 14,-3-3 1-14,-5 0 0 13,-3-1-1-13,-2 2 4 5,3-4-7-5,2 0 8 13,0-2-7-13,-1 0 9 14,6 0-8-14,-4 0 2 14,2 0-1 0,-11 0 1-14,2 0 0 0,-3 2-3 13,0 3 9-13,1-5-12 14,4 0 14-9,-3 0-13-5,0 0 8 14,-2 0-3-14,-3 0 0 13,2 0 0-13,0 0 0 14,3-3 4-14,0 1-10 14,-1 2 12-14,-4 0-13 13,1 0 12-13,-5 0-10 14,5 0 8-9,-3 0-3-5,5 0 0 0,-1 0 2 13,-3-6-6-13,-7 0 10 14,-5 0-12-14,-11 0 14 13,-9 2-14-13,-11 2 9 14,-11 0-4 0,-9 2 1-14,0 0 0 0,0 0 0 13,0 0 2-7,0 0-6-6,0 0 8 13,0 0-6-13,0 0 8 14,0 0-10-14,0 0 4 14,0 0 0-14,-4 0 0 13,-1 0 3-13,-5 0-7 14,-4 0 8-14,-9 0-8 13,-3 0 11-7,-8 0-10-6,-8 0 6 14,-12 0-5-14,-10 0 2 13,-11 8 0-13,-6 2-1 14,-6 0 4-14,-2-1-10 13,-1 3 14-13,-3-4-11 14,4-3 6-14,2 2-2 14,7-2 0-14,6 4 2 4,3-6-2-4,0 1 0 14,-3-2-3-14,-4-2 9 13,-7 0-12-13,0 0 14 14,-4-2-15-14,2-5 12 14,-2-2-7-14,5 1 2 13,1-1 0 2,5 2 0-10,5 1 5-5,4-1-12 0,5 4 15 13,2-1-15-13,2 0 13 14,0 1-9-14,-3 0 4 13,-6 1-1-13,1 2 0 14,-1 0 1-14,-1 0-6 14,3 0 12-14,7 0-15 13,2 0 14-7,2 0-11-6,6 0 8 13,0 0-3-13,1-2 0 14,7-3 0-14,6 5-2 0,5-5 8 13,9 5-14-13,4 0 15 13,9 0-15-13,4 0 13 14,5 0-10-14,0-2 5 14,0 2-10-9,0-4-5-5,0 4 6 14,0-2 5-14,11 2 6 13,12 0-8-13,1 0 12 14,5 0-9-14,0 0 5 14,0 0-2-14,0 0 1 13,-2 0-1-13,0 4 0 14,-1 0 5-9,1-2-11-5,0 4 12 14,2-2-11-14,4 1 11 14,3-3-8-14,7 1 2 13,3-1 0-13,6 0 0 14,1 0 1-14,3-2-4 14,0 0 10-14,-1 0-13 13,3 0 13-7,2 3-13-6,5-3 8 0,9 0-3 12,11 3 1 3,8-3 0-15,7 0 0 0,0 0 4 13,-6 0-9-13,-5 0 10 13,-2 0-9-13,-2 0 8 14,0-6-6-14,-8-2 4 13,-5 2-2-7,-5 2 0-6,-9-1 1 14,-2 5-5-14,-3 0 9 13,0 0-10-13,6 0 14 14,1 0-15-14,-2 5 8 13,-2-1-3-13,-8 2 1 14,-3-2 0-14,-7 0-1 14,-7-1 4-9,-2 0-8-5,-6 1 13 14,-4 1-16-14,-1-2 12 13,1 2-6-13,-7-2 3 0,2-1-1 13,-7 0 0-13,-5-2 0 14,0 0-5 0,-2 0 12-14,0 0-13 0,0 0 15 13,0 0-12-8,0 0 8-5,0 0-5 14,0 0 2-14,0 0 0 14,0 0 0-14,0 0 3 13,0 0-9-13,0 0 11 14,0 0-10-14,0 0 9 14,0 0-6-14,0 0 0 13,0 0 2-7,0 0-2-6,0 0 3 13,0 0-4-13,0 0 7 14,0 0-12-14,0 0 13 14,0 0-10-14,0 0 5 13,0 0-2-13,0 0 0 14,0 0 0-14,0 0 0 0,0 0 5 19,0 0-9-19,0 0 12 14,0 0-13-14,0 0 10 0,0 0-7 12,0 0 4-12,0 0-2 14,0 0 0-14,0 0 3 14,0 0-4-14,0 0 7 13,0 0-9-13,0 0 9 14,0 0-7-9,0 0 2-5,0 0-2 14,0 0 1-14,0 0 0 14,0 0-3-14,0 0 7 13,0 0-10-13,0 0 12 14,0 0-12-14,0 0 11 13,0 0-7-13,0 0 2 14,0 0 0-8,0 0 0-6,0 0 0 13,0 0-6-13,0 0 14 14,0 0-15-14,0 0 14 13,0 0-12-13,0 0 7 0,0 0-2 13,0 0 0 2,0 0-4-15,0 0 2 0,0 0 4 12,0 0-10-6,0 0 16-6,0 0-15 13,0 0 13-13,0 0-8 14,0 0 2-14,0 0 0 14,0 0-2-14,0 0 4 13,0 0-7-13,0 0 10 14,0 0-7-14,0 0 9 14,0 0-11-9,0 0 6-5,0 0-3 14,0 2 1-14,0-2 0 13,0 0-4-13,0 0 7 14,0 0-9-14,0 0 12 14,0 0-12-14,0 0 9 13,0 0-5-13,0 0 4 14,0 0-2-9,0 0 0-5,0 0 2 14,0 0-7-14,0 0 12 14,0 0-13-14,0 0 13 13,0 0-12-13,0 0 7 0,0 0-4 13,0 0 2-13,0 0 0 13,0 0-3-13,0 0 9 14,0 0-13-8,0 0 15-6,0 0-15 13,0 0 12-13,0 0-7 14,0 0 4-14,0 0 0 13,0 0-2-13,0 0 3 14,0 0-6-14,0 0 9 14,0 0-10-14,0 0 11 13,0 0-11-7,0 0 5-6,0 0-2 13,0 0 1-13,0 0 0 14,0 0-4-14,0 0 11 14,0 0-16-14,0 0 18 13,0 0-17-13,0 0 11 14,0 0-4-14,0 0 1 14,0 0 0-9,0 0 0-5,0 0 0 14,0 0-6-14,0 0 12 0,0 0-12 12,0 0 15-12,0 0-13 14,0 0 6-14,0 0-3 14,0 0 1-14,0 0 0 13,0 0-4-13,0 0 8 14,0 0-10-9,0 3 13-5,0-3-11 14,0 0 7-14,0 0-6 14,0 0 3-14,0 0-3 13,0 0 3-13,0 0 0 14,0 0-6-14,0 0 12 14,0 0-12-14,0 0 12 13,0 0-9-7,0 0 4-6,0 0-1 13,0 0 0-13,0 0 1 14,0 0-2-14,0 0 7 14,0 0-12-14,0 0 15 0,0 0-13 12,0 0 10-12,0 0-8 14,0 0 2-14,0 0 0 13,0 0-1-7,0 0-3 9,0 0 0-15,0 0 2 0,0 0-3 12,0 0-6-12,0 0 4 14,0 0-20-14,0 3-6 13,0 3-33-13</inkml:trace>
    </iact:actionData>
  </iact:action>
  <iact:action type="add" startTime="227963">
    <iact:property name="dataType"/>
    <iact:actionData xml:id="d25">
      <inkml:trace xmlns:inkml="http://www.w3.org/2003/InkML" xml:id="stk25" contextRef="#ctx0" brushRef="#br0">12956 12083 1 0,'6'-19'6'15,"-2"-2"4"-14,5 3-8 14,-2 3 7-9,-2 2-4-5,-3 5-7 14,-2 4 7-14,0 4 4 14,0 0-7-14,0 0 9 13,0 0-5-13,0 0 1 0,0 0-7 13,0 0-8 1,0 4 7-14,0 22 2 0,-7 18-7 20,-2 12 12-20,2 11-1 0,1-2-5 12,4-2 0-12,0-5 0 14,2-4 2-14,0-1-3 13,-3-2 8-13,1-2-12 14,0-7 13-14,-1-8-13 14,3-8 8-14,0-10-3 13,-2-6 2-7,2-4-2-6,0-1 0 13,-2-2 4-13,2 3-7 14,-3 0 6-14,1-2-6 14,2-2 8-14,-2 1-9 13,2-2 4-13,0 3-4 14,-2 0 4-14,2-2-2 14,0-2 0-9,0 0-2-5,0 0 1 14,0 0-11-14,-2-14-16 13</inkml:trace>
    </iact:actionData>
  </iact:action>
  <iact:action type="add" startTime="228563">
    <iact:property name="dataType"/>
    <iact:actionData xml:id="d26">
      <inkml:trace xmlns:inkml="http://www.w3.org/2003/InkML" xml:id="stk26" contextRef="#ctx0" brushRef="#br0">13101 11904 1 0,'0'0'6'15,"2"-3"-4"-14,13-3 1 0,10 0-2 19,14-4 0-19,15 3 5 14,4-2-3-14,9 6 4 0,0 0-6 13,9 1 1 1,13 2 1-14,18-2 0 0,17 0 0 13,11-2 0-13,0 3-3 13,-1-5 6-13,0 0-5 14,2-2 4-8,4-2-1-6,10 1 3 13,8 0-1-13,3 4-1 14,-1 3-4 0,-4 0-1-14,-11 2 5 0,-12 0-5 13,-8 0 5-13,-11 0-6 14,-18 0 6-14,-7-2-5 13,-4 2 2-7,-4-2 1-6,-2 0-3 13,0 2 6-13,-8-3-5 14,-7 3 2-14,-10 0-5 14,-7 0 9-14,-9 0-8 13,-11 3 1-13,-10-1 0 14,-3 2 0-14,-8-2 0 0,-4 0-6 19,-2-1 13-19,0-1-12 0,0 3 10 13,0-3 2 1,0 0-5-14,0 0 7 0,0 0-1 13,0 0-3-13,0 0-3 14,0 0 4-14,0 0-8 13,0 0 9-13,0 0-9 14,0 0 9-9,0 0-5-5,0 0-2 14,0 0 0-14,0 0 0 14,0 0 4-14,0 0-4 13,0 0 6-13,0 0-10 14,0 0 11-14,0 0-14 13,0 0 7-13,0 0-1 14,0 0 1-8,0 0 0-6,0 0-4 13,0 0 9-13,0 0-13 14,0 0 13-14,0 4-13 13,0 7-1-13,5 8 7 0,1 7 0 13,4 10 2 2,1 6-1-15,5 11 4 13,3 5-6-7,1 8 12-6,3-1-17 0,2 5 18 12,-6-3-16-12,6-1 8 14,-5-2-3-14,-2-2 1 14,-2-2 0 0,-6-4-1-14,1-1 5 14,-6-3-12-14,2-6 16 0,-1-5-16 13,1-3 14-8,-3-4-7-5,1 0 1 14,-2-2 0-14,1-2 0 13,-4-5 1-13,0 0-7 14,2-4 12 1,-2-10-13-15,0-2 16 0,0-6-13 12,0-3 8-12,0 0-1 14,0 0 2-9,0 0 0-5,0 0 5 14,0 0-9-14,0 0 12 0,0 0-13 13,0 0 13 1,0 0-9-14,0 0-3 0,0 0-1 13,0 0 0-13,0 0-1 14,0 0 3-14,0 0-8 13,0 0 15-7,0 0-19-6,0 0 16 13,0 0-12-13,2 0 10 14,-2 0-4-14,0 0 1 14,0 0-1-14,0 0 2 13,0 0 3-13,0 0-5 14,0 0 6-14,0 0-7 13,0 0 5-7,0 0-5-6,0 0 1 14,0 0-1-14,0 0 1 13,0 0-9-13,2-3 7 14,-2 3-14-14,5 0 5 13,7-3-47-13,0-3-21 14</inkml:trace>
    </iact:actionData>
  </iact:action>
  <iact:action type="add" startTime="233446">
    <iact:property name="dataType"/>
    <iact:actionData xml:id="d27">
      <inkml:trace xmlns:inkml="http://www.w3.org/2003/InkML" xml:id="stk27" contextRef="#ctx0" brushRef="#br0">13272 14834 1 0,'56'0'3'15,"-1"0"2"-14,1 0-2 14,0 0 2-14,-5-4-2 0,0 3-1 12,3 1-2-12,4 0 0 14,5 0 0-8,3 0 0-6,3 0-2 13,-2 0 6-13,0 0-5 14,-2-10 7-14,-3 2-6 13,-4-5 2-13,-3 3 4 14,1-2-2-14,0 6-2 14,-2-2-2-14,4 7 5 13,-2 1-8-7,0 0 7-6,-4 0-6 14,-4 5 6-14,-2 4-5 13,-1 0 1-13,1-3 0 14,4 1 0-14,8-4 0 13,6 4 1-13,3-7 4 14,0 4-7-14,0 0 8 20,-7-3-9-20,1 4 4 14,-4-1-1-14,3 0 0 0,0 0 0 12,2-3 0-12,2 2 3 14,0-3-8-14,1 0 10 14,2 0-8-14,-3 0 9 0,-2 0-6 12,-6 0 0-12,-6 0 0 14,-8 4-1-9,-7 1 1 10,-4 0-3-15,-4-3 9 14,-4 0-12-14,-10 0 12 13,-4-1-11-13,-4-1 8 0,-5 3-3 13,0 1 3-13,0-4 3 14,0 0 8-14,0 0-13 13,0 0 15-7,0 4-15-6,0-4 17 13,-5 0-16-13,-4 0 13 14,-2 0-10-14,-5 0 2 14,-1-4-6-14,-4-4 2 13,-4 2-6-13,-4-4 12 14,-4 3-18-14,-7 2 16 14,-4 1-12-9,-10 4 5-5,1 0 0 14,-7 0 0-14,-3 0 2 13,-1 0-6-13,-5 0 6 14,-3 0-6-14,1 0 8 14,0 0-9-14,-3 0 10 0,-2 0-8 12,-2 4 3-12,-5-3 0 14,6 3 0-9,-2 5 1-5,11-1-4 14,3-2 8 1,5 6-14-15,0-9 15 13,-3 4-11-13,3 1 8 0,-2-7-3 13,-1 2 0-13,3 1 0 13,0-2-1-13,0 0 3 14,2-2-9-8,2 0 14-6,0 0-14 13,2 0 10-13,1 0-4 14,0 0 1-14,-1 0 0 13,0 0 0-13,1 0 3 14,2 0-8-14,1 0 12 14,2 0-15-14,-1 0 11 13,-3 0-9-7,-4 0 10-6,3 0-4 13,0 0 0-13,3 0 0 14,6 0 0-14,4 0 3 14,2 0-5-14,4-2 7 13,7-4-9-13,1-2 9 0,6 4-6 13,6 0 1-13,6 1 0 14,3 3-3-9,1 0 6-5,4-2-8 14,0 2 10-14,0 0-11 13,0-1 0-13,0 1 5 14,0 0-12-14,0-4 7 14,0 4 5-14,2 0-8 13,13 0 7-13,10 0 4 14,6 0-4-9,2 0 8-5,8 5-11 14,10 0 10-14,7-1-5 14,9-2 2-14,7-2-2 13,-3 0 0-13,3 0 3 14,-1 0-9-14,3 0 13 14,0 0-14-14,0 0 14 13,-3 0-13-7,0-4 8-6,1 2-2 13,-1-3 0-13,6 4 0 0,-2 1-1 13,0 0 6 2,-2 0-9-15,-3 0 9 13,-3 0-7-13,-5 0 5 0,-1 0-3 13,1 1 0-13,3 4 0 13,7-3-1-7,7 0 2-6,2-2-4 14,0 2 10-14,2 0-13 13,-5 2 12-13,2 0-11 14,3 2 6-14,-2 1-1 14,-5-2 0-14,-4-1 0 13,-10-1-1-13,-6-1 5 14,-2 3-10-9,-5-5 12-5,-4 0-12 14,-1 0 10-14,-1 0-6 14,-3 4 2-14,-1-2 0 13,-3 2-1-13,-7 0 1 14,-4 0-6-14,-6 0 11 0,-4 1-11 12,-9-5 4-12,-1 0-1 14,-4 0 2-8,-3 0 1-6,0 0 0 13,0 0 0-13,0 0 1 14,-3 0 6-14,-12 0-3 13,-6 0-1-13,-4-5-6 14,-3-3 5-14,-6 4-4 14,1 0 2-14,-3 4 0 13,5 0 0-7,0-2 1-6,2 2-8 13,2-4 15-13,0-1-16 14,3 2 16-14,2-3-13 14,-1 1 9-14,-1 0-4 13,-3-3 0-13,-4 4 1 14,-5-4-3-14,-6 4 8 14,-5-1-15-9,-9 4 18-5,-1 1-18 14,-6-4 15-14,-6 4-7 0,-4 0 1 12,-2 0 0-12,2 0-1 14,2 0 3 1,-1 0-4-15,3 0 9 13,5 0-13-13,4 0 11 0,6 0-8 13,5 0 3-8,4 0 0-5,-2 0 0 14,3 0 0-14,0 0-3 14,-5 0 9-14,-1 0-12 13,-6 0 13 2,-1 0-14-15,-1 0 10 0,-6 0-3 13,-2 0 0-13,-1 4 0 13,1 2-1-7,-1 2 4-6,5 0-9 13,4 0 13-13,2 2-14 14,4-8 14-14,2 3-11 14,2 2 5-14,6-3-1 13,-1-4 0-13,8 0 0 14,6 0-2-14,0 0 9 13,6 0-12-7,6 0 11-6,1 0-8 0,3 0 7 13,-1-4-7-13,3-1 2 13,-2 5 0-13,4-2-1 14,0 1 4-14,1 1-9 13,3-2 14-13,0 0-15 14,5 2 14-14,0 0-11 14,0 0 4-9,0 0 0-5,0 0-1 14,0 0 1-14,0-2-4 13,0 2 11-13,0 0-11 14,0 0 10-14,0 0-11 14,0 0 10-14,0 0-5 13,0 0 0-13,0 0 1 14,0 0-1-8,0 0 5-6,0 0-7 13,0 0 7-13,0 0-9 14,0 0 8-14,0 0-8 0,0 0 4 12,0 0-3-12,0 0 1 14,0 0-2-14,0 0 1 14,0 0 5-14,0 0-8 13,0 0 10-7,0 0-10-6,0 0 8 13,0 0-3-13,0 0 1 14,0 0 0-14,0 0-1 14,0 0 6-14,0 0-11 13,0 0 14-13,0 0-16 14,0 0 11-14,0 0-7 14,0 0 5-9,0 0-1-5,0 0 0 14,0 0 0-14,3 0-1 13,-3 0 8-13,0 0-14 14,0 0 14-14,0 0-11 14,0 0 7-14,0 0-3 13,0 0 0-13,0 0 0 0,0 0-3 19,0 0 4-19,0 0-5 0,2 0-1 13,3 0 2 2,-1 0-10-15,2 6 3 0,3 2-20 12,5-4-23-12</inkml:trace>
    </iact:actionData>
  </iact:action>
  <iact:action type="add" startTime="236675">
    <iact:property name="dataType"/>
    <iact:actionData xml:id="d28">
      <inkml:trace xmlns:inkml="http://www.w3.org/2003/InkML" xml:id="stk28" contextRef="#ctx0" brushRef="#br0">14984 11235 0 0,'-9'-9'14'15,"2"-3"-14"-14,5 3 5 14,2 4-1-14,0-2-4 0,0 5 0 19,0-2 0-19,25-3-4 14,10 4 4-14,17-1-1 0,1 2 8 12,5 2-13-12,-3 0 12 14,-3 0-11-14,2 0 7 13,1 0-2-13,12 0 1 14,11 0 0-14,9 0-2 14,0 0 4-9,-6 0-7-5,-6 0 10 14,-13 0-11-14,-6-3 10 14,-14-4-3-14,-11 1-1 13,-12 4-1-13,-15 2 0 14,-2 0 4-14,-2 0-6 13,0 0 7-13,0 0-8 14,0 0 10-8,0 0-4-6,0 0-1 13,-9 0 7-13,-7 0 4 14,-5-6-5-14,-8 4-8 13,-12 0-1-13,-10 2-1 0,-11 0 4 13,-17 0-8-13,-10 0 7 14,-9 2-2-14,-7 1 2 13,-1 2-1-7,1 1 0 8,0-2 3-14,9 1-6 0,11-2 9 13,14-1-10-13,15-2 10 14,11 0-9-14,8 0 4 13,6 0-1-13,8 0 0 14,8 0 0-14,4 0 3 14,9 0 2-9,2-2-8-5,0-1 8 14,0-2 0-14,0-1-3 13,0 0-4-13,13-3-3 14,20-2 5-14,17-5 0 14,14 2 5-14,19 0-10 13,10 0 12-13,3 5-11 14,4 0 9-9,-4 1-8-5,-3 2 5 14,3 0-3-14,-1-2 1 14,3 2 0-14,-3-4-3 13,-1 0 9-13,-3 2-13 14,-10 0 17-14,-8 4-17 14,-11 2 11-14,-8-1-6 0,-16 3 2 12,-12 0 0-6,-7 0 0-6,-13 0 5 13,-6 0-11-13,0 0 12 14,0 0-6-14,0 0 7 14,-4 0-4-14,-14 0 9 13,-7 0-5-13,-6-4-7 14,-7 3 2-14,-2 1-5 13,-7 0 8-7,-1-3-12-6,-4 3 14 14,-10 0-15-14,-7 0 11 13,-14 0-5-13,-13 8 2 14,-11 5-4-14,-9 6 4 13,-9 5 0-13,-10 8-7 14,0-3 14-14,6 0-15 14,11 4 9-9,18-6-4-5,11 2 1 14,8-7 2-14,12-4 0 0,13-4 2 13,12-6-6-13,13-4 11 13,11-4-10-13,11 0 11 14,7 0-2-14,2 0-6 13,0 0 0-13,0 0-6 14,6-8 6-8,21-1 0-6,15-5-5 13,8 1-3-13,6 6 16 14,-2 0-16-14,7 5 14 13,-5 0-10-13,-1 2 4 14,1 0 0-14,5 0 0 14,3 0 0-14,9 0-2 13,10-1 9-7,6-6-14-6,7 1 15 13,5-4-14-13,1-1 10 14,0 4-4-14,-1-3 0 14,-5 0 0-14,-7 2 0 13,-11-2 6-13,-14 2-12 0,-12 3 13 13,-19 5-15 2,-13-3 16-10,-7 3-14-5,-8 0 6 8,-2 0 0-8,-1 0-1 14,-2 0-3-14,0 0 1 13,0 0 5-13,0 0-10 14,0 0 16-14,0 0-14 14,0 0 11-14,0 0-5 13,0 0 1-13,0 0 3 10,0 0-2-10,0 0 4 14,0 0-5-14,0 0 4 14,0 0-6-14,0 0 7 13,0 0-10-13,0 0 4 14,0 0-2-14,0 0 1 13,0 0 1-13,0 0-5 14,0 0 11-8,0 0-13-6,0 0 14 13,0 0-12-13,0 0 7 14,0 0-2-14,0 0 3 13,0 0-1-13,0 0-1 14,0 0 4-14,0 0-5 0,0 0 6 13,0 0-8-13,0 0 7 13,0 0-5-7,0 0 0-6,0 0 3 14,0 0-3-14,0 0 2 13,0 0-3-13,0 0 7 14,0 0-10-14,0 0 13 13,0 0-15-13,0 0 11 14,0 0-5-14,0 0 0 14,0 0 0-9,0 0 0-5,0 0 3 14,0 0-9-14,0 0 13 13,0 0-15-13,0 0 13 14,0 0-10-14,0 0 5 14,0 0 0-14,0 0 0 13,0 0 0-13,0 0-5 14,0 0 11-9,0 0-13-5,0 0 14 14,0 0-14-14,0 0 11 14,0 0-4-14,0 0 0 13,0 0 0-13,0 0-2 14,0 0 6-14,0 0-10 0,0 0 12 13,0 0-10 1,0 0 10-14,0 0-8 5,0 0 2-5,0 0 0 13,0 0 0-13,0 0 1 14,0 0-6-14,0 0 10 14,0 0-14-14,0 0 16 13,0 0-12-13,0 0 9 14,0 0-4-14,0 0 0 14,0 0 0-9,0 0-2-5,0 0 5 14,0 0-12-14,0 0 18 13,0 0-18-13,0 0 14 14,0 0-7-14,0 0 2 14,0 0 0-14,0 0 0 0,0 0 3 12,0 0-7-12,0 0 13 20,0 0-18-20,0 0 16 0,0 0-13 13,0 0 6 2,0 0 0-15,0 0 0 0,0 0 0 12,0 0-1-12,0 0 5 14,0 0-10-14,0 0 14 13,0 0-16-13,0 0 12 14,0 0-5-8,0 0 1-6,0 0 0 13,0 0-1-13,0 0 1 14,0 0-6-14,0 0 9 14,0 0-10-14,0 0 1 13,0 0 6-13,0 8-16 14,0 8 5-14,-14 9-12 13,-5 7-3-7,-6 6-9-6</inkml:trace>
    </iact:actionData>
  </iact:action>
  <iact:action type="add" startTime="239634">
    <iact:property name="dataType"/>
    <iact:actionData xml:id="d29">
      <inkml:trace xmlns:inkml="http://www.w3.org/2003/InkML" xml:id="stk29" contextRef="#ctx0" brushRef="#br0">17113 14861 3 0,'0'0'6'15,"0"0"-6"-14,0 0 3 14,0 0-5-14,0 0 6 13,0 0-8-13,0 0 7 0,0 0-4 13,0 0 2-13,0 0 3 14,0 0 4-14,0 0-3 13,0 0 9-7,0 0-14-6,0 0 4 14,0 0 2-14,0 0-9 13,0 0 4-13,0 0-1 14,0 0 0-14,0 0 0 13,0 0 0-13,0 0 5 14,0 0-6-14,0 0 5 14,0 0 5-9,0 0-9-5,0 0 12 14,-2 0-10-14,2 0 1 14,0 0-1-14,0 0 0 13,0 0 1-13,0 0 0 14,0 0 1-14,0 0-2 13,0 0 7-13,0 0-8 0,0 0-1 20,4-3 1-20,16-4 3 13,9-1-4-13,11-6 2 14,9 1-9-14,5 4 12 13,8-1-13-13,10 1 10 0,1 1-4 13,8 3 2 2,-2 0-3-15,4-3 3 0,-5 3 0 12,0 0-5-6,0 2 8-6,-2-7-8 14,0 1 7-14,1 1-7 13,2-2 8-13,-2 1-3 14,2 2 0-14,-1 5 1 13,-3 2-2-13,-1 0 2 14,-7 0-7-14,-4 0 11 14,-5 4-12-9,-6 2 10-5,2-2-5 14,0 0 3-14,6-4-1 13,5 2 0-13,8-2 1 14,1 0-6-14,-3 0 14 14,-4 0-18-14,-9 0 15 13,-9 0-10-13,0 0 6 14,-7 0-2-9,0 0 0-5,1 0 0 14,-5 0-1-14,-3 0 3 14,1 0-9-14,3 3 14 13,-2 0-14-13,3-1 11 14,0 6-7-14,-4-6 3 0,0 5-1 13,-5-2-1-13,-4 0 4 13,-2-2-7-7,-6 2 11-6,-3-1-13 13,-5 1 13-13,-5-1-12 14,-1 1 5-14,0-1 0 14,-5 0-9-14,0 1-11 13,0 4-3-13,-5 1 6 14,-13 2 14-14,-6-1 8 14,-3 5-6-9,-4-1 9-5,-1-4-7 14,-1 4 0-14,-2-5 1 13,-3-3-1-13,-1 0 3 14,4-2-3-14,-3 2 1 14,1-1-1-14,0-2 5 13,2-1-5-13,1-3 2 14,1 0-1-9,2 0 2-5,-5 0-1 0,-1 0 1 13,-2 0 0-13,-3 0-4 14,0 0 8-14,-3 0-12 13,1-3 7 2,3 0-2-15,-3 2 0 0,-1-1 2 13,-1 2-2-13,-8 0 2 13,2 0-7-7,2 0 11-6,0 0-12 13,2 0 12-13,-2 0-8 14,-3 0 3-14,-5 0-1 14,-3 0 0-14,-1 0 1 13,-3 0-3-13,7 0 7 14,3 0-9-14,-1 0 10 13,-1 0-8-7,-4 0 2-6,-8-4 0 14,-7 4 0-14,-4 0 1 13,0 0-4-13,2 0 7 14,4-5-9-14,5 2 11 14,6-1-9-14,5 2 10 13,2-6-10-13,4 4 6 14,2 2-3-9,1-1 0-5,0 3 2 0,2 0-7 13,5 0 14-13,0 0-18 13,1 0 18-13,6 0-17 14,6 0 14-14,4 0-6 14,12 0 3-14,9 0 2 13,4 0 0-13,0 0-2 14,0 0-6-8,0 0-7-6,13 0 10 13,14 0 0-13,12 0 0 14,15 0 0-14,9-1 2 13,3-2-1-13,11 2 1 14,-2-7-1-14,8-1 3 14,-1 4-8-14,5-5 11 13,-1 1-13-7,2 2 9-6,-1-2-3 13,-5 4 0-13,1-5 2 0,-1 2-4 13,3-6 6-13,2 0-6 14,9 1 8-14,4 4-11 13,3 4 10-13,-1 2-10 14,1-4 6 1,-3 5-2-15,0 2 1 4,-2 0 0-4,-9 0-4 14,-8 0 9-14,-3 0-11 13,-7 0 12-13,0 2-11 14,1 8 5-14,1 0 0 14,-2 0 0-14,3-2 0 13,-5-4 0-13,-4 0 5 14,-5-4-12-9,-2 0 14-5,-6 0-13 14,-4-9 11-14,-5-4-6 14,-10 8 1-14,-8 1-2 13,-10 4 2-13,-5 0 0 14,-4 0-2-14,-4 0-3 0,-2 0 1 12,0 0-28-12,0 0 14 14,-2 0 8-8,-12 0 10 8,-3 0 7-14,-5 0-2 0,-5 0 1 13,0 0-2-13,0 0-6 14,0 0 8-14,3 0-9 13,-5 0 6-13,-2 0-5 14,-2 0 2-14,-2 0 0 13,0 0 0-7,-7 0 1-6,-10 1-2 14,-8 2 7-14,-6 2-12 13,-8-1 11-13,2 2-9 14,-1 2 7-14,4-2-3 13,4 2 0-13,-2 1 1 14,1-5-1-14,3 0 2 14,-1 0-3-9,1-4 7-5,3 0-6 14,0 2 5-14,2 2-7 13,0-4 4-13,-5 4-2 14,-1-4 0-14,-5 0 1 0,-3 0-2 13,3 1 7-13,0-1-11 13,5 3 11 2,-4-3-10-15,4 4 5 5,-5-2-2-5,-4 2 0 13,-6 4 1-13,-6-6 0 14,3 2 4-14,-2 4-10 13,1-8 12-13,-2 4-12 14,2-1 10-14,8 0-5 14,11-1 1-14,14-2 0 13,15 0 4-7,10 0-2-6,10 0 10 13,1 0-12-13,3 0 2 14,2-5 5-14,4 3-11 14,3 1 5-14,2 1-2 13,0 0-3-13,0-4-3 0,0 4 7 13,0 0-5 2,7 0 2-10,11 0 6-5,6 0-4 14,16 0 2-14,10 0 0 13,6 4 1-13,6-1-2 14,5 6 0-14,1-3 3 0,7-6-9 13,2 0 13-13,8 0-13 13,4 0 14-13,7 0-11 14,0 0 6-9,-3-4-3-5,4-2 0 14,1 4 0-14,4-1 0 14,3 3 6-14,-3 0-14 13,-6 0 14-13,-7 0-13 14,-2 0 11-14,0 7-5 14,-2-3 2-14,4 0-1 13,0-4 0-7,5 0 3-6,-2 0-7 13,-8 0 7-13,-2 0-6 14,-11 0 6-14,-8 0-5 14,-10 0 2-14,-10 0 0 13,-9 0 0-13,-13 0 1 0,-5 0-3 13,-5 4-1-13,-3 2 0 20,-4-2-2-20,0-1 3 0,1 2 3 13,-3-3-4-13,0 0 5 13,0-2-2-13,-2 0 0 14,0 0 2-14,0 0-3 13,0 2 7-13,0-2-12 14,0 0 12-14,0 0-6 14,0 0 0-9,0 0 6-5,0 0 0 14,0 0-3-14,0 0 9 13,0 0-11-13,0 0 3 14,0 0 2-14,0 0-12 14,0 0 5-14,0 0-4 13,0 0 0-13,0 0-1 14,2 0 4-8,2 0-14-6,6 0 14 13,5 0-19-13,1 0-6 14</inkml:trace>
    </iact:actionData>
  </iact:action>
  <iact:action type="add" startTime="245282">
    <iact:property name="dataType"/>
    <iact:actionData xml:id="d30">
      <inkml:trace xmlns:inkml="http://www.w3.org/2003/InkML" xml:id="stk30" contextRef="#ctx0" brushRef="#br0">15888 11015 3 0,'-46'6'2'1,"-1"0"3"13,-1-3-3-13,-2 4-2 14,-1 0 0-14,-2 0 4 13,1 1-8-13,5-3 9 21,7 0-4-21,7-1 4 0,6 1-6 12,10 0 1-12,1-1 0 14,7-2 0-14,3-2 1 13,2 0-4-13,4 0 8 14,0 0-12-14,0 0-4 14,12 4 4-14,15 4 7 13,8 1 0-7,7-2 0-6,10-2 3 14,0 4-3-14,-6-1 2 13,-5 0-6-13,-8-2 12 14,-11 0-16-14,-2-2 14 13,-9 1-9-13,-4-5 5 14,-5 0-2-14,-2 3 0 14,0-1 0-9,0-2 5-5,0 2-3 14,0-2 9-14,0 0-11 13,0 2 19-13,0-2-17 14,0 0 11-14,0 0-9 0,0 0 1 13,0 0 2-13,0 0-6 13,0 0 10-13,0 0-10 20,0 0 11-20,0 0-10 0,0 0 4 13,0 0-5-13,0 0 2 14,0 0-3-14,0 0 0 13,0 0-5-13,0 0 11 14,0 0-13-14,0 0 8 14,0 0-6-14,0 0-6 13,0 12-5-7,0 6-28-6,0 13 26 13</inkml:trace>
    </iact:actionData>
  </iact:action>
  <iact:action type="add" startTime="247134">
    <iact:property name="dataType"/>
    <iact:actionData xml:id="d31">
      <inkml:trace xmlns:inkml="http://www.w3.org/2003/InkML" xml:id="stk31" contextRef="#ctx0" brushRef="#br0">22944 14895 9 0,'76'0'0'15,"-2"2"11"-8,-5 0-11-6,-3 0 8 13,-3 6-7-13,-3-6 0 0,2 5-1 13,3 2 3-13,2-7-3 14,2 2 3-14,2-4-2 13,-6 0 4-13,2 0 0 14,2 0-4-14,-4 0 1 13,1 0 2-7,4 0-4 9,-3 0 4-15,6 0 0 0,3 0-4 12,4 3 5-12,5 2-8 14,4 4 6-14,7 8-3 14,2-5 0-14,-2 0 1 13,-4 0-1-13,-13-7 3 14,-2-2-6-9,-4-3 8-5,-2 0-5 14,3 0 3-14,-1 0 3 14,-3-3-6-14,-3-2 4 13,-3-1-3-13,-6 4 1 14,-4 2-4-14,-6 0 8 0,-5 0-13 12,-9 0 11 3,-8 0-9-15,-6 0 6 5,-2 2-1 9,-5 0 1-14,1-2-1 0,-1 0 0 13,3 0 5-13,-5 0 2 13,0 0-7-13,-4 0 7 14,-5 0-2-14,-2 0 2 14,0 0-7-14,0 0 5 13,-6 0 0-7,-6 0-3-6,-3 0 4 14,-8 0-4-14,-6 0-4 13,-4-4 10-13,0 3-9 14,-3-2 4-14,5 0-2 13,-3 3 1-13,-2-3-2 14,1-3 0-14,-5 0 4 14,-5-5-5-9,-2-1 6-5,-11 1-10 14,-10 1 9-14,-11-3-4 13,-12 8 0-13,-7-2-1 14,-8 4-1-14,-2 3 4 14,-2 0-8-14,4 0 12 0,0 0-15 12,11 0 16-12,6 0-11 14,4 0 6-9,3 0-2-5,1 3 0 14,-2-3 0-14,6 0-1 14,1 0 7-14,3 0-15 13,1 0 18-13,-4 0-16 14,-9 0 9-14,-8 0-4 14,-15 0-1-14,-5 0 1 13,-3 0 2-7,0 0 0-6,0 0-3 13,2 0 9-13,-1 0-12 14,3 0 15-14,8 0-15 14,5 0 11-14,8 0-5 13,6 0 0-13,14 0 2 14,2 0-4-14,11-7 8 14,6-3-9-9,8 0 10-5,11-2-6 14,6 0 4-14,7 5-4 13,7-5 1-13,5 7-2 0,6 1 0 13,2 4 2-13,0-4-6 14,0 4-7-14,0 0 8 13,5 0-19-13,11 0 10 20,6 0-2-20,14 13 11 0,17 6 6 13,14-3-3-13,14-6 0 14,12-2 4-14,9-7-5 13,6-1 7-13,5 0-12 14,3 0 12-14,2 0-10 14,2 0 4-14,-6 0 0 13,-7 0 0-7,-2 0 3-6,0 0-6 13,6 0 8-13,-4 0-10 14,0 0 10-14,-2 4-8 14,-7 5 5-14,2-1-2 13,3-2 0-13,4-3 0 0,-3 2 0 13,4-1 6-13,-4-1-13 20,-1 0 15-20,2 0-16 0,-5-3 15 13,-1 0-12 1,-4 0 8-14,1 0-3 0,2 0 0 13,-3 0 0-13,-5 0-4 13,-1 0 10-13,-4 0-12 14,0 0 12-14,4 0-8 14,0 0 3-9,-3-6-1-5,-3 3 0 14,-11-1 0-14,-5-3-1 14,-9 2 4-14,2-2-10 13,-9 2 14-13,-4-2-15 14,-10 3 10-14,-5 4-3 13,-5 0 1-13,-5 0-1 14,-3 0-3-8,-5 0-5-6,-5 0 5 13,-7 4-14-13,-2 1 12 14,0-3-13-14,0 0 19 0,0-2 0 12,0 0 9 3,0 0 0-15,0 0-2 0,0 0 8 13,-8 0-15-13,-3 0 0 13,-10 0 12-7,-3 0-16 9,-14 0 6-15,-7 0-3 0,-4 0 1 12,-2 0 0-12,-3 0-1 14,-4 3 3-14,-2 2-5 13,-9 1 8-13,0-3-10 14,0 2 12-14,2-5-9 14,4 0 3-9,1 0-1-5,2 0 0 14,-5 0 2-14,-1 0-4 13,-11 0 9-13,-7-5-14 14,-7 3 14-14,-5 1-14 14,-5-1 11-14,3 2-4 13,1-2 0-13,-7 2 0 14,2 0-1-9,2 0 4-5,1 0-9 14,4 0 12-14,-1 0-11 14,0 7 11-14,3 4-11 0,1-3 5 12,5 5 0-12,2-8 0 14,1 2 1-14,-6 4-5 14,-3-2 8-14,-9 0-10 13,-8 3 11-7,-5-7-11-6,-6 4 7 13,1-1-1-13,4-2 0 14,11 0 0-14,13 4 0 14,15-6 4-14,14 2-10 13,12-2 13-13,11 1-12 14,11-5 12-14,4 0-8 14,9 0 2-9,3 0 3-5,5 0 0 14,6 0-2-14,-1 0-4 13,3 0 9-13,-2 0-17 14,-3 0 17-14,-4 0-15 14,-2 0 9-14,0 0-1 13,-2 0 0-13,4 0 3 0,4 0-7 19,5 0 10-19,0 0-13 0,0 0 14 13,0 0-14 2,0 0-5-15,12 0 5 13,10 0-7-13,12 9 14 0,10-1 2 13,7-2-2-13,3-6 2 13,4 0 5-13,-1 0-9 21,5 0 8-21,10-2-10 0,4-7 8 12,6 0-4-12,6 1 0 14,1-2 1-14,2 2-2 14,5-1 6-14,2 0-11 13,3-1 12-13,-1 3-12 14,-2-4 12-14,-1 2-9 13,4 3 6-7,6-3-3-6,5 3 0 14,4-2 2-14,-3 4-7 13,-2-1 11-13,-5 0-12 14,-2 5 14-14,-2-6-13 13,-6 4 7-13,1 1-2 14,-4-2 0-14,1 0 1 0,-3 3-2 19,-4 0 4-19,0 0-8 14,-3 0 10-14,3 0-13 0,3 0 13 12,1 6-5-12,7-5 0 14,1 1 0-14,-4-2-1 14,1 0 3-14,-2 0-8 13,1 0 12-13,-3 0-14 20,-3 0 15-20,-15 0-13 0,-17 0 10 13,-14-2-4-13,-18 1 0 14,-10 1 0-14,-9 0-3 13,-4 0 6-13,-2 0-9 14,0 0 12-14,0 0-13 14,0 0 11-14,0 0-4 0,0 0 3 19,0 0-3-19,0 0 0 13,0 0 0-13,0 0-4 14,0 0 3-14,-6 0-5 14,-7 0 11-14,-7 0-10 0,-7 0 5 12,-7 0-1-12,-1 0 0 14,-7 0 1-14,-5 0-1 20,-7 0 6-20,-4 0-8 14,-2 1 8-14,-1 3-9 0,-1 0 9 12,0-4-6-12,-3 0 1 14,-1 0 0-14,3 0 0 14,1 0 2-14,0 0-6 13,1 0 10-13,1 0-12 20,2 0 10-20,0 0-10 0,-4 0 5 13,-9 0-5-13,-6 0 2 14,0 0-2-14,-2 0 6 13,6 0 0-13,3 0-3 14,0 0 9-14,-5-8-9 14,0 1 7-14,-8 0-4 0,2 0 0 19,-9 2 1-19,3 3-1 13,-4-6 0-13,-5 4-5 0,-1-2 11 13,4 2-10 2,2 0 10-15,7 0-11 0,1 0 5 12,4 4 0-12,-2-3-1 14,-6 3 2-14,-3 0-6 20,-3 0 9-20,1 0-11 14,3-3 12-14,-2-1-9 0,2 0 6 12,-3-2-2-12,3 2 0 14,6-4 1-14,8 4-1 14,9-1 4-14,9 4-9 13,8 1 10-13,4 0-10 14,1 0 10-9,4 0-9-5,1 0 4 14,-1 0 0-14,7 0 0 14,-2 0 1-14,3 0-3 13,6 0 9-13,1 0-14 14,4 0 14-14,0 1-13 13,-2 6 9-13,1-2-5 0,0 0 2 20,4-1 0-20,2-1 0 13,3 4 3-13,4-7-9 14,2 4 13-14,3-4-14 0,4 1 13 12,0-1-10-12,0 0 4 14,0 0 0-14,0 0 0 14,0 0 0-14,0 0-4 13,0 0 8-7,0 0-6-6,0 0 7 14,0 0-5-14,0 0 3 13,0 0-3-13,0 0 0 14,0 0 0-14,0 0-1 13,0 0-1-13,0 0-3 14,0 0 7-14,0 0-9 14,0 0 14-9,0 0-6-5,0 0-1 14,0 0 2-14,0 0-2 0,0 0 1 12,0 0-5 3,0 0 10-15,0 0-13 0,0 0 14 13,0 0-12 1,0 0 8-14,0 0-3 0,0 0 0 13,0 0 0-8,0 0-1-5,0 0 1 14,0 0-5-14,4 0 5 14,5 0-6-14,2 0 12 13,1 2-5-13,-3 3-1 14,-3-3 0-14,3 0 0 14,-2 4 1-14,2-5-3 13,-1 6 8-7,1-3-12-6,1 1 12 13,1 0-10-13,-1-1 7 14,0-1-3-14,1 4 0 14,-3-3 0-14,2-2-2 13,1 2 6-13,-5 0-10 14,2-2 12-14,-4 0-11 13,0 2 9-7,-2-4-7-6,7 5 3 14,3-5-1-14,3 7 0 0,1-2-14 12</inkml:trace>
    </iact:actionData>
  </iact:action>
  <iact:action type="add" startTime="251978">
    <iact:property name="dataType"/>
    <iact:actionData xml:id="d32">
      <inkml:trace xmlns:inkml="http://www.w3.org/2003/InkML" xml:id="stk32" contextRef="#ctx0" brushRef="#br0">16183 11043 4 0,'-31'4'-4'1,"-9"1"5"13,-3 4-2-13,-5-1 1 0,-6-1 0 13,-6 4 0-13,-5-1 0 13,-6 0 0-13,-5 0 4 14,-7-2-8-14,-1 0 9 14,-1 1-7-9,-2-3 8-5,5-1-6 14,4 1 1-14,4-2-1 14,9-2 2-14,10-2 0 13,8 0-2-13,11 3 6 14,8-3-12-14,3 0 15 13,5 0-12-13,7 0 7 14,3 0-4-8,4 0 5-6,6 0-5 13,0 0 0-13,0 0 0 14,0 0-6-14,0 0 1 14,0 0 1-14,10 0-4 13,19 0 8-13,17 0 1 14,16 0 3-14,18 0-3 0,14 0 3 19,2 0-2-19,-1-11 3 0,5 1-10 13,1 2 10-13,4 0-6 13,0 4 1-13,-5 2 0 14,-9-1-3-14,-11 3 6 13,-10 0-6-13,-12 0 6 14,-7 0-11-14,-6 0 16 14,-3 0-12-9,-5 0 9-5,-2 0-4 14,-12 0-1-14,-4 0-1 13,-11 3 1-13,-1 1-1 14,-7-2-4-14,3 0 6 14,-3-2-8-14,0 2 14 13,0-2-6-13,0 0 0 14,0 0 9-9,-3 1 4-5,-12 2-6 14,-10 0-3-14,-11 2 4 14,-9 3-18-14,-3 5 18 13,-10-1-17-13,-2 5 12 14,-7-3-5-14,-5 1 2 14,-8-1-1 0,-7 3 0-14,-2-1 2 5,-5 0-6-5,3 2 11 13,6 3-12-13,5-3 12 14,11 0-12-14,8-6 7 14,8-5-2-14,11-2 0 0,0-5 2 12,11 0 1-12,4 0 1 14,4 0 3-14,7-12-3 13,5 1 2-7,1 1 1-6,3 2-6 14,4 3 7-14,1 0 2 13,2 5-10-13,0-2 7 14,0 2-15-14,0-2-1 14,29-1 6-14,27 1 3 13,22-1 1-13,14 3 1 14,3 0-2-9,5 0 0-5,-2 0 0 14,3 0-3-14,-3 0 11 14,-2 0-16-14,-1-10 17 13,-1 2-16-13,-5 2 9 0,-8 2-2 13,-12 3 0 1,-11 1 2-14,-11 0-2 0,-9 0 1 13,-12 0-7-7,-11 0 13-6,-5 0-15 13,-8 1 12-13,-2-1-8 14,0 3 4-14,0-3 0 13,0 0 0-13,0 1 0 14,0-1 7-14,0 0-6 14,0 0 13-14,0 0-11 13,0 0 7-7,0 0-9-6,0 0 5 13,0 0-2-13,0 0-4 14,0 0-1-14,0 0-2 14,0 0-3-14,0 0 11 13,0 0-11-13,0 0 6 14,0 0-3-14,0 3 3 0,0-2-1 19,0-1-2-19,0 2 3 14,0-2-3-14,0 3 6 0,0-2-10 12,0 3 13-12,0-4-13 14,0 0 10-14,0 0-3 14,0 0 0-14,0 3 0 13,0-3-1-13,0 0 4 14,0 0-10-9,0 0 14-5,0 0-14 14,0 0 14-14,0 0-9 14,0 0 2-14,0 0 0 13,0 0 0-13,0 0 4 14,0 0-6-14,0 0 9 14,0 0-12-14,0 0 13 13,0 0-12-7,0 0 6-6,0 0-2 13,0 0 0-13,0 0-1 14,0 0 0-14,0 0-9 14,0 1 8-14,0 5-5 0,-4 4-1 12,-6 2 1 3,0 9 1-15,-4 7-19 0,-6 2-33 19</inkml:trace>
    </iact:actionData>
  </iact:action>
  <iact:action type="add" startTime="257318">
    <iact:property name="dataType"/>
    <iact:actionData xml:id="d33">
      <inkml:trace xmlns:inkml="http://www.w3.org/2003/InkML" xml:id="stk33" contextRef="#ctx0" brushRef="#br0">12902 14016 0 0,'0'-3'4'15,"0"-2"-2"-14,0-1 12 14,0-4-12-14,0 0-1 0,2 0 4 12,0 0 0-12,0 5-3 14,-2 1 0-8,2 1 5-6,-2 3 5 13,0 0-2-13,0 0-8 14,0 0-4-14,0 0 3 13,0 0-6-13,0 7-6 14,0 12 10-14,0 9 1 14,0 11 2-14,0-2 0 13,0 8 2-7,0 1-4 9,0 0 6-15,0 4-10 0,0-1 12 12,0-6-13-12,-8 3 10 14,1-5-5-14,3-5 1 13,-3-2 0-13,4-9-2 14,1-4 8-14,0-3-13 14,2-4 15-9,0-4-17-5,0 0 13 14,0 0-6-14,0 2 1 14,0 2 0-14,0-2 0 0,0 0 2 12,0-4-5 3,0 1 9-15,0-9-12 0,0 0 12 12,0 0-10-12,0 0 4 14,0 0 0-8,0 0 0-6,0 0-1 13,0 0-3-13,0-19-5 14,0-11-15-14</inkml:trace>
    </iact:actionData>
  </iact:action>
  <iact:action type="add" startTime="258137">
    <iact:property name="dataType"/>
    <iact:actionData xml:id="d34">
      <inkml:trace xmlns:inkml="http://www.w3.org/2003/InkML" xml:id="stk34" contextRef="#ctx0" brushRef="#br0">13078 13837 6 0,'89'-17'20'1,"16"-5"-13"13,6-2 10-13,6 0-17 14,1 0 14-14,-3-1-12 20,-1 6 6-20,-5 5-5 0,-9 4 0 13,-8 2-1-13,-3 4-2 13,-4 1 4-13,2 3-1 14,-3 0 0-14,-3 0 0 14,-5 0 6-14,-5 0-8 13,-4 0 7-13,-5 0-2 14,7 3 1-9,1 2-1-5,5 3-5 14,5 3 3-14,3 1 0 14,-1 0-7-14,3-2 11 13,6-2-10-13,5-2 3 14,11-3-1-14,-2-3 2 13,-4 0 0-13,-10 0-2 14,-9 5 6-8,-6-1-10-6,-11 1 11 13,-7 4-14-13,-4-1 12 14,-6 2-6-14,-1 2 1 0,-5-2 0 12,-2-1-2-12,3 3 4 14,1-5-5-14,6 1 8 14,-1-3-10-14,-1 0 12 13,-5-3-11-7,-7-2 5-6,-9 0-1 14,-14 0 0-14,-7 0 2 13,-6 0 0-13,0 0 3 14,0 0 5-14,0 0-8 13,-9 0 16-13,-3-4-17 14,-5-6-1-14,7 0 0 14,-2 4 0-9,8 2 2-5,1 2-2 14,1 2 5-14,2 0 2 13,0-3-13-13,0 3 13 14,0 0-14-14,0 0 8 14,0 0-1-14,0 0 0 13,0 0 0-13,0 0-3 14,0 0 10-9,0 0-15-5,0 0 15 14,0 0-14-14,0 0 4 14,-2 0 3-14,0 0-9 0,-2 0 5 12,1 0 2-12,1 0 4 14,2 0-1-14,0 0 5 14,0 0-9-14,0 0 9 13,0 0-12-7,0 0-2-6,0 0-5 13,0 5 2-13,0 9 9 14,0 6-7-14,5 2 18 14,1 4-18-14,-2 3 18 13,-1 6-14-13,-3 3 8 14,0 2-3-14,0 2 0 14,0 2 2-9,0 2-4-5,-9 0 7 14,5-3-12-14,-4-2 15 13,6-2-14-13,2 0 13 14,0-4-11-14,0 4 5 14,0 1-1-14,0 0 0 13,0 2 2-13,0 0-5 0,0 3 10 19,0 1-14-19,0-7 14 0,0 1-15 13,0-3 12-13,0-11-5 14,0-6 1-14,0-4 0 13,0-8 0-13,0-2 4 14,0-2-9-14,0-4 13 13,0 0-13-13,0 0 13 14,0 0-7-8,0 0-1-6,0 0 4 13,0 0 2-13,0 0-6 14,0 0 10-14,0 0-7 14,0 0 3-14,0 0-1 13,0 0-1-13,0 0-1 14,0 0-3-14,0 0 0 13,0 0-1-7,0 0-1-6,0 0-1 14,0 0-3-14,0 0 7 13,0 0-6-13,0 0 1 14,0 0 3-14,0 0-10 0,7 0-5 12,6-8-23-12,12-6-61 14</inkml:trace>
    </iact:actionData>
  </iact:action>
  <iact:action type="add" startTime="260664">
    <iact:property name="dataType"/>
    <iact:actionData xml:id="d35">
      <inkml:trace xmlns:inkml="http://www.w3.org/2003/InkML" xml:id="stk35" contextRef="#ctx0" brushRef="#br0">16507 10575 9 0,'0'0'24'15,"0"0"1"-14,0 0-14 14,0 0 0-9,0 0-6-5,0 0-10 14,0 0-4-14,0 0 8 14,0 0-11-14,0 0 4 13,0 0-4-13,0 0 4 14,0 0 7-14,2 0 2 13,-2 3-7-13,0-1 10 14,0 0-10-8,0-2 0-6,0 3 3 13,0 2-9-13,0 1 11 14</inkml:trace>
    </iact:actionData>
  </iact:action>
  <iact:action type="add" startTime="263544">
    <iact:property name="dataType"/>
    <iact:actionData xml:id="d36">
      <inkml:trace xmlns:inkml="http://www.w3.org/2003/InkML" xml:id="stk36" contextRef="#ctx0" brushRef="#br0">13348 14807 5 0,'-23'0'4'1,"-1"0"5"0,1 0-8 12,2 0 6-12,-2 0-2 14,0-7-1-14,4 7-3 13,-6 0 6-7,1 0-14-6,-5 0 13 14,-3 0-12-14,1 2 8 13,-2 7-2-13,-3 1 1 14,0-2-1-14,0-3 0 14,-3 0 3-14,3-3-2 13,-1 3 3-13,0-5 3 14,2 5-7-9,1-5 8-5,3 0-7 14,4 2 2-14,5 2-3 14,0 4 2-14,2-4-6 13,1 2 9-13,6 2-11 14,3 0 9-14,0 0-8 0,4 4 5 12,-1 4-1-12,-2-2-1 21,0 7 2-21,0 2-2 0,3 0 3 12,-1-2-7-12,0 1 12 14,3 0-11-14,-3 2 11 14,5 3-8-14,0-1 2 13,2-1-2-13,0 4 2 14,0-7-2-14,0 4-2 20,4 1 8-20,12-1-11 0,-1 6 16 13,6-3-13-13,-2 0 8 13,4 5-4-13,-1-1 0 14,3-5 0-14,2 2-2 13,-1-5 7-13,0 0-11 14,1 1 12-14,5 1-7 14,-1 1 2-9,4-6-2-5,2-4 1 14,-2 0 0-14,3 0 2 13,-1-8-2-13,4 2 3 0,1-3 0 13,8 0 0-13,0-6 3 14,8 4-6-14,7-3 1 13,-3-2-1-13,4-2 2 21,-6 1 1-21,-3-1-3 0,1 0 0 12,2 0-4-12,3 0 8 14,6 0-2-14,2 0 4 13,3-5-7-13,0-4 2 14,-6 6 0-14,3-6-1 14,-3 4 0-14,-6-4-3 13,-1 0 8-7,-11 1-7-6,-2-2 7 13,-7 2-6-13,-2-1 2 14,-6-5 0-14,1 5-1 14,-7 1 0-14,-8 0-1 13,-5 1 7-13,-10 7-11 14,-2 0 10-14,-2-3 3 14,0 3-7-9,0-6 18-5,0-2-2 14,0-10-4-14,-6-8-13 13,-10-5 1-13,1-2 3 0,-6-6-1 13,-1 3 2-13,-2-3 2 14,-3-2-7-14,3 4 0 13,-3 2 0-13,0 0 1 20,0 8 2-20,-2-5-6 0,-2-1 9 13,-3 3-12-13,1-2 12 14,-2 6-12-14,-3 5 9 13,-1-2-3-13,4 5 0 14,-5 1 0-14,0-3-2 14,-7 5 5-14,0 4-1 13,-2-1 5-7,-2 1-12-6,7 2 13 13,3 2-7-13,7 0 0 14,10 2 1-14,4 3-2 14,4-3 3-14,5 5-8 13,3-3 8-13,0 3-8 0,0 0-5 13,-5 0-3-13,-10 0-35 13,-6 3-8-7,-8 6-11 9</inkml:trace>
    </iact:actionData>
  </iact:action>
  <iact:action type="add" startTime="265538">
    <iact:property name="dataType"/>
    <iact:actionData xml:id="d37">
      <inkml:trace xmlns:inkml="http://www.w3.org/2003/InkML" xml:id="stk37" contextRef="#ctx0" brushRef="#br0">6537 14988 3 0,'-21'0'10'1,"2"0"-7"13,4 0-6-13,1 0 1 14,4 0 0-14,0 0 2 13,4 0 0-13,-1 0 0 0,1 0 0 20,-4 0 11-20,1 0-11 13,-1 0 11-13,3 0-9 0,2 0 16 13,3 0-11 1,2 0 2-14,0 0-9 0,0 0 1 13,0 0-2-13,0 0-4 14,0 0 4-14,7 0-3 13,6 0 4-7,10 0 1-6,8 0 5 14,9-3-3-14,9 3-1 13,9 0-2-13,7-6 4 14,6 0-7-14,3 0 8 14,-1-6-6-14,-2 2 6 13,-1 1-7-13,-6 0 5 14,3-3-3-9,0 1 2-5,3 2-1 14,2 1-1-14,2 0 5 14,0 6-10-14,-3 2 10 13,-2 0-8-13,5 0 7 14,1 0-4-14,8 0 0 13,4 0 1-13,2 0-1 14,5 2 2-8,1-2-5-6,1 0 9 13,0 0-9-13,-1 0 10 0,0 0-11 13,-4-10 5 1,-5-1-1-14,-1 4 3 14,-6-3-2-14,-8 3-2 14,0 3 4-14,1 3-10 0,-1 1 17 12,3 0-16-6,-3 0 9-6,0 0-6 14,-1 0 5-14,-8 1-2 13,-2 6 0 2,-7-1 4-15,-1-3-13 0,-1 2 18 12,-5-1-15-12,2-1 12 14,-4 4-10-14,-9-2 4 14,-4 2-1-9,-8-1 1-5,-5 2-5 14,-1-2 3 0,-3 1 3-14,-1-2-8 0,3-1 14 13,-3-1-12-13,1 4 6 0,-5-3-2 13,0-1 0-13,-5 0-2 13,-1-3 3-13,-3 0-4 14,2 0 0-9,-2 0 8-5,0 3-8 14,0-3 2-14,2 1 0 14,0 1 2-14,1 9 0 13,1-2-3 2,0 3 6-15,1 5-2 14,-1-2 2-14,1 2-6 0,-3 6 9 12,0 0-10-6,-2 0 4-6,0 3 0 13,0 4 1-13,0-3-1 14,0 1 0-14,0-2 4 14,-9 0-10-14,-4 1 11 13,-3 2-10-13,1 5 10 14,-3 2-4-14,-2 1-1 14,0 2 0-9,1-3 1-5,4-2 2 14,-1-6-6-14,3-5 7 13,-1 0-10-13,4-2 14 14,-3-3-11-14,3-1 6 14,1-6-6-14,5-3 4 0,0-2-1 12,0 1 0 3,1-6 4-15,3-1-5 4,-2 0 4-4,-1 0 10 14,3 0-7-14,-4 0 15 14,-7 0-6-14,-5 0-7 13,-6 0-8-13,-9 0 1 14,-2-1-6 0,-10 1 6-14,-6 0-8 14,-2 0 9-14,-1 1-6 5,4 12 2-5,1-4 2 13,7 1 0-13,1 2 2 14,6-6-5-14,-1 2 6 14,3-4-3-14,-2 5 6 13,-5-9-11-13,-2 0 11 14,-5 0-5-14,-4 0 1 13,-8 0 1-13,-5-5-2 5,-10-3 5 10,-8 4-12-15,-11 4 14 13,-6 0-16-13,1 0 13 0,0 0-9 13,9 12 4-13,2-4 0 13,6 6 0 2,0-6 1-15,2 6-3 0,1-9 5 13,-5 0-1-8,6-5 1-5,2 0-5 14,3 0 7-14,5 0-5 14,5 0 0-14,4 0 1 13,0 0-4-13,10 0 7 14,4 0-9 0,3 0 11-14,6 0-12 0,4-3 11 13,0 3-10-7,-2 0 5-6,2 0 0 13,-2 0-3-13,4 0 3 14,-2 0-4-14,3 0 11 13,-3 3-13-13,-2-3 12 14,-6 4-11-14,4 1 10 14,-3-5-5-14,-1 3 0 13,-1 3-2-13,-3-2-1 5,-1 0 6-5,7-1-8 13,1-3 12-13,10 1-10 14,1-1 10-14,3 0-8 14,3 0 2-14,-4 0-1 13,2 0 0-13,-4 0 3 14,-2 0-6 1,-1-8 11-15,-3 0-16 4,-3-2 18-4,-1-4-14 14,-2-2 7-14,1 2-3 13,1 0 1-13,0 2 1 14,6 2 0-14,2-2 4 14,5 2-10-14,5 1 10 13,-2 0-12-13,4-3 10 14,0-2-5-9,0 3 1-5,1-6-2 14,1-1 1-14,2-3 1 0,3-2 0 13,-2 0 4-13,4-3-3 13,0 0 8-13,0 2-9 14,1 2 2-14,-3-3-2 14,1 2 3 0,-2 0-2-14,1 6-1 5,4 1 3-5,-1 3-10 13,3 4 14-13,0 1-14 14,0 4 10-14,0-1-6 14,0 2 3-14,0-3 0 13,3-6-3-13,17-6-4 14,13-4 5 0,5-2 4-14,6-2-8 5,-1-6 12-5,-1 1-11 14,1-1 7-14,-5 6-2 13,-7 4 1-13,-7 8-1 14,-8 4 0-14,-5 4 2 13,-2 4-10-13,0-3 15 14,-5 5-14-14,-2-3 10 14,0 3-6-9,4 0 3-5,0-2-2 14,0 2 0-14,7-2 2 14,1 2-6-14,5 0 12 0,2-2-14 12,4 2 15-12,4-3-13 14,2 3 9-14,7-9-3 13,5 1 0-13,5-7 0 14,12-4 0-8,5-8 4-6,7 1-6 13,-1-8 8-13,-2 5-11 14,-2 0 9-14,-2 7-7 13,-5 4 3-13,-2 8 0 14,-5 2-1-14,-2 3 2 14,-3 0-7-14,0-2 14 13,6 2-16-7,6-1 18-6,11-2-16 13,7 2 8-13,9-3-2 14,1 0 0-14,-9 6 2 14,-3-2-6-14,-7 3 10 13,-6 2-16-13,-1 0 19 0,-2 0-18 13,-2 0 14 2,0 0-8-10,-2 0 3-5,2 2 0 0,0 3 0 13,-1-5 3-13,7 0-9 13,-2 5 13-13,-2-3-14 14,-3 0 14-14,-5 2-13 14,-3 4 6-14,-7-3 0 13,1 4 0-13,-5-1 0 14,-5-2-2-9,1 3 4-5,-1-4-7 14,0 3 12-14,8 0-11 14,3 2 8-14,10 0-4 13,4 0 0-13,2 1 0 14,2-3-2-14,-6 2 6 14,-3-2-11-14,-8-2 15 13,-5 2-16-7,-7-2 15-6,1 2-13 13,-7-3 6-13,-1 2 0 14,-1 3 0-14,0-2 0 0,0 1-3 13,-4 0 0 1,6 1 0-14,2 4 4 0,-2-1-7 13,0-4 9-13,-3 3-5 13,-4-1 2-7,-2-2-2-6,-3 3 1 14,-1-2-10-14,-1 2 8 13,-1 0 1-13,-1 2-4 14,-1 1 5-14,0-3-1 13,1-1 2-13,0 1 0 14,0-4-2-14,0 7 6 14,1-7-8-9,-3 1 9-5,-3 1-10 14,1-2 13-14,-3-2-16 14,-1 1 10-14,-1-2-4 13,-2 0 2-13,2 0-4 14,-2-1 3-14,0-1-2 13,0 3-3-13,0-6 11 0,0 4-12 20,0-4 12-20,0 0-9 0,0 0 4 12,0 0 0 3,0 0 0-15,0 1 4 0,0-1-4 12,0 3 3 3,-4 1-2-15,-8 2 4 0,-1 2-6 13,-3 2 2-13,-3 4-1 13,-2-2 1-7,3 2-1-6,1 0 0 13,1 0 5-13,1 2-13 14,-4 1 16-14,-1 3-15 14,1-3 14-14,-2-3-9 13,4 0 2-13,1 2 0 14,5-8-2-14,-1 7 6 14,4-6-10-9,-1 3 12-5,-1 2-12 14,2-3 12-14,4-4-11 13,-1-2 6-13,1-2-1 0,0-1 0 13,0-2 0 2,-2 3 0-15,-5-2 5 0,-3 7-6 12,-5-2 5-12,-2 6-8 20,-1-3 8-20,3 0-7 0,0 1 3 13,1-2 0-13,5 2-1 14,2-3 2-14,2-1-4 13,4-3 9-13,3-3-14 14,0 0 16-14,2 0-12 14,0 0 4-14,0 0 0 13,0 0 0-7,0 0 2-6,0 0-4 13,0 0 7-13,0 0-10 14,-4 0 10-14,-5 2-10 14,-3 1 6-14,2 3-2 13,-3-2-4-13,5 0-13 14,2 0-49-14</inkml:trace>
    </iact:actionData>
  </iact:action>
  <iact:action type="add" startTime="272566">
    <iact:property name="dataType"/>
    <iact:actionData xml:id="d38">
      <inkml:trace xmlns:inkml="http://www.w3.org/2003/InkML" xml:id="stk38" contextRef="#ctx0" brushRef="#br0">16451 10604 7 0,'8'0'0'15,"8"0"0"-14,6-5-4 0,-4 2 1 13,-5-1 3-13,-1 2 0 13,-8-1 0-13,-2-1 0 14,-2 3 10-8,0 1-10-6,0-2 13 13,0 2-8-13,0 0-3 14,-2 0 1-14,-6 0-1 14,0 0-1-14,2-2 2 13,-1 2-5-13,-1 0 9 14,3 0-14-14,0 0 7 13,3 0 0-7,2 0 0-6,0 0 5 14,0-9 15-14,0-3-18 13,0-2-2-13,14-7 9 14,8-4-16-14,12-5 12 13,1-5-6-13,7-2 2 14,-1-1-1-14,-6 4 3 0,-6 4-3 19,-11 4 3-19,-4 6 2 14,-6 6 0-14,-6 5 0 0,1 6-4 13,-3 1 2-13,0 2-4 13,0 0 1-13,0 0-5 14,0 0 3-14,0 0 2 13,-7 0-8-13,-7 12 16 14,-3 11-15-8,-10 8 13-6,-2 5-8 13,0 0 2-13,0-2 0 14,0 2 0-14,2-6 1 13,3-4-5-13,2-6 9 14,4-8-10-14,5-3 10 14,3-8-7-14,8-1 4 13,0 0 4-7,2 0 2-6,0 0-2 13,0-14-6-13,4-7-1 14,19-2-5-14,6-5 12 14,4-4-10-14,0 2 10 13,-2 2-6-13,-4 2 1 14,-6 2 1-14,-6 4-2 14,-8-1 3-9,2 6 1-5,-7-2 1 14,0 3-7-14,3 5 11 13,-5 2-11-13,0 7 2 14,0 0-4-14,0 0-11 0,-7 0-1 13,-16 21 12-13,-6 9 4 13,-8 5-2-13,-5 6 10 14,-3 3-16-9,1-2 11-5,3 0-3 14,7-8 0-14,11-6-1 14,7-7 0-14,7-9 2 13,7-7-7-13,2-5-4 14,0 0 7-14,0 0 1 14,27-14 2-14,10-16 2 13,14-8 1-7,5-4-3-6,0 0 1 13,-5 0-1-13,-2 1 6 14,-4 4-11-14,-7 5 12 14,-12 6-9-14,-5 8 8 13,-15 7-5-13,-4 6 4 0,-2 5 4 13,0 0 1-13,0 0-4 13,0 0-12-7,-4 0-13-6,-16 13 14 14,-7 11 5-14,-4 5 5 13,-3-3-4-13,10-2-1 14,4-2 0-14,4-2 0 13,3-2-4-13,4 0 10 14,0-4-14-14,0-4 16 14,7-4-15-9,2-4 12-5,0-2-5 14,0 0 0-14,5-14 6 14,15-11-6-14,4-7 5 13,5 1-13-13,0 2 17 14,-9 5-15-14,-5 6 14 13,-3 9-10-13,-10 2 4 14,-2 5-1-8,0 2-1-6,0 0-8 13,0 0-9-13,-16 7 10 0,-1 13 0 13,-4 3 14-13,2 6-9 13,1-2 4-13,7 4-4 14,6-2-2-14,5 2-14 14,0-6-11-14</inkml:trace>
    </iact:actionData>
  </iact:action>
  <iact:action type="add" startTime="274756">
    <iact:property name="dataType"/>
    <iact:actionData xml:id="d39">
      <inkml:trace xmlns:inkml="http://www.w3.org/2003/InkML" xml:id="stk39" contextRef="#ctx0" brushRef="#br0">16534 15543 3 0,'-3'-5'1'1,"0"1"1"13,-1-1 3-13,2 2-10 14,-3 1 11-14,3 2-6 13,-2 0 1-13,2 0 4 14,0 0-4-14,2 0 0 14,0 0-1-9,0 0-1-5,0 0-1 14,-3 0 4-14,3 0-8 14,0 0 11-14,0 0-10 13,0 0 5-13,0 0-1 14,0 0 0-14,0 0 1 13,0 0-4-13,0 0 8 14,0 0-8-8,0 0 2-6,0 0-3 13,-2 0 6-13,0 0-2 14,-1 0 1-14,-3 10 0 0,1 4 0 13,-1 0 0 1,-3 3 0-14,4 0 1 0,-2-6-2 13,3-3 2-13,0 0-2 20,-1-4 1-20,3 2 0 0,-2-2 0 13,-4 4 0-13,2 1 0 13,0 0 0-13,-1 1 0 14,3-4 1-14,-2 2-2 14,4 0 1-14,-2-3 0 13,2 4 0-13,2-9 0 14,0 8 0-9,0-6 0-5,0 6 0 14,0-4 0-14</inkml:trace>
    </iact:actionData>
  </iact:action>
  <iact:action type="add" startTime="275319">
    <iact:property name="dataType"/>
    <iact:actionData xml:id="d40">
      <inkml:trace xmlns:inkml="http://www.w3.org/2003/InkML" xml:id="stk40" contextRef="#ctx0" brushRef="#br0">17161 15758 3 0,'92'0'1'1,"4"-5"1"13,0 5-1-7,6 0-1-6,1 0 0 13,4 0 3-13,-1 0-7 14,0 0 8-14,-8 8-8 14,-11 1 9-14,-14 0-9 13,-10 2 6-13,-8-4-4 14,-3 3 1-14,4-1 1 13,2-6 0-7,6 3 6-6,3-2-11 13,7 0 11-13,-1-4-9 14,6 3 6-14,-2-3-4 14,4 0 2-14,4 0 0 13,3-3-1-13,6-9 3 14,0-2-6-14,-1 4 7 0,1-4-5 19,-5 6 6-19,-4 3-9 14,-7 5 5-14,-4 0-2 13,-10 0 1-13,-6 0 0 14,-7 0-2-14,-6 7 6 0,-3-3-8 13,-7-1 8-13,-1 3-8 13,-1-6 8-13,4 0-4 20,4 0 6-20,5-6 3 0,-2-1 3 13,-7 0-10-13,-1-2 9 14,-9 6-10-14,-7-6 5 13,-7 9-2-13,-8-4-4 14,-5 3 2-14,0 1 0 14,0 0 4-14,-11 0-1 13,4 0 5-7,3 0-6-6,-1 0 10 13,-2 0-10-13,3 0 5 14,-3 0-9-14,-6 0 6 14,-7 0-6-14,-5 0 1 13,-6 0-1-13,-7 0 4 0,-5 0-10 13,-5 0 12-13,-8 0-12 20,-4 0 11-20,-5 0-10 14,-6 0 6-14,-1 0-2 13,-7 0 1-13,-4 9 0 14,0-4-5-14,6 4 10 0,5-6-13 12,7 2 16-12,5-5-14 14,2 0 10-14,0 0-4 14,0 0 0-9,-4-5 2-5,-1 2-4 14,-3-11 5-14,-3 6-8 14,-5 0 10-14,-10 2-10 13,-8 2 9-13,-11 4-8 14,-1 0 4-14,3 0-2 13,1 4 0-13,2 6 2 14,0 2-4-8,-1-4 8-6,6 1-11 13,3-4 13-13,9 1-15 14,4-3 13-14,6 3-4 13,9-6 0-13,4 0 1 0,6 0-3 13,6 0 5-13,1 0-10 14,3 0 14-14,1-6-10 20,6 1 6-20,6 1-3 0,7-1 3 13,8 2 1 1,6-1-4-14,1 2 6 14,7-1-12-14,0 3 5 0,0 0 1 12,0 0-20-12,9 0 16 14,6 0-12-14,14 0 16 14,18 0 1-9,18 0 1-5,20-5-2 14,13 1 5-14,9-4-7 13,8 4 6-13,3-2-7 14,-2 2 9-14,3-4-9 14,-5 1 3-14,-4 4 0 13,4-6 0-13,0 4 3 14,2 1-6-9,5 4 8-5,-3 0-10 14,2 0 9-14,3 0-9 14,-5 4 9-14,-3 1-7 13,-11 4 3-13,-11-6 0 0,-6 2-1 13,-7-1 5-13,-4-2-10 14,-1 2 9-14,-3 0-6 13,-7-4 6-7,-7 4-3-6,-10-1 0 13,-3 3 0 2,-7-1 0-15,-9-1 3 14,-6 1-8-14,-13-5 10 0,-3 0-10 12,-7 0 10-12,0 3-5 14,0-3 1-14,0 0 1 13,0 2 4-7,0-2 4-6,0 0 6 14,0 0-7-14,0 0 14 13,0 0-12-13,0 0 13 14,0 0-23-14,2 0 1 0,0 0-2 12,-2 0-2-12,6 0-1 14,-4 0-1-14,-2 0-1 14,0 0 6-9,0 0-7-5,0 0-6 14,0 0-1-14,0 0-30 13,0 0-30-13</inkml:trace>
    </iact:actionData>
  </iact:action>
  <iact:action type="add" startTime="277770">
    <iact:property name="dataType"/>
    <iact:actionData xml:id="d41">
      <inkml:trace xmlns:inkml="http://www.w3.org/2003/InkML" xml:id="stk41" contextRef="#ctx0" brushRef="#br0">23358 15512 0 0,'112'0'3'15,"2"0"4"-14,0-4-6 14,1 3 2-14,3 1-1 13,5 0-1-13,-5 0-2 14,-4 0 5-14,-4 0-10 14,-4 9 12-9,2-1-10-5,-6 2 6 14,-4-4-2-14,-7 2 0 14,0 1 0-14,3-4 0 13,5-1 1-13,-1 0 5 14,0 1-3-14,-7-1-5 0,-2-3 9 12,-6 3-10 3,2-4 4-9,1 0-1-6,3 0 0 0,5 0 2 12,-3 0-5-12,4-1 8 14,2-3-7-14,1-5 7 13,0 1-10-13,0 7 9 14,-3-3-5-14,-4 4 1 14,-3 0 0-14,-3 0 0 13,-6 0 1-7,-11 0-5-6,-7 4 9 13,-8 0-10-13,-9 1 9 14,-3 0-8-14,-7-5 7 14,-5 4-3-14,-3-4 0 13,-8 0 1-13,-7 0 1 14,-4 0 3-14,-7 0-10 14,0 0 10-9,0 0-11-5,0 0 5 14,0 1-3-14,0-1 0 13,0 0 1-13,0 0 1 0,-4 0 4 13,1 0 9-13,-6 0-5 14,-11 0 14-14,-4 0-19 13,-7 0 4 2,2-1-5-10,2-3 4-5,-4-1-4 0,-5-3 1 13,-11 7-5-13,-9-3 10 14,-7 4-13-14,-3 0 12 13,-5 0-11-13,-5 0 9 14,-2 0-3-14,-9 0 0 14,0 4 0-14,-2-4-3 13,-1 0 6-7,6 0-6-6,2 0 9 13,1 0-10-13,3 0 8 14,5 0-5-14,-4 0 1 14,4 0 0-14,2 0 0 13,1-4 2-13,-1-1-6 14,0 1 9-14,-5 1-11 13,-3 1 10-7,-6-1-10-6,-7 3 6 14,-3 0-1-14,-11 0 1 13,-8 0 0-13,-10 3 0 0,-8 11-6 13,-1-1 2-13,-1 0 4 13,5 0-7-13,6-2 14 14,7 1-10-14,14-6 3 14,8-2 0-9,11 0 0-5,7 0 0 14,3-4-3-14,4 0 10 13,2 0-14-13,6 0 16 14,4 0-17-14,4 0 10 14,1 0-2-14,3 0 0 13,0 0 0-13,6 0-3 14,3 0 6-9,7 0-8-5,4 0 10 14,4 0-8-14,6 0 6 14,-6 0-6-14,3 0 4 13,-1 0-1-13,6 0 0 14,5 0 2-14,3 0-7 14,5 0 12-14,0 1-14 0,4-1 7 19,0 3-2-19,0-2-14 0,0 4-6 12,15 2 13-12,14 0 9 14,10 1 0-14,9 0 0 14,10-6 0-14,4 2 0 13,5-1 3-13,1-2-2 14,-2 3 0-14,1 0-1 13,4 1 1-7,3 0 0-6,1 2-1 14,2-2 4-14,-2-1 1 13,4 2-9-13,8-2 9 14,8-4-3-14,10 0 1 14,9 0-1-14,4 0-1 13,9-4 0-13,4-2 2 14,8 2-1-9,4-4-3-5,-6 2 7 14,-2-2-9-14,-4 4 6 14,-7-1-4-14,1-2 2 13,4 5-1-13,8-2 0 0,-2 0 2 13,-3 4-4 1,-9 0 7-14,-10 0-10 14,-6 0 11-8,-7 0-11-6,-6 4 7 0,-9 9-4 12,-7 1 2-12,-11-2 0 14,-5 3 0-14,-6-4 1 13,-2 4-6-13,-4-5 10 14,0 2-8-14,-1-8 6 14,-7 1-3-14,-4 1 0 13,-9-6 0-7,-6 0 3-6,-8 0-1 13,-10 0 3-13,-5 0-4 14,0 0 12-14,0 0-8 14,-8 0 15-14,-2 0-5 13,-6 0 0-13,3-11-6 14,-3 2-1-14,0 0 1 14,4 6-9-9,-2-6 6-5,7 5-2 14,5 3 0-14,2 1-2 13,0-3 4-13,0 3-2 14,0-3-3-14,0 2-1 0,6 1 3 13,-3 0-7-13,-1 0 8 13,0 0-8-13,-2 0 10 14,0 0-12-9,0 0 6-5,0 0-1 14,0 0-2-14,0 0-6 14,0 0 6-14,0 0-4 13,2 0 5-13,-2 0 3 14,0 0-6-14,0 0 9 14,0 0-7-14,0 0 3 13,2 0-4-7,0 0 1-6,-2 0-11 13,4 0 12-13,-4 1-15 14,0 10 1-14,0-7-63 14</inkml:trace>
    </iact:actionData>
  </iact:action>
  <iact:action type="add" startTime="280255">
    <iact:property name="dataType"/>
    <iact:actionData xml:id="d42">
      <inkml:trace xmlns:inkml="http://www.w3.org/2003/InkML" xml:id="stk42" contextRef="#ctx0" brushRef="#br0">13124 14115 7 0,'-4'-8'5'1,"-2"-3"2"13,-1 4 3-13,-2-3-8 14,0 2 9-14,2 1-9 13,5 4 11-13,2 3-10 14,0-4 5-14,0 2-8 0,0 2-1 13,0 0-3 1,9-5-7-14,22 2 10 5,23-6 1 9,21 0 5-14,12 1 1 14,12 2-8-14,1 6 6 0,4 0-5 13,0 0 1-13,-4 0 0 13,-7 0-1-13,-8 7 3 14,-2 4-8-14,-1 1 12 20,0 4-12-20,5-2 12 14,7 4-8-14,-3 4 2 0,3-3 0 12,-5 1-1-12,-4-3 1 14,2-5-1-14,-3-2 4 14,7-8-8-14,1 3 13 13,4-5-14-13,2 0 10 14,7 0-4-8,4-11 0-6,1-1 0 13,-4 0-1-13,-12 6 6 14,-11-2-10-14,-15 4 11 13,-14 2-12-13,-14 2 11 14,-13 0-9-14,-11 0 4 0,-10 0-2 13,-3 0 1-13,-3 0-8 13,0 0 7-7,0 0 1-6,0 0 1 14,-21 0 0-14,-8 0 17 13,-11 0-14-13,-16 0-3 14,-4 0 1-14,-13 0 0 13,-12 0-1-13,-8 0 4 14,-13 0-9-14,-9 0 12 20,-10 0-11-20,-13 0 11 14,-9 0-12-14,-3 0 6 0,-4 6-2 12,-1 4 1-12,-6 6 0 14,-9-2-4-14,-2 7 8 14,-3-2-11-14,7-1 12 13,8-2-10-13,11-11 5 14,16-5-1-9,14 0 2-5,20-12-1 14,22-11 9-14,19 0-9 14,20-2 11-14,16 3-7 13,11 8 3-13,3 5-5 14,8 4-3-14,0 2 1 0,0 2-1 13,0-1-4-13,0 2 0 13,5-2 3-7,19 2 2 8,10 0-4-14,11 0 13 14,11 0-18-14,13 0 15 0,13 0-8 13,10 0 2-13,6-2 0 13,2-12 0-13,3 2 5 14,5-9-8-14,6 5 8 13,5-1-10-7,1 3 8-6,-2 3-3 14,3 5 0-14,1 5 0 13,1 1 0-13,4 0 2 14,2 0-4-14,0 6 6 13,-3 10-8-13,-14-1 7 14,-13-1-9-14,-15-4 10 14,-7-3-5-9,0-7 1-5,1 0 0 0,3 0-3 13,-4 0 6 2,0 0-7-15,-13-4 10 0,-4 4-11 12,-1 0 9-12,-9 0-4 14,2 0 0-14,-3 0 0 13,-7 0-1-13,-2 0 1 14,-7 8-3-8,-4-2 8-6,-6 2-10 13,-5-2 9-13,-5 2-8 14,-3-4-2-14,-4 2 6 13,-2-2 0-13,3 0 0 14,-1-3 0-14,-1 2 4 14,2 1-11-14,-5-4 14 13,0 1-11-7,-2 2 9-6,3-1-7 13,-3 0 2-13,0 0 0 14,2-2 0-14,-2 0 0 0,0 0-3 13,0 3 1 1,2 2-3-14,0 2 3 0,2 4-1 13,3 3 6-13,0 2-3 20,4 2 0-20,-2 2 1 0,2 0-1 13,0 2 6 1,0 7-12-14,-1-8 13 14,-2 6-13-14,-3 0 7 14,1 2-2-14,-1-1 0 0,0 0-1 12,-3-2 2-12,0 1 0 14,0 2 0-9,0 5 3-5,-2 7-8 14,0-2 13 1,0 7-12-15,0-2 4 0,0 5 0 12,0-7-1-12,0 4 1 14,-4-6-1-14,-2-4 5 14,0-8-5-14,0-11 5 13,1-6-8-7,1-2-1-6,0-2 5 13,2-7 5-13,2 2-4 14,0-2 3-14,0 0-3 0,0 0 4 13,0 0 0-13,-3 0-10 13,1 2 12-13,-7 2-9 14,-9 2 4-14,-8 2-2 13,-6 1 1-7,-11-4-1-6,-1 1 0 14,-7-2 6-14,-7 4-11 13,-5-4 11 2,-5 3-9-15,-6 0 6 0,-2 3-4 12,-9 2 1-12,1-2 0 14,-7 2-1-14,-2 0 3 14,5-1-5-9,-6-6 9-5,0-2-11 14,1-3 11-14,-5 0-8 13,2 0 2-13,5 0 0 14,6-3 0-14,4-6 0 14,-1-1-2-14,2 1 7 13,-3 1-12-13,6 3 14 14,6 0-13-9,3 1 10-5,8-1-4 14,7-2 0-14,4 2 0 14,1-7 0-14,0 1 3 13,-2-3-6-13,4 0 9 14,-3 2-8-14,1-2 10 14,2 0-7-14,1 1-1 0,1 4 0 12,4 1 0-6,2 4 2-6,-2 2-8 13,2 2 13-13,-3 0-15 14,4 0 15 1,5 0-14-15,6 0 13 13,2 0-6-13,6 0 2 0,-1 0-2 13,4-3 0-13,-3 0 5 14,3 0-6-9,1 0 6-5,3 3-7 14,5-3 8-14,4 0-7 13,-1 3 5-13,3-3-4 14,0 3 0-14,0 0 1 14,0 0 1-14,0 0 4 13,0 0-12-13,0 0 11 0,0 0-10 19,0 0-2-19,0 0 4 0,0 0-1 13,0 0 2-13,0 0-1 14,0 0 3-14,0 0-7 13,0 0 14-13,0 0-15 14,0 0 15-14,0 0-10 14,0 0 3-14,0 0 0 13,0-1 0-7,0 1 0-6,0 0-5 13,0 0 0-13,7 0 5 14,2 13-28-14</inkml:trace>
    </iact:actionData>
  </iact:action>
  <iact:action type="add" startTime="286958">
    <iact:property name="dataType"/>
    <iact:actionData xml:id="d43">
      <inkml:trace xmlns:inkml="http://www.w3.org/2003/InkML" xml:id="stk43" contextRef="#ctx0" brushRef="#br0">9064 16388 12 0,'0'-1'24'15,"0"1"2"-8,0-4-12-6,0 4-8 13,0 0-2-13,-6 0-2 14,4 0-4-14,0 0 1 14,2 0-3-14,0 0 5 13,0 0-3-13,0 0-1 0,0 0 1 13,0 0 0-13,0 0 3 13,0 0-4-7,0 0 1-6,-2 0 0 14,2 0-5-14,-2 0 3 13,0 0 4-13,-1 0 0 14,-5 0 4-14,-2 4-3 14,4-4 1-14,-1 0-1 13,7 0-1-13,0 0 5 14,0 0-8-9,0 0 4-5,0 0-1 14,0 0 0-14,0 0 0 14,0 0 0-14,0 0 1 13,0 0 2-13,0 0 0 14,0 0-3-14,0 0 5 13,0 1-5-13,0-1 0 14,0 0 0-8,0 0-2-6,0 0 5 13,0 0-4-13,0 0 5 14,0 0-5-14,0 0 4 0,0 0-2 13,0 0 1-13,0 0 0 13,0 0-2-13,0 0 2 14,0 0-1-14,0 0 1 13,0 0-3-7,0 0 6-6,0 0-10 14,0 0 0-14,0 0-1 13,0 0 4-13,0 0 0 14,0 0 0-14,0 0-6 14,7 0 6-14,4 0 3 13,7 0-2-13,4 4 2 14,7 5 0-9,7-6 0-5,8 2-2 14,10 1 2-14,6-2 3 14,7-4-4-14,2 0 1 13,2 0-1-13,6 0 4 14,-2 0-7-14,1-4 6 14,0-2-2-14,0-6-1 13,-1 5-1-7,0 0-2-6,10-1 6 13,2-2-6-13,5 1 7 14,1 1-8-14,-6 3 9 0,-6-6-5 13,-10 4 0-13,0 2 0 13,-1 1 0 2,-1-1 2-15,2-4 0 13,1 5 0-13,-1 4-4 5,-3 0 5-5,0 0-6 14,1 0 4-14,-2 0-1 13,1 0 1-13,7-3-1 14,-2-4 0-14,-1 0 0 14,1 7 0-14,-4-5 5 13,-3 5-8-13,2 0 6 14,-1 0-6-9,-5 0 3-5,-6 0 0 14,-10 0-1-14,-8 0 1 14,-11 8-1-14,-7-4 0 13,-7 3-2-13,-6-4 6 14,-2 1-9-14,-5-4 3 0,0 5 1 12,0-5-3-12,0 0-1 21,0 4 5-21,-12 1 1 0,-10-1 7 12,-11 8-6 3,-10-1 2-15,-7 2 0 0,-8-4-3 12,-5 1 2-12,-7 2-1 14,-3-7 0-14,-7 7 0 14,-5-1 0 0,-7 3 3-14,4 2-8 5,1 6 8-5,4-4-8 14,7 0 4-14,1-4 0 13,-4 0 0-13,2-2 2 14,-4-8-5-14,4-2 7 13,0-2-5-13,0 0 4 14,3 0-2-14,3-2 4 14,4-5-4-9,7-8-1-5,6 7 4 14,5-1-4-14,7-4 1 13,4 5 8-13,4 2-5 14,8-2 1-14,1 2-2 0,11 1-5 13,8 5 4-13,4 0-2 13,2 0 0-13,0 0-1 14,0-3 0-9,0 3-5-5,0 0 2 14,0 0 8-14,0 0-9 14,0-4 9-14,0 4-4 13,0 0 0-13,0 0 2 14,0 0 1-14,0 0-2 14,0 0-1-14,0 0 2 13,0 0-4-7,0 0-4-6,4 0 5 13,0 0-8-13,8 0 6 14,5 0 3-14,10 7 0 14,9 4-3-14,17 3-7 13,16-6-20-13</inkml:trace>
    </iact:actionData>
  </iact:action>
  <iact:action type="add" startTime="293507">
    <iact:property name="dataType"/>
    <iact:actionData xml:id="d44">
      <inkml:trace xmlns:inkml="http://www.w3.org/2003/InkML" xml:id="stk44" contextRef="#ctx0" brushRef="#br0">8734 17277 0 0,'0'0'0'15,"0"0"1"-14,0 0-1 14,0 0 9-14,0-2-6 13,0-3 13-13,2 5-9 14,0 0 6-14,-2 0-12 14,0 0 7-9,0 0-5-5,0 0-2 14,0 0-1-14,0 0 1 13,0 0-3-13,0 0 1 14,0 0 1-14,2 0-13 14,2 0 8-14,3 0-4 13,7 0 6-13,5 0 3 0,10 0 3 19,10 0 0-19,1 0-1 0,6 0 1 13,1 0-1-13,0 0-1 14,0 0 0 0,0 0 1-14,-3 0-2 14,3 0 0-14,2 0 0 14,2 5 2 0,7-3-4-14,7 2 5 5,8 0-3-5,12-4 2 13,13 0 0-13,5 0 0 0,-1-4-1 13,1-7-1-13,-9-1 1 14,-3 3-2-14,3-3 6 13,-9 2-7-13,1 2 6 14,-3-2-7-14,-7 6 8 14,4-6-10-9,0 6 8-5,-2-1-3 14,0 2 2-14,-2-1-1 13,-7 4-1-13,-4 0 4 14,-1 0-7-14,-6 0 6 0,2 0-4 13,-2 0 2-13,-2 0-1 13,0 4 0-13,4-4 2 14,1 3-4-9,5-3 7-5,1 0-10 14,2 5 10-14,3-5-8 14,3 0 5-14,1 0-3 13,2 0 1-13,-4 0 0 14,-3 0 0-14,-7 0 1 13,-5 0-6-13,-8 6 10 14,-5 2-10-8,-3-4 6-6,-3 4-3 13,0-2 2-13,3-2 0 14,3 4 0-14,6-6 0 13,4 2-1-13,-1-4 4 14,3 0-6-14,-5 0 6 14,-1 0-5-14,-4 0 4 13,-5 0-2-7,-1 0 0-6,-4 0 0 14,1 0-1-14,-2 0 4 13,-1 0-7-13,5 0 9 14,0 0-10-14,6 0 7 0,2 0-4 12,5 3 2-12,0 2 0 14,1-5 0-14,3 4 0 14,2-4-3-9,0 0 6-5,-4 0-9 14,0 0 10-14,-7 0-8 13,-9-4 5-13,-9-1-2 14,-8 5 1-14,-10-3 0 14,-7 3-2-14,-4 0 4 13,-2 0-5-13,0 0 4 14,0 0-2-9,0 0-8-5,0 0 6 14,0 0-1-14,0 0 4 14,0 0 4-14,0 0 0 13,-4 0 8-13,2 0-9 14,-2 0 11-14,-5 0-12 14,-5-4 4-14,-1 2-6 0,-10 2 0 19,-4 0-1-19,-4 0 0 13,-9 0 0-13,-3 0 2 0,-3 0-5 13,-2 0 9 2,-4 6-7-15,-6 2 4 0,-7 1-2 12,-9 3 0-12,-6 3 1 14,-7-5-1-14,4 2 0 13,2-3 0-7,8 0 4-6,3-5-5 14,5 3 5-14,3-4-1 13,4-3-3-13,-3 0 1 14,3 0 0-14,-2 0 0 13,-3 0-1-13,-1 0 4 14,-4 0-6-14,3 0 6 14,0 0-5-9,-1 0 5-5,0 0-8 14,-3 0 4-14,0 0 0 13,4 0 0-13,2 0 0 14,4 0-3-14,1 0 7 0,-2 4-7 13,-5-4 6 1,-6 8-5-14,-3-2 2 0,5 2 0 13,-2 1 0-8,5 0 1 10,6-5-3-15,-1 0 6 0,7-4-7 13,4 0 6-13,2 0-6 13,10 0 6-13,7 0-3 14,8 0 2-14,5 0 0 14,9 0-1-14,4 0 2 13,7 0 7-7,0 0-7-6,0 0 10 13,0 0-12-13,0 0 8 14,0 0-5-14,0 0 2 14,0 0-3-14,0 0-3 13,0 0 0-13,0 0 4 14,0 0-9-14,0 0 5 0,0 0-6 19,0 0-14-19,0 0 1 14,18 0-19-14,17 0 7 0,15-4-4 12</inkml:trace>
    </iact:actionData>
  </iact:action>
  <iact:action type="add" startTime="295869">
    <iact:property name="dataType"/>
    <iact:actionData xml:id="d45">
      <inkml:trace xmlns:inkml="http://www.w3.org/2003/InkML" xml:id="stk45" contextRef="#ctx0" brushRef="#br0">16301 17464 12 0,'0'0'2'1,"0"0"7"13,0 0-7-7,0 0-2-6,0 0 0 13,16 0 0-13,6 0 0 14,11 0 1-14,10 0 2 14,4 0 1-14,2 3-4 13,5 1 2-13,4-2-1 14,6 3-1-14,12-5 0 13,8 0 1-7,6 0 1-6,1 0-3 14,-2-5 5-14,-2-4-5 13,0 4 4-13,5 0-3 14,-1-4 1-14,5 9-2 14,2-4 1-14,0 4 0 13,5 0 0-13,-1 0 4 14,2 0-7-9,-1 0 7 10,0 0-8-15,-2 0 7 0,-6 0-3 12,1 0 1-12,4-4-1 14,-2-6 2-14,-1 3 1 14,-4 2-3-14,-9-1 4 0,1 3-8 12,-2-2 8-12,2 5-6 14,-4 0 2-8,4 0 0-6,-4 0 0 13,2 0 0 2,-4 0-2-15,-2 0 6 13,-6 5-8-13,-5-5 8 14,-3 0-8-14,-3 0 6 0,-4 0-2 13,-5 0 0-13,-2 0 1 13,0 0-1-8,1 0 3-5,-4 0-7 14,5 0 9-14,1 0-10 14,1 0 9-14,0 0-6 13,1 0 2-13,-2 0 0 14,-4 0 0-14,4 0 0 13,1 0-1-13,6 0 5 14,5-15-7-8,1 3 8 8,1-2-7-14,-3 0 3 0,-8 2-1 13,-3-2 0-13,-10 5 1 14,-6 0-2-14,-12 1 2 13,-9 8-4-13,-9-4 6 0,-6 4-6 13,0 0 3-13,0 0 0 13,0 0-6-7,0 0-1-6,0 0-5 14,0 0-6-14,0 0 10 13,-8 0 0-13,0 0 7 14,-10 0 2-14,-6 0 7 13,-3 4-6-13,-9-1-1 14,-5 2 4-14,-1-5-5 14,-9 4 1-9,-5-4 3-5,-1 5-7 14,-6-5 6-14,8 0 0 13,-1 5-2-13,4-5 3 14,1 4-4-14,-4 0 0 14,-3 0 0-14,0-4 1 13,-3 0-2-13,6 0 4 14,1 0-1-9,5 0 0-5,0 0 3 14,0 0-5-14,-2-8 5 14,-9 4-5-14,-3-1 4 13,-9 5-1-13,-5 0-1 14,-6 0-4-14,-8 0 2 0,-7 0-5 13,-3 5 4-13,1-1 1 13,2 0 0-7,5 0 1-6,5-4-1 13,1 3 1-13,5 0-2 14,-2 1 6-14,-3 1-10 14,-3-2 10-14,3 1-9 13,-2-2 5-13,-2 3-2 14,-3-2-1-14,-11 1 2 14,-6 1-1-9,-5 4 4-5,-4-5-5 14,-3 6 4-14,-2-1-2 13,-2 0 0-13,3 3 1 14,3-2-1-14,5-2 0 14,7-4 0-14,4-4 0 13,4 0 1-13,8 0 5 14,11 0-8-9,8 0 7-5,1 0-5 0,3-4 1 13,3-8 0-13,0 2 0 14,7 2 2 0,7-1-2-14,4 0 4 14,2-1-7-14,5 6 7 0,3-5-6 12,4 4 3-12,6 1 1 14,5 1 0-8,1-4-3-6,7 3 2 13,8 4 1-13,6-3 4 14,2-2-7-14,0 5 10 14,0-4-9-14,0 4 5 13,0 0-1-13,0 0-3 14,0 0-1-14,0 0 0 0,0 0-2 19,0 0 5-19,0 0-8 14,0 0 9-14,0 0-7 13,0 0 3-13,0 0-1 0,0 0 0 13,0 0 0-13,0 0-1 13,0 0-5-13,0 0 3 14,0 0 2-14,0 0 0 20,0 0 2-20,0 0 6 0,0 0-3 13,0 0-1-13,0 0-2 13,0 0 3-13,0 0-4 14,0 0 2-14,0 0-4 14,0 0 4-14,0 0-4 13,0 0 2-13,0 0 0 14,0 0 0-9,0 0-4-5,2 0 3 14,-2 0 2-14,2 0-3 14,-2 0 6-14,2 0-4 13,-2 0 2-13,0 0-4 14,2 0 2-14,0 0-4 14,1 0 2-14,6 0-1 0,-5 0 0 19,5 0 5-19,-5 0-4 0,-1 0 4 12,-1 0-2-12,0 0 1 14,-2 0-1-14,3 0 0 14,-3 0 3-14,0 0-1 13,0 0-2-13,0 0 2 14,0 0 3-14,0 0-4 14,0 0 1-9,0 0-2-5,0 0 1 14,0 0-1-14,0 0 2 13,0 0-1-13,0 0-1 14,0 0 4-14,0 0-7 14,0 0 6-14,0 0-6 13,0 0 3-13,0 0-3 14,0 0 1-9,0 0-6-5,0 0-6 14,0 0-46-14</inkml:trace>
    </iact:actionData>
  </iact:action>
  <iact:action type="add" startTime="300961">
    <iact:property name="dataType"/>
    <iact:actionData xml:id="d46">
      <inkml:trace xmlns:inkml="http://www.w3.org/2003/InkML" xml:id="stk46" contextRef="#ctx0" brushRef="#br0">16466 10444 18 0,'0'-3'11'1,"0"-17"-9"0,0-4 0 12,14-1 2-12,6-4 0 14,6-5-2-9,5-5 0-5,4 0-2 14,0-3 3-14,-4 3-1 14,-2 2 2-14,-2 2-2 13,-5 5 4-13,-6 6-2 14,-8 8 1-14,-8 7-1 14,0 7 1-14,0 2-3 13,0 0-4-7,0 0 2-6,0 0-1 13,-4 0-4-13,0 0 10 14,-10 0 2-14,-6 14-5 14,-9 11-4-14,-8 8 4 13,-2 11-2-13,-1-3 0 14,1 1 1-14,0-2-3 0,3-3 7 19,1-3-12-19,4-8 14 14,4-6-12-14,10-8 10 13,7-5-8-13,8-7 6 0,0 0-3 13,2 0 0-13,0 0 0 14,0-5 13-14,4-23 1 13,27-12-10-13,8-15 3 20,11-3-11-20,6 3 8 0,-4-2-4 13,-2 3 2-13,2-2-2 14,0 4 0-14,-8 5 1 13,-11 15-1-13,-13 14 5 14,-15 9-3-14,-5 6 1 13,0 3 4-13,0 0-4 14,-2 0-3-8,-5 0-3-6,-7 0-9 13,-12 22 7-13,-8 14 10 14,-8 9-3-14,0-1 4 14,9 3-9-14,2-1 4 13,4-3-1-13,2 2 0 14,0-5 1-14,7-11-2 0,5-7 3 19,9-11-9-19,4-8 0 14,0-3 1-14,0 0-13 0,22 0 19 12,22-12 1 3,23-19 5-15,20-15 1 0,11-7-2 12,3-5-7-12,-7 0 10 14,-17 6-15-14,-12 4 14 14,-20 14-9-9,-21 13 5 10,-13 12-3-15,-11 6 3 0,0 3-3 12,0 0-3-12,-29 3-3 14,-13 16 2-14,-16 13 8 14,-4 7-7-14,2-2 9 13,4 0-8-13,4-4 6 14,6 2-4-9,-1-1 0-5,5 4 1 14,4 0-6-14,7-4 13 14,8-7-16-14,5-8 14 13,7-8-12-13,7-4 6 14,2-3-2-14,2-4 1 14,0 0-3-14,0 0 1 0,0 0 4 12,0 0-7-6,0 0 11-6,0 0-5 13,0 0 0-13,0-2 7 14,10-11-6 1,13-9 0-15,6-5-1 0,15-5-1 12,8-2-7-12,4-4 16 14,2-2-16-14,0-4 15 14,-10 2-11-9,-3 4 6-5,-11 5-2 14,-15 14 0-14,-7 9 2 13,-10 7 5-13,-2 3-6 14,0 0-2-14,-7 0 1 14,-27 20-7-14,-14 18 10 13,-12 11-3-13,-7 1 0 14,7-2 2-9,6-6-4-5,9-1 7 14,7-4-11-14,5-2 12 14,6-7-11-14,4-4 11 13,10-10-8-13,7-7 2 14,4-2-2-14,2-5-1 0,0 0-3 12,0 0 4-12,0 0 1 14,8-6-5-8,17-20 12-6,11-10-6 13,6-5 2-13,5-2-2 14,2-3 1 0,2-3 2-14,-8 1-3 0,-5 4 2 13,-12 3-4-13,-8 12 8 14,-9 4-8-14,-7 14 8 13,-2 6-8-7,0 3 2-6,0 2-6 13,-31 4-3-13,-14 28 5 14,-13 12-2-14,-2 9 12 14,5-1-13-14,8-4 18 13,7-4-20-13,7-4 12 14,4-1-3-14,4-3 0 14,4-8 0-9,11-8-3-5,3-10 4 14,7-6-5-14,0-4-5 0,0 0 9 12,0 0-8-12,0 0 8 14,0 0 0-14,7-7 1 14,20-14 4-14,10-13-3 13,9-7-2-13,12-7 9 14,3-1-14-9,6-4 10-5,0-1-10 14,-5-1 7-14,-4 4-2 14,-9 3 0-14,-6 9 2 13,-10 7-2-13,-10 10 5 14,-13 8-3-14,-5 7 0 14,-5 7 4-14,0 0-6 13,0 0-5-7,-2 0-2-6,-23 16 7 13,-11 11 0-13,-8 15 6 14,-7 11-12-14,-5 1 13 14,0 4-13-14,-2-2 15 13,0 1-14-13,3-6 7 14,6-5-2-14,7-6 0 14,9-10 3-14,14-9-11 4,5-9 16-4,8-4-16 14,3-6 17-14,3-2-16 13,0 0 9-13,0 0-3 14,0 0 1-14,0 0-6 14,0 0 4-14,3 0 4 13,11-14 1-13,3-4 0 14,5-5-3-9,3 0 7-5,2-4-9 14,2-3 3-14,9-3-1 14,10-9 0-14,10-7 1 13,12-1-3-13,3-1 8 14,-4 2-12-14,-5 6 12 13,-8 11-11-13,-15 10 8 14,-19 8-4-8,-11 10 1-6,-8 4 0 13,-3 0-2-13,0 0-10 14,0 0 5-14,-10 9-6 0,-14 14 13 12,-7 12 1 3,-8 1 4-15,2-2-5 14,1 2 0-14,-1 1 0 13,-4 0 3-13,-3 3-6 5,-6-4 10-5,4-2-14 13,3-10 14-13,8-4-13 14,10-6 12-14,8-6-6 14,5-1 0-14,7-5 0 13,3-1 0 2,0-1 3-15,2 0 1 0,0 0-3 13,0 0 3-8,0 0-2-5,0 0-4 14,0 0-2-14,0 0 4 13,0 0-2-13,0 0 3 14,0 0-3-14,0 0-10 14,0 0 7-14,0 0-20 13,0 4-1-13,0 6-9 14</inkml:trace>
    </iact:actionData>
  </iact:action>
  <iact:action type="add" startTime="305206">
    <iact:property name="dataType"/>
    <iact:actionData xml:id="d47">
      <inkml:trace xmlns:inkml="http://www.w3.org/2003/InkML" xml:id="stk47" contextRef="#ctx0" brushRef="#br0">23756 10186 6 0,'0'-1'20'6,"11"-20"-13"-5,7-5-3 14,6-6 2-14,3 0-12 13,4 1 12-13,-2-1-6 14,-2 1 0-14,-5 2 1 0,-4 2 0 13,-5 5 2-13,-4 6-4 13,-5 8 8-13,-4 6-5 14,0 2-2-9,0 0-13-5,-15 16-5 14,-18 19 18-14,-12 12 4 14,-7 7-2-14,2 0-2 13,0-1 2-13,6-6-4 14,7-5 4-14,2-5 1 13,6-7 0-13,8-7-3 14,4-9 2-8,11-7 0-6,6-5-1 13,0-2 2-13,0 0 10 14,0-6-9-14,18-20 25 14,13-12-23-14,11-10-1 13,3-5-5-13,6-5-2 14,3-2 2-14,0-3 0 0,-4 5-1 19,-5 7 7-19,-7 8-11 14,-9 10 14-14,-11 10-12 13,-11 11 6-13,-7 7-2 14,0 5-1-14,0 0-13 0,-27 1 6 12,-11 25 5-12,-16 15-6 14,-1 9 16-14,-1 4-13 14,5-4 15-9,6-1-12-5,1-11 3 14,5 1-1-14,2-3 0 14,3-7 2-14,9-8-4 13,10-7 9-13,11-10-14 14,4-4 13-14,0 0-13 13,0 0 6-13,0 0-1 14,17-7 2-8,21-20 16-6,16-9-16 13,10-10 6-13,4-2-10 14,-1-3 10-14,-5 4-9 13,-6 3 10-13,-8 6-7 14,-10 10 0-14,-11 7 5 14,-11 9-5-14,-14 11 2 0,-2 1-4 19,0 0-4-19,0 0-5 13,-27 15-1-13,-15 22 12 0,-14 9 1 13,-8 3 5-13,6 0-5 14,4-8 1-14,10-4-4 13,3-2 7-13,6-6-8 14,3-2 8-14,6-5-10 14,5-7 9-9,10-6-6-5,9-5 2 14,2-4-4-14,0 0 1 13,0 0-11-13,2 0 12 14,17-9 2-14,4-10 4 14,9-10 3-14,4-3-6 13,-1-4-1-13,1 0 0 14,-1-2 4-9,-3 1-3-5,-1 0-1 14,-2 5 6-14,-7 4-11 14,-7 8 13-14,-7 10-13 13,-6 6 6-13,-2 4-2 0,0 0-10 13,-12 0 6-13,-14 6 3 14,-12 20 2-14,-4 7-4 20,-8 8 11-20,6 1-11 13,1-1 8-13,4-4-5 0,5-2 3 13,-1-3-2-13,4-4 0 14,6-7 2-14,2-2-5 13,12-12 8-13,3 0-12 14,3-5 14-14,5-2-6 13,0 0 3-7,0 0 2-6,11-24-3 14,21-12 0-14,7-11-3 13,11-3 0-13,0-2-7 14,4-2 12-14,2 2-10 14,0 1 8-14,0 7-6 13,-6 4 4-13,-9 12-1 14,-12 6 0-9,-12 14 0-5,-12 4-6 14,-5 4 1-14,0 0-10 0,-15 0-19 13,-17 21 34 1,-13 11 0-14,-3 6 5 0,-2 6-4 13,6 0 0-13,1-3 4 13,10-2 0-13,4-3-5 21,2-4 7-21,6-4-10 13,2-4 8-13,4-7-8 0,8-10 4 13,5-5-1-13,2 1 0 13,0-3 2-13,0 0-4 14,0 0 9-14,0 0-7 14,0 0 5-14,0 0 3 13,0 0-7-7,0 0 8-6,0 0-4 14,0 0-2-14,0 0 4 13,0 0-3-13,0 0-1 14,0 0 2-14,0 0-8 13,0 0 7-13,0 0-5 14,0 0 2-14,0 0-1 14,0 0 0-14,0 0 1 4,0 0-1 11,0 0 6-15,0 0-8 0,0 0 8 12,0 0-5-12,0 0 3 14,0 0-4-14,0 0 1 14,0 0 2-14,0 0 1 13,0 0 1-13,0 0-4 14,0 0 7-9,0 0-14-5,0 0 12 14,0 0-9-14,0 0 3 14,0 0 0-14,0 0-2 13,0 0-3-13,0 0 3 14,0 0-12-14,0 0 12 14,0 11-27-14,0 10 14 20,0 1-40-20</inkml:trace>
    </iact:actionData>
  </iact:action>
  <iact:action type="add" startTime="314221">
    <iact:property name="dataType"/>
    <iact:actionData xml:id="d48">
      <inkml:trace xmlns:inkml="http://www.w3.org/2003/InkML" xml:id="stk48" contextRef="#ctx0" brushRef="#br0">16789 14055 3 0,'0'0'1'1,"0"-3"5"13,0 1-3-7,0 0 6-6,0 1-9 13,0-1 8-13,0 0-5 14,0 2 0-14,-2-5-3 14,-6 5 6-14,0 0-10 13,0 0 9-13,1-1-10 14,3 1 8-14,-1-3-5 0,1 2 2 19,-3 1 0-19,2-3-1 0,1 3 0 13,0-1-3-13,-5 1 8 13,-1-3-10-13,2 2 11 14,-3 1-8-14,4-3 6 14,2 2 0-14,3 1 1 13,0 0 0-13,2-5-1 14,0 4 3-9,0-1-8-5,0-3 6 14,0 1 4-14,0 2-8 14,2-6 13-14,2-4-9 13,15-8-4-13,16-10-6 14,28-12 6-14,21-11-1 14,16-5 4-14,4 0-7 13,-2-4 12-7,-4 7-11-6,-9 5 4 13,-13 9-1-13,-16 11 0 14,-18 9 1-14,-19 9-1 14,-14 7 5-14,-9 5-10 13,0 0 6-13,0 0-5 14,-7 0-7-14,-7 5-3 0,-10 21 14 19,-12 3 2-19,-10 9 3 0,-12 6-3 13,-3 0-2-13,-1 2 5 13,-5-2-9-13,1 1 10 14,-6-3-9-14,-6-2 4 13,0-5-1-13,3-9 2 14,5-1-1-14,9-4-2 14,11-5 5-9,11-5-9-5,16-4 10 14,9-6-8-14,9-1 9 13,5 0-4-13,0 0 2 14,0 0-2-14,9-6-2 14,24-16 0-14,21-14 0 13,22-7 3-13,18-10-9 14,2-3 5-8,-3-2 0-6,-2 0-9 13,-8 0 10-13,-7 4 0 14,-8 5 0-14,-10 9-1 13,-17 13 5-13,-17 12-8 0,-14 9 9 13,-10 6-10 2,0 0-3-15,-7 4-12 0,-29 20 12 12,-13 12 8-6,-13 6 2-6,-3 4 0 13,3-2 3-13,4 2-2 14,0 1-3-14,-5-1 5 14,-1-2-7-14,-4-2 3 13,4-6-1-13,10-10 0 14,14-9 1-14,18-10-1 14,11-7 6-9,11 0 0-5,0 0-6 14,0 0 0-14,25-10 4 13,30-20-8-13,29-12 4 14,22-4-2-14,5-7-7 14,0 2-6-14,-8 0 7 13,-7 0-1-13,-11 0 7 14,-12 8 4-9,-17 5 4-5,-20 13-2 14,-16 11 0-14,-16 10 5 0,-4 4-8 13,0 0-1 1,-22 6-5-14,-22 22 3 0,-22 10 4 13,-13 10-1 1,-9 3 3-14,-1 0-4 0,-2 0 2 13,-3-1 0-7,-4 2-2-6,-9 0 3 13,0 4-6-13,4-2 7 14,12-8-8-14,20-11 7 14,19-12-5-14,21-10 3 13,16-5-1-13,13-4 0 14,2-4 1-14,0 0-1 13,29-2-2-7,19-26-4-6,21-16 12 14,18-2-9-14,7-3 6 13,7-4-6-13,-3 4 2 14,-5-3 1-14,-8 0 0 13,-10 0 4-13,-5 3-3 14,-13 9 1-14,-9 8 8 14,-17 8-8-9,-15 11 8-5,-12 6-7 14,-4 5 7-14,0 2-10 0,-2 0-9 12,-29 17 8-12,-16 14 2 14,-14 11-3-14,-1 4 9 14,4-2-14-14,6-5 9 13,10-7-2-13,3-4 0 14,-2-2 0-8,1-2-1-6,5-4 5 13,-1-4-9-13,11-6 11 14,9-6-8-14,8-4 6 13,8 0 1-13,0 0-3 14,0 0-2-14,22-14-11 14,30-14 9-14,25-12-5 13,19-10 8-7,14-8-5-6,1 4-3 13,-4-3 1-13,-7 3-10 14,-9 4 16-14,-17 4 0 14,-23 10 0-14,-19 11 3 0,-17 16 0 12,-15 6-6-12,0 3 3 14,0 0 0-14,-4 0-6 14,-19 12 6-9,-10 7 0-5,-11 5 2 14,-8 5-1-14,-1-2 0 13,-3 1 1-13,-2 2 2 14,0 1-8-14,5 1 10 14,3-6-11-14,11-4 7 13,12-5-3-13,11-8 2 14,7-6-1-9,7 0 3-5,2-3-2 14,0 0 9-14,0 0-10 14,0 0 13-14,0 0-11 13,0 0 4-13,0 0-6 14,0 0 0-14,0 0 3 14,0 0-3-14,0 0 8 13,0 0-6-7,0 0 2-6,0 0 1 13,0 0-4-13,0 0 2 0,0 0-3 13,0 0 0-13,0 0-1 14,0 0-1-14,0 0 1 13,0 0-5-13,0 0 11 14,0 0-12-14,0 0 13 13,0 0-6-7,0 0 0-6,0 0 0 14,0 0 0-14,0 0 1 13,0 0-1-13,0 0 5 14,0 0-10-14,0 0 12 13,0 0-12-13,0 0 7 14,0 0-2-14,0 0 0 14,0 0 1-9,0 0-4-5,0 0 7 14,0 0-8-14,0 0 8 14,0 0-2-14,0 0 3 13,0 0-1-13,0 0-3 14,0 0 0-14,0 0-1 0,0 0 4 12,0 0-8 3,0 0 10-15,0 0-11 5,0 0 12-5,0 0-9 13,0 0 3-13,0 0-1 14,0 0 0-14,0 0 1 13,0 0-4-13,0 0 3 14,0 0-6-14,0 0 12 14,0 0-13-14,0 0 11 13,0 0-5-7,0 0 2-6,0 0-1 13,0 0 0-13,0 0 3 14,0 0-3-14,0 0 6 14,0 0-10-14,0 0 10 13,0 0-6-13,0 0 0 14,0 0 0-14,0 0 0 14,0 0 2-9,0 0-4-5,0 0 8 14,0 0-11-14,0 0 11 13,2 0-9-13,-2 0 6 14,0 0-4-14,2 0 1 14,-2 0 0-14,0 0-1 0,0 0 2 12,0 0-7-12,0 0 12 14,0 0-12-9,2 0 11-5,-2 0-10 14,0 0 7-14,2 0-2 14,-2 0 0-14,0 0 0 13,0 0 0-13,0 0 7 14,0 0-12-14,0 0 12 14,0 0-14-14,0 0 10 13,0 0-4-7,0 0 1-6,0 0-1 13,0 0 0-13,0 0 1 14,0 0-4-14,0 0 8 14,0 0-10-14,0 0 14 13,0 0-12-13,0 0 6 14,0 0-2-14,0 0 0 13,0 0 2-7,0 0-6-6,0 0 10 14,0 0-12-14,0 0 15 13,0 0-14-13,0 0 7 0,0 0-2 13,0 0 0-13,0 0 0 14,0 0 0-14,0 0 4 13,0 0-11-13,0 0 10 14,5 0-7-9,-2 0 5-5,-1 0-4 14,0 0 2-14,-2 0 1 14,0 0-1-14,0 0 1 13,0 0-2-13,0 0 6 14,0 0-10-14,0 0 14 13,0 0-11-13,0 0 6 14,0 0-6-8,0 0 3-6,0 0 0 13,0 0-1-13,0 0 6 14,0 0-10-14,0 0 11 13,0 0-11-13,0 0 11 14,0 0-7-14,0 0 1 0,0 0 0 13,0 0-1-13,0 0 2 20,0 0-5-20,0 0 10 0,0 0-12 13,0 0 11 1,0 0-10-14,0 0 8 0,0 0-4 13,0 0 1-13,0 0 0 13,0 0-2-13,0 0 6 14,0 0-9-14,0 0 10 14,0 0-10-9,2 0 8-5,-2 0-7 14,0 0 4-14,0 0-5 13,0 0 3-13,0 0-5 14,0 0 3-14,0 0-5 14,0 0 9-14,0 0-16 13,0 0 16-13,0 0-8 14,0 0 7-9,0 0-6-5,3 0-8 14,5 0-32-14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3:05:26.7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944">
    <iact:property name="dataType"/>
    <iact:actionData xml:id="d0">
      <inkml:trace xmlns:inkml="http://www.w3.org/2003/InkML" xml:id="stk0" contextRef="#ctx0" brushRef="#br0">7748 6136 3 0,'-20'-3'-3'15,"0"2"9"-14,4 1-12 14,1 0 7-14,1 0-1 13,3 0 0-13,5 0-1 14,1 0 1-14,1 0 0 14,1 0 0-9,-1 0 1-5,4 0-2 14,0 0 2-14,0 0 1 14,0 0-2-14,0 0 1 13,0 0-1-13,0 0 0 14,0 0-1-14,0 0-2 13,0 0 3-13</inkml:trace>
    </iact:actionData>
  </iact:action>
  <iact:action type="add" startTime="5315">
    <iact:property name="dataType"/>
    <iact:actionData xml:id="d1">
      <inkml:trace xmlns:inkml="http://www.w3.org/2003/InkML" xml:id="stk1" contextRef="#ctx0" brushRef="#br0">7681 6291 1 0,'0'0'-1'6,"2"0"1"-5,0 0 0 14,3 1 0-14,2 2 0 13</inkml:trace>
    </iact:actionData>
  </iact:action>
  <iact:action type="add" startTime="5406">
    <iact:property name="dataType"/>
    <iact:actionData xml:id="d2">
      <inkml:trace xmlns:inkml="http://www.w3.org/2003/InkML" xml:id="stk2" contextRef="#ctx0" brushRef="#br0">7681 6291 0 0,'179'11'3'1,"-148"-11"1"20,0 0 0-20,2 0-2 0,-2 0-2 12,3-4 3-12,-1 2-3 14,0 1 3-14,2-2-8 14,0 2 10-14,3-2-8 13,2 2 7-13,3-2-6 14,5-1 2-14,6-1 0 13,4-2 0-7,2 3 2-6,-4-2-3 14,-2 2 6-14,-6-1-7 13,-3 0 8-13,-5 3-12 14,-4 2 8-14,-3 0-2 13,0 0 0-13,1 0 0 14,0 0 0-14,-1 0 4 14,1 0-9-9,-3 0 11-5,4 0-10 14,1 0 10-14,-1 2-4 13,1 0-2-13,-2 2 0 0,4-2 0 13,-3 0 3-13,5 0 2 14,-4-2-3-14,-2 0-3 13,1 2 7-13,-1 1-9 14,1-3 6-9,5 5-3-5,-1-1 1 14,0 1-1-14,1-2 0 14,-2-1 3-14,-2 0-5 13,-2 0 10-13,-3 1-12 14,-2-2 11-14,2 2-10 14,0 1 3-14,-2-3 0 13,0 3 0-7,2 0 2-6,1 2-6 13,3 0 10-13,3 0-11 14,3 0 11-14,3 2-11 14,0-2 8-14,-1 1-3 13,-1-3 0-13,-5-3 1 14,6 3 0-14,-5-2 3 0,2 1-5 19,-4-3 5-19,-2 2-6 14,-3-2 5-14,0 0-5 13,0 2 2-13,0-1 0 0,5 1 0 13,2 0 1-13,4 0-2 14,7 1 6-14,0-3-10 13,3 2 11-13,1 0-11 14,-2-2 6-9,-1 0-1-5,-8 1 0 14,-5-1 0-14,-3 4 0 14,-1-1 4-14,1-1-10 13,4 3 12-13,2-1-11 14,7 5 9-14,1 0-5 13,6 1 1-13,2 3-2 14,2-1 2-8,0-4 0-6,0-2 0 13,-5-2 6-13,-2-3-12 14,-1 3 14-14,-4-4-13 14,1 0 7-14,0 0-2 13,4 3 0-13,1-1 0 14,1 2-1-14,0 1 3 0,-3-2-8 19,-4-1 12-19,-3 0-9 0,-3-2 8 13,0 2-7-13,-6-2 4 13,-1 0-2-13,1 0 0 14,-3 0 1-14,-4 0 0 13,4 0 3-13,0 0-6 14,2 0 7-14,5-4-5 14,0-3 1-9,2 4-1-5,0 1 0 14,-2 2 0-14,0 0-1 14,0 0 3-14,-2 0-7 13,-1 0 10-13,5 0-8 14,1 0 6-14,1 0-3 13,7 0 0-13,4 0 0 14,3 0 0-8,4 0 2-6,-2 0-6 13,0 0 10-13,2 0-12 14,1 0 12-14,5 0-10 13,4 0 4-13,1-2 0 0,2-5 0 13,-3 4 2-13,-5-3-5 14,-5 2 8-14,-4 0-11 20,-4-3 12-20,-7 4-10 13,-3-3 7-13,-2 2-4 0,-1-1 1 13,1 1 0-13,-5 4 0 14,6 0 1-14,1 0-6 13,0 0 10-13,5 0-11 14,-1 0 12-14,0 0-7 14,-2 0 1-9,-4-1 0-5,0-3 1 14,-2-3 0-14,1 2-2 13,3-3 7-13,2 1-11 14,7 0 11-14,5 0-10 14,0 2 8-14,2-2-4 13,-3 4 0-13,3-1 0 0,2-1-1 19,3 1 4-19,6-1-6 14,-2-3 6-14,2 0-6 14,-5-3 8-14,-3 5-9 0,-6 0 4 12,1-2 0-12,-4 4 0 14,-1-3 1-14,-4-2-3 14,-1 2 7-14,-3 2-10 20,-1-1 10-20,-1 3-10 13,-4-4 6-13,3 5-2 0,2 2 1 13,3-2 0-13,-3 2 0 14,3 0 1-14,-7 0-6 13,-2 0 11-13,-10 0-11 14,-1 0 9-14,0 0-5 14,-4 0 1-9,4 0 0-5,0 0 0 14,2 0 0-14,-3 0 0 13,3 0 5-13,4 0-10 14,3-1 11-14,1-2-10 14,-1-1 7-14,-5 0-3 13,-7 2 0-13,-11-2 0 0,-2 4 0 19,-6 0 3-19,-3 0-10 0,0 0 14 13,0-3-13-13,0 3 13 14,0 0-4-14,0 0-1 13,0 0 8-13,0 0 0 14,-3 0-9-14,3 0-1 13,-3 0 9-13,3 0-15 14,0 0 13-8,0 0-14-6,-4 0 7 13,0 0-1-13,-5 0 1 14,-5 0 0-14,-5 0-3 14,-4 0 8-14,1 0-11 13,-3 0 12-13,8 3-10 14,-4-3 11-14,1 2-8 13,-2 0 2-7,2-2-1-6,-5 0 2 14,1 0 0-14,2 0-2 13,-3 0 7-13,3 0-7 14,-5 0 6-14,-2 0-12 13,-2 0 6-13,-5 0-1 0,1-4 0 13,-5 1 2-13,-1 0-2 20,1 1 2-20,-4 2-9 14,-7 0 15-14,-1 0-12 13,-2 0 10-13,-4 0-10 0,-1 0 4 13,-4 0 1-13,-2 10 0 14,3 5 2-14,-1-6-5 13,3 3 10-13,0-2-13 20,6-2 12-20,2 2-12 14,4-4 6-14,4-1 0 0,-3-2 0 13,1 1 2-13,-10 2-4 13,-9 5 4-13,-2-2-5 14,-2 2 6-14,2-1-6 14,5 1 5-14,1-1-3 13,-1 1 1-7,-2 1 0-6,-8-3-3 13,-2 0 6-13,-6-2-8 14,0 0 11-14,-7-1-12 14,-2 2 12-14,0-2-12 13,-3 0 6-13,7-2 0 0,8-4 2 13,3 0 0-13,5 0-2 14,0 0 7-9,-1 0-8 10,-1-8 3-15,-7 1-2 13,-4 2 4-13,-3-2-6 0,0 2 2 13,8 0 0-13,5 3-2 14,3-1 3-14,0 1-7 13,-1 0 12-13,2 2-12 14,-1 0 11-9,2 0-10 10,2 0 5-15,0 0 0 0,1 0-1 13,-1 0 3-13,-2 0-4 13,3 0 8-13,-1 0-11 14,3 0 10-14,-6 0-10 13,-7-2 4-13,-1-1 0 14,-2 1 1-8,0 0 1-6,7 2-1 13,-8-1 6-13,-8 1-10 14,1 0 10-14,-3 0-12 13,-2 3 8-13,1 11-6 14,1 1 6-14,2 1-4 0,6-3 1 13,8-2 1-13,9-6-1 13,10-2 5-7,7-3-6-6,5 0 7 13,6 0-6 2,1 0 3-15,-2-7-2 0,4 2 0 13,-5 3-1-13,-4 2 0 13,-3 0-2-13,-5 0-3 14,-8 0 10-14,0 11-10 14,0 2 12-9,0-1-12-5,6-2 6 14,1 2 0-14,2 0 0 13,0 0 1-13,0 2-3 14,-5-2 6-14,3 0-11 14,0-7 14-14,4 0-12 13,5-5 9-13,3 0-4 0,2 0 0 13,-1-14 0-8,5-3 0-5,-1-2 5 14,3 1-11 1,6 2 12-15,1-1-8 13,1 6 5-13,-2-1-6 14,0 1 3-14,-2 4 0 0,0-1-2 13,-2 2 4-13,-4 2-7 13,-3 0 7-7,0 1-8-6,0 2 12 13,3-1-13-13,4 0 11 14,0 0-4-14,4-1 0 14,1 1 0-14,-3 0-1 13,3 1 2-13,-5-1-6 14,0-5 10-14,-3 2-10 13,1-1 12-7,-2-2-10-6,-3 1 3 14,1 1-2-14,-2 4 1 13,4 0 2-13,2 1-5 14,6-1 8-14,6-3-8 14,3-1 12-14,3 3-10 0,-3-4 5 12,3 2-6 3,-3-2 5-15,1 2-2 4,-2-2 0-4,2 3 2 14,-1 0-9-14,3 0 14 14,-3 1-14 0,1-2 12-14,-3 1-9 14,-5-2 6-14,0 2-2 0,-2-1 0 12,0 1 2-12,1 1-7 14,-3 2 10-8,-2-2-13-6,-5 3 12 13,-3 0-8-13,-3 0 1 14,-3 0 3-14,-1 0 0 14,-1 3 0-14,5 2-2 13,7 1 5-13,-1 3-11 14,7-4 16-14,5 4-16 13,2-4 15-7,4-3-9-6,3-2 3 0,2 0-1 13,0 0 2 1,-3 0 0-14,3 0 0 0,-2 0 5 13,-3 0-14-13,-1 0 5 13,-8 0-1 2,-4 0-3-15,0 2 6 0,-2 9 0 13,4-3 0-8,2-7-2-5,3 3 4 14,2-2-6-14,4-2 10 13,3 2-12-13,7-2 9 14,-2 0-6-14,6 0 3 14,0 0-4-14,2 0 2 13,-2 0-9-13,2 0 1 14,0 0-18-9,0 2 10-5,0 1 0 14,0-1 15-14,0 1-7 14,0 1 10-14,9-2-2 13,0 3 2-13,4-3 0 14,3-1 2-14,4-1-5 14,9 2 7-14,4-2-7 13,8 0 6-7,3 0-3-6,5 0 2 13,7 0-2-13,4 0 0 14,7-10 1-14,6-1 1 0,3-2 1 13,2 4-6 1,-2-2 8-14,-3 3-10 0,1 2 8 13,2-1-3-13,-2 0 0 13,3 1 0-7,0 1-3-6,-2-2 6 14,-1 1-7-14,-7 3 10 13,-3-2-11-13,3 1 8 14,0 2-3-14,5 2 0 14,3 0 0-14,1 0 0 13,-3 0 2-13,-6 0-4 14,-9-3 8-9,-6 3-9-5,-1 0 8 14,-4-3-5-14,6 1 1 14,7-2 1-14,9 2 1 13,12-4-3-13,4 2 1 14,-3 0 3-14,-4-3-7 13,-5 2 9-13,-1 1-11 14,-5-2 10-8,-1 2-6-6,-3 0 2 0,-5 1-1 12,0-2 0-12,-4 3 3 14,-8 0-7-14,1-1 10 13,-3 3-11-13,-1 0 10 14,-3 0-7-14,0 0 4 14,-1 0-2-14,-4-3 0 13,-4 3 0-7,-4 0-1-6,-3 0 4 14,-4 0-7-14,-2 0 7 13,4 0-6-13,3 0 6 14,4 0-3-14,8 3 0 13,4-3 0-13,3 3 0 14,4 1 2-14,0 1-4 0,4-2 6 19,1 1-9-19,-2 0 12 14,0-1-11-14,-5 4 4 13,-4-5 0-13,-3 1 0 0,4-3 2 13,1 0-4-13,6 0 8 14,1 0-12-14,2 0 12 13,10 0-10 2,-1 0 6-15,3 0-4 4,4 5 0-4,0 1 1 14,-4 3-1-14,-3-2 3 14,-2-2-7-14,3-2 12 13,-1-1-9-13,2-2 8 14,4 0-8-14,1 0 4 14,2-5-1-14,-1-6 0 13,-6 1 2-7,-4 2-3-6,-4 0 8 13,-3 6-14-13,1-3 16 14,4 2-15-14,-2 3 9 14,4-2-3-14,4 2 0 13,-6 0 0-13,7 0-1 14,-3 0 2-14,1 0-7 0,1 0 12 19,-1 0-11-19,-3-2 11 14,-4-5-10-14,-9 2 6 0,-9 3-2 12,-7 0 0-12,-2-1 1 14,-4 3-6-14,1 0 10 14,-2 0-11-14,5 0 12 13,7 0-13-13,4 0 9 14,7 7-3-9,6-2 1-5,-1-5 0 14,2 0 0-14,-6 0 3 14,-5 0-6-14,-7 0 9 13,-5 0-12-13,-2 0 12 14,2 0-11-14,2 0 5 13,-1 0 0-13,-1 5 0 14,0 1 2-8,-2 0-7-6,4-2 10 13,3-2-10-13,1 1 12 14,4-3-12-14,-3 0 11 13,-1 0-6-13,4 0 0 14,1-3 0-14,2-1 0 0,-3 2 4 13,1-1-11-13,-4 3 14 13,-5 0-14-7,4 0 11-6,-6 0-6 14,2 0 2-14,3 3 0 13,-3 6-2-13,5-2 2 14,5-1-4-14,3-2 10 13,10-4-12-13,8 0 13 14,8 0-10-14,8 0 6 14,-4-4-2-9,2-6-1-5,-6 0 2 14,-10 4-4-14,-4 0 5 13,-7 6-10-13,-6 0 14 14,-1 0-12-14,-1 0 10 14,-1 0-6-14,2 0 2 13,-1 0-1-13,-3 0 0 0,0 2 0 19,-4 2-3-19,-3 0 8 14,1-2-10-14,-5 0 11 0,-3-2-9 13,-4 0 5 1,-4 0-2-14,-2 0 0 0,-1 0 0 13,4 0-1-13,0 0 6 14,6 0-12-14,-3 0 14 13,1 0-14-7,-2 0 10-6,0 0-4 13,-3 0 1-13,-7 0 0 14,-3 0-1-14,-1 0 2 14,-4 0-5-14,1 0-3 13,1 2 7-13,-1 1-4 14,0 0 0-14,-1-1 5 13,-3 0-2-7,0-2 1-6,0 0-4 14,0 0 4-14,0 0-6 13,0 0 6-13,-11 0 0 14,-8 0 11-14,-5 2-8 13,-7 2 1-13,-1 0-4 14,1 0 0-14,2 2-1 0,0-1 3 19,-4 0-4-19,2-1 8 0,-3 1-11 13,-5-2 12-13,1 1-9 14,-3 1 4-14,3-4-2 13,3 6 2-13,-1-4-2 14,1 3 0-14,1 0 0 13,6 0-6-13,3-3 12 14,0-1-10-8,0-2 10-6,-4 0-7 13,-2 0 2-13,-6 0 0 14,-6 0-1-14,-6 0 4 13,-5 1-8-13,3 5 10 14,-2 0-12-14,6 1 12 14,3-2-12-14,5-1 9 13,6-1-3-7,4-3 2-6,5 0-2 14,2 0 1-14,-3 0 5 13,-4 0-7-13,-5 0 4 14,-3 0-1-14,-10 0 2 0,-3 0-1 12,0 0 0-12,-6 0 0 14,6 0 1-14,2 0-1 14,0 0-1-9,-2 0 2-5,-4 0-3 14,3 0 4-14,-5 0 2 13,5-3-6-13,-5-1 3 14,-2 0-2-14,-2 0-1 14,-9 0-2-14,-9 0 4 13,-5 0-8-13,-2 0 10 14,1 1-6-9,1-4 6-5,3 4-5 14,7-2 1-14,6 1-1 14,2-1 4-14,7 1-1 13,0-3 0-13,-2 1 0 14,-2 3-5-14,-6-2 9 14,-3 3-11-14,2 2 4 13,-3 0-1-7,3 0 1-6,-2 0 0 13,3 0-2-13,2 0 5 0,6 2-9 13,7 3 12-13,4-2-10 14,-1-3 10-14,6 0-6 13,4 0 0-13,0 0 0 14,0 0 0-14,-6 0 1 13,-8 0-6-7,-4 0 11-6,-5 0-13 14,1 0 13-14,2 0-13 13,2 0 9-13,4 0-2 14,8 0 0-14,1 0 1 14,3 0-2-14,3 0 6 13,1 0-9-13,3 0 10 14,2 0-11-9,1 0 8-5,-1 0-6 14,-5 0 2-14,0 0 1 14,-2 0-1-14,-2 0 2 13,-3 4-7-13,-1 2 11 14,-2 1-12-14,-8-2 13 0,1 2-9 12,-3-4 3 3,0-1 0-9,7-2 0-6,-3 0 3 0,10 2-6 12,1-2 9-12,5 2-13 14,3 1 13-14,-1-3-9 14,0 0 5-14,-2 2-3 13,-4-2 2-13,-5 0-2 14,-4 1 1-14,-2 1 0 13,-3 2-5-7,0 1 12-6,2-2-13 14,-4 2 11-14,3-1-7 13,-3-3 2-13,2 2 0 14,3-3 0-14,1 0 2 13,4 0-7-13,-2 0 12 14,2 0-14-14,3 0 13 14,1 0-9-9,3 0 6-5,3 0-4 14,0 0 1-14,3 0 0 14,-4 0 0-14,2 1 0 13,-1 3-6-13,-2 0 13 14,-1 1-13-14,-5-1 12 0,-3-3-9 12,-3 1 4-12,2-2-1 21,0 0 0-21,4 0 0 0,1 0-4 12,5 0 11-12,-1 0-14 14,3 0 13-14,3 0-12 13,4 0 9-13,-3 0-3 14,3 0 0-14,4 0 0 14,1 0-2-14,-1 0 5 13,4 0-9-7,-1 0 12-6,2 0-11 14,-1 0 12-14,-4 0-13 13,4 0 6-13,-4-2 0 14,0 1 0-14,-4 1 1 13,0 0-4-13,-5 0 5 14,0 0-8-14,2 0 10 14,-1 0-9-9,1 3 4-5,-1-1 1 14,2-2 0-14,-3 0 0 0,2 0 0 12,-2 0 2-12,1 0-6 14,1 0 8-14,3 0-8 14,2 0 8-14,2-2-6 13,5-1 3-13,-2 3-1 20,4-4 0-20,-3 1 1 0,-2 1-3 13,4-2 7-13,1 0-10 14,-1 0 11-14,4 3-8 13,-1-2 4-13,5 2-2 14,-3-2 0-14,5 1 1 14,-3 0-3-14,1 1 8 13,4-2-12-7,-2 1 13-6,2 0-13 13,0 0 11-13,-2 0-10 14,0 2 5-14,4-1 0 14,1 1-1-14,3-2 1 13,3 2-5-13,0-3-7 0,0 3 4 13,0 0-15-13,0 0 9 20,0 0-31-20</inkml:trace>
    </iact:actionData>
  </iact:action>
  <iact:action type="add" startTime="21831">
    <iact:property name="dataType"/>
    <iact:actionData xml:id="d3">
      <inkml:trace xmlns:inkml="http://www.w3.org/2003/InkML" xml:id="stk3" contextRef="#ctx0" brushRef="#br0">19558 6411 0 0,'-2'0'10'1,"2"0"0"13,0 0-10-13,0 0 0 14,31 0-8-9,23 0 7-5,19 0 2 14,16 0 4-14,4 0-4 14,4 0-1-14,-8 0 0 0,3 0 0 12,1 0 4-12,14 0-4 14,9 0 6-14,6-8-4 13,-1-6-2-13,-7-5 5 21,-8 2-2-21,-16-2-2 0,-10 1 1 12,-15 2-2-12,-14 3 3 14,-13 1-4-14,-23 5 5 13,-10 0-8-13,-5 2-4 14,0-1 6-14,0 0-7 14,0 0 2-14,-7 2-5 13,-13 2 12-7,-11 2 0-6,-5-3 1 14,-6 3 2-14,-2-5 0 13,-4 1-4-13,-7 1 3 14,-8 0-2-14,-4 3 0 13,-6 0 0-13,-5 0 0 14,-5 0 3-14,-6 0-6 14,-2 0 9-9,3 0-11-5,7 0 9 14,7 0-5-14,11 0 2 13,9 0 0-13,12-2 2 0,9-2-2 13,8 2 7-13,8-1-8 14,3 0 6-14,3-1-1 13,5 2-3-13,1 2-2 14,3 0 8-9,-1 0 0-5,3 0-6 14,0-3-2-14,0 3-8 14,0 0 5-14,0 0-15 13,16 0 16-13,20 0-3 14,20 9 5-14,21-1 7 14,20-2-2-14,14 0 1 13,14-4-5-7,-3 0-1-6,-6 3 6 13,-18-5-12-13,-13 5 13 14,-18-1-10-14,-11 0 4 14,-19 3-2-14,-14-2 1 13,-12-1-4-13,-6-1 1 14,-5-3-10-14,0 0 12 0,0 0-10 19,-2 3 10-19,-21-1 2 14,-10-2 7-14,-12 0-8 0,-6 0 3 12,-7 0-2-12,0 0 1 14,-2 0 0-14,-5 0 2 14,-9 0-6-14,-6 0 8 13,-7 6-9-13,0 9 3 20,7-2 0-20,11 1-1 0,17-2 2 13,21-5-3-13,18-4 7 14,11-3-10-14,2 2 5 13,0 1-1-13,0-2-17 14,11 3 18-14,9 4 0 13,11-2 2-13,1 1-2 14,1 0 4-8,-2-2-3-6,-10-2 4 13,-9 1-10-13,-7-1 10 14,-5-3-9-14,0 2 8 14,0-2-4-14,0 1 0 0,0 2-6 12,0 1 2 3,0 8-15-15</inkml:trace>
    </iact:actionData>
  </iact:action>
  <iact:action type="add" startTime="23617">
    <iact:property name="dataType"/>
    <iact:actionData xml:id="d4">
      <inkml:trace xmlns:inkml="http://www.w3.org/2003/InkML" xml:id="stk4" contextRef="#ctx0" brushRef="#br0">27229 6399 3 0,'0'0'7'15,"0"0"-5"-14,6 0-2 14,17 0-3-14,10 0 3 13,25 1-2-13,23 12 4 14,12 2 5-8,20 2-7-6,5 0-3 13,3 4 1-13,9-7 4 14,5-4-5-14,13-6 9 14,5-4-8-14,-1 0 8 13,-14-3-6-13,-11-8 4 14,-20-1 0-14,-20 3-3 13,-16 4 1-7,-17 3-2-6,-9 2 4 14,-14 0-10-14,-16 0 8 13,-11 0-7-13,-4 0-3 14,0 0 8-14,0 2-13 0,-10 6 13 12,-17 1 4-12,-15 3 1 14,-8 1 3-14,-10-3-5 20,-4-4-4-20,-3-6 5 14,-5 0-2-14,-5 0 1 13,-4 0-1-13,-4 0-2 14,-4-4 0-14,-5-4-2 0,-1 4 7 13,-8-2-10-13,-4-1 11 13,-2 0-12-13,0 0 12 14,-3 4-9-8,1-1 3-6,4-1 0 13,7 0-8-13,15-2 8 14,14 2 3-14,15-2 2 13,12-1-8-13,7 1 9 14,8-1-8-14,10-1 7 14,3 4-2-14,5 1 1 13,7 2 1-7,4 2 9-6,0-3-11 13,0 3-3-13,0 0-2 0,21 0-1 13,22 0 0 2,22 0 3-15,22 0 3 13,11 0 0-13,6 0-3 0,6 0 0 13,1 0-2-13,8 0 2 14,5-8-3-9,5-2 6-5,3 3-4 14,-10-2 3 0,-12 2-3-14,-19 2 1 14,-16 3 0-14,-11 2 0 0,-20 0 3 13,-11 0-9-13,-10 0 12 13,-8 0-13-13,-3 2 6 14,-8 7-1-9,-4-2-8-5,0 0-4 14,0-2 0-14,0 0 1 14,-4-1 13-14,-10-3 0 13,-4 2-3-13,-2-2 9 14,-7-1-6-14,-8 3 4 14,-15-3-3-14,-14 0-1 13,-16 0 0-7,-19 1 0-6,-14 2 3 0,-15-1-5 12,-7 0 6-12,-2 1-8 14,4-1 9 1,8 3-5-15,9-1 0 13,12-2 1-13,13 3-1 0,12 0 1 13,15-3-6-13,14-2 13 13,15 0-13-7,18 0 11-6,9 0-2 14,8 0-4-14,0 0 0 13,0 0-7-13,23 0 4 14,16 0 3-14,25 0 6 13,22 0 12-13,17 0-18 14,17-2 13-14,7-3-11 14,4 3-1-9,-2 0 0-5,-1 2 1 14,-7-1-2-14,-10-3 2 13,-16 2-7-13,-12-3 12 14,-18 3-10-14,-18 1 10 14,-16 1-8-14,-16-2 3 13,-10 2-1-13,-2 0 3 14,-3 0-1-14,0 0 1 4,0 0 3-4,0 0-9 14,0 0 6-14,0 0-1 14,0 0-1-14,0 0 3 13,0 0 2-13,0 0-1 14,0 0 2-14,0 0-7 14,0 0 3-14,0 0 1 13,0 0-9-7,0 0 7-6,0 0-6 13,0 0 2-13,0 0-3 14,0 0 3-14,0 0 1 14,0 0-4-14,0 0 6 13,0 0-8-13,0 0 11 0,0 0-11 13,0 0 8 2,0 0-3-10,0 0 1-5,0 0-1 14,-3 0 0-14,0 0 2 13,3 0-8-13,-2 0 14 0,2 0-12 13,0 0 13-13,0 0-11 14,0 0 5-14,0 0-2 13,0 0 0-13,0 0 1 14,0 0-5-9,0 0 11-5,-2 0-17 14,2 0 19-14,-2 0-14 14,0 0 10-14,2 0-5 13,0 0 3-13,0 0 1 14,-3 0 0-14,1 0 0 13,2 0-1-13,0 0 1 14,0 0-2-8,0 0 4-6,0 0-4 13,0 0 0-13,0 0-2 14,0 0 0-14,0 0 2 14,0 0-4-14,0 0 10 13,0 0-16-13,0 0 16 0,0 0-13 13,0 0 10-13,0 0-5 20,0 0 1-20,0 0-1 0,0 0 0 13,0 0 5 1,0 0-10-14,0 0 11 0,0 0-9 13,0 0 9-13,0 0-9 13,0 0 3-13,0 0 0 14,0 0-1-14,0 0 5 14,0 0-9-9,0 0 10-5,0 0-12 14,0 0 16-14,0 0-15 14,0 0 10-14,0 0-4 13,0 0 0-13,0 0 0 14,0 0-2-14,0 0 7 13,0 0-10-13,0 0 13 14,0 0-11-8,0 0 8-6,0 0-6 13,0 0 2-13,0 0-1 14,0 0 0-14,0 0 2 0,0 0-6 12,0 0 12-12,0 0-19 14,0 0 17-14,0 0-9 14,0 0 5-14,0 0-2 13,0 0 1-7,0 0-1-6,0 0 0 13,0 0 6-13,0 0-12 14,0 0 14-14,0 0-15 14,0 0 12-14,0 0-6 13,0 0 1-13,0 0 0 14,0 0-1-14,0 0 4 14,0 0-8-9,0 0 13-5,0 0-16 14,0 0 17-14,0 0-13 13,0 0 7-13,0 0-3 14,0 0 4-14,0 0-4 14,0 0 0-14,0 0 7 13,0 0-13-13,0 0 14 14,0 0-13-9,0 0 8-5,0 0-6 0,0 0 3 13,0 0 0 2,0 0-1-15,0 0 3 0,0 0-9 12,0 0 14-12,0 0-15 14,0 0 15-14,0 0-11 14,0 0 8-14,0 0-4 13,0 0 0-7,0 0 1-6,0 0 1 13,0 0 4-13,0 0-8 14,0 0 9-14,0 0-7 14,0 0 5-14,0 0-5 13,0 0 1-13,0 0-1 14,0-2 0-14,0 2 5 13,0-2-12-7,-2-2 14-6,-4 0-16 14,-1 0 16-14,2 1-10 13,3 3 3-13,0 0 0 14,2-1-1-14,0 1-2 13,0 0-1-13,0 0 7 14,0 0-11-14,0 0 14 0,0 0-13 19,0 0 8-19,0 0-2 0,0 0 1 13,0 0-1-13,0 0-2 13,-3 0 2-13,3 0-4 14,0-2 8-14,0 2-10 14,0 0 8-14,0 0-6 13,0 0 6-13,0-3-1 14,0 3 0-9,0 0 0-5,0 0-5 14,0 0 11-14,0 0-13 14,0 0 1-14,0 0 5 13,0 0-12-13,0 0 5 14,0 0 1-14,0 0 1 14,0 0 5-14,0 0-3 13,0 0-1-7,-2 0 8-6,2 0-10 13,-4 0 13-13,2 0-9 14,-2 0 3-14,-1 0 0 14,2-2 0-14,1 2 3 13,0 0-7-13,0 0 11 14,2 0-14-14,0 0 14 0,0 0-12 13,0 0 7-8,0 0-2-5,0 0 0 14,0 0 0-14,0 0-3 13,-5 0-4-13,-6 0 4 14,-9 12-25-14,-7 10 2 14,-6 1-43-14</inkml:trace>
    </iact:actionData>
  </iact:action>
  <iact:action type="add" startTime="30938">
    <iact:property name="dataType"/>
    <iact:actionData xml:id="d5">
      <inkml:trace xmlns:inkml="http://www.w3.org/2003/InkML" xml:id="stk5" contextRef="#ctx0" brushRef="#br0">4877 7618 6 0,'-2'0'3'15,"2"0"-3"-14,-2-7 4 14,-1 2 2-14,-2-5-5 0,1-4 3 12,2-3-4 3,0 0 0-10,2-2 0-5,0 1 6 14,0 4-12-14,0 2 12 14,0 2-8-14,0 5 4 0,0 2-2 12,0 1 0 3,0 1 1-15,0 1-1 0,0 0 2 13,0 0-5-13,0 0 9 13,0 0-9-7,0 0 8-6,0 0-10 14,0 0 7-14,0 0-4 13,0 0 0-13,2 0-4 14,14-3 4-14,8-1 2 13,19 0-3-13,13-2 7 14,6 0-3-14,5 4 2 14,4-2-6-9,1 2 4-5,-1 2-1 14,-3 0 2-14,-5 0 0 13,-7 0-4-13,-7 0 3 14,0 6-5-14,2 2 8 14,-1 0-3-14,2 1 0 0,4-3-1 12,2-2 2 3,9 1-2-10,7 1 2-5,3 1 1 0,4 0-5 13,0-3 8-13,-2 3-10 14,4-4 8-14,2-3-4 13,0 0 0-13,1 0 0 14,1-7 0-14,-4-4 2 14,-5 4-5-14,-9 2 7 13,-4 3-8-7,-12 2 10-6,-6 0-9 13,-7 0 3-13,-11 0 0 14,-7 0 0-14,-10 0 1 14,-12 0 3-14,0 0-2 13,0 0 10-13,0 0-5 14,0 0 18-14,-2 0-9 14,-8 0 9-9,-1-7-16-5,-3-6-8 14,-1 1-2-14,-3 0 5 13,-1 2-12-13,-6 0 13 0,-2 2-12 13,-4-1 7-13,-7 4-3 14,-7 3 6-14,-6 0-2 13,-9 2-1-13,-4 0 3 20,-6 0-7-20,-1 0 6 0,0 0-7 13,-1 2 10-13,1 2-10 14,2-2 8-14,1-2-3 13,-5 0 2-13,-3 0-2 14,-1 0 0-14,-2 4 2 13,6-1-9-13,6 0 14 14,5-1-16-8,2 0 14-6,8 0-6 13,7-2 2-13,3 2-1 14,9-2 0-14,2 0 1 13,6 0-4-13,0 0 10 14,6 0-12-14,-4-8 11 14,1-1-5-14,2 0 4 13,0 1-4-7,2 2-1-6,3 0 0 14,1 0-2-14,5 2 4 13,2 0-8-13,5 4 12 0,2-3-12 13,0 3 6-13,0 0 0 13,0 0-6-13,0-1-6 14,0 1 3-14,0 0-4 14,0 0 9-9,5 0-8-5,8 0 10 14,7 0-1-14,9 0-2 13,6 0 8-13,13 0-3 14,4 0 3-14,2 1-3 14,4 5 0-14,0-5 2 13,-2 1-3-13,4 0 4 14,1-2-6-9,3 0 9-5,11 0-7 14,10 0 1-14,11 0 0 14,9 0 0-14,4 0 1 13,5-4-5-13,2-3 11 14,2 6-14-14,-2 1 14 14,-5 0-13-14,-5-2 9 0,-6 0-3 19,-9 2 0-19,-6 0 0 13,-10 0-1-13,-7 0 3 0,-6 0-7 13,3 11 10-13,3 0-10 14,3 1 10-14,8 0-6 13,-6-1 1-13,-3-2 0 14,-10-4 0-14,-14-2 1 14,-8-1-7-9,-6-2 12-5,-10 0-11 14,-2 0 10-14,1 0-9 13,-9 0 6-13,5 0-4 14,-9 0 2-14,1 0 0 14,-1 0-2-14,-2 0 7 13,-6 0-10-13,0 0 11 14,0 0-8-9,0 0 5-5,0 0-2 14,-16 0 2-14,-9-10-6 14,-8-5 3-14,-7 4 0 13,-10 1-3-13,-3 2 6 0,-10 2-7 13,-10 4 6 1,-7 2-4-14,-4 0 2 0,-3 0-2 20,-1 0 1-20,-5 4 2 13,-3 4-5-13,-7-4 8 14,1-4-8-14,1 0 10 0,3 0-11 13,7 0 8-13,4 0-3 13,9 0 0-13,6 0 0 14,10 0 0-14,9 0 4 13,6-2-4-7,3-1 5-6,5-4-8 14,6 5 9-14,2 0-8 13,6 0 2-13,8 2 0 14,3-1 0-14,3 1 0 13,2 0-4-13,0 0 12 14,0 0-13-14,5 0 10 0,4 0-10 19,-2 0 10-19,2 0-7 14,0 0 2-14,0 0 0 14,0 0 0-14,0 0 3 13,0 0-9-13,0 0 11 0,0 0-13 13,0 0 11-13,0 0-7 13,0 0 2-13,0 0 2 14,0 0-1-8,0 0 1-6,0 0-4 13,0 0 3-13,0 0-4 14,0 0 3-14,0 0-2 13,0 0 4-13,4 0-2 14,2 0 3-14,-1 0-1 14,0 0 0-14,-3 0 2 13,0 0-5-7,0 1 8-6,-2 1-9 14,0 0 9-14,0 0-8 13,0 0 3-13,3 0 0 14,1 2 0-14,0-2 2 13,0 2-6-13,6 1 6 14,-1 0-5-14,4 3-4 14,1 2 6-9,-1 1-20-5,-2 1-15 14</inkml:trace>
    </iact:actionData>
  </iact:action>
  <iact:action type="add" startTime="34080">
    <iact:property name="dataType"/>
    <iact:actionData xml:id="d6">
      <inkml:trace xmlns:inkml="http://www.w3.org/2003/InkML" xml:id="stk6" contextRef="#ctx0" brushRef="#br0">10918 6992 0 0,'-2'-8'9'15,"-3"2"-8"-14,0 4 2 14,3-2-3-9,0 4 4-5,0 0-2 14,2 0-1-14,0 0 1 14,0-2 2-14,0 2-5 13,0 0 5-13,0 0 3 14,0-3-5-14,-2 3 5 0,0-2-5 12,2 1-1 3,-2-1 3-9,2 2 1-6,0-2 1 13,0 2-6-13,0-2 10 14,0 2-8-14,0 0 4 0,0 0-4 13,0 0 0-13,0 0-2 13,0 0 2-13,0 0-6 14,0 0 11-14,0 0-14 13,0 0 7-7,0 0-2-6,0 0-6 14,0 12-1-14,0 10 5 13,0 6 4-13,0 4-2 14,0 6 5-14,0 4-7 14,-3 4 9-14,3 0-4 13,-2 0 2-13,2-5-3 14,0-5 0-9,0-6 0-5,0-1-2 14,0-3 6-14,0-3-8 14,0-3 9-14,0 0-10 13,0-4 11-13,-2 1-8 14,2-6 3-14,-2-2-1 13,2-1 0-13,0-3 1 14,0 1-3-8,0-1 8-6,0-3-12 13,0-1 12-13,0-1-11 14,0 3 9-14,0-3-7 0,0 0 4 12,0 0-1-12,0 0 3 14,0 0-1-14,0 0 4 14,0 0-3-14,0 0 1 13,0 0-1-7,0 0 4-6,0 0-7 14,0 0 2-14,0 0-2 13,2 0 1-13,0 0-4 14,5 0-3-14,8 0 6 13,12 0 0-13,8 0 0 14,12 0 6-14,3 0-6 14,3 0 0-9,0 0 0-5,3-4 0 14,-2 0 2-14,2-1-7 14,2 5 11-14,-1-1-9 13,3 1 8-13,-2 0-9 14,0 0 4-14,-4 0 0 13,-2 0 0-13,-2 6 1 0,6-4-3 20,4-2 5-20,9 0-6 0,3 0 8 12,-1 0-10 3,1 0 6-15,-3 0-1 0,-5 0 0 12,-3 2 1 3,-6-2-2-15,1 0 5 0,-5 1-9 13,3-1 10-13,-1 3-9 13,1-2 6-7,3 3-4-6,1-1 4 13,0 1-2-13,-2-2 0 14,0 0 2-14,0-2-7 14,2 0 12-14,4 0-13 13,1 0 13-13,-3 0-12 14,-2-4 8-14,-7 1-4 14,-4 3 1-9,-5 0 0-5,-4 0-2 14,-4 0 2-14,-1 0-6 13,0 0 12-13,-1 0-13 14,-1 0 12-14,0-8-6 14,-4-4 1-14,-2 1 0 13,-6 1 0-13,-1 3 0 14,-7 4-5-9,1 3 10-5,-4 0-10 0,1 0 3 13,1 0-2-13,-2 0 4 14,-3 0 0-14,1 0 0 13,-2 0 0-13,-1-3-2 14,2 3 6-14,-3 0-7 14,0-1 8-14,0 1-7 13,-2 0 7-7,5 0-4-6,-3 0-1 13,0 0 3-13,0 0-3 14,-2 0 1-14,0 0-2 14,2 0 6-14,-2 0-10 13,0 0 8-13,0 0-6 14,0 0 3-14,0 0 0 0,0 0 0 19,0 0 0-19,0 0 0 14,0 0 2-14,0 0-4 13,0 0 7-13,0 0-8 0,0 0 8 13,0 0-4-13,0-3 0 13,0 3 3-13,0-4-2 14,0-4 1 1,0-3-6-15,0-5 9 4,5-3-12-4,2 0 12 14,4-4-9-14,0-3 5 14,2 0-3-14,0-4 1 13,-1-1 0-13,-3-4-1 14,-3-3 3-14,-4-5-8 13,-2 0 12-13,0-1-8 14,0 0 4-8,0 3-2-6,-4 5 0 13,-2 0 0-13,-4 7-1 14,6 4 2-14,-1 1-1 13,1 6 6-13,0 2-11 14,-3 1 11-14,3 3-12 14,1 2 7-14,-1 3-1 13,-1 0 0-7,3 2 2-6,0 1 1 0,0 2 3 12,0-1-12-12,2 2 12 14,0 1-13-14,0 0 5 14,0 0 2-14,-3 0-3 13,3 0-3-13,0 0 6 14,-2 0-8-14,2 0 6 14,0 0 2-9,-2 0-5-5,2 0 7 14,0 0-4-14,0 0 2 13,0 0 0-13,0 0 0 14,0 0 1-14,0 0-2 14,0 0 6-14,0 0-10 13,0 0 11-13,0 0-12 14,-2 0 7-9,2 0-2-5,0 0 1 14,0 0 0-14,0 0-3 14,0 0 6-14,0 0-9 13,0 0 12-13,0 0-12 0,0 0 12 13,0 0-11-13,-2 0 5 14,2 0 0-14,0 4 0 13,0 0 1-7,0-1-4-6,0 1 10 13,0 1-14-13,-3-3 14 14,3 0-12-14,-2 1 10 14,2-1-5-14,0 1 0 13,0-1 0-13,0-2 0 14,0 2 2-14,0-2-4 13,0 0 7-7,0 0-9-6,0 0 9 14,0 0-9-14,0 0 4 13,0 3-2-13,0 2-1 14,0 5 0-14,0 0 2 13,0 8-12-13,0 0-5 14</inkml:trace>
    </iact:actionData>
  </iact:action>
  <iact:action type="add" startTime="37710">
    <iact:property name="dataType"/>
    <iact:actionData xml:id="d7">
      <inkml:trace xmlns:inkml="http://www.w3.org/2003/InkML" xml:id="stk7" contextRef="#ctx0" brushRef="#br0">14788 6754 3 0,'0'0'1'6,"0"0"1"-5,0 0 4 0,0 0-9 13,0 0 7-13,0 0-4 13,0 0 0-13,0 0 3 14,0 0-2-14,0 0 1 14,0 0-3-14,0 0 7 13,0 0-12-13,0 0 12 14,0 0-12-9,0 0 6-5,0 0-4 14,0 0-7-14</inkml:trace>
    </iact:actionData>
  </iact:action>
  <iact:action type="add" startTime="38140">
    <iact:property name="dataType"/>
    <iact:actionData xml:id="d8">
      <inkml:trace xmlns:inkml="http://www.w3.org/2003/InkML" xml:id="stk8" contextRef="#ctx0" brushRef="#br0">14788 6754 6 0,'-88'68'18'1,"88"-68"-5"13,0 0 8-13,-2 0-15 14,2 0 9-14,-2 0-14 13,2 0 6-13,0 0-4 14,0 0-1-14,0 0-1 0,0 0 1 19,0 0-2-19,0 0 4 0,0 0-10 13,0 0 12-13,0 0-13 13,0 0 7-13,0 0-4 14,0 0 3-14,0 0-1 14,0 0-2-14,0 2-3 13,0 3 6-13,0 3-2 14,0 7-4-9,0 1 14-5,4-1-11 14,4 6 7 1,1 2-4-15,-3 0 1 0,1 3 0 12,-1 2 0-12,1 0 2 14,-4 2-8-14,1 3 12 14,-2 0-13-14,-2 3 10 20,0-1-3-20,0 1 0 0,0-1 1 12,0-2-2-12,0-3 3 14,0-2-4-14,0-3 7 14,0-2-9-14,0-5 11 13,0-4-12-13,0 0 6 14,0-4-1-14,0 0 0 0,0 0 0 19,0-2-1-19,0 2 6 0,0-3-11 13,0 0 12 1,0 0-12-14,0-3 12 0,0 0-7 13,0-3 1-13,0 2 0 14,0-3 0-14,0 2 2 13,0-2-2-13,2 0 6 14,-2 0-10-9,0 0 12-5,0 0-13 14,0 0 6-14,0 0-1 14,0 0 0-14,0 0 0 13,0 0-1-13,0 0 4 14,0 0-7-14,2 0 8 14,-2 0-7-14,0 0 9 13,0 0-9-7,3 0 3-6,-3 0 0 13,4 0 0-13,3 0-2 14,8 0-3-14,12 3 10 14,7-1-7-14,8 3 8 13,9-3-6-13,5 0 3 14,2-1-3-14,4-1 0 0,-3 3 1 19,-4-2-2-19,1 2 6 14,-7 1-11-14,-2-3 12 13,-5 4-12-13,3-3 12 14,1-2-10-14,6 0 5 0,8 0-1 12,15-8 0-12,10 0 2 14,11 2-7-14,2 2 12 14,-4-1-13-9,-5 3 12-5,-7 2-11 14,-3 0 8-14,-10 0-3 14,-7 0 0-14,-2 0 1 13,-6 0-2-13,2 2 5 14,-3 7-10-14,7-3 12 13,0 2-10-13,12 0 8 14,1-1-6-8,1 0 2-6,-1 1 0 13,-6 0 0-13,-2-4 1 14,2-4-6-14,0 0 11 13,6 0-12-13,3-14 15 0,0 4-15 13,-2 3 7-13,-3 4-1 14,-2-2 0-14,3-1 0 13,-1 2-2-7,0-1 5 8,-5-1-6-14,0-1 10 14,-11 4-14-14,-4-1 11 14,-11 0-5-14,-3 0 1 0,-4 0 0 12,-6 1-2-12,-4 2 8 14,-2-2-12-14,-5 1 12 14,1 1-12-9,-1-2 12-5,-1-1-9 14,-1 4 6-14,-7-1-6 13,-3 1 3-13,-2 0 0 14,-2 0-3-14,0 0 10 0,0 0-14 13,0 0 13 1,0 0-12-14,0 0 9 0,0 0-4 19,0 0 1-19,0 0 0 14,0 0 4-14,0 0-4 0,0 0 10 13,0 0-8-13,0 0 8 13,0 0-7-13,0 0 3 14,0 0-6-14,0 0 0 14,0 0-2-14,0 0 2 13,0 0-4-7,0 0 10-6,0 0-13 13,0 0 16-13,2 0-14 14,3-5 10-14,-3-2-3 14,3-4-2-14,2-3 2 13,1-2-6-13,1 0 8 14,3-4-12-14,-6-2 18 13,-2-2-16-7,1-4 12-6,-5-3-11 14,0-2 9-14,0-6-8 13,0-2 4-13,0-4-1 14,-9 3-3-14,-5 3 8 14,3 2-9-14,5 4 10 13,-1-2-5-13,5 5 1 14,2-2-2-9,0 0 1-5,0-1 0 14,0 1 0-14,0 2 2 0,0 0-6 13,0 6 11 1,0 5-12-14,0 2 12 0,0 9-10 13,0 2 3-13,0 5-3 13,0 1 0-13,0 0-3 14,0 0 3-8,0 0 2-6,0 0-7 13,0 0 10-13,0 0-8 14,0 0 6-14,0 0 0 13,0 0 0-13,0 0 0 14,0 0 0-14,0 0 4 14,0 0-2-14,0 0 3 13,0 0-3-7,0 0 3-6,0 0-3 13,0 0-2-13,0 0 0 14,0 0 0-14,0 0 2 0,0 0 7 13,0 0-7-13,0 0 4 13,0 0-1-13,0 0 1 14,0 0-5-14,0 0 5 14,0 0-2-9,0 0-3-5,0 0-1 14,0 0 5-14,0 0-12 13,0 0 14-13,0 0-14 14,0 0 10-14,0 0-3 14,0 0 0-14,0 0 2 13,0 0-2-13,0 0 4 14,0 0-8-9,0 0 14-5,0 0-20 14,0 0 21-14,0 0-18 14,0 0 8-14,0 0-1 13,0 0 0-13,0 0-1 14,0 0-3-14,0 0 0 0,0 0 0 13,0 0-1 1,0 0 2-8,0 0-8-6,0 5 3 13,0 11-12-13,-14 4-50 14</inkml:trace>
    </iact:actionData>
  </iact:action>
  <iact:action type="add" startTime="47592">
    <iact:property name="dataType"/>
    <iact:actionData xml:id="d9">
      <inkml:trace xmlns:inkml="http://www.w3.org/2003/InkML" xml:id="stk9" contextRef="#ctx0" brushRef="#br0">19313 7132 0 0,'0'0'11'15,"6"-1"-11"-14,39-6-7 14,22 0 3-14,26-4 4 13,15 0 0-13,1 0 0 14,-6 4 0-8,-12-4 1-6,-16 4-1 13,-12-2 0-13,-20 4 2 14,-20 0-1-14,-13 5 4 13,-10 0-3-13,0 0 4 14,0 0 3-14,-2 0 6 0,-6 0-5 13,-2-2-3 1,-9-2 8-8,-6 1-11-6,-16-6-8 13,-8 3 11-13,-2 1-11 0,-5-4 9 13,-9 1-5 2,3 0 0-15,-5 0 0 13,3 4-2-13,10 0 6 0,9-1-8 13,19 4 10-13,4 1-11 14,8-2 10-9,9 2-8-5,1 0 3 14,4 0-1-14,0-2 1 13,0 2-11-13,25-2 3 14,23 0 8-14,24-6-1 14,17 0 3-14,5-2-2 13,-7 1 3-13,-10 2-5 14,-16 2 2-9,-18 2 0-5,-14 3-1 14,-16-2 5-14,-11 2-9 0,-2 0 10 13,0 0-6 1,0 0 1-14,0 0 0 14,-15 0 0-14,-14 0 1 0,-12 0-1 13,-17 0 1-13,-7 0-3 20,-6 2 7-20,-7 6-9 0,-4 2 10 12,-3 2-10-12,0 0 5 14,10-2-1-14,17-3 0 14,27-2 0-14,17-5 3 13,14 0-1-13,0 0-4 14,31 0-20-14,31 0 20 14,25 0 2-9,25-10 2-5,4-4-1 14,-7 2-2-14,-8-1 1 13,-19 4-7-13,-24-3 6 14,-23 4 2-14,-17 4-2 14,-13 2 7-14,-5 2-1 13,0 0-5-13,-5 0 2 14,-28 0-2-9,-16 0 2-5,-18 0-4 14,-8 4 4-14,-6 6-6 14,-2 2 8-14,1 0-5 0,0 2 5 12,3 1-3-12,4-4-1 14,5-1 0-14,15-2 0 13,14-4 2-13,20 0 0 14,16-4 0-8,5 0 12-6,0 0-8 13,16 0-6-13,24-2-1 14,22-14 1-14,16-3 0 13,16-4 2-13,-9 2-4 14,-10 4 4-14,-17 0-6 14,-16 5 7-14,-17 5-6 13,-18 3 6-7,-7 4-4-6,0 0 1 14,0 0-14-14,-24 0 9 13,-15 16 5-13,-14 8 1 14,-7 5 5-14,11-2-11 13,9-5 11-13,15-6-11 0,12-2 7 13,6-3-2-13,4-2 0 20,1-1 1-20,2-5-6 0,0 0-6 13,19 0 7 1,18-3 4-14,15 0 9 0,8 0-9 13,0 0 5-13,-2-12-3 14,-11 3-1-14,-16 4-1 13,-15 2 6-13,-16 3-8 14,0 0 8-9,0 0-12-5,-8 0 2 14,-7 0-3-14,-14 14 3 14,-6 10 4-14,-3 0 1 13,7 1 2-13,13-7-5 14,7-7 7-14,8-3-10 14,3-1 10-14,0-5-11 13,0-2 7-7,0 0-1-6,7 0 5 13,10 0-2-13,17-14 8 14,2-7-10-14,4-1 3 0,-7 8-1 13,-20 6 2 1,-13 5-3-14,0 3 4 0,0 0-6 13,-6 0 2-13,2 0-4 20,-5 0 5-20,-11 0-2 0,-14 5 5 13,-3 5-12 1,-4 2 14-14,5-3-11 0,12-1 4 13,0-3-1-13,3 0 1 14,5-3-1-14,8 0 0 13,6-2 5-13,2 0 0 20,0 0-4-20,13 0-2 0,0 0 10 13,-6-2-9-13,1-9 4 14,2 2-2-14,-1-4-2 13,-3 5 1-13,-4 4-1 14,-2 3 5-14,0 1-10 0,0 0 9 12,-4 0-9 3,-2 0-5-9,1 0 5-6,3 0 0 13,-2 0-1-13,-4 3 6 14,-2 9 0-14,-3 3-7 14,-3 3 2-14,5-1 0 0,1-1-33 12,2-7-19-12</inkml:trace>
    </iact:actionData>
  </iact:action>
  <iact:action type="add" startTime="79430">
    <iact:property name="dataType"/>
    <iact:actionData xml:id="d10">
      <inkml:trace xmlns:inkml="http://www.w3.org/2003/InkML" xml:id="stk10" contextRef="#ctx0" brushRef="#br0">9523 5005 13 0,'2'0'22'1,"-2"-2"4"13,0-6-11-7,0-4-15-6,0 0 0 13,-4 0 5-13,-8-2-7 14,1 4 5-14,0-2 1 0,-3 2-1 13,1 0 1-13,-3 2-4 13,-1-1 2-13,-6 2-4 14,-1 0 8-14,-3 2-11 13,-4-2 10-7,-5 2-10-6,-1-1 11 14,-9 2-7-14,0-3 6 13,-5 3-7-13,-7 3 4 14,-5 1-2-14,-6 0 0 14,-3 0 1-14,-5 0-6 13,-8 0 10-13,-8 1-9 14,-8 11 7-9,-2 0-3-5,1 2 1 14,2-2-1-14,-1 3-1 14,1 0 1-14,4 1 1 13,9 3 5-13,11-3-12 14,12 2 10-14,11 2-8 14,10-3 6-14,10 2-4 13,6-3 2-7,6-2 0-6,6-2-5 0,2-1 9 12,4 4-8 3,0 2 3-15,3 2-4 14,-1 5 5-14,-3 3-2 13,4 0 3-13,0 6-2 0,-1 2 1 13,2 5 0-13,0 6-3 13,3 7 8-7,-2 7-10-6,2 4 10 14,0 4-10-14,-3 1 6 13,5-5-1 2,-2-1 0-15,2-10 2 0,0-2-4 12,0-10 1-12,0-3-2 14,4-1 5-14,9-3-7 14,4 0 7-9,-2 2-2-5,3 2 1 14,2-2-1-14,2 0 0 13,3-2-3-13,-1-2 0 14,3-3 5-14,2-4-4 14,2 0 4-14,7-2-3 13,6 0 3-13,10-2 0 14,8 2 0-9,8-3 3-5,5-5-4 14,2 4 5-14,2-5-6 0,-3-2 3 13,6-2-6-13,1-7 6 13,0 2 0 2,4-5-3-15,-2 0 1 0,3 0 0 13,7-12 3-13,0-6-8 13,10-4 10-7,0-2-10-6,-1-2 12 13,-8 4-13-13,-7 0 6 14,-4 1-1-14,0 0 0 14,2 3 1-14,2-1-2 13,-3-1 7-13,-3 4-12 14,-9-4 13-14,-5 2-14 14,-4-5 12-9,-3-2-9-5,-4-5 8 14,-2-2-4-14,-12-2 0 13,-3-2 1-13,-13-2 7 14,-8-3-7-14,-8-3 9 14,-10 2-9-14,-2-2 3 13,0-2-4-13,-12-4 1 14,-7-2 2-9,-4-3-3-5,-3-3 3 0,-1-2 3 13,-7 2-12-13,-1 0 9 14,-6 4-6-14,1 4 4 13,-2-2-2-13,-3-1 1 14,-1 2 0-14,-6-2-1 13,-4 3 2-13,-8 4-4 14,-7 5 7-8,1 9-8-6,-1 6 8 13,9 6-8-13,4 4 4 14,4 2 0-14,10 6-1 13,4 0 4-13,-3 3-6 14,3 3 8-14,0-1-11 14,-2 3 12-14,6 0-5 13,5 0-1-7,0 0 3-6,2 0-3 14,4 0-3-14,0 0 3 13,4 8-3-13,0 2-1 0,3 1 8 13,3-3-10-13,1 2 8 13,1 4-4-13,-3 1 2 14,1 0 0 1,2 1-2-15,3-4 2 4,4-6-2-4,4 2 4 14,-3 0-6-14,5-3 6 13,-2 0-8-13,2-3 7 14,0 0-1-14,0-2 0 14,0 0 0-14,0 0-2 13,0 0 7-13,0 0-5 14,0 0 2-9,0 0 2-5,0 0-1 14,0 0 1-14,0 0-4 14,0 0 1-14,0 0-1 13,0 0 1-13,0 0-2 0,0 0 6 13,0 0-10 2,0 0 7-15,2 0-5 0,1 0-2 19,-1 0 3-19,-2 0-2 0,2 0 3 12,-2 0 0-12,0 0 2 14,0 0-5-14,0 0 9 14,0 0-10-14,0 0 9 13,0 0-6-13,0 0 2 14,0 0 0-14,0 0 0 13,0 0 1-7,0 0-2-6,0 0 5 14,0 0-7-14,0 0 9 13,0 0-10-13,0 0 5 14,0 0-1-14,0 0 0 14,0 0 0-14,0 0-2 13,0 0 3-13,0 0-6 14,0 0 5-9,0 0-2-5,0 0-2 14,0 0 3-14,0 0 1 14,0 0 0-14,0 0 1 13,0 0 1-13,0 0-2 0,0 0 4 13,0 0-6-13,0 0 7 13,0 0-5-13,0 0 1 14,0 0-1-8,0 0 0-6,0 0 1 13,0 0-2-13,0 0 4 14,0 0-6-14,0 0 8 13,0 0-10-13,0 0 7 14,0 0-3-14,0 0 1 14,0 0 0-14,0 0-1 13,0 0 2-7,0 0-6-6,0 0 9 14,0 0-10-14,0 0 10 13,0 0-8-13,0 0 4 14,0 0 0-14,0 0 0 13,0 0 0-13,0 0-2 14,0 0 2-14,0 0-4 0,0 0 5 19,0 0-5-19,0 0 4 14,0 0-2-14,0 0 2 0,0 0-2 12,0 0-4-12,0 2-15 14,0 13-14-14,0 6-5 14</inkml:trace>
    </iact:actionData>
  </iact:action>
  <iact:action type="add" startTime="82730">
    <iact:property name="dataType"/>
    <iact:actionData xml:id="d11">
      <inkml:trace xmlns:inkml="http://www.w3.org/2003/InkML" xml:id="stk11" contextRef="#ctx0" brushRef="#br0">22118 4930 7 0,'0'0'12'1,"0"0"-2"13,0 0 0-13,0 0-8 14,0 0 7-9,0 0-9-5,0 0 10 14,0 0-7-14,-3 0 2 14,-4 0-2-14,-4-5 2 13,-5-4-5-13,-3 2 3 14,-8-3-6-14,-9 0 7 13,-7 2-8-13,-7 1 8 14,-10 4-7-8,-8 0 3-6,-7 0 0 13,-6 3 2-13,-1-2 0 14,-5-1-4-14,-2 1 4 14,-12 2-6-14,-6-2 9 13,-2 2-5-13,5 0 3 0,1 0-6 13,5 0 3-13,-5 0 0 20,-6 0 0-20,-4 0 1 14,1 0-3-14,5 0 6 13,-4 11-9-13,-10 3 7 14,-11 4-5-14,-3 1 1 0,1 2 2 12,9-3 0-12,14-2 2 14,10-1-7-14,13 2 11 14,7-2-12-9,9-1 13-5,10-2-12 14,11 1 8-14,8-5-3 14,8 0 0-14,12-2 1 13,10-2-1-13,4-4 2 14,9 2-8-14,0-2 6 13,0 0-3-13,0 0-7 14,0 0 7-8,0 5-7-6,0 2 9 13,0-2 0-13,0 6 2 14,0-2-5-14,0 3 8 0,-9-1-10 12,0 4 11 3,-4-4-10-15,1 1 7 0,2-1-2 13,1-1 0-13,2 0 0 20,-4-1-1-20,7-1 4 0,-3 4-7 13,0 4 9-13,2 2-10 13,3 5 9-13,-4 0-7 14,1 3 4-14,-1 1-1 13,-2-1 0-13,4 0 0 14,-2 0-3-14,1 0 10 14,-1 0-13-9,-2 4 13-5,2 3-12 14,-3-4 9-14,3 0-4 13,-4-1 0-13,2-5 0 14,-1 0 0-14,0-4 2 14,2 2-6-14,3-6 9 0,-1 4-12 12,1 0 12 3,2 2-7-10,-5 4 2-5,5-2 0 14,-3 5 0-14,1-1 1 14,4 0-3-14,-3 0 6 0,1-4-11 12,2 0 14-12,0-5-11 14,0-1 6-14,0 2-4 14,0-3 2-14,0 2-2 13,0-1 2-7,11 0-4 8,3-2 1-14,4-1-9 0,2-3 12 13,2-2-2-13,7-2 2 14,5-2 1-14,7 0 3 13,9-3-2-13,1 0-2 14,4 0 2-14,3 0-2 13,5-2 0-7,2 0 8-6,4 0-10 14,0 0 5-14,3 0-4 13,-1 4 1-13,2 0 0 14,-3 1 0-14,-1 4 2 13,-5-1-6-13,-4 0 8 14,-2-1-8-14,-2 0 9 0,5-3-5 19,1 2 0-19,2-4 0 14,1 0-2-14,-3 0 5 14,1-2-5-14,-3 0 8 13,-2 0-10-13,0 0 9 0,2 0-6 13,3 0 2-13,3 0 1 13,8-6-2-13,6-4 0 21,3 3-1-21,8-4 4 0,7 5-3 12,2 0 9-12,-1 4-11 14,-6 0 7-14,-8 2-7 13,-5 0 4-13,-4 0-4 14,-7 0 2-14,-4 0 0 14,-1 0-2-14,-2 0 7 13,-1 0-8-7,-3 0 7-6,0 0-4 13,-7 0 2-13,-2 0-2 14,0 0 0-14,-7 0 0 14,-1 0-1-14,-6 0 6 13,-6 0-10-13,-2 0 10 0,-2 0-8 13,-3 0 6-13,-2 0-3 20,-2 0 1-20,-1 0 3 14,2-2-2-14,0-4-2 0,4 2 6 12,-7-2-1-12,-5 2-1 14,-5 0 0-14,-6 2 5 14,2-1-1-14,0-6 8 13,0-1-4-13,-2-3-12 20,0-1 4-20,0-1-2 0,0-3-1 13,0 0 3-13,0-1 3 14,0 2-7-14,0-3 3 13,0 2-3-13,0 0 0 14,0-1-1-14,0-1 5 14,0 0-11-14,-6 0 5 13,-5 1 2-7,-1-6-5-6,2-3 1 13,-1-7 8-13,4-6-4 14,2-5 0-14,5-3 1 14,0 2-2-14,0-3 5 0,0 5-10 12,-4 1 15-12,-3 5-18 14,-1 6 9-14,-4 3-1 20,-1 1-1-20,-7 8 2 14,2-1-4-14,2 4 8 0,1 0-2 12,3 0 1-12,4-1 1 14,1 3 2-14,-2 1-5 14,7 0 1-14,-5 0-2 13,3 2 1-13,-3-1 1 14,1 0-4-9,-2 2 11-5,0 3-15 14,1 0 13-14,-1 1-8 14,0 2 6-14,4 0-3 13,0 3-2-13,1-2 1 14,1 3-1-14,0 0 4 13,2 2-10-13,0 0 13 0,-2-3-14 20,-2 3 6-20,-6-7 0 13,-7 3-10-13,-8 2 11 0,-8-4-6 13,-5 2 6 1,-1 2-3-14,4-4 6 0,4 4-8 13,4-4 13-13,7-1-11 14,4 0 7-14,1-3-1 13,3-2-2-7,0 2 3-6,5 2-2 13,0 0 2-13,2 2-3 14,1 2 5-14,-2-4-10 14,1 4 10-14,0 0-8 13,1 0 3-13,-1 2-1 14,3 2 0-14,0 0 3 14,2 0-3-9,0 0 4-5,0 0-8 14,0 0 9-14,0 0-12 13,0 0 7-13,0 0 0 14,0 0-1-14,0 0 1 0,0 0-2 13,0 0 1-13,0 0-5 13,0 0 10-13,0 0-12 14,0 0 12-9,0 0-7 10,0 0 3-15,0 0-1 0,0 0 1 13,0 0 0-13,0 0-5 13,0 0 11-13,0 0-13 14,0 0 13-14,0 0-13 14,0 0 8-14,0 0-1 13,0 0 0-7,0 0 1-6,0 0-2 13,0 0 7-13,0 0-13 14,0 0 14-14,0 0-13 14,0 0 11-14,0 0-7 13,0 0 2-13,0 0-2 14,0 0 2-14,0 0-5 13,0 0 2-7,0 0-6-6,0 0 6 14,0 0 0-14,0 0-2 13,0 0 1-13,0 0 4 14,0 0 0-14,0 0 0 0,0 0 0 12,0 0 5-12,0 0-7 14,0 0 8-14,0 0-7 14,0 0 5-9,0 0-4-5,0 0 0 14,0 0 2-14,0 0-2 14,0 0 2-14,0 0-4 13,0 0 7-13,0 0-9 14,0 0 10-14,0 0-10 13,0 0 4-13,0 0 0 14,0 0-1-8,0 0 1-6,0 0-2 13,0 0 6-13,0 0-11 14,0 0 14-14,0 0-14 13,0 0 5-13,0 0 2 14,0 0-10-14,0 2-6 14,0 18-2-14,0 2-24 13</inkml:trace>
    </iact:actionData>
  </iact:action>
  <iact:action type="add" startTime="86510">
    <iact:property name="dataType"/>
    <iact:actionData xml:id="d12">
      <inkml:trace xmlns:inkml="http://www.w3.org/2003/InkML" xml:id="stk12" contextRef="#ctx0" brushRef="#br0">26859 6287 0 0,'0'1'0'1,"0"-1"0"13,0 0 3-13,0 0 10 14,0-13-1-14,0-22-12 13</inkml:trace>
    </iact:actionData>
  </iact:action>
  <iact:action type="add" startTime="86737">
    <iact:property name="dataType"/>
    <iact:actionData xml:id="d13">
      <inkml:trace xmlns:inkml="http://www.w3.org/2003/InkML" xml:id="stk13" contextRef="#ctx0" brushRef="#br0">26905 5252 9 0,'-2'-7'19'1,"2"5"-5"0,0 2 2 12,0 0-4-12,0 0-12 14,0 0 3-9,0 0-8-5,2 0 5 14,0 0-5-14,-2 0 4 14,2 0 0-14,2 0 1 13,-2 0-1-13,0 0-2 14,2 0-6-14,7 0 6 13,9 4 3-13,20 3 4 14,23-4 4-8,21-3 10-6,26 0-12 13,17 0 5-13,16-14-4 14,11 0-4-14,-3 2-3 13,1 3 4-13,-8 0-5 14,-8 4 5-14,-9 2-5 14,-19-1 6-14,-22 4-5 13,-21 0 0-7,-14 0 0-6,-8 9-1 0,-5 1 2 12,1 4-5-12,-1-3 13 14,3 3-13-14,-4-3 10 14,-3-1-2-14,-1-5-3 13,-8 2 1-13,-7-7 4 14,-9 1-3-14,-5-1-1 14,-4 0 1-9,0 0 7-5,0 0-10 14,0 0 14-14,0 0-13 13,0 0 11-13,0 0-9 14,0 0-2-14,0 0-1 14,0 0 2-14,0 0-5 13,0 0 10-13,0 0-16 14,0 0 15-9,0 0-13-5,0 0 6 14,0 3-5-14,-4-1 4 14,4 0-2-14,0 3 1 13,0 6-2-13,0 4-1 0,0 10 12 13,6 7-12 2,3 3 7-15,0 9-2 0,-2-1 0 19,-3 3 1-19,1 3-1 0,-5-1 2 12,2 0-1-12,-2-2 6 14,0-2-11-14,0-2 12 14,0-4-10-14,0-4 6 13,0-4-3-13,0-2 1 14,0-2 0-14,0 1-2 13,0 0 7-7,0-1-13-6,0 5 12 14,0-1-11-14,-7-1 11 13,3 2-8-13,2-4 3 14,0-1 0-14,-1-3-1 14,-1-3 3-14,1-4-4 13,1-6 9-13,0-1-14 14,0-7 14-9,2-1-10-5,0-1 4 14,0 0-1-14,-3 0 2 14,1 0-2-14,-2 0 0 13,0 0 6-13,-3 0-9 0,-3 0 8 13,-7 0-1-13,-18 0-3 13,-17 0 2-13,-12 2-3 14,-10 5 0-8,-8 0 0-6,-3 1 3 13,-9-1-9-13,-7-2 12 14,-3 2-9-14,-8-2 11 13,6 0-14-13,3-3 7 14,7-2-1-14,9 0 1 14,7 0 0-14,4 0-2 13,11 0 7-7,7 0-14-6,10-2 16 14,5-8-15-14,12-1 13 13,4-1-6-13,2 1 0 14,4-6 0-14,0 2 0 13,-1-2 2-13,0 1-9 14,0 2 16-14,-5-2-18 0,-5 6 10 19,-5-1-3-19,-6 8-7 14,1 1 4-14,-8 0 3 0,6 2 2 12,5 0-8-12,2 0 13 14,10 0-13-14,10 0 16 14,3 0-14-14,8 0 12 13,-1-5-6-13,1-2 1 14,6-6 10-9,0-6-11-5,0-3-9 14,0-9 6-14,6-4 0 14,15-5-2-14,2-5 10 13,2 3-7-13,-3 0 7 14,1 4-5-14,-6 0 0 14,-5-2 1-14,-3 2-4 13,-5-3 9-7,-4 7-13-6,0 2 16 13,0 8-18-13,0 9 15 14,0 8-6-14,0 5 4 14,0 2-4-14,0 0 0 0,0 0 1 12,0 0-5 3,0 0 5-15,0 0-6 0,0 0 3 13,0 0-2-8,2 0 2-5,-2 2 0 14,0 1 0-14,0-2 1 13,0-1-4-13,0 0 8 14,0 0-9-14,0 0 9 14,0 0-7-14,0 0 6 13,0 3-2-13,0-3 1 14,0 0-1-9,0 0 0-5,0 0 5 14,0 0-7-14,0 0 8 14,0 0-10-14,0 0 6 13,0 0-4-13,0 0-2 14,0 0-2-14,0 8-7 14,0 6-16-14,0 3 0 13</inkml:trace>
    </iact:actionData>
  </iact:action>
  <iact:action type="add" startTime="89430">
    <iact:property name="dataType"/>
    <iact:actionData xml:id="d14">
      <inkml:trace xmlns:inkml="http://www.w3.org/2003/InkML" xml:id="stk14" contextRef="#ctx0" brushRef="#br0">11778 7413 6 0,'-2'0'6'1,"-2"-2"2"0,0 2-3 12,4 0 0-12,0-2-2 14,0 2 3-14,0-2-1 13,6 1 7-7,7-2-12-6,22 0-11 14,35-4 10-14,35-3 1 13,35-4 7-13,8-2-7 14,-4 2 1-14,-10 3 5 13,-9-2-12-13,-13 3 15 14,-17 4-12-14,-10 2 6 14,-12 4-3-9,-10 0 0 10,-3 0 0-15,-8 0 0 0,-6 0 3 13,-3 4-7-13,-8 2 8 13,-10 0-7-13,-14-2 10 14,-9 0-8-14,-2-2 2 0,0-2 0 12,0 2 0-12,-7 0 3 14,3 1-2-8,-5-3-1-6,-15 0 15 13,-21 3-14 2,-11-1 4-15,-15 2-5 13,2-2-1-13,4-2 3 14,-9 0-2-14,-5 0-2 0,-8 0 7 13,-12 0-12-13,-10 0 12 13,-7 0-10-8,-9 0 6 10,1 0-2-15,8 0 0 14,13 0 2-14,21 0-2 0,21-2 1 12,16-2 0-12,19 2 6 14,12-1-13-14,8 0 13 14,6 1-14-14,0 0 7 13,0 0-3-7,0 2-15-6,27 0-8 13,31 9 25-13,35 16 1 14,39-3 10-14,28 2-9 14,10-3 3-14,-10-4 0 13,-15 1-8-13,-22-8 8 14,-19-4-4-14,-17-2 0 0,-13-4 2 19,-9 0 3-19,-9 0-3 0,-17 0 4 13,-5 0-4 1,-12 0 1-14,-11 0-2 14,-11 0-1-14,0 3 1 0,0-3 0 12,-13 1 14-12,1-1-15 14,4 0 14-14,1 2-11 14,1-2 12-9,4 0-13-5,-1 0-1 14,3 0-1 1,0 0-11-15,0 0-16 0,26 0-58 12</inkml:trace>
    </iact:actionData>
  </iact:action>
  <iact:action type="add" startTime="91107">
    <iact:property name="dataType"/>
    <iact:actionData xml:id="d15">
      <inkml:trace xmlns:inkml="http://www.w3.org/2003/InkML" xml:id="stk15" contextRef="#ctx0" brushRef="#br0">16696 7437 0 0,'-89'0'3'1,"-1"0"1"13,3 7 0-13,-2 2 2 14,2-5-5-14,7-4 4 13,6 0-3-13,12 0-1 14,9 0-2-14,8-5 6 14,10-6-6-9,8 5 3-5,12-2 4 14,7 4-4-14,8 2 22 13,0 1-10-13,0-2-12 14,0 3-2-14,29 0-13 0,21 0 13 13,25 0 0 1,24 0 4-14,7 0 1 0,4 0-6 19,-4 0 2-19,0 0-1 0,2 0 0 13,8 3 2-13,13 0-3 14,8-1 8-14,-4-2-10 13,-3 0 6-13,-15 0-6 14,-7-2 6-14,-15-4-4 14,-19 4 1-14,-19 2 0 13,-19 0-1-7,-18 0 3-6,-11 0-8 13,-7 0 8-13,0 0-6 14,0 0-3-14,0 0 6 14,-15 0 2-14,-17 0 8 13,-19-2-5-13,-20-4-3 14,-14-2 0 0,-4 0 5-14,-3 0-10 5,-3 4 12-5,-6 4-13 14,-2 0 9-14,-8 0-4 13,-2 0 0-13,-1 0 1 14,-5 7-1-14,1 16 1 13,-4 3-7-13,-1 0 12 0,5-4-12 13,20-8 11-13,17-5-8 14,29-5 3-9,19-3 0-5,21-1 0 14,9 0 2-14,3 0-6 14,0 0-7-14,9 0 5 13,30 0 3-13,23 0 3 14,32 2 1-14,18-2 7 13,16 3-4-13,-1-3-3 14,-2 0-1-8,-5 0 3-6,-1 0-5 13,-11 1 7-13,-7 6-8 14,-15-2 8-14,-14 2-5 13,-14 0 0-13,-9 0 0 14,-11-7 0-14,-6 0 2 14,-11 0-6-14,-3-4 10 0,-5-6-12 19,-5 2 12-19,-2 1-12 13,-1 2 7-13,-3-1-2 0,0 2 1 13,-2 0 0-13,2-1-1 14,0 1 4-14,0 3-5 13,1-1 8 2,0 2-11-15,-1-2 9 0,0 2-5 13,-2 0 1-8,0-3 0-5,0 3 0 14,0 0 1-14,0 0-4 13,0 0 9-13,0-2-12 14,0 2 12-14,0 0-10 14,0 0 5-14,0 0-1 13,0 0 0-13,0 0 1 14,0 0-3-9,0 0 5-5,0 0-8 14,0 0 11-14,0 0-8 14,0-2 8-14,0 2-6 13,0 0 1-13,0 0-1 14,0 0 0-14,0 0 3 14,0 0-6-14,0 0 9 0,0 0-12 19,0 0 13-19,0 0-11 13,0 0 5-13,0 0-1 0,0 0 2 13,0 0-2 2,0 0 0-15,0 0 5 0,0 0-8 12,0 0 8-12,0 0-8 14,0 0 6-14,0 0-3 13,0 0 0-7,0 0 0-6,0 0-2 14,0 0 4-14,0 0-8 13,0 0 12-13,0 0-13 14,0 0 13-14,0 0-12 14,0 0 6-14,0 0 0 13,2 0 0-13,-2 0 0 14,0 0-3-9,0 0 7-5,0 0-10 14,0 0 12-14,0 0-10 14,0 0 8-14,0 0-5 13,0 0 2-13,0 0-1 0,0 0 0 13,0 0 3-13,0 0-8 13,0 0 11-13,0 0-11 14,0 0 11-8,0 0-11 8,0 0 5-14,0 0 0 0,0 0 0 13,0 0 0-13,0 0-2 13,0 0 8-13,0 0-13 14,0 0 13-14,0 0-12 14,0 0 8-14,0 0-2 13,0 0 0-7,0 0 0-6,0 0-1 14,0 0 4-14,0 0-5 13,0 0 9-13,0 0-10 14,0 0 10-14,0 0-11 13,0 0 8-13,0 0-4 14,0 0 0-14,0 0 1 14,0 0-2-9,0 0 7-5,0 0-12 14,0 0 13-14,0 0-13 0,0 0 10 12,0 0-4 3,0 0 0-15,0 0 0 0,0 0-2 13,0 0 7-13,0 0-11 13,0 0 13-13,0 0-13 14,0 0 12-9,0 0-8-5,0 0 2 14,0 0 0-14,0 0 0 14,0 0 1-14,0 0-4 13,0 0 8-13,0 0-10 14,0 0 10-14,0 0-9 14,0 0 6-14,0 0-2 13,0 0 0-7,0 0 0-6,0 0 0 13,0 0 4-13,0 0-10 14,0 0 12-14,0 0-12 14,0 0 12-14,0 0-8 13,0 0 2-13,0 0 0 14,0 0 0-14,0 0 2 13,0 0-5-7,0 0 10-6,0 0-14 14,0 0 13-14,0 0-12 0,0 0 9 12,0 0-3-12,0 0 0 14,0 0 0-14,0 0 0 13,0 0 2-13,0 0-8 14,0 0 12-14,0 0-11 14,0 0 10-9,0 0-5-5,0 0 0 14,0 0 0-14,0 0 0 14,0 0 0-14,0 0-4 13,0 0 12-13,0 0-16 14,0 0 14-14,0 0-10 13,0 0 6-13,0 0-4 14,0 0 2-8,0 0 0-6,0 0-2 13,0 0 1-13,0 0-3 14,0 0 5-14,0 0-8 13,0 0 3-13,0 0 3 14,0 0-7-14,7 0-3 14,1 0 8-14,6 9-30 13</inkml:trace>
    </iact:actionData>
  </iact:action>
  <iact:action type="add" startTime="95038">
    <iact:property name="dataType"/>
    <iact:actionData xml:id="d16">
      <inkml:trace xmlns:inkml="http://www.w3.org/2003/InkML" xml:id="stk16" contextRef="#ctx0" brushRef="#br0">7073 8985 5 0,'-3'-2'8'1,"3"0"-8"13,-2-1 6-13,0 1-3 14,0-1 3-14,0 1-5 13,-3-2 6-13,2 1-6 14,-1-2 4-8,0 3-4-6,-1 2-1 13,5-2 11-13,-2 2-11 14,2 0 6-14,0 0-3 14,0 0 2-14,0 0-5 13,0 0 5-13,0 0-5 14,0 0 0-14,0 0 0 13,0 0 0-7,0 0-5-6,0 0 7 14,0 0-5-14,0 0 0 13,0 0 2-13,0 0-2 14,0 0 1-14,0 0-4 0,0 0 3 13,0 0-1-13,0 0 6 13,0 0-8-13,0 0 9 14,0 0-9-9,0 2 10-5,0 5-5 14,0 0 2-14,0-2-1 14,5-2 0-14,-5-1 3 13,0-2-6-13,0 2 8 14,2-2-8-14,-2 0 7 14,2 0-7-14,-2 0 5 13,0 0-2-7,0 0 0-6,0 0 1 13,0 0 2-13,0 0 2 14,0 0-5-14,0 0 5 14,0 0-8-14,0 0 6 13,0 0-3-13,0 0 1 14,0 0-1-14,0 0 6 14,0 0-5-9,0 0 7-5,0 0-6 14,0 0 2-14,0 0 1 13,2 0-4-13,0 0 0 14,-2 0-1-14,2 0 0 0,1 0 4 13,0 0-8-13,-3 0 8 13,2 0-4-13,-2 0 5 14,0 0-9-9,4 0 4-5,7 0-1 14,5 0 1-14,8 2 5 14,7 3-5-14,5-2 0 13,9 1-6 2,2-2 12-15,1-2-10 0,4 0 9 13,-1 0-5-13,-2 0 0 13,0 0 5-7,-3 0-5-6,6 0 1 13,0-2-3-13,-2-2 9 14,6 3-11-14,2 1 11 14,5 0-9-14,1 0 4 13,4 0-2-13,-8 0 0 14,-5 0 0-14,-4 0 0 14,1 0 3-9,2 0-8-5,6 0 10 14,9 0-8-14,4-4 9 13,1-1-7-13,-3 5 1 14,-6-2 0-14,-5 2-1 14,-2 0 4-14,-9 0-7 0,-3 0 10 12,-3 0-11 3,-3 0 8-10,-2 4-6-5,3 6 2 0,1 1 1 13,4-2 0-13,10 3 0 14,2-3-3-14,2-6 8 13,0-1-7-13,0-2 6 14,1 0-5-14,-1 0 5 14,0 0-4-14,-4 0 0 13,-2 2 1-7,-6-2-1-6,-3 3 1 13,-3 1-7-13,3-4 14 14,4 1-12-14,13-1 10 14,17 0-9-14,16-8 4 13,7-10-1-13,-1 3 0 14,-5 0 2-14,-11 3-5 13,-14 0 12-7,-13 5-18-6,-8 0 18 14,-13 5-15-14,-6 2 8 0,-6 0-4 12,-1 0 2-12,0 0 0 14,3 0 0-14,5 0 3 14,3 2-9-14,2 2 15 13,0 0-13 2,-1 0 9-15,-3-2-9 4,-4 0 5-4,0 3-1 14,-2-4 0-14,-2 3 3 13,-2 3-8-13,0-4 10 14,-1 1-10-14,1 1 11 14,-1-4-10-14,9 2 8 13,3-2-4-13,8 2 0 14,0-3 1-8,5 0-1-6,7 0 4 13,-8 0-11-13,-1 0 14 14,-7-3-14-14,-5 2 11 13,3 1-6-13,-5-3 3 14,0 2-1-14,-2-4 0 14,0 0 0-14,-2-6-3 13,4 6 10-13,5-4-14 5,1 3 12-5,6 0-9 13,2 2 6-13,-3 0-2 14,-2 1 0-14,0 0 1 14,-1-1-2-14,-2 2 5 13,1-1-9-13,4 3 11 14,1 0-12-14,1 0 11 14,1 0-7-9,1 0 2-5,6 0 0 14,0 0-1-14,-2 0 2 13,2 3-2-13,-1-3 6 14,-9 0-9-14,-6 0 10 14,-5 0-10 0,-4 0 6-14,0 0-2 0,2 0 1 13,4 0-1-8,0 0 0-5,-1 0 4 14,-1 0-9-14,-7 0 12 14,-5 0-12-14,-4 0 10 0,-9-3-6 12,0 3 1-12,-4 0 0 14,0 0-1-14,7 0 3 14,-1 0-7-14,4 0 11 13,1 0-12-7,-1-2 14-6,-2 2-13 13,1-5 8-13,1 3-3 14,-1 0 2-14,-5-1-1 14,4-4-2-14,-4 2 6 13,-1-4-7-13,1-2 7 14,1-3-5-14,-5-7 7 13,1-7-7-7,3-6 0-6,3-6 1 14,4 2-1-14,3 0 1 13,-1 5-2-13,-3 3 8 14,-4-2-13-14,-1 2 15 14,-5 0-13-14,-2 2 4 0,0 2 0 12,0-6 4 3,0-2-4-10,-6-4 3-5,-5-2 2 0,2-1-3 13,0 4 3-13,0-2-6 14,3-1 8-14,1 1-8 13,3 2 3-13,-3 3-1 14,-2 1 0-14,3-4 2 13,-2 3 1-13,-1-1 0 14,0 2-6-8,-4-2 10-6,0 3-13 13,-5 2 5-13,-1 2 0 14,-2 4 0-14,-1 2 0 13,5 3-1-13,-3 8 7 14,7 2-10-14,-3 4 13 14,1-1-16-14,2 2 10 13,2-2-3-7,0 4 1-6,0-1 0 13,0-2-1-13,-4 3 3 14,-3-3-7-14,-4 3 13 0,0-4-17 13,-3 3 16 1,0-4-12-14,-4 2 6 0,-10-3-2 13,-2 3 0-13,-10 4 0 20,-9 1-4-20,-10 0 6 0,-3 0-8 13,-9 0 11 1,-2 1-12-14,-5 6 10 0,-4-1-4 13,-7-1 1-13,-5 2 0 14,5-5 0-14,4-1 4 13,11-1-10-13,12 0 12 14,5 0-10-9,1 0 12-5,0 0-11 14,-8-1 4-14,4-5-1 14,-3-1 0-14,5 4 2 13,9-1-6-13,0 2 11 14,7-1-17-14,-4 3 19 14,-4 0-17-14,1 5 11 13,-8 6-3-7,-3-1 0-6,-3-2 0 13,1-1-1-13,-5-5 5 14,-2 1-11-14,-5-3 16 0,-8 3-18 13,-9-1 16-13,-1 0-10 13,1 0 3-13,7-2 0 14,3 0 0-14,8 0 3 13,4 0-6-7,4 2 10-6,3 2-14 14,-4 6 13-14,1 3-13 13,-7 7 5-13,1 1 2 14,8-3 0-14,-1-2 0 13,4-2-1-13,5-4 8 14,1-4-13-14,5-4 15 14,5-2-15-9,3 0 12-5,4 3-7 14,3-1 1-14,5-2 0 14,-1 1-2-14,-2 1 4 13,-3 2-7-13,-6 1 8 14,2-2-11-14,-4 3 16 13,8 0-14-13,5 0 9 0,4-2-3 20,-1 0 0-20,3 0 0 13,-7-2-1-13,2 2 5 0,0 0-10 13,-4 0 14-13,-3-2-14 13,-6 5 10-13,0-2-6 14,-3 5 2-14,5-2 0 14,5 1-1-14,6 0 4 13,7-2-10-7,0-2 16-6,2 2-18 13,-1-3 18-13,-1 0-15 14,-2 0 7-14,-6 0-1 14,-9 0 0-14,-6 2 0 13,-8-1-3-13,2 3 7 14,2 1-11-14,6-1 13 14,10 2-14-9,2 0 10-5,11-2-6 14,4 2 4-14,7-4-2 13,7-2 2-13,5-2 0 14,4-2-4-14,2 0 10 0,0 0-10 13,0 0 11-13,0 0-12 13,0 2 7-13,0-2-2 14,0 0 0-9,0 0 0-5,0 0-2 14,-2 0 7-14,-4 0-12 14,2 1 15-14,-5 2-15 13,1-1 10-13,-2 0-4 14,6 0 1-14,2 0-2 13,-5 4 2-13,1 3-5 14,-4 6 0-8,-1 2 9-6,3 3-12 13,1-1 11-13,0 5-8 14,0 2 5-14,5 3-1 14,0 5 1-14,2 1 0 13,0 3-3-13,0 3 2 14,0 5-7-14,0-2 12 13,6 2-10-7,4 0 8-6,-1-2-2 14,2 1 0-14,-5-4 0 13,4 3-2-13,0 2 0 14,-1 1-5-14,3-1 14 0,-1-4-16 12,-1-3 9-12,0-4-1 14,-1-3 0 1,-1-6 1-15,0-1 0 4,-2-6 1-4,1 2-3 14,-1-1 9-14,1 1-14 14,2-4 15-14,0 1-16 13,-1-4 8-13,0-3-1 14,1 1-3-14,-3-7 1 13,3 1-2-13,0-2-8 14,2 0 7-8,5-2-5-6,3-2 7 13,11 0 8-13,5 0-3 14,10 0 1-14,6 0 0 13,7 0-2-13,2-6 4 14,2 0-8-14,1 2 9 14,0 2-10-14,-4 2 11 13,5 0-10-7,-2 0 4-6,2 0 0 13,3 0 3-13,0 0-2 0,-1 0-2 13,-1 0 4-13,5 0-9 14,-1 0 13-14,2 0-12 13,7 0 8-13,-3 0-5 14,6 0 2-14,-3 0 0 14,0 0 0-9,3-3 0-5,-6-4 0 14,3 0 4-14,-2 2-8 13,-2-2 8-13,-1 4-8 14,-3 3 7-14,-4 0-3 14,1 0 0-14,2 0 1 13,5 0-1-13,3 0 5 14,6 0-10-9,0 0 11-5,1 0-9 14,-4 0 9-14,3 0-9 14,2 0 5-14,7-8-2 13,8-6 0-13,-3 2 0 0,-1 3-2 13,-5 0 7-13,-1 2-10 14,-8 3 11-14,-1-1-10 13,-1 0 6-7,-4 0-2 8,-3 1 0-14,-4-1 1 0,-1 3-2 13,-2 0 6-13,1 2-11 14,-3-1 13-14,1-1-13 13,-3 0 12-13,-6 2-8 14,0 0 2-14,-2 0 0 13,-8 0 0-7,4 0 2-6,1-5-8 14,0 0 14-14,5-3-16 13,4-2 15-13,-4 3-10 14,4 3 3-14,-2 1 0 13,0-1 0-13,-2 1 0 14,-6-1 0-14,-7 3 3 14,-5-1-9-9,-2-3 14-5,3-1-13 14,4 1 8-14,-1-2-3 0,1 1 0 12,-7 3 0 3,-7-2-1-15,-10 3 3 0,-5 2-4 13,-10 0 8-13,-1 0-12 13,-3 0 11-13,0 0-10 14,0 0 6-8,0 0-2-6,0 0 2 13,0 0 0-13,0 0 5 14,0 0-1-14,0 0-5 13,0 0 3-13,0 0 2 14,0 0-1-14,0 0-3 14,0 0 1-14,0 0-1 13,0 0-1-7,0 0 4-6,0 0-6 13,0 0 8-13,0 0-12 14,0 0 7-14,0 0-7 14,0 0 7-14,0 0-1 13,0 0 1-13,0 0 0 14,0 0-1-14,0 0 8 14,0 0-13-14,0 0 11 4,0 0-12 11,0 0 2-15,0 0-2 0,0 0-17 12,0 2-57-12</inkml:trace>
    </iact:actionData>
  </iact:action>
  <iact:action type="add" startTime="100102">
    <iact:property name="dataType"/>
    <iact:actionData xml:id="d17">
      <inkml:trace xmlns:inkml="http://www.w3.org/2003/InkML" xml:id="stk17" contextRef="#ctx0" brushRef="#br0">15292 8825 7 0,'-14'-9'13'1,"1"7"2"20,-1-3-13-20,-3 3-4 0,-6 2 3 12,-6 0-4 3,-9 0-4-15,3 0 7 0,-4 8-1 13,4 2 1-13,4-2-1 13,4-2 3-13,3 0-5 14,6-2 10-14,2-2-12 13,9 0 11-7,1-2-11-6,4 0 5 14,2 0 0-14,0 2 0 13,0-2-4-13,0 0 1 14,0 5-13-14,0 0 13 13,10 4 3-13,9 3 0 14,3-5 4-14,9 1-4 14,5-3 1-9,4-2 4-5,1-1-4 14,-2 2 2-14,5-1-1 14,2-2 2-14,9-1-1 13,6 0-1-13,7 0 3 14,10 0-5-14,5 0 3 0,6 0-3 12,0 0 2-12,0 2 0 21,1 0 3-21,3 2-8 0,3 1 9 12,0 2-7-12,-3 1 6 14,-4 2-5-14,-8 0 0 13,0-1 1-13,-6-4 0 14,10-1 2-14,4 1-5 14,5-2 8-14,3 1-7 13,1 1 6-7,-1-5-7-6,5 0 2 14,-4-3 0-14,2-11 0 13,-1 2 2-13,-1 3-4 14,-1 0 8-14,-3 3-5 13,-5 1 1-13,-8 5-2 14,-17 0 5-14,-6 0-5 14,-13 0 0-9,-12 0 0 10,-4 0-1-15,-9 0 4 0,-9 0-9 12,3 7 12-12,-3-3-12 14,1-2 13-14,3 0-7 14,5 0 0-14,-1 1 0 13,2-3 2-13,-5 0 0 0,-5 0-2 13,-7 0 5-8,-4 0-2-5,0 0-2 14,0 0 14-14,-9 0-8 14,1 0 1-14,-8 0 2 13,-5 0-1-13,-2 0-8 14,-6-3 6-14,2-1-11 14,0 2 8-14,2-2-6 13,0 4 6-7,-4 0-7-6,-2-2 3 13,-4 2 0-13,-9 0-1 14,-6 0 3-14,-8 0-4 14,-9 0 8-14,-7 0-12 13,-5 0 13-13,-8-2-14 14,-9-1 11-14,-7-2-4 14,-4-2 0-9,0 2 0-5,3-1-3 0,6 3 7 13,4-2-8 1,7 3 9-14,6 0-10 14,8 0 8-14,6 1-6 14,-2 1 2-14,0 0-1 13,-5 0-1-13,-8 0 3 0,-7 0-4 13,-7 1 6-8,-9 1-6-5,-4-2 4 14,0 2-6-14,-1-2 5 14,3 0 1 0,10 4-3-14,5-1 2 14,16 2-2-14,14 2 3 0,15-5-7 12,9 3 13-12,6-3-14 14,8 0 10-8,2-2-2-6,6 0 0 13,3 0 1-13,1 0 2 14,4 0-1-14,-3 0-3 14,1 0 8-14,0 0-14 0,1 0 10 12,-3 0-7 3,4 3 4-15,-1 0-3 13,7 1 1-7,0 2-4-6,2 1 5 0,0-2-14 13,0 4 11-13,13-2-13 13,13 3 16-13,12-2 1 14,14 0 0 0,6-2 0-14,8-1 2 14,3-3-2-14,3-2 3 0,3 0-6 13,6 0 9-8,-1 1-11-5,0-1 11 14,1 2-10-14,-4-2 7 13,4 0-3-13,0 0 0 14,-2 0 1-14,2 0-2 14,2 0 7-14,-6 0-12 13,-1 0 12-13,-3 0-9 14,-4 0 5-9,3 0-2-5,-1 0 0 14,2 0 1-14,-1 0-2 14,1 0 3-14,8 0-6 13,0 0 10-13,5-8-11 14,1-1 10-14,-2-4-10 14,-2-1 6-14,-2 7-1 13,-4 0 0-13,1 2 0 5,-7 2-1-5,-4 3 7 13,-3 0-12-13,-6 0 12 14,-2 0-12-14,2 0 9 14,-2 0-3-14,0 0 0 13,-8 0 0 2,-2 0 0-15,-9 3 4 0,-6-3-9 13,-6 0 11-8,-6 0-8-5,-2 0 6 14,-9 0-6-14,-4 0 2 13,2 0 0-13,-6 0 0 14,0 0 1-14,0 0 3 14,0 0 2-14,0 0-9 13,0 0 8-13,-12 0 0 0,-8 0-4 19,-12 0-1-19,-3 0 0 14,-7 0 0-14,-5 0-1 14,-2 0 3-14,-9 3-8 0,0-1 12 12,-6 2-12-12,-5-1 10 14,1-3-6 0,-3 0 2-14,-2 0-2 14,-1 0 2-14,-4 0 0 5,-2-3-2-5,-9-1 7 13,2-1-10-13,-3 0 10 14,3 3-11-14,-2-2 8 14,-2 2-2-14,4-2 0 13,5 1 0 2,8 3-1-15,3-3 5 0,4 1-9 12,-3 2 10-6,4 0-10-6,1 0 8 14,3 14-5-14,4-2 2 13,0-1 0-13,-1-6 0 14,1 2 0-14,-2-5-6 13,-6-2 12-13,-3 0-12 14,-8 0 12-14,-2 0-12 14,-4-5 8-14,0-2-2 4,2-2 0 11,6 5 0-15,11-2-1 0,4 4 7 12,13-2-13-12,14 2 14 14,11 2-13-14,13 0 11 14,6 0-6-14,3-2 1 13,0 2-9-13,9-5-12 14,25 5 21-9,12-3-2-5,12-1 5 14,7 2-3-14,7-1 7 14,7-2-10-14,13-1 5 13,9 3-2-13,1-4 1 14,7-1-1-14,-4 2 2 14,0 0 2-14,-5 1-8 13,-4 0 10-7,-7 3-10-6,-4 0 6 13,-8 2-2-13,0 0 2 14,-2 0-2-14,-1 4 0 14,-3 4 1-14,-4-2-5 13,-7-2 10-13,-4 0-12 14,-3-1 14-14,-1-2-12 0,1-1 6 13,7 0-3-8,8 0 1-5,9-8 0 14,6-2-1-14,6 4 4 13,3 2-7-13,-5 2 8 14,-4 2-8-14,-6 0 8 14,-8 0-6-14,-11 0 2 13,-9 0 0-13,-13 0 0 14,-7 0 2-9,-7 0-8-5,0 6 12 14,-4 0-12-14,2 0 10 14,4 2-8-14,-1-2 4 13,-1 3-1-13,1-4 1 14,-10-1 0-14,0 1-2 13,-4-5 8-13,-4 0-13 14,-3 0 14-8,-2 0-13-6,0 3 9 13,0-3-6-13,0 0 0 0,0 2-1 13,0-2 0-13,0 0 8 14,0 0-1-14,-2 0 0 13,2 0-3-13,0 0 4 14,0 0-7-14,0 0 3 13,0 0-3-7,0 0 1-6,0 2 0 14,0 0-2-14,0 1 6 13,0 4-7-13,-5-1 10 14,3 1-8-14,0-4 5 13,0-3-2-13,2 2 0 14,-3-2 0-14,3 0 1 14,0 0 3-9,0 0-3-5,0 0 3 14,0 0-2-14,0 0 2 13,0 0-1-13,0 0-3 14,0 0 1-14,0 0-1 14,0 0 2-14,0 0-5 13,0 0 9-13,0 0-11 14,0 0 14-14,0 0-14 4,0 0 10-4,0 0-5 14,0 0 0-14,0 0 0 14,0 0-3-14,0 0 3 13,0 0-4-13,0 0 6 14,0 0-8 1,0 0 3-15,0 0 1 0,0 0-1 12,-5 0-3-6,3 7 0-6,-2-2-6 13,0 4-2-13,-1-4-15 14</inkml:trace>
    </iact:actionData>
  </iact:action>
  <iact:action type="add" startTime="106956">
    <iact:property name="dataType"/>
    <iact:actionData xml:id="d18">
      <inkml:trace xmlns:inkml="http://www.w3.org/2003/InkML" xml:id="stk18" contextRef="#ctx0" brushRef="#br0">23836 8971 3 0,'56'7'1'1,"-3"-2"-1"13,5 2 6-13,3 0-7 14,1 2 5-14,5-2-1 13,4 2-1-13,7-2 0 14,11-7 3-14,5 0-2 14,8 0 0-9,10-10 2-5,0 2-2 0,0 4-1 13,0 4 0 1,-4 0 2-14,-8 0-3 0,-9 6-1 13,-4 3 0-13,-7-4 3 14,3 4 0-14,1-2 0 13,4 1 2 2,3 1-4-15,2-1 3 4,1-5-2-4,4-3-1 14,5 0 2-14,6-11-1 14,7-10-2-14,-2 6 2 13,-8 4 4-13,-3 5-6 14,-5 2 4-14,0 3-1 14,2 1 1 0,-1 0-2-14,-6 0 3 5,-9 0-2-5,-3 0-3 13,-5-3 3-13,4 3-4 14,0-2 7-14,3 2-6 14,-1-2 5-14,5-5-8 13,-2-5 8-13,2-5-5 14,2 2 0-14,-9 3 1 13,-6 1-3-7,-7 5 8-6,-3 2-12 0,3 4 14 13,5 0-14-13,7 0 11 13,11 0-5-13,-1 0 0 14,2 0 1-14,1 0-1 13,-1 0 6-13,-2 0-10 14,-2 0 10-14,-8 0-10 14,-15 0 11-9,-12 0-11-5,-12 0 4 14,-9 0 0-14,-6 0-1 14,-6 0 1-14,-3 2-4 13,-1 4 8-13,-5 0-11 14,-2 1 5-14,-1-2-2 13,-1 2-1-13,0-2 4 14,-4-3 1-8,0 0 0-6,-2-2 0 13,0 0 4-13,0 0-12 14,0 0 16-14,0 0-18 13,0 0 14-13,0 0-6 14,0 0 4-14,0 0-1 14,0 0-1-14,0 0 0 0,0 0-1 19,0 0 8-19,0 0-14 0,0 0 10 12,-4 0-8 3,-8 0 10-15,-5 0-5 0,-10 2 4 13,-12 0-3-13,-3 2-1 13,-14-1 5-13,-8 0-6 14,-9-3 5 1,-8 0-6-10,-4 0 7-5,2 0-8 0,-10 0 3 13,-5 0 0-13,-9 0 0 13,-6-6 3-13,-1-6-6 14,3 2 9-14,-1 3-12 14,-4-2 12-14,-2 1-12 13,-5 2 7-13,5 0-2 14,0 0 1-9,-7 0-1-5,4-2-1 14,1 2-1-14,9 1-1 14,10 5 7-14,6 0-11 13,3 0 10-13,3 0-4 14,0-5 2-14,-5-2-4 14,-4 0 3-14,-7-1 0 0,-10-2-4 12,-10 3 4-6,-11-2 0-6,-14 6 1 13,-6 2-4-13,0 1 1 14,5 0 0-14,14 0 0 14,13 16 6-14,13 4-7 13,10-4 9-13,14-4-10 14,7-2 8-14,6-8-11 13,1-2 11-7,4 0-4-6,-1-5 2 14,4-12-1-14,1-1 0 13,-2 0 3-13,3 0-1 14,-3 4 3-14,-3 2-10 13,-1 2 10-13,-3 1-8 14,1 6 3-14,4 1 0 14,3 0-1-9,10 2 2-5,4 0-6 14,6 0 9-14,12 0-11 0,8 0 14 12,7 0-11-12,13 0 6 14,2 0-4-14,2 0 2 14,2 0-4-14,0 0 2 13,0 0-10-13,0 0 7 14,0 0-19-9,8 0 19-5,9 4 5 14,15 4 3-14,8 2-3 14,11-2 3-14,9-2 0 13,8 0-3-13,5 0 2 14,5-3 2-14,2-2-5 14,3 0 5-14,4-1-6 13,4 3 4-7,9-1-2-6,6 5 0 13,0-4 0-13,-1 5 0 14,-2 0 3-14,-3 5-8 14,-3-1 10-14,7 2-9 0,-7 3 10 12,1-2-8 3,-2-1 2-15,-2-2 0 14,4-1 0-14,0-1 2 4,2 1-4 11,1-6 9-15,-3 2-10 0,2-7 8 12,3 0-5-12,-1 0 1 14,10-10 1-14,-5 3-1 14,4 5-1-14,6 2 0 13,5 0 1-13,1 0-5 14,1 0 9-9,1-4-6-5,-7-2 7 14,-4-2-3-14,-7 1-1 14,-7 4 0-14,1 1-2 13,-3-2 1-13,8 1-3 14,4-6 10-14,-1-1-14 13,-2 4 13-13,-2 0-11 14,-3 4 8-8,-4 0-4-6,-2 2 0 13,-9 0 1-13,-9 0-1 14,-2 0 3-14,-10 0-8 14,-4 0 10-14,-8 0-10 0,-6 4 10 12,-11 1-8-12,-8-2 3 14,-6-1 0-14,-10-2 0 13,-1 0 2-7,-8 0-4-6,-4 2 7 14,0-2-10-14,0 2 10 13,0-2-5-13,-4 0 0 14,-2 0 9-14,4 0 0 13,-2 0-2-13,2 0-2 14,-3 0 2-14,3 0-7 14,-6 0 5-9,-8 0-4-5,-2 0 2 14,-11 0-3-14,0 0 0 14,-9 0-1-14,-9 0 0 13,-2 0 1-13,-9 0-5 14,-7 0 10-14,-10 0-10 13,-10-2 10-13,-6 0-8 14,-3-3 4-8,-4 0-1-6,-7-3 0 13,-7 1 0-13,-1 4 0 0,-5-3 3 13,4 3-9-13,2 1 12 13,8-3-12-13,0 3 11 14,-2 2-6-14,6 0 1 14,-5 0-2-14,1 0 0 13,-10 12-5-7,-11 6 6-6,-8 0-6 13,-8-8 5-13,2-1-10 14,2-9 11-14,12 0-4 14,11 0 5-14,16 0 0 13,11 0 0-13,2 3-3 14,2-1 6-14,4 2-9 14,2-1 8-9,15-3-8-5,14 0 10 14,11 0-4-14,16 0 0 13,5 0 1-13,5 0-1 14,6 0 2-14,0 0 1 14,5 0-3-14,0 0 14 0,0 0-14 12,0 0 14 3,0 0-13-15,0 0 3 4,0 0-4-4,0 0 1 14,0 0-2-14,0 0 5 14,0 0-8-14,0 0 11 13,0 0-13-13,0 0 10 14,0 0-5-14,0 0 1 14,0 0 0-14,0 0 0 13,0 0 3-7,0 0-5-6,3 0 6 13,-1 0-5-13,-2 0 8 14,0 0-10-14,0 0 3 14,0 0 0-14,0 0 0 13,0 0 1-13,0 0-1 14,0 0 5-14,0 0-6 14,0 0 8-9,0 0-11-5,0 0 7 14,0 0-3-14,0 0 0 13,0 0 1-13,0 0-2 14,0 0 8-14,0 0-11 14,0 0 11-14,0 0-7 0,0 0 4 12,0 0 0-12,0 0-4 14,0 0 4-9,0 0-2 10,0 0 0-15,0 0 3 0,0 0-2 13,0 0 0-13,0 0 3 13,0 0-2-13,0 0-2 14,0 0 3-14,0 0 0 13,0 0-4-13,0 0 0 14,0 0 6-8,0 0-12-6,0 0 12 13,0 0-14-13,0 0 13 14,0 0-9-14,0 0 3 14,0 0-3-14,0 0 3 13,0 0-1-13,0 0-5 14,0 0 9-14,0 0-9 13,0 0 10-7,0 0-9-6,0 0 8 14,0 0-3-14,0 0 0 13,0 0 0-13,0 0-1 14,0 0 6-14,0 0-8 13,0 0 9-13,0 0-9 0,0 0 7 13,0 0-6-13,0 0 2 14,0 0-1-9,0 0 0-5,0 0-4 14,0 0 1-14,0 0 1 14,3 0-3-14,-3 0 0 13,0 0 2-13,0 0 3 14,0 0 0-14,0 0 1 13,0 0 0-13,0 0-2 14,0 0 8-8,0 0-12-6,0 0 13 13,0 0-12-13,0 0 9 14,0 0-7-14,0 0 3 13,0 0 0-13,0 0 0 14,0 0 1-14,0 0-5 0,0 0 10 13,0 0-12-13,0 0 10 20,0 0-7-20,0 0 4 0,0 0-1 12,0 0 1-12,0 0 0 14,0 0-2 1,0 0 8-15,0 0-11 0,0 0 11 12,0 0-13-12,0 0 9 14,0 0-5-14,0 0 2 14,0 0 0-9,0 0-1-5,0 0 3 14,0 0-7-14,0 0 13 13,0 0-14-13,0 0 14 14,0 0-12-14,0 0 4 14,0 0 0-14,0 0 0 13,0 0 2-13,0 0-2 14,0 0 5-9,0 0-8-5,0 0 10 14,0 0-12-14,0 0 10 14,0 0-6-14,0 0 1 0,0 0 0 12,0 0 0-12,0 0 2 14,0 0-8-14,0 0 11 14,0 0-13-14,0 0 11 20,0 0-9-20,0 0 6 0,0 0 0 12,0 0 0-12,0 0 0 14,0 0-4-14,0 0 12 14,0 0-16-14,0 0 16 13,0 0-13-13,0 0 8 14,0 0-3-14,0 0 0 13,0 0-2-7,0 0 1-6,0 0 0 14,0 0-6-14,0 0 14 13,0 0-13-13,0 0 11 14,0 0-9-14,0 0 4 14,0 0 0-14,0 0 0 13,0 0 3-13,0 0-6 14,0 0 8-9,0 0-12-5,0 0 8 14,0 0-8-14,0 0 8 14,0 0-1-14,0 0 0 0,0 0 1 12,0 0-2-12,0 0 6 14,0 0-6-14,0 0 7 13,0 0-9-13,0 0 10 14,0 0-9-8,0 0 2-6,0 0 0 13,0 0 0-13,0 0 1 14,0 0-4-14,0 0 10 13,0 0-16-13,0 0 18 14,0 0-15-14,0 0 9 14,0 0-3-14,0 0 0 13,0 0 0-7,0 0-1-6,0 0 6 13,0 0-11-13,0 0 14 14,0 0-12-14,0 0 8 14,0 0-6-14,0 0 2 13,0 0 0-13,0 0 0 14,0 0 2-14,0 0-6 0,0 0 11 19,0 0-14-19,0 0 14 0,0 0-13 13,0 0 9-13,0 0-5 13,0 0 2-13,0 0 0 14,0 0-1-14,0 0 4 14,0 0-11-14,0 0 16 13,0 0-16-13,0 0 14 14,0 0-7-9,0 0 1-5,0 0 0 14,0 0 0-14,0 0 3 14,0 0-5-14,0 0 9 13,0 0-14-13,0 0 13 14,0 0-10-14,0 0 4 14,0 0 0-14,0 0 0 13,0 0 0-7,0 0-3-6,0 0 7 13,0 0-12-13,0 0 15 14,0 0-14-14,0 0 14 14,0 0-9-14,0 0 2 0,0 0 0 12,0 0 0 3,0 0 2-15,0 0-6 0,0 0 11 19,0 0-14-19,0 0 12 0,0 0-10 13,0 0 3-13,0 0 0 13,0 0-4-13,0 0-13 14,0 9-20-14,-14 5-5 14,-8-5-22-14</inkml:trace>
    </iact:actionData>
  </iact:action>
  <iact:action type="add" startTime="113160">
    <iact:property name="dataType"/>
    <iact:actionData xml:id="d19">
      <inkml:trace xmlns:inkml="http://www.w3.org/2003/InkML" xml:id="stk19" contextRef="#ctx0" brushRef="#br0">8443 9837 14 0,'-6'-2'4'1,"2"0"14"13,1 2-6-13,-1 0 2 14,4 0-12-14,0 0-2 13,-3 0 0-13,3 0 2 14,0 0-6-14,0 0 10 14,0 0-11-14,0 0 9 13,0 0-8-7,0 0 1-6,0 0-3 13,0 0 1-13,12 0-6 14,10 0 4-14,9 0 7 0,14 0 2 13,8 0 0-13,8 0 1 13,3 0 0-13,7-1-1 14,-1-3-1-14,5-1 0 14,-2 1-1-9,1 3 3-5,2-2-6 14,-4 2 7-14,1-2-6 13,-1-1 7-13,5-2-7 14,6 3 2-14,8-4 0 14,12 0 0-14,4 0 1 13,-3 2-2-13,2 2 7 14,-6 3-12-9,-5 0 13-5,1 3-13 14,-9 11 7-14,-6 1-1 14,-6 2 0-14,-3-2 0 13,-5-1 0-13,2-1 4 14,-3-1-10-14,8-3 12 13,0-2-11-13,2-2 11 0,1-3-9 20,4 1 5-20,4-3-2 0,6 0 0 12,3 0 0 3,-1 0-2-15,-4 0 9 0,-4-8-14 13,-3 4 14-13,7 1-14 13,3 3 13-13,11 0-8 14,-3-2 2-14,0-5 0 13,-4 1-1-7,-7-2 4-6,-4 2-7 14,-5-2 9-14,-2-5-9 13,-4 5 9-13,-9-2-7 14,-3 2 3-14,-2 2-1 13,7 1 0-13,4-2 0 14,14-1-1-14,6 1 7 14,5-2-12-9,3 0 13-5,3 2-14 14,0 1 10-14,3 3-3 14,2 1 0-14,-8-1 0 0,-8 3-2 12,-9 0 5 3,-6 0-7-15,-1 0 10 0,-1 0-11 12,6 0 7-12,5 0-2 21,4 0 0-21,3 0 1 0,5 0-1 12,11 0 0-12,4 0-2 14,1 0 9-14,-6 0-14 13,-9 0 14-13,0 0-12 14,3 0 7-14,-1 0-2 14,4 0 1-14,4 0-1 13,-2 0 0-7,4 0 3-6,-8 0-9 13,-3 0 12-13,-4 0-10 14,-7 0 7-14,-5 0-4 14,-4 0 2-14,-1 0-1 13,-2-2 1-13,-2-5 0 14,-5 2-1-14,-7 1 5 14,-8-2-8-9,-6 4 10-5,-5-2-12 14,-5 4 7-14,-9 0-2 13,-7 0 0-13,-7 0-2 0,-8 0 1 13,-5 0-6-13,-2 0 7 14,0 0-17-14,0 0 5 13,-9 6 5-13,-17 2 7 14,-10 2 5-9,-6 1 1-5,-3-4-5 14,3-1-1-14,1 2 7 14,8 0-5-14,-7-2-3 13,-2 5 10-13,-5-1-11 14,-11 0 6-14,2 2-4 13,-6 0 0-13,-7 0 2 14,-10 0-5-8,-14 2 5-6,-9-1-8 13,-4-2 12-13,6-1-11 14,11-5 8-14,4 0-4 14,5 1 2-14,2-5-1 13,1-1 0-13,2 0 0 14,4 0-4-14,7 0 8 13,2 0-9-7,-3 0 10-6,5 0-10 0,-6 0 6 13,-5 0-2-13,-2 0 1 13,1 0-4-13,10 0 1 14,13 0 4-14,18 3-6 13,9 2 9-13,6 2-9 14,7-2 4-14,0 0 0 14,3-3 0-9,4 0 1-5,2-2 0 14,0 0 2-14,0 0-6 13,0 0 1-13,0 0 0 14,8 2-18-14,19 4 16 14,9-2 10-14,17 0-5 13,18-4 0-13,17 0 1 14,14 0 5-9,7 0-2-5,7-6-4 14,5-2 5-14,4-3-8 14,-3 4 7-14,-1-1-3 13,-1 2 2-13,-4 0-3 14,-3-2 2-14,-6 6 1 14,-7-2-3-14,-8-1 4 13,-1 4-1-7,1-3 1-6,1-1 1 0,3 3-5 12,-7-3 2-12,-4 1-2 14,-2 0 2-14,-10 0-4 14,-3 4 8-14,-11-3-12 13,-10 3 13-13,-11 0-12 14,-9 0 8-14,-11 0-3 13,-9 0 0-7,-5 0-1-6,-4 0 1 14,0 0-2-14,0 0-4 13,0 0 12-13,0 0-3 14,0 0-3-14,0 0 10 14,0 0-5-14,-8 0 1 13,-8 0 4-13,-13 0-3 14,-14 0-7-9,-15 0 6-5,-15 0-12 14,-12 0 12-14,-17 8-11 14,-12 6 7-14,-10 3-3 13,-3 1 1-13,6-2-2 0,7 3-1 13,12-2 6-13,3-2-10 13,6-1 11-13,4-2-10 14,9-5 9-8,10-5-4-6,12-2 2 13,14 0-1-13,6-2 0 14,9-8 2-14,2-1-4 13,5 2 9-13,-1-1-13 14,6 2 12-14,1 2-7 14,7 4 2-14,3 0-1 13,4 2 0-7,0-2 1-6,2 2-2 13,0 0 3-13,0 0-5 14,0 0 3-14,0 0-5 14,0 0 3-14,0 0-1 13,0 0 0-13,0-2-3 14,0 2 5-14,2 0-8 0,6 0 8 19,5 0-1-19,6 8-3 14,3 10-7-14,3 4-15 0</inkml:trace>
    </iact:actionData>
  </iact:action>
  <iact:action type="add" startTime="115945">
    <iact:property name="dataType"/>
    <iact:actionData xml:id="d20">
      <inkml:trace xmlns:inkml="http://www.w3.org/2003/InkML" xml:id="stk20" contextRef="#ctx0" brushRef="#br0">19433 10124 0 0,'-40'-4'5'1,"7"-1"-4"13,6 0 0-13,9 3 1 5,7 0-1 9,5 2 3-14,3 0-2 0,3-2 1 13,0 2 4-13,0-3-5 14,3 3-2-14,23 0 0 13,25 0 0-13,30-3 9 14,25-1-8-14,15-1 2 20,1-2 1-20,1-1-8 14,-14 3 6-14,-11-2-2 0,-6-3 0 12,-3 1 1-12,4 2-1 14,4 2 0-14,-1 0 1 13,-1 5 4-13,-3 0-10 14,1 0 9-14,5 2-8 20,7 6 6-20,2-1-2 14,3-2 0-14,-6-1 0 0,-8-4 0 13,-9 0 4-13,-9 0-6 13,-7 0 7-13,-6-9-5 14,-9 4 4-14,-11-1-2 0,-12 0-2 12,-9 4 0 3,-13 0 0-9,-4 2 3-6,-7 0-6 0,0 0 5 12,0 0-6-12,0 0 8 14,-15 0 1-14,-8 0 3 13,-10 0-4-13,-12 0-4 14,-9 0 0-14,-10 6-2 14,-10 0 10-14,-4 3-13 13,-9-4 11-7,-7-1-10 8,-1-4 7-14,-7 0-5 0,-4 0 4 13,2 0-2-13,0 0 0 14,-2-2 4-14,0-2-10 13,-4 1 12-13,1 3-12 14,2 0 12-14,4 0-9 14,1 0 3-9,0 0 0 10,-8 0 0-15,-4 0 0 0,-4 0-5 12,5 0 11-12,1 0-13 14,12 0 14-14,9-5-13 14,8-2 10-14,8-2-4 0,7 3 0 12,8-2 0-12,9-1 0 14,2 7 3-9,7-1-10 10,3 1 14-15,8 2-14 14,9 0 13-14,11-2-7 13,8 2 2-13,3-2 0 14,0 2-1-14,0-3-5 0,0 3-2 13,14 0-2-13,15 0 6 13,13 0 6-7,21 0 1-6,8 0-1 13,11 0-3-13,14 0 0 14,9 0 1-14,8-3-1 14,3-5 1-14,-2-2-4 13,-6 2 7-13,-10 2-7 14,-5 2 8-14,-10 2-8 13,-8 2 3-7,2 0 0 9,2 0 0-15,8 0 3 0,7 0-7 12,6 14 11-12,1 2-14 14,-8 0 11-14,-3-2-8 13,-3-2 5-13,-6-4-1 0,0-1 0 13,2-6 1-13,-6 1-1 14,4-2 4-9,-1 0-9-5,2 0 11 14,-1 0-9 0,-6 0 7-14,-5 2-6 14,-6 0 2-14,-8 3 0 14,-7 0-4-14,-11-1 8 0,-14 1-9 12,-6 0 10-12,-11-3-10 14,-3 0 0-8,-4-2 3-6,0 0-1 13,0 0 0-13,0 3 0 14,0-3 3-14,0 0-3 13,0 0 8-13,-11 0-1 14,-13 0-2-14,-12 0-1 14,-13 0 4-14,-7 0-5 13,-6 0 0-7,-12 0 0 8,-6 0 0-14,-12 0 3 0,-8 0-6 13,-14 0 9-13,-8-5-10 14,-3-2 9-14,-4 2-10 13,2-1 8-13,3 3-5 0,5 0 2 13,5 3 0-13,16 0-2 14,11 0 4-9,7 0-8-5,7 0 10 14,1-2-11-14,3-2 10 13,7 2-4 2,1-2 1-15,10-2 0 0,2 4 0 13,8 0 4-13,8 2-9 13,7 0 11-13,8 0-12 14,7 0 11-9,6 0-8-5,3 0 3 14,2 0-1-14,0 0 1 14,0 0 0-14,0 0-3 0,0 0-3 12,0 0 5-12,0 0-9 14,0 0 8-14,0 0-1 14,0 0 2-14,2 0 2 13,0 0-1-7,1 2 0-6,-3 0 5 13,2 2-8-13,-2 1 8 14,0-4-10-14,0 1 10 14,3 0-8-14,1-2 3 13,-2 4 0-13,2-4 0 14,-1 3 0-14,-1-3-4 13,0 3 9-7,2-3-11-6,-4 2 12 14,0 0-8-14,0-2 5 13,0 0-3-13,0 2 1 14,0-2 1-14,0 0-2 13,0 0 4-13,0 0-6 14,0 0 7-14,0 3-8 14,0-3 8-9,0 0-4-5,0 0-1 14,0 0 2-14,0 0-1 13,0 1 1-13,0-1-2 0,0 0 4 13,0 0-6-13,0 0 8 14,0 0-9-14,0 0 4 13,0 1-1-13,0-1 0 21,0 0 1-21,0 0-1 0,0 0 1 12,0 0-7-12,0 0 12 14,0 0-13-14,0 0 11 13,0 0-5-13,0 0 1 14,0 0 0-14,0 3-2 14,0-3 4-14,0 0-6 13,0 0 5-7,0 0-4-6,0 0-1 13,0 2 2-13,0 2-2 14,0-1 4-14,0 2 0 14,0-1 1-14,-4 0-3 13,0 0 4-13,-5 4-8 14,-5 2 2-14,-5 4 3 14,-6-1-39-9</inkml:trace>
    </iact:actionData>
  </iact:action>
  <iact:action type="add" startTime="120012">
    <iact:property name="dataType"/>
    <iact:actionData xml:id="d21">
      <inkml:trace xmlns:inkml="http://www.w3.org/2003/InkML" xml:id="stk21" contextRef="#ctx0" brushRef="#br0">26446 10089 1 0,'101'1'4'1,"8"-1"4"13,-4 0-3-13,-5 0-5 14,-4 0 0-14,-5 0 6 13,-4 0 9-13,-2 0-15 14,-3 0 5-8,-4 0-1-6,5 0-2 13,6 0 2-13,7 0-4 14,13 0 2-14,2 0-1 13,5 4 0-13,-4 3 1 14,-3-2-2-14,-6-1 0 14,-9-1 4-14,-13-1 2 13,-4-2 0-7,-11 0-5-6,-3 0 4 14,-3 0 3-14,0 0-5 13,-2 0 3-13,2 0-3 14,1 0-5-14,-3 0 8 13,0 0-7-13,-2 0 3 0,-10 0-2 13,-6 2 0-13,-9-1 0 20,-7 3-2-20,-7-2 2 0,-7 1-6 13,-5-3 12-13,-3 0-12 13,-2 0 9-13,0 0-9 14,0 0 10-14,0 0-4 14,0 1 0-14,0-1 1 13,0 0 4-13,0 0-2 14,-2 0 14-9,-11 0-11-5,-10-11-1 14,-8-2 1-14,-9-1-6 14,-11 4 1-14,-10-1-1 13,-10 4 0-13,-7 2 1 14,-5 3-5-14,-1-3 8 14,-3 1-8-14,0-2 12 13,0 2-13-7,-2 2 7-6,-5-1-3 13,-6 3 1-13,-3 0 0 14,-1 0-4-14,-4 0 7 14,-2 0-9-14,-13 0 8 13,-4 0-10-13,-3 0 8 14,-1 0 0-14,6 0-2 13,3 0 2-7,6-3-3-6,8-1 8 0,12 2-12 13,7 0 15-13,10 2-16 13,11 0 13-13,15 0-10 14,10 0 5-14,10 0 0 13,8-4 0-13,10-1 1 14,1 2-2-14,8-1 8 14,1 2-9-9,3 2 6-5,2 0-2 14,0 0-2-14,0 0-6 14,21 0-13-14,23 0 4 13,22 0 15-13,28 0 0 14,18 0 3-14,6 0 6 13,7 0-13-13,-3-5 9 14,3-2-6-8,0-1 1-6,-1 2 0 13,4 0 1-13,1 0 1 14,-4 4-4-14,-5 0 10 0,1 2-16 12,1 0 16-12,3 0-19 14,-2 0 14-14,-7 4-3 14,-9 2 0-14,-9-2 2 20,-4 4-8-20,-1-2 12 0,-1 3-9 12,-5-4 9-12,-10 1-12 14,-5 0 9-14,-7 2-3 14,-5-4 0-14,-2 2 0 13,-8-4-2-13,0 0 6 14,-5 0-6-14,-5-2 11 20,-3 0-17-20,-3 2 17 0,-7-2-17 13,-5 0 8-13,-9 0 0 13,-9 0-5-13,-4 0-4 14,0 3-8-14,0 2-11 14,-31 3 15-14,-13 5 13 13,-14-2-3-13,-2 1 12 0,-3-3-14 19,5 0 7-19,5-2-2 14,-3-6 0-14,10 1 4 0,-4-2-1 13,4 0 0-13,1 0 11 13,-13-2-11-13,-9-3-4 14,-22-4 4-14,-20 1-6 14,-13 1 3-14,-13 0 0 20,0-1-1-20,3 3 2 0,7-2-5 12,14 5 8-12,10-1-7 14,10 3 7-14,4 0-4 14,3 0 0-14,-1 0-1 13,0 0 1-13,0-1 0 14,-2 1-2-14,-2-4 8 20,-3 0-12-20,8-1 13 0,12-2-9 13,22 2 4-13,11 0 2 13,20 3-2-13,7 2-1 14,10-2-2-14,2 2-9 0,0 0 3 12,6 0-24 3,25 0 24-15,17 4 6 0,14 4 1 19,14-4 10-19,2 1-8 14,0-5 0-14,-7 0 2 0,-2 0-8 12,-1 0 12 3,-4 0-4-15,-1 0 3 0,-11 0-2 13,-4-3-2-13,-11 1-2 13,-12 2 0-13,-11 0-1 20,-5 0 0-20,-7 0-14 0,-2 0 12 13,0 0-11-13,0 0 9 14,0 0 2-14,0 0 0 13,2 0 1-13,-2 0 1 14,0 0 1-14,0 0 1 14,0 0 4-14,0 0-4 0,0 0 8 19,0 0-7-19,0 0 7 13,0 0-6-13,0 0 4 14,0 0-5-14,0 0-3 0,0 0 1 13,0 0 5-13,0 0-12 13,0 0 9-13,0 0-9 14,0 0 3-14,0 2 3 14,0 1-8-9,0 6-7-5,0 3 13 14,0 0-9-14,-9 1-4 13</inkml:trace>
    </iact:actionData>
  </iact:action>
  <iact:action type="add" startTime="123388">
    <iact:property name="dataType"/>
    <iact:actionData xml:id="d22">
      <inkml:trace xmlns:inkml="http://www.w3.org/2003/InkML" xml:id="stk22" contextRef="#ctx0" brushRef="#br0">14108 7199 1 0,'0'0'-1'1,"0"0"1"13,0 0 0-13,-4 0 3 14,-19 0-1-14,-17 0 12 13,-15 4-13-13,-12 0 12 14,-9 0-13-14,-5-3 8 14,-1 2-6-14,-5-1 3 13,-2 0-2-7,2 0-3-6,0-2 7 13,11 0-4-13,16 0 3 14,13 0-4-14,16 0-2 14,8 3 0-14,8 0 0 13,7-1-5-13,2 0-1 0,6-2 6 13,0 0-11 2,0 0 7-15,6 0-21 4,9 0 20-4,7 0 5 14,5 2 6 0,4 0-3-14,7-2-3 0,-3 0 1 13,3 0 1-13,-9 0-4 14,-6 3 5-14,-13-1-6 13,-4 1-4-13,-6-1 4 14,0-2-10-9</inkml:trace>
    </iact:actionData>
  </iact:action>
  <iact:action type="add" startTime="123735">
    <iact:property name="dataType"/>
    <iact:actionData xml:id="d23">
      <inkml:trace xmlns:inkml="http://www.w3.org/2003/InkML" xml:id="stk23" contextRef="#ctx0" brushRef="#br0">13292 7250 6 0,'-6'0'1'1,"3"0"15"13,3 0-13-13,0 0 8 0,0 0-9 13,0 0 2-13,0 0-4 13,13 0-12-7,16 0 4-6,13 0 8 14,24 7 0-14,7 1-5 13</inkml:trace>
    </iact:actionData>
  </iact:action>
  <iact:action type="add" startTime="124470">
    <iact:property name="dataType"/>
    <iact:actionData xml:id="d24">
      <inkml:trace xmlns:inkml="http://www.w3.org/2003/InkML" xml:id="stk24" contextRef="#ctx0" brushRef="#br0">16598 7413 10 0,'-64'0'1'1,"3"10"6"13,8 11-6-7,3-1 3-6,15-5-1 13,10-4 0-13,14-6-2 14,11-3-1-14,0 0 0 14,7 2-4-14,46-1 4 13,25-3 13-13,34 0 2 0,26 0-11 13,14-16-5-13,10-4 1 20,4-5-3-20,-8-5-4 0,-11 1 5 13,-16 0 0-13,-17 5 4 13,-22 7-3-13,-26 8 6 14,-24 4-5-14,-21 5 0 13,-17 0 0-13,-4 0-7 14,-2 0-6-14,-38 3 13 14,-20 11 2-9,-29 4 8-5,-12 2-8 14,-8-3-1-14,-1-5 4 14,8-5-2-14,6-1-3 13,9-2 9-13,7-1-7 14,9-2-1-14,8 1 4 13,12-2-4-13,11 0 0 14,11 0 5-8,13 0-7-6,7 0 5 13,9 0-4-13,0 0 0 14,0 0 0-14,0 0-1 14,27 0-10-14,23 0 6 13,25 6 10-13,21-1 2 0,15-2-1 13,5-3-12-13,-5 0 6 20,-5 0-1-20,-15 2 0 0,-20 0 1 13,-20 0 1-13,-19 4 2 13,-17-2-3-13,-15 1 4 14,0-2-8-14,-13-1 0 13,-32 4 4-13,-22 0 2 14,-29 0 0-14,-10 5-2 14,-6 1 4-9,0-3-6-5,12-1 8 14,15 1-6-14,19-1 7 13,18-3-12-13,23-1 5 14,15-1 0-14,10-1-6 14,0-1-13-14,31 3-8 13,19-4 27-13,18 0 7 0,9 0-7 19,0-2 5-19,-3-7-1 14,-7-2-5-14,-9 3 2 14,-16 2 0-14,-13 5-1 0,-13-2 5 12,-12 3-11-12,-4 0 13 14,0 0-9-14,0 0 7 14,0 0 0-14,-9 0 4 13,-4-1-5-7,-2-2-4-6,1-1 3 13,5 2 3-13,5 1-2 14,4 1 8-14,0-2-10 14,0 2 6-14,0 0-5 13,0-2-1-13,0 2-2 14,0 0-2-14,0 0-1 13,0-3 0-7,0 3-1-6,0 0 8 14,0 0-9-14,0 0 8 13,0 0-5-13,0 0 2 14,0 0 0-14,0 0 0 14,0 0 0-14,0 0-3 13,0 0 10-13,0 0-12 0,0 0 11 19,0 0-9-19,0 0 8 0,0 0-5 13,0 0 4-13,0 0-3 14,0 0-1-14,0 0 6 13,0 0-13-13,0 0 15 14,0 0-16-14,0-2 11 13,0 2-6-13,0 0 3 14,0 0-1-8,0 0 1-6,0 0 0 13,0 0-6-13,0 0 8 14,0 0-9-14,0 0 13 13,0 0-10-13,0 0 8 14,0 0-4-14,0 0 0 14,0 0 0-14,0 0-1 13,0 0 4-7,0 0-9-6,0 0 12 14,0 0-9-14,0 0 6 13,0 0-4-13,0 0 1 14,0 0 0-14,0 0 0 0,0 0 1 12,0 0-2 3,0 0 8-15,0 0-10 0,0 0 9 13,0 0-6-8,0 0 2-5,0 0-2 14,0 0 0-14,0 0 1 13,0 0-2-13,0 0 4 14,0 0-10-14,0 0 12 14,0 0-11-14,0 0 6 13,0 0-1-13,0 0 1 14,2 0 0-9,-2 0 0-5,0 0 1 14,0 0-2-14,0 0 7 14,0 0-11-14,0 0 10 13,0 0-10-13,0 0 6 14,0 0-1-14,0 0 0 14,0 0 0-14,0 0-2 0,0 0 8 19,0 0-11-19,0 0 12 13,0 0-10-13,0 0 7 14,0 0-5-14,0 0 1 14,0 0 0-14,0 0 0 13,0 0 3-13,0 0-8 0,0 0 12 13,0 0-14-13,0 0 14 14,0 0-12-9,0 0 5-5,0 0 0 14,0 0 0-14,0 0 0 13,0 0-3-13,0 0 5 14,0 0-9-14,0 0 14 14,0 0-13-14,0 0 11 13,0 0-7-13,0 0 2 14,0 0 0-9,0 0-2-5,0 0 5 14,0 0-7-14,0 0 10 14,0 0-12-14,0 0 12 13,0 0-8-13,0 0 2 14,0 0 0-14,0 0 0 13,0 0 0-13,0 0-4 0,0 0 10 20,0 0-13-20,0 0 14 13,0 0-13-13,0 0 10 0,0 0-7 13,0 0 3-13,0 0 0 14,0 0-1-14,0 0 4 13,0 0-9-13,0 0 13 14,0 0-14-14,0 0 8 13,0 0-2-7,0 0-4-6,0 0 5 14,0 0 0-14,0 0 1 13,0 0-2-13,0 0 8 14,0 0-13-14,0 0 13 13,0 0-13-13,0 0 11 14,0 0-5-14,0 0 0 14,0 0 0-9,0 0-1-5,0 0 6 14,0 0-10-14,0 0 11 13,0 0-10-13,0 0 10 14,0 0-8-14,0 0 2 14,0 0 0-14,0 0 0 0,0 0 1 12,0 0-3-12,0 0 7 14,0 0-13-8,0 0 15-6,0 0-13 13,0 0 10-13,0 0-5 14,0 0 1-14,0 0 0 13,0 0-1-13,0 0 3 14,0 0-9-14,0 0 14 14,0 0-13-14,0 0 11 13,0 0-8-7,0 0 3-6,0 0 0 13,0 0 0-13,0 0 2 14,0 0-6-14,0 0 10 14,0 0-13-14,0 0 12 13,0 0-11-13,0 0 2 14,0 0 4-14,0 0-4 14,0 0 4-9,0 0-1-5,0 0 5 14,0 0-10-14,0 0 13 0,0 0-11 12,0 0 12-12,0 0-8 14,0 0 0-14,0 0 2 14,0 0-1-14,0 0 0 13,0 0 2-13,0 0 1 14,0 0-8-9,0 0 12-5,0 0-14 14,0 0 7-14,0 0-2 14,0 0 0-14,0 0 1 13,0 0-4-13,0 0 8 14,0 0-11-14,0 0 10 14,0 0-7-14,0 0-6 13,0 0 5-7,0 0-28-6,9 9 3 13,-5 1-9-13</inkml:trace>
    </iact:actionData>
  </iact:action>
  <iact:action type="add" startTime="143132">
    <iact:property name="dataType"/>
    <iact:actionData xml:id="d25">
      <inkml:trace xmlns:inkml="http://www.w3.org/2003/InkML" xml:id="stk25" contextRef="#ctx0" brushRef="#br0">12723 10989 0 0,'0'0'7'1,"0"0"-3"20,0 0 2-20,0 0-3 0,0 1-1 12,0-1-2-12,0 0 4 14,0 0-2-14,0 0 0 14,0 0 9-14,0 0-11 13,0 0 3-13,0 3-2 14,0-2 1-14,0-1 3 14,0 0-5-9,0 0 8-5,0 0-6 14,0 0 3-14,0 0-1 13,0 0-5-13,0 0 2 14,0 0 3-14,0 0 4 14,0 0-5-14,0 0 10 13,-6 0-13-13,-3 0 0 14,-2 0 5-9,-5 0-9-5,0 0 4 14,3 0 0-14,-1 0 1 14,4 0 0-14,1 0-1 13,-1 0 3-13,6 0-3 14,2 0 3-14,2 0 1 0,0 0-2 13,0 0 5-13,0-1-3 20,0 1-2-20,0 0-2 0,0 0 1 12,0 0-4-12,0 0 5 14,2 0-9-14,-2 0 14 14,0 0-10-14,2 0 3 13,-2 0 0-13,0 0 0 14,0 0-3-14,0 0 1 14,0 0 2-9,5 0-7-5,2 0 14 14,4 0-9-14,7 0 4 13,-1 0-2-13,2 0 4 14,0 0-1-14,-1 0-3 14,0 0 0-14,2 0 0 13,0 0 6-13,3 0-11 14,-4 0 12-9,6 0-9-5,-3 0 2 14,5 0 0-14,2 4 0 14,5-2 1-14,6 2-2 13,5-3 6-13,5 1-10 14,8 0 11-14,5-2-8 14,3 0 5-14,0 0-3 0,-2 0 0 12,-3 0 0-6,-6 0 0-6,-4 3 2 13,1-1-5-13,1-2 9 14,3 0-12-14,4 0 13 14,1 0-11-14,5 0 6 13,-1 0-2-13,4 0 1 14,-1 0 1-14,2-2-4 13,1-6 7-7,-4 2-8-6,-7-1 8 14,-2 3-9-14,-6 3 8 13,-8-1-4-13,-3 2 0 14,-4 0 0-14,-1 0-1 13,-3 0 3-13,3 0-4 14,-1 0 7-14,6 0-8 14,1 0 9-9,10 0-8-5,1 2 3 14,10-1-1-14,1 3 0 14,-2-1 0-14,1-3-2 0,-3 1 9 12,0 2-16-12,0-3 16 14,1 0-14-14,1 0 10 13,3 0-6 2,1 0 2-15,1 0 1 5,-4-7 0-5,-4 3 3 13,3 1-9-13,-5 1 12 14,1-3-12-14,-2 5 10 13,0-1-7-13,-3 1 4 14,-4 0-1-14,-4 0 0 14,-3 0 0-14,-1 0-4 13,1 0 12-7,-3 0-14-6,4 0 13 13,-3 0-13-13,2 0 9 14,3 0-3-14,4 0 0 14,4 0 0-14,5 0-1 13,3 0 2-13,1 0-5 14,-2 0 11-14,0 0-14 0,-4 0 13 19,-4 0-10-19,-2 0 5 0,0 0-1 13,-1 0 0 1,0 0 0-14,4-4-3 0,3 0 11 13,2 1-16-13,3 3 15 14,-1 0-14-14,0 0 9 13,0 0-2 2,-5 0 0-15,-1 0 0 4,-5 0-1-4,-7 3 3 14,1-2-8-14,-5 2 12 14,-3-2-11-14,3 2 8 13,1-2-3-13,0 4 0 14,3-1-1-14,1-3-2 14,1 3 6-14,6 0-7 13,4 1 11-7,0 0-14-6,5-1 13 13,-1 1-10-13,2-3 6 14,-6 1-2-14,-1 0 0 14,-4-3 0-14,-6 2 0 13,1 2 3-13,-4-1-9 14,3 2 12-14,-2-3-11 0,7 4 9 12,2-2-6-6,12 1 2-6,4 2 0 14,3-2 0-14,-2 2 0 13,-3-2-5-13,-1 2 11 14,-5-1-13-14,-2-2 11 14,-1 0-10-14,1-2 6 13,-5 2 0-13,-2-2 0 14,-1 0 0-9,-4 1-1-5,1-3 4 14,-1 0-9-14,3 0 12 14,-1 0-12-14,2 0 10 13,-2 0-7-13,1 0 3 14,2 0 0-14,2 0 0 13,3 0 3-13,2 0-7 14,-1 0 8-8,-4 0-8-6,-1 0 11 13,-4 0-12-13,4 0 5 0,1 0 0 13,4 0 0 1,3 0 0-14,4 0-1 14,1 5 3-14,4-3-8 0,-6-2 13 13,-1 0-12-13,-7 0 8 13,-2 0-6-7,-4 0 4-6,0 0-1 13,-2 0 0-13,-1-2 2 14,-1-3-7-14,1 2 12 14,0-1-14-14,6 2 12 13,1 2-10-13,7-2 5 14,-2-1 0-14,1 0-1 14,-3-3 2-9,-3 2-3-5,1-3 8 14,-1 4-10-14,-2-1 8 13,-3-1-5-13,2 5 3 14,1-3-2-14,-1 1 0 14,6 2 0-14,0-2 0 13,-6 2-1-13,2-2-4 0,-1 2 10 13,-3 0-11-8,8 0 6 10,4-3-2-15,5-1-1 0,3-1 3 13,1-1-4-13,-5-1 0 13,1 2 2-13,-3-2 4 14,-2 0-4-14,-2 0 8 14,0 0-10-14,-5-1 6 13,-2 2-2-7,0-1 0-6,-3 3 2 13,0 0-4-13,-5 4 5 14,2 0-9-14,-3 0 12 14,-2 0-12-14,3-1 12 13,3-4-9-13,0 1 3 14,7 1 0-14,5-2-4 13,0-1 8-7,0 2-1-6,-3-1 3 14,-6 0-12-14,-5 1 14 13,-5 3-13-13,-2-2 6 14,-2 3-1-14,1 0 0 13,1 0 2-13,-1 0-5 0,3 0 8 13,4-4-11-13,5-2 12 14,4-4-12-9,1-2 7-5,2 0-1 14,1-1 3-14,-5 6-1 14,4 0-1-14,-4 2 0 13,1 3-1-13,-2 2 2 14,2 0-4-14,-1 0 4 13,-3 0-6-13,4 0 4 14,-6 0 0-8,3 0 0-6,-1 4 4 13,2-1-1-13,0-3-1 14,-1 0-4-14,-2 0 9 13,-2 3-13-13,-6 1 11 14,1-2-9-14,-2 1 4 14,0-1 0-14,-3 1 0 13,3 1 0-7,-1-2-4-6,3-2 10 13,-2 3-12-13,6-3 13 0,2 0-8 13,4 0 1-13,3 0 0 14,2 0 0-14,1 1 1 13,-1 3-5-13,3-4 4 14,-5 0-4-14,-2 0 8 14,1 0-11-9,-6-4 8-5,-1-2-3 14,-1 5 2-14,-2-2-2 13,3-1-1-13,1 4 6 14,-1-1-8-14,-1-2 12 14,-3 3-14-14,2 0 15 13,-1 0-14-13,-5 0 7 14,3 0-2-9,-1 0 0-5,-4 0 1 14,2 0-1-14,1 0 6 14,2 0-11-14,5 0 12 13,1 4-6-13,1 0 3 14,-3 2-4-14,0-2 1 0,1 0 0 13,-1 0 0 1,1-2 0-8,1-2-6-6,5 2 12 13,-1 0-10-13,6 0 12 0,0 1-14 13,0 0 8-13,-6 3-4 14,-1-2 2-14,-2 4-3 13,-3 0 0-13,-4-2 3 14,2 1-7-14,0-6 10 13,9-1-10-7,3 0 11-6,4 0-8 14,1 0 4-14,1 0 0 13,-2 0 0-13,2 0-4 14,-2 0-5-14,-3 0 18 13,0 0-14-13,3 0 9 14,-2 0-6-14,6 0 2 14,0 6-1-9,2 3 0-5,-1-2-3 14,-5 2 3-14,-5-4 1 14,0-2-7-14,-4-1 14 13,1-2-12-13,2 0 6 14,1 0-2-14,7 0 1 0,0 0 0 12,3 0-1-12,1 0 2 14,-7 0-6-8,-1 0 11-6,-3 0-2 13,-4 0-4-13,0 0 9 14,0 0-5-14,-5 0 3 13,2 0-2-13,-1-2-3 14,-1-2-3-14,-4 1 8 14,-2-1-13-14,-5 3 13 13,-4-4-7-7,-3 3 3-6,5-1 1 13,-2-1 1-13,4 1-3 14,0 1-2-14,-2 2 6 14,5 0-12-14,1 0 14 13,4 0-16-13,1 0 14 14,-7 0-9-14,-2-4 3 14,-2-4 0-9,-4 0-1-5,-1-6 2 14,1-1-7-14,1-7 12 13,3-4-11-13,2-6 11 0,4 3-8 13,-4-1 4-13,-7 5-4 14,-4-2 0-14,-9 5-4 13,-6 4 5-13,-5 2-5 20,0 2 2-20,0 2 8 0,-3 0-5 13,-10-1 5-13,-7-1 0 14,-2 2-2-14,-7-2 2 13,-2 1-1-13,0-1-2 14,-4-1 3-14,0 6 1 14,1 1-10-14,-5-1 12 13,-1 4-12-7,-5-2 7-6,1 2-2 13,1 0 1-13,3-2-1 14,-2-2 0-14,-1-2 5 14,-3 2-11-14,1-3 12 13,-5 0-6-13,2-2 5 0,-10 0-5 13,-7-2 0-13,-2 0 0 20,-2 0-1-20,4 0 2 0,5-1-5 13,2 4 13 1,5-3-16-14,-1 1 14 0,7 1-13 13,3 5 8-13,6-4-2 13,0 3 0-13,2 3 1 14,7-4-3-14,-4 2 10 14,-1-1-16-9,-3-5 17-5,-13 2-18 14,-5-3 12-14,-10 0-3 14,-2-1 0-14,-2-1 0 13,2 2-1-13,2 2 6 14,3-2-13-14,-7 2 17 13,0-2-17-13,-1 0 16 14,2-2-14-8,5-1 7-6,7 2-1 13,6-1 0-13,0 0 4 14,-3 1-9-14,-1-3 15 0,-8 1-21 12,-5 0 19 3,-6 6-15-15,-16 1 10 0,-9 5-5 13,-3 3 2-13,-2 4 0 20,6 0-2-20,1 0 3 0,-5 0-8 12,-3 0 14-12,-4 0-16 14,6 0 15-14,4 0-7 14,9-8 2-14,8-2-1 13,8-2 0-13,5 0 1 14,4-2-5-14,4 2 15 14,0 2-22-9,1 2 22-5,5 1-20 14,2 4 11-14,-4 1-3 13,-6 2 1-13,-11 0 0 14,-14 0-1-14,-7 0 1 14,-5 2-8-14,1 6 14 13,-4-2-15-13,-3-2 14 14,3-4-8-9,4 0 3-5,13 0 0 14,14 0 0-14,13 0 1 14,15 0-6-14,12 0 13 13,9 0-16-13,2 2 12 0,-3 1-11 13,-6 2 8-13,-2 2-2 13,-4-2 1-13,-3 4 0 21,-5-2-1-21,-1 2 6 0,-1 0-12 12,-4 1 14-12,-2 4-14 14,-5-2 13-14,-2 2-9 14,-2 1 6-14,5-1-3 13,-1-4 0-13,11 0 1 14,9-2-5-14,7-2 12 13,14-1-16-7,1 2 14-6,5 1-12 14,1 4 6-14,-8 5-1 13,1 4 0-13,-8 7 1 14,-2 0-1-14,-1 0 5 13,-1-3-12-13,0 0 16 14,0-6-14-14,-4 0 12 0,0 1-7 19,-1-4 1-19,7 1 0 14,0-4 0-14,7-3 1 13,5 2-8-13,3 1 16 0,1 2-19 13,3 3 12-13,-1 5-8 14,2 2 6-14,1 6-1 13,-1 1 1-13,3 0 0 20,-4 1-2-20,-3 2 9 0,2-5-14 13,-2 0 15-13,3-2-14 14,1-1 11-14,1-3-6 13,1-2 1-13,3-3-3 14,0 0 1-14,0 1-1 14,0-4-3-14,0 2 8 13,16-1-9-7,0 2 14-6,1-1-9 13,-3 0 4-13,-3-3-2 14,0 4 0-14,-2 1 1 14,0 4-4-14,0 0 10 13,-1 2-14-13,-2-1 15 14,0-4-14-14,-2 0 10 0,1-7-7 19,-1-5 3-19,4 0 0 14,-6-5-1-14,0 0 2 0,0-2-7 12,-2 0 12 3,2-1-14-15,2 1 15 0,3 3-14 13,2 1 7-13,2-2 0 13,-2 1-1-13,0 0 2 14,0-1 0-9,0-1 5-5,-5 0-10 14,-2-3 13-14,-2 2-16 14,0-2 9-14,0 2-2 13,0-2 0-13,0 0 1 14,0 0 2-14,0 0 1 13,0 0 3-13,0 0-5 14,0 0 2-8,0 0 3-6,0 0-10 13,0 0 3-13,0 0 0 14,0 0 1-14,0 0 1 13,0 0 4-13,0 0-3 0,0 0 1 13,0 0 2-13,0 0 1 14,0 0-7-14,0 0 5 20,0 0 0-20,0 0-3 0,0 0-1 13,0 0 7-13,0 0-11 13,0 0 9-13,0 0-8 14,0 0 8-14,0 0-10 13,0 0 4-13,0 0-3 14,0 0-1-14,0 0-7 14,0 0 9-9,0 2-20-5,0 3 5 14,-8 4-35-14,-8 3 28 13,0-6-51-13</inkml:trace>
    </iact:actionData>
  </iact:action>
  <iact:action type="add" startTime="149230">
    <iact:property name="dataType"/>
    <iact:actionData xml:id="d26">
      <inkml:trace xmlns:inkml="http://www.w3.org/2003/InkML" xml:id="stk26" contextRef="#ctx0" brushRef="#br0">4487 12439 5 0,'4'0'14'1,"-4"0"-7"13,0-9-3-13,0-3 1 14,2 6 18-9,-2-2-17-5,0-1 12 14,0-1-14-14,0-3 6 14,0 4-6-14,-4 0 3 13,0 3-7-13,2 2 5 14,2 2-3-14,-2 2 2 0,-1 0-4 12,3 0 7-12,0 0-11 14,0 0 11-8,0 0-9-6,0 0 8 13,0 0-6-13,0 0 0 14,0 0-4-14,0 0 3 14,0 0-13-14,0 0 14 13,0 0-14-13,0 0 10 14,0-3 3-14,0 1-1 13,11-3 2-7,4-1 0-6,1 2 0 14,-1-2 2-14,-3-2-8 13,-3 0 12-13,-3-2-11 14,-4-4 11-14,-2-2-11 14,0-2 5-14,-2 0-2 13,-15 0 0-13,-3-2 2 14,-5 0-1-9,3 0 4-5,-2-3-2 14,-1 1 3-14,0 1-3 14,0-2 4-14,6 5-5 13,1 4 0-13,5 4 5 14,1 5-5-14,6 0 0 0,1 3-3 12,5 0 9-12,0 2-12 14,0 0 13-8,0 0-13-6,0 0 6 13,0 0-6-13,0 0-4 14,5 0-1-14,11 0 6 14,1 12 9-14,3 2-10 13,3-2 12-13,-4 0-10 14,4 1 8-14,-1-2-5 13,2-1 1-7,5-2 0-6,6 3-3 14,2-5 6-14,9 1-5 13,13-1 8-13,15-3-6 14,10-1 4-14,12-2-4 13,6 0 5 2,5 0-5-15,3 0 1 0,1 0 0 13,2 0 3-8,1 0 0-5,0-6-5 14,0-1 6-14,2 0-5 14,5 3 5-14,-2 4-6 13,1 0 1-13,-6 0 0 0,5 4 0 13,-1 2 2-13,7-3-7 13,-3-3 12-13,-4 0-11 14,1 0 9-8,-8-3-5-6,2-18 0 13,-9 1 4-13,-9-2-4 14,-15 6 4-14,-10 6-9 13,-12 7 12-13,-14 0-15 14,-13 3 10-14,-13 0-6 14,-11 0-3-14,-7 0 1 13,0 0 2-7,0 0 4-6,0 0-2 13,0 0 5-13,0 0-2 14,0 0 4-14,0 0 1 14,0 0-4-14,0 0 4 13,-2 0-1-13,-9 0 0 0,-5 0 2 13,-5 0-5 2,-8 0 3-10,-2-6-1-5,-9 1-8 0,-6-4 11 13,-10 3-14-13,-8-2 8 13,-15 4-2 2,-10 2 1-15,-15-1 0 0,-8 3-1 13,-6 0 4-13,-3 0-10 13,-1 0 15-13,-1 0-16 14,3 0 13-9,-1 0-5-5,-1 0 0 14,-3 0 0-14,0 0 0 14,3 0 0-14,6 0-4 13,2 5 8-13,-2-1-9 14,3 2 10-14,3-1-8 14,12-2 3-14,9 1 0 13,15-2 2-7,19 3-1-6,14-5-1 13,16 0 0-13,15 0-3 14,7 0 9-14,3 0-8 0,0 0 9 13,0 0-9 1,0 0 2-14,0 0-6 0,0 0-7 13,13 0-6-13,10 0 16 20,15 0 3-20,13 0 2 0,16 0 2 13,18 0-5-13,15 0 3 13,18 0-2-13,10 0 0 14,7 0 0-14,15 7-1 13,8 10 6-13,7-3-11 14,4 2 13-14,-3-2-13 14,-8-9 11-9,-9-1-7-5,-13-2 3 14,-14 1-1-14,-12-3 0 13,-12 1 2-13,-11 2-8 14,-16-2 15-14,-15 2-17 14,-13-2 17-14,-20 3-14 13,-7-1 5-13,-11-1-1 14,-5 2 1-9,0-3 0-5,0 1-5 0,0 3 10 13,0-5-10 2,0 0 12-15,0 1-4 0,0-1-1 12,0 0 0-12,0 0-2 14,0 0 2-14,0 0-5 14,0 0 2-14,0 0-6 13,0 0 14-7,0 0-17-6,0 3 19 13,0-3-16-13,0 0 7 14,0 0 0-14,0 0-3 14,0 0 6-14,0 0-6 13,0 0 12-13,0 2-17 14,0-2 18-14,0 0-16 13,0 0 11-7,0 0-5-6,0 0 1 14,0 0-1-14,0 0 2 13,0 0 2-13,0 0-1 14,0 0 1-14,0 0-4 14,0 0 6-14,0 0-7 13,0 0 2-13,0 0 0 0,0 0-1 19,0 0 4-19,0 0-7 0,0 0 9 13,0 0-9-13,0 0 11 14,0 0-9-14,0 0 6 13,0 0-5-13,0 0 0 14,0 0-2-14,0 0 1 13,-5 0-13-13,-13 5 8 14,-1 12-56-8</inkml:trace>
    </iact:actionData>
  </iact:action>
  <iact:action type="add" startTime="152244">
    <iact:property name="dataType"/>
    <iact:actionData xml:id="d27">
      <inkml:trace xmlns:inkml="http://www.w3.org/2003/InkML" xml:id="stk27" contextRef="#ctx0" brushRef="#br0">11496 12138 0 0,'71'5'4'15,"-3"-1"-3"-14,7-1 5 14,2-3-3-9,8 0 6-5,11 0-4 14,5-9-3-14,3-3 3 0,6 2-4 13,-4 1 8-13,1 0-6 13,-7 5-2 2,-4 4 6-15,-9 0-11 0,-6 0 6 12,-6 0-2-12,-6 4 0 14,7 3 0-8,0-3 0-6,6 1 4 13,3 1-10-13,0 0 12 14,4 1-10-14,5-5 10 14,8 3-9-14,8-2 3 13,1 1 0-13,0-3-1 14,-6 2 2-14,-4-2-6 13,-6-1 11-7,-3 3-12-6,-3-3 15 14,-4 0-14-14,-8 4 7 13,-3 2-2-13,0 3 0 14,0 3 0-14,7 0-1 0,9 1 5 12,-1 1-11 3,2-2 14-15,-1-2-14 14,-3-4 13-14,8-6-8 4,8 0 2 11,6 0 0-15,5 0 0 0,0 0 2 12,1 0-6-12,3 0 10 14,3 0-11-14,-5 0 11 14,-4 0-11-14,-10 2 5 13,-2 4 0-13,-1-3 0 14,-6 2 0-9,-1-4-1-5,-3 2 6 14,0-3-11-14,9 0 12 14,2-12-10-14,7-5 7 13,0 5-4-13,-7 5 1 14,1 3 0-14,-10 2-2 14,-6 1 4-14,-10 1-8 13,-8-3 12-7,-9 1-14-6,-6 0 16 13,-8 0-11-13,-1-2 4 14,-1 2-1-14,-2 0 0 14,5-1 0-14,-1 2-1 13,-6 1 6-13,-4-4-11 0,-13 2 12 13,-11-1-10-13,-10 3 10 20,0-2-4-20,0 0 11 0,-16-3-6 13,-13-1-7 1,-9 0-5-14,-6 2 3 0,-7 4 4 13,1 0-4-13,4 0 5 14,1 0 2-14,3 0-4 13,-3 0 0-13,-4 0-1 20,-11-3 3-20,-4 2-5 14,-8-3 8-14,-6-3-9 0,-3-1 10 13,-8 1-12-13,-11-1 9 13,-9-1-4-13,-10 4 0 14,-3 1 0-14,-3 2 0 13,5 2 3-13,11-3-4 14,8-1 5-8,17 3-5-6,12-6 6 13,5 1-6-13,-4 2 2 14,-7 3-1-14,-7-1 0 13,-8 2 3-13,-3 0-8 14,0-2 12-14,-4-5-14 0,1 0 17 13,1-2-13-13,1-3 7 13,-1-2-2-7,4 2-2 9,3-2 0-15,-6 2 0 13,-1 2 4-13,-6 2-10 0,-1 0 13 13,0 2-14-13,2 2 10 13,-5 0-5-13,-9 0 2 14,1-2 0-14,-2 2 0 14,5 0 5-9,-3 4-11 10,-2 0 11-15,-7 0-14 0,-4 10 14 12,-7 4-11-12,-2 0 10 14,-5-6-4-14,2-2 0 14,8-3-3-14,4-3-2 13,3 0 9-13,1 0-11 14,7 0 14-9,9 0-12-5,8 0 8 14,6 0-6-14,5 0 3 14,1 8 0-14,10-1-6 13,5 1 6-13,7-2-1 14,7 0 8-14,4-2-13 0,5-2 13 13,2 3-9-13,2-4 2 13,0 3-1-7,0 0 0 8,-4 4 0-14,2 2-2 14,-1 0 6-14,2 2-12 0,3 1 15 13,5-8-12-13,9 2 12 13,8-7-5-13,13 0 1 14,5 2 0-14,5-2-2 14,0 0-4-9,0 0-4-5,13 0-30 14,21 2 38-14,15 1 0 13,18-3 8-13,15 0-6 14,16 0 0-14,10 0-2 14,-4-3 2-14,1-8-4 13,-2 3 8-13,1-2-12 0,8 0 14 19,6-2-14-19,2-1 10 0,3-1-4 13,2-3 0 2,-1 1 1-15,-3 3-1 13,-5-2 2-13,-2 6-6 14,2 0 10-14,3 4-10 0,2-1 9 12,-10 6-8-12,-10 0 3 14,-12 0 0-8,-9 0 0-6,-7 9 0 13,-3 2-3 2,-9-4 9-15,3 3-13 0,1 0 14 13,1-2-10-13,1 3 6 13,-5-2-2-13,-4-1-1 14,-6 0 0-14,-10-2 0 13,-1 0 4-7,-6 1-8-6,5-2 10 14,-1 2-8-14,0-2 7 13,10 2-5-13,2 0 0 14,7 1 0-14,5 3 0 13,-3 0 2-13,-2 2-6 14,-2-1 10-14,-8-2-10 0,-7 0 10 13,-10-2-12-8,-11 0 8-5,-6-4-5 14,-8 0 3-14,-2-4 0 13,-1 0-1-13,-3 0 5 14,0 2-8-14,0-2 10 14,0 0-6-14,0 0 5 13,0 0-2-13,0 0 2 14,0 0 0-9,0 0 6-5,0 1-4 14,0-1 12-14,0 0-18 14,0 0 19-14,0 0-20 13,0 0 16-13,0 0-16 14,0 0 6-14,0 0-6 14,0 2 2-14,0-2-4 0,0 2 8 19,0-2-14-19,0 3 16 0,0-3-16 12,0 0 12 3,-3 0-7-15,3 0 3 0,-2 0 0 13,0 0 0-13,2 0 1 13,0 0-4-13,-2 0 10 14,2 0-13-14,-2 0 14 14,2 0-15-9,-2 0 7-5,2 0 0 14,0 0 1-14,0 0 1 13,0 0-4-13,0 0 9 14,0 0-12-14,0 0 12 14,0 0-12-14,0 0 11 13,0 0-6-13,0 0 0 14,0 0 0-9,0 0 0-5,0 0 5 14,0 0-9-14,0 0 11 14,0 0-13-14,0 0 13 13,0 0-13-13,0 0 6 0,0 0 0 13,0 0-2 2,0 0 1-15,0 0-5 0,0 0 11 19,0 0-12-19,2 0 14 0,0 0-13 12,-2 0 9-12,0 0-5 14,0 0 2-14,0 0 0 14,0 0 0-14,0 0-2 13,0 0-6-13,0 0 16 14,0 0-16-14,0 0 17 13,0 0-13-7,0 0 4-6,0 0 0 14,0 0 0-14,2 0 3 13,-2 0-5-13,0 0 9 14,0 0-10-14,0 0 11 13,0 0-14-13,0 0 11 14,0 0-5-14,0 0 1 14,0 0 0-9,0 0-1-5,0 0 5 14,0 0-11-14,0 0 14 14,0 0-15-14,0 0 14 13,0 0-10-13,0 0 3 0,0 0 0 13,0 0 0-13,0 0 3 13,0 0-6-13,0 0 10 21,0 0-14-21,0 0 15 0,0 0-16 12,0 0 6-12,0 0 0 14,0 0-5-14,0 0-6 13,0 0-9-13,2-7-33 14,7-4-44 1</inkml:trace>
    </iact:actionData>
  </iact:action>
  <iact:action type="add" startTime="157883">
    <iact:property name="dataType"/>
    <iact:actionData xml:id="d28">
      <inkml:trace xmlns:inkml="http://www.w3.org/2003/InkML" xml:id="stk28" contextRef="#ctx0" brushRef="#br0">9754 12414 0 0,'-2'-2'9'6,"2"-1"-7"-5,-2 0-1 14,2-1 5-14,-3 0-7 13,3-2 1-13,0 0 0 0,0 0 0 13,-2 2 1-13,2 2-1 14,0-1-1-14,0 3-4 13,-2-5 2-13,2 3 0 14,-2-2-3-9,0 0 6-5</inkml:trace>
    </iact:actionData>
  </iact:action>
  <iact:action type="add" startTime="158060">
    <iact:property name="dataType"/>
    <iact:actionData xml:id="d29">
      <inkml:trace xmlns:inkml="http://www.w3.org/2003/InkML" xml:id="stk29" contextRef="#ctx0" brushRef="#br0">9754 12414 0 0,'-40'-84'0'1,"36"82"11"13,4 2-10-13,0 0 5 14,0 0-2-9,0 0-3-5,0 0 5 14,0 0-5-14,0 0 8 14,0 0-7-14,0 0 5 13,0 0-3-13,0 0-8 14,-2 0 4-14,0 0-4 13,-1 0-3-13,-4 2-5 0,0 14 7 20,-6 9 10-20,0 10-1 13,0 5 0-13,2 11-2 14,-3 7-1-14,3 2-1 13,4 8 0-13,-2 2 2 0,7 2-1 13,-2 3 7-13,4 1-11 14,0 3 9-14,0-1-8 20,0-4 4-20,0-5-2 14,0-8 0-14,0-9 2 13,2-6-2-13,0-5 5 0,2-6-10 13,-2-3 11-13,1-4-8 13,-1 1 9-13,-2-10-8 14,3 0 2-14,-1-6-1 20,0-1 1-20,0-3 2 0,0-4-4 13,1-2 4-13,-3-1-6 13,0 0 10-13,0 0-1 14,0-1-6-14,0 3 11 0,0-1 1 13,0-1-1 1,0 0 4-14,0-2-11 0,0 2 5 19,2-1-5-19,0 2-5 14,-2-2 4-14,2-1-6 0,-2 0 0 13,4 0 1-13,4 0 0 13,9 0 2-13,12 0 0 14,13 0 6-14,18 0-3 14,8 0 4-14,7-5-11 20,8 1 6-20,15-3-4 13,9 4 2-13,14-6 0 14,6 4 0-14,-3 1 2 0,1-5-6 13,-2 5 12-13,-5 3-14 13,0 1 9-13,3 0-3 14,12 0 0-14,10 0 1 14,11 0-1-9,10 0 3-5,4 0-8 14,1 0 10-14,3 0-11 13,0 0 12-13,-6 0-11 14,-2 0 9-14,0 0-4 14,8-8 0-14,-1-2 0 0,10 1-2 12,9 1 8-12,-1 3-13 20,0-2 14-20,-4 4-15 14,-8 3 10-14,-17 0-3 14,-4 0 1-14,1 0 0 13,7 0 0-13,21 0 1 0,23-4-3 13,8-3 10-13,0 1-15 13,-11 2 12-13,-22-1-7 14,-19 0 2-8,-16 1-2 8,-5 4 2-14,-8 0 0 14,-3 0 0-14,-7 0 4 0,-7 0-10 13,-5 0 12-13,-1 0-11 13,-10 0 9-13,-12 0-5 14,-18-8 2-14,-14 6-1 13,-10 0 0-7,-5 2 0-6,-8 0-5 14,-6 0 11-14,-6 0-12 13,-8 0 7-13,-6 0-4 14,-7 0 0-14,-2 0 3 0,0 0-1 12,0 0 1-12,0 0-1 14,0-2 4-14,0-6 7 14,0-2-10-9,0-4 3-5,-2-4 3 14,2 1-6 0,0-9 0-14,0-6 2 14,20-1-4-14,7-7 7 0,2-5-10 13,0-1 11-13,-4-6-8 13,-4-3 9-13,-5 0-9 14,-3-3 2-9,1-4 0-5,-3-2 0 14,1-5 2-14,-1-3-6 14,-3 2 12-14,-3-5-16 13,-5 5 16-13,0 7-17 14,0 1 14-14,-16 8-5 14,-2 3 0-14,3 1 2 13,-1 8-2-7,-1 0 4-6,-1 2-12 13,-3 6 16-13,4 4-16 14,-4 2 15-14,6 3-11 14,-3 5 4-14,-2 2-3 13,0 4 3-13,-4 4 0 14,-1 2-5-14,-4 4 10 0,-2 2-14 12,-7 0 16-6,-11 2-12-6,-14 0 7 14,-12 0-2-14,-16 0 0 13,-13 0 1 2,2 0-2-15,2 0 6 0,4 0-10 13,4 0 13-13,1 0-13 13,5-3 13-13,1-6-10 14,0-1 2-9,4-3 0-5,-3 1 0 14,-10-5 3-14,-10-1-7 14,-10 0 10-14,-9 0-12 13,-2 0 13-13,-4 1-14 14,-5 2 12-14,7 3-5 13,4 2 1-13,3 0 0 14,6 3-2-8,-1 3 6-6,1 3-12 0,4 1 15 12,4 0-16-12,-2 0 14 14,0 0-8 0,-8 0 2-14,-2 0 0 14,-3 0 0-14,-4 0 0 14,3 0-4-14,-3 1 11 0,5 3-13 12,1 3 13-6,3-1-12-6,2 2 6 14,6-4-1-14,5-2 0 13,9-2 0-13,3 0-1 14,1 0 7-14,-3 0-13 13,-1 0 14-13,3 0-15 14,6 0 11-14,8 0-3 14,5 0 0-9,9 0 0-5,3-2 0 14,5-2 3-14,-1 0-8 0,-4 0 13 12,-2 0-16 3,-3 4 13-15,-9 0-10 14,-3 0 5-14,-4 0 0 13,-4 9 0-13,0 4 0 14,3 0-3-14,4-1 8 4,11-1-12-4,9-2 13 14,7 3-13-14,4-5 10 14,2 0-3-14,-3-2 0 13,-2-3 1 2,-3 0-2-15,-1 1 5 14,1-3-12-14,-1 3 16 0,3 3-15 12,0-2 12-6,2 2-9-6,-1 1 4 13,2 0 0-13,-4 6 0 14,-1-1 2-14,-7 8-6 14,-5 1 9-14,-4 1-15 13,0 0 19-13,2-2-18 14,0-1 14-14,7-5-5 14,6 0 0-14,8-3 0 4,8-3-4 11,9 1 12-15,2-4-16 0,7 2 17 12,-1-1-19-12,-2 4 13 14,0 2-6 1,-2-2 3-15,3 0 0 13,0-3 0-13,-2 3 1 14,-1-1-5-14,0-1 12 4,4 0-19-4,2-2 20 14,5-3-16-14,4-2 9 14,5 1-2-14,1-2 0 13,0 2 0-13,2 0-2 14,-1-2 5-14,0 0-11 13,3 0 16-13,0 0-14 14,0 0 10-8,0 0-8-6,-2 7 4 13,2 0-5-13,-2 5 5 14,0 1 0-14,2 0-5 14,0-3 10-14,0 0-13 13,0 0 8-13,0 0-2 0,0 2-1 13,0 0 3-13,0 2 0 13,0 2 0-7,0 2-1-6,2 4 6 14,2 8-12-14,-1 5 14 13,2 4-12-13,-5 7 9 14,0 5-5-14,0 2 2 13,0 0 0-13,0 1-1 14,0-6 1 1,0 1-6-15,0-3 11 4,0-5-12-4,2 4 14 14,0-3-14-14,2-4 8 14,1-1-2-14,1-6 0 13,2 1 0-13,-4-2-2 14,2-4 8-14,-1-1-14 13,1-3 14-13,-2-7-13 14,2-3 7-8,-4-3-1-6,0-7-3 13,0-2 0-13,0 0 3 14,1 0-3-14,-1 0-1 0,4 0 5 12,8 4-6-12,-1-2 12 14,7 1-8-14,7 4 4 14,2-2-2 0,13-2 0-14,10 3 1 5,10-1-3-5,14 4 8 13,6 1-12-13,10 0 14 14,3 2-12-14,3 0 6 14,-1-2-2-14,-9 2 0 13,1-2 0-13,1 2-2 14,3 2 4 1,12 3-6-15,12-2 10 4,9 5-8-4,10 3 4 14,13-3-4-14,7-3 2 13,-1 0 0-13,-1-8 0 14,-10-6-4-14,-3-3 1 14,0 0 6 0,-2-15-4-14,2 0 8 0,-1-1-11 13,1 1 8-8,8 5-6-5,5 3 2 14,4 4 0-14,5 3 0 14,-5 0-12-14,-2 0 9 0,-6 8-7 12,-5-1 5 3,-7-2 4-15,-8-2 0 0,-1-3 1 13,-3 0 0-13,6 0 0 13,8 0 1-7,10-5-1-6,10-7 4 13,8 2-8-13,3 0 10 14,-8 1-11-14,-5 4 7 14,-6 3-2-14,-9-2 0 13,-12 3 0-13,-11 1-2 14,-15 0 7-14,-6 0-10 13,-8 0 10-7,7 0-7-6,4 0 9 14,3 0-7-14,-5-5 0 13,-8-1 1-13,-3 4-2 14,-2 0 6-14,0-3-11 13,-1 0 12-13,-7-1-15 0,-13 0 19 13,-10 0-17 2,-4-2 9-10,-6 0-2-5,1-2 6 0,-5 1-6 13,-1 0 0-13,-8 4 5 13,-4 5-11-13,-9 0 12 14,-6 0-13-14,-8 0 9 14,-4 0-2-14,-2 0 1 13,0 0-1-13,0 0 3 14,0 0-1-9,0 0 7-5,0 0-9 14,0 0 5-14,0 0 0 14,0 0-3-14,0 0-1 13,0 0 1-13,0 0-2 14,0 0 0-14,0 0-4 14,0 0 8-14,0 0-6 13,0 0 8-7,0 0-7-6,0 0 6 13,0 0-5-13,0 0 0 14,0 0 0-14,0 0 0 0,0 0 2 13,0 0-6-13,0 0 9 13,0 0-10-13,0 0 6 14,0 0-5-14,0 0 7 14,0 0-3-9,0 0 1-5,0 0 0 14,0 0 2-14,0 0 2 13,0 0-8-13,0 0 9 14,0 0-12-14,0 0 2 14,0 0 1-14,0 0-9 13,2 0-10-13,7 0-10 14,3 0 12-9</inkml:trace>
    </iact:actionData>
  </iact:action>
  <iact:action type="add" startTime="169523">
    <iact:property name="dataType"/>
    <iact:actionData xml:id="d30">
      <inkml:trace xmlns:inkml="http://www.w3.org/2003/InkML" xml:id="stk30" contextRef="#ctx0" brushRef="#br0">18006 12467 4 0,'0'-9'1'6,"0"4"6"-5,0 0-5 14,0 5 2-14,0 0-3 13,0 0-1-13,0 0 1 0,0 0-1 13,0 0 0-13,0 0 2 14,0 0-6-14,0 0 5 13,0 0-6-13,0 0 10 20,0 0-7-20,0 0 3 0,0 0-1 13,-2 0 0-13,0 0-7 14,-2 0 7-14,-5 0 0 13,-3 10-4-13,2-1 8 14,1-1-6-14,-1-4 2 14,6-3 0-14,4-1 1 13,0 0-1-7,0 0 0-6,0 0 4 13,0 0-7-13,0 0 9 14,0 0-7-14,0 0 4 14,0 0-6-14,0 0 3 13,0 0-3-13,0 0 0 14,0 0-7-14,0 0 10 0,0 0 0 19,0 0 0-19,0 0 0 14,0 0 6-14,0 0-3 13,0 0 5-13,0 0 1 0,0 0-2 13,0 0 8-13,0 0-13 13,0 0 2-13,0 0 2 14,0 0-12-14,0 3-3 14,0 8-3-9,-17 8 7-5,-12 6 5 14,-8 8 0-14,-7 1 3 14,2-5-3-14,4-4 4 13,4-7-6 2,10-8 7-15,6-4-5 0,10-2 0 12,2-4 4-12,6 0 3 14,0 0 0-8,16 0-6-6,36-20 6 13,32-18 4-13,30-14-10 14,19-5 9-14,10-1-7 13,2 7-6-13,0 4 3 14,-13 12 0-14,-18 8-4 14,-30 13 11-14,-29 9-14 13,-28 5 4-7,-15 0 3-6,-12 0-18 0,0 0 9 12,0 0 1-12,-14 7 8 14,-17 9 8 1,-20 5-6-15,-12 2 4 13,-10 3 0-13,-8-2-8 14,2 5 9-14,0-1-9 0,2-1 3 13,0 4-1-8,4-6 0-5,1-4 3 14,6-1-6-14,3-6 8 13,5 0-12-13,4 0 14 14,4 0-13 1,5-2 11-15,16-3-6 0,12-9 2 12,12 0 0-12,5 0 1 14,0 0-2-9,38 0-10-5,26-21 10 14,32-7 4-14,22-10 5 14,11-2-10-14,10-4 1 13,4 0 0-13,-1 3 0 14,-6 1-2-14,-17 7-2 14,-30 4 8-14,-32 12-8 13,-26 10 10-13,-21 7-14 5,-10 0 7-5,0 0 1 13,-34 0 1-13,-15 12 8 14,-15 10-9-14,-17 4 2 14,-6 4-5 0,-5 3 9-14,3-3-10 14,5 2 12-14,6 0-12 0,0 3 6 12,-7 3-2-6,-8 3 0-6,-8-3 0 14,7-4-4-14,17-9 9 13,23-13-10-13,23-7 14 14,20-3-7-14,11-2-2 14,0 0 0-14,22-2-8 13,36-26-1-13,27-7 7 14,24-11 4-9,6 3-4-5,6 2 8 14,-3 2-13-14,3 0 15 14,-5 5-15-14,-12 5 11 13,-19 4-4-13,-29 11 4 0,-25 7-1 13,-25 7-6 1,-6 0-16-14,-19 0 19 0,-35 12 2 13,-22 8 3-7,-15 3 3-6,-3 1-8 13,7 1 1-13,10-5 1 14,8-1-3-14,6 0 6 13,-2 1-8-13,-2 4 10 14,-6 3-14 1,-3 2 13-15,0-3-8 0,4-6 3 12,15-4-1-6,12-8 0-6,23-6 1 14,13-2 3-14,9 0-2 13,4 0-4-13,48-17-4 14,29-14 6-14,27-7 1 13,17-4 3-13,2 1-4 14,1 5-2-14,-1 0 1 14,-5 6 1-9,-10 1-6-5,-21 8 12 14,-30 8-12-14,-30 6 10 13,-23 7-10-13,-8 0-4 0,-18 0 10 13,-28 12 0-13,-21 6 2 14,-16 3 1-14,-2 2 3 13,5 0-9 2,7-4 11-15,10 0-9 4,7 1 2-4,5 3-2 14,-2 5 1-14,-1 1 0 14,3-3 0-14,11-4 4 13,13-12-11-13,11-5 16 14,14-5-14-14,2 0 6 14,0 0-2-14,0 0-12 13,31-9 3-7,19-11 10-6,18-6 5 13,15-4 0-13,6-1 1 14,9 4-11-14,5 0 12 14,-5 3-13-14,-9 8 6 13,-20 5 0-13,-25 6 0 14,-21 5-1-14,-19 0-10 0,-4 0-14 12,-13 0 23-6,-34 18 2 9,-17 3 12-15,-16-1-12 0,-3 2 11 12,5-6-7-12,5 0-2 14,12-2 3-14,8 0-5 13,4 2 2-13,2 0 2 14,5 0-8 1,5-4 8-15,12-4-5 4,9-6 2-4,9 0-1 14,5-2 2-14,2 0 1 14,0 0-3-14,4 0-1 13,27-19 1-13,14-7 0 14,15-8 4-14,12 0-1 13,1 1 2-13,5 3-5 14,-5 6-3-8,-10 7 2-6,-18 7 0 13,-16 8-5-13,-18 2-1 14,-11 0-2-14,0 0-24 0,-42 12 33 12,-14 10 0-12,-16 4 4 14,-3 1-2-14,8-6 0 14,7 0 2-14,6-5 0 13,5-4 4-7,4 0-3-6,10-5-1 13,8 0-1-13,9-3-2 14,11-4 2-14,5 0-3 14,2 0 0-14,0 0 2 13,0 0-9-13,0 0 7 14,0 0-4-14,0 0-8 14,2 0 10-9,5 0-3-5,1 0 5 14,2 6-2-14,-3 2-8 13,-1 1-3-13</inkml:trace>
    </iact:actionData>
  </iact:action>
  <iact:action type="add" startTime="176374">
    <iact:property name="dataType"/>
    <iact:actionData xml:id="d31">
      <inkml:trace xmlns:inkml="http://www.w3.org/2003/InkML" xml:id="stk31" contextRef="#ctx0" brushRef="#br0">14540 9828 4 0,'-2'-7'0'15,"2"5"6"-14,0 2-3 14,0 0-3-14,0 0-1 13,0 0-11-13</inkml:trace>
    </iact:actionData>
  </iact:action>
  <iact:action type="add" startTime="176705">
    <iact:property name="dataType"/>
    <iact:actionData xml:id="d32">
      <inkml:trace xmlns:inkml="http://www.w3.org/2003/InkML" xml:id="stk32" contextRef="#ctx0" brushRef="#br0">14767 9779 5 0,'-6'-7'13'15,"-1"-4"-8"-14,-1-1 15 14,-2 1-15-14,-1-4 22 13,0 3-20-7,-3-2 10-6,4 2-10 13,-4 0-1-13,1 0-6 0,-2 2 8 13,-1 0-15-13,-7-2 17 14,2 2-20-14,-4-4 18 13,-6 2-12-13,-3-3 4 14,-2 3 0-14,-4 1 0 14,-4 0 2-9,-1 8-7-5,1-1 12 14,1 4-15-14,1 0 16 13,2 0-15-13,-3 0 12 14,3 0-5-14,3 0 0 14,0-2 0-14,2-1 0 13,-3 0 5-13,0-3-9 14,-5 1 10-9,-3 0-12-5,1 0 14 14,3 3-11-14,2-3 4 14,4 1-1-14,-2 0 0 13,3 1 0-13,-1 2-3 14,-2 1 12-14,0-3-17 14,2 3 16-14,-6 0-14 13,-1 0 8-7,-1 0-2-6,-1 0 0 13,5 0 2-13,1 0-5 0,3 4 8 13,-3 3-13-13,2-1 16 14,-3 2-15-14,-5 4 10 13,-4-3-3-13,0 2 0 14,1 1 0-14,-4-3 0 13,3-4 0-7,4 1-1-6,2-3 7 14,6 2-9-14,3-3 10 13,1 2-12-13,0-3 7 14,-1 6-3-14,-1 1 1 13,-4 2 0-13,4-1-1 14,-1 3 3-14,5 1-9 14,0 3 16-9,4 1-17-5,2-2 12 14,3 3-6-14,0 0 2 13,4 2 0-13,3-1-2 14,-5 0 6-14,1 0-10 14,2 1 13-14,-1 1-14 13,-5 4 14-13,-3 3-12 0,0 0 7 13,-1 0-2-8,2-3 0-5,5 1 0 14,2-5-2-14,4 3 6 14,-1 2-11-14,1 5 14 13,4-2-14-13,-1 2 10 14,3-1-5-14,2 2 2 14,4 0 0-14,0 2-1 13,2 4 2-7,0-3-7-6,0 4 13 13,0-5-15-13,0 0 15 14,0-2-10-14,0 1 3 14,0-4-2-14,4 0 2 13,4 3 0-13,4-2-7 14,-1-2 16-14,-1 0-14 14,-2-3 11-9,3-4-12-5,-2-1 9 14,2-3-4-14,0 2 1 13,3-3-1-13,-1 0 0 0,3 0 2 13,1 0-7 2,2 0 12-15,-2 1-11 0,1-3 10 12,-3-1-7-12,6-1 2 14,-3 0 0-9,1 2 0-5,4-1 1 14,-1-1-6-14,3 2 12 14,4-2-10-14,-3 2 10 13,3-1-12-13,0 1 10 14,-2-2-5-14,2 5 0 13,2-2 1-13,5 2-2 14,4 1 5-8,5 0-11-6,0-2 14 13,3-4-12-13,2 0 12 14,1-1-11-14,0-2 4 14,2-4 0-14,1 4 1 13,2-1 0-13,-1-2 1 0,3 0 4 13,2-3-12 1,3 0 13-8,-1 1-11-6,3 1 7 14,-2 0-3-14,-3 2 0 13,-4-2 0-13,-6 1-2 0,2-2 7 13,-6 3-12-13,6-2 14 13,-3-5-14-13,2 2 12 14,5-2-8-14,2 0 5 14,0 0-2-9,-2 0 0-5,-5 0 2 14,-4-4-4-14,-4 2 7 13,-6-2-9-13,-1 0 11 14,-1-2-11-14,1 1 7 14,5-3-3-14,0-5 0 13,7 1 0-13,4-4 0 14,4-2 7-9,7-1-7-5,-1-4 1 14,0 0 0-14,-1 0 6 14,-1 0-8-14,0 0 1 13,-2 2 0-13,-4 4-1 14,0 3 6-14,-4-1-8 0,-5 4 9 13,-3 1-11 1,-8 0 14-8,-3 2-13-6,-4 0 5 0,-9-1-1 12,-1 4 3-12,-5-2-2 14,-1-2 2-14,0 0 3 14,-2-2-4-14,0-3 3 13,-1-1-6-13,4-3 6 14,-1 1-7-14,-2-3 3 13,0-3-1-7,-5-3 0-6,3-6 2 14,-3-3-3-14,-2-8 9 13,-2-1-11-13,0-3 9 14,0 3-9-14,-10 2 7 14,-6 3-4-14,-2 2 0 13,-2 3 1-13,-5 1-1 14,1 1 7-9,-2 3-13-5,1-1 14 14,0-2-8-14,3 0 5 14,-5 0-4-14,3-3-1 0,1 0 2 12,-8-4-2 3,2-3 3-15,0 0-10 0,-2-4 16 12,2 2-13-12,4 3 12 21,-2 5-12-21,4 4 10 0,0 4-6 12,-2 3 0-12,3 0 0 14,0 1-3-14,0 4 9 13,-1 0-13-13,1 2 14 14,-2 2-17-14,-3 0 14 14,-2 0-7-14,-6 0 3 13,-6-1 0-7,-5 4-1-6,-4-1 4 13,-2-3-8-13,0 2 14 14,-2-2-17-14,-2 1 16 14,2 0-12-14,-1 3 8 13,0-2-6-13,5 1 2 14,-1 2 0-14,4 0-1 14,4 1 10-9,1 0-18-5,3 1 19 14,-4 4-17-14,-1 0 10 13,-2 2-6-13,2 4 3 0,-1 0 0 13,-1 0 0-13,1 0 4 14,1 6-14-14,-1 0 20 13,3 0-17-13,2 0 16 20,-1 3-15-20,1-5 6 0,9 3 0 13,0 0 0-13,6-3 2 14,5 1-7-14,-4 2 15 13,-1-2-20-13,-2 7 17 14,-6 6-15-14,-2 5 9 14,-6 3-2-14,-3 4 1 13,-4 0 0-7,2 0-3-6,-3 2 6 13,5 1-13-13,-4-1 20 14,9 1-20-14,-1-1 17 14,3-2-10-14,4 0 3 13,0 5 0-13,-3 1-3 14,-2 2 6-14,-2 1-9 0,0 2 14 19,2-7-16-19,5-4 15 14,2 0-13-14,4-5 7 0,6 2-1 12,2 1 0-12,1-2 0 14,2 2-2-14,1 5 5 14,4 1-11-14,-1 3 14 13,6 0-14-13,-1 3 14 20,1 1-10-20,0 3 4 0,2-5 0 13,4 1 0-13,0-1 0 14,0-5-6-14,0 0 10 13,0-2-11-13,10 0 11 14,0 0-11-14,3-2 10 13,1-2-6-13,1 0 3 14,6-4 0-8,-3 0-2-6,1-2 4 13,2 0-10-13,-4-1 14 14,6 1-14-14,-1 0 11 13,1 0-6-13,4-1 3 0,-2 4 0 13,4-4 0 2,3 4-2-15,-1-4-6 0,3 2 16 19,0-2-16-19,1-4 16 14,5 1-15-14,5-2 7 0,-1-1 0 12,3-1 0-12,0-2 2 14,-2-5-4-14,-3 1 6 13,-3-2-8-13,4 1 10 14,-1-2-8-14,0 0 5 20,1-1-3-20,4 0 0 0,4-1 2 13,3-3-6-13,8 2 9 13,7-2-11-13,5 0 13 14,8 0-13-14,15-2 14 14,7-12-11-14,10-1 3 13,-1-2 0-13,-4-3 0 0,-8 3 0 19,-12 0-4-19,-9 1 11 14,-11 2-14-14,-9 0 16 14,-4 2-15-14,-4-2 10 13,-4-1-5-13,4-2 2 0,2-5-1 13,4-2 0 2,4-5 2-15,7 2-4 0,2-5 8 12,1 0-12-6,-8 4 15-6,-6 0-14 13,-9 3 5-13,-13 4 0 14,-10 4 0-14,-8-5 2 14,-5-2-5-14,-5-3 11 13,-8-6-16-13,0-6 12 14,0 2-12-14,0-4 13 14,-5 3-7-9,-6 0 2-5,-2 0 0 14,-1 2 0-14,-1 0 2 13,-4 0-9-13,2 2 14 14,-5 2-12-14,1-2 10 14,-3-1-5-14,2 0 2 13,-3-3 1-13,3-3-3 0,-1-3 2 19,-1-2 2-19,2-2 1 14,-1 4-10-14,-1 0 15 14,2 4-18-14,0 6 8 13,-5 4 0-13,0 4-2 0,-7 2 2 13,-1 4 0-13,-6 3 3 13,-5 5-12-13,-6 2 18 21,-8 3-16-21,-4 0 13 13,-5 5-8-13,-2-1 2 0,-1 3 0 13,1 0-2-13,-3 0 6 14,3 0-8-14,2 5 13 13,2-1-16-13,7-1 15 14,0 0-12-14,2-3 8 20,2 2-4-20,6-2 0 0,4 0 0 13,1 2-1-13,7 0 5 13,-1 2-11-13,-2 3 14 14,1-2-15-14,-2 2 14 13,-1 2-8-13,1-1 2 0,1-2 0 13,4 2 0-13,1 0 2 20,1 6-8-20,1 3 14 14,3 1-18-14,2 1 16 13,7 2-13-13,3-6 7 14,6 6-2-14,5-1 0 0,3 2-3 13,3 4 5-13,2 6-15 13,0 9 14-13,0 2-28 14,18 7-13-9</inkml:trace>
    </iact:actionData>
  </iact:action>
  <iact:action type="add" startTime="181460">
    <iact:property name="dataType"/>
    <iact:actionData xml:id="d33">
      <inkml:trace xmlns:inkml="http://www.w3.org/2003/InkML" xml:id="stk33" contextRef="#ctx0" brushRef="#br0">16241 12126 4 0,'-35'-14'24'1,"-5"-2"-17"0,-5 3 12 12,-2 3-17-12,-4 3 5 14,-7 5-2-14,-7 2-4 13,1 0 0-13,-8 0-1 14,-1 0 0-14,-1 2 0 14,0 5-1-14,3-2 7 13,4-3-10-7,-2-2 10-6,0 0-4 14,-4 0 1-14,-8-5 1 13,1-2-2-13,0-2 0 14,2 5-2-14,7 0 5 13,6 0-6-13,0 3 7 14,4 1-5-14,1-3 4 14,3 1 0-9,6 0-5-5,-5-2 3 0,-5-2 3 13,-3 4-6-13,-3-2 5 13,-3 4 0-13,-1 0-8 14,1 0 12-14,0 0-12 14,7 0 8 0,5 8-5-14,8 0 1 14,2 4-1-14,6 1 0 4,5-2 5-4,2 3-13 14,2 2 16-14,2-2-15 14,0 3 13-14,2-3-9 13,-2-2 4-13,-1-1-1 14,3 2 0-14,6-1 3 14,2-2-8-14,1 0 13 13,0 2-16-7,2 2 14-6,2 0-13 13,1 4 8-13,-1-1-1 14,5-5 0-14,0 1 1 14,2-1-2-14,0-2 5 0,3 1-11 12,1-2 14-12,3 2-14 14,0 3 5 0,0 1 1-14,2 6 2 5,-5 1-1-5,5 2 0 14,-3 1 0-14,1 1 0 13,2 1 6-13,0-1-10 14,0 2 9-14,0-2-9 13,0 3 5-13,0-3-1 14,0 1 0 1,10-1 1-15,1-4-7 4,4 2 13-4,1 1-11 14,4-1 12-14,4-1-14 14,1 0 12-14,6 0-4 13,2 5-2-13,1-2 0 14,6 5-1-14,-2-4 2 13,4 2-6-13,3-3 14 14,3 0-15-8,8-2 13-6,7-5-8 0,9 2 6 12,5-1-4-12,8-1-1 14,-2 0 0-14,2-1 2 13,-8 1 5-13,0 0-14 14,-2-3 14-14,-1-2-10 14,1 2 6-14,4-4-3 13,-2-1 0-7,-1-5 0-6,0-3 0 14,2 0 5-14,0-1-7 13,9 0 9-13,6 0-12 14,8 0 12-14,1-1-11 13,6 4 6-13,5-1-2 14,3 0 0-14,-4 0 0 14,-6 0-3-9,-10 0 12-5,-5 2-18 14,-2 0 18-14,-4-2-17 13,2-2 13-13,-2 1-6 14,0-3 1-14,-1 0 0 14,3 0-2-14,7 0 6 13,5-9-12-13,3-2 18 0,-2 2-19 19,3-3 16-19,-3-2-9 0,4-4 2 13,4-4 0-13,1-4 0 14,0-4 1-14,-1-6-6 13,-4-2 15-13,-6-3-20 14,-7 4 21-14,-12 4-17 14,-15 5 7-14,-10 5-1 13,-10 3 0-7,-9 5 0-6,-8-1-2 13,-6 4 7-13,-8-1-10 14,1-5 11-14,-4-5-4 14,4-10 4-14,-1-4-6 13,-2 0 1-13,-1 2 3 14,-4 0-2-14,-2 3 1 13,-1 0-1-7,-1 0 2-6,0 4-3 14,-2 2 8-14,0 0-17 13,0 5 11-13,0 1-3 14,0-1 0-14,-7-4-2 0,-8-5 1 12,-7-2 2 3,-7-2-7-15,-5 0 12 0,-5 0-14 13,-2 2 15-8,-3-2-8-5,-4 2 2 14,0 0-2-14,-6 2 1 14,-4 2 0-14,-4 2-3 13,-5 1 9-13,-5 5-13 14,-1 6 10-14,-8 4-8 13,-8 2 5-13,-2 0 0 14,-7 0 0-8,-2 0 0-6,4 0 0 13,0-1 6-13,2 0-12 14,0 1 13-14,1 0-11 13,4-1 10-13,-1 2-9 14,9-5 4-14,-4 2-1 14,-2 0 0-14,-5-2 2 13,-5 2-6-7,-7 1 12-6,-4-2-16 13,-4 1 17-13,-6 2-14 0,-7-2 8 13,-4 1-3 2,0 4 0-15,1 0 2 0,3 5-4 12,11 0 6-12,6 0-11 14,14 0 16-14,14 0-17 14,4 0 14-9,4 0-7-5,6-4 1 14,1-1 0-14,7 1-1 13,4 0 6-13,4 2-12 14,0 2 16-14,3 0-18 14,1 0 16-14,-1 0-12 13,-2 0 6-13,-5 10-1 14,-2-1 0-9,3 3 1-5,2 3-4 14,2-4 10-14,2 4-15 14,2-5 16-14,3 0-14 13,2-2 12-13,2 0-8 0,2-1 2 13,3 6 0-13,2 1 0 14,0 2 1-14,-3 8-10 20,1 2 18-20,-1 5-18 13,0 2 17-13,-1-1-13 0,2 0 5 13,6 0 0-13,2-1 0 14,8-4 0-14,1-1-5 13,5-1 11-13,4 1-15 14,5 0 13-14,2 1-13 13,0 2 11-7,0 3-4-6,0 2 2 14,13 0 0-14,8 1-3 13,0-1 0-13,6 0-4 14,2 4 14-14,2-2-15 13,-2-1 18-13,-2 0-16 14,2-1 6-14,-2-4 0 14,0 2 0-9,2 4 3-5,0 3-8 14,4 2 13-14,3 3-18 14,4 5 18-14,2-1-15 13,3-2 8-13,2-4-1 0,-1-2 0 13,4-6 0-13,-3-1 0 13,-3-8 0-13,0-2-6 14,1-3 12-8,-1-2-12-6,4-4 12 13,1-2-8-13,-1-3 4 14,4 2-2-14,0-2 0 13,2-2 0-13,5 0-4 14,5 0 10-14,2 1-10 14,2 0 11-14,6 1-8 13,0-4 1-7,10-3 0-6,7-2 0 13,12 0 1-13,1 0-2 14,6 0 6-14,-6 0-13 14,0-7 19-14,-2 0-17 13,-7-1 12-13,-1 3-9 14,-3-7 3-14,-1 1 0 14,1-4-1-9,0 0 4-5,1-2-6 14,-1 3 8-14,-6-3-10 0,-4 2 14 12,-8 1-15-12,3-2 10 14,-3 0-4-14,6 1 0 14,-6-4 0-14,-2-1-1 13,-1 2 6-13,-8 1-12 14,5 0 13-9,4 3-10-5,7-4 8 14,7 2-4-14,4 0 0 14,0-2 0-14,-7 2-3 13,1-2 7-13,-2-2-9 14,-6-2 13-14,3-4-13 14,-5-1 14-14,-4 1-14 13,-3 1 8-7,-6 1-5-6,-3-1 2 13,-1 4 0-13,-4 2 0 14,-1 1 5-14,0 0-11 14,-4 2 13-14,1-2-14 13,2 0 14-13,-5 2-8 0,-5 0 1 13,-7 5 0 1,-10-1 0-8,-8-1 4-6,-4 3-4 14,-6-4 7-14,-1 0-7 0,-4-7 3 12,0 1-6-12,0-6-1 14,-16 1 4-14,-8-1 0 13,-10-1 0-13,-6 1-4 14,-6 2 9-14,-4 2-10 14,1 5 13-9,5-2-16-5,-1 6 6 14,3 4 2-14,-2 4 0 14,1 0-2-14,-3 1 1 13,-6 4 0-13,-8-2-5 14,-3 1 12-14,-8-4-13 13,-1 1 14-13,1-4-11 14,-5 2 5-8,1-3-1-6,-4 2 0 13,2 0 0-13,-4-5-2 14,1 5 9-14,9-3-13 13,2 0 13-13,7 0-10 14,10-2 7-14,3 0-4 0,4 0 0 13,6-2 2-13,-4-3-2 20,3 4 4-20,-7-6-10 0,-2 3 15 13,2-2-18-13,-4 1 18 13,4-2-13-13,0-3 5 14,-2 0-1-14,0 1 0 13,-2-2 0-13,-2 1-4 14,-1 6 12-14,-2 2-16 14,2 0 16-9,2 2-15-5,-2 2 10 14,0 0-4-14,2 2 1 13,-2 1 0-13,2 7-2 14,-6 0 4-14,-2 0-8 14,2 0 12-14,-7 0-14 13,3 0 15-13,-9 0-9 14,-1 5 2-9,-6-3 0-5,0 0 0 14,-5 1 2-14,1 0-7 14,-3 1 13-14,3 0-13 0,6 2 13 12,7 0-15-12,6 4 9 14,5 0-2-14,3 2 0 14,-3 0 0-14,0 4-1 20,-4 5 3-20,4 0-9 0,2 1 14 12,2 2-15-12,6 2 14 14,3-2-8-14,5 2 2 14,9-2 0-14,4-4-2 13,4-3 5-13,6-1-9 14,-3 0 12-14,1 0-13 14,4 0 14-9,-3 0-13-5,3-4 8 14,3-2-2-14,3-6 0 13,5-2 1-13,2-2-3 14,2 0 6-14,0 0-9 14,0 0 11-14,0 0-7 0,0 0 8 12,0 0-6-12,0 0-1 20,0 0 1-20,0 0 1 0,0 0 1 13,0 0-4-13,0 0 8 14,0 0-14 0,0 0 12-14,0 0-12 0,0 0 5 13,0 0 0-13,0 0-3 13,0 0-2-13,0 0 7 14,0 0-11-8,0 2 6-6,0 6 10 13,0-1-8-13,0-2 10 14,2-1-10-14,0 2 3 13,-2-1 0-13,2 0 0 14,3 2 0-14,1 0-3 14,4 5 4-14,1 3-6 13,7 0-11-7,9-6-36-6</inkml:trace>
    </iact:actionData>
  </iact:action>
  <iact:action type="add" startTime="187188">
    <iact:property name="dataType"/>
    <iact:actionData xml:id="d34">
      <inkml:trace xmlns:inkml="http://www.w3.org/2003/InkML" xml:id="stk34" contextRef="#ctx0" brushRef="#br0">18475 7957 1 0,'-2'-7'4'15,"-3"2"1"-14,0-1-3 14,3-1 2-14,-4 2-1 13,1-4 0-13,-1-1 1 14,-2-1-1-14,0-1-3 0,-3-5 2 13,-5 2 3-13,1-2-4 13,-1 5 3-7,1 2 0-6,1 3-7 13,-1 0 6-13,-6 5-6 14,-3 2 0-14,-8 0 3 14,-5 0 0-14,-1 0 0 13,-5 0 0-13,-3 0 4 14,-4 0-8-14,-5 0 9 14,-6 0-8-9,-3 0 7-5,-1 0-5 14,-1 0 1-14,1 0 0 13,1 0 0-13,-4 0 3 14,3-5-3-14,-1-7 4 14,-1-3-3-14,5 1 4 13,4 2 2-13,0 0-5 14,0 2 1-9,-3 4-2-5,-5 0-1 14,-3 3 0-14,1 3 4 14,2 0-9-14,3 0 10 13,3 0-5-13,0 0 5 14,0 0-4-14,-5 0 0 14,-6 0 3-14,-5 0-4 13,-4 0 2-13,0 0-1 5,1 0 4-5,4 0-4 13,8 0 4-13,9 0 3 14,9 0-3-14,7-9 6 14,11-3-4-14,-1 1 2 13,5 2 3-13,3 1-7 14,-1-1-3-14,-2 2 3 14,0 1-6-9,1 2 5-5,-5 0-5 14,4 4 1-14,3 0 0 13,-5 0 0-13,0 0 0 14,-9 0-6-14,-9 0 13 14,0 1-13-14,-4 7 14 13,1-1-11-13,4-2 4 14,-1-2-1-9,9-3 0-5,3 0 0 14,6 0-1-14,8 0 6 14,4 2-10-14,5-2 11 0,4 0-12 12,3 0 7-12,3 0-1 14,2 0 0-14,0 0 0 13,0 0 0-13,0 0 3 14,0 0-10-8,0 0 14-6,-2 0-14 13,0 0 13-13,-1 4-12 14,-2-2 6-14,3-1-2 14,-2 2 2-14,2 1 0 13,0 0-4-13,-3 2 8 14,1 3-12-14,0 2 16 13,-4 5-15-7,2 0 11-6,-1 2-5 14,1 4 1-14,2 0 0 13,-4 6-1-13,2 0 4 14,1 0-10-14,-1-1 14 13,-2-3-14-13,4-2 13 14,2 0-10-14,-2 1 4 14,1 7 0-9,-3 1 0-5,2 3 3 14,-4 0-7-14,2-4 11 13,-1 0-13-13,3-4 13 14,0 2-12-14,1-1 8 0,-2 1-3 13,1-2 0-13,0 0 0 13,-1-2-1-13,1-2 4 14,0-2-10-9,-3-2 14-5,-2 2-14 14,2-2 14-14,1 0-11 14,-3 1 5-14,-1-2-1 13,0 3 0-13,1 1 1 14,-1-2-4-14,2 3 8 14,1 0-10-14,3 3 9 13,-1 1-10-7,0-2 6-6,3 2 0 13,2 0-1-13,-2 0 1 14,2 2-1-14,0 2 2 14,0-1-4-14,0 2 6 13,0 1-6-13,0 0 6 14,6-4-5-14,4-4 2 14,-3-4-1-9,1-4 1-5,-1-2 0 0,2-2-4 13,2-1 11-13,3-1-14 13,-1-3 14-13,2 0-9 14,3-1 5-14,7-2 0 14,0 1-1-14,6 2-2 13,6-2 4-13,8 0 4 14,10-1-13-9,12-2 11-5,3 0-11 14,5-1 14-14,-3 2-13 14,1-3 5-14,1 0-1 13,2 0 0-13,4 0 0 14,0-15 0-14,-1 0 7 13,-4 5-13-13,-3 1 15 14,-3 6-16-8,-1-1 10-6,-1 2-3 13,1 2 1-13,-8 0-1 14,-3 0 0-14,-1 0 4 0,-2 0-12 13,-3 6 17-13,-2 2-18 13,-2-1 16-13,-1 0-8 14,1-1 1-14,1 1 0 13,0-7 0-7,10 5 1-6,2-3-4 14,7 0 10-14,5-2-12 13,-5 0 10-13,4 0-10 14,3 0 8-14,8-12-3 13,11-8 0-13,10-5 1 14,0 2-3-14,-8 6 7 14,-8 6-12-9,-6 1 14-5,-10 1-12 14,-2 6 10-14,-9 3-8 13,-2 0 3-13,-6 0 0 14,-3 0-1-14,-5 0 5 14,-2 0-10-14,1 0 14 13,-1 1-16-13,1 1 16 14,-3-2-13-9,2 0 6-5,-6 0-1 0,-7 0 2 13,-5 0 1-13,-8-2-3 14,-5 1 7-14,-5-2-14 13,2 3 14-13,-6 0-11 14,2 0 8-14,3 0-8 14,1 0 4-14,11-4 0 13,5 0 0-7,5 0 2-6,-2-1-4 13,2 0 10-13,-14 1-15 14,-6 1 14-14,-7 1-5 14,-2 2-2-14,0-3 11 13,0 1-1-13,-4-4 2 14,-3-4-12-14,1-1 6 14,-1 2-9-9,0-1 6-5,0-2-1 14,1 0 2-14,2-3-4 13,-3-2 0-13,2-1 0 14,3-5 0-14,-1 0 0 0,-1-3-6 13,2-2 12-13,0-1-12 13,-5 2 8-13,3 0-4 20,-6 4 2-20,2-2 0 0,-1 1-1 13,3 2 2-13,0-2-6 14,-2 0 7-14,-3-3-8 13,1-2 6-13,0-1-6 14,-3-6 11-14,5-3-7 14,0-3 2-14,1 5 0 13,3-2 0-7,-3 7 2-6,2 6-8 13,1 5 12-13,-1 2-12 14,5 3 14-14,-4 7-12 14,2 0 6-14,-2 4-4 13,1-1 2-13,-1 1 0 14,-1-1-6-14,1-2 12 13,-3-2-15-7,3 0 18-6,-5-2-16 0,2 2 14 13,-4-2-7 1,2 1 0-14,0-1 0 14,0-2-2-14,-2-1 8 0,-1-2-10 12,2 0 11-12,-3-1-14 14,-1 2 10-14,3 0-8 14,-1-1 3-9,2 4 2-5,-3-2-2 14,-4 4 4-14,2-1-8 13,-7-3 12-13,-5 3-12 14,-6 2 12-14,-5-2-12 14,-3 4 8-14,-3 2-2 13,-3 0 0-13,-2 2 0 14,-2 2-1-9,-5 2 3-5,-2 0-9 14,-7 0 14-14,1-3-14 14,-1 0 14-14,-1-1-9 13,3 2 3-13,-4-2-1 14,6 0 0-14,3-2 2 14,3 2-5-14,6 0 9 0,5 0-13 19,-1 2 15-19,1-2-13 13,1 2 8-13,-4-1-3 0,-4 0 1 13,-5-1-1 2,-2-1 0-15,-2 3 5 0,4-1-15 12,1 0 20-12,3 3-19 14,5 0 16-14,1 0-11 14,1 0 4-9,-2 0 0-5,2 6 0 14,1-1 1-14,-1 1-6 13,5 0 13-13,-2-2-16 14,-3 0 16-14,3 0-14 14,1 0 9-14,2 2-3 13,1-2 0-13,3 0 0 14,1-2-1-9,3-2 5-5,0 0-8 14,2 0 10-14,-2 0-11 14,-1 0 11-14,1 0-9 13,0 2 3-13,2 0 0 0,-2 0-2 13,0 3 4 1,-8-2-8-14,4 1 15 0,-5 1-18 20,-1 0 17-20,5 1-14 13,-1 0 8-13,1 2-2 0,5-1 0 13,0 0 0-13,2 1-1 14,0 0 4-14,0 0-11 13,-4 4 16-13,-1-4-14 14,1 2 12-14,2-4-8 13,4 1 4-7,-2-2-2-6,4 0 0 14,-2-1 0-14,7 1-4 13,3-1 11-13,3 1-16 14,3-1 17-14,4-3-16 13,3 2 10-13,2-3-4 14,2 1 1-14,-3 2 0 0,1 3-1 19,2-3-2-19,0 2-2 14,0-1 6-14,0-4-4 0,0 2 2 12,0-2 1 3,0 0 1-15,0 0 0 0,0 0 0 13,0 0 1-13,0 0-4 13,0 0 9-13,0 0-12 14,0 0 7-9,0 0-6-5,0 1 5 14,0-1 0-14,0 0 0 14,0 0 0-14,0 0-3 13,0 0 9-13,0 0-15 14,0 0 15-14,0 0-13 14,0 0 10-14,0 3-5 13,0-3 2-7,0 0 0-6,0 1 0 13,0-1 2-13,0 0-7 14,0 0 12-14,0 3-14 14,0-3 14-14,0 1-13 13,0-1 8-13,0 0-2 14,0 0 0-14,0 3 0 14,0-3-2-9,0 1 6-5,0 2-12 14,0-1 16-14,0 0-14 0,2 1 12 12,1 1-6 3,-1 0 0-15,-2 0 0 0,2 1 0 13,-2-5 1-13,2 2-7 13,1 0 13-13,-1 1-13 14,-2 2 14-9,0-3-14 10,0 0 9-15,0-2-3 0,0 0 0 13,0 0 1-13,0 0-2 13,0 0 8-13,2 0-10 14,-2 0 9-14,0 0-6 13,0 0 5-13,0 0-6 14,0 0 1-8,0 0 0-6,0 0-1 13,0 0 2-13,0 0-8 14,0 0 13-14,0 0-13 14,0 2 11-14,0-2-8 13,0 0 5-13,0 0-1 0,0 0 0 13,0 0 1 1,0 0-3-14,0 0 9 5,0 0-11-5,0 0 10 14,0 0-9-14,0 0 6 13,0 0-4-13,0 0 1 14,0 0 0-14,0 0 0 13,0 0 2-13,0 0-8 14,0 0 15-14,0 0-18 14,0 0 18-9,0 0-14-5,0 0 6 14,0 0-1-14,0 0 0 13,0 0 1-13,0 0-3 14,0 0 8-14,0 0-14 14,0 0 13-14,0 0-12 13,0 0 11-13,0 0-6 14,0 0 2-9,0 0 0-5,0 0-2 14,0 0 4-14,0 0-8 0,0 0 13 13,0 0-14 1,0 0 15-14,0 0-13 14,0 0 5-14,0 0-2 0,0 0 1 13,0 0-2-13,2 0 0 13,0 1 6-7,0 2-11-6,3 2 16 13,-3 0-17 2,3-1 9-15,2 1 0 0,1 2-8 13,3 3-1-13,3 2-1 13,1 6-16-13,3 5-6 14,-2 0-53-14</inkml:trace>
    </iact:actionData>
  </iact:action>
  <iact:action type="add" startTime="192757">
    <iact:property name="dataType"/>
    <iact:actionData xml:id="d35">
      <inkml:trace xmlns:inkml="http://www.w3.org/2003/InkML" xml:id="stk35" contextRef="#ctx0" brushRef="#br0">15128 13409 11 0,'-50'2'5'1,"7"-2"9"0,12 0-8 12,6 0 5-12,8 0-1 14,6 0 0-9,6 0 9-5,5 0-4 14,0 0 5-14,0 0-20 14,5 0 3-14,16 0-3 13,22-7 0-13,26-6 12 14,27-1-7-14,24 0-5 13,17 2 4 2,5 7-10-15,1-2 12 5,-8 2-13-5,-14 5 12 13,-12-1-8-13,-11 1 3 14,-6 0 0-14,-12 0-1 13,-7 0 1-13,-6 10-2 14,-7 0 4-14,-2 0-8 14,-2-2 11-14,-6-2-9 0,-2 0 7 19,-7-2-3-19,-8 0 0 13,-10-3 1-13,-13 2-1 0,-7-3 1 13,-3 0-4-13,0 0 6 14,0 0-6-14,0 0 7 13,-21 0 9-13,-10-3-13 14,-11-10 0-14,-9-3 0 14,-3-1 2-9,-9 4-2-5,-1 1 3 14,-5 3-8-14,-6 4 11 13,-6 3-10-13,-6 2 6 14,-2 0-3-14,-5 0 2 14,1 0-1-14,-5 0 0 13,-1 0 3-13,1 0-7 14,0 6 8-9,5 2-7-5,4 4 8 14,10-2-7-14,6 2 4 14,15 0-2-14,9-5 0 13,15 0 0-13,15-3 0 0,7-3 4 13,10-1-7-13,2 0 9 14,0 0-12-14,0 0 5 13,0 0-5-7,16 0-11-6,30 0 10 13,28 0 7-13,31 0 2 14,24 0 7-14,16-1-8 14,4-10-2-14,-6 4 5 13,-16-1-7-13,-17 0 5 14,-19 2-2-14,-11 2 0 13,-8 4 0-7,-12 0 1-6,-5 0 3 14,-12 0-8-14,-10 0 8 13,-4 0-10-13,-8 0 7 14,-9 0-2-14,-5 2 1 0,-5 0-4 12,-2 1 0-12,0-3 0 14,0 0 1-14,-9 3 6 14,-17 1 1-9,-14 0-1-5,-12-1-2 14,-12 4 1-14,-9-3-2 13,-10 0 0-13,-6 2 0 14,-5 0-3-14,-6-1 8 14,-3 7-10-14,-1-5 9 13,-2 0-8-13,8 5 5 14,5-5-1-8,8 1 0-6,2 0 2 13,8-2-2-13,6-3 2 14,1 4-6-14,11 0 10 13,8-4-12-13,9 1 10 14,13 1-6-14,11-4 2 14,8-1 0-14,8 2 0 13,0-2-2-7,0 0 1-6,0 0-18 13,22 0 6-13,24 0 13 0,26 0 5 13,24 0-4 2,17-6 10-15,15-6-11 0,7 4 0 12,-3 5 0-12,-2 3 2 14,-10 0-6-14,-11 0 8 14,-8 0-7-9,-6 0 7-5,-8 0-6 14,-11 0 3-14,-10 0-1 13,-12 0 0-13,-10 0 0 14,-3 0-2-14,-3 0 7 14,-5 0-9-14,-2 0 10 13,-6 3-10-13,-9-3 8 14,-10 0-4-9,-3 0 0-5,-3 0 0 14,0 0 4-14,0 2-4 14,0-2 9-14,0 0-8 13,-7 0 18-13,-11 0-19 14,-5 0 5-14,-8 0-5 13,-2-5 0-13,-3 5 0 14,-9-3 1-8,1 3-6-6,-10 0 11 13,-4 0-13-13,-8 0 14 0,-3 3-13 13,-8 4 10-13,-2 0-5 13,-4-2 2-13,-4 2-1 14,0-4 0-14,0 3 3 14,3 0-6-14,1-1 8 13,7 4-11-7,3 1 10-6,6 0-6 14,5-4 2-14,4 0 0 13,4-1 0-13,10-4 1 14,7-1 0-14,14 0 4 13,11 0-6-13,10 0 6 14,2 0-10-14,0 0-4 14,31 0-12-9,29 0 15-5,29-6 6 14,34-6 3-14,18-2 3 13,6-1-12-13,5 0 12 14,-15 3-10-14,-14-2 8 0,-18 4-7 13,-21 3 3 1,-12 0 0-14,-12 1 0 0,-14 2 3 13,-9 1-4-8,-6 3 5-5,-9 0-8 14,-2 0 7-14,-5 0-8 14,-5 0 7-14,-2 0-4 13,-3 0 1-13,-3 0 1 14,0 0-2-14,-2 0 4 14,0 0-5-14,2 0 7 13,-2 0-4-7,0 0 4-6,0 0 1 13,0 0-4-13,0 0 4 14,0 3 2-14,0-3-5 14,0 0 11-14,0 2-12 13,0-2 0-13,0 0 5 14,0 0-8-14,0 0 6 13,0 0-4-7,0 0 0-6,0 0 0 14,0 0 0-14,0 0 4 0,0 0-10 12,0 0 12-12,0 0-9 14,0 0 7 1,0 0-5-15,0 0 2 0,0 0 1 12,0 0-2-12,0 0 2 14,0 0 0-9,0 2 1-5,0-2-3 14,0 0 4-14,0 0-5 14,0 0 5-14,0 0-3 13,0 0 0-13,0 0-1 14,0 0 0-14,0 0 6 13,0 0-13-13,0 2 14 14,0-2-13-8,0 0 12-6,0 0-8 13,0 0 2-13,0 0 0 14,0 0-1-14,0 0 2 14,0 0-5-14,0 0 10 13,0 0-13-13,0 0 13 14,0 0-12-14,0 0 10 13,0 0-4-7,0 0 0-6,0 0 0 14,0 0-2-14,0 0 5 0,0 0-8 12,0 0 11-12,0 0-11 14,0 0 11-14,0 0-7 13,0 0 2-13,0 0-1 14,0 0 0-14,0 0 0 14,0 0-1-9,0 0 6-5,0 0-8 14,0 0 8-14,0 0-6 13,0 0 4-13,0 0-3 14,0 0 0-14,0 0 2 14,0 0-2-14,0 0 2 13,0 0-4-13,0 0 7 14,0 0-10-8,0 0 12-6,0 0-12 13,0 0 7-13,0 0-2 14,0 0 0-14,0 0 1 13,0 0-4-13,0 0 10 14,0 0-14-14,0 0 14 0,0 2-12 13,0-2 6-13,0 0-2 20,0 0 1-20,0 0 0 0,0 0-2 12,0 0 4-12,0 0-8 14,0 0 12-14,0 0-12 14,0 0 12-14,0 0-8 13,0 0 2-13,0 0 0 14,0 0 0-14,0 0 3 14,0 0-7-9,0 0 8-5,0 0-11 14,0 0 13-14,0 0-10 13,0 0 4-13,0 0 0 14,0 0 1-14,0 0 0 14,0 0-1-14,0 0 5 13,0 0-10-13,0 0 11 14,0 0-12-9,0 0 11-5,0 0-8 14,0 0 3-14,0 0 0 14,0 0 0-14,0 0 0 0,0 0-4 12,0 0 11-12,0 0-13 14,0 0 13-14,0 0-10 14,0 0 6-14,0 0-3 13,0 0 0-7,0 0 0-6,0 2 0 13,0-2 2-13,0 0-7 14,0 0 12-14,0 0-14 14,0 0 12-14,0 0-6 13,0 0 1-13,0 0 0 14,0 0 0-14,0 0 2 13,0 0-5-7,0 0 7-6,0 0-9 14,0 0 7-14,0 0-6 13,0 0 3-13,0 0 1 14,0 7-9-14,2 14-10 13,4 4-25-13,-6-8-117 14</inkml:trace>
    </iact:actionData>
  </iact:action>
  <iact:action type="add" startTime="197336">
    <iact:property name="dataType"/>
    <iact:actionData xml:id="d36">
      <inkml:trace xmlns:inkml="http://www.w3.org/2003/InkML" xml:id="stk36" contextRef="#ctx0" brushRef="#br0">30579 8231 0 0,'0'0'4'15,"0"0"1"-14,0 0-3 14,0 0 1-14,0 0 8 13,0 0-8-13,0-3 7 14,0-2-7-14,0-4 5 14,0-2-6-9,0 2 8-5,0-6-10 14,0 1 6-14,0 5 0 0,0 0-6 12,0 3 12 3,0 6-11-15,0-2 3 14,0 2 1-14,0 0-10 0,0 0 4 12,0 0-7-12,-5 22-3 14,-12 14 11-8,-10 12 1-6,-6 7 2 13,-6 5-6-13,-3-2 11 14,0 0-13-14,-1-2 7 13,-3 1-2-13,-3-1 0 14,-1-5 1 1,4-4-1-15,11-13 4 0,6-9-6 12,10-8 6-6,8-8-7-6,5-2 9 13,1-3-11-13,0 0 9 14,3-2-4-14,0 0 0 14,2-2 1-14,0 0-1 13,0 0 4-13,0 0 5 14,0 0-9-14,0 0 15 14,0 0-9-9,0 0 11-5,0-2 2 14,0-15-5-14,2-4-14 13,12-7 1-13,3-7 0 14,10-1 4 1,16-6-10-15,10-2 15 0,7 0-11 0,3-2 1 11,-3 2 0 4,-9 6 0-10,-7 2 1-5,-15 8-2 0,-10 7 6 13,-11 3-12-13,-5 3 11 14,-3 3-8-14,0-1 4 13,0 4 0-13,0 2 0 14,0 7-1-14,0 0-2 14,0 0-1-14,-5 0-2 13,-8 15 10-7,-7 12-13-6,-11 14 15 13,-5 7-9-13,-1 4 5 14,-6 6-2-14,3 0 0 14,-2-3 1-14,-3-2-2 13,3-7 6-13,-3-3-10 14,5-7 10-14,6-8-9 13,8-7 6-7,7-10-4-6,13-8 1 14,2-3 1-14,4 0 1 0,0 0 2 12,0 0 5-12,0 0-6 14,0 0 7-14,0 0-7 13,6-5 3-13,12-16-5 14,7-4-9 1,4-8 7-15,7-2 2 4,1 1-2-4,3-4 8 14,3 0-12-14,-3 1 9 13,-5 3-7-13,-1 3 6 14,-8 4-2-14,-3-2 0 14,-3 6 0-14,-7 3 0 13,-2 4-1-13,-7 8-6 14,0 3 14-8,-4 4-12-6,0 1 7 13,0 0-4-13,0 0-7 14,0 0 1-14,0 0-1 13,0 13 1-13,0 6 6 14,-16 9 2-14,-3 2-4 14,-4 4 8-14,-4 2-8 13,-2 2 7-13,-5 1-3 5,-1-4 0-5,-6 0 1 13,6-10-1-13,8-4 4 14,9-11-8 1,9-6 12-15,7-3-14 0,2-1 13 12,0 0-6-12,0 0 0 14,0 0 3-14,0 0-4 14,0 0 2-9,14-3-5-5,15-18 6 14,10-6-6-14,8-4 4 13,0 0-7-13,2 0 7 14,-2 1-1-14,0 0 2 14,1 0-2-14,0 1 0 13,-4 2 3-13,-6 3-9 14,-12 6 14-9,-8 6-13-5,-5 2 12 14,-3 2-10-14,-3 2 3 14,-1 0 0-14,-4 6 0 0,-2 0 2 12,0 0-4 3,0 0-6-15,0 0 8 0,0 0-16 13,0 0 16-13,0 4-14 13,-4 13 14-7,-13 7 1-6,-4 10-1 13,-1-2 0-13,-5 1 5 14,0 6-6-14,1-2 5 14,-1-1-7-14,-2 0 10 13,2-4-12-13,-2-1 8 14,0-1-3-14,-2-7 0 13,4 2 2-7,0-6-4-6,0-2 8 14,1-3-10-14,2 2 8 13,3-3-4-13,3-1 3 14,5-5-4-14,5-1 2 13,0-4-1-13,4 0 0 0,4-2 2 13,0 0 0 2,0 0 1-10,0 0 2-5,-2 0-3 0,2 0 5 13,0 0-5 2,0 0 4-15,0 0-2 0,0 0-3 12,0 0 5-12,0 0-1 14,0 0-7-14,0 0 8 13,0 0-11-13,0 0 8 14,0 0-4-8,0 0 1-6,0 0 0 13,0 0 0-13,0 0 5 14,0 0-7-14,0 0 9 13,0 0-11-13,0 0 11 14,0 0-9-14,0 0 2 14,0 0 0-14,0 0 0 13,0 0 2-7,0 0-8-6,0 0 12 13,0 0-13-13,0 0 14 14,0 0-11-14,0 0 8 14,0 0-4-14,0 0 0 13,0 0 0-13,0 0 1 0,0 0 4 13,0 0-8 2,0 0 9-10,0 0-11-5,0 0 12 0,0 0-8 13,0 0 2 1,0 0-1-14,0 0 1 0,0 0 0 13,0 0-2-13,0 0 9 14,0 0-16-14,0 0 16 13,0 0-15-13,0 0 10 14,0 0-5-9,0 0 2-5,0 0-1 14,0 0 0-14,0 0 2 14,0 0-7-14,0 0 12 13,0 0-10-13,0 0 9 14,0 0-7-14,0 0 2 14,0 0 0-14,0 0 0 13,0 0 0-7,0 0-2-6,0 0 6 13,0 0-9-13,0 0 12 14,0 0-12-14,0 0 8 0,0 0-3 13,0 0 0-13,0 0 0 13,0 0-2-13,0 0 4 14,0 0-7-14,0 0 3 13,0 0-1-7,0 0-8-6,0 0 1 14,0 3-34-14,0 4-25 13,0 1 15-13</inkml:trace>
    </iact:actionData>
  </iact:action>
  <iact:action type="add" startTime="204572">
    <iact:property name="dataType"/>
    <iact:actionData xml:id="d37">
      <inkml:trace xmlns:inkml="http://www.w3.org/2003/InkML" xml:id="stk37" contextRef="#ctx0" brushRef="#br0">14237 6310 17 0,'0'-14'14'15,"0"0"11"-14,0 4-17 0,-2 4 5 13,-2 1 3-13,1 5-10 13,3 0-6-13,-2 0-7 14,0 3-3-8,-3 17-6-6,-6 17 16 13,-7 9 0-13,-8 12 2 14,-5 10 3-14,-8 10-5 14,-5 1 2-14,-3 4-1 13,-2-6-1-13,-2-12 5 14,3-6-6-14,7-9 6 13,5-9-4-7,7-6 0-6,6-7 0 14,8-8 0-14,6-6-1 13,2-5 1-13,7-8 4 14,0 1 0-14,0-2-5 13,0 0 14-13,0 0-7 14,2-2 11-14,10-30 3 14,14-18-18-9,13-18-3-5,17-12 3 14,4-8-4-14,2-9 6 14,-2 1-10-14,-5 2 9 13,-7 9-7-13,-9 13 5 0,-7 11-2 13,-12 13 3-13,-11 16 3 13,-9 17 8-13,0 11-10 14,0 4-1-8,-9 0-3-6,-18 14 0 13,-15 23 0-13,-14 18 0 14,-8 11 0-14,6 2 0 13,6 2 0-13,12 0 3 14,5 3-8-14,10-5 11 14,2-3-12-14,3-9 11 13,7-6-8-7,2-12 3-6,6-11 0 14,3-10-2-14,2-13 0 13,0-4-2-13,0 0 8 14,0 0-4-14,0 0 4 13,10-24 2-13,14-13-2 14,12-25-4-14,10-15 0 0,10-12 0 19,4-1 0-19,2 4 2 14,-3 12-8-14,-8 14 12 0,-11 16-12 12,-13 13 11-12,-10 13-5 14,-12 10 0-14,-5 8 0 14,0 0-5-14,0 0-20 13,-2 21 5-13,-23 15 18 14,-10 18 2-9,-8 16 1-5,-3 10 6 14,5 4-7-14,10-6 0 14,9-7 0-14,6-13 1 13,5-15-1-13,2-6 4 14,4-13-9-14,5-12 8 14,0-6-8-14,0-6-3 13,0 0 5-7,0 0 3-6,23-21 6 13,15-18 1-13,13-21-3 14,12-15-8-14,-1-7 9 14,-2 1-9-14,-6 6 10 0,-6 13-8 12,-9 11 4 3,-12 17-2-15,-10 15 3 0,-11 9 0 12,-3 7-3-6,-3 3 0 9,0 0-3-15,0 0-9 0,-7 0 9 12,-10 20 6-12,-6 9-1 14,-1 2-1-14,-1 6 1 14,8-5-2-14,1-2 1 13,9 0-5-13,1 0 4 14,6 2-5-9,0 4-5-5,8-6-17 14,28-12-80-14</inkml:trace>
    </iact:actionData>
  </iact:action>
  <iact:action type="add" startTime="206112">
    <iact:property name="dataType"/>
    <iact:actionData xml:id="d38">
      <inkml:trace xmlns:inkml="http://www.w3.org/2003/InkML" xml:id="stk38" contextRef="#ctx0" brushRef="#br0">18569 6573 20 0,'10'-27'10'15,"1"4"5"-14,1 0-3 14,-3 8 16-9,-7 4-17-5,2 8 11 14,-4 3-17-14,0 0-5 14,0 0-2-14,0 5-10 13,0 30 2-13,-11 23 10 14,-16 18 0-14,-8 12 7 0,-8 3-7 12,1-8 2-12,0-11-1 21,7-9 2-21,0-6-2 13,9-10-2-13,8-8 3 14,7-12 1-14,6-6 3 14,3-11-9-14,2-3 8 0,0-4-5 12,0 0 1-12,0-3 5 14,0-3 1-14,18-33-3 13,15-18-1-7,15-14 4 9,7-13-14-15,3 1 13 0,4-8-12 12,0-1 11-12,-1 7-6 14,-8 6 2-14,-3 18-1 13,-15 17 0-13,-10 15 4 14,-14 14-7-14,-7 11 8 14,-4-1-10-9,0 2 2-5,0 0-2 14,-2 15-11-14,-25 31 14 13,-13 23 2-13,-9 12 4 14,5 5-2-14,8-10 2 14,9-13-8-14,9-8 10 0,7-11-10 12,3-7 8-12,2-9-4 14,6-10 0-9,0-11 0-5,0-5-1 14,0-2 2-14,0 0-2 14,0-4 2-14,19-21 13 13,14-18-10 2,10-9-1-15,-1-6-3 0,-2-6 1 13,-5-5 1-13,0-3-1 13,-2 2-2-7,-4 6 5 8,-2 12-5-14,-10 18 8 0,-8 14-8 13,-7 10 3-13,-2 6-2 14,0 4 0-14,0 0-4 13,-17 5-3-13,-21 28 3 14,-14 18-1-14,-1 16 10 14,1 9-7-9,12-1 6-5,9-5-7 14,8-12 3-14,8-6 0 13,5-10 0-13,0-5 1 14,6-16-6-14,4-8 3 0,0-12-2 13,0-1-7-13,0 0 11 13,0 0 0-13,20-22 7 14,13-16-3-9,7-10-2-5,5-7-4 14,-1-6 7 1,-4-5-10-15,-3 1 14 13,-4 1-16-13,-4 10 10 0,-5 8-4 13,-4 7 1-13,-6 10 0 14,-7 11 0-14,-3 5 1 13,-4 10-6-7,0 3 13-6,0 0-17 13,0 0 6-13,-11 12-2 14,-20 23 3-14,-14 18 2 14,-1 14 0-14,0 8 1 13,9-4-1-13,8-7 6 14,6-10-12-14,6-8 12 0,-1-4-11 19,7-8 10-19,1-12-7 0,6-11 2 13,4-6-4-13,0-5 4 13,0 0 0-13,0 0-3 14,0 0 7-14,0 0 1 13,16-20-4-13,15-12 5 14,5-11-6-14,8-6 0 14,-1-6 0-9,-1-1 1-5,-5-2-2 14,0 4 2-14,-6 9-9 13,-9 12 10 2,-6 11-6-15,-14 12-5 0,-2 10-33 13</inkml:trace>
    </iact:actionData>
  </iact:action>
  <iact:action type="add" startTime="213331">
    <iact:property name="dataType"/>
    <iact:actionData xml:id="d39">
      <inkml:trace xmlns:inkml="http://www.w3.org/2003/InkML" xml:id="stk39" contextRef="#ctx0" brushRef="#br0">29525 7664 1 0,'0'0'8'15,"0"0"-3"-14,0 0 1 14,0 0-10-9,0 0 12-5,0 0-7 14,0 0 2-14,0 0 2 14,0 0-2-14,0 0 0 13,-2 0 1-13,2 0 0 14,0 0-1-14,-5 0 3 13,0 0-11-13,-1 0 11 14,-5 0-9-8,-1-2 3-6,-1-3 0 13,-5 2 0-13,1-1 2 14,-4-1-8-14,1 0 16 0,-2 1-20 13,0 0 20 1,4 3-14-14,-4-5 9 0,8 6-4 13,-1 0-1 1,-3 0 1-14,7 0-7 5,-3 0 12 9,3 0-9-14,7 0 7 0,2 0-2 13,2 0 2-13,0 0 0 14,0 0-4-14,0 0 5 13,0 0-5-13,0 0 4 14,0 0 2-14,0 0-3 14,0 0 4-9,0 0-6-5,4 0 8 14,30 0-5-14,19 0 2 13,23 0 2-13,15 0-8 14,16 0 3-14,18 0 3 14,17 0-10-14,17 6 9 13,10-5-10-13,1 0 11 14,-10 2-7-9,-13-1 1-5,-24 2 0 14,-16-1 0-14,-23 4 4 14,-14 3-8-14,-15-1 11 0,-8 3-13 12,-9 3 12 3,-7-1-11-15,-8-2 6 14,-5 2-2-14,-12-3-1 13,-1-4-10-13,-5-2 11 5,0-5-14-5,0 0 13 13,0 0 4-13,0 0 14 14,0 0-14-14,0 0 7 14,0 0-7-14,0 0 6 13,0 0 3-13,0 0-10 14,0 0 10-14,0 0-9 13,0 0 10-7,0 0-9-6,0 0 2 14,0 0-4-14,-2-12-1 13,-3 1 0-13,1-1 0 14,-1 0-4-14,5 1 12 14,0-2-16-14,0 1 18 0,0 2-17 12,0 2 8 3,0 2-2-10,0 2 2-5,0 2-1 0,0 2 0 13,-3 0 6 2,3 0-14-15,0 0 16 0,-2 0-17 12,2 0 9-12,0 0-4 14,0 0 0-14,0 22-2 13,-4 11 4 2,2 13 2-15,-2 7-1 5,-3 8 11-5,-3 3-19 13,2 6 22-13,-1 2-20 14,3 6 12-14,-2 6-5 13,4 0 1-13,2 5 2 14,-3 4-3-14,3 4 6 14,-6 9-10-14,0 9 10 13,-3 2-4-7,-2-1 3-6,2-2 0 14,-2 0-5-14,1 0 1 13,6 4 2-13,1 10-1 14,5 10 6-14,0 0-2 0,0-2-6 12,0-2 7-12,0-2-4 14,0 1 0-14,-8-2-2 14,-8-9 1-9,-4-6 1-5,0-7-3 14,-1-7 6-14,2-2-14 13,-1 6 17-13,-3 8-14 14,1 10 14-14,-2 3-12 14,-1 4 3-14,0-5 0 13,1-5-1-13,2-4 3 14,2-9-7-9,1-11 14-5,4-9-18 14,1-7 16-14,1-5-12 14,3-4 7-14,0-7-2 13,-1-12 0-13,5-9 0 14,-2-12-2-14,4-8 5 14,0-10-11-14,1-6 16 13,1-5-14-7,2-3 12-6,0 0-6 0,0 0 0 12,0 0 0 3,0 0 0-15,0 0 4 0,0 0-10 13,0 0 13-13,0 0-17 13,0 0 16-13,0 0-12 14,0 0 6-14,0 0 0 13,0 0-1-7,0 0-4-6,0 0 4 14,0 0-3-14,0 0-3 13,0 0 8-13,0 0-7 14,0 0 5-14,0 0-1 14,0 0 2-14,0 0 0 13,0 0 0-13,0 0 6 14,0 0-9-9,0 0 12-5,0 0-15 14,0 0 15-14,0-3-14 14,0-1 8-14,0-1-3 13,0-4 0-13,0 4-4 14,0-2 4-14,-6 0 0 13,-8 0-6-13,-3 0 9 0,-10-1-11 20,-2 1 8-20,-9 5-1 0,-3-1 2 12,-7 3 0-12,-10 0-1 14,-7 0 3-14,-7 0-10 13,-5 15 15-13,-10 2-14 14,-9 4 13-14,-7 9-9 14,-10 3 2-14,-13 8 0 13,-11 10 0-7,-8 5 0-6,-3 2-2 13,1-5 11-13,5-7-16 14,6-11 17-14,13-9-16 14,16-5 13-14,14-8-7 13,14-1 2-13,13-1-1 14,10-1-1-14,16-4 6 14,11-4-10-9,17 0 11-5,8 1-9 14,2-3 8-14,2 0-9 13,0 0 3-13,0 0 0 14,0 0 2-14,0 0 0 0,0 0-4 13,0 0 11 1,0 0-18-14,0 0 20 0,0 0-18 13,0 0 11-8,0 0-5-5,0 0 1 14,0 0 0-14,0 0-3 14,0 0 6-14,0 0-1 13,0 0 5-13,0 0-12 14,0 0 11-14,0 0-7 14,0 0 2-14,0 0-1 13,0 0 0-7,0 0 2-6,0 0-7 13,0 0 13-13,0 0-16 14,0 0 17-14,0 0-15 14,0 0 8-14,0 0-2 13,0 0 2-13,0 0-2 14,0 0 0-14,0 0 6 13,0 0-14-7,0 0 17-6,0 0-15 14,0 0 11-14,0 0-7 13,0 0 2-13,0 0 0 14,0 0 0-14,0 0 3 0,0 0-7 12,0 0 11 3,0 0-11-15,0 0 12 0,0 0-14 13,0 0 11-8,0 0-5-5,0 0 0 14,0 0 0-14,0 0-2 14,0 0 8-14,0 0-14 13,0 0 16-13,0 0-15 14,0 0 12-14,0 0-7 13,0 0 2-13,0 0 0 14,0 0 0-8,0 0 1-6,0 0-8 13,0 0 15-13,0 0-16 14,0 0 15-14,0 0-13 13,0 0 8-13,0 0-2 0,0 0 0 13,0 0 3 2,0 0-7-15,0 0 11 0,0 0-15 12,0 0 17-6,0 0-17 9,0 0 12-15,0 0-6 0,0 0 2 12,0 0 0-12,0 0-1 14,0 0 4-14,0 0-8 13,0 0 12-13,0 0-11 14,0 0 13-14,0 0-14 14,0 0 7-9,0 0-2-5,0 0 0 14,0 0 3-14,0 0-7 13,0 0 13-13,0 0-19 14,0 0 20-14,0 0-19 14,0 0 14-14,0 0-5 13,0 0 0-13,0 0 0 14,0 0 0-9,0 0 6-5,0 0-15 14,0 0 19-14,0 0-18 14,0 0 16-14,0 0-12 13,0 0 4-13,0 0-1 0,0 0 1 13,0 0 0-13,0 0-6 14,0 0 14-14,0 0-17 13,0 0 18-7,0 0-18-6,0 0 14 13,0 0-5-13,0 0 0 14,0 0 0-14,0 0 0 14,0 0 6-14,0 0-13 13,0 0 15-13,0 0-15 14,0 0 14-14,0 0-11 13,0 0 4-7,0 0 0-6,0 0 0 14,0 0 0-14,0 0-6 13,0 0 13-13,0 0-15 14,0 0 15-14,0 0-14 14,0 0 8-14,0 0-1 13,0 0 0-13,0 0 2 14,0 0-4-9,0 0 9-5,0 0-16 14,0 0 18-14,0 0-17 0,0 0 15 13,0 0-10-13,0 0 3 13,0 0 0-13,0 0 0 14,0 0 0-14,0 0-5 13,0 0 9-13,0 0-10 14,6 0-14-8,13 0 8-6,3 0-29 13,5 7-49-13</inkml:trace>
    </iact:actionData>
  </iact:action>
  <iact:action type="add" startTime="228950">
    <iact:property name="dataType"/>
    <iact:actionData xml:id="d40">
      <inkml:trace xmlns:inkml="http://www.w3.org/2003/InkML" xml:id="stk40" contextRef="#ctx0" brushRef="#br0">7688 8923 5 0,'-11'-8'43'15,"-7"-1"-27"-14,0-4 29 14,2 1-27-14,3-2 4 13,2 7-19-13,4 0 14 14,3 3-5-8,2 2-5-6,-1 2-4 13,1 0-2-13,2 0 2 14,0 0 4-14,0 0-13 13,0 0 14-13,0 0-14 14,0 0 6-14,0 0-3 0,0 0-3 13,0 0-6 1,0 0 7-8,23 0 5-6,12 10 1 0,16 7 3 12,14-5-3 3,11-5 6-15,11-3-7 14,6-4 3-14,3 0-2 13,7-2-1-13,2-10 3 14,1 3-7-14,-1 0 12 0,-7 4-18 13,-11 0 18-8,-8 3-14-5,-13 2 8 14,-3 0-2-14,-5 0 0 13,-2 0 2-13,-1 10-4 14,3 1 7-14,2 1-12 14,4 3 17-14,8-1-18 13,6-2 14-13,18-2-8 14,9-6 3-9,9-4-1-5,2 0 0 14,-8 0 3-14,2 0-9 14,-3 0 15-14,-2-2-20 13,-1 0 20-13,-8 2-13 14,-3 0 5-14,-6 0-1 0,1 0 0 13,-4 4 0 1,1 4-1-14,0-2 4 5,-1-6-9 9,5 0 13-14,1 0-11 0,8-16 10 13,3-8-6-13,-6-2 1 14,-8 2-1-14,-16 4 0 13,-17 6 1-13,-12 6-6 14,-11 6 11 0,-4 2-12-14,-2 0 6 5,-1 0-8-5,3 7 8 14,-3 2 0-14,-1 1 0 13,1-2 0-13,-3-3-1 14,-4 2 7-14,-3-2-15 13,-3-3 18-13,-7-2-15 14,0 0 12-14,-4 3-9 14,0-1 3-9,0-2-2-5,0 0 1 14,0 0 2-14,0 0 11 13,0 0-11-13,-8 0 3 0,-15-2 3 13,-6-3-14-13,-13-2 8 14,-9 2-1-14,-10 5 0 13,-12 0 1-13,-12 0-2 14,-15 0 5-8,-9 0-11-6,-7 0 17 13,-3 0-18-13,-3 7 11 14,-5 0-5-14,-9 0 2 13,-4-2 0-13,0-5-1 14,3 0 3-14,6 0-7 14,6 0 13-14,9 0-16 13,7 0 18-7,6 0-16-6,2 0 8 13,6-5-2-13,6-4 0 14,5-6 1-14,3 3-2 14,-4 0 3-14,-2 2-9 13,-4 2 14-13,-7 0-12 14,0 3 9-14,0 5-5 14,-1 0 1-9,-1 0-1-5,-4 5 0 0,-1 11 2 13,5 1-5-13,6 3 13 13,11-6-15-13,10 3 13 14,5-5-11-14,14-2 4 14,6 0 0-14,8-6 0 13,7-1 1-13,8-3-2 14,11 0 8-9,6 0-2-5,6 0-3 14,2 0 8-14,0 0-3 14,0 0-5-14,0 0-2 13,0-3-2-13,0 3-6 14,0 0-9-14,0 0 14 13,10 0-2-13,9 0-1 14,10 0 12-8,6 0-10-6,10 0 7 13,6 5-3-13,9-2 2 14,5-3 0-14,2 0-4 14,9 0 8-14,6 0-13 13,8-3 15-13,3-10-13 0,1 0 10 13,-5-2-5 1,-2 3 0-8,-2 0 0-6,-3 2 0 0,0 0 3 13,3 3-8-13,2 2 13 13,-3 1-16-13,6 4 15 14,3 0-12-14,8 0 6 13,6 0-1-13,0 0 0 14,4 0 0-14,1 0-2 14,2 14 3-9,4 1-7-5,0-1 10 14,-5 5-11-14,-5-3 7 13,-2-6-3-13,6-4 3 14,0-6 0-14,4 0-2 14,4 0 4-14,7-6-9 13,6-7 16-13,-2-2-18 14,-7 3 13-9,-13 5-10-5,-8-2 5 14,-15 3 1-14,-7 0 0 14,-14 2 0-14,-18 0-5 13,-11 1 11-13,-7 0-13 14,-9 1 14-14,-3 0-12 0,-7 2 12 13,1 0-10-13,-1 0 3 13,-5 0 0-7,-3 0-1-6,-2 0 2 13,-2 0-6-13,0 0 13 14,0 0-17-14,0 0 19 14,0 0-13-14,0 0 5 13,0 0-2-13,0 0 1 14,0 0 1-14,0 0 0 14,0 0 3-9,0 0-5-5,0 0 6 14,0 0-6-14,0 0 3 13,0 0-4-13,0 0 1 14,0 0-1-14,0 0 1 14,0 0 0-14,0 0-4 13,0 0 11-13,0 0-13 0,0 0 14 19,0 0-13-19,0 0 5 14,0 0 0-14,0 0 1 0,0 0 1 13,0 0-2-13,0 0 5 13,0 0-12-13,0 0 14 14,0 0-15-14,0 0 13 13,0 0-8-13,0 0 3 14,0 0-1-8,0 0 0-6,0 0 2 13,0 0-5-13,0 0 12 14,0 0-16-14,0 0 17 14,0 0-15-14,0 0 8 13,0 0-2-13,0 0 0 14,0 0 1-14,0 0-3 13,0 0 7-7,0 0-11-6,0 0 13 14,0 0-11-14,0 0 9 13,0 0-7-13,0 0 2 14,0 0-1-14,0 0 1 0,0 0-4 12,0 0-1-12,0 0 10 14,0 0-13-14,0 0 15 14,0 0-12-9,0 0 7-5,0 0-2 14,0 0 2-14,0 0-1 13,0 0-2-13,0 0 5 14,0 0-11-14,0 0 16 14,0 0-18-14,0 0 14 13,0 0-9-13,0 0 4 14,0 0 0-8,0 0-1-6,0 0 5 13,0 0-11-13,0 0 15 14,0 0-16-14,0 0 12 13,0 0-9-13,0 0 5 14,0 0-2-14,0 0 0 14,0 0 2-14,0 0-4 13,0 0 7-7,0 0-11-6,0 0 16 13,0 0-12-13,0 0 10 0,0 0-6 13,0 0 1 2,0 0 1-15,0 0-2 0,0 0 4 12,0 0-6-12,0 0 10 14,0 0-14-14,0 0 15 14,0 0-15-9,0 0 6-5,0 0 0 14,0 0 0-14,0 0 2 13,0 0-6-13,0 0 10 14,0 0-14-14,0 0 16 14,0 0-15-14,0 0 12 13,0 0-7-13,0 0 2 14,0 0 0-9,0 0 0-5,0 0 0 14,0 0-5-14,0 0 12 14,0 0-14-14,0 0 15 13,0 0-14-13,0 0 9 14,0 0-3-14,0 0 0 14,0 0 1-14,0 0-2 0,0 0 5 19,-2 0-12-19,0 0 16 13,-2 0-16-13,4 0 13 0,0 0-8 13,-3 0 3-13,3 0-1 14,0 0 0-14,0 0 2 13,0 0-8-13,0 0 13 14,0 0-14-14,0 0 15 13,0 0-11-7,0 0 6-6,0 0-2 14,0 0 2-14,0 0-1 13,0 0-2-13,0 0 6 14,0 0-14-14,0 0 13 13,0 0-10-13,0 0-1 14,0 0 3-14,0 0-7 14,0 0-5-9,0 0 0-5,-14 0-15 14,-5 7 12-14,-4 10-29 13,-3 0-3-13</inkml:trace>
    </iact:actionData>
  </iact:action>
  <iact:action type="add" startTime="239084">
    <iact:property name="dataType"/>
    <iact:actionData xml:id="d41">
      <inkml:trace xmlns:inkml="http://www.w3.org/2003/InkML" xml:id="stk41" contextRef="#ctx0" brushRef="#br0">16586 7258 5 0,'-17'3'9'1,"5"-3"-3"0,4 0 4 12,3-11-7-12,-1 4 32 14,-1-1-14-14,2 2 8 13,1 4-13-7,-1-1-4-6,1 3-12 14,-7 0 7-14,-11 0-14 13,-16 5 4-13,-20 13 0 14,-12 10-1-14,-9 0-2 13,-4-3 4-13,10-2 2 14,13-9 0-14,19-5 2 14,21-8-6-9,18-1 12-5,2 0-16 14,53-1 10-14,46-26-2 14,36-7 9-14,31-6-1 13,11 3-8-13,6 8 0 14,-11 4 0-14,-6 11 0 13,-22 7-8-13,-24 5 9 14,-24 2-7-14,-29 0 6 5,-29 0-4-5,-23 9-6 13,-15 1-7-13,-8 4-5 14,-42 5 22-14,-23-1 15 13,-14 2-13 2,-2-4 6-15,4-6-5 0,7-4 4 13,4-2-3-13,3-4 2 13,5 2-4-7,1-2-1-6,7 0-1 13,11 0 3-13,5 0-6 14,11 0 10-14,6 0-9 14,8 0 9-14,5 0-7 13,7 0 2-13,5 0 0 14,0 0-2-14,0-2-9 0,0-1 2 19,0 3-14-19,5-3 21 0,7 1 0 13,-2 0 8 1,-3 0-1-14,-1 2-7 0,-6 0 2 13,0 0 1-13,0 0-3 14,0 0 6-14,0 0-4 13,-2 0 5-13,0 0 5 14,0 0-5-9,2 0-14-5,-2 0 7 14,-3 9-13-14,-1 11-19 14,-6-11-76-14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3:09:28.1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239">
    <iact:property name="dataType"/>
    <iact:actionData xml:id="d0">
      <inkml:trace xmlns:inkml="http://www.w3.org/2003/InkML" xml:id="stk0" contextRef="#ctx0" brushRef="#br0">8792 5150 12 0,'0'-9'33'15,"0"4"-12"-14,0 2 12 14,0 1-26-14,0-2 15 13,0 2-17-7,0-2 2-6,0-2-2 14,0 0-1-14,0-2 6 13,0-4-7-13,0 1 6 14,0-6-2-14,0 2-7 13,0-2 3-13,-2-1-6 14,-4 0 3-14,2 1 0 14,-3 3 0-9,3 1 4-5,-2 1-5 14,0 2 6-14,2 4-7 14,0 3 9-14,2 3-13 0,-1 0 7 12,1 0-2-12,0 0 1 14,0 0 0-14,0 0-4 13,0 0 6-13,-3 0-10 14,2 0 16-8,-1 0-12-6,2 0 10 13,0 0-6-13,2 0 4 14,-3 0-3-14,3 0-1 14,0 0 4-14,0 0-8 13,0 0 10-13,0 0-12 14,0 0 14-14,0 0-14 13,0 0 6-7,5 0-2-6,-1 0-2 14,1 0-9-14,0 0 6 13,8 0-16-13,11 0 23 14,14 5 0-14,14 2 12 14,8-5-7-14,6 1-3 13,5-3-2-13,6 0 1 14,-2 0 1-9,-1 0 3-5,-1 0-10 0,6 2 13 13,0 0-15-13,16 1 16 14,5 4-12-14,0-2 3 13,3 3 0-13,-7 1 0 14,-5-7 1-14,0 0-4 13,-6-2 11-13,-7 0-16 14,-16 0 16-8,-12 0-11-6,-19-2 9 13,-14-2-6-13,-9 2 2 14,-6 2 3-14,-2 0 6 13,0 0-8-13,0 0 18 14,0 0-13-14,0 0 16 14,0 0-22-14,0 0 16 13,0 0-15-7,0 0 3-6,0 0 0 14,0 0-5-14,0 0 7 13,0 0-2-13,0 0-8 0,0 0 9 13,0 0-8-13,0 0 7 13,0 0-6-13,0 0 1 14,0 0-1-14,0 0 0 14,0 0 4-9,0 0-8-5,0 0 11 14,0 0-12-14,0 0 13 13,0 0-9-13,0 0 1 14,0 0 0-14,0 0 0 14,0 0 1-14,0 0-5 13,0 0 12-13,0 0-18 14,0 0 18-9,0 0-17-5,0 0 12 14,0 0-6-14,0 0 3 14,0 0 0-14,0 0-3 13,0 0 9-13,0 0-13 14,0 0 15-14,0 0-14 14,0 0 15-14,0 0-13 13,0 0 4-7,0 0 0-6,0 0 0 0,0 0 0 12,0 0-6-12,0 0 16 14,0 0-20-14,0 0 18 14,0 0-15-14,0 0 9 13,0 0-2-13,0 0 0 14,0 0 1-14,0 0-3 13,0 0 6-7,0 0-13-6,0 0 18 14,0 0-16-14,0 0 12 13,0 0-8-13,0 0 3 14,0 0 0-14,0 0-1 14,0 0 2-14,0 0-6 13,0 0 12-13,0 0-14 14,0 0 14-9,0 0-15-5,0 0 12 14,0 0-4-14,0 0 0 14,0 0 0-14,0 0-2 13,0 0 7-13,0 0-13 14,0 0 16-14,0 0-15 13,0 0 12-13,0 0-8 0,0 0 3 20,0 0 0-20,0 0 0 0,0 0 2 12,0 0-7-12,0 0 12 14,0 0-14-14,0 0 16 13,0 0-15-13,0 0 9 14,0 0-3-14,0 0 0 14,0 0 1-14,0 0-3 13,0 0 5-7,0 0-10-6,0 0 14 14,0 0-14-14,0 0 12 13,0 0-8-13,0 0 3 14,0 0 0-14,0 0 0 13,0 0 2-13,0 0-8 14,0 0 14-14,0 0-16 14,0 0 16-9,0 0-14-5,0 0 7 14,0 0-1-14,0 0 1 13,0 0 1-13,0 0-4 14,0 0 7-14,0 0-11 0,0 0 14 13,0 0-16-13,0 0 14 13,0 0-8-13,0 0 2 14,0 0 0-9,0 0 0-5,0 0 0 14,0 0-5-14,0 0 12 14,0 0-15-14,0 0 15 13,0 0-13-13,0 0 7 14,0 0-1-14,0 0 0 14,0 0 0-14,0 0-1 13,0 0 6-7,0 0-13-6,0 0 16 13,0 0-18-13,0 0 15 14,0 0-7-14,0 0 2 14,0 0-3-14,0 0 3 13,0 0-1-13,0 0-6 14,0 0 14-14,0 0-15 0,0 0 16 19,0 0-12-19,0 0 5 14,0 0-1-14,0 0 0 0,0 0 0 12,0 0-4-12,0 0 11 14,0 0-15-14,0 0 16 14,0 0-15-14,0 0 13 13,0 0-8-13,0 0 2 14,0 0 0-9,0 0-1-5,0 0 1 14,0 0-7-14,0 0 1 14,0 0 5-14,0 0-18 13,0 0 9-13,0 0-24 14,6 0-6-14,15 0-16 13,2 0-30-13</inkml:trace>
    </iact:actionData>
  </iact:action>
  <iact:action type="add" startTime="8525">
    <iact:property name="dataType"/>
    <iact:actionData xml:id="d1">
      <inkml:trace xmlns:inkml="http://www.w3.org/2003/InkML" xml:id="stk1" contextRef="#ctx0" brushRef="#br0">7423 6404 11 0,'0'-8'17'1,"0"3"-15"13,0 0-4-13,0 1 7 14,0-1-10-14,0-4 6 0,0 4-1 12,0-4 4 3,0 1-2-9,0 3-1-6,0-3 5 13,0 3-5-13,0 1 1 14,0 2 5-14,0 2-3 0,0-1 1 12,-7-4-4-12,2 1 0 14,-3 1-1-14,1-2 3 14,0 1-5-14,0 2 6 13,3 0-2-7,0 1 3-6,1 1-1 14,1-3-2-14,0 2-2 13,2-2 5-13,0-3-2 14,0 2 7-14,0-2-7 14,0 0 9-14,0 1-9 13,0 0 4-13,0 3-7 14,0 2-1-9,0 0-2-5,0 0-3 14,0-2 5-14,0 2 1 14,0 0-5-14,0 0 8 13,7 0-10-13,1 0 5 14,1 0 0-14,5 0 1 0,4 0 1 13,-1 2 0-13,4 2 1 20,-6-1-2-20,3-3 8 0,-3 0-13 12,1 0 12 3,-1 0-5-15,4 0 3 0,-1 0-4 13,1 0 0-13,8-3 0 13,9 1 0-13,15-2 3 14,18 1-6-14,16-2 10 13,8 3-14-7,13 2 13-6,-2 0-12 14,6 0 7-14,0 0-1 13,2-2 0-13,0 0 1 14,-10 2-6-14,-6 0 11 13,-9 0-14-13,-2 0 14 14,0 0-11-14,4-9 10 14,0-6-5-9,0-1 0-5,0-4 1 14,-2 1-1-14,0 0 5 13,-2 3-11-13,-8 3 14 14,-13 6-16-14,-18 0 14 14,-17 7-12-14,-11 0 3 13,-11 0 1-13,-5 0-3 0,-2 0-8 20,0 0 9-20,0 0-5 0,0 0 3 12,0 0 9-12,0 0-6 14,-9 0 6-14,-9 0 4 13,-5 0-4 2,-8 0 1-15,-9 0-4 0,-9 0 5 13,-4 0-9-13,-9 4 11 13,-6 5-13-7,-3-1 11-6,-5 6-9 13,-6 2 4-13,-9-2 0 14,-10 0-1-14,-8-2 1 14,-5-2-2-14,0-2 9 13,1-4-12-13,8-2 15 14,9-2-17-14,14 0 14 14,11 0-7-9,6 0 0-5,16-9 0 14,7-3 1-14,4 3 5 13,4-2-5-13,0-1 4 14,5 3-10-14,-2-1 15 14,0 0-14-14,0 0 5 13,-3 1-2-13,3 2 1 0,-2 2 0 13,0 3-4-8,-5 1 7-5,-3 1-10 14,-1 0 11-14,0 0-9 14,1 0 7-14,4 3-3 13,6-1 2 2,4 5-1-15,2-2 0 0,6 6 1 13,5-2-7-13,5-2 12 13,5-2-11-7,2 0 12-6,-1-1-10 13,3-4 3-13,0 2-1 14,0-1 0-14,0-1-4 14,0 0 0-14,0 2-6 13,3 1 10-13,20-1-2 14,9-2 3-14,17 0 0 13,7 0 3-7,10 0-2-6,11 0 2 14,10 0-4-14,4 0 8 0,3-2-14 12,1 2 15-12,-3 0-15 14,1 0 11 0,3 0-6-14,4-3 3 14,3 0-1-14,-3 3 0 0,-4 0 1 13,-3 0-4-8,-8 0 9-5,-2 8-14 14,-8 2 13-14,-3 0-9 14,-3 0 4-14,-4-4 0 13,-5-3 0-13,-6-3 1 14,-8 0-2-14,-3 0 3 13,-12 0-7-13,-9 0 14 14,-11 0-18-8,-6 0 13-6,-5 0-8 13,0 0 0-13,0 0 4 14,-7 0-2-14,-13 0 4 13,-7 3 4-13,-8-1-1 14,-10 0-7-14,0 0 8 14,-1 0-8-14,-6 1 2 13,1 0 0-7,-3 1 0-6,1 1 1 0,2-5-2 12,-3 7 4-12,0-3-9 14,2 0 13-14,-6 4-14 14,-7 1 13-14,-7 0-7 13,-5 3 1 2,-13 1 0-15,-5 1 0 0,-4-1 1 13,-3 1-3-8,-3 0 8-5,0 1-11 14,1-6 11-14,5 1-10 13,17-3 7-13,12-6-3 14,20 2 0-14,14-3 1 14,9 1-2-14,13-1 7 13,6 0-7-13,3 0 5 14,5 0-1-9,0 0 3-5,0 0-6 14,0 0 0-14,0 0 0 0,0 0 0 13,0 0 3 1,0 0-6-14,0 0 10 0,0 0-13 13,0 0 12-13,0 0-12 14,0 0 6-14,0 0-10 13,0 0 1-7,0 0-1-6,0 0 10 13,0 0-4-13,3 0-2 14,3 0 12-14,3 0-10 14,5 0 8-14,-6 0-4 13,4 0 0-13,-1 0 0 14,-7 0 0-14,0 0 1 13,-1 0-6-7,-3 0 12-6,0 0-14 14,0 0 15-14,0 0-12 13,0 0 4-13,0 0 0 14,0 0 0-14,0 0 1 13,0 0-5-13,0 0 8 14,0 0-11-14,0 0 13 0,0 0-14 19,0 0 11-19,0 0-4 14,0 0 1-14,0 0-2 0,0 0 1 13,0 0-2-13,0 0-2 13,0 0 8-13,0 0-8 14,0 0 9-14,0 0-7 13,0 0 5-13,0 0-2 14,0 0 0-8,0 0 0-6,0 0-2 13,0 0 8-13,0 0-10 14,0 0 10-14,0 0-10 13,0 0 8-13,0 0-6 14,0 0 2-14,0 0 0 14,0 0-2-14,0 0 5 13,0 0-8-7,0 0 9-6,0 0-11 13,0 0 11-13,0 0-5 14,0 0 2-14,0 0 0 14,0 0 2-14,0 0-3 0,0 0 0 12,0 0 8-12,0 0-14 14,0 0 13-14,0 0-14 14,0 0 12-9,0 0-6-5,0 0 1 14,0 0 0-14,0 0 0 13,0 0 3-13,0 0-10 14,0 0 14-14,0 0-15 14,0 0 14-14,0 0-11 13,0 0 5-13,0 0 0 14,0 0 0-9,0 0 1-5,0 0-2 14,0 0 7-14,0 0-9 14,0 0 10-14,0 0-14 13,0 0 5-13,0 0 1 14,2 0-1-14,-2 0 2 14,0 0-3-14,0 0 7 13,0 0-6-7,0 0 8-6,0 0-9 13,0 0 9-13,0 0-8 0,0 0 3 13,0 0-1 2,0 0 0-15,2 0 0 0,-2 0-5 12,0 0 12-12,0 0-13 14,0 0 14-14,0 0-14 13,0 0 9-7,0 0-4-6,0 0 1 14,0 0 0-14,0 0-1 13,0 0 4-13,0 0-10 14,0 0 16-14,0 0-18 14,0 0 14-14,0 0-9 13,0 0 4-13,0 0 0 14,0 0 0-9,0 0 0-5,0 0-3 14,5 0-7-14,0 0 9 14,5 7-20-14,1-1-14 13</inkml:trace>
    </iact:actionData>
  </iact:action>
  <iact:action type="add" startTime="12439">
    <iact:property name="dataType"/>
    <iact:actionData xml:id="d2">
      <inkml:trace xmlns:inkml="http://www.w3.org/2003/InkML" xml:id="stk2" contextRef="#ctx0" brushRef="#br0">17159 6396 3 0,'-6'-1'2'1,"-1"-2"0"13,3 0-2-13,-6 0 0 14,6 1 2-14,-2 0-4 13,-1 1 7-13,3-1-12 14,4 2 14-8,-2 0-13-6,2 0 10 13,0 0-8-13,0 0 4 14,0 0-3-14,-2 0 0 14,2 0 3-14,0 0 0 13,0 0 0-13</inkml:trace>
    </iact:actionData>
  </iact:action>
  <iact:action type="add" startTime="12657">
    <iact:property name="dataType"/>
    <iact:actionData xml:id="d3">
      <inkml:trace xmlns:inkml="http://www.w3.org/2003/InkML" xml:id="stk3" contextRef="#ctx0" brushRef="#br0">17159 6396 0 0,'72'25'3'1,"-48"-23"0"0,1 0 0 12,2 0-3-12,2-1 0 14,4 1 1-14,2 0-1 20,8 1 3-20,-3-1 0 0,5 2 1 13,2-4-7-13,2 4 10 13,-1-2-8-13,4 0 2 14,-3 2-1-14,4-3 1 14,-3 2 2-14,3 1-5 13,3 0 9-13,4 2-14 20,3-1 16-20,3 0-13 0,3-3 8 13,-2 0-4-13,-3 1 0 14,4-1 0-14,-1 3 0 13,4-1 4-13,12-3-2 14,6 2 0-14,4-3-2 13,1 0 7-13,2 0-9 0,-1 0 5 20,4 0-3-20,1 0 5 13,-4-4-5-13,-3 2 4 14,-3 0 2-14,-3 2-6 13,-2 0 5-13,-4 0-6 0,2 0 6 13,-2-2-5-13,-2-3 4 14,2 0-2-14,-1 1 4 20,0 1-5-20,3 1 3 0,-5 0 3 13,0 1-5-13,-2-3 3 13,-5-1 6-13,2 0-10 14,-1 1 2-14,1 0-3 13,6 0 3-13,-2 0-3 14,2-2 6-14,-4 1-8 20,-3 2 8-20,-1-3-6 0,-2-1 5 13,1 0-3-13,1-1 0 13,3-2-1-13,-3 2 0 14,0-1 5-14,-3 2-6 0,0 2 7 13,-3 3-13-13,-1 0 13 13,-1 0-11-13,3 2 5 20,-1 0-1-20,2 0 0 14,-2 0 1-14,-3 0-7 14,-4 0 14-14,-5 0-16 13,-4 2 17-13,-9 0-17 0,-3 3 12 13,-6-5-4-13,-12 2 0 14,-5-2 0-14,-7 0-3 20,-7 2 7-20,0-2-11 0,0 0 14 12,0 0-17-12,0 0 13 14,0 0-9-14,0 0 6 14,0 0 0-14,0 0 2 13,0 0-1-13,0 0-2 14,0 0 8-14,-9 0-8 13,-3 0 4-7,-1 0 7-6,-7 0-9 14,-9 0 3-14,-6 0-4 13,-7 0 0-13,-1-4 0 14,-2 1 8-14,-2-3-14 14,1 1 16-14,-6-2-15 13,1-1 12-13,-7 0-7 0,0-2 4 19,-5-2-4-19,-10 0 0 14,-7 0 0-14,-14 0-6 0,-10 2 15 13,-2 1-17-13,-2-2 15 13,5 2-14-13,5 4 8 14,4-2-1-14,3 6 1 13,6-1 0-13,0 0-1 21,1 2 3-21,-1 0-10 0,-11 0 17 12,-13 0-18-12,-14 5 13 14,-6 7-5-14,-3 1 0 14,9-3 1-14,8-1-2 13,4 0 2-13,1-4-5 14,6 2 10-14,-2-2-14 20,11 0 19-20,3-1-18 0,5-2 10 13,8 0-4-13,2 0 1 13,8 3 0-13,7-3 0 14,2 3 4-14,2 0-12 0,-2-2 17 12,-9 3-15-12,-7 0 12 14,-4 2-11-14,-5 4 5 14,2 1-1-9,-2 1 0 10,-6 0 1-15,-3-5-5 0,-6 3 12 12,-2-1-16-12,3 1 12 14,6-2-8-14,4 0 8 14,9-2-4-14,8 1 1 13,10-2 0-13,8-4-2 14,10 1 8-9,8-4-14-5,7 0 16 14,5 0-14-14,11 0 13 14,3 0-8-14,8 0 2 13,2 0 1-13,0 0-2 0,0 0 2 13,0 0-7-13,0 0 8 14,0 0-9-14,0 0-8 20,4 0 11-20,-2 0-11 13,10 0 9-13,11 0 5 14,3 3 4-14,16 1-4 14,12-1 6-14,9 0-11 0,14-1 11 12,12 0-10-12,7-2 11 14,3 0-10-14,-3 0 4 14,-7 0-1-9,0 0 0-5,-5 0 2 14,-6 0-6-14,1-2 13 13,-6 2-15-13,5 0 16 14,8 0-16-14,8 0 6 14,5 0 0-14,-1 6-1 13,2 3 1-13,9 2-3 14,5-1 9-9,7 0-15-5,3-4 18 14,1-2-18-14,6-4 15 14,4 0-8-14,-6 0 2 13,-7 0 0-13,-8-6 0 14,-12 0 5-14,1 2-11 0,0 0 15 12,3 0-14-12,2 1 12 14,-2 3-11-8,4-2 7-6,2 1-3 13,-4-1 0-13,0 0 0 14,-4-2-3 0,-6 1 10-14,-5 0-11 0,-6 1 13 13,-8 0-16-13,-6 0 14 14,-3 2-8-14,-1 0 1 13,-5 0 0-7,-4 0 0-6,-2 0 2 14,-4 0-8-14,-8 0 17 13,-6 0-22 2,-8 0 23-15,-10 0-18 0,-12 0 8 12,-6-3-2-12,-4 3 0 0,0 0 1 13,0 0 1 2,0-1 4-15,-2 1 0 4,-10-4-1 11,1-4 8-15,-3-1-11 0,1 2-1 12,-3-3-1-12,-10-2 0 14,2 2-3 1,-8 0 6-15,-3 3-11 13,-8 2 16-13,-11 1-16 14,-10-1 10-14,-14 2-6 4,-20-1 4-4,-15 4 0 14,-10-2-3-14,-7 2 3 14,5-3-1-14,0 3 7 13,9-1-16-13,3-2 20 14,8 2-17-14,12-2 13 14,3-2-7-14,9-2 2 13,-6-3 0-7,-5 1-1-6,-7 0 2 13,-7-1-9-13,-12 2 15 14,-9 3-18 1,-12 0 13-15,-8 5-7 0,-3 0 4 12,-1 0 0-12,-1 0 0 14,10 5 0-14,10 4-3 13,7 2 9-13,14-4-14 5,13 1 16-5,12-2-14 14,14-1 10-14,9 0-5 13,3 2 1-13,6-3 0 14,-1 4-2 0,6-2 5-14,9-2-10 14,7-3 16-14,12 1-17 14,13-2 16-14,2 2-13 4,6-2 7-4,0 3-2 14,0-3 0-14,0 0-2 13,0 0-3-13,0 0 3 14,6 0-2-14,-4 0-1 14,-2 0-1-14,0 0 6 13,0 0 0-13,2 0 0 14,-2 0 0-9,2 0-2-5,-2 0 4 14,0 0-11-14,0 0 16 14,0 0-16-14,0 0 18 0,0 0-14 12,2 0 5 3,-2 0 0-15,0 0 0 0,0 0 0 13,0 0-5-13,0 0 13 13,0 0-15-7,0 0 16-6,0 0-16 13,0 0 11-13,0 0-4 14,0 0 0-14,0 0 0 14,0 0-1-14,0 0 7 13,0 0-14-13,0 0 16 14,0 0-19-14,3 0 16 13,-3 0-7-7,0 0 2-6,0 0 0 14,0 0 0-14,0 0 0 13,0 0-3-13,0 0 10 14,0 0-12-14,0 0 15 13,0 0-19-13,0 0 11 0,0 0-4 13,0 0 2 2,2 2 0-10,-2 0-4-5,2-2 9 14,-2 0-10-14,0 0 11 14,0 0-12-14,0 0 14 0,0 0-10 12,0 0 2-12,0 0 0 14,0 0-1-14,0 0 2 13,0 0-7-13,0 0 6 14,0 0-3-8,0 0-12-6,4 3 11 13,3 6-13-13,0 1-10 14,-3 2-30-14</inkml:trace>
    </iact:actionData>
  </iact:action>
  <iact:action type="add" startTime="16445">
    <iact:property name="dataType"/>
    <iact:actionData xml:id="d4">
      <inkml:trace xmlns:inkml="http://www.w3.org/2003/InkML" xml:id="stk4" contextRef="#ctx0" brushRef="#br0">10443 6493 9 0,'-9'0'24'1,"0"0"-18"0,2 0 2 12,1 0-3-12,4 0-5 14,0 0 2-14,-1 0 0 13,3 0 2-13,0 0-4 14,0-3 10-8,0-1-9-6,0 1 13 13,0-4-13-13,0 3 9 14,0 3-10-14,0 1 11 14,-2 0-11-14,-2 0 0 13,-1 0-2-13,-2 0-14 14,-6 17 8-14,-7 22 8 13,-5 15-4-7,-6 10 12-6,-2 6-11 14,-1 3 3-14,1-1 0 13,0 0 0-13,1 2 0 14,-1 0-2-14,2 0 8 13,2-4-11-13,0-7 13 14,6-11-15-14,1-10 10 0,4-10-3 13,-2-8 0-8,5-6 1-5,5-8-5 14,2-5 7-14,8-5-9 14,0 0 12-14,0 0 5 13,0-12-3-13,0-13 0 14,0-13-8-14,0-8-7 13,0-7 4-13,11-3 6 14,9-3-1-9,5-4 4-5,4 4-12 14,6-1 17-14,1 1-20 14,1 2 13-14,2 3-4 13,-6 3 0-13,-2-2 1 14,-4 10-1-14,-7 4 6 14,-4 11-9-14,-5 8 10 13,-7 12-11-7,-4 4 12-6,0 4-8 13,0 0 0-13,0 0-10 0,-4 0 6 13,-3 0-1 2,-1 2 3-15,-9 20-1 0,-7 12-2 12,-10 10 10 3,-1 14-7-15,-3-1 6 0,-3 4-4 13,2 5 0-8,-1-5 0-5,-3 3 0 14,3 1 3-14,5-7-8 13,3-4 10-13,10-13-12 14,7-9 10-14,5-15-7 14,6-8 2-14,4-9-1 13,0 0-1-13,0 0 4 14,4-23-6-9,17-15 6-5,8-14 0 14,8-6-6-14,4-4 0 14,1-5 6-14,0 3 0 13,1 0 1-13,1-2-1 14,1-1 0-14,-1 5 4 13,1 7-12-13,-7 9 17 14,-5 13-15-8,-10 11 12-6,-14 10-7 13,-3 7 2-13,-6 5-2 0,0 0 1 13,0 0-22-13,-11 2 19 14,-11 19 3-14,-10 14-5 13,-3 11 12-13,2 5-9 14,1 4 6-14,1 3-4 13,-2 0 3-7,0 0-3-6,-6 2 0 14,-3-8 2-14,4-2-8 13,0-6 13-13,7-2-11 14,7-6 8-14,1-5-6 13,5-5 2-13,5-10 0 14,3-4 0-14,8-10 1 14,2-2-3-9,0 0 7-5,0-20 0 14,23-20-5-14,12-16 0 13,10-9-7-13,2-4 7 14,2-3 2-14,-5 2 0 0,1-8-2 13,-3 8 1-13,-1 5-7 13,-8 12 12-13,-13 16-11 14,-6 20 11-9,-14 8-10-5,0 9 4 14,0 0-24-14,0 0 10 14,-21 24 10-14,-3 13-2 13,-12 13 12-13,-1 8-11 14,-5 7 14-14,-4-2-13 14,5 1 8-14,-2-7-4 13,5-4 2-7,2-6-1-6,5-4-2 13,2-4 7-13,5-2-11 14,3-5 11-14,4-4-12 14,5-6 10-14,3-2-6 13,1-4 2-13,6-6 0 14,0-4 0-14,2-6 2 14,0 0-6-9,0 0 10-5,0 0-2 14,0 0-1-14,8-16 23 0,15-18-17 12,8-17-6 3,7-7-2-15,1-3 1 0,4-8-2 13,1 0 7-13,-1 2-9 13,-1-1 8-13,0 2-8 14,-5 8 8-9,-8 9-6-5,-8 14 0 14,-9 20 0-14,-8 9-1 14,-4 4-2-14,0 2 1 13,0 0-18-13,0 0 19 14,-16 26-5-14,-8 12 6 13,-12 14 1-13,-4 8 2 14,1 3-3-8,-7 1 2-6,4-2-4 13,2 0 10-13,0-2-14 14,2-1 13-14,7-7-11 14,6-6 8-14,7-10-8 13,7-10 5-13,7-8-1 14,2-8 0-14,2-6-3 13,0-4 0-13,0 0-8 5,0 0 8 10,20-16 6-15,16-14 8 13,8-14-7-13,10-8-4 0,-3-3 0 13,-5 0 1-13,0 1-3 13,-4 1 8-13,-3 2-13 14,-8 10 15-14,-4 9-13 14,-11 11 10-9,-11 16-5-5,-5 5 0 14,0 0-11-14,0 0-15 13,-7 19 11-13,-15 15 15 14,-7 7 0-14,-5 1 8 14,-1 0-4-14,4-5-3 13,4-8 0-13,6-2-1 14,8-8 0-9,4-2 2-5,5-9-4 14,4-4 8-14,0-2-13 14,0-2 14-14,0 0-13 13,0 0 12-13,0 0-4 14,0 0-1-14,0 0 3 0,2 0-4 13,5 0-9-13,2-2 6 13,2-2-41-7</inkml:trace>
    </iact:actionData>
  </iact:action>
  <iact:action type="add" startTime="19506">
    <iact:property name="dataType"/>
    <iact:actionData xml:id="d5">
      <inkml:trace xmlns:inkml="http://www.w3.org/2003/InkML" xml:id="stk5" contextRef="#ctx0" brushRef="#br0">15757 4014 11 0,'7'-8'0'1,"-3"6"15"13,-4 2-10-7,0 0 15-6,0 0-11 13,3 0 10-13,-3 0-11 14,0 0-2-14,2 0-4 13,-2 0 2-13,0 0 4 14,0 0-8-14,0 0 17 0,0 0-16 13,0 0 13 1,0 0-14-8,0 0 10-6,0 0-3 14,0 0-4-14,0 0-3 13,0 0 4-13,0 0-11 8,0 0 1-8,0 12 5 14,0 18-16-14,0 15 12 13,-2 13 5-13,-12 10 0 14,1 11 3-3,-5 0 0-11,0 4-3 0,1-5 6 13,-4-1-12-13,2-6 14 13,-6-3-11-13,3 1 6 14,-1-11-3-14,6-10 0 14,1-10 3-14,3-15-6 13,6-6 9-13,-2-5-13 14,4-9 14-9,3 2-9-5,-2-5 6 14,4 0 2-14,0 0-4 14,0 0 0-14,0 0-2 0,0 0 6 12,0 0-12-12,0 0 16 14,0 0-20 1,0 0 17-15,0 0-14 0,0 0 4 19,0 0-4-19,0 0-8 0,0 0-19 12,0 2-8-12</inkml:trace>
    </iact:actionData>
  </iact:action>
  <iact:action type="add" startTime="20456">
    <iact:property name="dataType"/>
    <iact:actionData xml:id="d6">
      <inkml:trace xmlns:inkml="http://www.w3.org/2003/InkML" xml:id="stk6" contextRef="#ctx0" brushRef="#br0">15749 4552 3 0,'0'0'3'15,"0"0"-3"-14,0 0-3 14,0 0 0-14,4 0 3 13,5 0 0-13,11 0 0 14,9 0 0-14,17 0 7 14,28 0 4-9,20-2-3-5,18-9-5 14,15 0 4-14,2-1-5 14,2 0 2-14,3 4 1 13,0 1-3-13,6 3 1 14,8 2 2-14,10 2-4 13,14 0 2-13,15 0 4 14,19 0-6-8,14 0 7-6,4 2-3 13,8 6 3-13,5 1-4 14,-2 3 2-14,4-2-5 13,-9 0-1 2,-7-1 1-15,-9-2 1 0,-18-5 7 13,-9-2-8-13,-6 0 17 13,-14 0-17-13,-6 0 15 5,-19 0-15 9,-17 0 5-14,-16 0-5 0,-19 0-1 13,-19 0 0-13,-22 3 2 14,-14 4-9-14,-14-2 13 13,-10 0-12-13,-5-3 10 14,-4-1-10-14,-2-1 8 14,0 0-3-9,0 0 2-5,0 0-1 14,-2 0 18-14,-2 0-16 13,-1 0 12-13,3 0-9 14,0 0 12-14,2 0-16 14,-4 0 12-14,2 0-7 13,-4 0-6-13,0 0 0 14,4 0 3-9,2 0-11-5,0 0 16 14,0 0-14-14,0 0 10 0,0 0-8 13,0 0 3 1,0 0-2-14,0 0 3 0,0 0 0 13,0 0-4-13,0-1 12 13,0-3-10-13,0-4 8 14,0-4-10-8,0-9 8-6,0-2-8 13,0-5 0-13,0-7-1 14,8 1 1-14,0 0 2 14,0-2-5-14,-1 4 11 13,-5-2-12-13,-2-1 4 14,0 4 4 0,2-1-4-14,3 2 4 5,2 2-1-5,-1 2 5 14,-3 3-4-14,-3 3 8 13,0 4-16-13,0 4 9 14,0 2-6-14,0 6 10 13,0 0-5-13,0 2 3 14,0 2-2-14,0 0-1 14,0 0-1-9,0 0-2-5,0 0-13 14,0 4 12-14,2 17-3 0,-2 0 5 13,0 7 2-13,0 3-4 13,0 3 1-13,-5 4 3 14,-11 2-2-14,1 4 8 13,-1 2-11-13,3 2 13 14,2 0-12-9,2 0 7-5,2-3-3 14,3-3 0-14,2-2 0 14,0-2 0-14,0 0 5 13,-1 2-10-13,-4 0 11 14,-2-2-12-14,1 0 9 14,-2-3-5-14,8-8 2 13,0-7 0-7,0-5 0-6,2-8 2 13,0-5-5-13,0-2 9 14,0 0-11-14,0 0 11 14,0 0-6-14,0 0 6 13,0 0-3-13,0 0 0 0,0 0-1 13,0 0 0-13,0 0 2 20,0-2-1-20,0-9 3 14,2-6-12-14,2-6 13 0,6-7-11 12,3-11 4-12,5 1-7 14,7-6 5-14,4 2 4 14,-6 0-9-14,2 0 14 13,-5 2-14-13,-4-2 13 14,2-3-13-9,-5 1 2-5,-4 0 0 14,-4-2 0-14,-5 4-7 14,0 2 7-14,0 2-10 13,-2 6 11-13,-17 3 0 14,2 9-1-14,1 7 10 13,1 2-3-13,5 10-2 14,4 1 0-8,6 2-3-6,0 0 6 13,0 0-6-13,0 4-3 0,0 13 3 13,0 10 6 2,0 4-6-15,0 2 6 13,0 3-3-13,0-1 2 0,0 4-2 13,0 1 0-13,0 4 4 13,0 4-11-7,-7 4 14-6,-4 4-9 14,0 2 7-14,-2 3-5 13,-3 3 2-13,3 4-2 14,-3-3 0-14,5-6 0 13,-1-4-4-13,4-11 12 14,1-4-14-14,-2-2 13 14,2-3-11-9,-2-3 8-5,3-5-3 14,-1-1-1-14,3-6 0 13,-1-1-2-13,3-7 7 14,2-5-12-14,-3-5 14 14,3-2-9-14,0 0 7 13,0 0 1-13,0 0 1 14,0 0 2-9,0 0 6-5,0 0-11 14,5 0-1-14,-3 0 3 14,3 0-12-14,-3-6-4 0,7-2 5 12,2-6-30-12,1-6-40 14</inkml:trace>
    </iact:actionData>
  </iact:action>
  <iact:action type="add" startTime="22671">
    <iact:property name="dataType"/>
    <iact:actionData xml:id="d7">
      <inkml:trace xmlns:inkml="http://www.w3.org/2003/InkML" xml:id="stk7" contextRef="#ctx0" brushRef="#br0">16054 4311 4 0,'31'-22'0'1,"-2"4"13"13,0 2-13-13,-9 2 8 14,-6 4 6-14,-8 2-5 13,-4 0 12-13,-2 2-5 14,0 2 17-8,0 2-30-6,-4 2 22 13,-5 0-21-13,0 0-4 14,2 0-3-14,-4 2-4 14,-7 11-3-14,-13 10 10 13,-11 7 4-13,-7 2 1 14,-2 2-6-14,-1 3 7 13,1-2-9-7,2 4 6-6,2 2-2 14,0 6-1-14,5-1 0 0,2 4-4 12,5-2 12-12,6 2-16 14,6 0 14-14,0 1-14 13,6-3 12-13,3-6-4 14,6-13 0-14,1-8 0 14,5-9-2-9,-1-7 1-5,3-5-6 14,0 0 14-14,0 0-11 14,5 0 9-14,6-7 1 13,2-15-2-13,-3-10-4 14,0-9 0-14,4-3 1 13,-1 2 3-13,2 0 0 14,4 1-7-8,3-2 8-6,5-1-10 13,6-4 3-13,1-5 2 14,-1-2 0-14,2 1 0 13,-3 2-2-13,-1 5 8 14,-6 7-8-14,-3 6 10 14,-9 10-11-14,-7 6 9 0,0 8-3 19,-6 6-3-19,0 0 4 0,0 2-4 12,0-1 2-12,0 1-7 14,-2 2 11-14,-6 0-14 14,6 0 15-14,-2 0-14 13,4 0 3-13,-7 0-3 14,-1 19 1-14,-8 7 6 20,-5 12 0-20,0 4 6 0,-6 7-13 13,-2 6 14-13,-2 3-14 13,-3 4 12-13,1 5-7 14,-1-1 2-14,-2 2 0 14,5-2 0-14,2-6 1 13,4-9-6-13,8-16 13 14,3-12-16-9,7-9 16-5,5-12-15 14,2-2 11-14,0 0-4 14,0 0 7-14,7-10-4 0,5-19-3 12,-2-14-8-12,4-14 8 14,1-3 0-14,4 0 0 14,-4 0 7-14,3 4-10 20,1 5 3-20,2-2 0 13,-1 2-2-13,0 7 5 0,-2 4-3 13,-5 6 6-13,-2 6-10 14,-4 4 12-14,-3 6-12 13,1 4 8-13,-3 3-4 14,0 6 0-14,-2 3 2 14,3 0-5-9,-3 2 9-5,0 0-14 14,0 0 11-14,0 0-10 13,0 0 1-13,0 0 3 14,0 20-13-14,0 10 13 14,-7 12 3-14,-9 8 0 13,-4 4-1-13,-7 2 5 14,-2 2-6-9,-4-1 9-5,0 1-13 14,-1 0 10-14,5-2-4 0,2-1 0 13,8-6 0 1,1-8 0-14,2-9 5 0,7-10-11 13,2-8 13-13,7-10-13 13,0-4 13-13,0 0-7 14,0 0 6-8,3-26 5-6,5-20-11 13,10-17-8-13,3-9 3 14,0-1 10-14,6 4-7 14,0 5 9-14,9 1-13 13,1 3 9-13,4 0-5 14,1 4 2-14,-4 7 0 13,-9 15-1-7,-9 15 7-6,-13 11-9 14,-7 8 7-14,0 0-8 13,0 0-13-13,0 2-2 14,-9 14 5-14,-7 10 14 0,-8 8 7 12,-3 4-5 3,-4 6-2-15,0 3 9 0,6-2-18 19,1 4 20-19,1-3-16 14,6 0 6-14,-2-3-1 0,7-2 0 12,2-5 2-12,3-9-5 14,3-10 8-14,2-5-13 14,2-8 16-14,0-4-16 13,0 0 14-13,0 0-6 14,0 0 0-8,0-14-4-6,9-5-1 13,0-1-42-13,4-1-10 14</inkml:trace>
    </iact:actionData>
  </iact:action>
  <iact:action type="add" startTime="24486">
    <iact:property name="dataType"/>
    <iact:actionData xml:id="d8">
      <inkml:trace xmlns:inkml="http://www.w3.org/2003/InkML" xml:id="stk8" contextRef="#ctx0" brushRef="#br0">16856 4524 3 0,'147'-3'2'1,"-2"3"0"0,-9 0-2 12,-2 0 3-12,-5 0-8 14,-2 4 11-14,-2 7-10 13,-5-1 10-7,-1 1-3-6,1-1-3 14,0 3 3-14,3-1 1 13,4 0-4-13,9-3 5 14,4-2 2-14,-1-2-11 13,2 0 11-13,-8-1-12 14,-2 2 9-14,-1 2-4 14,-7 0 0-9,-3 2 0 10,-9 0 0-15,-4-2 4 0,-7 0-10 13,-6-4 13-13,0 0-8 13,1 1 5-13,8-2 1 14,4 1-5-14,-2 1 4 13,-5 2-4-13,-6 1 2 14,-5 0-7-9,-4 2 11-5,-5 1-14 14,-9-2 15-14,-6-1-15 14,-7 1 12-14,-4-4-4 13,0 1 0-13,-6-2 0 14,-1 1 0-14,-3-3 5 0,-6-1-14 13,-9 1 18-13,-11-2-16 13,-9 0 14-7,-7 0-10-6,-2 0 6 13,0 0-3-13,-22 0 11 14,-18-3 0 1,-16-10-11-15,-13 4 3 0,-12 0-6 12,0 1 9-12,-7 4-8 14,-1-1 7-14,-6 2-5 14,-1-1 0-9,-5 0 2-5,-1 3-5 14,-10 1 10-14,-8 0-14 13,-12 0 15-13,-13 0-17 14,-11 0 13-14,-10 0-8 14,-13 0 1-14,-4 0 3 13,3 0 0-13,6 0 4 14,2 0-10-14,3 0 13 4,8 0-10 11,9 0 11-15,12 0-12 14,11-9 7-14,3 1-3 13,4-2 1-13,-1 2-1 14,3 2 0-14,3-4 6 0,1 0-12 12,10-2 13-12,8 0-12 14,11-2 14-8,8 4-11-6,0 4 2 13,1 4-2-13,3 2 2 14,0 0 0 0,9 0-5-14,5 2 10 0,3 6-13 13,6-4 16-13,4 0-15 14,6 0 9-14,2-2-2 13,4 1 1-7,3-3 2-6,4 0-6 14,4 0 9-14,6 0-7 0,-4 0 5 12,5 0-7 3,7 0 10-15,7 0-10 0,4 0 4 12,0 0-1-12,0 0 0 14,0 0-5-14,0 0 3 14,0 0-10-9,4 0 6-5,9 0-7 14,7 0 11-14,7 0 4 13,11 0 0-13,7 0 0 14,11 0-2-14,6 0 0 14,7 0 3-14,6-7-8 13,6 0 11-13,13-2-10 14,15 1 10-9,12-2-9-5,18 2 4 14,20-2-1-14,15 0 0 14,18 2 0-14,4-2-1 13,-3 0 8-13,-5 3-14 14,-10 4 16-14,-2 1-14 14,-2 2 7-14,-2 0-2 13,4 0 1-7,-7 0-1-6,1 2 0 13,-10 8 6-13,-6 0-12 0,-13 4 15 13,-8 0-16 2,-6 2 10-15,-11-2-5 13,-6 2 2-13,-12-3 0 0,-15-1 0 13,-15-1 1-13,-14-5-7 13,-10 0 13-7,-4-4-13-6,-1 0 14 14,-2-2-11-14,-1 0 6 13,-5 0-3-13,-13 0 2 14,-7 0-1-14,-11 0-1 14,0 0 6-14,-13 0-6 13,-23 0 0-13,-11-7 0 14,-25 2 6-9,-16 5-7-5,-19 0 1 14,-14 0 0-14,-1 0 0 14,3 0 3-14,6 0-5 13,2 0 8-13,-8 0-12 14,-3 0 12-14,-7-2-9 13,-5-6 12-13,-7 0-9 14,-8-4 6-14,-10 2-4 5,-12 0-2-5,-9-2 5 13,-3 1-9-13,-18 2 12 14,3 1-14-14,-3 4 14 13,-4 2-10 2,9 2 2-15,7 0 0 0,1 0-2 13,7 6 4-13,16 2-4 13,16 1 8-7,22-9-12-6,29 0 15 14,16 0-10-14,15 0 4 13,13 0-1-13,9-7-2 14,7-1 1-14,5 2 0 13,4 0 5-13,0 2-12 14,-2 2 12-14,0 2-12 14,-11 0 5-9,-3 0-1-5,-2 12 2 14,2 0-1-14,8-3 1 13,5-2 0-13,5-2-3 14,5 0 10-14,3-1-13 14,5-4 12-14,-1 0-6 13,3 0 3-13,3 0-2 14,0 0-1-14,9 0 1 4,0 0-2-4,0 0 6 14,0 0-10-14,9 0-8 14,14 0-2-14,19 0-6 13,24 0 21-13,29 0 6 14,18 0-5-14,14 0-1 14,7 0 3-14,-3 0-9 13,1 0 12-7,-3 0-12-6,5 0 13 13,7 0-11-13,4 0 4 14,11 0 0-14,10 0 0 14,15 0 2-14,18 0-4 13,8 0 10-13,5 0-13 14,2 0 12-14,-8 0-12 13,-7-2 10-7,-5 2-7-6,-14 0 2 14,-10 0 0-14,-14 0 0 13,-22 0 2-13,-23 0-9 0,-17 0 16 13,-16 0-16 2,-13 0 16-15,-9 0-12 0,-12 0 6 12,-13 0-3 3,-6 0 0-15,-9 0 2 4,-8 0-4-4,-3-2 11 14,-5 2-18-14,0-2 10 14,0-2-4-14,0-2-41 13,4-4-33-13</inkml:trace>
    </iact:actionData>
  </iact:action>
  <iact:action type="add" startTime="26840">
    <iact:property name="dataType"/>
    <iact:actionData xml:id="d9">
      <inkml:trace xmlns:inkml="http://www.w3.org/2003/InkML" xml:id="stk9" contextRef="#ctx0" brushRef="#br0">21217 4427 3 0,'-2'-14'22'6,"2"-1"15"-5,0-4-28 0,0-3 12 13,10-4-14 1,4-2-1-14,-3 0-6 0,-7 0 1 13,-4 6-5-13,0 4 8 14,0 2-9-14,0 5 10 13,0 4-9-13,0 2 10 14,0 5-6-9,0 0 0-5,0 0-4 14,0 0-1-14,0 7-21 14,12 15 21-14,-1 7 5 13,2 8 0-13,1 3 6 14,-3 4-7-14,-5 2 1 13,-6 0-3-13,0 4 2 14,0-1 1-8,0 0-2-6,0 10 8 13,0 3-11-13,-2 2 12 14,0-3-13-14,-3-8 10 14,5-9-6-14,0-9 2 13,0-5 0-13,0-8-1 14,0-8 4-14,0-4-9 0,5-5 10 19,-1-5-9-19,3 0 10 0,-2 0 0 13,1-5 7 1,12-21 11-14,2-14-23 0,7-12 6 13,2-11-11-13,-5 1 11 13,-3-4-12-13,-4 5 15 14,-1 8-17-14,-5 5 9 14,-11 3-2-9,0 5-6-5,0 1-13 14,-4-4 20-14,-8 5 0 13,3 3 6-13,5 1-5 14,0 9 10-14,4 4-10 14,-2 9 13-14,2 0-8 13,-5 7-6-13,1 1 0 14,-4 4 2-9,4 0-5-5,-2 0-3 14,1 0 5-14,-6 0-14 14,-5 14 12-14,-6 12 3 13,-5 6 0-13,0 9 0 14,1 4 0-14,2 5 0 14,3 3 1-14,1 1-7 0,3 1 12 19,0 6-12-19,5-3 13 0,3 0-9 12,6-8 2-12,3-8-6 14,0-6 0-14,0-5 5 14,0-7-4-14,7-9 10 13,0-2-12-13,-5-12 7 14,2 2-3-14,0-3 6 13,4 0 0-7,1-18 11-6,1-22-10 14,4-16-4-14,-1-13-10 13,0-3 8-13,-1 0 1 14,-1 2-3-14,5 2 8 14,3 2-3-14,2 1-1 13,-3 5-2-13,-3 8-3 14,-9 10-6-9,-6 5 2-5,0 12-19 14,-6 8 26-14,-13 8 2 14,-4 0-3-14,5 8 8 13,3 1-5-13,1 0 0 0,5 0 0 13,-5 6-5-13,1 17 8 13,-2 9-8-13,1 7 10 14,3 7-8-8,0 2 8-6,0 4-5 13,0 1 0-13,-1 0 0 14,-1 0 0-14,2-3 3 13,-2-2-6-13,2-2 8 14,1-6-8-14,2-8 10 14,1-12-13-14,5-10 7 13,0-8-1-7,-6-2 0-6,0-9-1 13,-10-26-25-13</inkml:trace>
    </iact:actionData>
  </iact:action>
  <iact:action type="add" startTime="28370">
    <iact:property name="dataType"/>
    <iact:actionData xml:id="d10">
      <inkml:trace xmlns:inkml="http://www.w3.org/2003/InkML" xml:id="stk10" contextRef="#ctx0" brushRef="#br0">15715 4453 1 0,'9'-28'6'1,"9"-2"-6"13,8-2 0-13,-6 8 3 14,3 4-4-14,-6-3 5 13,2 6 1-13,-7-1-3 14,0 2 6-14,-1 0-6 14,1 4 5-9,-4 2-1-5,-1 3 5 14,-5 4-1-14,-2 3-7 0,0 0-1 12,0 0 2 3,0 0-8-15,0 0-9 0,0 3 4 13,-6 15 0-13,-3 9 9 13,-3 7 0-13,-5 6 7 14,-1 4-11-8,-3 5 11 8,0 0-11-14,-2 1 11 0,1 1-8 13,-3 0 2-13,3-5-2 13,2 3 1-13,0-1 0 14,0 3 0-14,0-2 7 14,2-2-14-14,0-8 14 13,6-6-12-7,4-13 10-6,4-10-5 14,1-4 0-14,3-6 0 13,0 0 1-13,0 0 1 14,0 0 15-14,7-23-9 13,5-11-4-13,-2-13 3 14,9-11-7-14,-2 0 0 14,3 3 3-9,-5 5-3-5,-1 6 1 14,-1 3-2-14,1 2 7 13,-1 1-12-13,1 6 12 0,-1 1-11 13,-7 7 11-13,1 7-6 14,-2 2 0-14,-5 5 1 13,0 6-1-13,0 2 4 14,0 2-9-8,0 0 7-6,0 0-4 13,0 0-21-13,-3 2 15 14,-3 20 6-14,-7 11 2 13,-3 6 3-13,1 4-2 14,-6 1-2-14,4 0 7 14,-4-1-12-14,1 6 15 13,3-3-14-7,-1-5 8-6,5-5-6 13,1-9 5-13,3-6-2 14,3-4 0-14,1-4 4 14,0-6-11-14,3-2 15 13,2-3-15-13,0-2 16 0,0 0-9 13,0 0 1 2,0 0 11-15,0 0 0 4,2-14-3-4,3-4-9 14,0-2-3 0,-1-5-4-14,-2 10 12 0,3 0-14 13,-5 8 6-13,4 7-1 14,4 0-21-14,4 0-43 13</inkml:trace>
    </iact:actionData>
  </iact:action>
  <iact:action type="add" startTime="31225">
    <iact:property name="dataType"/>
    <iact:actionData xml:id="d11">
      <inkml:trace xmlns:inkml="http://www.w3.org/2003/InkML" xml:id="stk11" contextRef="#ctx0" brushRef="#br0">22481 4432 1 0,'0'0'4'1,"-3"0"14"13,-1 0-15-13,-3-2 9 14,3 2-9-9,-3 0 0-5,1 0-2 14,-2 0 2-14,0 0-6 14,1 0 7-14,-1 0-10 13,2 0 10-13,2 0-10 14,0 0 10-14,4 0-5 14,-2 0 1-14,2 0 0 0,0 0 1 19,0 0 4-19,0 0 6 13,0 0-9-13,0 0 10 0,4 0-11 13,2 0 17 2,10 0-18-15,18 0 12 0,22 0-5 12,17-9-3-12,16 0-1 14,11-3 5-14,3 1-12 14,-1-1 12-9,-4 2-13-5,-13-2 11 14,-11 4-6-14,-21 3 3 13,-19 0-3-13,-19 5 0 14,-15 0 4-14,0 0-11 14,0 0 15-14,-6 0-11 13,-3 0 9-13,0 0 3 14,4 0-5-9,-5 0-1-5,0 0 3 14,-3 0-3-14,4 0-6 14,5 0 2-14,-1 0-1 13,-2 0-17-13,-1 10 11 14,-6 4-32-14,-1 2-28 14</inkml:trace>
    </iact:actionData>
  </iact:action>
  <iact:action type="add" startTime="32040">
    <iact:property name="dataType"/>
    <iact:actionData xml:id="d12">
      <inkml:trace xmlns:inkml="http://www.w3.org/2003/InkML" xml:id="stk12" contextRef="#ctx0" brushRef="#br0">22465 4795 17 0,'0'0'5'1,"0"0"14"13,0 0-19-7,0 0 7-6,0 0-4 13,0 0 0-13,0 0 1 14,0 0-2-14,0 0 11 14,6 0-12-14,1-4 14 13,15-7-14-13,32-3 9 14,37-9-6-14,50 2 0 13,26 2-3-7,9 0 1-6,-2 6-2 14,-20 1 2-14,-20 5-4 13,-18 3 8-13,-27 2-12 14,-27 2 16-14,-22 0-17 0,-30 0 7 12,-10 0 0-12,0 0-1 14,-6 0-10-14,0 0 10 14,-5 0 2-9,-9 0 3-5,-5 2-2 14,-2 0 15-14,12 0-15 13,9-2 10-13,6 0 5 14,0 0 4-14,0 0 0 14,0 0-18-14,2 0 11 13,-2 0-9-13,2 0-1 14,-2 0 3-9,0 0-13-5,0 0 8 14,0 0-2-14,0 0 0 14,0 0 0-14,0 0-4 13,0 0 9-13,0 2-13 14,0-2 4-14,0 0-2 14,0 0-5-14,2 0 4 13,0 0-13-7,5 5-18-6,2 7-3 13,2-3-30-13</inkml:trace>
    </iact:actionData>
  </iact:action>
  <iact:action type="add" startTime="32859">
    <iact:property name="dataType"/>
    <iact:actionData xml:id="d13">
      <inkml:trace xmlns:inkml="http://www.w3.org/2003/InkML" xml:id="stk13" contextRef="#ctx0" brushRef="#br0">25505 4213 35 0,'23'-18'34'6,"-8"-6"-2"-5,3 2-31 14,-9 5 18-14,-5 6-17 13,1-1 16-13,-2 3-2 14,-3 4 5-14,0 2-1 14,0 3-17-14,0 0 1 13,0 0-1-13,0 0-6 14,-5 0-14-9,-15 14 7-5,-16 19 9 14,-22 13 1-14,-22 10 7 14,-12 6-6-14,-6 2 0 0,-2-1 7 12,-5 0-13-12,-3-1 11 14,-6-4-12-14,2 0 13 13,10-9-7-13,17-6 0 14,18-8 2-8,13-7-4-6,15-8 7 13,9-3-12-13,10-9 15 14,7-5-8-14,11 0 6 14,2-3-2-14,0 0-4 13,0 0 4-13,0 0-4 14,0 0 4-14,0 0-6 13,0 0 11-7,0 0-18-6,0 0 16 14,0 0-14-14,0 0 0 13,0 0-6-13,0 0-45 14,0 0-41-14</inkml:trace>
    </iact:actionData>
  </iact:action>
  <iact:action type="add" startTime="33487">
    <iact:property name="dataType"/>
    <iact:actionData xml:id="d14">
      <inkml:trace xmlns:inkml="http://www.w3.org/2003/InkML" xml:id="stk14" contextRef="#ctx0" brushRef="#br0">24658 3935 56 0,'2'-1'51'1,"4"1"-50"13,-6 0-1-13,2 0-9 0,-2 0 4 13,0 0 4-13,0 4-6 13,2 8 3-13,9 2 8 14,-1 6-10-14,7 4 14 20,1 2-11-20,-1 6 4 0,8 5-1 13,4 6 0-13,4 8 3 13,5 9 0-13,3 13 1 14,3 9-8-14,0 8 12 14,1 9-9-14,-1 10 6 13,1 5-3-13,-3-1-2 14,3-11 2-9,-1-12-2-5,-3-6 5 14,-3-6-5-14,-1-3 5 14,-5-7-3-14,-6-12 5 13,-7-14-6-13,-9-14 1 14,-5-10-2-14,-5-8 6 14,0-2 5-14,0-1 27 13,0-4-7-7,0 1 21-6,0-4-28 13,0 0 14-13,0 0-31 14,0 0-3-14,-5-4-4 0,1-2 3 13,0 1-6-13,2 5 9 13,2 0-14-13,0 0 17 14,0 0-19-14,0 0 11 20,0 0-3-20,0 0-4 0,0 0-2 13,0 0-6-13,0 0-18 13,0 0 0-13,0 0-43 14,0-9-46-14</inkml:trace>
    </iact:actionData>
  </iact:action>
  <iact:action type="add" startTime="43601">
    <iact:property name="dataType"/>
    <iact:actionData xml:id="d15">
      <inkml:trace xmlns:inkml="http://www.w3.org/2003/InkML" xml:id="stk15" contextRef="#ctx0" brushRef="#br0">15383 4357 7 0,'25'-12'4'1,"-4"4"-1"13,-4 4 2-13,-7 4-10 14,-1 0 1-14,-4 0 0 13</inkml:trace>
    </iact:actionData>
  </iact:action>
  <iact:action type="add" startTime="43707">
    <iact:property name="dataType"/>
    <iact:actionData xml:id="d16">
      <inkml:trace xmlns:inkml="http://www.w3.org/2003/InkML" xml:id="stk16" contextRef="#ctx0" brushRef="#br0">15381 4632 0 0,'-20'52'4'15,"-1"-2"4"-14,0 3-7 14,0-4-1-14,-1-4 0 13,2-5 0-13,2-11 0 14,7-8 4-14,4-11-1 0,5-8 2 13,2-2-2-13,0 0 19 13,0 0-1-7,0-24 19-6,11-12-39 13,7-16 0-13,9-9-2 14,6-3 2-14,6 0 0 14,0 0 10-14,3 1-18 13,3 4 14-13,2 0-13 14,0 5 7-14,-3 4-1 14,-3 8 1-9,-10 14 1-5,-16 14-2 14,-11 10 1-14,-4 4-5 13,0 2-26-13,0 28 19 14,-10 16 11-14,-22 14 0 0,-13 15 1 13,-3 5 0 1,-2 2 4-14,6-2-4 0,6-2-2 19,2-6 7-19,7-9-10 0,8-15 11 13,7-18-12-13,7-16 9 14,7-12-5-14,0-2 1 13,0-2 0-13,15-41 13 14,20-20-1-14,11-22-12 14,18-9 2-14,8-1-9 13,2 2 12-7,-6 2-10-6,-5 4 3 13,-12 6 2-13,-15 11-3 14,-20 12 6-14,-16 12-10 14,0 11 2-14,-16 16-1 13,-9 8 12-13,-6 11-12 14,-5 0 3-14,-5 26 3 13,-15 19 0-7,-7 14 3-6,-1 15-4 14,-1 11 4-14,5 8-6 13,4 2 10-13,2 4-12 14,15-3 12-14,5 0-8 0,12-7 1 12,6-13-1-12,9-18 1 14,5-24 0-14,2-15-6 14,0-14-5-9,0-5 6-5,6-12 5 14,21-36 30-14,18-33-30 14,10-16 0-14,3-12-3 13,0 3 3-13,-4 4 0 14,-2 1 1-14,-2 4-10 13,4 5 18-13,-5 8-14 14,-2 8 11-8,-4 16-6-6,-14 14 0 13,-10 18 1-13,-7 18-1 14,-12 10-1-14,0 7-11 13,0 28-44-13,-10 21 54 14,-23 17 2-14,-13 13 8 14,-17 10-5-14,-6 8 2 13,0 4-5-7,4-1 2-6,7-3-2 13,7 0 7-13,6-7-11 0,10-15 11 13,8-20-9 2,9-25 7-15,9-20-9 0,5-13 8 12,4-4-3-12,0-6 16 14,15-40 15-14,14-30-32 14,4-27 3-9,12-7-6-5,7-6 6 14,-4 2-10-14,2 4 13 13,-2-1-6-13,0 8 0 14,-1 9 0-14,-5 16-1 14,-7 16 1-14,-10 22 8 13,-16 20-4-13,-9 17-6 14,0 3 2-9,-5 37-29-5,-30 25 9 14,-21 24 20-14,-19 19 8 14,-15 14-8-14,1 7 2 13,6 0 3-13,12-2-9 14,13-7 13-14,13-19-15 14,14-16 8-14,14-26-2 13,9-26 0-7,8-20 1-6,0-10-4 13,6-18 6-13,33-46 19 0,15-28-19 13,24-24-6-13,9-7-3 14,2 3 5-14,2 2 1 13,3 5 0-13,-1 4-3 14,-1 14 1-14,-9 10-2 13,-17 13 6-7,-14 22-7-6,-23 22 10 14,-18 18-7-14,-11 10 2 13,0 28-28-13,-32 30 2 14,-19 18 26-14,-22 17 10 13,-12 7-7-13,-7 4 0 14,5-3-1-14,12-8 1 14,13-4 4-9,17-12-7-5,11-14 0 14,12-7 0-14,11-13-1 14,9-7-1-14,2-12 0 13,4-6-12-13,29-13-2 14,13-5-18-14</inkml:trace>
    </iact:actionData>
  </iact:action>
  <iact:action type="add" startTime="45552">
    <iact:property name="dataType"/>
    <iact:actionData xml:id="d17">
      <inkml:trace xmlns:inkml="http://www.w3.org/2003/InkML" xml:id="stk17" contextRef="#ctx0" brushRef="#br0">21326 3999 11 0,'11'-12'18'1,"0"1"5"13,3 2 1-13,-3 9-1 0,-5-3-23 13,8 3 0-13,1 0 0 13,3 6-3-7,0 17-8-6,-7 16-1 14,-11 12 10-14,0 8 2 13,-18 12 2-13,-22 5 4 14,-5 3-12-14,-1 2 12 13,1-2-11-13,5-6 6 14,9-3-1-14,6-5 0 20,12-9 0-20,1-7-1 14,6-11 7-14,4-14-15 0,0-11 19 13,2-11-16-13,0-2 14 13,0 0-8-13,0 0 4 14,0-19 4-14,14-22 3 13,7-15-11-13,8-10-6 14,2 1 5-8,-4 2-9-6,-2 1 15 13,-8-3-10-13,-5 1 4 14,-6 6-1-14,-6 4 2 13,0 10 0-13,0 12-5 14,-2 10 9-14,-9 12-13 0,-2 5 12 13,-3 5-9-13,-8 0 0 20,-7 33 6-20,-5 15 0 13,-5 18 1-13,4 16-1 14,1 3 1-14,7-1-4 0,9-3 7 13,9-12-8-13,9-11 8 13,2-15-8-13,0-17-2 14,4-12 2-14,5-11-5 20,0-3 9-20,6-10 21 14,14-31 1-14,13-22-22 0,8-11 5 12,-3 0-11-12,-5 0 9 14,-4 4-6-14,-5-1 0 14,0 6-3-14,-6 7 6 13,-4 9-1-13,-5 13-4 14,-9 17 4-9,-7 7-5-5,-2 12 2 0,0 0-2 13,-5 12-3 2,-17 21 9-15,-7 13 2 13,-4 14-2-13,-3 10 0 14,5 8 6-14,4 3-6 0,4-1 5 13,6-8-5-13,1-6 5 13,5-6-5-7,0-9 1 8,2-7 0-14,0-11-1 14,3-11 0-14,-2-5-1 0,2-10 4 13,4-2-2-13,0-5 4 13,2 0 2-13,0 0-4 14,0 0 10-14,0 0-1 13,0 0 4-7,0 0 4-6,0 0-12 14,0 0 16-14,0 0-20 13,0 0 11-13,0 0-14 14,0 0 5-14,0 0-6 14,0 0 3-14,0 0-3 0,0 0 3 12,0 0-7 3,0 0 12-10,0 0-16-5,0 0 12 14,0 0-11-14,0 0 5 14,0 0 1-14,0 0-2 0,0 0 1 12,0 0 0-12,0 0-1 14,0 0-3-14,0 0 9 13,0 0-9-13,0 0 1 14,0 0 1-8,0 0 2-6,0 0 0 13,0 0 2-13,0 2-10 14,0 2 9-14,0 2-21 14,0 6 18-14,0 2-40 13,-5-6-27-13</inkml:trace>
    </iact:actionData>
  </iact:action>
  <iact:action type="add" startTime="50311">
    <iact:property name="dataType"/>
    <iact:actionData xml:id="d18">
      <inkml:trace xmlns:inkml="http://www.w3.org/2003/InkML" xml:id="stk18" contextRef="#ctx0" brushRef="#br0">11361 8700 19 0,'0'0'11'6,"0"0"6"-5,0 0-8 14,0 0-5-14,0 0-4 13,0 0 4-13,0 0-6 0,0 0 9 13,0 0-14-13,0 0 6 14,0 0-4-14,0 0-2 13,0 0 0-13,0 0 1 14,-2 0-8-9,-7 3 12-5,-9 9-6 14,1-1 7-14,-8 6-10 13</inkml:trace>
    </iact:actionData>
  </iact:action>
  <iact:action type="add" startTime="50685">
    <iact:property name="dataType"/>
    <iact:actionData xml:id="d19">
      <inkml:trace xmlns:inkml="http://www.w3.org/2003/InkML" xml:id="stk19" contextRef="#ctx0" brushRef="#br0">9496 8652 1 0,'-65'-2'6'1,"3"2"-3"13,2-1-3-13,2 1 0 14,0 0 4-9,0 0-8-5,0 1 10 14,2 8-13-14,2 0 17 14,6 1-16-14,0-3 12 13,0-3-6-13,-2-4 0 14,1 0 4-14,-4 0 4 14,2 0-6-14,1 0 6 13,4-3-4-7,3-5 1-6,1 1-1 13,7-1 4-13,-1 2-7 14,3-1 0-14,2 4-1 14,2-2 0-14,4-1 6 13,-2 1-5-13,4-2 9 0,-3 3-5 13,6 1-9-13,-2 1 8 20,-1 0-5-20,8-1 1 14,-3 3 0-14,7-2 0 0,1 2 4 12,6-2-8-12,4 0 9 14,0 1 5-14,0-4-8 13,4 3 20-13,4-2-14 14,0 2-6-14,-3 1-2 14,-1 1 2-9,14 0-10-5,20-5 16 14,26-1-8 1,36-2 7-15,26 0-11 0,12 4 8 12,13 4-6-12,-1 0 2 14,-1 0 0-14,1 0 0 13,-7 4 4-13,-6 4-10 14,-10 2 12-8,-6-1-11-6,-14-2 12 13,-18-5-9-13,-11 1 2 14,-16-3 0-14,-10 0-1 13,-13 0 4-13,-7 0-9 14,-14 3 14-14,-12-1-17 0,-6 2-4 13,0 1 3-13,0-3-17 20,-2-1 23-20,-13 1 4 0,-10 2 7 12,-14 3-1 3,-13-3-3-15,-10-4 2 0,-12 0-1 13,-10 0-3-13,-13 0 8 13,-3 0-7-13,2 0-2 14,2 0 0-14,3 0-2 20,-4 1 5-20,-1 8-10 14,-2 0 16-14,-2 0-22 0,-5-1 25 12,2-3-20-12,0 0 15 14,5-4-7-14,15-1 0 14,12 0 1-14,11 0-2 13,12 0 5-13,5 0-12 14,1 0 20-9,8 0-20-5,1 0 16 14,4 0-13-14,8 0 5 14,5 0-1-14,9 0 1 13,7 0 0-13,0 0-7 0,2 0 15 13,0 0-17-13,0-1 5 14,0-4 3-14,11 4-24 13,26 1 22-7,27 0 3 8,22 0 9-14,26 0-9 14,15 0 5-14,9 7-9 0,0 1 13 13,-2 2-18-13,-9-2 16 13,-7 1-9-13,-7 0 2 14,-14 1 0-14,-7-2 0 13,-12-1 2-7,-3-7-5-6,0 0 10 14,0 0-14-14,-3-8 15 13,-5-6-13-13,-12 2 8 14,-13 2-3-14,-15 3 0 13,-16 5-1-13,-8 2-2 14,-3 0-16-14,0 0 12 0,-3 0 7 19,-16 0 7-19,-10 0-7 14,-11-3 8-14,-10-2-8 13,-5 1 0-13,-14 0 0 14,-5 3 5-14,-4-4-12 14,0 5 18-14,-2 0-23 0,-1 0 24 12,-6 0-18-12,-4 0 8 20,0 0-2-20,-1 0 0 14,3 0 0-14,4 2 0 13,-2 2 4-13,5 0-10 0,-1 3 13 13,5-2-14-13,9 2 13 14,9-1-10-14,12-2 4 13,7 0-1-13,3-1 1 14,5-3 0-9,4 0 0-5,2 0 10 14,6 0-19-14,11 0 20 14,3 0-16-14,5 0 9 13,2 0-4-13,0 0 0 0,0 0 0 13,0 0-3 1,0 0 3-14,0 0-8 0,0 0 13 13,0 0-14-7,0 0 11-6,0 0-7 13,0 0 1-13,0 0-4 14,4 0-7-14,28 0-10 14,21 0 25-14,20 0 2 13,23 0 9-13,22-7-7 14,14-12-4-14,11-1 5 13,2-4-5-7,-5-1 0-6,0-1 1 14,-5-1-3-14,-4 5 8 13,0 2-12-13,-4 6 17 14,-5 7-18-14,-5 4 11 13,-14 3-5-13,-8 0 1 14,-5 0-1-14,-3 8-1 14,-6 7 4-9,-11-3-7-5,-12 2 12 14,-14 1-15-14,-15-1 2 13,-8-2 6-13,-10-2-11 14,-7-1 8-14,-4-8 0 0,0 1 3 13,0 0-4 1,0-2 8-14,-19 0 2 0,-16 0-1 13,-13 0-4-8,-17 0 8-5,-11 0-9 14,-11-4 0 1,-9-4 0-15,-10 6 0 13,-10 2 3-13,-11 0-8 0,-5 0 13 13,0 14-16-13,3 2 19 14,1 0-12-14,2 1 2 13,-3-3 0-7,4-1-1-6,2 4 0 13,7-1-2-13,10 0 8 14,9 0-14-14,13-4 17 14,14-5-15-14,14 0 12 13,14-5-6-13,11-2 0 14,7 0 1-14,6 0 4 13,7 0-4-7,6 0 10-6,5 0-10 14,0 0 13-14,0-2-9 13,0 0-7-13,0 0 2 14,5-1-4-14,13 0 4 0,22-6 0 13,32-5 1 1,28-6 3-14,20-1-6 0,7 1 10 13,-2 6-16-8,-5-3 13-5,-6 5-9 14,-8 0 5-14,-7 3-1 14,-5 0 0 0,-5 4 2-14,0 3-6 0,-3 2 12 13,9 0-16-13,-2 0 16 13,-1 0-16-13,-6 5 9 14,-8 11-2-8,-11 0-2-6,-13 5-10 13,-10-4 6-13,-10 0-14 14,-12-7 19-14,-6-3-7 13,-10-2 5-13,-6-3-8 0,0 0 2 13,-8 0-1 2,-33-1 11-15,-19-1 0 13,-16 3-7-7,-13-2 7-6</inkml:trace>
    </iact:actionData>
  </iact:action>
  <iact:action type="add" startTime="52906">
    <iact:property name="dataType"/>
    <iact:actionData xml:id="d20">
      <inkml:trace xmlns:inkml="http://www.w3.org/2003/InkML" xml:id="stk20" contextRef="#ctx0" brushRef="#br0">8974 8731 4 0,'-76'-14'5'1,"7"2"-2"13,5-3 1-7,6 0 2-6,0-1-6 13,2-3 0-13,2 3 4 14,6 0 0-14,-2 6 1 14,10 2 3-14,3 2-2 13,8 4-12-13,8 0 14 14,11 0-14-14,0 2 9 13,8 0-3-7,2 0 0-6,0 0-3 14,0 0 3-14,0 0-17 13,0 0 13-13,8 0 0 14,9 12-6-14,5 1 16 0,11-1-6 13,14-3 1-13,17-1 2 13,17-5 2 2,17-3-4-10,16 0 6-5,10 0-1 14,8 0-9-14,2 0 8 14,-3 0-10-14,-6 0 10 0,3 0-5 12,1 0 1-12,2 0-1 14,3 0 0-14,4 0 3 13,3 0-9-13,4 0 14 14,-1 3-16-8,-5 11 13-6,-8 5-8 13,-4-4 3-13,-11 4 0 14,-7-2 0-14,-4 0 0 13,-10 0-4-13,6-3 10 14,2-5-14-14,-1-1 16 14,9-4-14-14,6-4 8 13,9 0-3-7,9 0 1-6,-2-12 0 13,-12-2-3-13,-12 0 7 14,-17 2-12-14,-15 2 16 0,-12 2-14 13,-5 4 12-13,-9 2-8 13,-7 2 2 2,-3 0 0-15,-10 0-1 14,-4 0 2-14,-1 2-7 4,-1 5 12-4,2 4-12 14,4-3 14-14,2 2-14 13,3-2 8-13,-2-2-2 14,-3-3 0-14,-7-3 0 14,-12 0-2 0,-6 0 5-14,-4 0 2 0,-2 0-4 13,0 0 21-8,0 0-17-5,-4 0 7 14,-5-9-10-14,-2 1 0 14,0 2 1-14,-7-2-2 13,-2 4-2-13,-4-2 7 14,-12 6-13 1,-7 0 12-15,-8 0-14 0,-7 0 12 12,-9 4-4-6,-11 3 1-6,-9 0 0 13,-8-1-3-13,-9-3 7 14,0 4-13-14,-8-3 18 0,1-1-18 13,0-3 15-13,9 0-8 13,8 0 2-13,16 0 0 14,17 0 0-14,19-3 2 13,18-3 0-7,12 1 3-6,12 5-2 14,0-3-3-14,0-1-5 13,7 2-16-13,20-6 21 14,17 0 4-14,23-6-4 13,20-3 2-13,13 2 5 14,10-2-11-14,2 3 10 14,-6 2-12-9,-6 5 12-5,-1-1-8 14,-6 1 2-14,-1 7 0 14,-5 0 0-14,-8 0 0 13,-7 2-4-13,-5 11 8 14,-7-3-13-14,-4 2 19 13,-3-5-17-13,-4 0 10 0,1-5-3 13,-6 0 0-7,-1-1 2-6,-10 1-5 13,-6-2 4-13,-8 0-7 14,-7 0-3-14,-5 0 9 13,-7 3-20-13,0-3 11 14,0 1-20-14,0-1 25 14,0 0 4-14,0 0 0 13,0 0 3-7,0 0-2-6,-10 0-2 14,-7-1 9-14,-10-7-10 13,-2-1 4-13,-9-1-2 14,-1 1 3-14,-9 0-3 13,-1 1 0-13,-4 2 5 14,-3 2-10-14,2 3 11 14,1-1-10-9,2 2 8-5,0 0-6 14,-1 0 2-14,-2 3-1 13,-1 11 0-13,-1 3-3 14,1-2 2-14,-6-1 1 14,1 3-5-14,-4-4 9 0,-3 1-9 12,-1 0 7 3,-3-3-1-15,5 0 0 4,3-4 2-4,16-5-5 14,18 1 8-14,18-3-3 14,11 0 4-14,15 0 1 13,43-12 8-13,25-10-15 14,27-3 2-14,5 0 3 14,1 3-5-14,-4 10 0 13,-12 2 0-7,-9 3 3-6,-12 3-6 13,-11 4 6-13,-10 0-7 14,-8 0 6-14,-8 0-3 14,-9 1 1-14,-6 9-5 13,-7 7 4-13,-7 0-16 14,-4 3 14-14,-9 1-10 13,0-2 11-13,0 1 4 5,-2-1-2 10,-7-7 0-15,1-5 0 0,3-2 0 12,3-3 4-12,2-2 3 14,0 0-7-14,-3 0 21 13,3 0-17-13,0 0 19 14,0 0-15-14,0 0 5 14,0 0-4-9,0 0-7-5,0 0-2 14,0 0 7-14,0 0-13 14,0 0 15-14,0 0-14 13,0 0 8-13,0 0-5 14,0 0 3-14,0 1-1 13,0-1 0-13,0 0 3 14,0 0-11-8,0 0 18-6,0 0-16 13,0 0 15-13,0 0-12 14,0 0 8-14,0 0-5 13,0 0 3-13,0 0-3 14,0 0 0-14,0 0 7 0,0 0-16 13,0 0 20-13,0 0-21 20,0 0 14-20,0 0-8 0,0 0-3 12,0 0-17-12,0 0-36 14</inkml:trace>
    </iact:actionData>
  </iact:action>
  <iact:action type="add" startTime="56207">
    <iact:property name="dataType"/>
    <iact:actionData xml:id="d21">
      <inkml:trace xmlns:inkml="http://www.w3.org/2003/InkML" xml:id="stk21" contextRef="#ctx0" brushRef="#br0">20024 8689 0 0,'105'6'0'15,"-7"-3"0"-14,-3-1 0 14,4 1 1-9,-3-3-1-5,2 0 0 14,-1 2 2-14,-1-2 5 14,3 3-7-14,-3 4 3 13,-3-1 4-13,1 6-14 14,-1-1 16-14,-1 1-15 0,-3 2 7 12,-2-5-1-12,-6 1 0 21,-4 0 0-21,-1 0-1 13,-5-3 7-13,-2 0-12 14,-2-2 12-14,1-5-8 14,0 0 8-14,3 3-6 0,-3-3 0 12,-1 0 0-12,-7 0 0 14,-10 0 2-14,-7 0-6 13,-7 0 13-7,-11 0-14-6,-12 0 13 14,-5 0-14-14,-5 0 9 13,-3 0-3-13,0 0 0 14,0 0-2-14,0 0 0 13,0 0-10-13,0 0 11 14,-9 0 1-14,-11 0-2 14,-9 0 5-9,-16 0 5-5,-9 0-8 14,-8 0 1-14,-5-3-1 14,3-6 4-14,-3-5-5 13,1 2 8-13,-2 1-14 0,1 2 13 13,-6-1-13-13,-5 0 10 13,-2 0-3-13,-3-2 0 14,-4 3 0-8,-4-1-1 8,-7 5 7-14,-5-2-14 0,-2 5 16 13,0 2-16-13,12 0 13 13,7 0-9-13,7 0 4 14,6-2 0-14,1 1 0 14,1-4 1-14,2 4-5 13,1 1 11-7,2 0-14-6,6 0 14 13,-3 0-14-13,3 0 10 14,-4 0-3-14,-5-4 0 14,-5-3 0-14,-4 4 0 13,-7-1 6-13,0-1-13 14,-4 3 15-14,0 1-14 0,0 1 13 19,3 0-8-19,-2 0 2 14,10 0-1-14,7 0 0 13,6 0 4-13,16 0-7 0,7 0 9 13,11 0-11-13,8 0 15 14,9 0-16-14,6 0 8 13,4 0-2-13,4 0 3 14,0 0-2-9,0 0-1-5,0 0 3 14,0 0-8-14,0 0 5 14,0 0-10-14,4 0 10 13,7 0 0-13,5 5 1 14,11 9 2-14,8-1-3 14,14 0 2-14,18 0-2 13,22-1 7-7,20-5-9-6,19-3 10 13,5-1-13-13,6-3 5 14,-4 0 0-14,-3 0 0 14,-8 0 1-14,-3 0-2 13,1 0 8-13,8-3-15 0,8-1 16 13,16 3-16-13,13-3 18 20,14 0-12-20,2-1 2 14,-5 3 0-14,-15-1-4 13,-18 3 10-13,-21-2-10 0,-10 2 11 13,-9 0-9-13,-3 0 9 14,-3-2-7-14,-4 2 3 13,-5 0-3-13,-8 0 2 14,-4 0-2-9,-4 0 0 10,-3 0 6-15,-9 0-14 0,-10-2 17 13,-12-1-12-13,-16 2 11 13,-11-2-7-13,-4 3 1 14,-6 0-1-14,-1 0-1 13,-2 0 5-13,0 0-6 14,0 0 7-8,0 0-9-6,0 0 12 13,0 0-13-13,0 0 9 0,0 0-4 13,0 0 4-13,0 0 1 13,-2 0-3-13,2 0 2 14,-3 0-5-14,1 0 6 14,0 0-6-14,0 0 5 13,2 0-5-7,0 0 1-6,0 0 0 14,0 0-1-14,0 0 1 13,0 0-4-13,0 0 12 14,0 0-18-14,0 0 19 13,0 0-18-13,0 0 10 14,0 0-2-14,0 0 0 14,0 0 0-9,0 0-2-5,0 0 2 14,0 0-7-14,0 0 14 13,0 0-14-13,0 0 12 14,0 0-8-14,0 0 3 14,0 0 0-14,0 0 0 0,0 0 5 12,0 0-8 3,0 0 11-15,0 0-15 4,0 0 16 11,0 0-16-15,0 0 9 14,0 0-3-14,0 0 1 0,0 0 0 12,0 0-1-12,0 0 5 14,0 0-14-14,0 0 20 14,0 0-17-14,0 0 14 13,0 0-9-7,0 0 4-6,0 0-2 13,0 0 0-13,0 0 1 14,0 0-7-14,-3 0 9 14,3 0-11-14,-2 0 16 13,2 0-10-13,0 0 4 14,0 0 0-14,0 0-1 13,0 0-1-7,0 0 0-6,0 0 6 14,0 0-12-14,0 0 15 13,0 0-13-13,0 0 10 14,0 0-6-14,0 0 0 13,0 0 0-13,0 0 0 0,-4 0 3 13,4 0-6-13,-2 0 13 20,2 0-15-20,0 0 11 0,0 0-3 13,0 0 1-13,0 0-2 14,0 0 1-14,0 0-3 13,0 0 3-13,0 0 4 14,0 0-13-14,0 0 16 13,0 0-18-13,0 0 14 14,0 0-8-8,0 0 2-6,0 0 0 13,0 0 0-13,0 0 1 14,0 0-6-14,0 0 15 13,0 0-20-13,0 0 20 14,0 0-19-14,0 0 10 14,0 0-2-14,-2 0 0 13,-10 0-6-7,-8 0 5-6,-17 0-8 14,-19 0 10-14,-16 0-37 13,-17 0-2-13,-20 0-46 14</inkml:trace>
    </iact:actionData>
  </iact:action>
  <iact:action type="add" startTime="60842">
    <iact:property name="dataType"/>
    <iact:actionData xml:id="d22">
      <inkml:trace xmlns:inkml="http://www.w3.org/2003/InkML" xml:id="stk22" contextRef="#ctx0" brushRef="#br0">12121 9068 9 0,'0'-11'19'15,"0"2"-4"-14,0 4 10 0,0 1-23 13,0 3 10-13,0 1-8 13,-6 0-3-13,-1 0 5 14,1-2-6-14,2 0 1 14,-4 0 0-9,4-1-1-5,4 1 4 14,0-1-3-14,0-2 4 13,0-3-1-13,0 0 1 14,-4 0 1-14,1-4-5 14,-1 2 4-14,-2 2-1 13,0-4-4-13,4 3 0 14,0 2 2-9,2 2-7-5,0 5 10 14,0 0-5-14,0 0 2 14,0 0-4-14,-2 0-3 13,0 9-8-13,-1 15 4 14,3 14 9-14,-2 9-5 14,-6 4 12-14,-4 2-14 0,-1-1 14 19,-7-4-10-19,2-6 5 0,0-4-3 12,3-5 1 3,3-10 0-15,4-2-1 0,3-7 8 13,3-8-16-13,2-2 18 13,0-4-18-13,0 0 14 14,0 0-5-14,2-7 0 14,9-21 12-9,7-9-12-5,11-14 6 14,3-5-11-14,3-2 11 13,1 2-9-13,-3-1 10 14,0 4-12-14,-2-1 8 14,-4 3-3-14,-6 10 2 13,-13 6-2-13,-6 12 8 14,-2 14-5-9,0 6 1-5,0 3 4 14,-4 0-16-14,2 0 7 14,0 5-2-14,0 17-6 13,-5 12 7-13,-2 12-2 14,-2 10 8-14,-7 3-7 14,-2-1 10-14,-5-4-11 0,-1-1 11 19,-6-4-14-19,1-3 9 0,0-5-2 12,4-8 0 3,5-5 0-15,4-7-2 14,4-7 8-14,6-9-15 0,6-2 18 12,2-3-1-12,0 0-8 14,0-3 18-14,6-21-9 13,3-14-9-7,2-8-3-6,5-8 3 14,6-4-2 0,3 0 11-14,4 0-18 0,0 4 18 13,-8 6-14-13,-2 1 7 14,-3 10-2-14,-10 5 0 13,1 9 0-13,-7 13 0 14,0 8 9-9,0 2-18-5,0 0 2 14,0 0 5-14,-5 21-17 14,-1 8 14-14,-8 14 4 13,-1 6 1-13,-5 4 0 14,-3-2 3-14,4-3-3 13,-4-4 8-13,5-5-16 0,1-6 17 13,3-8-14-7,3-4 6-6,4-9-1 13,5-3 0 2,0-5 1-15,2-4-3 0,0 0-5 12,0 0 6-12,0-2-35 14,6-12 11-14</inkml:trace>
    </iact:actionData>
  </iact:action>
  <iact:action type="add" startTime="65440">
    <iact:property name="dataType"/>
    <iact:actionData xml:id="d23">
      <inkml:trace xmlns:inkml="http://www.w3.org/2003/InkML" xml:id="stk23" contextRef="#ctx0" brushRef="#br0">22592 9643 1 0,'0'0'-1'1,"0"0"5"13,0 0-8-13,4 0 5 14,1 0-2-14,10 6 1 13,8 2 0-13,17 6 4 14,24-3 3-14,17 4-9 14,17 2 6-14,9-2-7 13,6 1 10-7,10 0-7-6,3-2 0 14,3-2 0-14,2-6 3 13,-2-1 0-13,5-2 4 14,-1-3-4-14,0 0-3 13,0 2 8-13,5 1-13 14,9 2 8-14,12 3-4 14,5 3 1-9,1-1 0-5,-8-1-1 14,-13 2 5-14,-12-6-8 13,-5-5 9-13,-4 0-3 14,-3 0 2-14,0-4 5 14,-6-6-6-14,-5-1 5 0,-4-4-5 12,-7 5-1-12,-11 2 5 20,-14 1-2-20,-12 0-4 14,-18 3 5-14,-15 2-8 0,-14 2 5 13,-12 0-4-13,-2 0 1 13,0 0 0-13,-7 0-2 14,-5 0 6-14,4-1 1 14,-13-1-5-14,-4-3 8 20,-10 1-1-20,-5 3-7 13,5-4 3-13,-3 1-3 0,-7 2 0 13,-9-4 1-13,-8 2-6 14,-9 0 13-14,-6 2-15 13,-18 0 17-13,-18 2-17 14,-21-2 10-14,-13 2-5 13,-14 0 2-7,-5-3 0-6,-4-4 0 14,-2 0 2-14,12-4-10 13,8 1 16-13,17 2-11 0,10 0 10 13,9 1-12-13,2 0 6 14,0 0-1-14,3 0 0 13,8-3 1-13,7-2-4 14,18-3 10-9,7 1-14 10,11-1 15-15,10 3-14 0,4 2 9 13,4 6-5-13,1-1 2 13,-1 5-2-13,-3 0 1 14,-6 0-3-14,-4 0-4 13,-6 0 15-13,3 9-18 14,9 1 17-8,13-3-8-6,19-2 2 13,14-1-2-13,3 0-2 14,10 3-29-14,27 5 17 13,26-1 16-13,28-3 7 14,29-2-2-14,21-4 0 0,9-2-2 13,-4 0-1-13,-1 0-2 13,-8 0 0-7,-6 0 0 9,-2 0 4-15,-5 0-8 13,4 0 10-13,1 2-10 0,7 8 10 13,7 0-8-13,6 1 2 13,3 1 0-13,-1-1-2 14,-5-1 5-14,-4 1-7 14,-10-4 10-9,-10 0-12 10,-11-4 15-15,-10 1-13 0,-3 1 8 12,0 0-4-12,3-1 3 14,-8 2-2-14,-11 1-1 14,-17 0 6-14,-16-1-15 13,-20 0 16-13,-16-3-14 14,-10-1 1-9,-3-2 5-5,0 0-8 14,-20 0 9-14,-32 0 10 14,-14 0-9-14,-24 0-2 13,5 3 8-13,4-1-12 14,-2 5 13-14,0-2-10 0,-4-1 4 13,-4 2-2-13,-9 1 0 13,-14-4 0-7,-9 2 0-6,-10-1 5 13,-10-1-12 2,-9-1 15-15,-10 0-15 14,-8 3 12-14,3-5-6 0,10 0 2 12,11 0-1-12,16 0 0 14,19 0 1-14,10 0-4 13,10 5 10-7,16-1-13-6,17-1 14 14,22-3-10-14,22 0 4 13,14 0 2-13,0 0 5 14,0 0-2-14,2 0-3 14,8 0 3-14,-8 0-2 0,-2 0-2 12,0 0 2-12,0 0 2 20,0 0-7-20,0 0 0 14,0 0-1-14,0 0 1 14,0 1 0-14,0 2-8 0,0-1 17 12,0-2-18-12,0 0 15 14,0 0-14-14,0 0 8 13,0 0 0-13,0 0 0 14,0 0 0-8,0 0-2-6,0 0 9 13,0 0-14-13,0 0 17 14,0 0-16-14,0 0 13 13,0 0-10-13,0 0 3 14,0 0 0-14,0 0-1 14,0 0 4-14,0 0-11 13,0 0 17-7,0 0-19-6,0 0 16 14,0 0-12-14,0 0 7 13,0 0-1-13,0 0 0 14,0 0 2-14,0 0-5 13,0 0 10-13,0 0-14 0,0 0 16 13,0 0-17-13,0 0 13 20,0 0-6-20,0 0 1 14,0 0 0-14,0 0-1 13,0 0 3-13,0 0-10 0,0 0 16 13,0 0-16-13,0 0 15 14,0 0-14-14,0 0 7 13,0 0 0-13,0 0 0 14,0 0 0-9,0 0-4-5,0 0 11 14,0 0-16-14,0 0 17 14,0 0-16-14,0 0 10 13,0 0-4-13,0 0 2 14,0 0 0-14,0 4 0 14,0-1 2-14,0-3-8 13,0 0 15-7,0 0-18-6,0 2 18 13,0 1-14-13,0-1 5 14,0 0 0-14,0 0 0 14,0-2 2-14,0 0-6 0,0 0 11 12,0 0-16-12,0 0 18 14,0 0-18-14,0 0 14 20,0 0-6-20,0 0 1 0,0 0 0 13,0 0 0-13,0 0 0 13,0 0-8-13,0 0 16 14,0 0-19-14,0 0 15 14,0 0-10-14,0 0 6 13,-2 0 0-13,0 0-1 14,2 0-12-9,-8 0 12-5,-2 3-14 14,-3 4 14-14,-8 3-30 14,1-4-8-14</inkml:trace>
    </iact:actionData>
  </iact:action>
  <iact:action type="add" startTime="71250">
    <iact:property name="dataType"/>
    <iact:actionData xml:id="d24">
      <inkml:trace xmlns:inkml="http://www.w3.org/2003/InkML" xml:id="stk24" contextRef="#ctx0" brushRef="#br0">13845 7943 11 0,'0'0'9'1,"0"0"12"0,0-3-12 12,2 3 4-12,0-4-1 14,-2 0-5-14,0-3 3 13,0-2-3-13,0 0-1 14,0-1-3-14,0-2 6 14,-6-3-7-14,-1 1-2 13,3 2 2-7,2-2-2-6,-4 3 2 14,0-4 3-14,-1 1-8 13,-1-1 10-13,-4 4-11 14,-1-4 13-14,-1 4-9 0,-1-1 3 12,-5-2 0 3,-5 2-3-15,-3 1 4 0,-4-1-8 13,-4 3 11-8,1 1-11-5,-3-2 13 14,0 5-13-14,2-7 9 13,3 4-5-13,-5-3 2 14,0 1-2-14,1 0 0 14,-2-2 7-14,3 2-16 13,1-1 18-13,-3 0-12 14,-2 0 9-9,-2 1-9-5,-3 1 3 14,-2 0 0 1,0 8 0-15,1 1 0 0,1 0-5 12,3 6 13-12,2 3-16 14,4 2 13-14,0-4-10 14,2 0 5-14,3-4 0 13,2 1 0-7,2-1 2-6,4-3-4 13,-2 0 7-13,0 0-5 14,-4 0 5-14,0 0-5 14,-4 0 7-14,2 0-11 13,0 0 4-13,1 0 0 14,4 0-1-14,1 0 4 0,3 0-8 12,2 0 12-6,-3 1-16-6,1 3 18 14,2-2-16 0,0 3 8-14,3-2-1 0,-4 1 0 13,-1 4 0 2,-5 2-3-15,-2 1 10 0,-2 3-16 12,0 0 18-12,-3 0-15 14,1 2 10-9,0-2-5-5,4 0 1 14,4-2 0 1,5-3-1-15,2 2 2 0,0-1-5 12,1 3 13-12,3-4-20 14,-1 3 18-14,1 0-12 13,5 1 6-13,0-1-2 14,-2 0 1-8,-2 2 0-6,-3 3-3 13,-2 1 9-13,5 0-14 14,-3 3 16-14,2-3-16 13,2-3 11-13,-1 3-4 14,1-4 1-14,-1 4 0 14,1 3 0-14,1 0 1 0,5 4-8 12,-1-1 13-6,5-1-14-6,2 2 9 13,-3 2-7-13,3 2 7 14,0 0-1 1,0-1 0-15,0 0 0 0,0-2-3 12,0-2 11-12,0-2-15 14,0-3 14-14,0 2-14 14,0-1 12-9,0-4-6-5,0 2 1 14,0-1-2-14,0 2 0 13,3-3 2-13,6-2-6 14,-3 0 11-14,1 1-15 0,2 0 16 13,0 1-8 1,2 0 3-14,-2 2-1 14,4-1 0-9,-2 2 1-5,3 3-4 14,1 2 11-14,1 1-18 0,2 3 19 13,2-3-19-13,2 0 10 13,1-4 0 2,-1 0-4-15,4-4 4 14,3 3-4-14,1-6 9 0,5 1-10 12,6 2 14-6,1-4-12-6,9 0 9 13,0-1-10-13,1 1 4 14,-1-1 0-14,0 0 0 14,-2-1 3-14,-2-4-8 13,2 0 13-13,-4-2-16 14,-3 1 17-14,2-1-15 14,-1-2 10-9,-1 1-6-5,1 1 2 14,-1-3 0-14,0 0 0 13,1-2 3-13,-6 1-10 14,3-1 14-14,-1 0-13 14,-2 0 13-14,3 0-10 13,1 0 3-13,-3 0 0 14,-1 0 0-14,-1 0 1 4,5-5-5-4,-2-4 12 14,6-1-16-14,6-2 18 14,5-3-17-14,2 0 8 13,-7 1-1 2,-2-1 0-15,-9 1 0 13,-1-1-4-13,-6-3 8 0,-4 0-11 13,0-1 14-7,-5 2-11-6,-2 2 12 13,-4 1-11-13,2-1 4 14,0 3-1-14,3-2 0 14,4 2 3-14,0-2-7 13,2 0 11-13,0-2-14 14,-6 2 14-14,0-3-11 13,-3 4 7-7,-5-3-3-6,-1-1 0 14,-1 4 1-14,-4-1-1 0,1 2 4 12,0-3-6-12,-5-1 7 14,1 1-8-14,2-6 8 13,-2-2-7 2,-2 0 4-15,1-3 1 14,-1-3-3-14,-4 2 1 4,0-3-4-4,0 1 9 14,0 4-12-14,0 1 9 13,-9 0-6-13,-4 3 6 14,-1 1-3-14,-1 1 0 14,1-1 0 0,-1-3 3-14,-1 1 1 0,-1 0-7 13,-1-1 12-8,0 0-16-5,0-3 16 14,4 0-12-14,1-3 4 14,3 1-1-14,-2-1 0 13,-1-1 3-13,-1-1-7 14,-1 3 11-14,-1 1-14 14,3 2 13-14,-3 5-12 13,3-1 10-13,2 6-4 5,1-2 2 9,2 3-2-14,3 2 0 0,1 0 7 13,2 3-7-13,0-2 5 14,-3 4-3-14,0-1 4 13,-1 0-8-13,-1 2 2 14,1 0 0 1,-2 2 0-15,2 0 2 4,-1 1-5-4,1 0 9 14,4 3-12-14,-3-2 15 13,2 2-15-13,1-2 10 14,2 2-5-14,-2-3 1 14,0 3 0-14,0 0-2 13,2 0 9-13,-2 0-11 14,-1 0 12-9,3 0-14-5,0 0 11 14,-2 0-8-14,2 0 3 14,0 0 0-14,0 0 0 13,0 0 4-13,0 0-11 14,-2 0 16-14,2 0-17 0,0 0 16 13,0 0-15-13,0 0 8 13,0 0-1-7,0 0 0-6,0 0 0 13,0 0-3-13,0 0 8 14,0 0-14-14,0 0 18 14,0 0-18-14,0 0 15 13,0 0-6-13,0 0 0 14,0 0 0-14,0 0-1 13,0 0 5-7,0 0-11-6,0 0 15 14,0 0-18-14,0 0 15 13,0 0-12-13,0 0 7 14,0 0-1-14,0 0-3 13,0 0-9-13,0 0-6 14,-6 10-45-14</inkml:trace>
    </iact:actionData>
  </iact:action>
  <iact:action type="add" startTime="76050">
    <iact:property name="dataType"/>
    <iact:actionData xml:id="d25">
      <inkml:trace xmlns:inkml="http://www.w3.org/2003/InkML" xml:id="stk25" contextRef="#ctx0" brushRef="#br0">17624 7645 19 0,'-21'-12'16'1,"1"1"-3"13,-3 0-3-7,0 2-8-6,-4-1 7 13,-2 0-4-13,-9 2-9 14,-3-1 10-14,-3 5-8 14,-5 0 2-14,-2 3 0 13,-5-2-1-13,-2 2 3 14,-2 1-3-14,0-2 6 14,2 0-7-9,4-3 8-5,10 3-4 13,1-3 0-13,5 1-2 14,1 0 0-14,1 0 1 13,5 0-2-13,-3 1 6 14,0 2-12-14,-3-2 15 14,-5 3-16-14,-8 0 12 13,-8 4-5-7,-8 12 1-6,-8-1-1 13,-6-2-1-13,-3 0 4 14,0 0-7-14,6-3 12 0,4 1-15 13,3-4 16-13,7 0-11 13,8-4 4-13,6 0-1 14,4-3 2-14,7 0-1 20,1 0-2-20,3 0 6 14,-4 0-6-14,0 0 8 0,-4 0-8 12,-5 0 3-12,1 0-3 14,0 0 1-14,5 0 0 14,0 3 0-14,3-2 0 13,5 0-5-13,2 2 15 14,4-1-20-9,4 0 19-5,4-2-14 14,0 2 5-14,11-2 0 14,1 3 0-14,3-3 1 13,4 3-5-13,0-1 7 14,0 0-10-14,0 3 0 0,0 6 5 13,0 4-8-13,0 2 10 20,0 5 1-20,0 2-1 13,7 0 0-13,1 4 3 14,-1 1-5-14,0-2 9 0,0 0-10 13,-3-4 10-13,-2-2-10 13,0-1 6-13,-2-3-3 14,0 4 0-14,2-4 1 20,-2 3-3-20,0-1 10 0,0 3-18 13,0 2 20-13,0 6-16 13,0 2 9-13,0 3-3 14,3-2 0-14,-3 1 0 13,2-4 0-13,0-3 3 14,0-1-10-14,0-2 15 14,3-4-15-9,0-1 14-5,1 2-12 14,5 2 5-14,3-2-2 14,3 4 2-14,1 1 0 13,5-3-5-13,-1 3 11 14,-2 0-12-14,0-2 14 0,0 4-13 12,-2-2 9-12,0 0-4 14,2-1 0-8,0-5 0 8,0 1-1-14,0-7-1 14,0-2-4-14,3 0 12 0,1-1-15 12,5-2 14-12,5-4-8 14,8-1 5-14,7-2-2 14,6 1 1-14,8-3 0 13,-3 0-1-7,5 3 6 8,0-1-12-14,-3 2 13 0,3-1-12 13,-1 2 7-13,5-1-2 14,1 2 1-14,3-1-1 13,0 0 0-13,1 2 5 14,-7-2-10-14,4 1 10 14,3-3-9-9,-1 2 10-5,10-5-9 14,2 4 4-14,2-4-1 13,-1 4 0-13,-3-2 2 14,-3 3-7-14,-2-4 14 14,5 1-19-14,-1-2 20 0,8 0-17 12,-3 0 8-12,-3 0-1 14,-4 0 0-9,1 0 2-5,-6 0-4 14,1 0 8 1,-5 0-15-15,-2 0 18 0,-1 0-16 12,-11 4 14-12,1-2-11 14,-2-2 5-14,2 0-1 14,9 0 0-14,2 0 4 13,5 0-8-7,1-9 10-6,5-6-12 13,1 3 14-13,-1-2-16 14,2 0 13-14,-1 3-7 14,-4 2 3-14,0 1-1 13,-4 0 0-13,-3 4 2 14,-6 0-9-14,-6-1 16 0,-3 4-18 19,-5 1 16-19,3 0-10 14,5-2 4-14,5 2-1 13,6-2 0-13,2-1 1 14,1 3 0-14,-10-1 8 13,-12 1-13-13,4-4 14 0,2 2-10 13,2-3 3-13,9 2-3 14,7-1 5-9,1-1-5-5,4 0 0 14,-2 1 7-14,-5-1-15 13,3 5 16-13,6 0-16 14,13-3 16-14,8-1-10 14,1-1 2-14,-3 1 0 13,-11-1-3-13,-6-1 6 14,-6-2-6-9,-4 2 10-5,2-4-13 14,-4 0 16-14,-2 1-15 14,0 1 9-14,-6 1-4 13,-1 2 0-13,0 0 0 14,5-2 0-14,5 3 3 14,-1 3-10-14,-2 1 17 0,3-2-20 19,-1 2 16-19,-2-2-7 0,-1-1 1 12,-10 3 0 3,-2-4-2-15,-2 2 6 14,2 1-8-14,4-3 9 13,0 0-9-13,-4 1 13 0,-12 1-15 13,-10 2 9-13,-10 0-3 14,-8 0 0-9,-9 0 1-5,-1 0-2 14,-6 0 7-14,3-2-11 13,-3 2 12-13,2-2-9 14,-2 2 9 1,2-1-8-15,10-1 1 0,1-3 0 12,2 3 0-12,5 0 1 14,1 0-8-9,-4 2 15-5,-1-1-18 0,-1-1 19 13,-3-1-13 2,3-1 5-15,3 0-1 0,7-2 2 12,2-2-1 3,-4 2-2-15,0 2 4 13,-5 0-10-13,-5 0 15 0,-2 1-15 13,-1-4 15-7,2-1-8-6,0-1 2 13,1-4-2-13,-4-1 0 14,-5-2 4-14,4 0-7 13,-2 0 11-13,1 1-13 14,1 0 14-14,2 1-15 14,-4 0 7-14,-1-2-1 13,-1-2 0-7,0-2 1-6,1-2-4 14,0-7 12-14,-1-1-14 13,0 0 14-13,-1 0-11 14,-3 2 8-14,0 0-6 13,0 3 0-13,2 0 0 14,0 1-1-14,2 0 7 14,4-2-8-9,0 0 9-5,-1 0-11 14,-3-2 12-14,-2 1-9 0,-2-1 4 12,0 3-3-12,0 1 0 14,-8-3 0-14,-5 3 4 14,-3-3 5 0,0 4-12-14,-4 3 10 0,4 0-5 13,-1 2 3-8,1 4-2-5,1-2-3 14,-2 2 0-14,0 0-1 14,-5 0 5-14,-5 0-12 13,-2 2 18-13,-5 0-21 14,-5-1 18-14,-2 2-9 14,-8-3 2-14,-9 2 0 13,-6 2-2-7,-10 3 4-6,-8 1-6 13,3 2 12-13,-1 3-17 14,5-1 18-14,6 2-16 14,-1 0 7-14,3 0 0 13,-2 0 1-13,-3 0 2 14,-5 0-3-14,-4 0 5 13,-4-5-11-13,4 1 14 5,-4 1-15-5,0 3 16 14,0 0-13-14,-6 0 4 13,1 0 0-13,1 1 0 14,-4-1 1-14,3 0-8 13,-7 0 17-13,-1 0-20 14,-2-4 20-14,1 0-18 14,5 3 10-9,12 1-2-5,11-3 0 14,2 1 0-14,4 1 0 13,-6 1 6-13,1-3-14 14,-3 3 17-14,-5 0-18 14,-2 0 17-14,-11 0-12 13,-10 6 4-13,-6 12-2 14,-2 0 2-8,9-5 0-6,8-8-4 13,14-1 14-13,9-4-19 14,0 0 19-14,2 0-19 13,0 0 13-13,2 0-4 0,7 0 0 13,0 0 0 2,3 3-2-15,-5 1 6 13,2 0-12-13,-4 1 16 5,-4 4-18-5,-3-2 18 13,-2 1-14-13,-1 2 6 14,1 1 0-14,5-1 0 14,1 0 1-14,-4-1-7 13,0 7 15-13,-7-2-18 14,-6-3 18-14,1 1-16 14,1-6 11-9,6-3-4-5,7-3 1 14,7 0-1-14,7 0 0 13,4 0 6-13,0 0-12 14,5-3 14-14,1-5-12 14,-4-2 11-14,4 2-9 13,-1 0 2-13,-1 1-1 0,5 5 1 19,1 2 0-19,3 0-6 14,-3 0 13-14,4 0-17 14,-5 1 17-14,-3 9-14 13,6 0 8-13,1 0-1 0,5-4 0 13,4 0 2-13,4-3-4 13,8-2 8-13,7-1-12 14,2 0 15-8,4 0-13-6,0 0 13 13,2 0-9-13,0 0 0 14,0 0-3-14,0 0 3 14,0 0-3-14,0 0-5 13,0 0 10-13,0 0-11 14,0 0 9-14,2 0-7 13,-2 0 3-7,0 0 0-6,0 0-8 14,10 0-14-14,1 11-5 13,-3 0-36-13</inkml:trace>
    </iact:actionData>
  </iact:action>
  <iact:action type="add" startTime="87145">
    <iact:property name="dataType"/>
    <iact:actionData xml:id="d26">
      <inkml:trace xmlns:inkml="http://www.w3.org/2003/InkML" xml:id="stk26" contextRef="#ctx0" brushRef="#br0">24068 9682 1 0,'-9'-5'11'1,"4"3"3"13,3 0-9-13,2 2 12 0,0 0-14 13,-2-2-6-13,-1 2 3 20,-1 0-4-20,-7 0 2 14,0 0 2-14,-2 0 0 13,-8 0-1-13,4 0-3 0,-6 0 2 13,1 2-3-13,-3 7 0 13,4 0 3-13,-6-1-3 14,0 2 3-14,0-2 2 14,4 1 0-9,4-4-3-5,5-1 4 14,5 1-8 1,3-2 14-15,1 1-14 0,-2 2 5 12,3-2 0-12,0-1-1 14,-1-2 3-14,3 1 0 13,0 0 0-13,0 0 0 14,-3 0 3-8,-6 3-6-6,-4 0 9 13,-8 2-12-13,1 0 9 14,1-2-3-14,-3 3 0 14,4-4 1-14,0 1-2 13,2 1 5-13,7-2-11 0,4 1 14 13,3-3-14-13,4-2 12 13,0 0-10-8,0 0 5-5</inkml:trace>
    </iact:actionData>
  </iact:action>
  <iact:action type="add" startTime="87565">
    <iact:property name="dataType"/>
    <iact:actionData xml:id="d27">
      <inkml:trace xmlns:inkml="http://www.w3.org/2003/InkML" xml:id="stk27" contextRef="#ctx0" brushRef="#br0">23821 9869 0 0,'106'5'0'1,"8"-3"4"13,6 3-4-13,9-5 0 14,10 0 0-9,8 0 0-5,3 0 3 14,0 0-10-14,-7 0 14 14,-8 0-14 0,-2 0 18-14,-10 2-11 0,1 5 1 13,9 3 0-13,-2-4-1 13,-2-2 1-13,-7-4-3 14,-3 0 9-8,-8 0-13-6,-2-6 13 13,-10-3-4-13,-15 2 0 14,-14 0 1-14,-16 4-1 13,-15-1 2-13,-17 4-1 14,-13-2-1-14,-9 2-5 0,0 0 8 13,-9 0 3-13,-4 0-7 13,2 0 4-7,-18 0-3-6,-16 0 7 13,-13 0-6 2,-18 0-2-15,0 0 1 14,-3 0 3-14,-4 0-10 0,-2 0 13 12,-7 0-16-12,-10 0 14 14,-7 6-7-14,-7 2 0 14,1-2 0-9,-6 0 0 10,-5-2 1-15,-3-4-7 13,-8 0 14-13,-4 0-16 0,2-21 13 13,4-2-5-13,8-5 0 14,6-4 0-14,5 3 0 13,5 3 2-13,2 6-4 14,6 4 7-9,11 3-10-5,19 6 14 14,13 2-15-14,15 0 9 14,14 1-3-14,7 4 0 13,8 0 0-13,12 0 0 0,4 0-6 13,0 0-1-13,6 0-16 14,27 12 23-14,23 6 0 13,27-2 11-7,29 0-10-6,26-4 1 13,34-3 0 2,25-4-1-15,22-1-1 14,4-2 8-14,-9-2-15 0,-22 0 15 12,-25-4-11-12,-23-10 4 14,-21 3-1-14,-18-1 2 13,-20 7-1-7,-14 3-2-6,-19 2 7 14,-15 0-13-14,-14 0 17 13,-12 2-21-13,-11 8 10 14,0 6-1-14,-2 4-7 13,-34 2 2-13,-20 0 7 14,-19-1 2-14,-20-6 2 14,-9-4 2-9,-10-5-10-5,-6-5 12 14,-5-1-15-14,-6 0 11 13,0 0-8-13,-6 0 4 14,4 0 0-14,-4 0 0 0,2 0 6 13,3 0-12-13,2 0 16 13,-1 0-20-13,4 3 20 14,7 1-11-8,10 2 1-6,21-3 0 13,20 4-2 2,18-2 4-15,15 0-7 0,18-1 8 12,12-2-11-12,6 0 1 14,0-1-11-14,37 2-1 14,37-3 19-14,49 0 7 13,48 0-1-7,46-15 0-6,37-2 0 13,11-1-8 2,-2 0 10-15,-29 1-13 14,-35-2 10-14,-32 0-5 0,-33 4 1 12,-28 3 0-12,-23 4-1 14,-27 1 4-14,-27 5 0 0,-22 2 2 13,-7 0-11-8,0 0 13-5,-3 0-2 14,-6 0-1-14,-9 0 7 13,-6 0 2-13,-7 4-14 14,-1 2 5 1,3-2 1-15,9-4-6 0,7 3 7 12,9-3-7-12,4 0 4 14,0 0 4-9,0 0-6-5,0 0 1 14,0 0-3-14,0 0-9 14,0 0 1-14,-14 0-52 13</inkml:trace>
    </iact:actionData>
  </iact:action>
  <iact:action type="add" startTime="91486">
    <iact:property name="dataType"/>
    <iact:actionData xml:id="d28">
      <inkml:trace xmlns:inkml="http://www.w3.org/2003/InkML" xml:id="stk28" contextRef="#ctx0" brushRef="#br0">16135 3738 1 0,'0'-13'23'15,"0"5"-11"-14,0 3 4 14,0 2 1-9,0 0-3-5,0-2-1 14,0-3-9-14,0 0 1 14,-8 0-1-14,2-2-5 13,-1 2 5-13,-1 2-5 14,2 1 1-14,4 5 0 13,0 0-2-13,2 0-8 0,0 0 10 20,-11 14-19-20,-7 20 12 0,-11 13 14 12,-9 15-10-12,-4 7 6 14,-5 7-3 0,-7 4 2-14,-4 0-2 0,-1 1 3 13,-4-1 0-13,3-2-6 14,7 0 10-14,3-6-11 13,6-4 6-7,3-5-2-6,2-7 0 14,1-4 0-14,2-2 0 13,5-4 2-13,7-6-6 14,3-3 11-14,8-11-13 13,4-10 11-13,4-8-9 14,5-8 8-14,0 0-4 14,0-8 15-9,0-31 4-5,0-17-19 14,9-11-3-14,11-10-3 13,3-3 12-13,2-4-10 14,4-5 10-14,2 3-7 14,6 2 1-14,3 6 0 13,5 10-2-13,2 6 6 0,0 7-9 19,-3 9 10-19,-3 5-9 14,-6 4 12-14,-6 5-6 0,-7 2-2 13,0 2 7-13,-3-1 3 13,-2 3-9-13,-1 2 5 14,-3 1-2-14,-3 4-3 14,-4 6 6-14,-2 3-8 20,-1 6 5-20,-3 4-6 0,0 0 2 12,0 0-5-12,0 0-3 14,0 0-18-14,0 25 5 14,-3 19 11-14,-19 19 4 13,-9 11 12-13,-13 10-3 14,-6 1-2-14,-6-9 3 14,0-2-4-9,1-10 2-5,2-8-5 14,-1 0 13-14,2-2-16 13,0-4 12-13,0-1-12 14,7-5 12-14,3-2-6 0,9 0 0 13,4 2 0-13,4 0 0 13,10 4 2-13,3-4-11 20,6 0 12-20,3-7-9 14,3-14-3-14,0-10 2 0,0-11-9 13,0-2 10-13,7-2 6 13,18-32 5-13,12-19 0 14,17-14 4-14,6-7-18 13,-4-3 15-13,0 1-12 14,-8-3 6-8,-2-6-1-6,0 1 1 13,1-3 0-13,1 0-2 14,-2 5 7-14,-7 9-6 13,-7 4 5-13,-8 9 10 14,-5 9-13-14,-9 14 12 14,1 10-5-14,-3 14-1 13,-6 7-1-7,-2 6-3-6,0 0-3 14,0 0-7-14,0 0 7 0,0 10-29 12,0 20 20 3,-7 13 6-15,-9 16 3 0,-9 9 5 12,-6 0-4-12,-6 3 0 14,-5-7 4-14,-3-1-6 20,-7 1 5-20,1 2-7 14,-7-1 11-14,-2 1-8 0,-2 1 0 12,-1-5 0-12,8-4-2 14,5-3 4-14,8-8-4 14,9-5 12-14,12-3-20 13,6-12 17-13,8-6-14 20,7-9 4-20,0-11-6 0,0-1-5 13,0 0 8-13,20-25 6 14,24-19 4-14,22-18-2 13,11-13 4-13,2-7-12 14,-2-6 7-14,-3-3-3 14,-7-3-4-14,-2 1 2 13,-3 0 2-7,-2 3 2-6,-8 2-2 13,-10 10 6-13,-9 11 14 14,-8 15-17-14,-7 16 14 14,-9 15-13-14,-7 14 9 0,-2 4-11 12,0 3-8-12,0 0-1 14,0 18-16-14,0 20 23 20,-13 20 2-20,-12 13-3 0,-6 5 7 13,-2-2 1-13,-3-3-4 13,0-12-1-13,2-1 0 14,-1-5 2-14,1-1-4 14,1-2 8-14,-2-1-12 13,3-1 13-13,1-5-13 14,2 0 7-9,4-9-1-5,5-4 0 14,7-6-5-14,4-5 4 14,6-2-24-14,3-2 7 13</inkml:trace>
    </iact:actionData>
  </iact:action>
  <iact:action type="add" startTime="93111">
    <iact:property name="dataType"/>
    <iact:actionData xml:id="d29">
      <inkml:trace xmlns:inkml="http://www.w3.org/2003/InkML" xml:id="stk29" contextRef="#ctx0" brushRef="#br0">15606 4717 1 0,'11'0'0'6,"15"0"-1"-5,17 0 1 14,22-7 0-14,8-5 0 13,10 0 3-13,8-3 3 14,3 6-5-14,-1 1 7 14,3 2-7-14,3 4 2 13,3 1 1-13,18-4-1 14,18 1-2-9,19 0 5 10,16-4 1-15,15 2-3 0,-3 1-4 13,-2 2 3-13,-3 1-8 13,-9 2 12-13,-9 0-12 14,-4 0 10-14,-2 0-6 0,6 5 1 12,3 4 0-12,0-3-1 21,-3 2 5-21,0-4-8 13,-11 2 11-13,-13 0-14 14,-18 1 14-14,-24 0-12 0,-15-2 7 12,-23 2-2-12,-14 1 0 14,-20-2 0-14,-12 2-3 14,-10-3-6-14,-2-4 8 13,0 3-12-7,-27 3 13-6,-22 0 2 14,-15 3 12-14,-15-4-13 13,-5 0 1-13,-5-6-2 14,-7 0 1-14,-9 0 1 13,-7 0 4-13,-5 0-12 14,-15 0 14-14,-8-6-10 14,-14-2 3-9,-7-2-1-5,-4 2 3 14,-7 2-3-14,-6 4 0 13,-11 2 2-13,-12 0-7 14,1 0 12-14,-3 4-14 0,7 3 12 13,15 5-5-13,16-9 0 13,13-1 1-13,17-2-2 14,8 0 3-9,11 0-5 10,16-8 10-15,17-4-11 0,16 1 10 13,11-1-7-13,13-1 3 13,12 3-2-13,7 1 3 14,8 2 0-14,6 3 0 14,2 1 3-14,8 0-10 13,0 3 9-7,0 0-10-6,0 0-7 13,0 0 9-13,23 0-7 14,30 0 3-14,41 0 7 14,47 0 0-14,34 0 8 13,20 0-4-13,12 3-5 0,3 2 4 13,-2-1-5-13,14 1 3 20,-4-5-1-20,-2 0 0 14,-4 0 3-14,-21 0-6 13,-17 0 9-13,-11 0-8 0,-8 0 8 13,-11 0-8 2,-12 9 5-15,-12 3-6 0,-13 0 3 12,-16 2 0-12,-12 0 0 14,-19-2 4-9,-23-2-11-5,-16-2 12 14,-10-4-11 1,-11 0-1-15,0-1 7 0,0-1-9 12,-25 1 0-12,-29 6 9 14,-23-2 5-14,-26 2-4 13,-10-4 2-13,-17-1-6 14,-12-4 6-8,-14 2-6-6,-14-2 6 13,-13 3-5-13,-18 2 2 14,-21 1-1 0,-13 4 0-14,4 0-1 0,15 0-4 13,28-1 12-13,36-6-8 14,32-3 8-14,32 0-5 0,18 0 0 12,19 0 0-6,15 0 7 8,16-5-5-14,16-2 16 14,4 3-7-14,0-2-1 0,24-2-8 13,21-6-6 1,17-2 6-14,32-7-2 0,28 4-1 13,34 1 2-13,39 2-2 14,34 2 6-9,24-2-12-5,11 4 13 14,-7 0-13-14,-20 0 7 13,-17 2-1-13,-20-4 1 14,-6 0 2-14,-9 2-3 14,-14-1 0-14,-7 4-5 13,-22 0 13-13,-15 4-15 14,-18 2 15-9,-15 3-15-5,-18 0 12 14,-22 0-5-14,-15 0 0 14,-16 0 0-14,-14 0-1 13,-7 3-4-13,-2-1 3 0,0-2 4 13,0 0-9-13,0 0 12 14,0 0-10-14,0 2 5 13,0-2-2-7,0 0 0-6,0 1-8 13,0 6 6-13,11-2-17 14,11-2-30-14</inkml:trace>
    </iact:actionData>
  </iact:action>
  <iact:action type="add" startTime="94808">
    <iact:property name="dataType"/>
    <iact:actionData xml:id="d30">
      <inkml:trace xmlns:inkml="http://www.w3.org/2003/InkML" xml:id="stk30" contextRef="#ctx0" brushRef="#br0">21431 4846 7 0,'0'-44'0'15,"2"-4"4"-8,12-1-5-6,3-8 4 13,3-4 7-13,5-2-8 14,-1-3 8-14,-2-4-3 14,-1-1-1-14,-4 3 6 0,-1-1-11 12,-1 2 9-12,3 0-10 14,-5 5 12-14,-3 4-8 13,-8 4 10-7,-2 7-13-6,0 7 4 14,0 11 1 0,0 11 4-14,-4 5 1 0,-1 9-9 13,0 4-4-13,-8 0 5 13,-14 22-12-13,-6 19 9 14,-5 12-1 1,2 10-7-15,5 4 7 4,5 7 0-4,-1 2 2 14,2-1 0-14,-2 4 5 14,1-1-12-14,-1-4 14 13,4-4-11-13,4-1 5 14,3-9-2-14,3 0 0 13,2 0 0-13,3 0-2 14,2-4 8-8,4-5-13-6,0-13 16 0,2-10-18 12,0-15 7-12,0-6 2 14,2-7-8-14,2 0 8 13,-2 0 8-13,0-14-2 14,12-22 12-14,13-18-14 14,13-16-8 0,2-5 10-14,-1 3-10 5,-6 4 6-5,-1-4-2 13,1-1 0-13,5 0-4 14,-1-2 3-14,-2 3-4 14,-1 4 0-14,-7 5 10 13,-7 5-12-13,-9 5 12 14,-6 2-8 1,-7 7 3-15,0 3-2 4,-5 3-6-4,-14 6 2 14,-1 6-1-14,1 8 14 13,9 8-13-13,5 6 14 14,3 3-16-14,2 1 8 0,-2 0-5 13,-6 15-3 1,-2 18 8-14,-11 10-5 0,0 10 10 19,-8 7-10-19,-5 6 11 14,-1-2-7-14,-6 5 6 0,-1-1-4 13,1-2-1-13,6 0 0 13,4-3 0-13,4 0 0 14,1 2-4-14,-1 0 10 14,2 4-11-14,3-2 14 13,7-5-14-7,3-8 5-6,8-13 0 13,4-11 0-13,0-11-1 14,0-12-2-14,0-4 0 14,0-3 3-14,8-3 0 13,8-28 22-13,13-20-22 14,9-14 2 0,14-6-2-14,-4 6-2 5,-3-2 2-5,-3 0 0 14,-1-5-4-14,-1-2 6 13,-3 0-7-13,-3-2 3 14,-5 6-3-14,-2-1-2 13,-3 6-3-13,-3 0 5 14,-2 2-4-14,-3 5 7 0,-7 6 2 13,-3 10-5-8,-6 16 10-5,0 10-10 14,0 13 0-14,-24 3-1 13,-10 5 2-13,-8 23 2 14,2 8 0-14,4 7 2 14,7 1-5-14,7 4 7 13,4 3-8-13,3 0 12 14,1 4-8-8,1-1 4-6,-1-3-1 13,1 2 0-13,-5 0 1 14,1 2-4-14,-4 3 10 13,-1 2-14-13,-3 3 13 14,-3-2-13-14,-3 2 14 14,-3 1-8-14,0 3 0 13,3-5 1-7,6-11-1-6,10-11 2 13,7-13-7-13,3-15 10 0,5-8-12 13,0-4 15 2,0 0-6-15,2-18 11 0,28-25 19 12,14-19-23-12,7-8-6 14,2-3-6-14,-4 6 7 14,-11 3-9-9,-1-4 6-5,-2-1-7 14,-4 0-1-14,-2-1 6 13,-2 7-11-13,-8 6 1 14,-5 6 9-14,-3 6-2 14,-4 7-2-14,-3 8 8 13,-4 9-6-13,0 6-7 14,0 9-4-9,-2 6-8-5,-13 0 16 14,-6 0 4-14,-6 9 3 14,-4 16 2-14,-4 6 3 13,-3 5-8-13,0 5 11 14,2 5-11-14,5 5 6 13,2 1-2-13,3 4 1 0,3 2 1 20,3 2-3-20,0-2 3 13,4 0-1-13,-2-4 2 0,1 3-8 13,-1 1 12-13,0-3-6 14,2-2-1-14,3-9 0 13,4-5-1-13,2-11 0 14,5-10-2-14,2-6 8 13,0-8-10-7,0-3 10-6,0-1-1 14,0 0-1-14,0 0 10 13,0 0 0-13,0 0-3 14,5 0 2-14,-3 0-13 13,-2 0 18-13,0 0-16 14,0 0 7-14,0 0-5 14,0 0-2-9,0 0-2-5,0 0 0 14,0 0 0-14,0 0 2 13,0 0-7-13,0 0 8 14,0 0-9-14,0 0 5 0,0 0-5 13,0 0 2-13,0 0 4 13,4 5-3-13,1-3 3 14,-3-2 0-8,-2 0 5-6,0 0-9 13,0 0 12-13,0 0-12 14,0 0 10-14,0 0-8 13,0 0 4-13,0 0-3 14,0 2 1-14,0-2-1 14,0 0-5-14,0 0 1 13,0 0 4-7,0 0-53-6</inkml:trace>
    </iact:actionData>
  </iact:action>
  <iact:action type="add" startTime="97387">
    <iact:property name="dataType"/>
    <iact:actionData xml:id="d31">
      <inkml:trace xmlns:inkml="http://www.w3.org/2003/InkML" xml:id="stk31" contextRef="#ctx0" brushRef="#br0">10981 6236 0 0,'2'-7'13'15,"-2"2"-8"-14,0 3 8 14,0 2-1-14,0 0-4 13,0 0-8-7,0 0-2-6,0 0 2 14,0 0-8-14,0 0 4 13,0 0 5-13,0 0-6 14,2 0 5-14,0 0-9 13,5 2 8-13,4 3-4 14,7-2 4-14,8-1-11 14,3-2 7-9</inkml:trace>
    </iact:actionData>
  </iact:action>
  <iact:action type="add" startTime="98264">
    <iact:property name="dataType"/>
    <iact:actionData xml:id="d32">
      <inkml:trace xmlns:inkml="http://www.w3.org/2003/InkML" xml:id="stk32" contextRef="#ctx0" brushRef="#br0">14164 6601 5 0,'19'0'1'1,"2"0"3"13,-1 0 0-13,0 0-5 14,0 0 2-14,0 3-1 13,0 2 0-13,2-1 0 0,-1 0-1 19,0 3 5-19,0-4-10 0,-5 1 12 13,-5-2-9-13,-7-2 7 14,-4 0-4-14,0 0 2 13,0 0 8-13,0 0 5 14,0 0 9-14,0 0 11 14,0-2-27-14,-9-5-8 19,-3-2-7-19,-3-2 3 0,-5 2-17 13,-11-1-15-13,-7 3-8 14</inkml:trace>
    </iact:actionData>
  </iact:action>
  <iact:action type="add" startTime="100387">
    <iact:property name="dataType"/>
    <iact:actionData xml:id="d33">
      <inkml:trace xmlns:inkml="http://www.w3.org/2003/InkML" xml:id="stk33" contextRef="#ctx0" brushRef="#br0">5866 7493 1 0,'-8'0'12'1,"6"0"11"13,2 0 9-13,0 0-10 14,0 0-12-14,0 0-1 13,0 0-6-7,0 0-6-6,6 0-10 14,25 0 9-14,27 0 4 13,34 0 3-13,35 0 1 14,22 0-3-14,23 0-1 13,11 0 5-13,4 6-11 14,-4-2 12-14,-16 3-12 14,-15-1 11-14,-19-1-7 4,-12 2 4-4,-10-3-4 14,-4-3 2-14,-5 4 0 13,-5-2-2-13,-6-1 10 14,-11 3-15-14,-8-1 13 14,-6-4-12 0,-8 0 5-14,-11 0 0 14,-14 0-4-14,-13 4-8 5,-13 4-10-5,-7-2-10 13,0-1 17-13,-22-1 14 14,-18 0 2-14,-9-1 0 13,-9-3 6-13,-10 0-5 14,-7 0 1-14,-10 0-2 14,-13-8 3-14,-6 0-5 13,-6-1 9-7,1 1-11-6,-4 7 9 13,-8 1-1-13,-9 0-3 14,-7 0 5-14,-4-4 3 14,1-3-5-14,-1-2 8 13,12 1-10-13,9-3 3 0,8 1 1 13,14-1 0 2,7-2-6-15,8 1 7 4,14 2-6-4,18 2 5 14,13 3 0-14,15-2-2 13,11 3 5-13,4 3-4 14,8 1-10-14,0 0 10 14,0-3-10-14,0 3-2 13,0 0 5-13,3 0-3 14,21 0-11-9,23 0 14-5,28 8 4 14,26 2 1-14,24-2 1 14,13-5-5-14,9 0 7 13,0-3-6-13,-4 0 0 14,-11 0 0-14,-8 0-2 14,-1 0 8-14,-5 0-13 13,0-3 14-7,3-2-14-6,3 1 14 13,1 2-12-13,-4 2 5 14,-12 0 0-14,-22 14-7 14,-20 4-10-14,-19 2 5 0,-13-3-18 12,-16-4 25-12,-9-4 0 14,-6-6-1-14,-4-1 8 13,0 1-2-7,0-3 0-6,0 0-3 14,-2 2-1-14,-18 2 4 13,-12-3 3-13,-7 3 4 14,-9-4-8-14,-8 0 4 13,-6 0 1-13,-11-7-2 14,-10-10 3-14,-8 0-2 14,-7 3-3-9,-5 0 0-5,-4 4 6 14,-9 3-12-14,-9 3 12 14,-8 4-10-14,-3 0 10 13,-3 0-8-13,-1 0 4 14,9 7-1-14,13 2-1 13,15 3 5-13,23 0-8 14,18-3 10-8,16-4-13-6,20-2 12 0,13-3-9 12,6 0 3 3,7 0 0-15,0 0 0 0,0 0-1 12,0 0-3-12,0 0 4 14,0 0-6-14,0 0-1 14,7 0 6-14,6 0-3 13,7 0 4-7,9 0 0-6,11 0 4 13,14 0-3-13,14 0 2 14,26 0-3-14,20 0 3 14,21 0-4-14,15 0 5 13,-1 0-7-13,1 0 5 14,-10 0-2-14,-8 0 0 14,-12 0 0-9,-10 0-3-5,-8 0 9 14,-9 0-14-14,-8 0 14 13,-8 0-12-13,-11-3 6 14,-10 3-2-14,-12 0-4 14,-13 0-2-14,-14 4-2 13</inkml:trace>
    </iact:actionData>
  </iact:action>
  <iact:action type="add" startTime="101863">
    <iact:property name="dataType"/>
    <iact:actionData xml:id="d34">
      <inkml:trace xmlns:inkml="http://www.w3.org/2003/InkML" xml:id="stk34" contextRef="#ctx0" brushRef="#br0">6288 7541 4 0,'-7'0'-3'1,"7"0"9"13,0 0-7-13,0 0 1 0,32 0-2 13,28 0 2-13,35 0 3 13,30 0 6-13,16 0-8 14,6-2 1-14,-7 1 4 14,-8 1-9-9,-11 0 9-5,-6 0-9 14,-6-2 6-14,-4-2-2 14,-2 0 1-14,-1 0 0 13,1 0-2-13,-5-3 4 14,-9 1-8-14,-11 1 12 13,-16-2-13-13,-13 5 8 14,-13 1-4-8,-16-1 1-6,-9 2 0 13,-11 0 0-13,0 0 3 14,0 0-9-14,0 0 12 13,0 0-5-13,0 0 4 14,0 0 2-14,-4 0 7 14,-3 0 3-14,-1 0 6 0,-2-2-4 19,-1-3-3-19,1 0-16 0,0 2 12 12,3-1-9-12,1 3-1 14,4-2 3-14,0 3-4 14,2 0-1-14,0 0 0 13,0 0 0-13,0 0 3 14,0 0-9-14,0 0 13 14,0 0-9-9,0 0 9-5,0 0-7 14,0 0 3-14,0 0-3 13,0 0 0-13,0 0 3 14,0 0-1-14,0 0 3 14,0 0-2-14,0 0 2 13,0 0-2-13,0 0 2 14,0 0-2-9,0 0-3-5,0 0 0 14,0 0 0-14,0 0 4 14,0 0-11-14,0 0 14 13,0 0-16-13,0 0 10 0,0 0-3 13,0 0-1 2,0 0 1-15,0-2 2 0,0 2 0 12,0 0-6-6,0 0 12-6,2-1-14 13,-2 1 18-13,2 0-18 14,-2-3 13-14,0 3-5 14,0 0 0-14,0-3 0 13,0 3 0-13,0 0 4 14,0 0-11-14,0 0 16 14,0 0-16-9,0 0 12-5,0 0-8 14,0 0 3-14,0 0-2 13,0-1 2-13,2 1-11 14,5 0 1-14,-1 0-64 14</inkml:trace>
    </iact:actionData>
  </iact:action>
  <iact:action type="add" startTime="103874">
    <iact:property name="dataType"/>
    <iact:actionData xml:id="d35">
      <inkml:trace xmlns:inkml="http://www.w3.org/2003/InkML" xml:id="stk35" contextRef="#ctx0" brushRef="#br0">12177 8089 61 0,'-4'12'13'15,"2"-12"14"-14,2 0 2 14,0 0-22-14,0 0 13 13,2 0-12-13,-2 0-4 14,0 0-4-14,0 0-6 14,2 0-5-9,14 0-60-5</inkml:trace>
    </iact:actionData>
  </iact:action>
  <iact:action type="add" startTime="104301">
    <iact:property name="dataType"/>
    <iact:actionData xml:id="d36">
      <inkml:trace xmlns:inkml="http://www.w3.org/2003/InkML" xml:id="stk36" contextRef="#ctx0" brushRef="#br0">12686 8156 29 0,'0'0'0'1,"0"9"-7"13</inkml:trace>
    </iact:actionData>
  </iact:action>
  <iact:action type="add" startTime="105113">
    <iact:property name="dataType"/>
    <iact:actionData xml:id="d37">
      <inkml:trace xmlns:inkml="http://www.w3.org/2003/InkML" xml:id="stk37" contextRef="#ctx0" brushRef="#br0">24398 9830 109 0,'0'-23'5'1,"0"12"-5"0,0 11 0 12,0 0-6-12,0 0-17 14,0 4-61-9</inkml:trace>
    </iact:actionData>
  </iact:action>
  <iact:action type="add" startTime="105621">
    <iact:property name="dataType"/>
    <iact:actionData xml:id="d38">
      <inkml:trace xmlns:inkml="http://www.w3.org/2003/InkML" xml:id="stk38" contextRef="#ctx0" brushRef="#br0">24319 9394 0 0,'-8'0'25'1,"6"-6"-25"13,2 6-15-13</inkml:trace>
    </iact:actionData>
  </iact:action>
  <iact:action type="add" startTime="111097">
    <iact:property name="dataType"/>
    <iact:actionData xml:id="d39">
      <inkml:trace xmlns:inkml="http://www.w3.org/2003/InkML" xml:id="stk39" contextRef="#ctx0" brushRef="#br0">7517 11061 0 0,'0'0'5'15,"0"0"-3"-14,0 0-2 0,0 0 2 13,0 0-2-13,0 0 2 13,0 0-2-13,0 0 5 14,0 0-10-14,0 0 12 14,-3 0-12-14,0 0 9 13,1 0-4-7,-2 0 3-6,2 0 0 14,2 0-2-14,-2 0 4 13,-1 0-6-13,1 0 6 14,0 0-3-14,-2 0 2 13,-4 0-1-13,2 0-3 14,1 0 0-14,1 0 0 14,0 0 1-9,0 0-3-5,-1 0 8 14,-2 0-11-14,5 0 12 14,-3 0-13-14,3 0 8 13,-4 0-2-13,1 0 0 0,-4 0 2 13,2 0-4 1,3 0 7-14,0 0-11 0,-1 0 12 13,1 0-11-7,-1 0 11 8,0 0-6-14,3 0 0 0,0 0 0 13,0 0 5-13,2 0-4 14,0 0 3-14,0 0 1 13,0 0-4-13,0 0 3 14,0 0-7-14,0 0 3 13,0 0 0-7,0 0-6-6,0 0 0 14,0 0 6-14,0 0-4 13,0 0 0-13,2 0 5 14,0-2-7-14,0 2 7 14,5 0-3-14,3 0 4 13,5 0-2-13,1 0 0 14,1 0 5-9,1 0-9-5,3 0 10 14,-2 0-10-14,1 0 11 0,3 0-13 13,4 0 9 1,4 0-3-14,4 0 0 0,5 0 1 13,5 0-2 1,4 0 6-14,2 0-9 14,3 0 12-8,4 0-12 8,-1 0 10-14,11 0-7 0,-4 0 1 0,1 0 0 12,2 0 0-12,-3 0 1 14,3 0-6-14,3-2 12 13,5 2-14-13,1-2 16 14,0 2-15-14,-2 0 8 13,-6 0-3-7,-3 0 1-6,0 0 0 14,-3 2-1-14,5 0 4 13,2 3-10-13,0-2 14 14,0 1-12-14,3 1 11 14,-5 2-8-14,-1-3 3 0,1 2-1 12,-7-2 0 3,7 2 0-10,1-2-2-5,0-1 4 14,10-3-4-14,0 0 10 0,9 0-13 13,7 0 7-13,2 0-2 13,9 0 0-13,-5 0 0 14,-2 0-4-14,-7 0 10 13,-4-3-11-13,-4 1 10 14,2-2-10-8,1 0 8-6,5 0-5 13,10 0 4-13,2 2-2 14,15 2 0-14,7 0 2 13,4 0-3-13,1 0 7 14,-8 0-12-14,-7 2 10 14,-1-1-8-14,-4-1 7 13,-6 0-3-7,1 0 0-6,0 0 1 14,4-7-2-14,0-3 5 13,1 1-3-13,-10 9 5 14,-7 0-12-14,-10 0 8 13,-12 0-5-13,-6 0 2 0,-14 7 1 13,-10 0 0-13,-10 0 0 20,-12-3-5-20,-2-3 12 0,-5-1-13 13,-5 0 14-13,0 0-11 13,-4 0 6-13,-3 0-3 14,0 0 3-14,0 0-3 14,0 0 2-14,0 0 3 13,0 0-2-13,0 0 2 14,0 0 0-9,0 0-1-5,0 0 3 14,-5 0-4-14,-9 0 2 14,-6 0-5-14,-8 0 1 13,-11 0-8-13,-7 0 8 14,-8 0-9-14,-8 0 16 14,-3 7-16-14,1 3 11 13,-4-2-3-7,-3-1 3-6,-4-4-3 13,-6 1 0-13,-8-4 5 14,-4 0-10-14,-10 0 13 0,-8 0-15 13,-10 0 14-13,-4 0-10 13,-4 0 3-13,-5 0 0 14,-4 0-3-14,-5 0 6 20,3 0-8-20,0 4 14 0,1 5-18 13,-2-3 17-13,-10 5-16 13,-14-2 13-13,-9 3-8 14,-2 2 3-14,7-1 0 14,9-6 0-14,6-4 6 13,11-3-9-13,12 0 6 14,3 0-5-9,3 0 8-5,1-10-10 14,-12-3 4-14,-5 1 0 14,3 1-1-14,0-1 3 13,7 1-5-13,5 5 9 14,3-3-12-14,8 3 13 0,8 1-12 12,0 2 6 3,13 3-1-9,8-2 0-6,16-2 0 13,10 1-2-13,4 0 7 14,5 3-15-14,-7 0 20 0,-2 0-20 12,-2 0 16-12,-9 0-8 14,-3 0 2-14,-4 8 0 14,-3-1-1-14,5-4 2 20,1-1-5-20,6 0 13 0,4-2-18 13,7 0 19-13,7 0-16 13,4 0 11-13,7 0-5 14,7-7 0-14,1 0 1 13,1-3 0-13,-2-2 4 14,-3-5-7-14,-4 5 11 14,-5-1-18-9,-2 1 13-5,-3 3-9 14,-6 2 5-14,-2 5-1 13,-3-1-1-13,1 3 2 14,4 0-6-14,3 5 12 14,4 7-13-14,4 0 11 0,3-2-8 12,7 0 5-12,3-2-1 20,10-2 0-20,4-2 2 14,0-2-4-14,4 0 7 14,-3-2-11-14,-1 0 13 0,3 1-13 12,-1-1 9-12,-3 0-5 14,2 3 2-14,-3 0 0 14,-3 2-1-14,2-1 2 13,2 1-7-7,4-5 16-6,1 0-20 13,10 3 18-13,4-3-12 14,0 0 5-14,0 0-2 14,0 0-2-14,0 0-5 13,0 0 6-13,0 0-7 14,0 0 6-14,0 0-8 13,0 0 9-7,9 0-13-6,11 0 13 14,14 0 2-14,13 0 1 13,11 0 3-13,6 0-2 14,3 0-2-14,-2 0 6 0,3 0-12 13,4 0 14-13,4 0-9 13,6 0 4-13,-2 0-5 20,5 2 2-20,2 0 0 14,9-2-1-14,11 0 5 14,11 0-8-14,3 0 10 0,-1 0-12 12,-9 5 9-12,-8 0-7 14,-7 3 5-14,-5 2-1 13,1-2 0-13,-1 0 3 14,9-4-7-8,8-4 11-6,12 0-14 13,11 0 15-13,8 0-11 14,5 0 4-14,1 0-1 13,4 0 0-13,-1 0 0 14,-13 0-5-14,-7 0 11 14,-15 8-13-14,-10-1 14 0,-7-2-13 19,-3 1 10-19,5-4-5 13,8-2 1-13,9 0 0 14,5 0-2-14,1 0 5 14,-1 0-6-14,-4 0 11 0,-2 0-16 12,-5 0 14-12,-6 0-10 14,-10 0 6-14,-1 0-3 14,-1 0 1-9,7 0 0-5,7 0-1 14,6 0 4 0,1 0-8-14,2 0 10 0,-3-6-6 13,-2-4 7-13,-9 1-10 14,-8 2 4-14,-16-1 0 13,-12 2 0-13,-1 2 3 14,-7 0-10-9,-3 4 15-5,0 0-16 14,-6 0 15-14,-5 0-12 14,-8 0 6-14,-5 0-2 13,-9 0 1-13,-5 0 0 14,-7 0 0-14,-4 0 4 14,-4 0-12-14,0 3 16 0,0-3-13 12,0 0 11-6,0 0-4-6,0 0-2 13,0 0 1-13,0 0-1 14,0 0 5-14,0 0-7 14,0 0 9-14,0 0-13 13,0 0 13-13,0 0-12 14,0 0 6-14,0 0-2 13,0 0 0-7,0 0-3-6,0 0 3 14,2 0-2-14,-2 0-3 13,2 0 5-13,-2 0-5 14,2 0 3-14,-2 0 1 14,3 0 2-14,-3 0 0 13,0 0-1-13,0 0 4 0,0 0-6 19,0 0 10-19,0 0-12 14,0 0 12-14,0 0-13 14,0 0 7-14,0 0-2 13,0 0 0-13,0 0-10 0,0 5-10 13,0 1-16-13</inkml:trace>
    </iact:actionData>
  </iact:action>
  <iact:action type="add" startTime="120637">
    <iact:property name="dataType"/>
    <iact:actionData xml:id="d40">
      <inkml:trace xmlns:inkml="http://www.w3.org/2003/InkML" xml:id="stk40" contextRef="#ctx0" brushRef="#br0">18619 12131 14 0,'0'0'22'1,"0"0"-9"13,0 0-11-13,2 0-2 14,4 0-6-14,-4 0 5 0,7 0-7 12,1 5 5-12,4 0 6 14,1 4-2-14,4-1-1 14,-2-3 0-9,3 2-2 10,5-1 4-15,4-2-6 0,6 2 13 12,13-3-13-12,0 6 10 14,10-6-8-14,0 4 4 14,5-3-2-14,8-2 0 13,5 2 3-13,4-4-6 14,0 3 8-9,1 2-12-5,-6 4 12 14,-1 0-9-14,-3 1 8 14,0 3-4-14,3 0 1 13,2 0-1-13,4-1 0 14,1-1 2-14,6-1-5 14,6-2 10-14,7-2-14 13,10 2 14-7,3-2-10-6,1-2 3 13,-2-4-1-13,-2 0 1 14,2 0 0-14,-2-4-1 14,-8-2 8-14,-6 6-14 0,-7 0 14 12,2 0-14 3,5 8 14-15,0 8-9 0,3 0 2 13,1-2 0-8,0 0-3-5,1-4 9 14,5-4-11-14,-6-4 14 13,1-2-18-13,-3 0 18 14,2 0-13-14,5-16 5 14,8-5-1-14,11-5 0 13,3 3 0-13,2 7-2 14,0 4 7-9,-2 6-10-5,-7 2 12 14,-2-1-13-14,-2 2 12 14,3-3-8-14,1 0 4 13,0-2-1-13,1 2-1 14,-1-4 0-14,3-6-1 13,2 1 7-13,4-6-8 14,1 7 9-8,-4 0-7-6,-1 4 1 13,-4 2 0-13,-11 0-1 0,-6 2 1 13,-7-1-3-13,-1 3 9 13,0 1-13-13,-9-1 12 14,-9 4-12-14,-11-3 9 14,-9 1-5-14,-6 0 2 13,-10 1 0-7,-7-4-1-6,-8 4 5 14,-9-6-7-14,-9 2 8 13,-7-4-6-13,-2 0 9 14,0 0-11-14,0 4 3 13,0-2-4-13,-4 2-3 14,-10 0 7-14,-1 1-4 14,-4 2 9-9,-8 2-7-5,2-1 5 14,-8 1-4-14,-2 0 8 13,-5 0-8-13,-9 0 1 14,-4 0 0-14,-15 0 1 14,-3 0 4-14,-14 0-10 13,-4 0 12-13,0 0-16 14,-7 0 10-9,-2 7-2-5,-6 3 2 14,-3 1 0-14,0-4-1 0,0-3 4 13,-1-4-10-13,6 0 13 13,0 0-14-13,6 0 16 14,7 0-17-14,0 0 12 14,-1 0-7-14,-1 0 5 13,-5-4-2-7,-2 0 0-6,2-1 0 13,4 0-8-13,1 5 19 14,-11 0-18-14,-8 0 12 14,-12 10-6-14,-9-2 1 13,-8 0-2-13,-5 1-1 14,-6 0 3-14,3 1-1 13,-2 2 7-7,6-2-14-6,5 1 12 14,6-1-6-14,7 5 2 13,3 2-6-13,-3 1 3 14,-9-5 3-14,-4-6-6 14,-7-7 12-14,-5 0-12 0,1 0 12 12,5 0-12 3,5-7 12-10,12 2-12-5,7-3 15 14,10 0-9-14,12 2 0 0,7-1 1 13,4 6-5-13,-5 1 8 13,-5 0-11-13,-6 1 14 14,-2 4-13-14,5-3 8 13,2-2-3-13,9 0 1 14,8 0 0-8,17 0 0-6,10-7 2 13,17 0-2-13,7-1 4 14,10 2 0-14,9-1 0 14,1 4-5-14,2-4 2 13,6 6-1-13,-2-1 0 14,4 0 2-14,0-1-6 13,0 3-2-7,0-1 4-6,0 1-21 14,6 0 18-14,12 0-1 0,9 0 6 12,9 0 0-12,3 1 2 14,13 6-2-14,6 1 2 13,9 2-6-13,7 4 12 14,6 0-13-14,4 2 11 14,3 0-9-9,1-2 6-5,1-2-3 14,-3-5 0-14,-1 2 0 13,4-3-4-13,5-1 11 14,9 0-13-14,12 2 13 14,8-2-11-14,4 1 6 13,2-6-2-13,2 0 0 14,0 0 0-9,-2-6-1-5,-5 4 3 14,-1 2-8-14,-1 0 12 14,3 0-8-14,0 0 7 13,7 4-7-13,1 2 2 14,8-2 0-14,1-1-1 0,-1-3 2 13,0 0-2 1,-4-9 10-8,0-7-18-6,-4 9 18 13,-4 0-18-13,-2 5 12 14,-1 2-5-14,-4 0 4 0,3 0-2 13,2 0 0-13,4 0 6 13,1 0-15-13,-3 0 19 14,-2 0-20-14,-2-12 17 14,2-6-11-9,3-4 4-5,-1 4 0 14,-2 5 0-14,0 6 2 13,-5 2 0-13,-6 5 3 14,-6 0-8-14,-10 0 11 14,-13 0-12-14,-14 0 7 13,-8-2-3-13,-16 1 1 14,-13 1-1-9,-14-2 0-5,-11 2 3 14,-7 0-8-14,-4 0 12 14,0 0-9-14,0 0 8 0,0 0-6 12,0 0 2 3,0 0 0-15,0 0-1 0,0 0 2 13,0 0-2-13,0 0 6 20,0 0-12-20,0 0 12 0,0 0-8 12,0 0 6-12,0 0-4 14,0 0 0-14,0 0-1 14,0 0 0-14,0 0 6 13,0 0-13-13,0 0 15 14,0 0-16-14,0 0 14 13,0 0-11-7,0 0 5-6,0 0-5 14,0 0-1-14,0 0-34 13</inkml:trace>
    </iact:actionData>
  </iact:action>
  <iact:action type="add" startTime="125831">
    <iact:property name="dataType"/>
    <iact:actionData xml:id="d41">
      <inkml:trace xmlns:inkml="http://www.w3.org/2003/InkML" xml:id="stk41" contextRef="#ctx0" brushRef="#br0">29237 7528 4 0,'60'1'1'6,"7"2"6"-5,1-3-5 14,0 1 0-14,1 4-2 13,-2-5 4-13,-5 1-4 14,-2 3 6-14,-4 1-8 0,-4-1 8 13,2 1-6-13,-2-1 1 13,0 0-1-13,-5 1 0 14,-5 0 4-9,-11-1-6-5,-8 3 8 14,-12-3-12-14,-5-2 11 14,-6 0-6-14,0-2 2 13,0 0 4-13,0 0 1 14,0 0-1-14,0 0 9 14,0 0-14-14,0 0 20 13,0 0-13-7,0 0 23-6,0-7-30 13,0-5 7-13,0 2-6 14,0 1-1-14,0 3 0 14,0-1 5-14,0 3-9 13,0 3 11-13,0-1-12 14,0-1 13-14,-2 3-12 14,0-1 8-9,0 1-4-5,2 0 0 14,0 0 2-14,0 0-4 13,0-3 10-13,0 2-16 14,0-3 17-14,0-3-15 0,-2 1 11 13,-3 1-5-13,3-2 0 13,0 3 0-13,-2 2-1 14,4 1 2-9,-6 1-9-5,2 0 13 14,2 0-11-14,-2 0 1 14,1 0 3-14,3 0-4 13,-4 0 0-13,0 0-4 14,-8 1 10-14,-3 9-7 14,-8 4 6-14,-4 2-3 13,-10 3-16-7,-7 1-2-6,-6-5-22 13</inkml:trace>
    </iact:actionData>
  </iact:action>
  <iact:action type="add" startTime="126453">
    <iact:property name="dataType"/>
    <iact:actionData xml:id="d42">
      <inkml:trace xmlns:inkml="http://www.w3.org/2003/InkML" xml:id="stk42" contextRef="#ctx0" brushRef="#br0">29467 7654 9 0,'0'-2'28'1,"0"2"3"0,0 0-23 12,0 0 16-12,6 0-17 14,-6 0 23-14,3 0-22 13,-3-2 13-13,0 0-8 14,0-1-6-14,0 0-7 14,0-1 6-9,-3-1-14-5,-1 4 16 14,0 1-17-14,2 0 15 13,-4-1-13-13,6 1 7 14,-2 0 0-14,-4 0-4 14,-5-3-1-14,-1-3 0 13,-3 2 10-13,6 1-16 14,2-1 22-9,3 4-18-5,2-1 13 14,2 1-8-14,0 0 2 14,0 0 0-14,0-2-1 13,6 2-13-13,-2-4 11 14,15-1-6-14,12 2-1 0,16-1 15 13,15 2-7-13,5-1 2 13,-2 3-2-7,-5 0 1 8,2 0 1-14,-2 0-3 0,3 0 12 13,-3 0-18-13,-2 0 18 14,-2 5-16-14,-5 2 12 13,-4 0-6-13,0-2 1 14,-7-1 0-14,-3 1-2 14,-5-3 7-9,-10 0-11-5,-7-1 13 14,-7-1-13-14,-6 3 15 13,-2-3-12-13,0 0 6 14,0 3-3-14,0-3 2 14,0 0-1-14,4 0 2 13,1 0 4-13,-1 0-5 14,2 0 3-9,0 0 7-5,-2 0-12 14,0 0 10-14,1 0-7 14,-3-7 1-14,0-2 2 13,-2 4-1-13,0-1-4 14,0 1 2-14,0 2-6 14,0 1 11-14,0 2-8 13,-2 0 0-13,2 0 0 5,0 0 0-5,0 0 0 13,0 0-4-13,0 0 3 14,0 0-5-14,0 0 1 14,0 16-1-14,-2 7 7 13,-19 8-1-13,0 3 1 14,-4 6-1-14,-2 4 0 13,0 1 4-7,2 2-12-6,1 4 16 14,0 3-15-14,1 6 14 13,3 8-11-13,5 8 4 14,1 2 0-14,-1 3-1 14,3-3 4-14,-5 1-7 13,-1 8 12-13,-2 3-16 14,-2 7 17-9,-1 2-14-5,3-4 9 14,2 2-4-14,0 1 0 14,3 1 0-14,-1 3 0 0,-1-5 4 12,1 4-10-12,-2-3 14 14,5-1-14-14,0-9 15 13,3-14-14-13,6-16 5 21,2-16 0-21,2-12-1 0,0-12-2 12,0-10-3-12,0-6 12 14,0-2-13-14,0 0 14 13,0 0 3-13,0 0-10 14,0 0 12-14,0-7-1 14,0-14 6-14,2-5-17 13,-2-11 8-7,0 3-16-6,0 2 16 14,0 1-17-14,0 1 15 13,0 0-12-13,0 2 4 14,0 0 0-14,0 3-1 13,0 4 3-13,0 2-7 0,2 6 8 13,0-1-10-13,0 5 12 20,-2 6-10-20,3 0 2 0,-3 3 0 13,2-2-3-13,-2 2-3 13,0 0 5-13,3 0-8 14,-3 0 11-14,0 0 5 14,2 0-13-14,-2 0 16 13,2 0-10-13,-2 0 3 14,0 0-1-9,0 0-1-5,0 0 0 14,0 0-2-14,0 0 9 14,2-2-10-14,5 2 9 13,-3 0-8-13,-2 0 5 14,0 0 1-14,0 0-2 14,-2 0 2-14,0 0 0 13,0 0-5-7,0 0 0-6,0 0-4 13,0 0 7-13,0 0-13 14,0 0 15-14,0 0-6 0,0 0 1 13,0 0 2-13,0 0-7 13,0 0 9-13,0 0-6 14,0 0 2-14,0 0 4 14,0 0-6-9,0 0 6-5,-10 0 1 14,-3-4 3-14,-6 3-3 13,-1-4 0-13,3 3 3 14,-2 0-8-14,2 2 13 14,1 0-17-14,5 0 3 13,0 0-3-13,0 0-24 14</inkml:trace>
    </iact:actionData>
  </iact:action>
  <iact:action type="add" startTime="132970">
    <iact:property name="dataType"/>
    <iact:actionData xml:id="d43">
      <inkml:trace xmlns:inkml="http://www.w3.org/2003/InkML" xml:id="stk43" contextRef="#ctx0" brushRef="#br0">5544 12325 18 0,'-12'-5'10'15,"6"1"-5"-14,-3-2-1 14,1 1 1-14,4 0 0 13,-2-2-1-13,1 0-4 14,1 0 6-14,-2 0-1 14,-2-1 0-14,-1 2 8 13,3 0-13-7,2 1 8-6,2 0-3 14,-1-2-5-14,3 4 6 0,0-1-4 12,0 0 2-12,0 2-3 14,5 1-1-14,3 1-13 13,3 0 10-13,12 0 2 14,14 0-7-14,19 0 14 14,11 0-6-9,9 0 0-5,-1 1 0 14,4-1 0-14,8 0 2 13,7 0-4-13,8 0 8 14,12-4-11-14,2-13 13 14,4 0-15-14,1 1 12 13,-5 2-5-13,-10 6 0 14,-12 3 0-9,-16 5-1-5,-11 0 4 14,-11 0-11-14,-10 0 19 14,-7 0-21-14,-10 5 16 13,-10-1-9-13,-3 1 4 14,-7-2-1-14,-5-3 0 14,-2 0 0-14,-2 0 1 13,0 0 5-13,0 0 0 5,0 0-4 9,0 0 16-14,-2 0-12 0,-4 0 12 13,-3 0-8-13,-5 0-5 14,1-3-5 0,-7-5 0-14,-5-1-8 0,-6-1 16 13,-9-1-18-13,-4 2 21 20,-12 2-14-20,-6 3 5 14,-10 4-4-14,-12 0 1 0,-11 0 1 12,-3 7-4-12,-2 4 9 14,-3 5-13-14,1 3 11 14,0-1-9-14,-3 0 10 13,9-3-4-13,7-4 0 20,15-2 1-20,16-6-2 14,7 1 5-14,13-2-8 0,5 0 13 13,8 1-15-13,12-3 13 13,8 0-3-13,5 0-2 14,0 0 1-14,0 0-3 0,0 0 2 12,0 0-8-12,0 0-5 14,0 0 11-8,5 0-21-6,6 0 21 13,12 0-22 2,10 0 22-15,17 0 4 0,18 0 0 12,12 0-3-12,19 0 5 14,9 0-8-14,10-9 6 14,3-3-6-14,1-4 8 13,1 0-8-7,-3 0 2 9,-3 1 0-15,-11 2 0 0,-5-2 2 12,-10 4-6-12,-7 0 11 14,-7 3-16-14,-11 4 18 13,-8 2-14-13,-13 2 7 14,-13 0-4-14,-15 0 2 14,-11 0-4-9,-6 0 4-5,0 0-13 14,0 0 12-14,0 0-9 13,0 0 6-13,-2 0 8 0,-15 0 0 13,-6 0-3 2,-8 0 4-15,-4 0-5 0,-6 0 3 12,-5 0-6-12,-6 0 10 14,-6 0-15-9,-4 0 12 10,-7 5-11-15,-10 3 5 14,0 2-1-14,-2-1 2 0,-2 3 1 12,4 0-3-12,0-1 7 14,4 3-11-14,1-5 13 14,3 1-12-14,-2-1 12 13,3-4-8-7,8-2 4 8,11-1-2-14,10 0 0 0,12-2 1 13,10 0-5-13,7 0 11 14,6 0-15-14,3 0 15 13,3 0-16-13,0 0 7 0,0 4-19 13,15 5-1 2,17 2 21-10,17 4-6-5,16-4 14 14,11 1-9-14,11-3 8 13,1-6-8-13,5-3 10 14,2 0-11-14,1 0 4 14,2 0-1-14,-7 0 0 0,-6 0 3 12,-7 0-6-12,-16 0 10 14,-11 0-11-9,-11-2 11-5,-13 1-10 14,-11 1 6 1,-9 0-4-15,-7 0 1 0,0 0-3 12,0 0 2-12,0 0-5 14,0 0 4-14,0 0 4 13,0 0-8-13,0 0 12 14,0 0-6-8,0 0 1-6,0 0 1 13,0 0-1-13,0 0 1 14,0 0-4-14,0 0 5 13,0 0-7-13,0 1-2 14,0 12 4-14,0-1-13 14</inkml:trace>
    </iact:actionData>
  </iact:action>
  <iact:action type="add" startTime="138565">
    <iact:property name="dataType"/>
    <iact:actionData xml:id="d44">
      <inkml:trace xmlns:inkml="http://www.w3.org/2003/InkML" xml:id="stk44" contextRef="#ctx0" brushRef="#br0">21244 12204 5 0,'-17'0'5'15,"-4"0"-3"-8,-10 0-2-6,-10 0 8 13,-5 0-12-13,-8-6 10 14,-4-1-12-14,-7 5 10 14,-9-1-6-14,-1 1 2 13,-8 0 0-13,-4-3-1 14,-2 0 3-14,7-1-4 0,8 0 7 19,14 1-5-19,16 1 4 14,12 0-4-14,12 3 0 0,9-2 0 12,9 1 7 3,2 2-7-15,0 0 0 0,0 0 3 12,11-1-9-12,22-1 12 14,25 0-3-14,21-3 1 14,19 3-4-9,10 1 1-5,8 1 0 14,7-2-1-14,7-1-1 14,3 3-1-14,6 0 4 13,-4 0-4-13,2 0 9 14,-2 10-13-14,6 4 8 13,5-1-2-13,14 0 0 14,6 0 0-8,2-1-2-6,1-4 4 13,-4-2-4-13,-9-6-6 14,-4 0 4-14,-15 2 6 13,-9 5-2-13,-13-2 0 14,-1 1 0-14,-8-3 0 14,-6-3 2-14,-5 0 1 13,-1 0 2-7,-5 0-7-6,-10 0 9 13,-15 0-11-13,-18-3 4 14,-14 1 0-14,-19 2 0 14,-6 0 1-14,-7 0-4 0,0 0 3 12,-11 0-1-12,-22 0 1 14,-14 0-8-14,-16 8 12 20,-3-2-5-20,-6 0 1 14,5-4 0-14,-4-2-1 0,0 0 4 12,-5 0-8-12,-11 0 11 14,-5 0-12-14,-10-5 12 14,-8-10-6-14,-8-1 2 13,-13-2-4-13,-10 0 1 14,-8 1 1-9,-18 4 5-5,-9 3 1 14,-9 3-12-14,-14 5 13 14,-8 2-14-14,-10 0 13 13,-7 0-7-13,1 7 2 14,16-4 2-14,15 2 3 14,24-1-2-14,28-4 1 0,25 1-2 19,21-1-3-19,20 0 7 13,14 0-7-13,11 3 2 0,13 5 0 13,16 2-2 2,11-2 0-15,9-1 8 0,0 0-8 12,16-3-3-12,28-2 0 14,30-2 1-14,30 0 4 13,31 0 4-7,21 0-5-6,22 0 1 14,13-6-2-14,1-1 1 13,5 4-8-13,0 3 14 14,2 0-17-14,7 0 20 13,10 3-13-13,11 4 6 14,18-7-6-14,12 0 2 14,-1-3 1-9,-9-12-2-5,-19 2 7 14,-28 4-12-14,-17 2 16 14,-20 1-16-14,-12 1 13 13,-9-3-7-13,-7-1 1 14,-11 2 0-14,-7-1 0 13,-20 4 3-13,-20 1-12 14,-25 3 18-8,-18 0-16-6,-20 0 12 0,-14 0-10 12,0 0-13-12,-29 0-5 14,-34 7 23 0,-26 3 1-14,-20-2 7 0,-10-2-4 13,-3-3-7-13,1-1 6 14,-1 3-5-14,-9-2 8 13,-3 3-4-7,-11 7-1-6,-11 0-1 13,-12 3 0-13,-19-5 3 14,-16-10-3-14,-6-1 3 14,0 0-3-14,-1-7 4 13,5-10 1-13,4 10-4 14,-1 3-1-14,-6 4 0 14,-3 0 6-9,-13 0-10-5,6 0 12 14,6 0-15-14,14 0 15 0,28 0-15 12,30 4 10-12,35 2-3 14,38 0 0 1,30-4 0-15,21 0-1 13,16-2-8-13,0 1 0 0,39 3-15 13,49-1 24-8,52-3 3-5,54 0 13 14,51 0-16-14,32-7 0 14,13 4-4-14,2-1-1 13,-14 4 2-13,-17 0-1 14,-21-7-3-14,-7 0 14 14,-17-4-15-14,-9 2 13 13,-8 9-5-7,-12 0 3-6,-8 0-3 13,-17 12 0-13,-13 6 7 14,-17 4-14-14,-23 1 14 14,-19-6-14-14,-26-1 9 13,-18-6-4-13,-17-2 4 14,-10-7-2-14,-15 2 0 0,-2 0 2 13,-2-3 6-8,0 0-7-5,0 0 11 14,0 0-10-14,0 0 11 13,0 0-13-13,0 0 11 14,0 0 6-14,2 0-7 14,5 0 3-14,-2 0-11 13,-1 0 13-13,-2 0-13 14,-2 0 3-9,0 0 1-5,0 0-9 14,0 0 4-14,0 0-1 14,0 0 0-14,0 0 2 13,3 0-7-13,-1 0 10 14,0 0-14-14,0 0 16 13,0 0-16-13,0-13 12 14,1-6-3-8,-3 7 0-6,0-1 2 13,0 5-4-13,0 0 8 14,0 3-10-14,0 2 11 14,0 1-11-14,0-3 9 13,0 5-6-13,0-2 2 0,4 0-1 13,-4 2 0-13,0 0 2 13,0 0-6-7,0 0 14-6,0 0-20 14,0-1 21-14,0 1-20 13,0 0 13-13,0 0-4 14,0 0 0-14,0 0 0 13,0 0-4-13,5 0 8 14,-3 0-12-14,-2 0 16 14,0 0-16-9,0 0 16-5,0 0-12 14,0 0 6-14,0 0-2 13,0 0 0-13,0 0 3 14,0 0-6-14,0 0 11 14,0 0-16-14,0 0 16 13,0 0-16-13,0 0 10 0,0 0-4 19,0 0 0-19,0 0 0 0,0 0 1 13,0 0 0 2,0 0-8-15,0 0 18 0,0-2-18 12,0 2 9-12,0-2-4 14,-27 0-43-14,-8-1-49 14</inkml:trace>
    </iact:actionData>
  </iact:action>
  <iact:action type="add" startTime="151171">
    <iact:property name="dataType"/>
    <iact:actionData xml:id="d45">
      <inkml:trace xmlns:inkml="http://www.w3.org/2003/InkML" xml:id="stk45" contextRef="#ctx0" brushRef="#br0">7266 13358 1 0,'-4'0'13'15,"2"0"9"-14,0 0-16 14,-1 0 6-14,1 0-12 13,2 0 0-7,-2 0-3-6,0 0 0 14,0 0-2-14,0 0 10 13,-4 0-5-13,2 0 3 0,-2 0-6 13,-3 0 3-13,0 0-1 13,-5 0-1-13,-3 5 2 14,-1 3-3-14,0 0 5 20,-4 2-7-20,2-2 10 0,-1-1-8 13,2-2 9-13,1 1-9 14,2-3 3-14,3 2 0 13,-3-3 0-13,3 0 0 14,0-2-2-14,-3 0 8 13,5 0-11-13,-5 0 11 14,1 0-11-8,-2 0 9-6,0 0-5 13,-1 0 1-13,-2 0 0 14,0 0-2-14,-2 3 5 14,3 0-9-14,2-1 13 13,-1 2-13-13,3-2 13 14,3-2-10-14,1 2 5 13,7-2-2-7,2 0 1-6,0 0-1 14,-1 0 11-14,1 0-9 13,-3 0 1-13,3 0 4 0,-2 0-6 13,1 0 2-13,3 0 0 13,-2 0-1-13,2 0-1 14,-2 0-1-14,2 0 5 14,0 0-7-9,0 0 6-5,0 0-7 14,0 0 9-14,0 0-11 13,0 0 5-13,0 0-1 14,0 0 0-14,0 0-5 14,0 0 5-14,0 0-1 13,0 0-5-13,0 0 6 14,0 0-2-9,0 0-5-5,4 0 8 14,3 0-4-14,9 0 4 14,1 0-3-14,10 0 9 13,2 0-9-13,4 2 9 14,10-2-8-14,1 0 8 14,6 0-8-14,6 0 2 13,2 0 0-7,2 0 0-6,0 0 4 0,0 0-7 12,-3 0 9-12,-1 0-11 14,-2 0 11-14,-2 0-10 14,-4 0 7-14,-1 0-3 13,0 5 0-13,0-5 0 14,2 3-1-14,2-1 4 14,5-2-8-9,6 0 12-5,3 0-13 14,-1 0 12-14,0 0-10 13,-4 0 5-13,-5-5-1 14,-2 5 0-14,3-3 1 14,5 1-5-14,3 2 11 13,5 0-14-13,5 0 14 14,3 0-14-9,4 0 9-5,2 0-2 14,1 0 0-14,1 0 0 14,-5 0 0-14,1 2 2 13,-8 6-7-13,-4 2 10 14,-7 1-12-14,-6 2 13 13,-9-1-9-13,-3-2 4 0,-8-1-1 20,-5-4 0-20,-4-1 1 0,-4 1-3 12,-8-2 8-12,-4-1-13 14,-4 0 14-14,-7-2-12 13,0 0 11-13,0 0-6 14,0 0 6-14,0 0 4 14,0 0 11-14,0 0-8 13,-2 0 15-7,-9 0-25-6,-7-7-1 14,-1 0 3-14,2 2-10 13,1-2 6-13,3 3-2 14,-1 1 0-14,-3 3-6 13,-1 0 5-13,1 0-5 14,-8 0 1-14,-2 0 8 14,-6 0-8-9,-5 14 6-5,-5-2-3 14,-3 3 3-14,-4 0 0 13,-3 1-2-13,-2-4 4 14,-6 0-8-14,-2-1 13 0,-1 0-14 13,-5-1 16 1,2-3-13-14,0 0 4 0,0-3 0 13,-2-4 0-8,-4 0 1-5,-3 1-3 14,-2 2 9-14,-5 1-16 14,-4 4 9-14,-4-1-3 13,-3 0-10-13,7-4 13 14,10 1 0-14,11-4 0 14,11 0-1-14,8 0 3 13,3 0-8-7,5 0 12-6,4 0-12 13,6 0 13-13,6 0-10 14,6 0 4-14,6 0-1 14,6 0 0-14,5 0 1 13,0 0-2-13,0 0-12 14,0 0 9-14,0 3-9 0,2 1 12 19,12 3-1-19,6 4 2 14,0-1 1-14,2-1-1 0,1 2 0 12,-6-3 5-12,-1-3-12 14,-5 2 14-14,1-1-13 13,-4 1 12-13,1-2-12 14,2-1 5-14,3-1-2 14,1 2-16-9</inkml:trace>
    </iact:actionData>
  </iact:action>
  <iact:action type="add" startTime="154397">
    <iact:property name="dataType"/>
    <iact:actionData xml:id="d46">
      <inkml:trace xmlns:inkml="http://www.w3.org/2003/InkML" xml:id="stk46" contextRef="#ctx0" brushRef="#br0">18561 12518 9 0,'-28'-10'33'15,"-6"1"-33"-14,-6-1 19 14,-6 1-17-9,-10 4 4-5,-11 1-6 14,-13 0 0-14,-14 4-1 14,-13-5 2-14,-10 0-7 13,-9-8 12-13,-8-5-8 14,-9-2 11-14,-4 0-11 13,-9 2 3-13,-4 1-1 0,-2 6 0 20,-4 8 4-20,2 3-7 13,-8 0 12-13,-7 0-14 14,-6 0 12-14,-4 0-8 14,10 0 7-14,3 0-4 0,4 0-1 12,16 0-1-12,9 0 0 14,14 0 5-14,14 0-13 13,3 0 16-7,-4 0-15 9,-1 0 15-15,-1 0-10 13,7 0 2-13,5-11 0 0,6 1 2 13,11 2-1-13,10 5 1 13,0 3 6-13,6 0-16 14,-2 0 16-14,-6 15-16 14,2 4 11-9,4 2-5-5,7-3 3 14,11 1-1-14,9-6 0 13,4-1 1-13,-3-5-7 14,-2 0 13-14,-7 1-14 14,-6 1 17-14,7-2-15 13,5 0 6-13,5-3-1 0,7-3 0 19,3 2 1-19,6-3 2 14,9 0-1-14,2 0-4 14,6 0 12-14,3 0-14 13,2 0 10-13,-5-3-5 14,-5-9 0-14,0-2-1 0,-6-2 5 13,0 2-3-13,0 2 2 13,3 3 1-7,3 0-9-6,2 1 12 13,-2 1-12 2,6 0 4-15,1 1 0 0,1 2 0 13,0 1-3-13,-3 3-1 13,-4 0 6-13,-5 0-8 14,-2 0 9-14,-4 0-11 14,2 5 10-9,8 2-4-5,5-4 2 14,5-1 0-14,4 2-1 13,3-4 3-13,1 2-9 0,-1 2 12 13,1 1-12-13,-1 2 3 14,-2 3 2-14,3 0-5 13,3 4-3-13,0 1 5 14,0 3 5-9,0 5-4-5,0 3 8 14,0 5-10 1,0 3 16-15,7 4-17 0,-1 2 13 12,4 0-9-12,1 0 3 14,0 3 0-14,3 3-1 13,1 8 5-13,1 8-9 14,-1 8 12-8,-1 1-13-6,-1 6 13 13,1-4-9-13,-4-5 3 14,3-6-1-14,3 1 0 14,-1-5 1-14,2 5-6 13,-2 2 14-13,3-1-16 14,-5-2 14-14,3-6-13 13,-5-8 9-7,-2-8-4-6,2-10 1 14,-7-12 0-14,3-1-2 13,-3-6 5-13,2 1-10 0,0-3 14 13,0 0-14-13,3 1 10 13,7 2-8-13,1-3 5 14,8 1 0-14,6-1 0 20,12-1 2-20,8 1-4 0,11-4 10 13,14 4-11-13,7-8 7 13,11 3-4-13,4 1 4 14,2 0-4-14,11 2 0 14,10-1 4-14,4-2-9 13,6 4 11-13,-3-8-10 14,-1 0 10-9,-1 0-12-5,6 0 13 14,0 0-9-14,-1 0 2 14,0 0 0-14,1 0 0 13,0 0 0-13,-1 0-2 14,-1 0 12-14,3 0-18 14,-4 0 16-14,-6 0-14 0,-7 0 11 19,-2 0-5-19,4-5 0 0,9-4-1 12,6 1 0-12,12 0 2 14,7 1-4 1,6 4 11-15,5-6-13 13,6 5 11-13,3 3-6 0,0-1 0 13,-5-5 0-13,-7-2-1 14,-11-5 1-9,-6-4-8-5,-11 3 17 14,-14 5-18-14,-6 2 19 13,-8 6-17-13,-8-2 13 14,-2 3-11-14,-8 1 5 14,-5 0-4-14,-5 0 3 13,-7 0-2-13,-9 0 0 14,-6 0 1-9,-12 0-4-5,-9 0 8 14,-4 0-5-14,2 0 4 14,-2 0-1-14,5 0 0 13,1 0 1-13,3 0-3 14,1 0 10-14,-2 0-16 13,-1-2 15-13,-3-12-12 0,-2 2 9 20,3-8-4-20,-5 6 0 0,4-1 2 12,1 3-2-12,0 0 5 14,1 0-10-14,1 2 12 13,-1 1-14 2,1 0 15-15,0 1-12 0,2 0 4 13,-3 1 0-13,3 0 0 13,-5 3 1-7,-8 1-3-6,-5 0 10 14,-9 1-13-14,-2 0 11 13,2-3-1-13,-4 4-2 14,4-6 1-14,1 4-3 13,-2-1-1-13,1 2 0 14,-1-4 6-14,-2 0-11 14,1 0 12-9,1 0-8-5,-4-2 7 14,3-6-1-14,-3-3-5 0,2-2 6 12,-6-6-1 3,0-4-4-15,-2-5 8 0,0-7-5 13,0-2 0 1,0-8 0-14,-4 1 0 0,-6-4 0 13,1 1-4-8,-4 4 0-5,-1-1 0 14,-1 3 0-14,-1 3 0 14,3 4-6-14,-1 2 17 13,4 2-17-13,1 3 13 14,-1 4-10-14,2 3 4 14,-3 2-1-14,1-1 0 13,2 3 0-7,-1 4-4-6,3-2 11 13,-2 5-14-13,2-4 16 14,-1 4-20-14,-5-2 12 14,2 1-2-14,-1-2 0 13,-3-1 1-13,-1-2-4 0,-3 1 8 13,-2 0-13 2,-2-3 21-15,-3 3-16 4,-2 1 13 11,-2-1-14-15,-6 1 5 13,-7 3 0-13,-8 2-1 0,-8 0 3 13,-4 0-9-13,-1-2 14 14,-5 2-15 0,-2-2 16-14,-3 2-12 0,-10 2 8 13,-2 0-5-8,-3 4 1-5,-7 0 0 14,9 4-1-14,-5 4 3 14,-6 0-10-14,-3 0 16 13,-12 10-19-13,-7-1 19 14,-7-6-16-14,-5-3 11 13,-5 0-3-13,2 0 0 14,5 0 1-8,4-8-7-6,7 1 16 13,8 2-20-13,4 3 21 14,8 0-20-14,4 2 13 13,0 0-8-13,-2 2 4 14,-6 14 0-14,-5 2-3 14,-4-6 6-14,-1-2-12 13,5-6 18-13,0-4-18 5,5 0 20-5,-1 0-17 13,3 0 7-13,0 0-1 14,-8 0 0-14,2 0 1 14,-2-4-5-14,1 2 13 13,9 1-21-13,5 1 24 14,-3 0-22-14,-2 3 13 14,-3 7-3-9,1 1 0-5,2-6 0 14,5-1-1-14,1-4 6 13,1 0-14-13,2 0 18 14,-3 0-16-14,3 0 17 14,4-1-15-14,0-2 7 13,-2 3-2-13,-1 0 0 14,-1 0 2-9,2 0-8-5,6 0 14 14,10 0-16-14,-1 3 18 14,1 0-19-14,-7 4 14 13,-4-2-7-13,-3 6 2 0,2-6 0 13,6-1-2-13,5 0 8 14,9-1-13-14,7-3 16 13,8 0-17-7,3 0 19-6,7 0-14 13,7 0 5-13,4 0-2 14,5-4 0-14,-2-1 1 14,-1 0-4-14,0 3 10 13,-6-3-17-13,-2 3 20 14,6 0-19-14,0 0 14 13,7 1-6-7,3 1 1-6,1 0 0 14,0 0 0-14,6 0-2 13,0 0-6-13,6 0 8 14,2 0-7-14,2 0-1 13,-3 7 6-13,3 7-5 0,0 5 3 13,0 1 2 2,0 3-2-10,0-1 1-5,7 3 0 0,1-2-4 13,6 0 14-13,-5 0-10 14,-2 0 7-14,0-1-5 13,-1-2 1-13,-1-4 0 14,-1 0-1-14,-2-4 5 13,0-2-10-13,1-1 15 14,-1-6-16-8,-2-1 14-6,2-2-12 13,-2 2 8-13,0-2-3 14,0 0 0-14,0 0 2 13,0 0-7-13,3 2 8 14,-1 3-8-14,2-2 10 14,3 6-15-14,2 0 15 13,2 0-7-7,0-2 2-6,0 0-3 13,1-2 3-13,1 1 0 14,-5-2-7-14,2 0 14 0,-4-1-14 13,-4-3 14-13,1 1-9 13,-3-1 2-13,2 0 0 14,0 0 0-14,0 3 0 14,3-3-5-9,0 1 13-5,-1-1-16 14,-4 0 18-14,2 0-15 13,-2 0 10-13,0 0-5 14,0 0 0-14,0 0 2 14,0 0-4-14,0 3 2 13,0-2-5-13,4 5-2 14,5 3 3-9,3 3-42-5</inkml:trace>
    </iact:actionData>
  </iact:action>
  <iact:action type="add" startTime="159137">
    <iact:property name="dataType"/>
    <iact:actionData xml:id="d47">
      <inkml:trace xmlns:inkml="http://www.w3.org/2003/InkML" xml:id="stk47" contextRef="#ctx0" brushRef="#br0">20929 13647 13 0,'9'0'1'1,"0"-1"8"0,-1-2-9 12,-3 3 0-12,2 0-3 14,0 0-4-14,3 0 7 13,13 0 0-13,10 0 6 14,17 0-6-14,10 0 12 14,7 0-10-14,6 3 4 13,-1-3-4-7,1 1-1-6,-4 2-1 14,1-3 3-14,-2 1-7 13,8-1 11-13,4 0-11 14,1 0 11-14,6 0-8 13,4 0 1-13,9 0 0 14,12 0 0-14,3 0 2 0,1 0-4 19,-4 0 9-19,0 0-16 14,-8 0 19-14,-4 0-17 13,-8 0 10-13,-7 3-5 14,-5 1 4-14,0 1-2 0,3 0 0 13,1-1 2-13,4 1-6 13,-1 2 12-13,-8-2-12 20,-2 4 10-20,-4-6-10 0,3 4 7 13,1-3-3-13,2 0 0 14,-4-2 0-14,-1 1-1 13,-5 2 8-13,2-5-12 14,3 0 12-14,9 0-7 14,1 0 5-14,3-10-5 20,-4 2 0-20,-8 4 1 0,-1 0-2 12,-7 2 4-12,-7 2-6 14,0 0 10-14,-4 0-14 14,4 0 14-14,5 0-11 0,4 0 6 12,7 0-2 3,4 0 0-15,5 2 1 0,-1-1-4 19,4-1 11-19,-4 0-13 14,-4 0 11-14,-4 0-12 13,-5 0 11-13,-2 0-8 14,7 0 3-14,12 0 0 0,7 0 0 13,7-7 4-13,4-3-11 13,-6 1 15-13,-2 2-16 20,-7-2 15-20,-2 4-11 0,-4-2 5 13,-6 1-1-13,-6 1 0 14,-5 0 2-14,2 0-5 13,-3-2 8-13,0 2-12 14,-1-2 14-14,-1 4-8 14,-3-1 4-14,-4 1-3 13,-8 2 0-7,-2-3 0-6,-1-1-1 13,1 1 3-13,0 1-4 14,2 1 9-14,-2-3-14 14,4 3 14-14,-3 0-10 13,-1-1 4-13,2 3-1 0,-6-2 0 13,-1 2 0-13,-5 0-3 20,-3 0 9-20,-2-3-12 14,-1 3 12-14,-6 0-10 0,1 0 7 12,0 0-4-12,2 0 2 14,0 0-1-14,0 0 0 13,-4 0 4-13,-4 0-9 14,2 0 12-14,2 0-14 20,-1 0 17-20,3 0-13 14,0 0 4-14,-5 0-1 0,-2 0 0 13,-9 0 2-13,-5 0-6 13,-2 0 10-13,-4 0-12 14,0 0 12-14,0 3-10 13,0-3 10-13,0 0-7 14,0 0 1-8,0 0 0-6,0 0 1 13,0 2 3-13,0-2 2 0,-6 0-1 13,0 0-7-13,-5 0 8 13,-7 0-9-13,-7 0 6 14,-8 0-3-14,-7 0 1 14,-12 0 3-14,-8 0-8 20,-9 0 12-20,-8 0-16 13,-4 0 16-13,-4 0-14 0,-2 0 12 13,2 0-6-13,4 3 0 14,0-3 0-14,6 2-2 13,1-2 5-13,0 0-7 14,0 0 12-14,1 0-13 14,-1 0 10-9,-1 0-7 10,2-5 2-15,-8-2 0 0,-10 3-2 12,-15 3 2-12,-14 1-1 14,-7 0 5-14,-6 0-14 14,-2 0 20-14,4 0-16 13,8 0 11-13,7 3-6 14,10 4 1-9,-2 0 0-5,2 2 0 14,-4-2 1-14,6 2-8 14,1-1 13-14,1 0-12 13,-4 2-1-13,-4-3 7 0,-13 2-8 13,-2-1 3-13,-5-7 1 14,3 2 4-14,1-3-4 13,9 0 8-7,9 0-8 8,5 1 11-14,5 2-13 0,-2 2 10 13,3 4-4-13,9-5 0 14,7-1 0-14,15 2-3 13,12-3 8-13,12 0-10 14,17 0 12-14,11-2-11 13,10 0 13-7,4 0-8-6,0 0 1 14,0 0-3-14,0 0 1 13,0 0-2-13,0 0-3 14,0 0 6-14,0 0-7 13,0 0 10-13,0 0-11 0,0 0 10 13,0 0-5-13,0 0 2 14,0 0-5-9,0 5 3 10,0 9-4-15,0 7 3 0,-9-5-21 12,-5-8-42 3</inkml:trace>
    </iact:actionData>
  </iact:action>
  <iact:action type="add" startTime="162031">
    <iact:property name="dataType"/>
    <iact:actionData xml:id="d48">
      <inkml:trace xmlns:inkml="http://www.w3.org/2003/InkML" xml:id="stk48" contextRef="#ctx0" brushRef="#br0">5204 14807 0 0,'0'-5'0'1,"0"1"5"20,0 3-10-20,0 1 10 0,0-2-10 12,0 2 9-12,-2 0-5 14,0 0 2-14,0 0 0 14,2 0 3-14,0 0-3 13,0 0 2-13,0 0 2 14,0 0-4-14,0 0 3 13,0 0 4-7,0 0-6-6,0 0 2 14,0 0 0-14,0 0-3 13,0 0 0-13,0 0 4 14,0 0-9-14,0 0 10 13,0 0-11-13,0 0 9 14,0 0-8-14,0 0 4 14,0 0-7-9,11 0 5-5,13 0 2 14,9 0 9-14,10 0-9 14,2 0 3-14,2 0 5 13,4 0-8-13,6 0 2 0,5 0-2 13,4 0 3 1,1-2-1-14,2-11 4 0,5-1-2 20,3-3-3-20,10-2 2 13,9 1 0-13,2 2 3 0,1 2-7 13,-8 4 1-13,3 0 0 13,-1 0 0-13,5 3 2 14,2-2-6-14,6-1 9 14,2 0-8-14,4 1 8 13,2-4-8-7,0 3 4-6,-6 1-1 13,0 4 0-13,-6-7 1 14,3 2-3-14,2 0 7 14,3 1-11-14,-4 2 14 13,-6 1-16-13,1 2 9 14,-1-4-2-14,2 4 1 14,-1-1 0-9,-3 5 0-5,-9 0-5 14,-8 0-1-14,-12 0 10 13,-9 0-13-13,-6 2 13 14,-12 3-9-14,-9-3 6 14,-6-2-1-14,-9 0 0 0,-7 0 0 12,-5 0-1-12,-4 0 6 14,1 0-10-9,-3 0 11-5,0 0-10 14,0 0 8-14,0 0-4 14,0 0 0-14,0 0 0 13,2 0 0-13,3 0 1 14,-1 0-4-14,1 0 7 14,1 0-8-14,1 0 12 13,-1 0-12-7,-1 0 6-6,-2 0-2 13,-1 0 0-13,0 0-4 14,-2 0 3-14,0 0-4 14,0 0 2-14,0 2-2 13,0-2 0-13,0 2 5 14,0-2-2-14,0 0 2 0,0 4 0 19,0-4 0-19,-12 4 0 14,-7 0 9-14,-15 0-5 0,-13 6 4 12,-13-6-4-12,-15 4-1 14,-17 1-3-14,-15 6 0 13,-18-3 0-13,-8 4 1 14,-8-4-2-14,-2 4 7 14,-4-2-9-9,0 2 7-5,7 0-5 14,1 3 7-14,6 2-7 13,1-1 1-13,-6 5-1 14,-5 1-1-14,-4-2 4 14,-4-2-6-14,-6 0 10 13,3-3-11-13,0 2 11 14,13-3-9-8,10-4 5-6,21-4-2 13,18-2 0-13,18 1 2 14,12-6-6-14,4 6 8 13,7-4-10-13,6 1 11 0,7 0-11 13,5-3 6 2,4 0 0-15,6-3 0 0,8 0 0 12,8 0-2-6,3 0 4-6,4 0-6 13,0 0 4-13,0 0-4 14,4 0-23-14,18 0 17 14,14 0 10-14,13 6 4 13,12-2 2-13,7 4-6 14,11 2 0-14,8-3 6 14,11 0-9-9,10-3 9-5,11-2-8 14,9-2 5-14,1 0-1 13,4 0-2-13,3-4 0 14,6-8 0-14,4-2 2 14,1-4-4-14,0 2 6 13,0 0-7-13,1 8 10 14,2 8-11-9,5 0 5-5,3 0-2 14,-2 8 1-14,-2 6 0 0,-11 4-2 13,-10-4 2 1,-13-2-5-14,-8-3 10 0,-10 0-9 13,4-7 9 1,-4 0-6-14,-4-2 2 0,-7 0-1 13,-8 0 0-7,-10 1 1-6,-11-1-3 13,-10 3 8-13,-12 0-12 14,-11 0 13-14,-15-3-13 14,-8 4 6-14,-6-4 0 13,0 0 0-13,0 0 5 14,0 0 10-14,0 0-5 13,0 0 8-7,0 0-18-6,0 0 9 14,0 0-5-14,0 0-2 13,0 0-2-13,0 0 2 14,0 0-2-14,0 0 4 13,0 0-9-13,0 0 13 14,0 2-13-14,0-2 8 14,0 0-6-9,0 0-1-5,0 0 4 14,0 2-2-14,0-2 2 14,0 0-4-14,0 0 8 0,0 0-13 12,0 0 18-12,0 0-14 14,0 0 8-14,0 0-3 13,0 0 2-13,0 0 0 14,0 0 0-8,0 0 2-6,0 0-2 13,0 0 2-13,0 0-3 14,0 0 5-14,0 0-6 13,0 0 1-13,2 0-2 14,3 0 1-14,-1 0-1 14,-2 0-3-14,3 0 7 13,-5 0-12-7,3 0 18-6,-3 0-15 14,0 0 10-14,0 0-5 13,0 0 2-13,0 0-1 14,0 0 0-14,2 0 4 13,-2 0-10-13,2 0 13 14,-2 0-12-14,0 0 13 0,2 0-12 13,-2 0 4-8,0 0 0 10,0 0-4-15,0 0-3 0,0 0 0 12,0 0-40-12,0 0-36 14</inkml:trace>
    </iact:actionData>
  </iact:action>
  <iact:action type="add" startTime="175154">
    <iact:property name="dataType"/>
    <iact:actionData xml:id="d49">
      <inkml:trace xmlns:inkml="http://www.w3.org/2003/InkML" xml:id="stk49" contextRef="#ctx0" brushRef="#br0">10065 12804 0 0,'0'-17'12'1,"0"7"6"0,-4 3 0 12,0 0-6-12,-2-1 13 20,1 2-15-20,1 3 4 0,-2 0-11 13,-2 3-6-13,4 0-1 14,-1 0-7-14,1 0-13 13,2 0-13-13,0 0 9 14</inkml:trace>
    </iact:actionData>
  </iact:action>
  <iact:action type="add" startTime="175456">
    <iact:property name="dataType"/>
    <iact:actionData xml:id="d50">
      <inkml:trace xmlns:inkml="http://www.w3.org/2003/InkML" xml:id="stk50" contextRef="#ctx0" brushRef="#br0">9764 12864 18 0,'-12'0'15'1,"1"0"-11"0,-5 0 10 12,1 0-11 3,1-6 14-10,3-1-9-5,0-2 19 0,4-1-20 13,-2-1 12 2,-2-1-14-15,5-4 4 13,-1-7-9-13,7-9 4 14,0-9-2-14,0-5 3 0,22-4-4 12,11-4 6-12,10-3-12 14,8-1 10-8,5-3-7-6,6-5 2 13,10-4 0-13,8-7 0 14,3 2 2-14,-3 9-9 14,-11 14 14-14,-23 17-14 13,-21 18 4-13,-19 13 3 14,-6 4-10-14,0 0 2 13,-2 0-15-7,-8 6 3-6,-11 14 20 14,-8 7 5-14,-11 8 3 13,-9 7-4-13,0 2-3 14,0 1 1-14,1 0-2 13,2 3 0-13,2-2 3 14,1 5-6-14,4-3 10 0,5-2-14 19,7-3 16-19,5-6-18 0,7-3 16 13,3-3-14 1,1-4 11-14,0 2-4 0,-3-8 0 13,2 0 1 2,-2-3-7-15,-1-4 14 0,3-1-16 12,1-8 16-12,7-1-10 14,4-4 9-9,0 0-7-5,0 0 0 14,0 0 0-14,6-2 0 14,10-16 0-14,13-16 4 13,20-16 0-13,15-14-4 14,8-5 7-14,-5 1-11 14,-3 6 5-14,-6 2-2 13,-9 6 0-7,-13 13 1-6,-14 16-4 13,-15 13 9-13,-7 9-10 14,0 3-1-14,-14 0-6 0,-19 16-1 13,-11 15 13 1,-12 10 3-14,-6 12-1 0,-6-1-2 13,9 0 5-13,1-5-8 14,6-6 8-9,5 1-9-5,7-3 14 14,5-1-17-14,10-4 7 13,5-4-1-13,9-6-2 14,4-4-1-14,3-6 1 14,2-2 3-14,2-2-8 13,0-6 15-13,0-4-14 14,0 0 10-9,0 0-3-5,0 0 0 14,2-12 0-14,25-18-1 14,13-16 5-14,11-14-8 13,12-4 8-13,-1 0-11 14,-2 2 9-14,0 1-6 13,-9 6 4-13,-2 6 0 0,-13 13 0 20,-11 14 0-20,-17 13-2 0,-8 9 2 12,0 0-11-12,-2 23-31 14,-21 12 42-14,-8 12 2 14,-6 5 3 0,-5 2-4-14,-1-1-1 0,1-7 1 13,6-11 3-13,5-5-5 13,9-7 5-7,11-9-5-6,3-7 7 14,8-7-12-14,0 0 6 13,0 0-2-13,0 0-2 14,23-20 4-14,10-13-8 13,17-11 7-13,3-9 1 14,0 4-17-14,-1 0 16 14,-5 3-12-9,-3 6 13-5,-8 4-4 14,-10 11 4-14,-14 13 0 13,-10 10 3-13,-2 2-3 14,-2 2 13-14,-27 23-17 0,-9 5 8 13,-4 8-1 1,-4 5-3-14,7-2 0 14,5 2 0-9,10-2-1-5,1 1-1 0,8-1-7 13</inkml:trace>
    </iact:actionData>
  </iact:action>
  <iact:action type="add" startTime="182837">
    <iact:property name="dataType"/>
    <iact:actionData xml:id="d51">
      <inkml:trace xmlns:inkml="http://www.w3.org/2003/InkML" xml:id="stk51" contextRef="#ctx0" brushRef="#br0">10466 14235 9 0,'0'0'20'1,"0"-4"-8"13,0-6 14-13,6-11-20 14,14-8-5-14,14-11 8 13,12-8-11-13,8-5 4 14,4-2-2-14,2-2 0 14,2-3 6-9,1 0-13-5,-1 4 14 14,-4 3-9-14,-16 14 8 13,-17 16-7-13,-15 18 2 14,-10 5-2-14,0 0-4 14,-12 0 1-14,-6 11 4 13,-2 7 4-13,-7 11-3 14,-10 12 6-8,-6 8-10-6,-4 9 4 13,-6 0-2-13,-1 2 1 14,-2-4 0-14,5-8 0 13,0-2 4-13,5-1-10 14,5-9 15-14,3-1-16 0,11-12 14 13,10-9-11-13,5-5 4 13,12-9-1-7,0 0 0-6,0 0 1 14,0 0 0-14,0 0 1 13,0 0 7-13,0-7-5 14,5-9 11-14,2-7-6 13,8-6-8-13,10-13-1 14,12-10 1-14,13-4-3 14,3-2 12-9,-2-3-16-5,1 5 14 14,-4 0-14-14,-3 4 14 14,-9 10-9-14,-12 9 5 13,-13 17-3-13,-11 12 0 14,0 4 1-14,0 0 1 0,-4 0 0 12,-7 13-4 3,-7 8-1-9,-9 16 0-6,-13 16 6 0,-7 2-3 12,-6 3 1 3,2-2-1-15,-1-5 0 0,4-3 5 12,-4 1-8-12,3-3 10 14,-2 1-13-14,2-7 12 14,7-8-10-14,5-9 5 13,16-8-1-7,9-9 0-6,10-6 1 13,2 0-1-13,0 0 3 14,14-12-6-14,-4-2-4 14,11-14 5-14,10-6 3 13,11-12-1-13,18-10 0 14,5-2 0-14,5-2-1 14,-4-1 6-9,-1 5-12-5,-7 8 14 14,-7 6-12-14,-11 11 11 13,-7 7-11-13,-14 15 6 14,-9 4-1-14,-5 5 0 14,-5 0-1-14,0 0-2 0,0 0-15 12,0 9 17-12,-7 3 2 20,-7 5-4-20,-3 10 7 0,-8 12-4 13,-1 0 1-13,-10 6-1 14,-4 8 0-14,-7 0 5 13,-7-2-11-13,4-2 16 14,0-3-16-14,6-7 13 14,3-4-10-14,10-5 3 13,6-11 0-7,13-4 0-6,3-7 2 13,9-6-7-13,0-2 11 14,0 0-12-14,0 0 0 14,0-2 3-14,11-14-4 13,13-10 7-13,10-14 10 14,12-12-5-14,10-8-3 13,2-3 0-7,2 3-2-6,-4 4 4 14,-4 5-8-14,-10 5 9 13,-5 7-4-13,-6 7-1 0,-8 8 0 13,-14 15-1-13,-9 9 3 13,0 0-2-13,0 0 0 14,-3 5-1-14,-5 4-6 14,-5 10 5-9,-3 11 4-5,-9 11 1 14,-2 10-2-14,-6 5-1 13,-3 2 0-13,1-3 4 14,-5-4-8-14,-1 2 12 14,1-5-14-14,5-4 12 13,6-10-10-13,9-5 4 14,7-12 0-9,3-7 0-5,8-3 4 14,2-7-9-14,0 0 11 14,0 0-9-14,0 0 9 13,0 0-8-13,0 0 6 14,0 0-4-14,0 0 2 14,0 0-1-14,0 0-1 0,0 0 4 19,0 0-10-19,0 0 13 0,0-3-14 12,0 3 9 3,0 0-5-15,0-2 3 14,0 2 0-14,0 0 0 0,0 0 1 12,0-2-6-12,0 2 11 14,0 0-10-14,0 0 11 14,0 0-11-9,0 0 6-5,0 0-2 14,0 0 0-14,0 0 0 13,0 0 0-13,0 0 4 14,0 0-10-14,0 0 12 14,0 0-12-14,0 0 7 13,0 0-2-13,0 0-2 14,0 0 1-9,0 0 1-5,0 0 2 14,0 0-3-14,0 0 8 14,0 0-12-14,0 0 12 13,0 0-11-13,0 0 8 14,0 0-3-14,0 0 0 14,0 0 0-14,0 0 0 0,0 0 5 12,0 0-9-6,0 0 11-6,0 0-14 13,0 0 10-13,0 0-6 14,0 0 0-14,0 0-1 14,0 0-8-14,0 0-24 13,0 0-13-13</inkml:trace>
    </iact:actionData>
  </iact:action>
  <iact:action type="add" startTime="193535">
    <iact:property name="dataType"/>
    <iact:actionData xml:id="d52">
      <inkml:trace xmlns:inkml="http://www.w3.org/2003/InkML" xml:id="stk52" contextRef="#ctx0" brushRef="#br0">14993 13655 4 0,'4'-8'29'1,"-4"2"-26"20,0 5-2-20,0 1-2 13,0 0 2-13,0 0-7 0,0 0 8 13,0 0-7-13,0 0 6 14,0 0-5-14,0 0 8 13,0 0-4-13,-4 0 1 14,4 0 2-14,-4 0-6 13,1 0 8-7,1 0-5-6,0 0 3 14,2 0 7-14,0 0-7 13,0 0 6-13,0 0-9 14,0 0 0-14,0 0-2 14,0 0-8-14,7 0 10 13,17 11-9-13,14 8 1 14,16 2 16-9,10 2-11-5,11-5 4 14,8-4-2-14,15-8 1 14,14-6 0-14,8 0-1 13,9-24 7-13,0-6-9 0,6 0 9 13,-4-7-11-13,-2 11 9 13,1 3-5-13,-3 7 2 21,2 5 0-21,-2 5-1 0,-3 6 3 12,-14 0-6-12,-14 0 8 14,-11 12-10-14,-10 2 9 14,-7 0-8-14,-13 1 8 13,-12-4-5-13,-10 0 1 14,-11-1 0-14,-6 0-3 14,-6-2 2-9,-4-3-6-5,-6 4 14 14,0-9-14-14,0 4 10 13,0-3-3-13,-10 3 5 14,-9 1 1-14,-6-1 2 14,-6-1-6-14,-12 2 0 13,-10 5 5-13,-17 2-10 0,-5 4 10 19,-12 2-11-19,-5-1 4 14,-5 2 0-14,-13 0 0 14,-1 1 1-14,-1-1-2 0,7 1 6 12,5-6-12-12,4 0 14 14,-2-2-10-14,3-7 7 13,-6 4-5-13,-1-1 1 21,-4-2 0-21,0 1-1 0,-6-5 3 12,3-2-6-12,2 5 12 14,5-1-16-14,1 3 13 14,3-2-8-14,7 4 4 13,8-1-1-13,14 0 0 14,11-3 1-14,16 2-3 13,13-4 6-7,13-3-10-6,14 0 12 14,2 0-12-14,0 0 1 13,33 0-11-13,19 0 16 14,26 0 6-14,24 0-4 13,16 0 2-13,14-3-6 14,8-14 9-14,6 2-14 0,1-6 14 19,4 4-11-19,-6-3 5 14,0 3-2-14,-2 1 0 0,-6 4 1 12,4-1 0-12,-2 4 7 14,-8 4-14-14,-6 5 15 14,-14 0-16-14,-21 0 9 13,-15 0-3-13,-19 0 2 14,-14 11-1-8,-15-1-8-6,-11-4-3 13,-12-2 10-13,-4-1-12 14,0 0 13-14,-18 6 2 13,-26 6 2-13,-14 5 0 14,-11-2-3-14,-14-4 0 14,-6-2 1-14,-9-7 0 13,-1-4 4-7,6-1-6-6,7 0 8 13,5 0-8-13,2 0 5 14,2 0-4-14,-4 0 0 14,-3 0 0-14,-4 0 0 13,-5 0 2-13,-7 0-7 0,-2 0 11 13,-1 0-12-13,3 0 12 20,8 0-9-20,14 0 6 14,13 0-2-14,19 0 1 0,13 0-1 12,14 0 5-12,13 0 0 14,6 0-10-14,0 0 5 14,0 0-2-14,25 0-17 13,21 0 18-13,30 0 3 20,28 0 1-20,29 0-2 0,17 0 5 13,18 0-3-13,6-6 1 14,2-3-4-14,0-3 4 13,-2 1-7-13,-10 3 2 14,-9 4 0-14,-19 0 0 14,-20 2 3-14,-23 2-6 13,-14-3 9-7,-22 0-12-6,-21 3 15 13,-16 0-16-13,-16 0 14 0,-4 0-7 13,0 0 5-13,0 0 5 14,-2 0 3-14,-13 0-9 13,-6 0 9-13,-3 0-8 14,-3 0-7-14,3 0 10 20,1 0-12-20,3 0 4 14,5 0 0-14,1 0 0 0,5 0-12 12,3 0 1-12,-1 0-48 14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3:12:46.8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641">
    <iact:property name="dataType"/>
    <iact:actionData xml:id="d0">
      <inkml:trace xmlns:inkml="http://www.w3.org/2003/InkML" xml:id="stk0" contextRef="#ctx0" brushRef="#br0">6154 3633 23 0,'-9'0'10'15,"5"-4"-7"-14,4-4-6 14,2-6-10-14,22-8-7 13</inkml:trace>
    </iact:actionData>
  </iact:action>
  <iact:action type="add" startTime="6739">
    <iact:property name="dataType"/>
    <iact:actionData xml:id="d1">
      <inkml:trace xmlns:inkml="http://www.w3.org/2003/InkML" xml:id="stk1" contextRef="#ctx0" brushRef="#br0">6313 3410 23 0,'2'-10'8'1,"-2"2"15"13,0 5-20-13,0-4 1 0,0 4 1 13,0-2-5-13,0 3 0 13,0 1 0-7,0 1-2-6,0 0 7 14,0-4-5-14,0 1 6 13,0-2-12-13,-5-2 14 14,1 2-6-14,0 0-2 14,-2 5 6-14,2 0 3 13,2 0-9-13,2 0 5 14,0 0-2-9,0 0-6-5,0 0 8 14,0 0-14-14,0 0 7 14,0 0-1-14,0 0-1 13,0 0-2-13,0 0 5 14,6 0-14-14,8 0 13 13,11 0 4-13,6 0 0 14,3 0 5-8,1 0-9-6,3-4 5 13,-1 3-3-13,11-3 1 14,3 2 0-14,9-3-1 0,5 3 7 12,6-1-11 3,5-4 13-15,4 3-15 14,7-4 10-14,0 0-4 13,0 1 0-7,2 0 2-6,-2 5-4 0,0 2 6 13,-7 0-9-13,-4 0 12 13,-3 0-11-13,-2 0 9 14,-1 0-8-14,1 0 3 13,-4 0 0-13,1 0 0 14,-4 0 0-14,1 0-2 14,-3 0 10-9,5-3-16-5,1 3 14 14,7 0-12-14,2 0 8 13,2 0-2-13,1 3 0 14,-2 3 0-14,-2-2-3 14,-12 0 6-14,-1 0-10 0,-13-4 14 12,-5 0-12-12,-7 0 12 20,-5 0-10-20,-1 0 3 14,-3 0 0-14,2 0 0 14,0 0 3-14,4 0-6 0,2 0 9 12,3 0-12-12,2 2 13 14,-1 1-10-14,1-2 4 14,-1-1-1-14,2 0 1 20,-1 0 0-20,1 0-1 0,-3 0 4 12,-2 0-5-12,-3 0 7 14,-4 0-11-14,6 0 12 14,1 0-10-14,4 0 5 13,7 0-2-13,5 3 0 14,8 1 0-14,11 0-4 13,10-3 11-7,6-1-14-6,0 0 14 14,-4 0-14-14,-5 0 11 13,-8 0-4-13,-5 0 0 14,-3 0 0-14,-2 0-1 14,-1 0 4-14,-1 0-10 0,2 0 14 12,1 7-13-12,3-2 10 20,1 2-8-20,5 1 3 14,-1-7-1-14,0 2 2 0,3-3 0 13,-5 0-5-13,-2 0 12 13,-7-4-14-13,-9-4 15 14,-3-1-15-14,-9 4 11 13,-5 0-4-13,-5 1 0 21,-9 4 0-21,-7-1-3 0,-9 1 6 12,-1 0-12-12,-3 0 12 14,0 0-10-14,0 0 9 13,0 0-5-13,0 0 3 14,0 0 0-14,0 0-3 14,0 0 3-14,0 0-2 13,0 0 8-7,0 0-12-6,0 0 6 13,0 0-6-13,0 0 5 14,0 0-2-14,0 0 2 0,0 0 1 13,0 0 1-13,-5 0 0 13,-15 0 16-13,-11 0-15 14,-11 0 7-14,-14 0-3 20,-11 0-10-20,-11 7 7 14,-8 3-3-14,-11-2 1 0,-1 0 1 12,0-1 4-12,0-6 0 14,-3 1-4-14,1-2 5 14,-2 3-5-14,1-3 1 13,3 0-3-13,7 0 0 20,0 0 3-20,-1 0-6 0,-1 0 9 13,3 0-13-13,1 0 14 14,0 0-14-14,2 0 13 13,1 0-11-13,-1 0 6 14,4 0-1-14,7 0 0 14,5-3 2-14,6 0-5 0,3 3 11 19,-3 0-16-19,1 0 16 13,-1 0-17-13,-2 0 13 14,0 7-7-14,-2 4 3 14,-7-4 0-14,1 0-1 0,-8-4 5 12,-9 2-12-12,1 1 17 14,-5-1-16-14,5 2 14 20,2 0-12-20,-3 4 5 14,7-1 0-14,3 2-2 0,0 3 4 12,6-4-8-12,5-1 14 14,4-2-16-14,13-8 16 13,9 0-15-13,5 0 12 14,7-8-5-14,0-2 0 20,4 0 0-20,-3 2 0 0,-3 2 0 13,-3-1-5-13,-9 6 1 14,-9 1-1-14,-4 0-5 13,-5 0 8-13,-6 0-3 14,-3 0 4-14,1 0 1 13,-3 0 0-13,5 0-5 0,0 0 12 20,3 0-15-20,8 0 18 13,12 0-20-13,2 0 11 14,7 0-3-14,5 8 1 13,3-2-3-13,4-5-1 0,9 2 10 13,7 0-8-13,5-3 10 14,4 0-13-14,2 1 13 13,0-1-13-7,0 0 6-6,0 0-1 13,0 0-2-13,0 0-7 14,0 0 10-14,0 0-25 14,0 0 18-14,0 5-17 13,8 3 20-13,10 4-2 14,9-5 6-14,11-3-4 14,14-4 4-9,16 0 2-5,10 0 0 14,9-11 1-14,4-4 3 13,-4 1-9-13,0 2 9 14,1 4-8-14,1-1 2 0,-2 4 0 13,2 1 0 1,-5 0 1-14,-1 1-5 0,-5 3 13 19,0 0-16-19,7-4 13 14,4 3-11-14,4-3 10 14,-1-1-7-14,-7 1 2 13,-6-1 0-13,2 1-1 0,2-1 5 13,1 0-10-13,3 0 13 13,-3 2-13-13,-3-2 12 14,0 5-11-8,-6 0 8-6,1-1-3 13,0-2 0 2,2-1 0-15,-3-2-4 0,-1 1 11 12,-3 1-14-12,-2 0 15 14,0 1-14-14,5 3 10 14,2 0-4-14,2 0 0 13,5 0 0-7,1 0 0-6,5 0 2 14,4 0-6-14,11 0 10 13,0-6-12-13,3 1 12 14,-4-2-10-14,-10 5 4 0,-6 1 0 12,-6 1 0 3,-6 0 1-15,-3 0-4 0,-5 0 9 13,-7 0-12-8,-6 0 14-5,-10 0-16 14,-9 0 12 0,-4 0-6-14,-2 0 3 14,-2 0-1-14,0 0 0 0,-2 0 4 13,-4 0-8-13,0 0 12 13,-1 0-15-13,-7 0 14 14,-1 0-12-9,-6 0 5-5,-1 0 0 14,-5 0-2-14,0 1 4 14,0-1-1-14,0 0 3 13,0 0 12-13,0 0-8 0,-5 0 16 13,1 0-23 2,-5 0 4-15,0 0 1 13,2 0-6-7,1 0 0-6,-1-1 2 13,2 1-8-13,1-3 13 0,0 2-14 13,-1-2 1-13,-1 2 5 14,-6 1-14-14,-3 0-21 13</inkml:trace>
    </iact:actionData>
  </iact:action>
  <iact:action type="add" startTime="10783">
    <iact:property name="dataType"/>
    <iact:actionData xml:id="d2">
      <inkml:trace xmlns:inkml="http://www.w3.org/2003/InkML" xml:id="stk2" contextRef="#ctx0" brushRef="#br0">16172 3456 3 0,'65'0'1'1,"1"0"5"20,3-1 2-20,5-5-7 0,6 2 3 12,3-2-1-12,6 4 1 14,7 0-4-14,-1-3 0 14,-1 2 0-14,0 1-5 13,-7-2 13-13,2 1-12 14,2 2 11-14,3-2-8 13,2 2 2-7,-2-3 1-6,-5 2-2 14,0 2 0-14,-3-2-5 13,-1 0 14-13,0-1-18 14,0 1 19-14,-12 0-17 14,-6 2 10-14,-9-1-5 13,-8 1 2-13,-6 0 0 14,-1 0 0-9,-1 0 4-5,-5 0-10 14,-6 0 13-14,-8 0-13 14,-9 0 13-14,-8 0-13 0,-6 0 6 12,0 0 0-12,0 0 2 14,0 0 6-14,0 0 20 13,0 0-18-13,-22 0 0 21,-16-8 2-21,-7 0-19 0,-1 1 14 12,-6 4-7-12,2 1 0 14,0-1 0-14,-1 2 0 13,0-3 2-13,-5 0-6 14,-4-1 11-14,-8 4-13 14,-3-6 13-14,-2 3-7 13,-7-1 0-7,-3-2 0-6,-6 2 0 13,-5 0 0-13,-2 2-5 14,-4 0 15-14,2 3-19 14,-3 0 21-14,-1 0-20 13,-5 0 14-13,-2 0-7 14,2 0 1-14,0 0 0 14,-5 0 0-9,1 0 3-5,-10 0-12 0,-4 0 18 13,-6 3-17 1,-2 3 16-14,-4-1-16 0,2 4 13 13,10-4-5-13,9 2 0 14,11-3 2-14,9-3-9 13,5 1 17-13,4-2-20 14,7 3 22-9,6-3-18-5,5 0 10 14,0 0-6-14,2-10 2 14,-4-1-1-14,0 3 0 13,1 1 0-13,-3 2-6 14,0 5 10-14,-8 0-10 14,0 0 2-14,-6 5 2 13,-6 7-4-7,1 2 3-6,-6 0 4 13,1-2-3-13,1 1-2 14,0-5 7-14,7-2-8 14,11-6 12-14,9 0-7 13,15 0 6-13,12 0-6 14,3-3 1-14,10-3 0 0,3-1 0 19,8-1 2-19,7 1-3 0,6-4 4 13,5 2 9-13,0 0-9 13,0 2-3-13,0 2 0 14,0 3-3-14,0 2 1 13,12-1 2-13,10-1-9 14,14 2 15-14,8 0-13 14,10 0 14-9,4 0-14-5,9 2 13 14,4 6-7-14,1-1 1 13,-2-3 0-13,7 3 0 14,2-1 5-14,8-2-14 14,5 0 18-14,6-4-16 13,3 0 14-13,-3 0-11 14,4 0 4-9,-3 0 0-5,1 0-1 14,4 0 2-14,1-7-4 14,0 6 10-14,0-2-16 13,-3 1 20-13,6 2-19 0,-2 0 14 13,8 0-9-13,6 0 3 14,12 0 0-14,15 0-1 20,9 0 6-20,-3 0-13 0,-3 0 16 12,-5 0-16-12,-10 0 15 14,-4 0-12-14,-2 0 5 14,-3 0 0-14,1 0-1 13,-2 0 3-13,-2 0-4 14,-5 0 9-14,-4 0-14 14,2 0 14-9,-4 0-14-5,-4 0 10 14,-2 0-3-14,-9 0 0 13,-3 0 0-13,-7 0-1 14,-9 0 5-14,-4 5-10 14,-10 0 13-14,-6 4-14 13,-2 3 15-13,-5-2-13 0,-2-1 8 19,-5 1-3-19,-1 1 0 14,-3-2 0-14,-4 0-5 14,-7-1 15-14,-5-2-20 13,1 0 20-13,-6 0-19 0,0-3 14 13,-3 0-6-13,-8-3 1 13,-3 0 0-13,-1 0 0 14,2 2 2-8,0-2-9 8,0 2 15-14,5-1-16 0,3 4 16 13,3-1-14-13,1-1 9 14,2 6-3-14,0-6 0 13,-4 4 0-13,-1-3-5 14,-6-4 13-14,-4 2-17 13,-3-2 18-7,-2 1-17-6,0-1 13 14,0 3-8-14,0 0 3 13,0-3-2-13,0 0 2 14,0 0 0-14,0 0 10 13,0 0-9-13,-7 0 7 14,-8-3-8-14,-5-7 0 14,-7-2-1-9,-9 0-3-5,-10 0 3 14,-8-3 2-14,-10 6-7 13,-6-1 12-13,-3-2-12 0,-6 1 15 13,6 2-14-13,2-4 8 14,-3 3-4-14,-1 2 1 13,-6 3 0-13,4-1-1 14,-2 3 3-8,4-1-10-6,1 0 16 13,-5 2-17-13,0 2 14 14,-11 0-10-14,-5 0 4 13,-1 0 1-13,2 0 0 14,3 0 0-14,-3 5-4 14,-2 0 11-14,-6-2-16 13,0-3 21-7,3 0-23-6,1 0 19 13,6 0-9-13,-8 0 1 14,-5 0 0-14,-8 0 0 14,-1 0 4-14,2 0-10 0,4-3 13 12,0 3-14-12,1 0 13 14,0 0-12-14,7 0 6 20,-1 0 0-20,8 0 0 14,4 0 0-14,5 0 0 0,14 0 5 12,10 0-9-12,9 0 12 14,6-1-15-14,5-2 11 14,3 3-4-14,-2-1 0 13,3-2 0-13,-1 1-3 14,-6 2 6-9,-1 0-12-5,-8 0 17 14,-8 0-18-14,-2 0 11 14,1 9-4-14,9-1 1 13,6-6 2-13,9 1-1 14,-1-1 4-14,4 3-7 13,-2-3 11-13,3-2-17 14,4 0 20-8,2 0-17-6,3 0 11 13,4 0-6-13,2 0 2 14,1 0 0-14,3 0 0 14,3 0-1-14,2 0-6 0,2 0 14 12,2 0-14-12,-1 0 17 14,-1-4-14-14,-1-1 4 20,0 2 0-20,0-2 0 0,-3 5 1 13,1-1-7-13,2 1 12 13,1 0-15-13,5 0 17 14,-2 0-14-14,4 0 10 13,0 0-4-13,0 0 0 14,0 0 0-14,0 0 1 14,0 0 5-9,0 0-12-5,0 0 12 14,0 0-14-14,-2 0 10 14,-2 0-7-14,-2 0 5 13,-3 0-2-13,5 8 2 14,0 2-4-14,-2 0 1 13,6-3-2-13,0 5 1 14,0 1-9-14,0 3 13 5,0 1-13 9,0 3 0-14,0-1-8 14</inkml:trace>
    </iact:actionData>
  </iact:action>
  <iact:action type="add" startTime="14865">
    <iact:property name="dataType"/>
    <iact:actionData xml:id="d3">
      <inkml:trace xmlns:inkml="http://www.w3.org/2003/InkML" xml:id="stk3" contextRef="#ctx0" brushRef="#br0">20071 2358 14 0,'-9'-16'28'15,"0"-4"-2"-14,0-6-26 14,-2 0 12-14,2-2 0 0,0 1 2 19,0 3-2-19,3 4-10 0,-6-1 8 13,3 1-10-13,-2-1 9 13,3 1-5-13,0 6 6 14,6 2-7-14,0 4 10 13,2 2-5-13,0 3 0 14,0 3-1-14,0 0-4 14,0 0-6-9,0 0 6-5,0 0-6 14,0-7 6-14,25-5 6 13,26-6-9-13,16 0 0 14,6 0 0-14,3 1 3 14,-2 8-5-14,0 4 8 13,-3 5-12-13,-11 0 11 14,0 13-12-9,0 8 9-5,-4 0-2 14,0 5 0-14,-1 4-1 14,3 6 0-14,2 5 2 13,-2 2-6-13,0 1 8 14,-8 7-7-14,-13 3 4 14,-10 8-3-14,-16 6-3 13,-11 3 6-7,-9-4-4-6,-26 2 4 0,-12-3-1 12,-4-4 5-12,0-7-6 14,-1-4 8-14,6-10-10 14,5-12 7-14,3-8-3 13,7-8 0 2,4-4 3-15,10-6 1 14,5 0-1-14,10-3 3 4,2 0-4-4,0 0 3 14,0 0-1-14,0 0-5 13,0 0 1-13,0 2-1 14,0-2-3-14,0 2-1 14,0 5 3-14,-2 2 4 13,-5 2-11-13,1 1 18 14,1-1-18-9,-2-3 9-5,5-2 0 14,0 2-4-14,2-4 4 14,-2-2-2-14,2 0 5 13,-2 0-7-13,-1-2 9 0,3 0-5 13,0 0 6-13,0 0-3 13,-2 0-1-13,0 0-1 14,2 0-1-8,-2 0 0-6,2 0 0 13,-8 0 3-13,2 2-7 14,-5-1 8-14,-5 2-6 14,-1-1 8-14,-1 2-6 13,0-1 1-13,0-3-1 14,2 5 0 0,-1-1 0-14,3 1-5 5,3 2 10-5,2-2-12 14,5 0 9-14,-1 1-6 13,-2 0 2-13,1 4 2 14,-1 2-1-14,-1 1 1 13,2-4-2-13,2-1 7 14,2-2-14-14,0 2 13 14,0 0-11-9,0 0 8-5,2-2-3 14,-3-2 2-14,3-4-4 0,0 0 3 12,0 0-2 3,0 0-2-15,0 0 10 0,0 0-9 13,0 0 12-13,0 0-8 13,0 0 1-13,0 0 2 14,0 0 1-9,0 0-3-5,0 0 1 14,0 0 5-14,0 0-10 14,0 0 12-14,0 0-13 13,0 0 8-13,0 0-4 14,0 0 0-14,0 0 0 14,0 0 0-14,0 0 3 13,0 0-8-7,0 0 15-6,0 0-20 13,0 0 18-13,0 0-13 14,0 0 5-14,0 0-3 14,0 0 2-14,0 0-6 13,0 0 6-13,0 4 2 14,7 0-11-14,-1 3 18 0,-1-4-14 19,-2 1 6-19,1-1 0 14,-2-1 0-14,0-2 0 0,1 0 0 12,1 3 2-12,5 1-10 14,2 2 16-14,4 2-15 14,1-3 8-14,0 0-2 13,-5-2 0-13,-4-3 0 14,-5 1 0-9,0-1 2-5,-2 0-7 14,0 0 14-14,0 0-13 14,0 0 14-14,0 0-13 13,0 3 4-13,0-3-8 14,0 0 3-14,0 1-5 13,0-1 8-13,0 2-18 14,0-2 20-8,0 0-14-6,0 0 8 13,0 0-6-13,0 0 10 14,0 0-9-14,0 0-3 13,0 3 0-13,0 1-30 0,-9 1 15 13</inkml:trace>
    </iact:actionData>
  </iact:action>
  <iact:action type="add" startTime="16679">
    <iact:property name="dataType"/>
    <iact:actionData xml:id="d4">
      <inkml:trace xmlns:inkml="http://www.w3.org/2003/InkML" xml:id="stk4" contextRef="#ctx0" brushRef="#br0">20488 3615 10 0,'-2'0'3'1,"2"0"8"13,0 0-11-13,0 0-1 14,0 0-3-9,0 0-1-5,0 0 0 14,0 0 5-14,0 0-8 14,0 3 11-14,0 8-7 13,0-5 4-13,0-2 0 14,0-2 0-14,0 0 0 0,0-2 0 12,0 0 0-12,0 0 4 14,0 0-1-8,0 0 7-6,0 0-8 13,2-5 8-13,0-9-6 14,0-3 0 0,-2-1-2-14,0 0 2 0,0 4-5 13,0 3 10-13,0 4-4 14,-2 5-4-14,-2 2 8 13,1 0-8-7,3 0-2-6,-2 0-5 14,0 0 3-14,0 0-3 13,-1 0 12-13,3 2-14 14,0 5 10-14,0 0-6 13,0 3-6-13,7-2 9 14,6 1 0-14,3-6-1 14,-1-3 2-9,-1 0 0-5,-5 0 8 14,-3-2-6-14,-1-12 15 13,-5-4-15-13,0 0 4 14,0 0-6-14,0 4 0 14,0 3-1-14,-5 4 1 0,-3 1 3 12,-1 4 6-12,-3 0-18 20,-1 2 15-20,-3 0-12 0,1 0 9 13,-1 14-6-13,5 1 3 14,7-1-3-14,2 1 3 13,2-3-17-13,0-4 16 14,0 0-5-14,2-2 0 14,5-3 5-14,-1-3 0 13,-2 0 2-7,3 0 2-6,-2 0 6 13,-3 0-5-13,-2-7 8 14,0-3-8-14,0 2-8 14,0 1 13-14,-9 0-16 13,0 3 14-13,0 2-7 14,3 2 0-14,4 0 0 14,2 0-2-9,0 0-6-5,0 4-4 14,0 17-22-14</inkml:trace>
    </iact:actionData>
  </iact:action>
  <iact:action type="add" startTime="24539">
    <iact:property name="dataType"/>
    <iact:actionData xml:id="d5">
      <inkml:trace xmlns:inkml="http://www.w3.org/2003/InkML" xml:id="stk5" contextRef="#ctx0" brushRef="#br0">6698 4467 3 0,'0'0'21'1,"0"0"-15"0,0 0 14 12,0 0-14-12,11 0-1 14,-2 0-3-14,0-4 2 13,2 2-4-13,-4-1 2 14,-3 1-8-14,3-1 12 14,4 3-9-14,2-2 6 13,3 2-2-7,7 0-1-6,-4 0 0 13,6 0 0-13,2 0 1 14,4 0-6-14,2 8 13 14,1 0-14-14,1 3 12 13,2-4-11-13,0 1 6 14,7-4-1-14,6 3 1 14,4-4 1-9,-2-1-4-5,6 3 7 14,3-2-10-14,-6 4 13 13,4-3-13-13,-8 0 11 14,-2-2-11-14,-4 0 5 14,-6 0 0-14,4 2 0 13,-1-3 4-13,0-1-4 14,8 0 6-9,3 0-9-5,0 3 11 0,5-1-10 13,-2 0 3-13,0 3-1 14,0 0 0 0,2-1 1-14,7-2-3 14,3-2 9-14,6 0-10 13,2 0 10-13,2 0-11 0,0-6 11 13,0-2-7-7,-5-1 0-6,-6 2 2 13,1 0-2-13,-6 3 2 14,-2 0-4-14,5 0 7 14,1 1-10-14,3 0 13 13,3 3-14-13,3 0 7 14,0 0-1-14,0 0 0 13,1 0 1-7,-3 5-3-6,-4-1 8 14,-2 0-13-14,-7-3 15 13,-2 2-16-13,-2-2 14 14,2 2-9-14,2-1 3 13,0-2 0-13,3 0 0 14,-3 0 1-14,0 0-5 14,-2 0 12-14,-4 0-15 4,-3 0 15-4,-6-6-15 14,-5-2 11-14,-7-1-4 13,-4 4 0-13,-13-2 1 14,-5 4-2 1,-9 3 7-15,-2 0-12 0,0 0 15 12,0 0-8-12,0 0 3 14,0 0-4-9,0 0 0-5,0 0 0 14,0 0-1-14,0 0 2 14,-2 0-3-14,-3-3 7 13,-3-1-5 2,-8 0 4-15,-2-1-8 0,-6-1 4 13,-7-1 0-13,-7 3 0 13,-5 0 2-7,-3 1-6-6,-6-2 8 13,-2 0-10-13,1-2 14 14,-2 2-14-14,-1-2 12 14,-4 1-8-14,-1 2 2 0,1 0 0 12,-4 3-3 3,1-2 6-15,-2 1-8 14,-4 2 14-14,-4-2-17 4,-6 2 19-4,2 0-18 14,-1 0 7-14,-1 0 0 13,-5 0-2-13,-5 15 6 14,-5-1-9 1,-1-2 11-15,2-5-13 0,5 1 15 12,3-3-15-12,2-4 13 14,3 2-7-9,0-3 1-5,4 0 0 14,1 1 0-14,3-1 1 14,5 3-7-14,7-2 13 13,0-1-15-13,7 0 16 14,-1 0-14-14,2 0 11 13,8 0-5-13,1-1 3 14,10-6-2-8,11 6-2-6,0-6 6 13,6 6-12-13,-1-4 14 0,1 3-15 13,3 2 12-13,-3 0-8 14,5-2 4-14,3 2 0 13,4 0 0-13,4-1 3 14,0 1-6-14,0 0-9 13,0-2 12-7,0-1-15-6,2 3 11 14,16 0-3-14,11 0 7 13,13 0 4-13,10 0-3 14,6 0-1-14,2 0 7 13,5 0-15 2,-1 0 17-15,-1 0-13 0,3 0 8 13,8 0-5-8,6 0 1-5,9 0 0 14,10 3-2-14,8-1 4 13,2 1-7-13,5 4 14 14,1 1-16-14,-3 0 16 14,-5-1-16-14,-4 1 10 0,-10 0-3 12,-4 2 0 3,-6-1 0-15,-3-1-2 4,-8-3 7-4,-8 4-12 14,-6-4 15-14,-11 4-16 14,-7-4 14-14,-12 2-10 13,-7-5 4-13,-13 2 0 14,-4-4 0-14,-4 2 1 14,0-2-2-14,0 0 11 13,0 0-1-7,0 0-2-6,0 0 23 13,0 0-22-13,0-12-4 14,-4 7-4-14,4-2-2 14,0 5-1-14,0-1-30 13,8 2-27-13</inkml:trace>
    </iact:actionData>
  </iact:action>
  <iact:action type="add" startTime="27193">
    <iact:property name="dataType"/>
    <iact:actionData xml:id="d6">
      <inkml:trace xmlns:inkml="http://www.w3.org/2003/InkML" xml:id="stk6" contextRef="#ctx0" brushRef="#br0">12915 4481 5 0,'63'2'6'1,"-1"-2"-3"13,7 0 1-13,4 0-2 0,6 0 3 13,4 0 0-13,-2 0-6 20,-2 0 8-20,0 0-13 0,0 0 9 13,6 0-3-13,6 0 0 13,7 0 0-13,7-2 0 14,4 1 5 0,-1-1-12-14,-2 2 15 0,-6 0-14 13,-3 0 11-13,-8 0-7 14,-12 0 2-9,-2 2 0-5,-9-1-1 14,1-1 4-14,4 0-4 14,7 0 6-14,5 0-5 13,3 0 7-13,-1 0-9 14,-7-3 4-14,-2-1-2 13,-4-4 0-13,-3-2 1 14,-3 2-2-8,-3-3 6-6,-3 8-9 13,-2-4 11-13,-7 3-13 14,-4 2 13-14,-4-2-9 0,-14 3 4 12,-10-2-2-12,-9 3 5 14,-10-1-5-14,0 1 19 14,0 0-8-14,-8 0 16 13,0-3-27-7,1 1 14-6,-4-2-12 14,-3 1-2-14,-1-4 0 13,-3 2 0-13,0-2 3 14,-2 1 1-14,-9 2-8 13,-6 0 11-13,-8 2-14 14,-13 2 7-14,-8 0-2 14,-7 0 1-9,-10 0 1-5,4 0 0 14,-2 0 0-14,0 2-6 13,2-2 13-13,-1 0-14 14,2 0 14-14,8 0-16 14,0 0 13-14,6 0-4 13,1-2 0-13,-1 0 0 0,-9 2-2 19,-10 0 5-19,-8 0-12 14,-4 2 18-14,-1 7-18 0,1-4 15 13,1 5-10-13,1-1 4 13,4-2 0-13,3 1 0 14,1-1 1-14,9 0-7 14,5 0 15-14,9-4-18 13,2 1 18-7,6-2-13-6,6 1 6 13,4-3-2-13,3 0 2 14,6 0-2-14,6 0 0 14,3 0 4-14,2 0-12 13,6 0 16-13,-1 0-15 14,5 0 14-14,3 0-13 13,5 0 6-7,2 0 0-6,2 0 0 14,0 0-9-14,0 0 4 13,2 0-19-13,15 0 19 14,10 5 5-14,16 0 3 13,15-3-1-13,9-2 3 14,6 0 0-14,1 0-4 0,-5 0-1 19,-5 0 5-19,-8-2-11 0,0 2 14 13,-10 0-16-13,2 0 15 14,-4 0-10-14,1 7 3 13,-1 5 0-13,1 5-2 14,-3 0 5-14,-2 2-8 13,-2-4 12-13,-4-1-14 14,-3-4 16-8,-6-2-14-6,-10-3 8 13,-3-3-4-13,-8 0 1 14,-4-2 0-14,0 0-1 13,0 2 2-13,0-2-8 14,0 0 14-14,0 0-9 14,0 0 6-14,-2 0 7 13,-4 0-6-7,4 0-2-6,2 0 7 13,0 0-9-13,0 0 5 14,0 0-1-14,0 0-9 14,0 0 14-14,0 0-16 0,0 0 10 12,0 0-5-12,0 1 1 14,0-1 0-14,0 0-1 14,0 0 0-9,0 0-8-5,0 0 12 14,0 3-9-14,-2-3 8 13,-4 0-3-13,3 0 2 14,-3 0 0-14,4 0 1 14,0 0 0-14,2 0-1 13,0 0 5-13,0 0-6 14,0 0 7-9,-2 0-11-5,-2 0 8 14,2 0-5-14,0 0 1 14,-2 0 0-14,2 0-1 13,-1 0 6-13,-1 0-11 14,4 0 15-14,0 0-17 14,0 0 17-14,0 0-13 13,0 0 4-7,0 0 0-6,0 0 0 13,0 0 1-13,0 0-4 0,0 0 12 13,0 0-18-13,0 0 20 14,0 0-19-14,0 0 11 13,0 0-3-13,0 0 0 14,0 0 0-14,0 0-1 13,0 0 1-7,0 0-7-6,0 0 14 14,0 0-16-14,2 0 18 13,-2 0-11-13,0 0 2 14,0 0 0-14,0 0 0 14,0 0 2-14,0 0-7 13,0 0 14-13,0 0-19 14,0 0 20-9,0 0-20-5,0 0 11 14,0 0-1-14,0 0 0 14,0 0 0-14,0 0 0 13,0 0 5-13,0 0-12 14,0 0 14-14,2 0-14 13,-2 0 7-13,0 0-3 0,0 0 3 20,0 0 0-20,0 0 0 13,0 0 1-13,0 0-4 0,0 0 12 13,0 0-16-13,0 0 17 13,0 0-20-13,0 0 13 14,0 0-6-14,0 0 1 14,0 0-10-14,0 0-2 13,0 0-37-7,0 0-25-6</inkml:trace>
    </iact:actionData>
  </iact:action>
  <iact:action type="add" startTime="31897">
    <iact:property name="dataType"/>
    <iact:actionData xml:id="d7">
      <inkml:trace xmlns:inkml="http://www.w3.org/2003/InkML" xml:id="stk7" contextRef="#ctx0" brushRef="#br0">26234 4371 12 0,'-8'-3'4'1,"1"0"15"13,-5 1-16-13,-1 2-3 14,-5 0 0-14,-9 0-2 0,-2 0-3 12,-6 0 7 3,-5 0-10-9,0 2 14-6,-1 4-12 13,-1 0 9-13,-5 0-3 14,3-1 0-14,2-2 0 0,1-1-2 13,6-2 7-13,4 0-12 13,2 0 16-13,4 0-12 14,10 0 11-14,3 0-7 13,3 0 7-7,7 0 5-6,-2 0-3 14,2-2-7-14,2 0 13 13,-2 1-16-13,2 1 15 14,-3 0-11-14,3 0 5 13,0 0-6-13,0 0-2 14,0 0-1-14,0 0 3 14,3 0-7-9,1 0 5-5,-2 0-9 14,9 0 13-14,14 0-6 13,24 0 2-13,22 0 8 14,18 0-8-14,7 5-1 14,4 5 0-14,1 0 2 0,1-2-8 12,6 3 14 3,4-4-17-15,7 2 16 4,1-1-12-4,5 2 5 14,3-1 0-14,-6 1 2 14,-1 2-2-14,-11 0 0 13,-9-1 5-13,-7-2-12 14,-12 0 15-14,-10-4-14 14,-16 0 12-14,-17-1-7 13,-16-1 1-7,-14-3 0-6,-9 0 0 13,0 0 1-13,0 0-9 14,0 0 6-14,-19 0-7 14,-14 0 18-14,-9 0-8 13,-5 0 3-13,1 0-2 14,0 0-2-14,2 0 2 14,-3-3-4-9,-1 3 6-5,-8 0-12 14,-13 0 18-14,-14 0-18 13,-10 0 16-13,-15 0-14 0,-10 0 8 13,-3 0-2 2,-5 0 0-15,-1 0 1 0,0 0-6 12,2 0 13-12,5-2-14 14,6-2 16-9,14-3-13-5,17 2 6 14,25 0 0-14,25 1 0 14,17 3 1-14,16-2-2 13,0 3 5-13,0 0-10 14,13 0 12-14,-2-1-18 13,1 1 5-13,24 0 4 14,30 0 1-8,34 0 3-6,30 0-3 13,12 0 6-13,-1 0-13 14,-8 0 17-14,-14 0-22 14,-24 0 21-14,-16 0-19 13,-17 0 14-13,-16 0-5 14,-13 0 0-14,-18 0 0 13,-11 0 0-7,-4 0-5-6,0 0 3 0,-13 0-7 13,-22 0 9 1,-13 0 1-14,-10 1-1 0,-4 3-7 13,2 0-10-13,2 1-15 13,0-3-23-13</inkml:trace>
    </iact:actionData>
  </iact:action>
  <iact:action type="add" startTime="34077">
    <iact:property name="dataType"/>
    <iact:actionData xml:id="d8">
      <inkml:trace xmlns:inkml="http://www.w3.org/2003/InkML" xml:id="stk8" contextRef="#ctx0" brushRef="#br0">6150 5358 18 0,'0'0'6'15,"0"0"13"-14,0 0 0 0,4 0 1 13,5-2 5 1,-5 0-12-14,1 2 13 0,-5 0-22 13,0 0 11-13,0 0-11 14,0 0 2-14,0 0-4 13,0 0-2-7,0 0 0-6,0 0 1 14,0 0-7-14,0 0 6 13,0 0-4-13,2 0 2 14,0 0-6-14,5 0 6 13,2 0 2-13,6 0-3 14,14 0 3-14,14 0 0 14,15 0 6-9,9 0-12-5,11 0 15 14,6 2-15-14,8 0 15 13,3 3-15-13,2-2 7 14,-3 1-1-14,-1-2 0 14,-4 1 3-14,-4 2-8 13,1-3 13-13,4-2-16 0,3 0 16 19,4 0-14-19,1 0 11 14,0-7-5-14,4 2 0 14,1-2 0-14,-5 2 0 13,-7 1 1-13,-8-1-8 0,-6 4 17 13,2 1-20-13,-4 0 16 14,6 0-9-14,1 0 4 13,0 0-1-7,11 1 0-6,-2 4 2 13,2-1-5-13,1-2 10 14,-7 1-16-14,-3 2 17 14,-10-3-14-14,-1-2 9 13,-1 0-3-13,1 0 0 14,3 0 0-14,0 2 0 14,-1 0 4-9,-3 2-11-5,-1 0 16 14,3-3-18-14,4 4 18 13,11-1-15-13,5-1 6 14,-1 4 0-14,1 0 0 14,-3-2 1-14,-6 2-4 13,0-7 9-13,-4 0-13 0,-4 0 16 19,4 0-15-19,-2 0 9 14,-3 0-5-14,-5 0 4 0,-6 0-2 13,-5-3 0 1,-4-1 3-14,0 2-8 0,0-1 14 13,2 3-16-13,-2 0 14 13,-3 0-11-13,-8 0 4 14,-12 0 0-8,-6 0 0 8,-5 0 0-14,-11 0-5 0,-4 0 12 13,-7 0-17-13,0 0 13 14,0 3-9-14,0-3 8 13,-7 0-2-13,1 0 10 14,-2 0-1-14,-5 0 8 13,-7 0-17-7,-2-3 5 9,-5-4 3-15,-2-3-16 0,0 4 19 12,-2-5-16-12,-6 4 5 14,-6 2 0-14,-1-2 0 13,-10 0 2-13,-2 4-8 0,-6-1 12 13,-7 2-15-13,-8 2 17 20,-2 0-16-20,-4 0 11 14,-4 0-5-14,0 0 2 13,2 0 0-13,1 0 0 0,-1 0 4 13,-2 0-12-13,-4 0 18 14,-1 0-18-14,3 0 18 13,0 0-16-13,4 0 6 14,-6-3 0-9,-7 2 0 10,-2-3 2-15,-6 0-6 0,6 0 11 13,0 0-16-13,-5 0 18 13,1 2-18-13,-8 0 15 14,0 0-8-14,1 2 2 14,-5 0 0-14,-2 0-1 13,0 0 1-7,-3 6-6 8,3 6 12-14,0 0-14 0,1-1 13 13,-2 1-12-13,8-3 5 14,8-1 2-14,5 2 0 13,2 0 0-13,2-1-3 0,3 3 6 13,8-7-11-13,12 3 15 20,11 0-15-20,14 0 11 14,3-2-6-14,9-2 3 13,5 0 0-13,5-4-1 14,2 0 4-14,-3 0-7 0,3 0 13 13,-3 0-17-13,3 0 15 13,0 0-12-13,2 0 6 14,-1 0-1-9,6 0 0-5,1 0 0 14,3 0-2-14,3 0 9 14,-2 0-15-14,2 0 16 13,-1 0-15-13,-2 0 10 14,2 0-4-14,0 0 1 13,-2 0 0-13,1 0-3 14,4 3 5-8,2-3-9-6,2 3 13 13,2-3-16-13,0 0 12 0,0 0-8 13,0 0 3-13,0 0 2 13,0 0-1-13,0 0-6 14,0 0 8-14,0 0-15 14,0 0 13-14,0 0 4 13,0 0-8-7,0 0 12-6,0 0-6 13,0 0 0-13,0 0 0 14,0 0 0-14,0 0 3 14,0 0-10-14,0 0 14 13,0 0-13-13,0 0 12 14,0 0-12-14,0 0 1 14,0 0 5-9,0 0 0-5,0 0 0 14,0 0 0-14,0 0 6 13,0 0-12-13,0 0 13 14,0 0-12-14,0 0 11 14,0 0-7-14,0 0 1 0,0 0 0 12,0 0-1-12,0 0 3 20,0 0-9-20,0 0 15 0,2 0-16 13,-2 0 16 2,0 0-15-15,0 0 7 0,0 0 0 12,0 0 0-12,2 0 2 14,-2 0-6-14,0 0 10 14,0 0-16-14,0 0 20 13,0 0-18-7,0 0 15-6,0 0-8 13,0 0 1-13,0 0 0 14,0 0-2-14,0 0 6 14,0 0-8-14,0 0 11 13,0 0-12-13,0 0 13 14,0 0-15-14,0 0 9 13,0 0-2-7,0 0 0-6,0 0 2 14,2 0-4-14,-2 0 8 13,0 0-12-13,0 0 14 14,0 0-15-14,0 0 12 14,0 0-7-14,0 0 2 0,0 0 0 12,0 0 0-12,0 0 1 14,0 0-7-9,0 0 13-5,0 0-15 14,0 0 17-14,0 0-17 14,2 0 10-14,-2 0-2 13,0 0 0-13,0 0 1 14,0 0-4-14,0 0 10 13,0 0-15-13,0 0 17 14,0 0-16-8,0 0 14-6,0 0-10 13,0 0 4-13,0 0-1 14,0 0 0-14,0 0 2 13,0 0-5-13,0 0 10 14,0 0-14-14,0 0 10 14,0 0-8-14,0 0 5 0,0 0 0 19,0 0 0-19,0 0 2 14,0 0-5-14,0 0 9 13,0 0-15-13,0 0 18 0,0 0-17 13,0 0 13-13,0 0-8 13,0 0 3-13,0 0 0 14,0 0 0-14,0 0 4 14,0 0-10-9,2 0 12-5,0 0-12 14,-2 0 14-14,0 0-13 13,0 0 8-13,0 0-3 14,0 0 0-14,0 0 1 14,0 0-5-14,0 0 9 13,0 0-13-13,3 0 15 14,8 4-14-9,2 1 14-5,6 2-14 14,-2 3 6-14,-1 2-40 14</inkml:trace>
    </iact:actionData>
  </iact:action>
  <iact:action type="add" startTime="38527">
    <iact:property name="dataType"/>
    <iact:actionData xml:id="d9">
      <inkml:trace xmlns:inkml="http://www.w3.org/2003/InkML" xml:id="stk9" contextRef="#ctx0" brushRef="#br0">18386 5157 9 0,'-10'-16'4'1,"0"0"3"0,1-2 4 12,-3 0-4-12,6 0 16 14,-3 2-21-14,5 0-2 13,-1 0 7-7,2 0-7-6,1 4 1 14,2 2 5-14,0 6 0 13,0 4-6-13,0 0 4 14,0 0 4-14,-2 0-16 14,0 0 13-14,2 0-15 0,0 0 9 12,0 0-5 3,0 0-8-15,0 0 3 4,0 0 10 11,0 7 2-15,0 5-6 0,4 3 12 13,6 4-11-13,-4 2 12 13,3 3-12-13,-1 4 4 14,2 1 0-14,-3 1 0 13,1 0 4 2,2 2-9-15,-4 1 15 5,1 4-20-5,-1 1 20 13,-2 0-17-13,2 2 14 14,-2 2-8-14,-2 1 1 13,5-4 0-13,-3-3 0 14,0-7 6-14,4-5-15 14,-4-6 18-14,0-2-15 13,3-2 13-7,-3-2-10-6,1-2 5 13,-1-3-2-13,-1-2 0 14,-1 1 0-14,2-2-3 14,1-1 10-14,-1 1-14 13,0 3 13-13,5-2-14 0,7 0 13 13,13 1-5-13,13-2 2 20,16 0 5-20,14-4-1 0,6 0-1 13,4 0-4-13,5 0 6 13,5-12-9-13,10-4 9 14,12-1-7-14,6 4 1 14,-4 5 1-14,-3 8 0 13,-5 0-2-13,-8 0 1 20,-4 9 7-20,-7 8-16 0,-2-1 17 13,-11-2-16-13,-7 0 11 14,-5 0-4-14,-5 0 0 13,-4-4 0-13,-1-2 0 14,1-2 3-14,5-2-10 14,4-4 17-14,2 2-16 13,3-2 14-7,0 0-10-6,3 0 2 13,-8-16 0-13,-3-5 0 14,-11 9 2-14,-7-1-7 14,-10 3 15-14,-10 1-20 13,-12 4 22-13,-11 1-19 0,0 4 12 13,0-3-5-13,0 1 0 13,0 0 2-7,0 2-2-6,0-1 2 14,6 1-7-14,13-2 10 13,5 2-13-13,5-2 18 14,0 2-15-14,-3 0 6 13,-3 0-1-13,-7-2 0 14,-5 2 2-14,-5-3-2 14,-4 3 8-9,3-1-8-5,0-3 7 14,3-3-5-14,11-2 3 14,2-4-5-14,4-1 1 13,2 3 0-13,-5 0-1 14,-2 1 5-14,-2 5-11 13,-5-2 13-13,-6 5-13 14,-4 2 14-8,-3 0-11-6,0 0 5 13,0 0-2-13,0 0 6 14,0 0-6-14,0 0 1 0,0-3 10 12,0-4-22-12,6-1 18 14,3 0-15-14,-1 0 12 14,2-2-4-14,-6 0 0 13,1 0 0-7,-1-3 0 8,0-3 3-14,-2-7-5 0,-2 0 13 13,0-6-19-13,0 0 17 14,0 0-8-14,0 0 0 13,0-2 0-13,0 4-1 14,0 1 4-14,0 4-9 20,0 7 16-20,0 2-21 0,0 5 20 13,0 3-20-13,0 0 11 13,0 5-2-13,0 0-6 14,0 0-3-14,0 0 0 14,0 0-20-14,0 0 11 0,-10 17-13 12,-11 7 16-12,-6 2-45 20</inkml:trace>
    </iact:actionData>
  </iact:action>
  <iact:action type="add" startTime="40251">
    <iact:property name="dataType"/>
    <iact:actionData xml:id="d10">
      <inkml:trace xmlns:inkml="http://www.w3.org/2003/InkML" xml:id="stk10" contextRef="#ctx0" brushRef="#br0">22701 5467 18 0,'3'-37'0'1,"3"7"-1"13,14 4-16-13</inkml:trace>
    </iact:actionData>
  </iact:action>
  <iact:action type="add" startTime="40334">
    <iact:property name="dataType"/>
    <iact:actionData xml:id="d11">
      <inkml:trace xmlns:inkml="http://www.w3.org/2003/InkML" xml:id="stk11" contextRef="#ctx0" brushRef="#br0">23042 5166 1 0,'34'-23'9'1,"-8"5"-9"13,-7 4 4-13,-9 7-2 0,-7-2 1 13,-3 6 8-13,0-4-6 13,0 3 4-7,0-2-9-6,-7 2 7 14,3 4 0-14,2 0-7 13,2 0 5-13,0 0 1 14,0 0-11-14,0 0 12 13,0 0-14-13,0 0 6 14,0 0 1-14,0 0-2 14,0 0 2-9,0 0-3-5,0 0 6 14,0 0-13-14,0 0 20 13,0 0-17-13,0 0 13 14,0 0-12-14,0 0 3 14,0 0 2-14,0 0-1 13,0 0 1-13,0 12-5 0,0 4 12 19,0 4-8-19,0 4 8 14,-8 0-5-14,2 3 5 14,-1-1-6-14,1 1 0 13,-4 1 2-13,4 1-2 14,-3 1 2-14,0-1-7 14,2-4 14-14,1-1-18 0,1-4 16 12,3-2-11-6,2-1 4-6,0-5 0 13,0 5 0 2,0-5 2-15,0 2-7 0,0 1 11 13,9-2-13-13,5 1 15 13,3-2-9-13,8 3 4 14,4-2 1-14,4 1-3 14,5-1 5-9,7-2-6-5,-1 0 6 14,7-3-8 0,3-5 9-14,2 4-8 0,2-1 4 13,4-3 1-13,1 2-3 14,1-3 3-14,3 0-4 13,2-2 0-13,9 2-3 14,11-1 12-9,5-1-15-5,2 3 13 0,-1-3-14 13,-1 0 9-13,5 0-3 14,1 0 1 0,0-6 0-14,-2-5 0 14,-7 6 5-14,-6 0-11 13,-2 3 13-13,-6 2-14 0,-1 0 14 13,-2 0-11-7,-5 0 6-6,-8 0-2 13,-1 0 0-13,-5 0 1 14,-2 0-4-14,8 0 12 14,1 0-13-14,-2 0 14 13,0-2-13-13,-8-5 10 14,-8 0-4-14,-3-1-1 13,-8 2 0-7,-2 1-2-6,-8 1 8 14,-6 1-14-14,-6 1 15 13,-6 2-18-13,0 0 15 14,-5 0-15-14,0 0 8 0,4 0 0 12,2 0 1-12,13 0 0 14,5 0-5 1,4 5 15-15,7 2-19 4,2 1 20-4,-1-4-22 14,-1 0 16-14,-3-1-7 13,-10-3 2-13,-9 0 0 14,-1 0 0 1,-4 0 2-15,9 0-8 13,4 0 16-13,4 0-16 0,6 0 15 13,0-7-10-8,-2 0 2-5,0 0-1 14,-6-1 0-14,-6 2 3 14,-3 1-7-14,-8 0 12 13,-3 3-15-13,-1-4 17 14,2 1-20-14,8-6 17 14,3 0-10-14,1-2 5 13,1-1-2-7,-3 2 0-6,-1 0 4 13,-1 1-6-13,-6 0 11 0,1 1-4 13,-7-1-1 2,0 2 2-15,0-1-5 0,0 0-1 12,0 2 0-12,0-2 0 14,0-1 3-14,0-1 5 13,0-2-10-7,0 2 10-6,0 1-12 14,0-5 11-14,0 2-7 13,0 0 3-13,0-4-2 14,0-1-1 0,-2-1 4-14,-3 3-13 0,-3-4 9 13,-2 4-6-13,2 0 5 14,1 3-4-9,1 6 10-5,0 2-2 14,2 5-3-14,4-2 3 14,-2 3-6-14,2 0 11 13,0 0-18-13,0 0 16 0,0 0-14 13,0 0 6 1,0 0-1-14,0 0 3 0,0 0-1 20,0 0-1-20,0 0-2 13,0 0-2-13,0 0 2 0,0 0-1 13,-7 0-17 1,-11 3-2-14,-9 9 0 0,-8 0-26 13</inkml:trace>
    </iact:actionData>
  </iact:action>
  <iact:action type="add" startTime="43297">
    <iact:property name="dataType"/>
    <iact:actionData xml:id="d12">
      <inkml:trace xmlns:inkml="http://www.w3.org/2003/InkML" xml:id="stk12" contextRef="#ctx0" brushRef="#br0">5762 5813 16 0,'0'-8'3'1,"0"-1"8"0,0 4-10 12,0 1 5-12,0-2-1 14,0-2-5-14,0 0 0 13,0-2 3-13,-2 0-4 14,0 3 7-14,0-5-6 14,-4 3 6-14,2 1-6 13,-3-1 1-7,1 4-1-6,2-1 4 14,2 4-3-14,-1 2 0 13,0 0 4-13,3 0-10 14,-2 0 8-14,2 0-11 13,0 0 11-13,0 0-6 14,0 0 1-14,0 0-7 14,0 2 5-9,0 12 4-5,0 5-4 14,0 4 12-14,0 2-14 13,5 1 13-13,-2 3-12 0,-1 0 5 13,-2-4 0 2,2 1 0-15,-2 1 1 0,4-1-2 12,0 1 7-12,3 4-11 20,0-1 11-20,4-1-11 0,2-3 8 13,3-3-4-13,-3-2 1 14,3 0 0-14,1-3 0 13,6 1 2-13,0 2-7 14,6-1 11-14,4 0-12 14,2-4 10-14,5-1-8 13,8-6 5-7,3 1-1-6,2-2 0 13,1-2 2-13,4 2-4 14,2-3 8-14,0 0-13 14,2-1 14-14,3 0-13 13,5 0 12-13,3-2-8 14,2 1 2-14,1 1 0 14,0-1 0-9,0 4 1-5,-3 0-6 14,1 0 14-14,-3 1-18 13,0-4 18-13,3-3-14 0,0 4 7 13,-2-3-2-13,-4 1 0 14,-3-1 1-14,-1 0-3 13,-1 1 10-13,-3-1-16 14,5-2 16-9,-3 0-12-5,-2 0 10 14,-4 0-6-14,-7 0 0 14,-2 0 0-14,0 0 0 13,-3 0 1-13,5 0-6 14,3 0 13-14,1 0-14 13,5 0 15-13,-2-5-12 14,-3 1 5-8,-1-1-2-6,-1-1 0 13,-4-1 2-13,-3 2-3 14,-1-2 8-14,-5 2-14 14,-3-2 15-14,-2 0-9 13,6-4 4-13,1-1 0 14,4 0-2-14,5-6-1 0,1 1 0 19,0-3 5-19,-4-5-8 14,-4 4 10-14,-11-5-10 0,-4 5 9 12,-9-4-6-12,-7 4 3 14,-7-4-3-14,-4 0 3 13,0-1 0-13,0 0-6 14,0-2 8-14,0 0-9 14,-9-3 9-9,3 5-5-5,-2-2 3 14,0 4-2-14,-1 0 1 13,-1 4-1-13,2-2-1 14,-1 3 2-14,1 0-2 14,-2 1 7-14,4 0-2 13,-5 0-3-13,1-1 10 14,-1-2-11-9,1-1 9-5,-7-3-4 14,-5 0-3-14,-2-5-3 14,-5 2 5-14,-2-2-13 13,-2 1 16-13,-4 3-18 0,0 0 14 13,-3 2-6 2,-5 1 2-15,-2 6 0 0,-2-1-1 19,-5 4 4-19,1 2-9 13,-2 4 15-13,-8 1-18 0,1 4 18 13,2 1-15-13,-1 2 9 14,3-4-3-14,0 2 1 13,-2 2-1-13,-4 0 0 14,-11 0 5-14,-2 0-12 14,-1 0 15-9,0 0-14-5,2 0 11 14,7 0-5-14,2 0 0 13,5 0 0-13,0 0 0 14,4 0 1-14,6 0-5 14,-2 0 14-14,10 0-20 13,-1 0 17-13,-1 0-13 0,1 0 11 19,-2 0-5-19,-4 0 0 14,-3 6 1-14,3 2-5 14,2-1 9-14,0 4-12 13,9-5 15-13,-2-3-14 0,3 2 12 13,-1-3-6-13,1-2 0 13,-2 0 1-13,3 0-1 21,3 2 3-21,1 0-10 13,-1 1 17-13,-6 2-20 0,1 2 19 13,-2-2-15-13,-1 1 8 14,6 0-2-14,1-3 0 13,5 2 0-13,2-3-2 14,2 3 10-14,2-5-17 13,1 5 20-7,2-1-22-6,-3 1 19 14,1-2-13-14,-3 6 5 13,2-4 0-13,6 1-2 14,3 3 4-14,1-6-7 13,-4 6 14-13,-1 0-20 14,-2-1 20-14,0 1-16 0,1 2 10 19,4-2-4-19,-1-4 1 14,3 4 0-14,-1-4-2 13,3 2 6-13,1 2-13 14,3 2 17-14,3 1-17 0,2 2 6 13,-2 6 2-13,2 2-5 13,0 4 3-13,1 3 1 14,3 2 2-8,-2-6-4-6,2 1 11 13,0-6-17-13,0-3 15 14,0-5-12-14,0-2 8 13,0-3-2-13,0 0 1 14,0-2 0-14,7 6-4 14,2-1 6 0,2 2-10-14,4 2 16 5,4 4-12-5,-1 5 8 13,1 2-8-13,4 8 0 14,4 0-15-14,6 3-21 14</inkml:trace>
    </iact:actionData>
  </iact:action>
  <iact:action type="add" startTime="45815">
    <iact:property name="dataType"/>
    <iact:actionData xml:id="d13">
      <inkml:trace xmlns:inkml="http://www.w3.org/2003/InkML" xml:id="stk13" contextRef="#ctx0" brushRef="#br0">11107 6188 3 0,'-18'-4'6'15,"-1"2"-6"-14,-2 0 4 14,5 2-11-14,3 0 14 13,3 0-8-13,0 0 7 14,1 0-8-14,3 0 2 14,-1 0 0-14,2 0-3 13,-3 0 6-7,1 0-9-6,-6 2 13 13,-3 7-14-13,-4-2 14 14,0 1-12-14,2 0 7 14,1-2-2-14,-2 0 2 13,9-3-1-13,-2 4 0 0,8-5 5 13,-1 0-11-13,5-2 12 14,0 0-14-9,0 0 8-5,0 0-2 14,0 2 0-14,0 2-5 13,2 4 4-13,11 4 2 14,6 0 0-14,3 2 6 14,3 1-8-14,1-1 10 13,3-2-12-13,7-3 8 14,6 2-4-9,6-4 6-5,2 0-5 14,6-2-1-14,4-3 4 14,9-2 2-14,12 0-3 13,10 0 2-13,11 0-1 14,8 0-1-14,4 0-1 14,8-4-1-14,1 2 0 13,4 2 3-7,-5 0-8-6,-8 0 12 13,-5 0-16-13,-4 6 16 14,-5 9-14-14,0 0 8 14,-1 4-2-14,1 0 0 13,4 1 1-13,6-1-3 14,2-5 7-14,-4-2-10 0,0-4 12 12,-6-6-14-6,3-2 14-6,2 0-9 14,5 0 2 0,-2 0 0-14,4 0 0 14,0-9 1-14,5 0-5 14,1-4 11-14,0-1-13 0,1-5 16 12,-3 3-14-12,-3 0 8 14,-5 2-5-9,-10 3 1-5,-3 1 0 14,-14 5-4-14,4 1 11 14,-2 1-14-14,-6 3 15 13,-6 0-15-13,-11 0 13 14,-4 0-8-14,-6 0 2 13,-1 0 0-13,-2 0-1 14,0 0 2-8,0 0 0-6,-9 0 5 13,-9 0-11-13,-13 0 14 14,-9 0-17-14,-9 0 11 0,0 0-3 12,0 0 0-12,0 0 0 14,-7 0-1-14,-17 0 5 14,-8 0 3 0,-7 0-2-14,-11 0-7 5,-3 0 11-5,-5 0-10 14,-4 0 2-14,-6 0-1 13,-5 0 2 2,-5 0 0-15,-4 0-2 13,-7 0 7-13,-1 0-13 0,-5 0 17 13,-8 0-17-13,-2 0 7 14,0 0-1-9,5 0 0-5,-2 0 0 14,-1 0-1-14,-8-2 8 13,-7-2-15-13,-5 3 17 14,-2-3-17-14,-3-1 16 14,-1 0-10-14,0-2 3 13,0 3-1-13,1-2 0 14,2-2 0-9,-1 1-5-5,4-5 15 14,9-1-20-14,1 1 20 14,4 3-16-14,-3 0 8 0,3-1-2 12,4 4 0 3,7 0 1-15,9 2-5 14,8 2 11-14,8 2-17 0,6-2 21 12,3 2-17-6,4-4 12-6,2 1-8 13,-3 3 2-13,-1-3 0 14,-5 3-2-14,-2 0 5 14,-2 0-8 0,4 0 12-14,7 0-16 0,4 0 16 13,4 0-12-13,4 0 7 13,5 3-3-7,5 0 1-6,7 1 0 14,6-4-1-14,12 2 7 13,6-2-13-13,5 0 16 0,2 0-18 13,0 0 9-13,0 0-7 14,14 0-5-14,15 0 7 13,19 0 3 2,12 0 4-15,10-9-2 4,3 2 7-4,1 1-13 14,0 0 16-14,-3-1-16 14,-5 4 8-14,0 3-3 13,-6 0 1 2,7 0 0-15,6 0-1 13,10 3 6-13,4 4-14 0,6 0 19 13,3 2-19-7,9-6 15-6,-1 0-6 13,3-3 0-13,-2 0 0 14,-9 0-2-14,-7 0 4 13,-6 0-4-13,-1 0 9 14,9 0-14-14,8 0 15 14,10 0-12-14,5 0 5 13,4 0-1-7,0 0 0-6,2 0 1 0,1 0-3 13,-5 0 6 1,-3 0-11-14,-8 2 15 0,-5 0-17 13,-4-2 17-13,-5 0-9 13,-4 0 1 2,-2 2 0-15,-4-2 1 14,-1 0 3-14,0 4-5 4,-5 3 11-4,-5 0-19 14,-5 1 20-14,-7 3-20 13,-5-4 13-13,-4 3-4 14,-5-4 0-14,-1 0 0 14,-3-1 0 0,1-4 5-14,-8 1-15 0,-2-2 21 13,-9 0-21-8,-6 0 20-5,-12 0-14 14,-4 0 4-14,0 2 0 14,0-2-1-14,0 0 2 13,-20 2-1-13,-14-2 1 14,-10 3 2-14,-7 0 5 14,-5 3-10-14,0 2 5 13,-4-2-3-7,-3 1 3-6,-10-2-3 0,-5 6 0 12,-8-4 5 3,-6 3-13-15,-4 0 16 0,-13 1-16 13,-16 2 11-13,-18 1-7 13,-13 3 4-13,-11-2-4 14,-2 2 3 0,3-3 1-14,10-4-7 5,9-2 17-5,12-2-20 14,10-6 18-14,15 0-18 13,15 0 13-13,10 0-3 14,9 0 3-14,2 0-3 13,1 0 0-13,4 0 4 14,4 0-12-14,8 0 16 14,9 0-16-9,15 0 16-5,8 0-10 14,12 0 2-14,2 0 0 14,6 0 0-14,1 0 0 13,2 0-5-13,-2 3 12 0,1-3-15 13,3 0 14 1,-2 3-13-14,0-1 9 0,-1 0-2 13,1 0 0-7,0 0 0-6,0 1-1 13,-1 0 6-13,3-1-13 14,0-2 16-14,0 0-16 13,0 0 14-13,0 0-10 14,0 0 4-14,0 0-2 14,0 0-1-14,0 0 3 13,0 0-7-7,0 0 14-6,0 0-15 13,0 0 19-13,0 0-19 14,0 0 11-14,0 0-3 14,0 0 0-14,0 0 0 13,0 0-3-13,0 0 8 14,0 0-13-14,0 2 13 14,0 2-11-9,3 2 7-5,3 2-3 14,1 2 2-14,0 4-3 13,-5 2-5-13,-2 4-25 14,0-3-17-14</inkml:trace>
    </iact:actionData>
  </iact:action>
  <iact:action type="add" startTime="68176">
    <iact:property name="dataType"/>
    <iact:actionData xml:id="d14">
      <inkml:trace xmlns:inkml="http://www.w3.org/2003/InkML" xml:id="stk14" contextRef="#ctx0" brushRef="#br0">25011 4634 5 0,'0'-2'7'1,"0"0"4"13,0 2-8-13,0 0-1 14,0 0-2-14,0 0 3 0,0 0-9 12,0 0 12-12,0 0-14 14,0 0 10-14,0 0-7 14,0 0 3-14,2 0-2 13,-2 0 3-7,2 0 0-6,2 0-5 13,3 0 12-13,5 2-13 14,1 6 11-14,5 0-9 14,4-4 2-14,12 0 3 13,14-1 5-13,31-3 3 14,21 0 2-14,24 0-5 14,28 0 11-9,6 0-14-5,-1 0 7 14,-15 0-7-14,-14 0-4 13,-22 0 4-13,-10 0-3 14,-11 3 2-14,-10-1-1 14,-3 0 9-14,1 0-6 0,8 1 1 12,4 0 3-12,6 1-3 20,3 0 0-20,-1 0 0 0,-6 2-2 13,-7-2-1-13,-10 0 2 14,-10-1 4-14,-10-3-6 13,-9 0 4-13,-5 0-4 14,-14 0 9-14,-17 0-7 13,-5 0-1-13,0 0 0 14,-3 0 0-8,-6 0 2-6,-4 0 3 13,-5 0 2-13,-11-3-10 14,-7-3 13-14,-6 4-20 14,-5 1 11-14,1 1-3 13,-8 0 0-13,-4 0 0 14,-5 0-2-14,-7-3 6 13,-9-1-14-7,-8 0 20-6,-7-2-19 14,-8-2 17-14,-3-2-11 13,-6-1 3-13,2 0 0 0,-1-1-1 13,3 3 2-13,2-3-6 13,-4 4 13-13,0 1-16 14,-2-4 17-14,4 6-19 20,7-1 12-20,-1-1-2 0,3 5 0 13,2-3 3-13,5 3-7 13,10 2 5-13,17-2-9 14,13 2 16-14,17 0-15 14,10 0 13-14,12 0-12 13,6 0 4-13,3 0-3 14,3 0 1-9,0 0-7-5,0 0 11 14,0 0-21-14,3 0 18 14,13 9-6-14,7-2-1 13,14 3 19-13,20-2-9 14,26-1 6-14,26-2-2 14,23-4-2-14,17-1 4 13,16 0-6-4,4 0 6-9,8 0-11 14,5 0 15-14,-1-6-15 0,-2-3 5 12,-6-3 0-12,-12 1 0 14,-17 2 5-14,-16 2-6 14,-22 2 10-14,-19 3-16 13,-20 2 16-13,-20 0-13 17,-15 0 5-17,-20 0-1 0,-9 0 0 13,-3 0-7-13,0 0 3 13,0 0-1-13,-20 0 5 14,-7 0 0-14,-6 0 9 13,0 0-1-13,8-3-8 14,9 2 1-14,9 1 4 14,7 0-5-9,0 0 5-5,0-3-9 14,0 3 12-14,0 0-13 14,0-1 14-14,-6 1-17 13,-6 0 10-13,-5 0-4 14,-10 0-1-14,-4 0-3 13,-9 0 2-13,-12 0-21 0,-8 12 9 20,-9-2-50-20</inkml:trace>
    </iact:actionData>
  </iact:action>
  <iact:action type="add" startTime="70260">
    <iact:property name="dataType"/>
    <iact:actionData xml:id="d15">
      <inkml:trace xmlns:inkml="http://www.w3.org/2003/InkML" xml:id="stk15" contextRef="#ctx0" brushRef="#br0">6082 5502 14 0,'-4'-6'8'1,"2"-4"17"13,0 0-21-7,2-2 5-6,0-4-7 13,0 0 0-13,0-7-4 14,0-3 7-14,0 1-12 14,0-5 16-14,0 2-15 0,0 2 11 12,0 6-5-12,-7 4 0 14,3 3 1-14,0 5-1 13,-2 2 4-7,4 4-7-6,2 2 9 14,0-1-7-14,0 1 9 13,0-2-3-13,0-1-5 14,0 3 4-14,0 0-3 13,0 0 0-13,0 0-2 14,0 0 8-14,0 0-14 14,0 0 16-9,0-2-16-5,0 2 11 14,0-2-8-14,0 2 4 13,12 0-9-13,3 0 4 14,14 0 5-14,9 0-5 14,7 0 14-14,1 2-18 13,-1 6 16-13,2 0-11 14,0 0 5-9,9-2-1-5,2-2 0 14,13-1 0-14,7-3-3 14,4 2 11-14,7 0-16 13,-6-1 17-13,-2 1-15 14,-4 0 9-14,-1 0-4 0,0 5 1 13,6-2 0-13,3 1-1 20,2 2 3-20,-3 3-5 13,-1-4 10-13,-4 5-14 14,-4-1 15-14,1-2-11 14,-1 0 4-14,2-3-1 0,-4 0 0 12,-4 2 1-12,3 1-2 14,3 0 8-14,8-1-12 20,4 4 12-20,2 0-14 14,0-2 13-14,-2 0-7 13,-1-4 2-13,-5 0-1 0,0-4 0 13,-2 1 5-13,4-3-8 13,0 0 11-13,4 1-13 14,2-1 11-14,7 2-10 20,8 0 5-20,10 2-1 0,4-1 0 13,-4 2 2-13,-1-1-7 14,-1 1 11-14,2-5-12 13,2 0 13-13,-1 0-14 14,-5 0 12-14,-6 0-7 0,-5 0 2 12,-10 0 0-12,-7 5-1 14,-4 2 5-8,-2 2-13 8,-2-1 18-14,-3-2-15 14,-5-2 12-14,-1 1-10 13,-5-2 4-13,-6-1 0 14,0-2 0-14,-5 2 3 0,-3-2-7 13,-6 0 11-13,-3 0-15 13,-11 0 16-7,-6 0-15 8,-8 0 12-14,-10 0-6 0,-2 0 1 13,0 0 0-13,0 0 8 14,0 0-8-14,-8 0 21 13,-7-4-20-13,-7-8 2 14,-3-2 3-14,-8 5-10 14,-3-3 8-9,-6 5-6-5,-9 3 2 14,-5 1 0-14,-11 3-2 13,-4 0 3-13,-5 0-8 14,-11 0 13-14,-9 7-13 14,-14 0 9-14,-12 5-2 0,-12 1 0 12,-11 1 0-12,-4 2-1 14,-7 0 2-9,0-2-7-5,2-2 15 14,1-3-18 1,7-4 14-15,7-2-6 13,0-1 2-13,-2-2-1 0,-3 0 0 13,-11 0 0-13,-1 0-3 14,-2 0 12-14,5-5-16 13,3-2 16-7,3 0-12-6,5 0 6 13,-1 0-3-13,4 5 0 14,12 0 2-14,7 2-2 14,11-1 2-14,6-3-9 13,16-3 14-13,14-2-9 14,17-2 9-14,10 1-6 13,7 0-1-7,6 0 0-6,6 2 1 14,5 2 2-14,6 3-2 13,10-2 8-13,4 1-6 0,2 2 1 13,0 2 1-13,0-3-3 13,0 3-4-13,0 0 0 14,0 0 2-14,0-3-4 14,0 3 8-9,2 0-10-5,-2 0 12 14,0 0-10-14,0 0 14 14,0 0-16-14,0 0 6 13,0 0 0-13,0 0-2 14,2 0 6-14,-2 0-10 13,0 0 16-13,0 0-21 14,0 0 19-9,0 0-16-5,0 0 10 14,0 0-2-14,2 0 0 14,-2 0 1-14,0 0-1 0,0 0 5 12,0 0-12 3,0 0 15-15,0 0-16 0,0 0 15 13,0 0-14-13,0 0 7 13,0 0 0-7,0 0 0-6,0 0 0 13,0 0-3-13,0 0 12 14,0 0-17-14,0 0 17 14,0 0-17-14,0 0 10 13,0 0-2-13,0 0 0 14,0 0 1-14,0 0-1 14,0 0 5-9,0 0-17-5,0 0 19 14,0 0-17-14,0 0 13 13,0 0-7-13,0 0 4 14,0 0 0-14,0 0 0 14,0 0 0-14,0 0-6 13,0 0 8-13,0 0-9 14,2 0 11-9,5 0-10-5,0 3 6 14,0 2 0-14,-1-1-2 14,3 1-2-14,0 4 1 13,2 3-14-13,0 4 2 14,3 0-43-14</inkml:trace>
    </iact:actionData>
  </iact:action>
  <iact:action type="add" startTime="85001">
    <iact:property name="dataType"/>
    <iact:actionData xml:id="d16">
      <inkml:trace xmlns:inkml="http://www.w3.org/2003/InkML" xml:id="stk16" contextRef="#ctx0" brushRef="#br0">15947 2166 6 0,'-5'0'10'15,"1"0"9"-14,0 0-7 14,-5 0 8-9,-1 0-11-5,-7-2-5 14,-8-9-2-14,-1-1-2 14,-10 1 0-14,-4-1 3 13,-5 0-3-13,-1-2 3 14,-6 3-4-14,1-1 1 13,-1 0 0-13,-1-2 0 14,-3 0 2-8,-2-1 1-6,0-2-2 13,-6 1-2-13,2-4 5 14,-1 3-8-14,1 3 5 14,4-2-1-14,-2 11 0 13,-1-1 0-13,-3 6 0 0,-6 0 0 13,-1 0-5-13,-10 6 10 20,2 8-11-20,0 0 11 0,2 0-9 13,1-2 6-13,2 1-2 13,5-4 0-13,6-1 0 14,1 1-2-14,7-4 7 14,-3-1-10-14,-2-2 10 13,0-2-8-13,-5 1 6 14,2 2-3-9,-4-1 0-5,5 0 0 14,1-2 0-14,3 0 2 14,12 0-5-14,5 0 7 13,10 0-7-13,7 0 9 14,6 0-10-14,5 0 4 0,-3 0 0 13,-2 0 0 1,-4 2 0-8,-5 9-3-6,-6 1 4 13,-4 7-5-13,-4 1 8 14,-1 2-9-14,-1 1 6 0,3-1-2 13,2-5 1-13,3-1 0 13,2 0 0-13,1-4 1 14,1-1-3-14,6 0 5 20,3-2-6-20,4-1 5 0,5-1-5 13,4-2 3-13,2-1 0 13,2-2-1-13,3-2-1 14,-2 1 0-14,4-1 1 13,0 0-3-13,0 0-1 14,0 0 4-14,0 0-2 14,0 0 2-9,0 0 1-5,0 0-3 14,0 0 2-14,6 0-5 14,13 0 4-14,5 0 2 13,12 0 10-13,17-3-6 14,10-9-2-14,8-2-1 0,14-2 1 12,4 0-2-12,15 0 1 20,10-1-4-20,2 4 8 14,5-1-7-14,1 2 5 0,-3 1-6 13,7 3 5-13,6 2-2 13,2 2 0-13,4 2 1 14,-2 2-3-14,-5 0 4 14,-8 0-4-14,-9 0 6 20,-3 8-8-20,-2 0 6 0,-1 2-3 12,-6-4 1-12,-4-2 0 14,0 1-1-14,11-5 1 14,14 0-1-14,18 0 6 13,5 0-10-13,1 0 10 14,-2 0-7-14,-10-7 4 20,-11 1-1-20,-3-3 0 0,-6-2 0 13,1 2-1-13,2 2 3 13,-6 3-6-13,2 1 7 14,3 3-7-14,6 0 9 0,7 0-10 13,-3 3 6-13,-9 9-2 13,-7 0 0-13,0 0 0 20,1-4-2-20,-1 1 5 0,3-2-6 13,-2 0 6 2,-4-2-3-15,2-1 4 0,-3 1-6 12,-9-4 2-12,-6 3 0 14,-3 3-1-14,-14 1 4 13,-3-1-6-13,-7 2 6 21,-9-1-7-21,-6 2 5 0,-9-2-2 12,-5 1 2-12,-10 0-1 14,-6-4 0-14,-8-2 0 14,-6-1-3-14,-4 0 7 13,-2-2-8-13,0 2 3 14,0-2-2-14,0 0 1 13,0 0-1-7,0 0 0-6,0 0 3 0,0 0-3 13,0 0 6 1,0 0-4-14,0 0 4 0,0 3-6 13,0 9 1-13,0 8 1 13,0 9 1-13,0 7 0 14,0 3 0-14,0 8 3 20,0 1-5-20,0 3 6 14,-4 0-8-14,-10 2 6 0,1-1-5 12,-3 1 6-12,-1 2-3 14,-4-1 0-14,-1 4 0 14,0 0 1-14,2 1 1 13,3-3-4-13,3-4 7 20,3-2-7-20,1-2 5 0,2-1-3 13,1 1 0-13,1-1 0 14,1-1 0-14,0 0 1 13,-1-14-5-13,-1-9 8 14,3-9-8-14,-3-8 2 14,4-2 0-14,-1-2 3 0,0-2-1 19,-1 0 2-19,-8 0 3 0,-14 0 7 12,-8 0-11 3,-10-6 1-15,-1-8 2 14,3-1-4-14,-2-2 2 0,-2 0 0 12,-4 5-2-12,-2 3 0 14,-5 1 0-14,-5 2 1 20,3 3-5-20,4-3 8 0,0 3-7 13,3-3 8 1,0 0-8-14,-7-5 5 14,-8-1-2-14,-9 1 0 0,-13-4 1 13,-7 2-1-13,-11 3 4 13,-6 0-8-13,-8 3 9 14,-10 4-10-9,-4 3 9-5,-2 0-6 14,-3 0 2-14,4 0 0 14,0 1 0-14,6 5 3 13,4 1-6-13,5-1 8 0,-11 2-10 13,-4-1 10 1,-13 1-8-14,-6 0 4 21,-5-1-1-21,-3-4 0 0,1 5 1 12,-6-1-1-12,2-2 5 14,3 0-10-14,4-5 10 14,9 0-10-14,6 0 10 0,5 0-4 12,12-8 0-12,13-2-1 14,9 2 0-14,11-1 4 13,10 4-8-7,16-1 8-6,11-1-5 14,16-1 4-14,11 1 1 13,8 0-2-13,12 2 4 14,4 0-1-14,5 4 1 13,2 1 4-13,-2-2-9 14,2 2 4-14,0 0-1 0,0 0-2 19,0 0 0-19,0 0 0 14,-2 0-2-14,-5 0 0 0,3 0 0 12,-8 0-3 3,1-5 1-15,-7 4 4 0,-4-2-8 13,-9 2 9-13,-7-2-7 13,-7 2 7-13,-8 1-3 14,-7 0 0-9,-5 0 0-5,-2 0-3 14,5 0 6 1,8 0-9-15,1-5 12 13,6 1-9-13,0 1 6 0,3-2-5 13,-1-1 2-13,3-2 0 14,1 2 0-14,3 1 3 13,7-2-7-7,4-2 10-6,6 4-6 13,5 1 4-13,-3-2-6 14,2 0 2-14,-1 0 0 14,-1-2 0-14,0 2 0 13,1 1-2-13,3-4 9 14,-1 6-14-14,5-2 14 14,0 1-13-9,2 2 9-5,2 1-3 14,3-4 0-14,2 5 2 0,2-2-2 12,0 2 4-12,0-2-10 14,0 0 4-14,0-1 2 14,6 0-4-14,1 0 4 13,-5 2 0-13,1-1 1 14,-3-2-1-9,6-6 1-5,3-2-1 14,2-6 6-14,9-7-11 14,-2-4 11 0,4-5-7-14,5-2 3 0,-2-6-2 13,6-4 0-13,0-5 0 13,2-1 0-13,-1-2 2 14,-1-2-5-8,-2 2 8-6,-2 4-7 13,-1 4 6-13,-3 3-6 14,-1 2 2-14,-4 0 0 13,0 3 0-13,-3 4 1 14,-3 4-3-14,-6 6 6 14,-1 8-6-14,-1 5 4 0,-4 10 1 12,0 1-3-6,0 0-3-6,0 0-1 14,0 0-1-14,0 0 3 13,0 0-4-13,0 0 5 14,0 0-4-14,0 0 2 13,0 0-4-13,0 0 5 14,0 0-4-14,0 4 6 14,0 4-1-9,0 1 2-5,0-2-3 14,0-3 6-14,0-3-8 13,0-1 8-13,0 2-5 14,0-2 4-14,0 0-3 14,0 0 1-14,0 0-1 13,0 0 1-13,0 0 1 14,0 0-2-9,0 0 4-5,0 0-4 14,0 0 5-14,0 0-5 0,0 0 1 13,0 0-1 1,0 0 0-14,0 0 2 0,0 3-7 13,0-3 10-13,0 0-10 14,0 0 8-14,0 0-7 13,0 0 3-7,0 0 1-6,0 0-1 13,0 0 1-13,0 2-1 14,0-2 4-14,0 0-6 14,0 0 6-14,0 0-6 13,0 0 6-13,0 0-4 14,0 0 1-14,0 0 0 14,0 0 0-9,0 0 0-5,0 0-2 14,0 0 6-14,0 0-8 13,0 0 10-13,0 0-11 14,0 2 6-14,0-2-2 14,0 0 1-14,0 0-1 13,0 0-2-13,0 2 6 14,0 0-9-9,0-1 12-5,0-1-11 14,0 0 9-14,0 0-6 0,0 3 2 13,0-3 0-13,0 0 0 13,0 0 3-13,0 0-8 14,0 0 10-14,0 0-10 13,0 0 9-13,0 0-7 14,0 0 4-8,0 2-1-6,0-2 0 13,0 2 0-13,0 0-2 14,0-2 4-14,0 4-5 14,-2 3-2-14,0 5 0 13,2 7-3-13,-2 1-18 14,-1 4-24-14</inkml:trace>
    </iact:actionData>
  </iact:action>
  <iact:action type="add" startTime="92455">
    <iact:property name="dataType"/>
    <iact:actionData xml:id="d17">
      <inkml:trace xmlns:inkml="http://www.w3.org/2003/InkML" xml:id="stk17" contextRef="#ctx0" brushRef="#br0">12131 7525 1 0,'26'-1'8'1,"19"-3"3"13,17 0-11-13,15-1 6 14,9 5-3-14,3 0-3 13,2 0 0-13,3 0 1 14,-3 0-3-14,-2 0 7 14,5 6-5-14,3 2 4 13,3 0-4-7,8 2 4-6,0 0-4 14,-4 1 1-14,-9-3 0 13,-9-6-1-13,-6-2 0 14,-7 0 0-14,-1 0 5 13,-5-9-8-13,-5 4 8 14,1-5-3-14,-5 1 3 14,-2 1-4-9,-14 3 1-5,-9 1 0 14,-15 0 0-14,-11 4 3 13,-7 0 1-13,0 0-6 0,0 0 17 13,0 0-10-13,0 0 15 14,-5 0-5-14,-15-4-4 13,-9-2-5-13,-9-5-4 14,-12 5-8-9,-6 1 10-5,-4 0-13 14,-10 3 6-14,-5 2-1 14,-10 0-1-14,-9 0 2 13,-12 0 1 2,-8 0 0-15,-11 0-4 0,5 4 8 13,3-1-10-13,12 6 14 13,5 1-16-7,0 7 12-6,-3 2-6 13,-1-1 2-13,2-1 0 14,3-5 0-14,5 0 0 14,7-6-3-14,5 0 9 13,10-2-12-13,8-4 15 14,13 0-13-14,8 0 6 14,10 0-2-9,8 0 2-5,4 0-2 0,7 0 0 13,5-3 6-13,5 3-9 13,4-1 10-13,0 1-14 14,0 0 7-14,0 0-3 14,0-3-10-14,0 3-2 13,19 0-2-13,26-3 17 14,28-1 5-9,37-3-4-5,15-4 5 14,2 3 2-14,-7 2-12 14,-10-1 5-14,-12 6-1 13,-9-2 0-13,-10 3 1 14,-7-1-2-14,-7-2 8 13,-7 3-14-13,-4 0 14 14,-6 0-13-8,-1 0 12-6,-11 0-11 13,-9 7 5-13,-8-1 0 14,-7-1 0-14,-8-2-9 14,1 1 5-14,-5-3 7 13,2 2-14-13,-2-2 17 0,0 6-12 13,4-4 7-13,-2 4-1 20,3-3 0-20,0-2 1 0,-5-2-4 13,0 1 9-13,0-1-12 13,0 0 13-13,0 0-11 14,2 0 9-14,-2 0-5 13,2 0 0-13,-2 0 0 14,0 0-1-14,0 0 3 14,0 0-7-9,0 0 14-5,0 0-18 14,0 0 19-14,0 0-15 13,0 0 8-13,0 0-3 14,0 0 1-14,0 0-1 14,0 0 1-14,0 0 7 13,0 0-16-13,0 0 17 14,0 0-14-9,0 0 9-5,0 0-7 14,0 0 3-14,0 0-4 14,0 0 4-14,0 0-11 13,0 0 9-13,0 3-16 14,0 3-3-14,0 6-19 14,-6-2 12-14</inkml:trace>
    </iact:actionData>
  </iact:action>
  <iact:action type="add" startTime="96117">
    <iact:property name="dataType"/>
    <iact:actionData xml:id="d18">
      <inkml:trace xmlns:inkml="http://www.w3.org/2003/InkML" xml:id="stk18" contextRef="#ctx0" brushRef="#br0">20895 7738 4 0,'60'0'-3'15,"5"-2"9"-14,-2-6-9 14,0 0 10-14,1 0-9 0,1 2 4 19,1 3-2-19,5 0 0 0,1 3 1 13,-3 0-2-13,-6 0 7 13,-3 0-14-13,-7 0 16 14,1 0-12-14,-1 0 9 13,3 3-4-13,8-3 3 14,13 0 1-14,10 0-3 20,2 0 1-20,2 0-5 0,-5 0 10 13,-5 0-9-13,-3 0 6 13,-4 0 0-13,2-7-5 14,-5-3 4-14,-4 1-4 14,-12 0 4-14,-7 3-8 13,-8 0 14-13,-1 2-18 20,6 2 16-20,4-3-9 0,-4 5 6 13,-3-3-5-13,-9 1 0 14,-4 0 0-14,-8 0-2 13,-8 2 7-13,-6 0-10 0,-3 0 11 13,1 0-9 2,-5 0 9-15,0 0-9 0,0 0 6 12,0 0-3-6,0 0 6-6,0 0-6 13,0-3 9-13,0 3-7 14,0 0 7-14,-2-1-8 14,-8 0 19-14,-3-8-12 13,-10-3 7-13,-12-2-14 14,-19-3-1-14,-23 5 0 20,-29 2 3-20,-18 6-11 0,-10 3 16 13,-9 1-15-13,-4 0 16 13,2 0-13-13,-3 5 4 14,-4 5 0-14,-3 1-1 14,-3-2 2-14,-4-2-5 13,-4-5 13-13,2-2-18 20,6 0 18-20,8 0-16 0,3 0 10 13,2 0-6-13,3 0 3 14,5-2 0-14,6 2 0 13,4 0 2-13,0 0-9 0,0 0 14 13,4 0-13-13,5 0 11 13,2 5-8-13,5-2 3 21,3-3 0-21,6 0 0 13,0 0 2-13,-1 0-6 0,-4 0 12 13,-9 2-16-13,0 8 16 14,-6 1-15-14,-1 4 8 13,1-1-1-13,-3-4 0 14,4-4 2-14,10-5-4 20,9-1 7-20,8 0-12 0,7 0 15 13,0 0-16-13,-2-3 14 13,2-3-10-13,-1 1 4 14,7 4 0-14,7-1 0 13,9 2 0-13,11 0-5 14,15 0 13-14,12 0-16 0,12 0 16 19,9 0-13-19,6 0 5 14,0 0-2-14,0 0-9 0,0 0-3 13,2 0 13-13,14 0-3 13,14 0-2-13,9-2 12 14,15 2-8-14,11-4 8 13,11 1-9-13,10 0 3 21,15 1 0-21,13-2-1 13,8 4 3-13,7 0-5 0,5 0 11 13,4 0-17-13,0 0 15 13,1 0-11-13,-2 0 8 14,4 0-4-14,7 6 1 14,5 2 0-14,17-2-1 13,1-2 6-7,5 0-10-6,-4 2 15 13,-9 2-20-13,-14 3 17 14,-10-2-10-14,-14 1 3 14,-5-3 0-14,3 0 0 13,-3 0 3-13,7 0-6 0,4-1 12 13,0 1-15-13,12-2 16 20,4-1-14-20,7-1 7 14,-2-3-3-14,-5 0 0 13,-6 0 1-13,-12 0-4 14,-9 0 8-14,-4 0-10 0,-3 0 14 13,1 0-14-13,-2 0 12 13,-14 0-9-13,-9 0 2 14,-14 0 0-9,-9-5 0 10,-15-2 3-15,-18 2-6 0,-17 3 10 13,-16-2-14-13,0 4 15 13,0-2-10-13,-2 1 5 14,-2-2-2-14,1 0 4 14,0 2 0-14,3-1 2 13,0 0-4-7,0 0 2-6,0-2 0 13,0 1-2-13,0 0 3 0,0 1-1 13,0 0-4-13,0 0 0 14,0-1 1-14,0 3 1 13,0-3-4 2,0 1 9-15,0 2-14 0,0-2 15 12,0 0-15-6,0-1 9-6,0 3-3 14,0-1 0-14,0 0 0 13,0-2-2-13,0 0 8 14,0 2-13-14,0-1 14 13,0 0-11-13,0 2 10 14,0-1-7-14,-2 1 1 14,0 0 0-9,0 0-1-5,2 0 6 14,0 0-10-14,0 0 13 13,0 0-16-13,0 0 17 14,0 0-15-14,0 0 8 14,0 0-2-14,-2 0 0 13,2 0-3-13,-3-3 2 14,-1 0-16-9,-7 2 15-5,-7 1-16 14,-7 0 10-14,-8 0-29 14,-9 0 10-14,-12 0-16 13,-6 0-4-13</inkml:trace>
    </iact:actionData>
  </iact:action>
  <iact:action type="add" startTime="104165">
    <iact:property name="dataType"/>
    <iact:actionData xml:id="d19">
      <inkml:trace xmlns:inkml="http://www.w3.org/2003/InkML" xml:id="stk19" contextRef="#ctx0" brushRef="#br0">11950 8488 7 0,'0'-18'0'1,"0"4"0"0,-2 4 2 12,0 5-4-6,-3 4 7-6,3 1-11 13,-1 0 9-13,1 0-6 14,-4 6-3-14,-5 18 6 14,-7 17 0-14,-7 17 0 13,-4 8 1-13,-2 10 1 14,-3 2 1-14,3 0 4 13,2-1-8-7,2-6 3-6,3-8 0 14,4-8-1-14,2-11-1 13,5-7 0-13,1-9 3 14,2-6-7-14,5-10 8 13,3-4-8-13,2-8 7 14,0 0-4-14,0 0 2 14,0 0 3-9,0 0 3-5,0-8 1 14,2-12 11-14,11-10-18 13,10-14-2-13,8-7 6 14,2-7-13-14,3-2 14 14,-5 0-6-14,0-4 0 0,0-9 0 12,-2-4 0 3,5-10 3-15,0-1-8 4,-1 6 11-4,-1 6-2 14,-9 12-2-14,-5 11 1 14,-7 20-3-14,-5 15 0 13,-6 11-2-13,0 7 2 14,0 0-1-14,0 16-25 14,-6 23 24-14,-11 17-3 13,-12 18 3-7,-4 9 4-6,-5 7 3 13,-3 3-3-13,4-5-1 14,1-7-2-14,5-11 6 14,6-15-10-14,5-12 12 13,3-6-11-13,3-10 11 14,3-2-10-14,2-9 3 14,4-7 0-9,5-2 0-5,0-7 0 14,0 0 3-14,0 0-3 13,0 0 16-13,0-4-12 0,7-17 12 13,4-12-16-13,10-11-3 14,3-13 3-14,0-6 0 13,5-8 0-13,-2 3 3 14,-2 4-7-9,-3 6 10-5,0 5-10 14,-4 6 9-14,-2 4-9 14,-10 9 7-14,-1 10-3 13,-5 12 0-13,0 7 0 14,0 5-5-14,0 0-8 14,0 0 8-14,0 26-8 13,-9 20 7-7,-16 15 8-6,-1 12-2 13,-6 4 4-13,1 3-4 14,0-3 0-14,4-9 6 14,2-8-10-14,6-7 9 13,-1-7-8-13,8-7 6 14,-1-4-4-14,9-9 1 13,1-10-1-7,1-6 0-6,2-7 1 0,0-3-4 13,0 0 9-13,0-3 4 13,7-23-8-13,15-14-2 14,5-15-6-14,9-6 6 13,-1-8 1-13,3-1 0 14,-3-6 0-14,4 2 5 14,-4 3-11-9,-1 5 14-5,-3 6-14 14,-6 7 11-14,-8 14-5 13,-5 11 1-13,-10 16 0 14,-2 7-1-14,0 5-1 14,0 0-6-14,0 13-18 13,-25 25 24-13,-15 20 1 14,-11 19 5-9,-5 13-5-5,2 4 3 14,6-5-2-14,7-10 1 14,10-12-4-14,7-14 9 0,6-5-12 12,5-7 10-12,3-9-10 14,8-6 8-14,0-6-5 14,2-6 2-14,0-8-4 20,0-4 4-20,0-2-1 0,0 0 1 12,0 0 1-12,6-10 21 14,10-22-14-14,9-14-7 14,6-14 0-14,7-9-1 13,0-5 0-13,-1-3 0 14,0-1 0-14,-2 1 3 14,3 4-6-9,-5 8 9-5,-4 10-8 14,-6 13 7-14,-10 16-4 13,-9 12 0-13,-4 10 1 14,0 4-2-14,0 0-15 14,0 2 7-14,-17 28 2 0,-14 21 3 12,-12 18 6 3,-8 15 1-10,4 9-2-5,3-3 1 0,5-5-3 13,10-11 1 2,5-13-2-15,4-8 7 0,7-9-12 12,1-10 13-12,8-6-14 14,0-8 11-14,1-10-8 13,3-5 4-13,0-5-6 14,0 0 4-8,0 0 2-6,0 0 6 13,11-17-4-13,7-19 16 14,12-13-13-14,5-14-7 13,9-9 5-13,1-4-2 14,-5 2-1-14,-7-1 1 14,1 5 0-14,-5 8 3 13,-5 10-5-7,-1 11 7-6,-12 15-9 14,-7 14 8-14,-4 8-5 13,0 4 0-13,0 0-5 14,0 0-2-14,0 6-13 13,-6 22 18-13,-12 21 2 14,-11 16 1-14,-7 13 1 0,3 6 2 19,1-11-4-19,9-8 0 0,2-14 0 13,5-11 2-13,8-7-4 13,1-7 8-13,3-6-13 14,4-2 13-14,0-6-12 14,0-6 7-14,0-1-2 13,0-5-1-13,0 0 2 14,0 0-2-9,0 0 4-5,6-7 13 14,5-15-12-14,5-16 2 14,3-15 2-14,11-11-10 13,1-6 6-13,0-4-3 14,-4-2 0-14,0 1 2 14,-1 8-6-14,-3 6 12 13,-4 11-14-7,0 12 13-6,-13 12-9 13,-2 11 3-13,-4 10-1 14,0 3 0-14,0 2-5 14,0 0-2-14,0 7-19 0,-2 30 19 12,-17 23 7-12,-10 25-2 14,-10 15 5-14,-5 5-1 20,4-3 1-20,5-15-3 0,0-14 0 13,6-18 0-13,6-9-3 13,2-11 8-13,3-7-10 14,5-8 11-14,7-10-8 14,4-6 3-14,2-4-1 13,0 0 3-13,0 0 4 14,0-2 6-9,0-18-13-5,6-14 0 14,14-14 0-14,4-14-5 14,7-8 10-14,4-8-5 13,-2-7 0-13,2-2 1 14,1 2-1-14,-1 6 1 13,-3 11-1-13,-8 14 4 0,-5 16-5 20,-11 16 9-20,-8 14-2 13,0 8-6-13,0 0 0 0,0 0-14 13,-12 10-10 1,-7 26 14-14,-12 22 10 0,-12 17 4 13,-3 10 1-13,1 5-7 14,7-11 7-14,7-11-6 20,4-14 2-20,7-14-1 14,4-5 0-14,6-7 1 0,-2-3-2 12,5-8 7-12,3-3-12 14,2-6 13-14,2-6-14 13,0-2 10-13,0 0-3 14,0 0 2-14,0 0 0 14,0 0 3-9,0 0 0-5,0 0 0 14,0 0-3-14,0 0 6 13,0 0-3-13,0 0 2 14,0 0-3-14,0 0 0 14,0 0-4-14,0 0 4 13,0 0-8-13,0 0 13 14,0 0-18-9,0 0 15-5,0 0-12 14,2 0 8-14,0 0-2 0,0 0 0 13,-2 0 0 1,0 0-4-14,0 0 9 0,0 0-10 13,0 0 10-13,0 0-10 14,0 0 10-14,0 0-9 13,0 0 4-7,0 0-1-6,0 0-3 13,2 0 0-13,-2 0-1 14,3 0 3-14,-3 0-3 14,0 0-5-14,2 0 9 13,5 0-19-13,0 0 13 14,1 0-18-14</inkml:trace>
    </iact:actionData>
  </iact:action>
  <iact:action type="add" startTime="109715">
    <iact:property name="dataType"/>
    <iact:actionData xml:id="d20">
      <inkml:trace xmlns:inkml="http://www.w3.org/2003/InkML" xml:id="stk20" contextRef="#ctx0" brushRef="#br0">18312 9615 1 0,'45'7'4'15,"-5"-5"-3"-14,-3 3 5 14,2-3-1-14,-4 0-5 13,5-2 7-13,0 0-1 0,3 3-3 13,1-3 1 2,-3 0 1-15,-3 0 0 0,-5 0-2 19,-6 0 3-19,2 0 0 13,-4 0-2-13,0 0-2 0,12 3 0 13,1-3 1-13,8 0-1 14,10 0-1-14,6 0 4 13,12 0-10-13,6 0 15 14,9 0-13-14,2 0 7 14,3 0-4-9,-3 0 0-5,-1 0 1 14,-3-3-3-14,2-2 6 13,-2-4-7-13,2-3 11 14,-4 3-10-14,2-2 8 14,1 6-6-14,2 1 0 13,1 1 0-13,-8 3 0 14,0 0 1-9,-3 0-7-5,2 0 14 14,3 0-15-14,0 0 16 14,4 3-14-14,-2-3 7 13,-1 0-2-13,-3 0 1 0,-3 0 1 13,-2 0-4 2,0 0 8-15,-1 0-10 0,-4 0 11 12,-11 0-13-6,-4 0 10-6,-2 0-6 13,2 0 4-13,7 0-2 14,12-3 0-14,8 3 4 14,6 0-9-14,-1 0 15 13,-8 0-20-13,-8 0 20 14,-6 0-16-14,-2 0 6 13,-2 0 0-7,3 0 0-6,2 0 0 14,5 0 0-14,-1 0 8 13,-2 3-15-13,-1 3 15 14,-5-3-15-14,-7 4 13 13,-8-3-7-13,-7-2 1 14,-12 0 0-14,-13-2 0 14,-9 0 4-9,-9 0-13-5,0 0 18 14,0 0-14-14,0 0 13 0,0 0-9 12,0 0 3-12,0 0-1 14,0 0 3-14,0 0-4 14,0 0 6 0,0 0-1-14,0 0-3 0,0 0 3 13,0 0-3-7,0 0 3-6,0 0-3 13,0 0-1-13,0 0 2 14,0 0-3-14,0 0 5 13,0 0-8-13,0 0 10 14,0 0-14-14,0 0 15 14,-2 0-12-14,0 0 5 13,2 0-2-7,0 0 1-6,-2 0 0 13,2 0-4-13,0 0 10 14,-3 0-6-14,3 0 8 14,0 0-12-14,0 0 8 13,0 0-4-13,0 0 2 14,0 0-2-14,0 0 0 0,0 0 2 19,-3 0-7-19,3 0 13 14,0 2-12-14,0-2 11 0,0 0-11 12,0 0 7 3,0 0-3-15,-2 0 1 0,2 0 0 13,0 0 1-13,0 0 5 13,0 0-8-13,0 0 8 14,0 0-8-9,0 0 5-5,0 0-3 14,0 0 0-14,0 0-1 14,0 0 0-14,0 0 6 13,0 0-11-13,0 0 12 14,0 0-13-14,0 0 14 14,0 0-12-14,0 0 4 13,0 0 0-7,0 0 0-6,0 0 4 13,0 0-8-13,0 0 11 14,0 0-14-14,0 0 15 14,0 0-15-14,0 0 13 13,0 0-6-13,0 0 0 14,0 0 0-14,0 0 0 13,0 0 5-7,0 0-12-6,0 0 15 14,0 0-16-14,0 0 15 0,0 0-11 12,0 0 5-12,0 0-1 14,0 0 0-14,0 0 2 13,0 0-7-13,0 0 12 14,0 0-15-14,0 0 18 14,0 0-17-9,0 0 11-5,0 0-4 14,0 0 0-14,0 0 0 14,0 0 0-14,0 0 5 13,0 0-13-13,0 0 17 14,0 0-12-14,0 0 12 13,0 0-11-13,0 0 4 14,0 0-2-8,0 0 0-6,0 0 2 13,0 0-2-13,0 0 7 14,0 0-14-14,0 0 15 0,0 0-15 12,0 0 9 3,0 0-2-15,0 0 0 0,0 0 0 13,0 0-2-13,0 0 6 13,0 0-13-7,0 0 18-6,0 0-16 13,0 0 12-13,0 0-9 14,0 0 4-14,0 0-3 14,0 0 2-14,0 0-5 13,0 0 4-13,-2 0-17 14,-15 0 4-14,-12 0-36 14,-14 0-6-9,-15 0-29-5</inkml:trace>
    </iact:actionData>
  </iact:action>
  <iact:action type="add" startTime="112565">
    <iact:property name="dataType"/>
    <iact:actionData xml:id="d21">
      <inkml:trace xmlns:inkml="http://www.w3.org/2003/InkML" xml:id="stk21" contextRef="#ctx0" brushRef="#br0">6491 10254 5 0,'102'0'0'1,"10"0"9"13,8 0-7-13,1-5 6 14,-1-5-3-14,3 0-1 13,-3 2 2-7,-2 6-1-6,-3 2-7 14,-5 0 8-14,11 0-9 13,8 3 10-13,9 1-5 14,9-4-2-14,3 0 0 13,-8 0 2-13,5 0 0 14,0-2-3-14,-6-5 6 14,-1-2-7-9,-13 6 9-5,-13 3-13 14,-9 0 8-14,-9 0-2 13,0 0 0-13,-1 0 1 14,1 3-2-14,5 4 2 14,-3-1-4-14,6-1 9 13,4 2-11-13,-2-1 10 0,4-1-8 19,-15 4 6-19,-5-4-4 14,-12 4 1-14,-9-8 0 14,-2-1-2-14,-12 0 7 0,-3 0-6 12,-12 0 7-12,-11 0-1 14,-12 0-3-14,-9 0 2 14,-8 0 3-14,0 0 2 13,0 0 10-7,-12 0-12-6,5 0 12 13,3 0-18-13,0 0 17 14,2 0-15-14,-6 0 15 14,2-5-16-14,-5 0 0 0,2 0-2 12,-3-1 0 3,0-1-5-15,-5 2 8 14,-4-1-8-9,-18 1 7-5,-9 2-10 0,-20 3 8 13,-20 0 0 1,-24 0 0-14,-17 15 0 14,-10 2-4-14,-4 0 8 14,2 4-13-14,-7 2 18 13,1 0-17-13,-5 7 11 0,-8 2-6 13,-3-1 3-8,-8-6-1-5,-10-4 1 14,-6-7 0 1,1-2-6-15,1-3 14 0,0-1-15 12,9-2 14-12,9 0-14 14,9 5 9-14,7-2-5 14,3 4 1-14,8-4 2 13,11-2-2-7,15-4 3-6,14-3-7 13,10 0 12 2,5 0-13-15,10 0 11 0,11 0-8 13,8-8 5-13,9-6-1 13,11 1 4-13,11 0-4 14,6 5 6-14,9 0 1 0,4 4-12 12,4 4 15-6,0-2-20-6,2 2 11 14,0 0-1-14,0 0 0 13,0 0 0-13,0 0-3 14,0 0 5-14,0 0-9 13,0 0 7-13,0 0-3 14,0 0-7-14,0 0 8 14,0 0-2-9,0 0-1-5,0 0 1 14,0 0-12-14,8 0 10 14,17 0 2 0,20 4 0-14,22 1 8 0,33-5-4 13,29 0 3-13,27-3-1 13,18-9 0-13,2 0-1 14,-4 2-1-8,-7 4 2-6,-3 6-8 13,-1 0 15-13,-1 0-15 14,-2 0 12-14,6 0-11 13,2 0 6-13,6 0-1 14,2 9 0-14,-5 2 4 14,-8 3-10-14,-12 4 14 0,-8-1-16 12,-8-1 17-6,-10-5-15-6,-5-3 9 13,-13-4-3-13,-11-4 0 14,-12 0 0-14,-4 0-3 14,-13-7 9 0,-7-2-9-14,-9 3 12 14,-13 2-16-14,-12 0 13 0,-13 2-7 13,-11 0 1-8,0 2 0-5,0 0 3 14,0-2-3-14,0 2 7 13,0-1-2-13,0 1-3 14,-2 0 3-14,2-2 2 0,-2 2-7 13,2 0 9 1,0 0-6-14,0 0-3 0,0-2 0 19,0 2 4-19,0-3-10 14,0 3 9-14,2 0-9 14,0 0 9-14,-2 0-6 13,0 0 5-13,0 0-2 0,0 0 0 13,2 0-4-13,-2 0 1 14,0 0 6-14,0 0-8 13,0 0 11-7,0 0-8-6,0 0 4 13,0 0-2-13,2 0 1 14,-2 0 1-14,0 0-4 14,0 0 7-14,0 0-5 13,0 0 5-13,0 0-7 14,0 0 6-14,0 0-6 13,0 0 2-7,0-1-1-6,0 1 0 14,0 0-1-14,0 0-2 13,0 0 8-13,0 0-12 14,0 0 16-14,0 0-14 14,0 0 6-14,0 0 0 13,0 0-3-13,0 0-7 0,0 0-9 19,-6 0-60-19</inkml:trace>
    </iact:actionData>
  </iact:action>
  <iact:action type="add" startTime="115023">
    <iact:property name="dataType"/>
    <iact:actionData xml:id="d22">
      <inkml:trace xmlns:inkml="http://www.w3.org/2003/InkML" xml:id="stk22" contextRef="#ctx0" brushRef="#br0">12528 8420 0 0,'0'-2'19'1,"0"0"-15"13,0 0 14-13,0-2-15 14,0 0 9-14,0 0-7 13,0 2 3-13,0 0 4 14,0 2-12-14,0 0 7 14,0 0-2-14,0 0-9 13,0 0 10-7,-2 0-11-6,2 0 5 13,0 0-3-13,0 0-1 14,0 18-8-14,0 14 11 0,0 14 1 13,0 15-1-13,0 8 5 13,0 7-1-13,0 3 0 14,0-1-1-14,0-3-1 14,0-10-1-9,0-1 0-5,0-3 4 14,-3-6-9-14,-2-4 11 13,-1-3-7-13,1-2 3 14,1-1-3-14,0-1 3 14,1 2-2-14,-1-4 0 13,1-4 1-13,1-2-4 14,0-6 10-9,2-4-13-5,-2-4 13 14,2-5-13-14,0-3 10 14,0-9-4-14,0-1 0 13,0-4 0-13,0 0-1 14,0 0 3-14,0 0-8 0,0 0 13 13,0 0-12-13,0 0 14 20,9 0-8-20,2 0 0 0,6 0 2 12,6 0 0 3,4 0-3-15,8 0 4 0,12 0 2 13,9 0-9-13,11-9 12 13,6 2-13-13,6-3 10 14,-2 1-7-14,6-2 2 13,2-1-1-7,2 1 0-6,2 2 7 14,-2 1-12-14,-1 2 11 13,-1 0-12-13,9 2 13 14,4 2-9-14,9 0 2 14,7 2 0-14,-3 0 0 13,-2 0 0-13,-1 0-4 14,-8 0 12-9,-2 0-16-5,-7 0 16 14,-8 4-12-14,-6 4 5 14,2 0-1-14,3-3 0 0,10 2 1 12,6-5-2 3,2 1 7-15,3-3-13 0,-5 0 14 12,-3 0-12-12,3-3 14 21,-4-6-13-21,-5 2 5 0,-8 3-1 12,-17 0 0-12,-12-1 1 14,-17 4-6-14,-14-1 13 13,-11 2-16-13,-10 0 15 14,0 0-14-14,0 0 10 14,0 0-3-14,0 0 0 13,0 0 0-7,0 0-1-6,0 0 4 14,0 0-7-14,0 0 10 13,0 0-6-13,0 0 6 14,0 0-3-14,-2 0-3 13,-2 0 8-13,-3-9 0 14,-4-5 1-14,-2-6-3 14,-6-7-3-9,4-1-3-5,-1-6 9 14,1-7-13-14,-1 1 8 13,-2-6-4-13,-2 0 0 0,2-1 0 13,1-2-3-13,1-1 9 14,1-1-13-14,-1 0 15 13,1 2-13-13,1 1 12 14,3 2-10-9,-1 2 4-5,-1-2-1 14,2 1 0-14,-3 1 0 14,2 0-4-14,-2 3 11 13,1-4-14-13,-1 6 15 14,1-5-13-14,2 7 6 14,-3-1-2-14,1 2 1 13,-1 8 0-7,-1 1-2-6,-1 5-5 13,1 2 1-13,-3 3 9 14,-3 0-12-14,4 3 14 14,-3 2-10-14,2 4 5 13,-4 4-6-13,-5 4 6 14,-4 0 0-14,-3 0-2 0,-1 4 10 19,-1 11-16-19,0-4 16 14,-2 1-15-14,-6 4 9 13,-3-4-2-13,-7 2 1 0,-4-2 1 13,3-2-4-13,-5-2 8 13,-2 3-15-13,-6-4 18 14,-9 2-18-14,-10-5 17 14,-13-3-11-9,-10 2 5-5,-2-3-2 14,-1 0 0-14,4 0 0 13,1 0-4-13,2 0 13 14,3 1-18-14,2 6 19 14,6 3-15-14,-1-1 6 13,0 2-1-13,7-1 0 14,2 0 2-9,12 0-5-5,5 2 7 14,10-2-14-14,2 2 20 14,3 3-21-14,3-1 15 13,1 1-8-13,2 3 4 14,-2 0-1-14,1 1 0 14,6 1 2-14,1-5-6 0,5 8 12 19,5-1-14-19,2 2 11 13,2 3-10-13,4-3 6 0,8-4 0 13,5-3 0-13,6-5-4 14,4-4 4-14,2-2-10 13,0-2 8-13,0-2-5 14,0 2 1-14,0-2 4 14,0-2-2-9,0 2 4-5,0-1 0 14,0 2-1-14,0-1 2 13,0-2-3-13,0 2 9 14,0 0-14-14,0 2 6 14,0 4-1-14,10 6-1 13,9 6 3-13,1 4 1 14,2 6 1-9,2 6-4-5,-1 2 7 14,-1 2-10-14,0 3 11 14,0 0-9-14,1 3 9 13,0 0-9-13,-4 0 3 0,4-2 0 13,-5-1 0-13,-1 2 1 13,-1-5-4-13,-3-3 10 21,0 2-14-21,-1-4 15 13,-1 2-13-13,5-1 7 0,-6-2-2 13,6 0 0-13,0-6 0 14,2-3-2-14,-1-8 1 13,1 0-7-13,3-3 15 14,-2-1-14-14,6 0 13 13,0-2-6-7,8-1 0-6,7-1 0 14,7-7 0-14,11-2 2 13,4 0-2-13,11 0 6 14,8 0-7-14,6-9 8 13,5-7-13-13,5-2 9 14,15 1-3-14,15-3 1 0,4-1-1 19,6 5 0-19,-8 2 4 14,-4 4-11-14,-1 1 16 14,-1 9-19-14,-7 0 17 0,-4 0-8 12,-6 0 1-12,-3 0 0 14,-5 12 0-14,-6-3 1 13,-8 2-5-13,-4-4 12 21,1-2-16-21,4 2 13 13,6-2-8-13,5-1 4 0,-5-4-1 13,-6 0 0-13,-12 0 0 13,-13 0 0-13,-16-11 6 14,-11 3-5-14,-20 2 4 14,-7 3 9-14,-6 0-14 13,0 3 13-7,0 0-7-6,0 0-1 13,0 0 0-13,-2 0-4 14,0 0 8-14,0-2-6 14,-1-2 0-14,3 0 3 0,-2 0-8 12,2 1 5 3,0 0-3-15,0-3 0 0,0-4 0 19,0-4-3-19,0-8 1 14,0-2-3-14,0-2 8 13,0-4-10-13,0 0 8 0,0-2-1 13,0 0 0-13,0-1 0 14,0 3-1-14,0-2 2 13,0 1-6-13,0-8 13 20,-2 0-16-20,-8-4 14 14,0 1-13-14,-9-3 10 0,0 1-6 13,-6 0 0-13,-4 3-2 13,-2-2 4-13,-2 7-11 14,-3-1 8-14,-1 2 1 14,-2 5-2-14,1 0 8 13,3 4-6-7,-1 0 3-6,3 6-2 13,-1 1 1-13,3 5-1 14,2 3-5-14,-3 0 10 14,3 1-7-14,-2 1 8 13,-2 0-4-13,-1 1 2 0,1 0-2 13,-7-2 1-13,1-2-1 20,-7 3 0-20,-7-2 6 14,-5 2-12-14,-5 2 12 13,-6 2-13-13,3-2 14 0,-3 5-12 13,1 2 5-13,-1 0 0 14,1 0 0-14,-1 0 3 13,-3 0-9-13,3 0 14 20,0 7-16-20,-1 0 16 14,8-3-14-14,0 0 7 0,4 0-1 13,2-2 0-13,1-2 3 13,1 0-6-13,2 0 11 14,4 0-16-14,1 0 16 13,7 0-11-13,7 0 8 14,1 0-5-8,6 0 0-6,3 0 1 13,5-4-1-13,7 1 2 14,7 0 4-14,1 1-2 0,3 2-4 12,0-2 11-12,0 2-14 14,0 0 6-14,0 0-3 14,0 0 0-14,0 0 2 13,0 0-4-7,0 0 9-6,0 0-16 13,0 0 18-13,0 0-18 14,0 0 12-14,0 0-6 14,0 0 0-14,0 0-5 13,0 0 2-13,0 0-4 14,0 0 10-14,0 0-9 14,0 0 4-9,0-2 5-5,0 2-4 14,0 0 6-14,0 0-2 13,0 0 0-13,0 0 1 14,0 0-2-14,0 0 5 14,0 0-11-14,7 0 2 0,2 0 3 12,5 14-14 3,1 1-34-10</inkml:trace>
    </iact:actionData>
  </iact:action>
  <iact:action type="add" startTime="120947">
    <iact:property name="dataType"/>
    <iact:actionData xml:id="d23">
      <inkml:trace xmlns:inkml="http://www.w3.org/2003/InkML" xml:id="stk23" contextRef="#ctx0" brushRef="#br0">12819 2060 13 0,'0'-9'11'15,"0"1"1"-14,0 2-1 14,0 3-1-14,0-2 0 0,0 3-8 12,-2 2 5-12,2 0-6 14,0 0-2-14,0 0-4 14,0 7-9-14,0 28 1 13,-2 19 13-7,0 17 1-6,-1 13-1 14,3 8 3-14,0 2-2 13,0 1 0-13,0-9 1 14,0-8-3-14,0-8 1 13,0-8 0-13,-2-5-1 14,0-7 2-14,-2-6-2 14,2-8 2-9,2-9-2-5,-2-6 2 14,2-10 0-14,0-6 1 13,0-3 0-13,0-2-1 14,0 0 3-14,0 0 3 14,0 0-5-14,0 0 3 13,0 0-3-13,0 0-2 14,0 0 2-9,0 0-4-5,0-8 2 14,0-16-4-14,2-10-17 14,11-9-27-14</inkml:trace>
    </iact:actionData>
  </iact:action>
  <iact:action type="add" startTime="121443">
    <iact:property name="dataType"/>
    <iact:actionData xml:id="d24">
      <inkml:trace xmlns:inkml="http://www.w3.org/2003/InkML" xml:id="stk24" contextRef="#ctx0" brushRef="#br0">12422 2164 36 0,'-37'-23'0'1,"-3"12"0"0,13 2-5 12,4 6 3-12,11 0 1 14,9-1 1-14,3 2 8 0,0-1 12 12,11 1-3 3,10-1-15-15,4 1-2 0,21 0-1 13,18-6 1-13,25-1 2 20,19-6 4-20,11-1-5 13,16-4 1-13,12-2-1 0,9-4 2 13,10-4-2-13,11-3 1 14,-1-2-4-14,2-1 5 13,1 2-3-13,-8 1 1 14,-6 8 4-14,-13 4-3 14,-14 11-1-9,-16 8-1-5,-4 2 2 14,-1 4-5-14,-1 14 6 13,-5 6-6-13,-6-1 6 14,-10-1-5-14,-5-2 4 14,-5-11-2-14,-14 4 1 13,-13-5 0-13,-13 0-2 14,-16 0 0-9,-10-1 1-5,-9-2-3 14,-8-1 2-14,-2-3-4 14,0-1 4-14,0 0-3 0,0 0-1 12,-20 0 5-12,-12 7 0 14,-13-1 7-14,-5-2-6 14,-11 0-2 0,-3 4-1-8,-10-3 2-6,-8 6-3 0,-12-1 2 12,-22 2 0-12,-14 4-1 14,-16 4 1-14,-22 8-4 14,-23 2 4-14,-23 8-4 13,-18-2 4-13,7 2 1 14,13-1 0-14,20-5 0 13,21 1 0-7,19 1-1-6,20-3 1 14,19-1 1-14,24-8 2 13,15-6-5-13,20-4 6 14,21-7-4-14,18-2 0 13,15-3 2-13,0 0-2 14,37 0-16-14,48-22 16 14,40-17 2-9,40-8 3-5,17-3 0 14,15-1-3-14,11 5 0 13,-1 3-4-13,-1 2 3 0,-7 11-1 13,-20 9 0-13,-23 6 0 14,-21 10-1-14,-17 5 2 13,-12 0-3-13,-6 7 1 20,-9 6 1-20,-10 2-2 14,-17-1 1-14,-15 0 1 0,-17 1-2 13,-13-6 2-13,-10-3-6 13,-6-2 5-13,-3-4-4 14,0 2 3-14,0-2 0 14,0 0 2-14,0 0 4 13,0 0 1-7,0 0 1-6,0 0 4 13,-5-7 5-13,-2-10-15 14,-1 1 4-14,1 3-1 14,3 6 4-14,-1 0-4 13,5 7 2-13,0-3-5 14,0 3-1-14,0 0-1 0,0 0-9 19,0 3-2-19,0 26-3 14,14 15 16-14,1 10 0 0,5 11 2 12,-5 2 0-12,1 5-2 14,-5 1 0-14,-1-3 1 14,-8-3 0-14,0-3 2 13,0 0-6-13,-2-2 6 14,0 3-4-9,0-2 3-5,0-1-2 14,0 1 0-14,0-5 0 14,0-7 0-14,0-5 2 13,0-11-4-13,0-11 6 14,0-10-8-14,-2-8 5 14,0-4-1-14,0-2 3 13,-6 0 5-7,2-8 8-6,-7-20-8 13,-3-10-8-13,1-12 2 14,1-8-4-14,5-8-7 14,0-6 8-14,5-3 1 0,-3-3 1 12,0-4-1 3,1 0 1-15,3-3-3 0,1-1 4 19,0 2-4-19,0 3 4 14,-3 10-2-14,5 8 3 0,-2 5-2 12,2 8-1-12,0 8 0 14,0 9 1-14,0 12 2 13,0 10-1-13,-3 8-2 14,1 3 0-14,2 0-11 14,0 0 4-9,-2 0-7-5,2 22 7 14,-4 17 7-14,2 14 2 13,-1 10-2-13,3 7 1 14,0 6-2-14,0 6 5 14,0 2-8-14,0-1 7 13,0-6-3-13,0-7 0 14,0-9 0-9,0-11-2-5,0-11 4 14,0-7-5-14,0-9 6 14,-2-3-6-14,-2-2 3 13,0-5-2-13,1-6 2 0,0-3-1 13,3-4 2-13,0 0 1 14,0 0 4-14,0 0 0 13,0-18-6-7,0-23 0 8,6-18-7-14,11-12 2 0,8-7 4 13,-5 1 1-13,-5 0 1 14,-4 9 4-14,-6 12-4 13,-5 10 4-13,0 15-3 14,0 11-2-14,0 11-1 14,0 4 0-9,0 5-3-5,0 0 0 14,0 0-2-14,0 0-4 13,0 9 5-13,-2 16 5 14,2 18-3-14,0 9 6 14,0 8-6-14,0 6 6 13,0 3-1-13,0-1-2 0,0-2 0 19,0-4 0-19,0-2 1 14,0-6-4-14,0 0 6 14,0-4-4-14,0 1 3 0,0-3-3 12,0 0 2-12,0-2-1 14,0 0 0-14,0 0-2 13,0 1 0-13,-5-6 4 21,0-5-5-21,1-9 7 13,2-13-9-13,0-6 5 0,0-8 0 13,0 0 2-13,-1 0 7 13,-3 0 3-13,-8-2-2 14,-4-10-10-14,-4-6 4 14,0 6-8-14,-1-2 5 13,-4 3-2-7,6 5 0-6,-6 3-3 14,-2-2 4-14,2 5 0 13,-4 0-1-13,-3 0 1 14,-1 0-3-14,-2 0 4 13,2 0-3-13,-3 5 3 0,1 1-1 13,-6-1 0-13,3 2 0 20,-4-5-1-20,-1-2 1 14,-7 0 2-14,-5 0 0 0,-9 0-4 12,0 0 5-12,-10 0-5 14,-6 0 2-14,-10 0 0 14,-10 9 0-14,-14 8-1 13,-13 1 1-13,-3-3 0 20,3 2-1-20,11-14 2 14,11-3 0-14,8 0 1 0,6 0-2 13,3-12 2-13,9 1-1 13,2 1-1-13,-1 0 1 14,0 2-3-14,2 1 4 14,2 2-4-14,6 3 3 20,10 0-4-20,8 2 3 0,9 0 0 12,14 0 0-12,9 0 0 14,11 0 3-14,6 0-3 0,3 0 2 13,0 0-2-13,0 0-1 13,0-4-8-13,0 4 5 14,0-4 3-14,3 4-4 14,1 0-1-9,5 0 6-5,0 0-1 14,2 0 2 0,3 0-2-14,-3 4 3 0,2 4-2 13,0-1 1-13,6 2-2 14,4 1 2-14,10 1-1 13,6 0 0-13,3-1 2 14,3-2-4-9,-3-2 1 10,-2-4-1-15,-3-1 4 0,-8-1-3 13,-8 0 1-13,-7 0-3 13,-7 0 3-13,-5 0 0 14,0 0 3-14,-2 0-1 13,0-12 10-13,0-13-8 14,2-13-4-8,-2-8-5-6,0-5 5 13,0 1-1-13,-4 1 1 14,-9-4 1-14,-3 7 0 13,3-3 1-13,1 6 1 14,3-1-5-14,1-1 2 0,-2 5-1 13,2-1-1-13,-1-2 1 13,-3-1 1-7,1-2 0 8,1-2 0-14,-2-3 1 0,-1 2-1 13,-5 1 0-13,-4 2 0 14,-3 1-7-14,1 9 6 13,1 4-1-13,4 10-2 14,-2 4 3-14,5 8-3 14,5 2 2-9,1 2 2-5,0 4-4 14,4-2 7-14,1 1-3 13,1 1 0-13,0-3 1 14,-4-2 1-14,4 3 0 14,0 0-4-14,-3 3 2 13,1 1-3-13,-6 0-45 0</inkml:trace>
    </iact:actionData>
  </iact:action>
  <iact:action type="add" startTime="130115">
    <iact:property name="dataType"/>
    <iact:actionData xml:id="d25">
      <inkml:trace xmlns:inkml="http://www.w3.org/2003/InkML" xml:id="stk25" contextRef="#ctx0" brushRef="#br0">7033 10432 10 0,'-21'-19'15'1,"8"7"7"13,0 2-19-13,0 2 10 14,3 2-10-14,4 1 5 13,3 2-8-7,3-1 9-6,0 2-4 14,0-1 2-14,0 3 3 13,5-3-10-13,19-5 0 14,30-4 4-14,29-9 1 13,34-2 1-13,13-2-6 14,8 0 0-14,7 3 0 14,7-5-1-9,3-1 1-5,9 4-1 14,0 0 8-14,-3 7-15 0,2 5 15 12,-7 5-13-12,-9 7 8 14,-9 0-4-14,-14 0 2 14,-10 8 0-14,-11 3 0 13,-10-2 3-13,-4-1-7 14,-10 1 12-9,-8-4-14-5,-11 1 13 14,-13 3-13-14,-13-6 7 14,-16 1-2-14,-10 1-1 13,-8-4-9-13,0 1 5 14,0 0-1-14,0-2 5 14,0 0 4-14,-11 0 10 13,-15 0-10-7,-15 0 7-6,-19 0-7 13,-9 0-2-13,-9-2 0 14,-4-6 2-14,-10 3-5 14,-13-2 10-14,-9 5-14 13,-15 0 13-13,-13 0-11 14,-13 2 7-14,-13 0-2 14,-9 0 0-14,-3 13 2 4,1-2-5-4,15 0 9 14,14-7-12-14,21-1 13 13,17-3-11-13,12 0 7 14,9 0-4-14,4 0 1 14,8 0 0-14,11 0 0 13,3 0 2-13,7 0-6 14,2 0 9-9,7 4-13-5,7 3 14 14,8-3-9-14,16-4 4 14,7 1-1-14,9-1 3 13,2 0-3-13,0 0 0 14,0 0 5-14,0 0-10 13,0 0 11-13,5 0-12 14,5 0-4-8,19 0 2-6,23 0 8 13,22 0 0-13,22 0 9 14,8 0-6-14,10-1-4 13,2-14 9-13,2-1-12 14,3-4 8-14,-2 0-7 0,9-1 6 13,3 4-3-13,8 2 0 13,7 1 2-7,8-1-5-6,1 6 8 14,-4 2-11-14,-15 7 12 13,-22 0-14-13,-14 0 12 14,-17 0-6-14,-15 2 2 13,-14 6 0-13,-12-6 0 14,-11 5 2-14,-6-2-4 14,-3 3 3-9,-2 2-3-5,-6 0-5 14,-3 0 3-14,-7-2-8 13,-4-1 0-13,0-4-4 14,0 3-1-14,-2-1 17 14,-25-3 0-14,-11 1 9 0,-12-1-5 12,-16 0-5-12,-11-2 6 20,-15 3-6-20,-13 2 1 0,-13 5 0 13,-16 4-2 2,-9 5 4-15,-8-1-5 0,-1-1 8 12,-1 2-9-12,1-4 12 14,5 4-11-14,11-1 8 14,9 0-5-14,13 2 2 13,12 0 0-7,9 1-4-6,16-2 7 13,21-3-11-13,17-4 12 14,18-6-11-14,15-1 14 14,4-5-12-14,2 0 3 13,0 0 0-13,6 0-10 14,30 9 2-14,24 1 8 13,33 0 2-7,30-2 12-6,22-6-11 14,21-2 1-14,7 0 1 13,-3 0-5-13,-3 0 0 14,-15 0 0-14,-19 0 0 14,-15 0 2-14,-20 0-4 13,-19 0 8-13,-10 0-9 0,-9 0 9 19,-9 2-8-19,-2 4 3 0,-12-2-1 13,-12 0 0-13,-9-1 0 14,-14-3-2-14,-2 0 4 13,0 0-1-13,0 0 0 14,0 3 23-14,0-3-14 13,-2 0 12-13,0 0-10 14,2 0-1-8,0 0 0-6,0 0-8 13,0 0 6-13,0 0-5 14,0 0-8-14,0 0 5 13,0 0-3-13,0 0-7 14,0 0-4-14,0 0-13 14,4 0-18-14,7 0-16 13</inkml:trace>
    </iact:actionData>
  </iact:action>
  <iact:action type="add" startTime="132727">
    <iact:property name="dataType"/>
    <iact:actionData xml:id="d26">
      <inkml:trace xmlns:inkml="http://www.w3.org/2003/InkML" xml:id="stk26" contextRef="#ctx0" brushRef="#br0">22444 9238 1 0,'-4'0'2'1,"2"0"6"13,2 0-6-13,0 0-2 14,0 0 0-14,18 0 3 13,22 0 1-7,14 6 5-6,17 2-8 14,12-2 7-14,1 2-13 13,4-4 7-13,-7 4-2 14,-2 0 0-14,-6-1 3 14,-3 0 2-14,-4 3-1 13,-8 2-6-13,-7 0 7 14,-6 2-10-9,-9 3 5-5,-10-4-3 14,-10 1-2-14,-9-4-2 14,-5-1 7-14,-2-6-8 13,0-1 8-13,-16 0 0 0,-22 1 17 13,-13-3-14-13,-16 0 2 13,-8 0-4-13,-10 0 1 21,-6 0 0-21,-5 0 0 13,-12-8 0-13,2 4 5 0,-6 1-14 13,0 3 14-13,6 0-13 13,5 3 10-13,14 6-5 14,22-4 1-14,23-2 0 14,18-1 0-14,15 1 2 20,7-3-8-20,2 0 4 0,0 0 0 13,25 0-14-13,23 0 16 13,26 0 6-13,22 0 4 14,10-6-5-14,8-6-1 13,2-2-3-13,-9 0 1 14,-8 3-4-14,-18 4 10 14,-11 0-11-9,-12 3 7-5,-9 2-6 14,-9 2 3-14,-8 0-2 13,-11 0 0-13,-7 0-5 0,-9 0 0 13,-5 0-3-13,0 0 9 14,0 0-9-14,-14 0 9 13,-18 2 7-13,-14 5-2 20,-12-3-3-20,-11-3 0 14,-7 1-2-14,-11-2 7 0,-7 0-10 13,1 0 8-13,-9 0-7 13,-4 0 8-13,0 0-7 14,-2 2 1-14,15 4 0 14,12-2-4-14,29 0 9 20,18-2-9-20,18-2 10 13,14 0-8-13,2 0 2 0,0 4 0 13,35 3-23-13,19-2 23 14,25 4 10-14,18-8-7 13,10-1-2-13,5 0 10 14,2 0-17-14,-1-1 13 13,1-13-9-7,-7 0 7-6,-11 1-3 14,-19-1-2-14,-21 7 0 13,-20 0 0-13,-20 3 2 14,-14 4-5-14,-2 0-3 0,0 0 4 13,-29 0 2-13,-17 0-5 13,-22 0 8-13,-14 0-3 20,-3 11 0-20,-2-4 2 14,2 3-2-14,6-1 4 0,4-4-7 13,7 1 9-13,-1 0-10 13,3-1 9-13,9-5-5 14,6 0 0-14,8 1 0 13,17-1-1-13,10 0 2 14,11 0-2-8,5 0 1-6,7 0 0 13,40 2-21-13,28-2 21 14,31 0 5-14,21 0 4 13,16 0-9-13,3-2 3 14,-3-4-5-14,-10-2 8 0,-19 0-11 13,-20 2 11-13,-22 1-7 20,-24 3 5-20,-17 2 1 13,-15 0-5-13,-11 0 0 14,-5 0-3-14,0 0-2 0,-11 0 5 13,-30 0 2 1,-19 0 3-14,-22 7 3 0,-9 2-14 13,-4 0 10-13,-3 0-4 14,3-6 0-9,-1-1 1 10,2-2-2-15,-1 0 4 0,-1 0-6 12,-3 0 9-12,-1 0-11 14,7 0 11-14,14 0-7 14,17 0 1-14,18 0 0 13,15 0 0-13,10 0 2 14,13 0-7-9,4 0 11-5,2 0-14 14,0 0 9-14,0 0-4 14,0 0-4-14,0 0-2 0,2 0-1 12,18 0 10 3,18 0 3-15,24 0 1 14,25 0 8-14,22-12-11 0,17 1 4 12,5-2-2-6,-2-2-5-6,-2 2 2 13,-13-3-3 2,-14 4 3-15,-22 2 0 14,-20 1-3-14,-20 9 11 13,-18-3-15-13,-13 3 11 0,-7 0-8 13,0 0-4-13,0 0 3 13,-4 0 5-7,-21 0 0-6,-15 12 2 14,-12 5 3-14,-10 0-7 13,-2 0 8-13,-5-5-9 14,-3-5 8-14,1-1-3 14,0-3-2-14,-1-2 0 13,-1-1 2-13,-6 0-1 14,0 0-1-9,0 0 7-5,10 0-12 14,16 0 13-14,13 0-11 13,15 0 4-13,13 0-2 14,12 0 1-14,0 0-4 0,6 0-4 13,36 0-3 1,22 0 10-14,17 0 2 0,10 0 4 13,0-1 0-7,-9-6-3-6,-3 0-2 13,-8-2 1-13,-11 2-1 14,-11-2 5 0,-11 3-5-14,-9 0 6 14,-9 2-12-14,-5 0 13 0,-5 1-12 13,-6 3 9-13,-1 0-5 13,-3 0 1-7,0 0 0-6,0 0-1 13,0 0 2-13,-9 0-1 14,-20-3 1-14,-14-1 6 14,-19 2 0-14,-9-1-10 13,-8 3 4-13,-10 0-1 14,-5 0 0-14,-4 0 0 14,5 0-1-9,12 7 8-5,13 1-14 0,18 0 14 13,19-2-14 1,16 0 8-14,13-2-3 14,2 4-3-14,6 3-13 0,30 1 12 13,17 1 6-13,12-4 6 13,9-6-4-13,1-3 3 14,-8 0-1-9,-9 0 3-5,-11 0-6 14,-18-3 5-14,-14-2 0 14,-8 3-6-14,-7 2 5 13,0 0-1-13,0-2 7 14,0 2-10-14,0 0 15 14,0 0-15-14,0-2 14 13,-7-4-12-7,1 1 0-6,-1-4-3 13,0 4 6-13,1-4-12 14,3 3 14-14,-1 2-14 0,2 0 16 13,0 0-10-13,2 0 2 13,0 2 1-13,0 0 0 14,0 2-3-14,0 0 4 13,-2 0 3-7,2 0-14-6,0 0 16 14,0 0-15-14,0 0 10 13,-3 0-7-13,3 0 3 14,0 0-3-14,0 0 3 13,-2 0-1-13,2 0-8 14,-2 0 18-14,2 0-18 14,0 0 15-9,0 0-13-5,0 0 8 14,0 0-1-14,0 0 0 14,0 0 0-14,0 0-1 13,0 0 7-13,0 0-13 14,0 0 14-14,0 0-13 13,0 0 12-13,0 0-7 0,0 0 1 20,0 0 0-20,0 0-1 0,0 0 4 12,0 0-9-12,0 0 14 14,0 0-16-14,0 0 14 13,0 0-13-13,0 0 8 14,0 0-1-14,0 0 0 14,0 0 2-14,0 0-4 20,0 0 8-20,0 0-13 0,0 0 16 13,0 0-15-13,0 0 12 13,0 0-6-13,0 0 0 14,0 0 0-14,0 0 0 13,0 0 4-13,0 0-7 14,0 0 11-14,0 0-16 14,0 0 15-9,0 0-14-5,0 0 6 14,0 0-1-14,0 0 1 13,0 0 1-13,0 0-2 14,0 0 5-14,0 0-12 14,0 0 18-14,0 0-15 13,0 0 14-13,0 0-10 0,0 0 4 19,0 0-1-19,0 0-1 0,0 0 3 13,-2 0-3 2,2 0 6-15,0 0-11 0,0 0 15 12,0 0-16-12,0 0 8 14,0 0-2-14,0 0 0 14,0 0 2-14,0 0-4 13,0 0 8-7,0 0-14-6,-3 0 16 13,3 0-15-13,0 0 14 14,0 0-9-14,0 0 3 14,0 0-1-14,0 0 0 13,0 0 2-13,0 0-5 14,0 0 10-14,0 0-11 14,0 0 13-9,0 0-13-5,0 0 9 14,0 0-5-14,0 0 2 13,0 0-2-13,0 0 0 14,0 0 7-14,0 0-16 14,0 0 18-14,0 0-16 13,0 0 14-13,0 0-9 0,0 0 2 19,0 0 0-19,0 0-1 0,0 0 2 13,0 0-7 2,0 0 14-15,0 0-17 0,0 0 18 12,0 0-16-12,0 0 10 14,0 0-3-14,0 0 1 13,0 0-1-13,0 0 0 14,0 0 6-8,0 0-11-6,0 0 13 13,0 0-11-13,0 0 12 14,0 0-11-14,0 0 3 13,0 0-1-13,0 0 0 14,0 0 2-14,0 0-5 14,0 0 10-14,0 0-15 0,0 0 16 19,0 0-16-19,0 0 10 14,0 0-2-14,0 0 0 0,0 0 0 12,0 0-2 3,0 0 5-15,0 0-13 0,0 0 20 12,0 0-19-12,0 0 18 14,0 0-12-14,0 0 3 14,0 0 0-9,0 0 0-5,0 0 2 14,0 0-7-14,0 0 15 13,0 0-20-13,0 0 21 14,0 0-18-14,0 0 10 14,0 0-3-14,0 0 0 13,0 0 0-13,0 0 0 14,0 0 4-9,0 0-12-5,0 0 17 14,0 0-18-14,0 0 16 14,0 0-12-14,0 0 5 13,0 0-1-13,0 0 1 14,0 0 0-14,0 0-7 14,0 0 16-14,0 0-18 0,0 0 18 19,0 0-19-19,0 0 17 13,0 0-7-13,0 0 0 0,0 0 0 13,0 0-2 2,0 0 7-15,0 0-11 0,0 0 14 12,0 0-16-12,0 0 16 14,0 0-11-14,0 0 3 13,0 0 0-7,0 0-1-6,0 0 3 14,0 0-8-14,0 0 16 13,0 0-20-13,0 0 20 14,0 0-16-14,0 0 9 14,0 0-4-14,0 0 1 13,0 0 0-13,0 0-1 14,0 0 3-9,0 0-9-5,0 0 15 14,0 0-18-14,0 0 18 14,0 0-14-14,0 0 6 13,0 0 0-13,0 0 0 0,0 0 1 13,0 0-6-13,0 0 13 13,0 0-18-13,0 0 20 14,0 0-20-8,0 0 16-6,0 0-8 13,0 0 2-13,0 0 0 14,0 0-1-14,0 0 5 13,0 0-11-13,0 0 17 14,0 0-20-14,0 0 20 14,0 0-17-14,0 0 7 13,0 0 0-7,0 0 0-6,0 0 0 14,0 0-5-14,0 0 11 13,0 0-14-13,0 0 16 14,0 0-14-14,0 0 11 13,0 0-5-13,0 0 0 14,0 0 0-14,0 0 0 14,0 0 4-9,0 0-11-5,0 0 17 14,0 0-18-14,0 0 18 0,0 0-16 12,0 0 9-12,0 0-3 14,0 0 0-14,0 0 1 14,0 0-2-14,0 0 9 13,0 0-14-13,0 0 14 14,0 0-14-9,0 0 11-5,0 0-7 14,0 0 2-14,0 0 0 14,0 0-2-14,0 0 5 13,0 0-10-13,0 0 15 14,0 0-16-14,0 0 15 14,0 0-12-14,0 0 6 13,0 0-2-7,0 0 1-6,0 0 0 13,0 0-2-13,0 0 5 14,0 0-13-14,0 0 20 14,0 0-20-14,0 0 17 13,0 0-10-13,0 0 3 0,0 0 0 13,0 0-1 1,0 0 4-14,0 0-10 5,0 0 16 10,0 0-18-15,0 0 18 0,0 0-17 12,0 0 11 3,0 0-3-15,0 0 0 0,0 0 0 13,0 0-2-13,0 0 5 13,0 0-10-13,0 0 14 14,0 0-16-9,0 0 14-5,0 0-8 14,0 0 3-14,0 0 0 14,0 0 0-14,0 0 2 13,0 0-8-13,0 0 14 14,0 0-15-14,0 0 16 13,0 0-15-13,0 0 8 14,0 0-2-8,0 0 0-6,0 0 1 13,0 0-2-13,0 0 6 14,0 0-12-14,0 0 17 13,0 0-18-13,0 0 15 14,0 0-12-14,0 0 5 14,0 0 0-14,0 0 0 13,0 0 2-13,0 0-8 5,0 0 12-5,0 0-16 14,0 0 14-14,0 0-11 13,0 0 10-13,0 0-3 14,0 0 0-14,0 0 0 13,0 0-2-13,0 0-3 14,0 0 2-14,0 0-22 14,0 0-1-9,0 0-55-5</inkml:trace>
    </iact:actionData>
  </iact:action>
  <iact:action type="add" startTime="141578">
    <iact:property name="dataType"/>
    <iact:actionData xml:id="d27">
      <inkml:trace xmlns:inkml="http://www.w3.org/2003/InkML" xml:id="stk27" contextRef="#ctx0" brushRef="#br0">16903 6395 4 0,'0'-11'0'1</inkml:trace>
    </iact:actionData>
  </iact:action>
  <iact:action type="add" startTime="142110">
    <iact:property name="dataType"/>
    <iact:actionData xml:id="d28">
      <inkml:trace xmlns:inkml="http://www.w3.org/2003/InkML" xml:id="stk28" contextRef="#ctx0" brushRef="#br0">19030 5542 1 0,'0'0'41'1,"6"0"-4"13,28 0-36-13,38 0 0 14,34 0 8-14,39 6 0 13,24 10-9-13,-3 4 2 14,-15 6 1-14,-8-2-2 14,-3-4 1-14,3-6 5 13,11-7-1-7,2-4-6-6,0-3 12 14,-7 0-10-14,-20-1 0 13,-17-8-2-13,-23 5 4 14,-20 4-10-14,-22 0 11 13,-22 0-12-13,-19 0 5 14,-6 0 2-14,0-3-10 0,-22-4-4 19,-36-1 14-19,-29 1 12 14,-28-1-7-14,-13-3-1 13,7 1-4-13,10-4 5 14,2 2-3-14,-5 2 3 14,-1 0-6-14,-6 3 2 0,-7 2 0 12,-3 3-1-12,-20 2 4 14,-16 0-7-9,-11 0 9-5,-7 0-9 14,4 7 10-14,9 7-9 14,12 1 3-14,25-1-1 13,27-4 0-13,32-3 0 14,34-7-3-14,21 0 11 14,17 0-5-14,4 0 1 13,0 0-7-7,2 0 7-6,34 0-4 13,36-13 0-13,46-7 7 14,53-4-7-14,41-2 8 14,24 8-15-14,11 6 17 0,-8 7-20 12,-29 5 16-12,-28 0-10 14,-21 0 4-14,-14 0 0 20,-14 9 0-20,-14 3 2 14,-18 0-7-14,-22 1 13 0,-14-4-17 12,-16-3 17-12,-20 0-16 14,-14-1 5-14,-10-5 2 14,-5 0-9-14,0 0-8 13,-38 0 13-13,-20 2 5 14,-24 1 11-9,-17 2-7-5,-5-3-5 14,-6-2 10-14,4 0-8 14,4 0-1-14,5 0 0 13,3 0 0-13,-1 0 1 14,-12 0-6-14,-9 1 12 13,-6 6-14-13,-11-2 13 0,6 2-11 20,15-4 8-20,15 4-3 13,26-5 0-13,27 1 1 0,17-3-2 13,15 0-3 2,12 0 2-15,0 0-15 0,10 0-3 12,40 2 1-12,44 0 19 14,51-2 8-14,46 0-3 20,26 0 0-20,6-7-3 0,-13 0 3 13,-25 2 1-13,-21 2-11 13,-14-1 15-13,-16 0-14 14,-14 3 10-14,-15 1-6 13,-16 0 0-13,-20 0 0 14,-18 0-2-14,-15 8 4 14,-16-1-7-9,-13-3 1-5,-7 3 2 14,-3 0-19-14,-32 5 21 14,-14 2 6-14,-16 0 2 13,-13-3-4-13,-4-1-3 14,-5-4 4-14,0-2-1 13,0 0-7-13,0-3 10 14,-9 3-11-8,-9-1 8-6,-2 1-4 13,3 0 0-13,3 2 0 14,9 6-4-14,6 4 8 0,10 2-11 12,7-1 14-12,15-5-13 14,19-7 13-14,12-3-8 14,17 0 2-14,6-2 3 13,0 2-4-7,0-2-5-6,0 0 5 13,2 2-9-13,0 0 3 14,0-2 12-14,-2 2-11 14,0 1 7-14,2-2-2 13,-2-1 0-13,0 2 1 14,0 0-2-14,0-2 6 14,0 2-7-9,0-2 7-5,0 0-8 14,0 0 6-14,0 0-5 13,0 2 2-13,3 4-3 14,8 5-6-14,9 6 6 14,13 3 0-14,12-4-81 0</inkml:trace>
    </iact:actionData>
  </iact:action>
  <iact:action type="add" startTime="144090">
    <iact:property name="dataType"/>
    <iact:actionData xml:id="d29">
      <inkml:trace xmlns:inkml="http://www.w3.org/2003/InkML" xml:id="stk29" contextRef="#ctx0" brushRef="#br0">24462 5617 1 0,'-97'-11'13'1,"12"1"-2"13,11 5 1-7,19 0-7-6,12 2 9 13,16 1-13-13,16 2 2 14,9 0-2-14,2 0-2 0,0 0-17 12,0 0 12 3,29 0 1-15,21 0 5 0,33 0 16 13,31 0-11-13,31 0 4 20,20 0-4-21,11 0-10 1,-6 0 5 14,-12 0-1 0,-23 5 1-14,-14 8-2 0,-11-4 1 13,-6 0 2-13,-3-2-3 13,-5 0 8-13,-5 1-12 14,-14-1 12-14,-5 1-11 14,-7 1 5-9,-3-4 0 10,-2-2 0-15,-6-3 1 0,-12 0-2 12,-15 0 5-12,-14-8-8 14,-11 2 9-14,-2-1 3 14,0 2-5-14,-15-6 13 13,-28-1-10-13,-17-2-6 14,-26 5-2-9,-24 1 2-5,-12 5-1 14,-15-1 4-14,-5 3 1 14,-7 1 1-14,-7 0-8 13,-8 0 3-13,-11 0 0 14,-3 0-1-14,-3 0 3 0,3 1-4 13,1-1 6-13,11 0-8 20,14 0 11-20,18 0-12 13,27 0 14-13,22 0-8 14,23 0 1-14,24 0 2 0,18 0-4 13,20 2 2-13,0 3-5 13,8 4-20-13,44 1 17 14,31 4 6-14,39-4 6 13,36-3-5-7,21-6 6-6,14-1-4 14,4 0-3-14,-5-8 0 13,-8-4 4-13,-17 0-9 14,-17 2 10-14,-20 2-9 13,-15 2 10-13,-12 4-6 14,1 1 0-14,2 1 0 14,4 0 0-9,4 0 1-5,-8 0-6 14,-11 0 12-14,-8 0-14 14,-11 0 13-14,-14 0-12 13,-17 0 7-13,-16 0-1 14,-20 0 1-14,-9-2 1 0,0-1-4 12,-2 1-3-12,-27-3-5 14,-29 0 10-8,-23 1-6-6,-21 1 11 13,-16 3-5-13,-7 0 0 14,-9 0 0 0,2 0-3-14,-3 0 7 0,-4 1-5 13,-6 12 7-13,-3-2-12 14,-9 0 12-14,-4-3-13 13,1-5 10-7,9-3-3-6,10 0 0 13,18 0 0-13,19 0-1 14,19 0 6-14,18 0-9 14,18 0 11-14,18 0-13 13,13 0 12-13,9 0-6 14,7 0 0-14,0 0 0 0,2 0 0 19,0 0 3-19,0 0-7 0,0 0 2 13,0 0-2-13,29 0-12 13,31 0 16 2,42 0 3-15,45 0 3 14,42 0-5-14,33 0 2 0,19 0-6 12,4 0 9-12,-16 0-11 14,-13 0 10-9,-24-6-6-5,-23-6 7 14,-17-2-6-14,-18 0 1 14,-16 2 2-14,-15 1-1 13,-16 4-1-13,-23 2-1 14,-18 5 7-14,-19 0-14 14,-13 0 9-14,-12 0-6 13,-2 0-2-7,-8 0-8-6,-40 5-3 13,-30 10 17-13,-26 2 11 14,-17-1-7-14,-1-3-8 14,-1-4 8-14,-4-5-7 13,-7-2 6-13,-6-2-1 14,-9 2-2-14,-7 3-2 0,-10-1 2 19,-10-1 0-19,-7-1-4 0,-2 0 10 13,7-2-11-13,13 0 11 13,16 0-9-13,22 0 6 14,25 3-3-14,23-3 0 13,28 0 0-13,15 0-3 14,14 0 8-14,9 0-11 14,6 0 12-9,5 0 2-5,2 0-3 14,0 0 13-14,0 0-5 14,0-3-4-14,0 3-4 13,0 0 0-13,0-2-7 14,0 2 8-14,0 0-12 13,0 0 4-13,0 0-1 0,0 0 4 20,0 0-1-20,0 0 0 13,0 0 2-13,0 0-5 14,0 0 10-14,0 0-13 0,0 0 13 12,0 0-12-12,0 0 10 14,0 0-5-14,0 0 0 14,0 0 0-14,0 0 0 13,0 0 5-7,0 0-11-6,0 0 14 13,0 0-15-13,0 0 14 14,0 0-10-14,0 0 4 14,0 0-1-14,0 0 0 13,0 0 0-13,0 0-4 14,0 0 9-14,0 0-13 14,0 0 15-9,0 0-15-5,0 0 6 14,0 0 1-14,0 0 0 13,0 0 1-13,0 0 0 14,0 0 2-14,0 0-6 14,0 0 11-14,0 0-11 13,0 0 11-13,0 0-9 0,0 0 2 19,0 0 0-19,0 0-7 14,-2 0-14-14,-8 12-14 0,-3 15-6 13,0-1 1-13</inkml:trace>
    </iact:actionData>
  </iact:action>
  <iact:action type="add" startTime="152565">
    <iact:property name="dataType"/>
    <iact:actionData xml:id="d30">
      <inkml:trace xmlns:inkml="http://www.w3.org/2003/InkML" xml:id="stk30" contextRef="#ctx0" brushRef="#br0">18841 2135 3 0,'-27'-64'8'1,"0"-5"-3"0,-2 16 1 12,-4-5-6-12,-3-5 2 14,0 3 9-14,2 2 1 13,3 10 3-13,4 6-1 14,-1 6-14-8,-1 4 12-6,2 0-11 13,-6-4 6-13,-6-2-3 14,-5-1 4-14,-10 0-7 14,-10 2 7-14,-7 7-5 13,-12 2 0-13,-10 7-3 14,-13 7 4-14,-12 2-10 0,-11 5 13 19,-4 5-11-19,-6 2 8 14,12 0-4-14,7 0 0 0,11 9 4 12,10 4-4-12,10 5 2 14,9 9-6-14,6 4 12 13,8 5-16-13,-3 11 12 14,2 1-10-14,-3 3 8 14,1 7-2-9,1 0 0-5,3 3-3 14,7 8 1-14,4-3 3 13,9-1-6-13,5 3 7 14,5-1-12-14,4 5 11 14,6 4-3-14,8 13-2 13,3 5 4-13,5 10-1 14,7 4 3-8,2 4-5-6,0 1 8 13,4-2-10-13,21-5 12 14,11-4-12-14,6-7 6 13,9-11-1-13,7 0 0 0,5-13 2 13,5-6-7-13,19-14 7 14,16-14-3-14,19-11 2 13,30-10 10-7,22-8-7 8,25-8 0-14,21 0-4 0,12-16 0 13,4-14 0-13,-2-6 5 14,-13-10-9-14,-4-6 12 13,-11-1-14-13,-7 2 12 14,-5 4-10-14,-9 5 8 14,-18 4-7-9,-11-2 4-5,-17-4-1 14,-24-2 2-14,-12-8 2 13,-18-3 0-13,-20-5-2 14,-17-2 4-14,-19-7-2 14,-11-2-4-14,-13-7 0 13,-5-9-3-13,0-5 2 14,-27-6-5-9,-11-2 3-5,-11-3-6 14,-14 1 7-14,-10-3-10 14,-8-4 6-14,-10 6 6 13,-5 4 0-13,-6 14 4 0,-7 5-1 13,-3 9 4-13,1 12-3 14,4 10 4-14,0 15-5 20,-5 12 1-20,-6 10-2 0,-5 12-4 12,-3 2 1-12,-3 0 0 14,-8 22 0-14,-1 2 2 14,0 2-7-14,-3 4 13 13,5 0-14-13,2 4 13 14,5 0-10-14,4 4 4 13,-2 4 0-7,-2 6-1-6,-3 3 1 14,10 3-2-14,13 1 2 13,10 0-6-13,11 1 12 14,10 0-14-14,4 2 10 13,16 5-4-13,7-1 0 14,9 6-2-14,5 5 4 14,6 0-4-9,4 4-2-5,6-1 9 14,2 0-9-14,9-3 4 14,3-1 0-14,2-1 1 0,5-2 1 12,0 3 0-12,0 0 0 14,16-2-5-14,7 2 4 13,3-1 0-13,10-3 2 14,4 0-8-8,9 0 9-6,9 1-4 13,13-3 3-13,12-4-1 14,13-9 0-14,14-4 1 13,18-10 8-13,16-7-8 14,13-6-1-14,10-11 6 14,9-2-8-14,5-8 4 13,0-5-2-7,-5 0 0-6,-12 0 0 14,-8-5 0-14,-6-9 7 13,-5-5-12-13,-2 2 15 14,5-4-15-14,4-3 10 13,3-8-5-13,-5-6 0 0,-5-8 1 13,-8-12-4 2,-19-7 7-10,-16-2-11-5,-15 0 14 14,-11 1-8-14,-16-2 7 13,-13-9-4-13,-14-6-2 0,-14-8 0 13,-17-3 0-13,-2-4 0 14,-10-3-5-14,-23-3 10 13,-9 0-12-13,-8 0 14 20,-10 1-13-20,-4 3 7 0,-12 0-2 13,-9-2-4-13,-8-1 4 14,-10 8 0-14,-8 3-1 13,-3 15-6-13,-2 7 16 14,0 5-12-14,1 13 14 14,1 14-8-14,-2 11 0 13,2 18 1-7,5 9-3-6,-3 0 2 13,-2 18-7-13,-2 17 11 14,-8 4-12-14,-5 9 11 14,-7 3-13-14,-7-1 11 13,-4 1-3-13,-5 0 0 0,-4 1 1 13,3 0-1-13,-1 9 4 20,9-3-10-20,6-3 13 14,10-1-14-14,6-5 13 13,12-2-10-13,15 2 4 0,9 1-2 13,9 8 1-13,4 5 1 14,8 10-4-14,3 4 4 13,12 6-4-13,7 1 5 20,15-3-8-20,12 2 3 0,15-2 4 13,2-8-1-13,2-1 1 14,21-4-4-14,4-3 4 13,6-5-3-13,3 0 6 14,5 2-6-14,5 5 9 13,1 2-7-13,11 7 1 14,9-1-3-8,16-3 1-6,17-6 4 13,18-1-1-13,11-6 3 14,12-6-8-14,8-5 10 14,9-8-6-14,9-10 0 0,11-10 0 12,15-10 3-12,-2-10-1 14,7 0-4-14,1 0 9 20,-12 0-12-20,-4-13 11 14,-5-1-7-14,-4-7 7 13,-3-5-5-13,-3-4-1 0,-12-6-1 13,-13-2 1-13,-16-1 0 13,-16-4 0-13,-17-10 8 14,-12-9-13-14,-8-14 14 14,-12-12-13-9,-8-10 6-5,-16-3-3 14,-9-1 1-14,-14 3 0 13,-8 4-1-13,-7 0 3 14,0 2-8-14,-27 3 14 14,-8 2-12-14,-10 0 6 13,-9-2-2-13,-4 0 0 0,-9 1-1 19,-4 6 0-19,-7 2 1 14,-4 5-2-14,-7-3 4 14,-8 4-8-14,4 2 8 13,-3 5-6-13,2 8 7 0,-1 10-3 13,-1 6 0-13,-5 5 1 14,1 6-1-14,4 3 8 13,1 3-14-7,5 3 13 8,-5 8-11-14,-3 2 9 14,-5 6-7-14,-11 7 2 0,-1 1 0 13,-11 0-2-13,-7 15 4 13,-3 14-8-13,0 3 12 14,2 1-12-14,2 6 12 14,9 5-9-9,5 2 3-5,16 10 0 14,6 6-1-14,7 5 2 13,6 2-2-13,4 3-1 14,5-5-2-14,7 1 8 14,5 0-11-14,4 0 9 13,4 2-2-13,10-3 0 0,6-1-4 19,7 2 3-19,4-1 1 14,2 2-7-14,7 1 12 14,3-3-11-14,3-1 7 13,6 0-7-13,1 1 7 0,5-4-2 13,0-3 0-13,0-4-1 14,19-1-1-14,6-1 1 13,12 6-4-7,3 1 12-6,7 2-11 13,6 0 10 2,1-1-5-15,4-4 0 0,2 0 0 13,2-5-3-13,7-3 6 13,3-5-7-13,-1-2 10 14,4-4-13-14,6-2 14 13,8-3-9-7,13-4 5-6,10-4-5 14,8-5 2-14,5-12 0 13,9-9 2-13,4 0 2 14,5 0-8-14,4-5 8 13,-5-4-8-13,3 2 11 14,-6 0-7-14,-3-1 0 0,-4-3 2 13,1-4-2-8,0-5 2-5,-2-9-4 14,-5-4 9 0,-5-6-13-14,-10-7 12 14,-2 0-6-14,-7-5 3 0,-5-6-1 13,-11-5 0-13,-3-5 1 13,-9-2-5-13,-5-4 6 14,-7 0-7-9,-6 2 10-5,-5 3-13 14,-2 1 10 1,-7 0-4-15,-9-2 0 0,-6 4 1 12,-4-2 3-12,-9 1-2 14,-6 2 3-14,-3 0 0 14,-5-2-5-14,0 1 6 13,0 1-11-7,-21-3 5-6,-2 2-1 13,-6-2-2-13,-3 4 2 14,-6 0-4-14,0 5 6 14,-4 2-6-14,-5 2 10 13,-5-4-8-13,0 2 5 14,-9-2-4-14,-3 5 2 0,-6 5 0 13,-5 6 0-8,-8 7 1-5,-4 2-6 14,-2 5 11-14,-3 4-7 13,7 4 6-13,4 4-5 14,4 1 1-14,6 5-1 14,0 1 0-14,4 0 1 13,6 8-4-13,3 1 10 14,6 0-14-9,-4 0 11-5,0 0-10 14,0 12 8-14,-4 4-5 14,-3 0 3-14,1 0 0 13,-2 4-1-13,3-2-2 14,1 0-1-14,2-1-5 14,0-2-1-14,0-7-30 0,0-8-33 19</inkml:trace>
    </iact:actionData>
  </iact:action>
  <iact:action type="add" startTime="185449">
    <iact:property name="dataType"/>
    <iact:actionData xml:id="d31">
      <inkml:trace xmlns:inkml="http://www.w3.org/2003/InkML" xml:id="stk31" contextRef="#ctx0" brushRef="#br0">11917 11328 11 0,'0'0'12'1,"0"0"9"13,0 0-11-13,0 0 5 14,0 0-14-14,0 0 2 13,0 0-3-13,0 0 0 14,0 0-2-14,0 0 4 14,0 0-6-14,0 0 6 13,0 0-6-7,0 0 3-6,0 0-1 14,0 0-1-14,0 0 2 13,0 2-1-13,0-2 1 14,0 2-4-14,0-2 10 13,0 0-10-13,0 0 10 14,0 0-10-14,0 0 4 14,0 0-1-9,6 0-4-5,7 0 5 14,10 0 1-14,12 0 0 13,19 0 14-13,15-4-14 14,14-9 5-14,8-2-3 0,1 0 3 13,-3 2-5 1,-4 1 0-14,-4 3 0 14,2 1 2-14,-4 3-3 5,0-4 6-5,0 6-10 13,3-4 12-13,5 3-8 14,7-2 1-14,4 2 0 13,-2 2 2-13,-5 2 0 14,-4 0-4 1,-9 0 6-15,-4 0-8 0,-8 8 8 12,-8 2-8-6,-2-2 8-6,-3 1-5 14,-1-1 2-14,6-3-1 13,2-1 0-13,9 1 1 14,9-2-1-14,7-1 3 13,2-2-3-13,-1 0 5 14,-1 0-6-14,-4 0 4 14,-1 0-3-9,-2-5 3-5,0-4-2 14,0 4-1-14,-2-2 3 13,-3 3-8-13,-2 0 10 14,5 4-10-14,5 0 10 14,13 0-8-14,3 0 3 13,8 0 0-13,-4 0 0 0,-14 0 0 13,-14 0-1-8,-11 0 5-5,-6 0-8 14,-6 0 9-14,-4 0-9 14,-6 0 7-14,-7 4-6 13,-8-1 3-13,-9-2 0 14,-5 0 0 1,-9 2 0-15,-2-3-2 0,0 0 0 12,0 3-1-6,0-3 1-6,0 1 1 13,0-1 2-13,0 0-1 14,0 0 0-14,0 0 2 14,0 0-3-14,0 0 5 13,0 0-8-13,0 0 6 14,0 2-5-14,-5-2 5 0,-15 0-2 19,-15 2 11-19,-16 2-10 14,-15 6-1-14,-13 4 1 13,-13 4-3-13,-11 6 7 0,-7 2-10 13,-2 3 9-13,5-1-4 13,6-2 0-13,3 0 0 14,3-2 0 1,-3-2 1-15,1-2-2 4,4-2 5-4,3-3-8 14,6-2 8-14,-5 1-7 13,-4-2 5-13,-10 0-2 14,-6 0 0-14,-5-2 0 14,-2-3-1-14,-2-7 2 13,2 0-3-13,7 0 4 14,8-11-3-8,13-7 7-6,5-2-7 13,4 0 3-13,6 2-3 14,7-1 1-14,3 0 0 13,12 1 0-13,1 2 5 0,4 0-10 13,1 2 10 2,-1 0-13-15,-2 4 8 13,2 0-1-13,-3 2 1 5,1 2 0-5,4 0 0 13,4 4 1-13,0 2-4 14,2 0 8-14,3 0-10 14,1 0 8-14,3 0-5 13,2 0 4-13,6 0-2 14,3-2 3-14,5-5-3 14,-1-1 6-9,1 0-4-5,1 3-4 14,1-1 8-14,4 2-6 13,3 1 1-13,-2 3-1 14,4 0 0-14,-2 0-4 14,-3 0 2-14,1 0-5 13,2 3 4-13,4 7 2 14,2-1-2-9,0 3-7-5,0 3 5 14,2 1-5-14,21 6 1 0,8 0 5 13,13 2 4 1,7-4 3-14,5-3-3 0,2-5 0 13,7-11 4-13,10-1-4 14,12 0 0-14,12 0 3 13,5-8 0-7,6 3-2-6,1-4-1 13,3 5 4-13,-2 0-7 14,6 1 8-14,2 0-7 14,11 3 4-14,1 0-4 13,-6 0 3-13,-5 6-2 14,-7 4-1-14,-5-2 2 13,-4-4-1-7,-7-3 5-6,0-1-9 14,-2 0 12-14,4-5-10 13,6-9 5-13,-6-2-3 14,0-1 1-14,-5-3 0 14,-1 3-1-14,-3 1 3 13,-8 5-6-13,-5 5 8 14,-7 3-10-9,-4 1 10-5,-7 2-4 14,-6-4 0-14,-7 2-2 0,-11 0 2 13,-7 0 0-13,-2-1-1 13,-6 1 5-13,0 2-8 14,1-2 9-14,-7 2-9 13,-3-1 6-13,-6 1-4 14,-3 0 2-8,-3 0 0-6,0 0-1 13,0 0-2-13,0 0 0 14,0 0 3-14,-5 0-3 13,-13-2 4-13,-2-1-2 14,-2 2-2-14,0 1 3 14,-5 0-1-14,-2 0 1 13,-5 0-1-7,-3 0 4-6,-6 0-6 13,-4 7 8-13,-8 0-9 14,-6 0 6-14,-5 0-2 14,-8 0 0-14,-2 2 0 13,-4 1 0-13,-2 0 3 14,-3 0-6-14,0 2 7 0,-6-2-8 13,6 0 10-8,5-3-8-5,4 0 3 14,11-2-1-14,3-5 0 13,4 0 1-13,-2 0 1 14,-5 0 0-14,-1 0-3 14,-4 0 8-14,-6-5-12 13,-6-2 8-13,-5-2-5 14,-11 4 2-9,-9-2 0-5,-7 7 0 14,0 0 0-14,3 0-1 14,11 0 4-14,6 0-3 13,5 0 3-13,6 4-4 14,6 2 2-14,5 2-2 14,5 4 1-14,9-4 0 13,5 0-4-7,6-1 10-6,11-7-8 13,7 0 4-13,7 0-1 14,5 0 3-14,0 0-4 0,1 0 0 13,3 0 0 1,3 0 0-14,-4 0 1 0,-1 0-4 13,-6 0 5-13,-1 0-6 13,0 0 7-7,0 0-6-6,1 0 5 14,8 0-2-14,4 1 0 13,6 1 0-13,3-2-3 14,0 2-1-14,0 5-5 14,23 2-10-14,17 8 18 13,14 0 2-13,6-3 2 14,0-4-1-9,-2-2-2-5,-2-6 0 14,0-2 2-14,0 0-4 14,6 0 7-14,5 0-6 13,6-2 4-13,7-4-3 14,3 0 0-14,1-2-1 13,1 0 1-13,2 0 0 14,7 2-1-8,4-1 5-6,0 2-9 13,2-2 9-13,-2 0-7 14,-6 1 6-14,-3-2-3 0,-4 3 0 12,-5-1 1-12,-7 5-1 14,1-1 0-14,2 2-3 14,1 0 8-14,10-2-8 13,7 2 7-7,1-2-5-6,-7-2 1 13,-8 1 0-13,-15 0 0 14,-11 3 1-14,-12 0-4 14,-6 0 7-14,-5 0-8 13,-7 0 8-13,-6 0-9 14,-5 0 5-14,-3 0 0 14,-2 0-2-9,3 0 2-5,-1 3 0 14,-4 4 1-14,1-1-4 13,-3-2 5-13,-2-4-7 14,0 0 5-14,4 0-3 14,-4 0 3-14,0 3-3 0,0-2-5 12,-2-1 4-12,2 2 2 20,-2-2 4-20,5 2-5 0,-3 2 8 13,0-1-7-13,0 0 6 14,-2-1-5-14,0-2 2 13,2 2 0-13,-2-2 0 14,0 0 2-14,0 0 4 14,0 0-7-14,0 0 8 13,0 2-6-7,0-2 0-6,0 0-1 13,0 0-1-13,0 0 0 14,0 0 0-14,0 0 0 14,0 0 5-14,0 0-10 13,0 0 11-13,0 0-12 14,0 0 7-14,0 0-2 13,0 2-2-7,0-2-1-6,0 3-6 14,-2 4-14-14,-11 1 14 13,-3 3-13-13</inkml:trace>
    </iact:actionData>
  </iact:action>
  <iact:action type="add" startTime="189311">
    <iact:property name="dataType"/>
    <iact:actionData xml:id="d32">
      <inkml:trace xmlns:inkml="http://www.w3.org/2003/InkML" xml:id="stk32" contextRef="#ctx0" brushRef="#br0">20758 11798 13 0,'-19'-18'7'15,"2"1"11"-14,-1 1-6 14,0 2-1-14,5 3 2 13,0 6-12-7,3 0 4-6,6 1-2 14,2 4-4-14,2 0 5 13,0 0-5-13,0 0 1 14,0 0 0-14,0 0-5 13,0 0-7-13,0 0 11 14,27 0-14-14,19 0 15 0,30 0 4 19,24 0 3-19,16 0-7 14,13 0 3-14,6-1-2 13,-4-8 0-13,-7 0-1 14,-5-1 1-14,-7-1-2 0,-10-1 3 13,-7 0-4-13,1 3 7 13,7-4-5-13,4 4 0 20,7 0 0-20,2 6 0 14,-2 3 0-14,-1 0-2 0,-4 0 6 13,-1 9-9-13,-8 3 10 13,-5-4-10-13,-5-2 8 14,-5-4-5-14,-8-2 4 14,-1 0 0-14,-3-2-2 20,2-12 4-20,2 0-4 0,-1-2 3 12,0 2-5-12,-4 4 5 14,-12 0-4-14,-10 4 2 14,-14 0-1-14,-16 0 0 13,-15 4 0-13,-5 2 2 0,0 0 1 13,0 0-6-13,-11 0 5 14,-14 0-2-9,-6 0 6 10,-7-2-6-15,-7 2-1 13,3 0 1-13,-1 0 0 14,-1 0 1-14,-2 2-6 0,-1 6 10 13,-5-2-10-13,-4 0 10 13,-6-2-8-13,-7-2 5 14,-12 0-4-9,-5-2 2 10,-17 0 0-15,-15 0-2 0,-11 2 4 13,-9-1-5-13,-3 5 4 13,1-1-3-13,2 5 4 14,4 1-3-14,5-2 1 13,8 2 0-13,3-4 0 14,2 0 1-8,1-2-6-6,-6-3 10 13,-4 3-11-13,0-4 10 14,0 1-7-14,3 0 5 14,8 0-2-14,9 0 0 13,10 4 0-13,3-1-2 0,5-1 7 13,4 1-11-13,8-1 11 13,11 5-11-7,5-2 7 9,8 2-2-15,5-2 0 13,3 2 1-13,3-1-1 14,7-2 3-14,1-4-7 0,5 0 10 12,5-2-7-12,7 0 6 14,3 0-6-14,6 0 3 14,3 0-1-9,3 0 0-5,0 0-5 14,0 0-1-14,7 0-17 13,24 0 20-13,14 0 3 14,20-6-2-14,6-2 6 14,9 0-6-14,7 1 2 13,7 2 0-13,6 0-1 14,2 3 2-9,-1-2-4-5,-1 3 6 14,-2 1-6-14,-2-3 6 14,-1 2-4-14,-3-4 4 13,2 1-3-13,4 0 0 14,9 0 1-14,9 4-1 0,6-1 1 13,1 1-2-13,2 0 2 13,-7 0-3-7,2 0 2-6,-4 0 0 13,-8 0-2 2,-8-3 2-15,-7 2-1 14,-6 1 2-14,0 0-5 0,1 0 8 12,-5 0-8-12,0 0 8 14,-6 0-6-14,-9 0 2 14,-10 1 0-9,-11 4-1-5,-14-2-2 14,-8 1 2-14,-13-2-6 13,-6 0 4-13,-6 0-13 14,0-2 8-14,0 3 4 14,0-2 4-14,0-1 0 0,0 0 0 12,0 0 0-12,0 0 0 14,0 0 0-9,0 0 1 10,0 3 3-15,0-3 0 0,0 0-3 13,0 0 0-13,0 0 1 13,0 0 3-13,0 0-3 14,0 1 1-14,0-1 0 14,0 2-6-14,0-2 3 13,-4 2-4-7,-2 0 5-6,2-2-1 13,2 3 0-13,2-3 0 14,0 2 0-14,0-2 3 14,-2 0-3-14,2 0 2 13,0 0 1-13,0 0-1 14,-2 0 1-14,-1 0-1 13,-3 0 1-7,2 0-2-6,-2 2 1 14,2-2-4-14,4 1 6 13,-2-1-6-13,0 0 6 14,2 0-4-14,0 0 2 13,0 2 1-13,0-2 1 0,0 0-1 13,-2 0-2-13,-1 0 2 14,-3 2-4-9,-1 0 5-5,-2 1-8 14,2-3 7-14,5 0-3 14,2 0 0-14,-4 0 0 13,0 0 0-13,-3 0 1 14,-5 0-4 0,2 1 6-14,-2 2-7 0,1-2 0 13,-2 3 4-7,-1 0-23-6</inkml:trace>
    </iact:actionData>
  </iact:action>
  <iact:action type="add" startTime="193286">
    <iact:property name="dataType"/>
    <iact:actionData xml:id="d33">
      <inkml:trace xmlns:inkml="http://www.w3.org/2003/InkML" xml:id="stk33" contextRef="#ctx0" brushRef="#br0">13338 12351 1 0,'70'0'-1'1,"-1"0"2"13,0 0 1-13,3 0-1 14,5-11 0-14,8-1 0 13,2-2 3-13,0 5-8 14,-7 4 9-14,-10 3-10 14,-12 2 8-9,-8 0-3-5,-9 0 0 14,-3 0 0-14,-5 0-2 13,3 0 4-13,-1 2-5 14,3 3 6-14,0 0-5 14,-4-1 6-14,-3 2-6 13,-6-1 4-13,-8-4-2 14,1 1 3-9,-7 0-1-5,-1-2 1 14,-4 2 0-14,-4-2-6 0,-2 0 6 13,0 0-7-13,0 0 5 13,0 2-3-13,0-2 3 14,0 3-1-14,0-3 1 14,0 0-1-14,0 0 5 13,-8 0-4-7,-9 2 10-6,-7-1-8 13,-14 3 7-13,-9 0-8 14,-6-1 4-14,-11 4-1 14,-11-1-5-14,-9 2 0 13,-14 0 4-13,-14 2-6 14,-8-2 5-14,-3-2-2 14,0 2-1-9,7-4 0-5,8 2 2 14,2-2 2-14,11 0 1 13,5 2-5-13,11-1 1 14,3 0 2-14,-2 2-4 14,0 0 5-14,-5 0-4 0,-3-3 0 12,-7-4 0 3,-2 0 0-10,-5 0 3-5,0 0-3 14,-1 0 4-14,7 0-4 0,5-3 3 13,9 2-4-13,6 1 5 13,3 0-8-13,2 0 5 14,0 0-1-14,-2 4 0 14,0 5 0-14,-1 0-2 13,1 3 4-7,0-2-6-6,3 0 8 13,3-2-5-13,13-2 2 14,11 0 2-14,14-2 2 14,14-2 3-14,9-2 5 13,4 1-10-13,0 1 6 14,0-2-7-14,0 0-1 13,0 0 0-7,0 0-2-6,0 2-2 14,0 3-1-14,0-3 3 13,0 0-3-13,6-1 3 0,1 3-1 13,9 1-2 2,8-1 8-15,8 0-4 0,10 0 1 12,11-3-1-12,12 2 1 20,20-3 0-20,15 0-1 14,12 0 4-14,6-4-9 0,-7-6 11 13,-2-1-12-13,-7 4 9 13,-4 0-6-13,-1 4 4 14,-9-1-1-14,1 4 0 13,-4 0 0-13,2 0-3 14,0 0 8-8,1 0-10-6,-1 0 10 13,0 0-9-13,-3 0 6 14,-2 0-3-14,1 0 1 14,-1 0 0-14,-4 0-2 13,-1 0 2-13,-6 0-5 14,-5 0 10-14,3-3-9 13,7-6 9-7,7-5-6-6,9 2 1 14,-1-4 0-14,0 8-1 13,-7 0 1-13,-10 4-4 0,-11-1 8 13,-12 3-9 1,-9 0 9-14,-15 1-8 0,-10 1 5 13,-7 0-2-13,-6 0 1 20,-1 0 0-20,-3 0-2 0,0 0-4 13,0 0 6-13,0 0-12 13,0 0 9-13,0 0-4 14,0 0 7-14,-5 0 0 14,-13 0 5-14,-5 0-4 13,-8 0 4-13,-6-2-6 14,-12 0 4-8,-7-1-5-6,-14 1 7 13,-7 0-5-13,-6-1 2 14,-4 1-3-14,3 0 2 13,4 2 0-13,-3 0-1 14,0 0 3-14,1 2-9 14,-3 10 9-14,0-1-7 13,3 1 2-7,0 2 1-6,1 2 1 0,-4 3-1 12,2-1 0 3,-5-4 1-15,1-5-5 0,5-2 10 13,6-5-10-13,7-2 10 13,6 0-5-13,5 0 0 14,5 0 0-14,4-9 0 20,0 5 0-20,0-3 0 0,2-1 2 13,-5-1-7-13,4 0 11 13,-2 1-7-13,2 0 5 14,-4 1-4-14,-1 5 0 14,-8 2-1-14,-1 0-1 13,0 0 4-13,6 0-5 14,7 4 7-9,4 3-9-5,14-4 9 14,4 0-8-14,8-3 6 14,5 0-2-14,5 0 3 0,5 0 1 12,2 0 10 3,2 0-13-15,0 0-2 0,0 0 4 13,0 0-8-13,0-3 7 13,0 3-2-7,0 0 0-6,2 0-2 13,13-3-5-13,21-4 5 14,19-2-2-14,17-3 8 14,14 1-7-14,6-1 8 13,-1 5-10-13,4-2 5 14,-4 5-1-14,-5 1 1 13,3 1 0-7,-6-1 0-6,-4 3 3 14,-4 0-8-14,-1 0 10 13,-3 0-11-13,4 0 9 14,2 0-3-14,1 0 0 13,-3 0 1-13,-1 0-1 14,-7 7 2-14,-2-2-7 14,-3 2 10-9,3-4-10-5,1 1 10 14,3-2-9-14,1 1 6 14,-3-3-2-14,-3 0 0 13,1 0 0-13,1 0 0 0,6 0 3 13,8 0-4-13,7 0 7 13,4 0-11-13,-4 0 11 21,-8 0-10-21,-6 0 4 13,-11 0 0-13,-6 0-1 14,-6-3 1-14,-10 1-1 0,-3 2 7 12,-12 0-10-12,-7 0 10 14,-9 0-9-14,-9 0 5 14,0 0-2-14,0 0 1 13,0 0 0-7,0 0-1-6,0 0 2 13,0 0-2-13,0 0 1 14,0 0 8-14,-2 0-4 14,-5 0-7-14,0 0 2 13,0 0-3-13,3 0-5 14,-3 0-18-14,1 0-38 0</inkml:trace>
    </iact:actionData>
  </iact:action>
  <iact:action type="add" startTime="205955">
    <iact:property name="dataType"/>
    <iact:actionData xml:id="d34">
      <inkml:trace xmlns:inkml="http://www.w3.org/2003/InkML" xml:id="stk34" contextRef="#ctx0" brushRef="#br0">17545 12741 9 0,'0'-2'1'1,"0"1"-1"13,7-2 0-13,-1 1 0 14,2 2 1-9,-2-2 0-5,5 2 6 14,9-5-7-14,16 2 7 14,15-5-2-14,20 0-1 13,16-2-3-13,9 2 1 14,14-1 1-14,0 2-2 13,7-1 1-13,9 0 2 14,11 0-4-8,10 0 2-6,9 1-1 13,11 0-1-13,7-1 1 14,0-1-1-14,0 0 4 13,-11 4-4-13,-10-4 5 14,-12 3-10-14,-7 1 7 14,-1 4-2-14,1 1 0 13,6 0 0-7,5-4 0-6,0-1 3 0,3 1-6 12,-1-1 6 3,0 3-6-15,2-5 8 0,0 0-5 13,-6-1 3-13,-4-4-3 13,-13-1-2-13,-3 2 2 14,-3-3 4 1,-3-2-4-15,-7 4 1 4,-9 0 3-4,-3-1-8 14,-4-1 6-14,-1 0-2 13,-6-2 0-13,-9 4 2 14,-13 2-2-14,-18 4 0 14,-14-1 0-14,-15 7 2 13,-9-3 3-13,-5 3-3 14,-4 0 8-9,0 0-8-5,0 0 3 14,0 0-5-14,-2 0 0 14,-5 0-4-14,3 0-5 0,2 0 8 12,0 0-8-12,0 0 7 14,0 0 2-14,-4 0-3 13,2 0 6-13,-9 0-1 21,-10 0 1-21,-8 0-2 0,-18 0-1 12,-8 0 5-12,-13 0-7 14,-10 0 7-14,-13 0-6 13,-13 3 3-13,-14 4-2 14,-18-2 0-14,-7-4 0 14,-4 1 0-14,-5 3 4 13,-2 0-2-7,-7-1 2-6,-8-4-4 14,-1 0 3-14,0 0-4 13,5-2 2-13,-3-4-1 14,8 5 0-14,2 1 4 13,-1 0-8-13,3 0 6 14,-5 3-6-14,-5 3 6 14,2-6-5-9,2 0 6-5,11-6-3 0,15-8 0 13,15 2 2 1,16 4-4-14,16 2 7 14,4 2-11-14,11 2 12 0,2 2-12 13,7 0 9-13,5 0-6 13,6 2 1-13,10 10-1 14,10-3 0-9,14 0-2-5,8-5 5 14,7 0-8-14,7-1 5 14,0 0-23-14,0 6 8 13,21 3 8-13,10-1 10 14,15 1 0-14,22 0 1 14,18-3 4-14,26-4-4 13,17-1 2-7,12-4 0-6,10 0 2 13,3 0-3-13,4 0-1 14,5 0 2-14,-5 0-3 14,3 0 1-14,-5 0 1 13,5 0 0-13,16 0-2 14,18 2 4-14,21 1-3 13,16 1-1-7,-5-3 4-6,-7 1-4 0,-19 0 0 13,-24-2 0-13,-21 0 5 13,-16 0-5-13,-6 0 8 14,-14 0-7-14,-11-4 9 13,-18 4-9-13,-12-1 2 14,-19-3-2-14,-20-3-2 14,-13-3 1-9,-21 3-6-5,-3-1 4 14,-3 1 4-14,0 2 0 14,0-2-1-14,0 3 9 13,0 1-6-13,0-2 1 14,0 3-5-14,0-1 1 13,0 1-3-13,0-3 4 14,0 5-7-8,0-2 4-6,0 0-3 13,2 0-2-13,-2 2 1 14,0 0-16-14,0 0-43 13</inkml:trace>
    </iact:actionData>
  </iact:action>
  <iact:action type="add" startTime="208298">
    <iact:property name="dataType"/>
    <iact:actionData xml:id="d35">
      <inkml:trace xmlns:inkml="http://www.w3.org/2003/InkML" xml:id="stk35" contextRef="#ctx0" brushRef="#br0">24336 12564 1 0,'4'-7'8'1,"2"2"-8"13,10 1-2-13,-3 3-1 14,2-3 5-14,4 2-8 13,-3-2 11-13,-3 0-5 0,-5 1 0 13,-3 3 1 2,-5 0-1-15,0 0 0 0,0 0-2 19,0 0 5-19,0 0-7 0,0 0 8 13,0 0-8-13,0 0 2 13,0 0 1-13,0 0 1 14,0 0 0-14,0 0 0 13,14 0 3-13,10 0-1 14,14 0-1-14,16 3 4 14,12 2-2-9,15 2 1-5,5-2 0 14,11-3-2-14,9 1-1 13,10-3-1-13,13 0 5 14,8 0-2-14,3 0 3 14,9 0-3-14,0 0 3 13,-1 0-4-13,1 0 5 14,-2-5-6-9,1-4 2-5,-2-6-2 14,-3 2 3-14,0-1-4 14,0 2 4-14,-3 0-5 13,-2 1 5-13,-4 2-4 0,-5 2 0 13,-11 3 1 2,-13 3-1-15,-13-1 1 0,-17 0-5 19,-8-3 8-19,-9 0-6 0,-13-3 8 12,-12-4-11-12,-12 3 6 14,-13 1-2-14,-8 4-4 14,0 1-7-14,0-2 2 13,0 1 1-13,0 2 4 14,0 0 7-14,-14 2-4 13,-3 0 4-7,-12 0 4-6,-2 0-5 14,-7 0 2-14,-7 0 1 13,-7 4-4-13,-14 0 7 14,-16 1-6-14,-21 0-1 13,-11 0 4-13,-9-2-8 14,-3 3 7-14,-6 4-3 14,-6 2 2-9,-14 5-1-5,-6 0-1 14,-11 3 0-14,-1-1-2 0,6-2 4 13,3 2-5 1,7-6 9-14,9-2-9 0,5 1 4 13,8-7-1-13,15 0 0 13,3-3 0-13,8-2-3 21,17 0 8-21,18 0-10 13,15 0 10-13,14 0-9 0,11 0 5 13,11 0-1-13,7 0 0 13,3 0 0-13,8 0-1 14,2 0 5-14,0 0-4 14,0 0 3-14,0 0-6 13,0 0 4-7,0 0-2-6,0 0-7 14,0-2 2-14,4 2 5 13,25 0 2-13,23 0-1 14,26 0 0-14,24 3 9 13,19 6-6-13,8-3-3 14,1-2 2-14,-8 0-2 14,-11-2 0-9,-10-2-2-5,-17 0 2 14,-18 0 0-14,-20 0-3 0,-17 0-7 12,-18 0-21-12</inkml:trace>
    </iact:actionData>
  </iact:action>
  <iact:action type="add" startTime="210165">
    <iact:property name="dataType"/>
    <iact:actionData xml:id="d36">
      <inkml:trace xmlns:inkml="http://www.w3.org/2003/InkML" xml:id="stk36" contextRef="#ctx0" brushRef="#br0">6246 13207 1 0,'0'-11'6'1,"0"6"-3"13,0-2-2-13,0 3 6 14,0 0-5-9,0 0 11-5,0 4-13 14,0 0 12-14,-4-1-8 0,1 1 4 13,-2-3-4-13,-1 1-1 13,1-2 2-13,-3 4-4 14,3-3 3-14,-2 3-1 13,-2 0-6-13,3 0 4 14,-8 0-2-8,3 0-2-6,-2 0 2 13,1 0 0-13,4 0 2 14,-1 0-3-14,4 0 7 14,0 0-10-14,1 0 6 13,0 0-3-13,-3 3-2 14,1 9 3-14,-4 3-4 13,2 3-1-7,1 0 6-6,1-1-2 14,-2 2-4-14,4-4 12 13,0 0-12-13,-1-4 10 14,1-4-7-14,2-2 4 14,2-5-1-14,0 0 0 0,0 2 0 12,0-2 0 3,-2 0 5-10,2 0-8-5,0 0 7 0,0 0-7 13,0 0 3-13,0 0 0 14,0 0-3-14,0 0-1 13,0 0 1-13,0 5-6 14,0-1 8-14,0 2-4 14,0 0 1-14,8 0-1 13,5 2 3-7,10-2-1 8,6 4-1-14,9-5 4 14,9 2 1-14,9-3 5 0,6-4-5 13,5 0 2-13,8 0 0 13,8 0-2-13,8 0 1 14,7-11-1-14,1-1-1 14,3 1 3-9,-2-4 0-5,1 2-1 14,1 1-2-14,-2-2 5 13,-1 6-6-13,1 0 5 14,-4 1-6-14,4 3 3 14,3 1-1-14,-1 3 3 13,-2 0-2-13,-3 0-1 14,-9 0 5-9,-1 0-9-5,7 6 10 14,-1 2-7-14,6-3 2 14,-1 2-1-14,4-7 1 0,8 0 1 12,1 0 3 3,10 0-2-15,-4-8-6 0,4-4 6 12,1 2-5-12,4 2 6 14,-1-1-4-8,-3 2 0-6,-1 0 0 13,-1 2-1-13,5 1 3 14,2 4-4-14,-3 0 8 13,-3 0-12-13,-7 1 9 14,-8 9-6-14,-3-2 5 14,-3 5-2-14,-6-1 0 13,-3 3 0-7,-4 0 0-6,-2-3 3 14,0 2-7-14,-7-4 8 13,-4-2-6-13,-8-4 5 14,-10-1-3-14,-10-3 0 13,-10 0 3-13,-16 0-3 14,-9 0 3-14,-11 0 4 14,0 0-2-9,0 0 18-5,0 0-7 0,-8 0 9 13,-9 0-16-13,-2-9-7 13,-4-2 0-13,1 4-1 14,3 0-1 1,-4 2 6-15,3 0-10 0,0 3 7 12,-5 2-6-12,-6 0 0 14,-6 0 0-9,-15 0 1-5,-10 12 1 14,-7 5 0-14,-7 0-2 14,-9 4 1-14,-7-1 2 13,-10 2-5-13,-5-1 4 14,-6-4-4-14,1-2 6 14,-2 2-1-14,0-3 0 13,-3-2 0-7,-4 3 0-6,3-4 5 13,0 1-7-13,-3 0 5 14,-5-1-4-14,-2-2 5 0,-3 5-7 13,-5-2 3 1,-9 2 0-14,-15 2 0 14,-14 0 0-14,-9-1-3 13,-6-2 9-13,3-2-12 5,8-6 12-5,10 0-9 14,17-3 4-14,13 4-1 13,16-1 0-13,8 7 0 14,6-3-2-14,4 1 3 14,6-4-6-14,9-5 10 13,4-1-8-13,9 0 9 14,9-1-9-9,9-13 6-5,9-2-3 14,11-2 0-14,7 2 2 14,9 2 2-14,6-3-2 13,3 6 3-13,1-5-1 14,2-3-7-14,-4 3 3 13,-2 0-4-13,0 2 3 14,-1 4 2-8,-3 2-2-6,0 1 2 0,2 2-5 12,0 1 8-12,5 2-8 14,4 1 8-14,2-1-6 13,5 2 2-13,2 0 0 14,0 0-1-14,0-3-6 14,0 3 7-14,0-2-12 13,0 0 8-7,0 0-15-6,0-1 13 13,4 3-10-13,8-3 16 14,5 3 0-14,10-2 1 14,8-2-1-14,15 1 3 13,4-2-4-13,10 3 6 14,5 1-10-14,5-2 9 14,3-1-7-9,8-4 3-5,7 0 0 14,3-4-1-14,3 0 5 13,1 1-8-13,-5 2 9 0,-3 1-9 13,0 2 8-13,5 3-5 14,8 0 2-14,8 3-1 13,7-2 1-13,1 0-1 14,7 0 0-9,2 2 3-5,7-3-8 14,0 3 10-14,0 0-9 14,-4 0 8-14,-6 0-8 13,-5 0 6-13,-3 0-2 14,2-1 0-14,7-1 0 14,14-4 2-14,4-5 1 13,16-1-4-7,1-2 6-6,1-3-8 13,2 0 6-13,-14 5-5 14,-12-1 2-14,-12 5 0 14,-11-3 0-14,-10 6 4 13,-8-2-6-13,-8 4 5 14,-10-1-3-14,-9-1 4 13,-11 1-4-7,-12 3 0-6,-13-1 2 0,-10 2-2 13,-14-3 0 1,-4 3 0-14,-5 0 3 14,-2 0-6-14,0 0-3 0,0 0 4 12,0 0 4-12,0 0 2 14,0 0-1-14,0 0 1 14,-2 0 4-9,-3 0-5-5,0 0 2 14,3 0 0-14,2 0-6 14,0 0 5-14,0 0-8 13,0 0 4-13,0 0-4 14,0 0 0-14,0 0-6 13,0 0 10-13,0 0-2 14,0 0-4-8,0 0 12-6,0 0-7 13,0 0 4-13,0 0-3 14,0 0 1-14,0 0-1 13,0 0 0-13,0 0 5 14,0 0-10-14,0 0 11 14,0 0-10-14,0 0 7 0,0 0-4 19,0 0 1-19,0 0-2 13,0 0 2-13,0 0-3 0,0 0 1 13,0 0 0-13,0 0-3 14,0 0 7-14,0 0-8 13,0 0 4-13,0 0 1 14,0 0-1-14,0 0 1 14,0 0 0-9,0 0 1-5,0 0-5 14,0 0 10-14,0 0-8 13,0 0 7-13,0 0-7 14,0 0 3-14,0 0-1 14,0 0-2-14,0 0-6 13,0 3 7-13,0 9-5 14,7-3-1-9,0 1-67-5</inkml:trace>
    </iact:actionData>
  </iact:action>
  <iact:action type="add" startTime="230155">
    <iact:property name="dataType"/>
    <iact:actionData xml:id="d37">
      <inkml:trace xmlns:inkml="http://www.w3.org/2003/InkML" xml:id="stk37" contextRef="#ctx0" brushRef="#br0">10991 9786 16 0,'0'0'8'6,"0"0"10"-5,-2 0-8 14,2 0-4-14,0 0-4 0,-2 1 2 12,2-1-4-12,0 2 5 14,0-2-5-14,0 0 5 14,0 0 0-14,0 0-5 13,0 0 7-13,0 0 1 14,0 0-7-9,0 0 5-5,0-3 1 14,13-11-14-14,5-6 12 13,11-11-9-13,11-3 8 14,1 0-4-14,1 3 1 13,-5 2-1-13,-1 7 0 14,-9 3 4-14,-5 6-9 14,-11 6 13-9,-7 6-13-5,-4 1 14 14,0 0-13-14,0 0 4 13,0 0-3-13,0 0-6 14,-8 0 9-14,-12 12-2 14,-4 9 7-14,-10 5-9 13,-2 6 12-13,-2 7-12 14,3-1 8-9,-1 5-6-5,1-1 2 14,-1 4 0-14,2-2 0 14,3-4 4-14,7-6-10 13,4-10 14-13,9-11-16 0,6-8 15 13,2-3-13-13,3-2 6 14,0 0-7-14,0 0 3 13,17-20 4-7,16-16-2 8,13-10 4-14,10-9 2 14,2 4 2-14,2-2-9 0,-2 4 9 13,0 6-6-13,-8 5 0 13,-10 8 0-13,-14 10 0 14,-10 6 5-14,-9 12-5 13,-7-1 6-7,0 3-12-6,-2 0-2 14,-21 0 8-14,-8 12 0 13,-12 10 2-13,-5 7-2 14,-2 5 1-14,2 2-3 13,1 2 8-13,5 1-12 14,3-6 14-14,4 2-14 0,6-10 10 19,9-6-4-19,8-9 0 14,10-9 0-14,2-1-3 0,0 0-12 13,0 0 8-13,0 0 0 13,4-1-2-13,21-21 18 14,9-10-10-14,13-9 3 13,3-2-2-13,4 4 1 21,2 3 0-21,-4 0-2 13,-4 4 8-13,-9 6-11 0,-13 10 9 13,-10 6-7-13,-12 8 7 14,-4 2-8-14,0 0 3 13,0 0-11-13,-23 14-8 14,-10 18 19-14,-13 10 3 20,-6 6 3-20,1-2-8 0,2 0 9 13,6-2-11-13,6-3 5 13,1-2-1-13,5-4 0 14,4-5 0-14,9-8-2 13,9-12 8-13,9-6-13 0,0-4 2 13,0 0 3-13,0-4-5 20,21-24 7-20,16-16 6 14,17-13-3-14,6-3 0 0,7 0 0 12,6 4-5 3,1 2 9-15,-1 4-10 0,-3 6 7 13,-15 12-5-13,-19 10 3 13,-20 11-2-13,-12 8 0 14,-4 3-6-9,0 0 6-5,-4 1-22 14,-30 24 18-14,-11 10 4 14,-12 11 8-14,-5 0-3 13,-2 0-4-13,7-3-1 14,6 0 0-14,1-4 0 14,13 1 4-14,1-5-10 13,9-8 13-7,9-6-14-6,3-7 14 13,11-8-10-13,1-3 5 0,3-3-2 13,0 0 0-13,0 0-5 14,7-8-1-14,18-19 12 13,14-7-12-13,13-10 15 14,8 2-15-14,9-1 10 13,2 5-4-7,1 3 0 9,-5 1 2-15,-14 5-2 0,-11 7 2 12,-13 8-4 3,-18 8 8-15,-6 6-12 0,-5 0 3 13,0 0 3-13,-18 6-26 13,-17 20 26-13,-12 6 2 14,-12 6 1-9,1-2-4-5,6 1 8 14,7-3-13-14,7-1 14 14,7 2-15-14,4-2 9 13,2-1-3-13,5-1 1 14,5-9 0-14,6-4-1 13,5-10 3-13,1-6-6 14,3-2 8-14,0 0-10 5,0 0 4 9,0-2-1-14,13-19 6 0,14-14-3 13,11-7 0 1,11-7 2-14,6 5-2 14,3 3 5-14,5 0-10 0,-3 5 11 13,-8 4-9-13,-13 8 8 13,-14 7-5-7,-11 8 0-6,-10 6 1 14,-4 3-1-14,0 0-11 13,-16 0 11-13,-19 15 0 14,-17 9 4-14,-8 8 2 13,-2 1-6-13,-3 2 1 14,11 0-1-14,6-6 0 14,8 4 2-9,4-3-4-5,4-2 7 14,11-5-11-14,5-6 12 13,9-11-12-13,7-5 8 14,0-1-4-14,0 0-6 14,0 0 5-14,2 0-1 0,25-17 8 12,11-13-1 3,18-7 0-10,8-2 0-5,5-1 1 0,1 5-4 13,-10 5 1-13,-18 10-1 14,-11 8 0 0,-18 6 0-14,-7 4-2 14,-6 2 3-14,0 0-3 0,0 0-14 13,-8 0 7-13,-21 20 9 13,-11 8 4-7,-9 4-2-6,-2 0 0 13,2-2-2-13,7-2 4 14,4-5-6-14,11-3 7 14,5-6-7-14,6-4 6 13,7-3-7-13,5-4 4 14,4-3-1-14,0 0 2 13,0 0 1-7,0 0-1-6,4 0 1 14,17-22-6-14,14-8 9 13,17-9-7-13,10-1 5 14,11-1-4-14,1 6 1 14,-3 3-1-14,-11 0 0 0,-11 8 2 12,-15 6-5 3,-14 6 8-10,-11 10-8-5,-9 2 10 0,0 0-14 13,0 0 1-13,-29 4 6 14,-14 16 5-14,-13 7-5 13,-6 2 2 2,-5 2 5-15,3-2-10 0,6 2 10 12,4-4-10-12,12 2 7 14,2 1-6-8,6 0 2-6,3 0 0 13,9-8 0-13,6-6 2 14,7-8-7-14,7-6 11 13,2 1-12-13,0-3 10 14,0 0-9-14,0 0 10 0,0 0-5 13,0 0 8-13,0 0-6 20,0 0 8-20,0 0-9 14,0 0 6-14,0 0-4 13,0 0-1-13,0 0 3 0,0 0-5 13,0 0 2-13,0 0-2 13,0 0 0-13,0 0 3 14,0 0-8-14,0 0 12 14,0 0-14-9,0 0 14-5,0 0-12 14,0 0 5-14,0 0 0 13,0 0-1-13,0 0 1 14,0 0-4-14,0 0 12 14,0 0-16-14,0 0 17 13,0 0-14-13,0 0 10 14,0 0-5-9,0 0 0-5,0 0 0 14,0 0 0-14,0 0 2 14,0 0-7-14,0 0 12 13,0 0-14-13,0 0 14 14,0 0-11-14,0 0 6 0,0 0-2 13,0 0 0-13,0 0 1 20,0 0-3-20,0 0 9 0,0 0-14 12,0 0 15 3,0 0-15-15,0 0 11 0,0 0-6 13,0 0 2-13,0 0 0 13,0 0-1-13,0 0 5 14,0 0-10-14,0 0 12 13,0 0-10-7,0 0 13-6,0 0-13 14,0 0 4-14,0 0 0 13,0 0-1-13,0 0 1 14,0 0-5-14,0 0 9 13,0 0-10-13,0 0 7 14,0 0-6-14,0 0 4 14,0 0 0-9,0 0 1-5,0 0 0 14,0 0-3-14,0 0 6 14,0 0-9-14,0 0 13 0,0 0-13 12,0 0 13-12,0 0-9 14,0 0 2-14,0 0 0 13,0 0 1-13,0 0 0 14,0 0-2-8,0 0 7-6,0 0-12 13,0 0 14-13,0 0-12 14,0 0 8-14,0 0-4 13,0 0 1-13,0 0 1 14,0 0-2-14,0 0 7 14,0 0-13-14,0 0 13 13,0 0-9-7,0 0 9-6,0 0-10 13,0 0 5-13,0 0-2 14,0 0 0-14,0 0 1 14,0 0-4-14,0 0 8 13,0 0-12-13,0 0 12 14,0 0-12-14,0 0 10 14,0 0-4-9,0 0 1-5,0 0 0 0,0 0 0 13,0 0 2-13,0 0-10 13,0 0 16-13,0 0-15 14,0 0 14-14,0 0-10 14,0 0 4-14,0 0-1 13,0 0 0-13,0 0 1 14,0 0-3-9,0 0 8-5,0 0-11 14,0 0 12-14,0 0-13 14,0 0 11-14,0 0-6 13,0 0 1-13,0 0 0 14,0 0-1-14,0 0 3 14,0 0-9-14,0 0 14 13,0 0-14-7,0 0 12-6,0 0-10 13,0 0 5-13,0 0-4 14,0 0 4-14,0 0 0 14,0 0-5-14,0 0 8 13,0 0-9-13,0 0 11 14,0 0-11-14,0 0 10 0,0 0-4 19,0 0 0-19,0 0 0 0,0 0-1 13,0 0 5-13,0 0-10 13,0 0 13-13,0 0-12 14,0 0 11-14,0 0-9 13,0 0 3-13,0 0 0 14,0 0 0-14,0 0 1 14,0 0-4-9,0 0 11-5,0 0-16 14,0 0 18-14,0 0-20 14,0 0 15-14,0 0-7 13,0 0 2-13,0 0 0 14,0 0 0-14,0 0 2 13,0 0-7-13,0 0 13 14,0 0-13-8,0 0 12-6,0 0-9 13,0 0 2-13,0 0 0 14,0 0 0-14,0 0 1 13,0 0-6-13,0 0 12 14,0 0-14-14,0 0 15 0,0 0-15 13,0 0 12-13,0 0-5 20,0 0 1-20,0 0-1 0,0 0 0 12,0 0 4-12,0 0-10 14,0 0 14-14,0 0-14 14,0 0 12-14,0 0-11 13,0 0 5-13,0 0 0 14,0 0 0-14,0 0 0 14,0 0-4-9,0 0 8-5,0 0-13 14,0 0 18-14,0 0-13 13,0 0 7-13,0 0-3 14,0 0 0-14,0 0 0 14,0 0 0-14,0 0 4 13,0 0-4-13,0 0 6 0,0 0-10 19,0 0 12-19,0 0-10 14,0 0 4-14,0 0-2 0,0 0 0 13,0 0 3 1,0 0-2-14,0 0 5 0,0 0-10 13,0 0 13-13,0 0-15 13,0 0 9-13,0 0-4 14,0 0 1-8,0 0 0-6,0 0 0 13,0 0 2-13,0 0-9 14,0 0 14-14,0 0-13 14,0 0 12-14,0 0-8 13,0 0 3-13,0 0-1 14,0 0 0-14,0 0 1 13,0 0-5-7,0 0 12-6,0 0-16 14,0 0 16-14,0 0-15 13,0 0 9-13,0 0-2 14,0 0 0-14,0 0 0 13,0 0-1-13,0 0 5 14,0 0-12-14,0 0 17 0,0 0-16 19,0 0 13-19,0 0-9 14,0 0 3-14,0 0-1 0,0 0 1 12,0 0 0-12,0 0-5 14,0 0 14-14,0 0-18 14,0 0 18-14,0 0-13 13,0 0 8-13,0 0-4 14,0 0 2-9,0 0-1-5,0 0-1 14,0 0 6-14,0 0-11 14,0 0 14-14,0 0-14 13,0 0 13-13,0 0-10 14,0 0 2-14,0 0 0 14,0 0 0-14,0 0 2 13,0 0-1-7,0 0 6-6,0 0-14 13,0 0 18-13,0 0-19 14,0 0 12-14,0 0-4 14,0 0 2-14,0 0 0 0,0 0 0 12,0 0 2 3,0 0-1-15,0 0 2 0,0 0-5 13,0 0 7-8,0 0-6 10,0 0 1-15,0 0-2 0,0 0 0 12,0 0 1-12,0 0-5 14,0 0 9-14,0 0-13 14,0 0 15-14,0 0-15 13,0 0 9-13,0 0-1 14,0 0 0-9,0 0 0-5,0 0-3 14,0 0 7-14,0 0-12 14,0 0 16-14,0 0-14 13,0 0 14-13,0 0-8 14,0 0 0-14,0 0 0 14,0 0 0-14,0 0 4 13,0 0-8-7,0 0 11-6,0 0-14 13,0 0 16-13,0 0-18 14,0 0 14-14,0 0-6 0,0 0 1 13,0 0 0-13,0 0-3 13,0 0 3-13,0 0-5 14,0 0 10-14,0 0-13 13,0 0 15-7,0 0-11-6,0 0 4 14,0 0-2-14,0 0 1 13,0 0 0-13,0 0-4 14,0 0-5-14,0 0 8 13,0 0-33-13,0 0-9 14</inkml:trace>
    </iact:actionData>
  </iact:action>
  <iact:action type="add" startTime="238743">
    <iact:property name="dataType"/>
    <iact:actionData xml:id="d38">
      <inkml:trace xmlns:inkml="http://www.w3.org/2003/InkML" xml:id="stk38" contextRef="#ctx0" brushRef="#br0">26801 4860 13 0,'0'0'11'15,"2"-7"16"-14,11-12-26 14,5-3-2-14,5 1 2 13,1-4 4-7,0 2-4-6,5 0 3 14,4-1-4-14,6-1 1 13,-1 0-3-13,2 1 8 0,0 3-13 13,-8 4 11-13,-7 3-7 13,-4 4 4-13,-7 5-1 14,-10-2 0-14,-2 5 1 14,-2-1 2-9,0 2 1-5,0-2-6 14,0 3 10-14,0-1-7 14,0 1 1-14,-18 0-2 13,-15 4-5-13,-14 14 2 14,-6 6 2-14,-1 2 1 14,2 0-8-14,4-3 16 20,1 2-16-20,2-1 13 0,5 0-10 12,4-2 6-12,3-4-1 14,6 1 0-14,10-8 1 14,5-4-4-14,8-2 8 13,4-5-13-13,0 0 7 14,0 0-4-14,0 0 0 13,0 0 5-7,22-9 3-6,18-16 8 14,12-9-6-14,6-2-3 13,2-3 1-13,-2 2 3 0,-8 1-4 13,-2 0 2 1,-11 3-4-14,-8 6 4 0,-6 5-1 13,-12 8 1-13,-5 7-2 14,-6 6 8-9,0 1-8-5,0 0-4 14,0 0 3-14,0 0-2 14,0 0-16-14,-2 0 8 13,-15 20 9-13,-10 8 0 14,-4 4 2-14,-7 4 8 13,-1 0-15-13,4-1 11 14,-1-6-10-8,1 2 9-6,4-7-6 13,4-3 1-13,4-5-1 14,10-7 1-14,9-6 0 13,4-3-4-13,0 0 9 14,0 0-10-14,0 0 12 0,17-6-14 13,23-17 14-13,16-12-6 20,14-5 2-20,3-2-3 0,-6 2 0 13,-9 0 6-13,-7-1-12 13,-11 5 14-13,-7 7-15 14,-12 4 15-14,-8 9-4 13,-11 9-2-13,-2 2 7 14,0 5-8-14,0 0 3 14,0 0-7-9,-2 0 6-5,-11 0-6 14,-8 0-1-14,-8 7 1 13,-4 14 2-13,-7 4 1 14,-5 4 0-14,-1 2 0 14,1-1-5-14,1-2 10 13,-1 0-13-13,5-4 18 14,0-2-17-9,5-6 15-5,3-2-11 14,5-4 3-14,9-2 0 14,7-6 0-14,7 1 0 0,4-3-5 12,0 0 13-12,0 0-16 14,0 0 9-14,0 0-7 14,0 0 3-14,0 0 3 13,0 0 0-7,20-3-2-6,15-17 1 13,19-8 2-13,12-6-1 14,9-2 6-14,-2-2-12 14,-7 2 10-14,-2 3-4 13,-9 2 0-13,-10 4 0 14,-8 8 0-14,-12 7 5 13,-16 5-4-7,-7 7 4-6,-2 0-4 14,0 0 6-14,0 0-14 13,0 0-5-13,-13 0 7 14,-12 10 5-14,-8 6 3 14,-9 4-3-14,-7 4 3 13,1 2-6-13,0 0 8 14,-4 2-9-9,6 1 11-5,-3-1-12 14,3-1 5-14,4-4 0 14,11-5 0-14,7-4 0 0,8-6-5 12,7-1 9-12,7-4-11 14,2-3 7-14,0 0-6 13,0 0 7-13,0 0-2 14,0 0 1-8,0 0 0-6,0 0 2 13,9-10-1-13,17-12-2 14,15-10 5-14,13-4-13 13,10-4 14-13,5-1-8 14,0 1 4-14,-2 4-1 14,-4 2 0-14,-8 5 1 13,-6 5-5-7,-11 3 13-6,-13 11-15 14,-12 7 13-14,-8 3-12 13,-5 0 11-13,0 0-7 14,0 0 1-14,0 0-14 13,-21 0 8-13,-10 7 6 14,-11 9-4-14,-9 7 11 0,-7 0-14 19,-5 3 16-19,-1 3-14 14,-1-3 5-14,5-2 0 0,9-1-1 12,9-2 3-12,10-6-7 14,8-2 8-14,5-3-8 14,11 0 5-14,3-6-5 13,3 0-4-13,2-4 0 14,0 0-6-9,0 0 9-5,0 0 5 14,9 0 2-14,18-6 4 14,15-19-3-14,16-3 0 13,11-5 6-13,7-4-11 14,-3 5 6-14,-5 2-3 14,-6 6 0-14,-11 4 3 13,-8 6-8-7,-14 4 11-6,-12 4-12 13,-11 6 15-13,-6 0-18 14,0 0 8-14,0 0-2 14,0 0-5-14,-21 2 8 0,-8 14 2 12,-12 3 4-12,1 4-8 14,5 0 7-14,-3-2-7 20,-1 5 9-20,2 5-8 0,-7 2 2 13,-1 6-1-13,-2-2 0 13,2 1 1-13,3-6-4 14,7-6 12-14,4-6-18 13,6-6 19-13,4-7-17 14,11-2 11-14,3-2-4 14,7-3 3-9,0 0 3-5,0 0 8 14,9-10-3-14,16-18-11 14,12-9 4-14,9-7-9 13,6 3 10-13,-3-2-8 14,2 4 3-14,-4 4 0 13,-7 5-1-13,-7 5 3 0,-10 5-4 20,-5 7 9-20,-9 7-10 13,-7 6 10-13,-2 0-4 0,0 0 0 13,0 0-6 1,0 0 1-14,-2 0 1 0,-19 0-5 13,-8 8 6-13,-13 9-6 14,-5 0 12-14,-1 1-12 13,0 0 12-7,2 3-10-6,-3-2 5 13,5 3-1-13,-1-4 0 14,9-1 0-14,14-7-5 14,9-5 12-14,13-2-16 13,0-3 2-13,0 0-3 14,6 0-8-14,21 0 18 14,17-4 2-9,14-17 6-5,10-7-8 14,7-3 5-14,-2-2-4 13,-5 3 5-13,-10 0-12 14,-14 4 12-14,-6 3-7 14,-11 3 2-14,-9 5 0 13,-10 5 7-13,-5 3-5 14,-3 7 8-9,0 0-5-5,0 0-12 14,0 0-1-14,-7 0 1 0,-18 11 6 13,-8 7-1 1,-7 6 1-14,-3-2 0 0,-1 2 0 13,1-1 3-13,1-2-9 14,2-1 13-14,2 1-14 20,2-3 13-20,1-1-9 13,4-3 3-13,6-4 0 0,8-1 0 13,5-8 1-13,8 2-6 14,4-3 10-14,0 0-10 13,0 0-4-13,0 0 7 14,18 0-6-14,17-6 8 20,21-12 4-20,9-4-3 0,4-4-1 13,-7 1 5-13,-6 5-8 13,-11 3 9-13,-10-1-9 14,-8 5 10-14,-9 3-6 13,-10 4-1-13,-5 4 6 0,-3 2-6 13,0 0-3-13,0 0 0 14,-18 2-3-9,-15 16-2-5,-12 6 16 14,-10 4-14 1,3 0 10-15,3-2-4 0,9-1 0 12,9-4 0-12,6-1-3 14,8 1 0-14,3-4-1 13,7-2 2-13,3-7-1 21,4-5-6-21,0 0 6 0,0-3-1 12,0 0 4-12,0 0 2 14,0 0 2-14,0 0 7 13,13-9-11-13,3-6 6 14,-1 0 0-14,-3 6-7 14,-8 3 4-14,-4 6-6 13,0 0-8-7,-18 0-41-6</inkml:trace>
    </iact:actionData>
  </iact:action>
  <iact:action type="add" startTime="245207">
    <iact:property name="dataType"/>
    <iact:actionData xml:id="d39">
      <inkml:trace xmlns:inkml="http://www.w3.org/2003/InkML" xml:id="stk39" contextRef="#ctx0" brushRef="#br0">22211 4821 6 0,'-2'-11'6'1,"0"-1"7"13,2 1-1-13,0-1-2 14,0 3-7-14,0 1 1 0,0-1 4 12,0-2-6-12,0 3 3 14,6-2-1-14,7-2-6 14,3 2 2-14,2 0 0 13,2-4-1-7,-2 4 4-6,-5-2-2 14,-4 5 8-14,-3 0-11 13,-6 5 7-13,0 2 3 14,0 0-7-14,0 0-2 13,0 0 1-13,0 0-7 14,-6 0 7-14,-7 16 0 14,-14 10-5-9,-6 10 13-5,-1 4-16 14,3 4 11-14,9-1-6 14,3-2 1-14,6-2 2 13,3-10-1-13,0-10 4 14,8-7-9-14,2-10 15 0,0-2-14 12,0 0 10-12,0 0 11 21,2-21-6-21,14-11 6 0,11-16-16 12,11-8-8-12,15 2 7 14,3-1 2-14,1 6-9 13,-1 3 11-13,-9 4-11 14,-5 4 9-14,-10 5-4 14,-10 9 4-14,-11 9-1 13,-4 4 0-7,-4 8 3-6,-3-2-5 13,0 3 7-13,0 2-10 14,0-1-5-14,0 1 8 14,0 0-12-14,0 3 11 13,-14 20 0-13,-6 7 3 14,-7 2-1-14,-4 4 8 14,-8 2-11-9,2-2 13-5,-3 0-14 14,-3-1 11-14,5-3-6 13,3-6 0-13,2-6 0 0,10-8 2 13,10-7-1-13,7-3 0 14,6 0 4-14,0-2-1 13,0 0 3-13,0 0-5 14,8 0-1-9,21-18 7-5,20-12-6 14,15-12-1-14,15-6-2 14,-6 0 9-14,-8 0-12 13,-7 5 13-13,-11 1-17 14,-12 4 16-14,-8 4-10 14,-11 2 4-14,-9 6-2 13,-7 4 0-7,0 7-7-6,0 2 2 13,0 3 5-13,0 4-3 14,-14 4 9-14,-6 2-12 14,-7 0 0-14,-8 10 6 13,-8 16-2-13,-10 6 5 0,-7 6-7 13,-2 3 9 2,-8-4-12-10,10-4 14-5,11-6-14 14,13-8 13-14,16-6-11 13,12-2 5-13,0-5-8 0,6-2 5 13,2-2-6-13,0-2 9 14,0 0-10-14,0 0 3 13,0 0 12-13,0 0-6 14,0 0 2-9,10-11 6-5,9-4-4 14,8-7-2-14,6-3-1 14,3 2 6-14,-3-4-12 13,1 1 13-13,2 0-13 14,2 3 11-14,1 4-8 13,2 3 3-13,-8 5 0 14,-9 4-1-8,-8 2 3-6,-9 2-9 13,-3 3 12-13,-4 0-11 14,0 0-2-14,0 0 3 14,-4 15-8-14,-21 17 13 13,-13 5 4-13,-8 6 2 0,-1-2-2 13,1-5 3-13,3-1-10 20,7-5 10-20,3-2-12 14,4 0 10-14,4-1-6 13,3-6 1-13,9-4 0 0,6-10 0 13,5-3-1-13,2-4-1 13,0 0 4-13,0 0 1 14,0 0 0-14,4 0 12 14,16-18-13-9,16-13 10-5,10-12-8 14,10-4-3-14,-4 3-1 13,-8 4 5-13,-6 6-12 14,-7 2 16-14,-6 6-16 14,-3 4 12-14,-4 7-9 13,-9 6 4-13,-3 7 0 14,-6 2-2-9,0 0-2-5,0 0 2 14,0 0-11-14,0 2 6 14,0 19-9-14,-10 4 13 13,-13 6 6-13,-6 2-2 0,-4 2 1 13,4-4-1-13,2-6-1 14,12-7 6-14,5-3-12 13,8-8 8-7,2-2-4-6,0 0-4 13,0-5 5 2,0 2 1-15,0-2 0 0,0 0 2 13,0 0-1-13,0 0 6 13,0 0-4-13,2-4 10 14,23-16-12-14,8-6 6 20,12-6-1-20,2-1-6 0,-4 4 0 13,-2 2 1-13,-3 5-4 13,-2 4 10-13,-12 6-14 14,-5 6 14-14,-11 3-12 14,-6 3 9-14,-2 0-8 13,0 0-4-13,0 0-9 0,-13 20-2 19,-11 3 19-19,-12 8 11 14,-1 2-9-14,-2-1-1 14,-1 3 8-14,0-3-14 13,-3 2 8-13,-1-3-3 0,1-6 0 13,8-4 0-13,12-8-1 13,15-7 8-13,5-4-14 14,3-2 14-8,0 0-14-6,0 0 11 13,0 0-4-13,17-2 0 14,12-22 0-14,8-8 2 13,10-6 3-13,0-3-6 14,-7 7 8-14,-9 5-13 14,-2 0 14-14,-9 8-12 20,-5 3 6-20,-3 6-2 0,-8 5 2 13,-4 7-1-13,0 0-1 13,0 0-9-13,0 0 1 14,0 0-28-14,-18 8 34 0,-3 13 2 12,-8 1 6 3,-3 1-5-15,3 2 0 0,7-5-1 19,6 0 2-19,3 3-6 14,-3-2 11-14,1 4-14 13,1 0 14-13,1-4-11 14,6-9 5-14,-1-3-1 0,4-3 3 13,2-2-2-13,0-4-1 13,2 0 6-13,0 0-5 14,0 0 5-9,0 0 1-5,0 0-5 14,14-10 7-14,11-13-6 14,1-9-1-14,5 1-1 13,-2 1 1-13,-9 2-1 14,-1 3 8-14,-7 6-13 14,-5 2 14-14,-3 7-8 13,-4 6-1-7,0 4 5-6,0 0-6 13,0 0-8-13,0 0 4 14,0 0-10-14,-13 0 10 14,-5 18 8-14,-11 12-11 0,-9 7 12 12,1 5-7 3,-3 6 2-15,-3 0-2 0,1-3 2 19,4-4 0-19,2-11-7 14,12-11 10-14,8-7-9 13,10-8 11-13,3-3-10 0,3-1 10 13,0 0-5-13,0 0 7 14,0 0 4-14,0 0-3 13,5-8-5-13,17-20 5 14,12-9-4-9,10-8-8-5,1 1 4 14,-3 6-2-14,-9 10 4 14,-10 8-2-14,-10 6 0 13,-4 7 1-13,-7 0 2 14,-2 2 4-14,0 5-3 13,0 0 0-13,0 0-8 0,0 0 9 20,0 0-5-20,-4 0 11 13,-8 0-11-13,2 0 0 14,-7 0 2-14,-2 0-11 13,-1 0 6-13,-7 15 0 14,2 5-7-14,-6 3 8 0,2 2-3 13,5-3-1-13,6-4 4 20,7-8 0-20,4-4-7 14,2-4 16-14,3-1-16 0,2-1 18 12,0 0-17-12,0 0 14 14,0 0-6-14,0 0 0 13,0 0 0-13,0 0-1 14,12-11 7-14,5-7-16 14,10-5 15-9,2-6-15-5,-2 5 13 14,-2-1-7-14,-8 8 4 13,-7-1-4-13,-6 6-8 14,-4 1-56-14</inkml:trace>
    </iact:actionData>
  </iact:action>
  <iact:action type="add" startTime="266234">
    <iact:property name="dataType"/>
    <iact:actionData xml:id="d40">
      <inkml:trace xmlns:inkml="http://www.w3.org/2003/InkML" xml:id="stk40" contextRef="#ctx0" brushRef="#br0">17576 12587 9 0,'0'0'2'1,"0"0"-2"13,0 0 0-13,0 0 3 0,0 0-8 19,0 0 10-19,0 0-13 14,0 0 14-14,0 0-9 0,0 0 4 13,0 0-1 1,0 0 1-14,0 0-1 0,0 0 0 13,-2 0 7-13,-6-4-15 13,-4 0 15-13,-1-2-14 14,-1 2 6-8,-1-1 1-6,1 0-4 13,1-2 4-13,4 0 1 14,2 0 3-14,3-1-2 14,1 3 2-14,3-4-3 13,0 1 0-13,0-1-2 14,14-5-4-14,13-3 5 13,9 2 6-7,8 1-5-6,7 4 2 14,5 3 1-14,5 3-8 13,1 4 8-13,5 0-10 14,6 0 11-14,5 0-5 14,3 0 0-14,-2 0 1 13,-2 4-3-13,-6 8 6 0,-5 4-10 19,2 2 12-19,-6 3-14 14,-1-2 16-14,-7-1-13 0,0-1 6 13,-4-3-1-13,-6 2 0 13,1-2 1-13,-1-2-4 14,5-1 11-14,0-2-18 13,5-9 15-13,1 0-11 14,1 0 3-8,-2-14 1-6,-6-2 1 13,-5 0 1-13,-9 5 1 14,-13 4 4-14,-7 4-6 13,-9 1 7-13,-5 2-12 14,0 0 1-14,0 0 2 14,-25 0 6-14,-8 0-3 13,-19 11 0-7,-8-3 1-6,-5-1-1 14,-1-2 5-14,-1-3-1 13,-2-2 1-13,-3 0-4 14,-1 0 3-14,-8 0-1 0,2 0-2 12,-2 0 4-12,3-7 3 14,2 0-7-14,0 0 8 20,1 4-3-20,-6-4-3 14,-1 3 2-14,0-3 0 0,1-4-5 12,6-1 4-12,3 2-4 14,3 3 2-14,9 0-5 14,6 5 11-14,14 0-16 13,9 2 16-13,11 0-13 14,9 0 8-9,7 0-6-5,1-1 3 14,3 1-3-14,0 0-2 14,20 0-9-14,23 0 8 13,15 0 12-13,13 0-2 14,14 0 3-14,6 0-2 14,0 0-4-14,5 0 1 13,2 0 1-7,0 0-1-6,1 0 4 13,-4 0-3-13,-3 0-3 14,-5 10 5-14,-8-3-7 14,-7 0 8-14,-14-5-7 0,-9-2 2 12,-6 0 1-12,-14 0 0 14,-8 0 3-14,-7 0-10 20,-11 1 9-20,-3 1-11 14,0 1 1-14,0-2 5 0,-12 6 2 12,-14 2 4-12,-5 1-4 14,-6 3 2-14,2-3-1 14,-3 0 7-14,0-4-17 13,-5 0 17-13,4 2-12 14,-3-2 6-9,1 2-4-5,8-1 2 14,4 0-1-14,4-3 0 14,1 4 3-14,4-2-13 13,-1 1 20-13,6 0-20 14,-1 0 19-14,3 0-18 13,-1 1 9-13,1 2-6 14,-3 2-3-8,-5 6-21-6,-6 0-6 13</inkml:trace>
    </iact:actionData>
  </iact:action>
  <iact:action type="add" startTime="268383">
    <iact:property name="dataType"/>
    <iact:actionData xml:id="d41">
      <inkml:trace xmlns:inkml="http://www.w3.org/2003/InkML" xml:id="stk41" contextRef="#ctx0" brushRef="#br0">10942 13229 5 0,'-55'10'17'1,"-7"0"-16"13,-8 2 9-13,-8-2-10 14,-9-1 4-14,-8 8-2 13,-9-3 0-13,-8 0 7 14,-5 2-7-14,-3-2 12 0,0 2-12 13,-1 2 11 1,9-3-11-8,17 4 3-6,14-3 2 13,23-5 2-13,14 1 0 14,15-3-8-14,9-4 5 0,9 0-1 13,6-3-3-13,5-2 4 13,0 0-6-13,0 0 0 14,0 0-1-14,7 0-4 14,22 0 5-9,20 0 10-5,18-7-10 14,27-7 9-14,17 2-3 13,14-8-6-13,4 3 4 14,0 3-8-14,-2 4 2 14,-3 5 2-14,-5 5-4 13,-9 0 8-13,-8 0-13 14,-3 0 18-9,-4 3-18-5,-1-3 17 14,-5 0-11-14,-8 0 4 14,-10 0-2-14,-15-4 1 13,-14 0 0-13,-16 4-6 14,-13-2 12-14,-7 2-13 13,-6 0 9-13,0 0-7 0,-12 0 10 20,-19-2-2-20,-16-2-3 13,-11-2 0-13,-11-2 0 14,-11 2 3-14,-14 1-10 14,-9 5 17-14,-10 0-20 13,-9 0 14-13,-10 9-7 0,-8 8 3 13,-5 2 0-13,-5-3 0 13,1 2 3-7,6-2-3-6,14-2 6 14,19 0-7-14,21-4 7 13,20 2-10-13,11 0 10 14,10-4-8-14,7-2 3 13,5-1-1-13,9-5 0 14,10 0 4-14,5 0-1 14,10 0-1-9,2 0-4-5,0 0 2 14,14 0-7-14,26-7 7 13,22-7 2-13,19-6 0 14,10-2-2-14,18 2 0 14,14-1 5-14,7 4-10 13,1 3 10-13,0-1-13 0,-4 6 10 19,-1 1-6-19,-6-1 4 0,-14 6 0 13,-12 1-4-13,-11 2 9 14,-14 0-11-14,-14 0 12 13,-10 0-12 2,-14 0 9-15,-11 2-6 0,-11 1-3 13,-4 4 0-13,-3-2 0 13,0 2-1-7,1 0 3-6,1 2 8 13,0 1-12-13,-2-2 15 14,0-3-17-14,-2-2 9 14,0-3 1-14,0 2-8 13,-4-2 8-13,-23 2 1 14,-15 0 2-14,-14 0-1 14,-10 1 5-9,-13-3-8-5,-10 0 7 14,-9 3-4-14,-11 1 0 0,-6-2-2 12,-6 4 0-12,-7-2 0 14,1 2-3-14,-2 1 11 14,7-4-14 0,12 1 13-14,17-2-13 0,11 1 13 13,8-3-5-8,11 0-1-5,7 0 1 14,12 0-2-14,15 0 6 14,9 0-7-14,9 0 8 13,9 0-11-13,0 0 10 14,2 0-12-14,0 0 5 13,0 0-2-13,0 0-4 14,0 0-5-8,27 0 11-6,21-5 1 13,19-2 7-13,16-4-3 14,12-5-6-14,17-3 4 13,13-4-2-13,13-3 4 14,9-4-2-14,4 3-2 14,8 5 4-14,-5 4-10 13,-2 7 13-7,-17 3-14-6,-14 1 14 14,-21 5-12-14,-13 1 5 0,-18 1 0 12,-16 0 0-12,-14 0 1 14,-18 0-4-14,-7 0-2 13,-9 1 0 2,-5 1 1-15,0 5 1 0,0 3-13 13,0 6 16-8,-23 7 4-5,-8 8 1 14,-11-4-5-14,-12-2 5 13,-8-5-4-13,-11-7 5 14,-14 1-9-14,-12-2 12 14,-14 1-15-14,-10-1 7 13,-9-2-1-13,1 1 0 14,2 2 0-9,4-1 0-5,9 2 5 14,9 2-10-14,13 0 15 14,17 3-17-14,16-3 10 13,14-1-4-13,16 0 1 0,11-5 0 13,9-6 0 2,11-4 4-15,0 0-12 0,4 0 7 12,39 0-7-6,28 0 8-6,39-9 9 13,21-4-9-13,14-6 0 14,1-2 0-14,-5-4 0 14,-12-1-4-14,-17 4 8 13,-16 4-7-13,-22 4 11 14,-16 8-13-14,-14 0 11 13,-13 4-7-7,-8 2 1-6,-10 0-1 14,-7 0 1-14,-4 0-6 13,-2 0 3-13,0 0 5 14,0 0-13-14,0 0 22 13,0 0-13-13,0 2 4 14,0 1-1-14,0-3 0 0,0 0 0 19,0 0-2-19,0 0 6 14,0 3-10-14,12 6 4 0,5 0-6 13,8 1 0 1,4-2-20-14</inkml:trace>
    </iact:actionData>
  </iact:action>
  <iact:action type="add" startTime="287423">
    <iact:property name="dataType"/>
    <iact:actionData xml:id="d42">
      <inkml:trace xmlns:inkml="http://www.w3.org/2003/InkML" xml:id="stk42" contextRef="#ctx0" brushRef="#br0">16692 4309 3 0,'0'-2'6'1,"0"2"14"20,0 0-20-20,0 0 16 0,0 0-4 12,0 0-2 3,0 0-1-15,0 0-6 0,0 0-2 13,0 0 7-13,0 0-16 13,0 0 13-13,0 0-10 14,-3 0-4-14,1 0 9 13,-2 0 3-7,4-2-2-6,0 0 6 14,0-2-2-14,0-2-10 13,0 0 10-13,0-4-11 14,0-4 6-14,9-6-2 14,11-5 2-14,8-4 0 13,6-3-2-13,4-3 6 14,0 0-5-9,-1-2 7-5,6-3-10 14,-3-6 14-14,0-2-12 14,-2-2 4-14,-4-2 0 13,-3 4 5-13,-2-2-1 14,-2-3 10-14,-1 5-14 0,-2-1 12 13,1 6-8-13,-4 8 8 20,-8 10-13-20,-7 11 11 0,-6 10-12 12,0 4-3-12,0 0-1 14,0 0-21-14,0 2 13 14,0 16-8-14,0 10 13 13,0 2 5-13,0 4-3 14,-9-2 5-14,-1-3-5 13,-4 1 4-7,-4-8-11-6,-4-1 11 14,-7 4-8-14,-5-2 4 13,-5 5 10-13,-6 3-10 14,-2 5 10-14,-4 2-7 14,-3-1 2-14,6 0 0 13,5-7-2-13,5-2 8 14,9-7-11-9,2 0 12-5,4-5-14 14,11-4 17-14,3-5-15 14,6-5 5-14,3-2 0 0,0 0-5 12,0 0 5-12,0 0 6 14,7-2-5-14,15-19 11 13,12-9-5-13,8-8-7 21,8-1 6-21,-2-5-6 0,-1-2 0 12,2 3 1 3,-6-2-2-15,-1 1 5 13,-3 2-11-13,-2 1 15 0,-6 5-15 13,-2 4 15-13,-10 5-10 14,-2 8 3-14,-7 6-1 20,-5 6 0-20,-3 4 1 0,0 1-3 12,-2 2 9-12,0 0-14 14,0 0 1-14,0 0 5 14,0 0-21-14,-2 4 12 13,-7 20 7-13,-9 6 3 0,-1 7 0 13,-8 2 4 2,-2 3-7-10,-7 0 12-5,1 1-14 14,-2 1 10-14,0-2-9 13,1-2 4-13,1-2 0 0,-1-5 0 13,5-4 3-13,6-7-8 14,7-6 10-14,7-5-14 13,5-6 18-13,4-5-15 14,2 0 12-9,0 0-4-5,0 0 5 14,0 0-5-14,17-25-2 14,12-13-3-14,8-14-2 13,9 1 10-13,2-3-10 14,1-2 13-14,3-1-12 14,-1-3 4-14,-4-2 0 13,0 1 0-7,-3 2 0-6,-4 7-2 13,-1 6 7-13,-10 7-4 14,-8 11 5-14,-5 12-2 14,-9 4 2-14,-5 10 1 13,-2 2-7-13,0 0-5 0,0 0-9 13,0 2-16-13,-23 25 27 20,-10 6 3-20,-13 14 3 0,-4 5 4 13,-3 4-8 1,-2 2 2-14,-3-1-1 0,-8-3 0 13,2-4 4-13,1-4-6 13,5-6 10-13,12-4-16 14,8-4 17-14,9-4-17 14,5-5 11-9,5-6-3 10,9-9 0-15,3-1 0 0,5-7-2 13,2 0 0-13,0 0-4 13,0 0 10-13,0-11-4 14,6-7 0-14,12-8 9 13,9-9-7-13,6-3-4 14,3-2 2-8,6-6 0-6,2-2 0 13,4-2 7-13,3-2-15 14,0 0 16-14,5 3-14 13,-3 0 6-13,-1 2 0 0,-6 7-1 13,-3 11 1 2,-12 8 0-15,-9 10 3 0,-10 7-10 19,-12 4 7-19,0 0-2 0,0 0-39 12,-2 14 21-12,-19 13 20 14,-6 8 0-14,-6 2 0 14,0 5 0-14,-5 1 0 13,-3 1 5-13,-1 4-10 14,-5 0 14-14,1 3-11 14,-6-3 6-9,4-5-5-5,0 2 1 14,3-7 0-14,10-4-1 13,8-6 6-13,5-6-12 14,6-6 14-14,8-4-12 14,1-7 8-14,5-5-6 13,2 0-5-13,0 0 8 0,0 0 0 19,11-9 0-19,18-15 15 14,15-12-15-14,10-11 6 14,6-4 2-14,0-3-10 13,-4 1 2-13,-4 1 0 14,-8 0 0-14,-4 4 0 0,-9 0 0 13,-4 4 3-13,-7 5-6 13,-9 11 8-7,1 6 1-6,-10 11-4 13,0 7 8-13,-2 4-10 14,0 0-9-14,0 0-7 14,-4 11-7-14,-15 17 20 13,-8 9 6-13,-6 5-3 14,0 0 7-14,-5 2-10 13,3-1 6-7,-2 3-3-6,0-4 2 14,5-5 0-14,-1 3-2 13,2-4 5-13,6-1-10 14,6-5 15-14,3-6-17 13,5-6 14-13,-1-6-8 14,6-3 2-14,1-9 0 0,3 0-1 19,2 0 0-19,0 0 8 0,0 0-6 13,0 0 11-13,0 0-12 13,0 0 21-13,0 0-14 14,0 0 6-14,0 0-5 14,0 0-4-14,0 0-5 13,0 0 6-13,0 0-13 14,0 0 12-9,0 0-14-5,0 0 13 14,0 0-6-14,0 0 2 14,0 0 0-14,0 0-3 13,0 0 6-13,0 0-5 14,0 0 9-14,0 0-12 14,0 0 18-14,0 0-22 13,0 0 12-7,0 0-5-6,0 0 2 13,0 0-1-13,0 0-2 14,0 0 6-14,0 0-10 14,0 0 14-14,0 0-11 0,0 0 12 12,0 0-12-12,0 0 4 14,0 0 0-14,0 0 0 14,0 0 1-9,0 0-5-5,0 0 8 14,0 0-12-14,0 0 9 13,0 0-7-13,0 0 3 14,0 0 2-14,0 0-1 14,0 0 2-14,0 0-1 13,0 0 6-13,0 0-12 14,0 0 15-9,0 0-15-5,0 0 13 14,0 0-10-14,0 0 4 14,0 0-1-14,0 0 0 13,0 0 2-13,0 0-8 14,0 0 15-14,0 0-17 14,0 0 18-14,0 0-16 0,0 0 11 19,0 0-4-19,0 0 0 13,0 0 1-13,0 0-2 0,0 0 7 13,0 0-13 2,0 0 15-15,0 0-13 0,0 0 12 12,0 0-9-12,0 0 2 14,0 0 0-14,0 0 0 13,0 0 0-7,0 0-5-6,0 0 11 14,0 0-13-14,0 0 7 13,0 0-5-13,0 0-3 14,0 5 3-14,0-1-1 13,0 4-10-13,0 0-4 14</inkml:trace>
    </iact:actionData>
  </iact:action>
  <iact:action type="add" startTime="298042">
    <iact:property name="dataType"/>
    <iact:actionData xml:id="d43">
      <inkml:trace xmlns:inkml="http://www.w3.org/2003/InkML" xml:id="stk43" contextRef="#ctx0" brushRef="#br0">19547 9460 6 0,'0'-2'10'15,"0"-1"12"-14,0-4-21 0,-2 2 12 19,0 1-9-19,0-3 8 0,2 3-4 13,0 2-5-13,0 1 4 14,0 1-3-14,0 0-5 13,0 0 8-13,0 0-14 14,0 0 4-14,2 0 3 13,25 0-10-13,25 0 10 14,29-4 4-8,31-1-2-6,10 2-1 13,7-1 5 2,10 1-12-15,5 1 15 0,6-2-15 13,1 4 8-13,5-1-3 13,-2 1 1-13,3 0 0 14,-6 0-2-14,-9 0 10 20,-17 3-16-20,-15 6 17 0,-15 1-14 13,-12 0 9-13,-10-1-5 13,-1 4 1-13,-1-6 0 14,-2 2-2-14,5-4 7 13,-1-3-8-13,-6 1 11 14,-7-3-15-14,-10 0 16 0,-11 0-12 19,-7 0 5-19,-12-5-2 14,-11 2 0-14,-9 3 3 0,0 0-7 13,0 0 10-13,-20-2-17 13,-7 0 9-13,-18 0-3 14,-15 2 5-14,-13 0 0 13,-10 0-2-13,-2 6 2 14,3 2 0-8,4-2 4 8,3-1-11-14,-8 2 17 14,-2-1-14-14,-6-3 10 0,-5-3-7 13,-4 0 1-13,-5 0 0 13,-4 0 0-13,-3-12 5 14,-2-1-9-14,0-1 13 20,8 2-14-20,-2 0 12 0,8 4-12 13,5-2 8-13,8 1-3 13,8 4 0-13,10-4 1 14,7 1-2-14,2 0 5 13,-1 3-11-13,3 2 15 14,5-1-15-14,2 2 17 0,8 0-14 19,8-1 8-19,8 1-4 14,10 0 1-14,5-1 3 0,5 3-8 12,5 0 12-12,2 0-16 14,0 0-9-14,7 0 10 14,26 0-2-14,19 7 9 13,16 3 2-13,13-1-1 21,8-1-1-21,13 2 4 0,10-1-6 12,11-4 9-12,10 0-13 14,8-5 14-14,10 0-15 13,3 0 9-13,4 0-2 14,-2 0 0-14,-4 0 1 14,-3-5-5-14,-2 3 10 13,3-1-15-7,-3 3 19-6,-2 0-17 13,-5 0 11-13,-10 0-7 14,-17 0 3-14,-12 1 0 14,-12 3-1-14,-9 1 4 0,-10 0-9 12,-10 3 15-12,-16-1-18 14,-13-2 18-14,-15 0-14 20,-7-3 5-20,-9 0-2 0,0-1 0 13,0-1-5-13,-7 0 5 13,-22 4 2-13,-7 1-3 14,-8-1 13-14,-3-3-17 14,0 1 13-14,2-2-6 13,1 2 0-13,0-2 2 14,-5 0-2-9,-3 3 3-5,-2-3-7 14,-8 0 10-14,-11 0-11 14,-12 0 12-14,-13 0-11 13,-6 0 6-13,-4 0-3 14,4 0 1-14,-4 0 0 14,4 0-1-14,-8 0 9 13,3 0-16-7,2 0 17-6,4 0-18 13,5 0 14-13,2 6-5 0,3-2 0 13,4 1 2 2,-1-2-6-15,3-1 9 0,-4 0-9 12,-7 0 10-12,-4 1-11 14,-1-3 14-14,-2 0-16 13,4 0 9-7,1 0-2-6,5 0 0 14,6 0 2-14,8 0-2 13,16 0 9 2,15-3-18-15,9 1 19 0,12 2-17 13,7-2 12-13,4 2-8 13,10-2 4-13,3-1-1 14,5 3 2-9,0 0 1-5,0 0-6 14,0-1-2-14,15-3-1 14,23-2 5-14,20-5-1 13,16-1 4-13,12 2-1 14,9 3-1-14,1-1 0 13,1 4-3-13,-1-1 9 14,6 4-12-8,4 1 12-6,-2 0-12 0,1 0 10 12,-5 0-5-12,3 3 1 14,2 8 0-14,6-2 0 13,10 1 1-13,1 3-6 14,1-3 15-14,2-5-19 14,-3 2 15-14,-3-7-8 13,-3 0 3-7,-10 0-1-6,-4 0 1 13,-1 0 2-13,-11-3-6 14,-11-1 11-14,-3-1-17 14,-11 0 18-14,2 1-17 13,-1 1 13-13,-6 1-7 14,-4 0 2-14,-11-1 0 14,-13 1 0-9,-15 0 5-5,-11 2-13 14,-6-1 17-14,0-1-18 0,0 0 18 12,0-1-14 3,0 1 10-15,0 0-5 0,0 0 7 13,0 1-6-13,-2-2-1 13,2 3 7-13,0 0-14 14,0 0 18-9,0 0-18-5,0-1 11 14,0 1-6-14,0 0 2 14,0 0 0-14,0 0-1 13,0 0 3-13,0 0-5 14,0 0 11-14,0 0-16 14,0 0 16-14,0 0-13 13,0 0 5-7,0 0 0-6,0 0 0 13,0 0 0-13,0 0-3 14,0 0 7-14,0 0-13 14,0 0 18-14,0 0-13 13,0 0 8-13,0 0-4 0,0 0 0 13,-2 0 0-13,-4-3-2 13,-3-1 7-7,-3 0-9 9,4-1 12-15,-1 0-16 0,5 3 16 12,1 0-13-12,1-1 7 14,2 1-2-14,0-1 0 14,0 1 1-14,0 0-4 13,0 2 10-13,0-2-14 14,0 2 16-9,0-1-18-5,0 1 13 14,0 0-5-14,0-2 1 14,0-1 0-14,-2 1-2 13,2 0 4-13,0 2-9 14,0 0 15-14,0 0-17 13,0 0 15-13,0 0-13 14,0 0 4-8,0 0-2-6,0 0 0 13,0-2-9-13,0 2 14 14,0 0-4-14,0 0-3 13,0 0 14-13,0 0-10 14,0 0 9-14,0 0-6 0,0-2 1 13,0 2 3-13,0-1-3 13,0-2 0-7,0 2-1-6,0-3 9 13,0 1-18-13,-3 1 18 14,3 0-15-14,0 0 6 14,0 2 0-14,0 0 0 13,0 0 0-13,0 0-4 14,0-1 8-14,0 1-11 14,0-2 14-9,0 2-13-5,0-2 12 14,0 2-10-14,0 0 4 13,0 0 0-13,0 0-1 14,0 0 2-14,0 0-7 14,0 0 7-14,0 0-6 13,0 0 1-13,0 0 0 14,0 0-2-9,0 0 4-5,0 0 1 14,0-3 1-14,0 3-2 14,0 0 7-14,0-2-3 13,0-2 2-13,0-2-5 14,0 0 5-14,-2 0-8 0,0 2 4 13,0 2-1-13,2 2 0 13,0-2 2-7,0 2-7-6,0 0 11 13,0 0-12-13,0 0 11 14,0 0-9-14,0 0 6 14,0 0-2-14,0 0-2 13,0 0-6-13,0 0 7 14,0 0-9-14,0 0 8 13,0 0 4-7,0 0-9-6,0 0 13 14,0 0-8-14,0 0 3 13,0 0 0-13,0 0 0 14,0 0-2-14,0 0-1 13,0-2-8-13,0 2 11 0,0 0-17 13</inkml:trace>
    </iact:actionData>
  </iact:action>
  <iact:action type="add" startTime="301532">
    <iact:property name="dataType"/>
    <iact:actionData xml:id="d44">
      <inkml:trace xmlns:inkml="http://www.w3.org/2003/InkML" xml:id="stk44" contextRef="#ctx0" brushRef="#br0">22750 9288 1 0,'0'-2'0'1,"0"0"0"13,0 0 2-13,0 1-4 14,0-2 7-14,0 1-6 0,0 2 7 19,0-2-5-19,0 2 4 0,0 0-8 13,0 0 3-13,0 0-1 13,0 0 1-13,0 0 0 14,0 0-6-14,0 0 5 13,0 0-4-13,0 0 4 14,0 0 1-14</inkml:trace>
    </iact:actionData>
  </iact:action>
  <iact:action type="add" startTime="303454">
    <iact:property name="dataType"/>
    <iact:actionData xml:id="d45">
      <inkml:trace xmlns:inkml="http://www.w3.org/2003/InkML" xml:id="stk45" contextRef="#ctx0" brushRef="#br0">11511 9469 0 0,'37'-23'0'1,"-14"13"0"0,-11 6 0 12,-10 4 1-12,-2 0-2 14,0 0 1-9,0 0 0-5,0 0 0 14</inkml:trace>
    </iact:actionData>
  </iact:action>
  <iact:action type="add" startTime="303730">
    <iact:property name="dataType"/>
    <iact:actionData xml:id="d46">
      <inkml:trace xmlns:inkml="http://www.w3.org/2003/InkML" xml:id="stk46" contextRef="#ctx0" brushRef="#br0">11377 9581 3 0,'65'-44'0'15,"-7"8"3"-14,-12 6 2 14,-9 9-10-14,-20 11 13 0,-8 9-13 12,-9 1 5-12,0 0-4 14,0 1-1-8</inkml:trace>
    </iact:actionData>
  </iact:action>
  <iact:action type="add" startTime="311961">
    <iact:property name="dataType"/>
    <iact:actionData xml:id="d47">
      <inkml:trace xmlns:inkml="http://www.w3.org/2003/InkML" xml:id="stk47" contextRef="#ctx0" brushRef="#br0">13270 9636 23 0,'0'-5'13'1,"0"5"-5"13,-5-2-4-13,3 2-2 14,2 0 2-9,0-2 2-5,0-1 1 14,11 1-3-14,30-10 18 14,27-5-20-14,37-5 5 0,42 0-7 12,19 4 0 3,7 2 0-15,-1 2-2 0,-19-2-4 13,-19 0 8-13,-20-3-9 20,-16 4 14-20,-18-2-4 13,-9 5-3-13,-11 3 3 14,-6 2-1-14,-4 3 1 0,-11 4-4 13,-10 0 9-13,-6 0-16 13,-8 0 10-13,-7 0-8 14,-8 8-6-14,0 2 10 20,-4 0 2-20,-22 2 5 14,-12 2 3-14,-13-1-4 0,-13-1-1 12,-10-3 6-12,-11-2-13 14,-15-5 12-14,-12 0-12 13,-15-1 6-13,-18 2-2 14,-9 1 0-14,-13 0 1 14,-5 2-4-9,-2-1 10-5,8 2-13 14,16-7 13-14,21 0-11 13,24 0 11-13,23 0-5 14,17-12-2-14,12-2 2 0,12 1-2 13,17 2 4-13,8 3-6 13,10 1 9-13,6 5-12 20,0 0 6-20,6 0-2 0,25-2-9 13,19 0 10 2,21-4 4-15,31-4-2 0,24-2 2 12,14 0-1-12,9 0-6 14,7 0 12-14,-2-2-18 14,-3 4 16-14,-6 2-11 13,-6 7 4-7,-12 3 0-6,-7 0-1 13,-9 0 3-13,-6 9-6 14,-13 3 13-14,-7 1-16 14,-10-3 15-14,-6-5-15 13,-9 4 11-13,-6-4-4 14,-11 3 0-14,-12 1 0 14,-12-2-4-9,-12-2-7-5,-7-2 10 0,0-1-24 13,0 0 25-13,0-2-2 13,-20 3 2-13,-19 1 5 14,-15-3-3 1,-13-1-1-15,-9 0 4 0,-5 0-9 12,-5-13 14-12,-11-1-18 20,-7-3 18-20,-12 5-17 14,-13 2 7-14,-7 3 0 14,-16 2 0-14,-2 5 0 0,0 0-1 12,1 0 8-12,10 10-14 14,12 6 17-14,14-2-20 13,28 2 17-13,23-2-8 14,17-4 1-8,22-2 0-6,11-5-1 13,14-2 2-13,2 2-9 14,0 2-3-14,25 4 1 13,21-1 10-13,24-2 6 14,25-6-3-14,26 0-1 14,19-2 2-14,11-19-3 0,13 1-2 19,5 1 8-19,2 0-14 0,1 3 15 12,-11 0-14 3,-14 4 13-15,-16 2-8 14,-17 2 1-14,-16 4 0 0,-11 2 0 12,-11 2 1-12,-11 0-4 14,-15 0 12-14,-13 0-18 14,-16 8 10-9,-9 4-4-5,-10 0-7 14,-2 4 3-14,0 2 5 13,-33 3 2-13,-14 2 0 14,-13 2 9-14,-9-3-15 14,-5-2 15-14,-4-1-16 13,-7-2 14-13,-8-1-10 14,-17 2 3-9,-15 0 0-5,-10-2 0 14,-10 0 2-14,-7 1-8 14,3-4 15-14,1 1-18 13,1 3 20-13,3-3-18 14,5 6 10-14,13-5-3 14,12-1 0-14,22-1 0 0,17-6-3 12,17-3 8-6,17-4-10-6,19 0 11 13,11 0-10-13,11 0 11 14,0 0-14-14,9 0-1 14,31-4 8 0,20-6 0-14,18-1 1 0,15-5-2 13,19 1 8-13,13-2-13 13,9-4 16-7,2 4-15 9,-2 0 6-15,-3 0-1 13,-6 8 0-13,-7 1 0 0,-11 6-1 13,-13 2 6-13,-10 0-14 14,-10 0 18-14,-9 0-18 13,-11 0 19-13,-13 2-14 14,-9 6 4-9,-12-2-1-5,-9-3 0 0,-11 2-4 13,0-3 1 2,0-2 8-15,0 2-11 13,0-2 14-13,0 2 0 0,0-2-4 13,0 0 0-13,0 0-1 13,0 0 0-13,0 0-2 14,0 0 7-8,0 0-1-6,0 0-3 13,0 0 4-13,0 0-1 14,0 0-5-14,0 0-1 13,0 0 0-13,0 0 0 14,0 0 3-14,0 0-10 14,0 0 11-14,0 0-13 13,0 0 15-7,0 0-12-6,0 0 8 14,0 0-2-14,0 0 0 13,0 0 0-13,0 0-1 14,0 0 5-14,0 0-13 0,0 0 18 12,0 0-18 3,0 0 17-15,0 0-12 0,0 0 5 19,0 0-1-19,0 0 0 14,0 0 1-14,0 0-5 0,0 0 10 12,0 0-15-12,0 0 12 14,0 0-9-14,2 0 5 14,-2 0-1-14,0 0 0 13,0 0 2-13,0 0 0 14,0 0 5-8,0 0-10-6,0 0 13 13,0 0-11-13,0 0 11 14,0 0-13-14,0 0 8 13,0 0-6-13,0 0 3 14,0 0-1-14,2 0-5 14,2 0 4-14,4 3-5 13,-4-3 14-7,5 3-8-6,-3-1 4 13,4 0-4-13,-4 0 1 14,1 0 0-14,1-2-1 14,0 2 3-14,-4 0-11 0,3 0 12 12,-3 2-9-12,3 0-7 14,-1 0-3-14,4 2-53 14</inkml:trace>
    </iact:actionData>
  </iact:action>
  <iact:action type="add" startTime="317335">
    <iact:property name="dataType"/>
    <iact:actionData xml:id="d48">
      <inkml:trace xmlns:inkml="http://www.w3.org/2003/InkML" xml:id="stk48" contextRef="#ctx0" brushRef="#br0">19505 5717 4 0,'-78'5'7'15,"13"-3"-7"-14,7-2 11 0,13 0-9 13,14 0 3-13,9 0-5 13,10 0 0-13,12 0 0 14,0 0 7-14,0 0-2 14,3 0-4-9,15-2-2-5,13 2 5 14,13 0-4-14,24-1 3 13,21-1 0-13,15 0-3 14,19 0 5-14,4-1-10 14,5 2 14-14,-1-1-18 13,-4 2 8-13,0-2-2 20,1-2-3-20,-9 4 4 14,-5 0 0-14,-16 0 0 0,-17 0-2 13,-17 0 8-13,-19 0-13 13,-18 0 8-13,-12 0-1 14,-10 0-10-14,-5 0 12 14,0 1-5-14,0 4 5 13,-22-2-6-7,-10 0 12-6,-6-1-3 13,-4-2 1-13,-7 0 3 14,-9 0-5-14,-7 0 12 14,-10-6-12-14,-14-2 5 0,-5 2-1 12,-3 1-1-12,2 4 1 14,-1 1 0-14,-6 0-3 20,-8 13 2-20,-12 7-2 14,-3-1 1-14,-2-5-4 13,5-6 0-13,5-3 2 0,13-5-1 13,13 0 5-13,14 0-9 14,17 0 13-14,18 0-19 13,15 0 18-13,11 0-14 14,14 0 7-9,2 0-4-5,0 0 0 14,0 0 2-14,27 0 0 14,35-5 9-14,42-5-4 13,40-2-2-13,23 0 6 14,10 3-6-14,0 4-3 0,-7 3 2 12,-12 2-1-12,-13 0-1 21,-12 0 6-21,-12 0-13 13,-18 0 16-13,-18 0-18 14,-30 6 14-14,-19-1-10 14,-18 0 5-14,-18-1-6 13,0 4-9-13,-16-1-7 0,-33 10 22 13,-24 0 2-13,-28 2 3 13,-6-3 2-7,-9-2-12 9,0-5 10-15,0 0-7 13,-4 1 3-13,-1-6-1 0,1 0 0 13,11-2 0-13,14-2-6 13,16 0 15-13,21 0-19 14,23 0 20-14,14 0-14 14,17 0 4-9,4 0-3-5,0 0-3 14,0 0-17-14,18 0 19 13,22 0 4-13,22 0 5 14,21 0-4-14,15 0 10 14,14 0-8-14,6 0 2 13,4 0-5-13,-1 0 0 0,-5-2-1 13,-1-2 7-8,1-2-12-5,-6 4 14 14,-14-1-16 1,-12 3 16-15,-13 0-16 13,-4 0 4-13,-5 0-6 14,-1 0-25-14</inkml:trace>
    </iact:actionData>
  </iact:action>
  <iact:action type="add" startTime="318579">
    <iact:property name="dataType"/>
    <iact:actionData xml:id="d49">
      <inkml:trace xmlns:inkml="http://www.w3.org/2003/InkML" xml:id="stk49" contextRef="#ctx0" brushRef="#br0">25358 5900 14 0,'12'0'36'1,"-6"0"-16"13,-6-3-19-13,0-13-1 14,0-2 10-9,-24-3-4-5,-14-2-6 14,-16 0 0-14,-17 0 1 14,-18 3 0-14,-14 5-2 13,-10-2 6-13,-10 5-10 14,-1 2 13-14,-4 0-16 13,3 1 19-13,-2 4-17 14,0-2 6-8,2 3 0-6,7 1 0 13,0 3 1-13,4 0-1 14,3 0 6-14,6 7-14 14,14 0 16-14,20-5-14 13,23-2 12-13,24 0-6 14,17 0 6-14,7 0 14 0,0 0-20 12,38 0 6-6,29 0-2-6,29 0-3 14,29-4 5-14,6-1 1 13,6 5-10 2,-2 0 7-15,2 0-4 0,-2 0 0 12,2-5 1-12,-4-4-3 14,0 0 9-14,2-2-15 14,-9 4 17-9,-5 2-15-5,-7 5 10 14,-10 0-4-14,-8 0 0 13,-9 9 0-13,-11 5-1 14,-7 0 4-14,-11-2-11 14,-9-1 17-14,-9-2-18 13,-11-1 18-13,-11-3-15 0,-7-2 6 20,-6-1 0-20,-3-2-1 0,-2 0-1 12,0 0-2-12,0 0 8 14,0 0-9-14,-21 0 12 13,-12 0-6 2,-15 0 5-15,-13 0-7 14,-17 0 2-14,-18-5-1 0,-18 1 0 12,-21-4 4-6,-12-4-15-6,-7-2 19 13,0-3-17-13,11-3 17 14,14 1-10-14,19 1 4 14,15 2-2-14,10 0 1 13,12-2 1-13,12 1-4 14,19 3 11-14,18-1-3 14,14 7-3-9,10 2 13-5,0 3-14 14,0 3-4-14,10-9 6 13,38-1-4-13,31-8 4 14,35-3 3-14,30 4-12 0,19 5 15 13,12 6-19 1,4 3 18-14,-9 3-18 0,-19 0 9 13,-15 0 0-8,-18 0 0-5,-10 7 0 14,-11-2-2-14,-7 2 11 14,-5 0-17-14,-6 2 16 13,-9-3-15-13,-6 2 13 14,-13-4-8-14,-12 2 2 13,-12 0 0-13,-14-1 0 14,-9-2 0-8,-4 1-8-6,0-2-1 13,0 0 9-13,-17 1-17 14,-24 0 17-14,-15 3 0 13,-13-3 3-13,-11 4-3 14,4-1 0-14,-2-2 0 14,5-1 7-14,4-2-11 13,-5 1 12-7,-6-2-15-6,-9 0 14 14,-14 0-8-14,-15 0 1 0,-14 0 0 12,-13 0-2-12,-4 0 5 14,2 0-8-14,9 0 15 13,9 0-18 2,15-2 18-15,24 2-15 0,28 0 8 13,29-1-3-8,22 1 0-5,11 0 2 14,0 0-4-14,0 0-23 13,31 0 7-13,34 0 18 14,30 1 8-14,30 5-8 14,27-4 12-14,10 1-12 13,10-1 1-13,-4 1-1 14,-12 3 5-9,-14 4-11-5,-15 3 16 14,-9-1-18-14,-6 4 18 14,-7-1-18-14,-3 1 12 13,-8 0-4-13,-12 0 0 0,-11-3 0 13,-19-5-1 2,-14-1 8-15,-16-3-19 13,-13-1 18-13,-9-3-14 5,0 0-3-5,-9 0 7 13,-29 0 4-13,-13 0 3 14,-9 0-3-14,-7 0 6 14,-1 0-13-14,2 0 15 13,-1 0-14-13,0-8 17 14,1 2-17 1,-2 2 7-15,-7 0-1 4,-8 0 0-4,-11 0 0 14,-10 4-3-14,-14 0 6 13,-9 0-12-13,-10 0 15 14,4 0-16-14,13 5 15 14,22 3-6-14,26 1 1 13,30-6-1-13,19 4 0 14,19-3-11-9,4-1 1-5,18 4-25 14,33-2 33-14,25 2 6 0,22-7 7 13,14 0-10 1,3 0 3-14,-6 0-1 14,-13 0-2-14,-22 0 0 0,-21 0 10 12,-22 0-13-12,-15 0 9 14,-14 0-6-8,-2 0 4-6,0 1 0 13,0-1-2-13,0 4-2 14,0-4 5-14,0 3 1 13,-2-3-4-13,2 0 6 14,-2 0-8-14,2 0 5 14,0 0-7-14,0 0 6 13,0 0-4-7,0 0 0-6,-14 0-7 14,-12 0-20-14,-14 2-54 13</inkml:trace>
    </iact:actionData>
  </iact:action>
  <iact:action type="add" startTime="321371">
    <iact:property name="dataType"/>
    <iact:actionData xml:id="d50">
      <inkml:trace xmlns:inkml="http://www.w3.org/2003/InkML" xml:id="stk50" contextRef="#ctx0" brushRef="#br0">6437 9365 1 0,'-13'0'29'1,"-3"0"-10"13,3 0 9-13,-3 0-25 0,1 0 9 13,3 0-12-13,2 0 4 20,5-2-4-20,1 2 3 0,4-3-3 13,0 3 5-13,0 0-10 13,0-2-4-13,0 2 5 14,6 0-15-14,23 0 13 13,16 0 6-13,24 12 0 14,20 0 3-14,20-6 2 14,18 0-3-9,7-6 6-5,4 0-14 14,1 0 16-14,-6-2-12 13,-4-5 2-13,1-6 0 14,3 4 1-14,6-3 0 14,15-3 4-14,6 1-1 0,12-1-8 12,1 4 9 3,1 5-11-9,-6 6 11-6,-14 0-5 13,-17 0 0-13,-12 12-2 14,-11 0 0-14,-9-2 4 13,-2 0-4-13,-6-2 8 14,-3 1-11-14,-3-2 15 0,-6 0-15 13,2-4 7-13,0 3-2 13,1-3 0-7,-1-3 3-6,-3 0-7 13,-10 1 10-13,-12 2-12 14,-14-3 15-14,-16 0-17 14,-14 1 14-14,-14-1-6 13,-4 0 0-13,0 0 2 14,0 0 8-14,0 0-5 14,-15 0 13-9,-12 0-17-5,-16 0 2 14,-12 0 2-14,-14-5-6 13,-13 0 2-13,-13 1-2 14,-7 4 1-14,-10 0 0 14,-12 0-2-14,-8 0 9 0,-6 6-17 12,-6 1 7-12,-6-3 2 20,-9-1 1-20,-10 1 2 14,-7-2 3-14,-5-2-5 0,3 0 0 13,2 3 2-13,5-1-7 13,5-2 14-13,17 0-13 14,11 0 11-14,20 0-8 13,13 0 2-13,11 0 2 21,14 0-3-21,14-2 3 0,16-1-8 12,10 1 14-12,14 2-18 14,5 0 13-14,4 0-11 14,5 0 4-14,6 0 1 13,-1 0 2-13,5 0 0 14,2 0-1-14,0 0 4 13,0 0-11-7,0 0 5-6,0 0 0 14,0 0-16-14,31 0 11 13,22 0 8-13,28 0 2 14,24-6 3-14,15-6-4 0,9 1 4 12,7-4 1 3,9 3-11-15,-4 0 13 0,1 2-15 19,1-4 13-19,2-4-8 14,11 0 2-14,8-2 0 13,2 4-2-13,-6 8 6 0,-8 6-11 13,-12 2 14-13,-6 0-14 14,-2 10 8-14,-7 6-4 13,-3 4 3-13,-4 0 0 21,-7-2 0-21,5-1 1 0,3 0-6 12,-3 0 12-12,-6-3-15 14,-2-4 16-14,-8-2-16 13,-4-8 14-13,-7 0-6 14,-11 0 0-14,-11 0 0 14,-13 0-1-14,-15 0 6 13,-12 0-11-7,-11 0 13-6,-9 0-12 13,-7 0 14-13,0 0-5 14,0 0 0-14,-4-4 1 14,-25-3-3-14,-10 1-1 0,-14 1-2 12,-9 0 7-12,-8 5-15 14,-12 0 19-14,-5 0-15 20,-4 0 10-20,-15 0-5 14,-2 0 0-14,-19 5 0 0,-10 2-1 12,-6 4 1-12,-10 0-8 14,-5-1 16-14,-5-1-13 14,-7-2 12-14,2-2-9 13,0-3 2-13,-2-2 0 20,3 0 2-20,0 0 0 0,11-9 0 13,6-1 5-13,6-2-14 14,10 0 17-14,7 0-17 13,9 0 8-13,16 2-2 14,6 4 0-14,11 4 1 13,11 2-1-13,9 0 5 0,13 0-8 20,11 0 13-20,8 0-18 13,4 4 13-13,-1 5-8 14,1 1 4-14,-2-3 0 14,0 4 0-14,0-4 0 0,-2 4-3 12,4-4 10-12,4 0-15 14,10-4 19-14,5-1-17 20,10-2 12-20,0 0-12 0,0 0 6 13,5 0-14-13,35 0 7 13,31-9 7-13,32-8 0 14,29-3 4-14,6 4-3 13,4 4 7-13,10 7-14 14,2 2 8-14,5 3-3 20,3-2 1-20,2 0 0 0,4 0-6 13,1 2 17-13,-1 0-22 13,-4 0 20-13,-10 0-16 14,-7 0 12-14,3 0-5 0,-3 0 0 13,2 0 2 1,1 0-4-14,-5-11 8 0,-10 2-14 19,-8 1 16-19,-6 2-16 14,-16 6 14-14,-7 0-10 14,-9 0 5-14,-8 0-1 13,-10 4 0-13,-11 8 1 0,-12-5-5 13,-9 4 11-13,-12-2-16 14,-10-6 15-14,-7 1-14 20,-8-2 6-20,-2 1-2 0,0-1-3 12,-12 1-5-12,-30 4 11 14,-20 0 2-14,-17 1 2 14,-12 0 4-14,-9-2-8 13,-12-1 8-13,-10 0-10 14,-14 2 6-14,-7 5-1 0,-8-1-2 19,-8 7 4-19,-6 1-12 14,-4-2 17-14,-5 3-18 13,-7-3 19-13,-4-1-16 14,-10-3 7-14,-4 1-1 0,10-2 1 13,8-5 1-13,15-2-4 13,20 2 9-13,14-1-11 20,16 1 13-20,14-2-18 14,6-1 16-14,9-1-10 14,0 2 3-14,9-5 0 13,13 0 0-13,12 0 2 0,12 0-5 13,18 0 10-13,9 0-8 13,9 0 6-13,5 0-9 14,0 0 4-8,0-3-8-6,0 3-1 13,7 0-4-13,22 0 3 14,16 0 10-14,17 0-1 14,9 0 8-14,14 0-14 13,7 0 19-13,3-5-10 14,5-11-2-14,10-2 1 13,10-3-1-7,9 0 2-6,8 1-6 14,5 0 11-14,5 3-14 13,1 3 15-13,-1 4-15 14,-14 5 8-14,-10 5-1 0,-9 0 0 12,-14 0 0-12,-11 5-1 14,-6 5 6-14,-8 3-12 14,-5-4 14-9,-4 3-14-5,-5-5 14 14,-10 0-9 0,-9 4 2-14,-6-1 0 0,-12 0 0 13,-5 0 1-13,-4-5-8 14,-5 4 15-14,2-1-19 13,1-1 22-13,-1 2-18 14,1-3 9-9,-4 2-2-5,0-2 0 14,-5-3 0-14,-1-3-1 14,-3 2 6-14,2-2-12 13,-2 0 16-13,2 0-18 0,0 0 16 13,-2 0-10-13,4 0 3 14,-4 3 0-14,5-1 0 13,-5-2 3-7,0 2-8 8,0-2 13-14,0 0-16 0,0 0 17 13,0 0-17-13,0 0 12 14,0 0-4-14,0 0 0 13,0 0 0-13,0 0 0 14,0 0 8-14,0 2-13 14,0-2 12-9,0 0-14-5,0 0 14 14,0 0-9-14,0 0 2 13,0 0 0-13,0 0 0 14,0 0 1-14,0 0-6 14,0 0 14-14,0 0-16 13,0 0 16-13,0 0-12 14,0 0 5-9,0 0-2-5,0 0 0 14,0 0 2-14,0 0-4 14,0 0 8-14,0 0-14 0,0 0 16 12,0 0-18-12,0 0 20 14,0 0-11-14,0 0 1 14,0 0 0-14,0 0 0 13,0 0 2-7,0 0-8-6,0 0 14 13,0 0-16-13,0 0 18 14,0 0-16-14,0 0 8 14,0 0-2-14,0 0 0 13,0 0 0-13,0 0-1 14,0 0 6-14,0 0-15 13,0 0 20-7,0 0-20-6,0 0 9 14,0 0 0-14,0 0-3 13,0 0 3-13,0 0 1 14,0 0-2-14,0 0-4 13,0 0 0-13,0 3 6 14,-15 4-37-14,-10 3 26 14</inkml:trace>
    </iact:actionData>
  </iact:action>
  <iact:action type="add" startTime="325447">
    <iact:property name="dataType"/>
    <iact:actionData xml:id="d51">
      <inkml:trace xmlns:inkml="http://www.w3.org/2003/InkML" xml:id="stk51" contextRef="#ctx0" brushRef="#br0">12881 10101 0 0,'-2'0'6'15,"2"0"4"-14,-2 0-8 14,2 0 18-14,0 0-15 13,0 0 16-13,0 0-18 14,0 0 6-14,0 0-9 14,0 0 0-14,0 0 0 13,18 3-15-7,14 6 15-6,23 0 0 14,23 1 15-14,20-4-12 13,16-2 4-13,10-2-7 14,1-2 3-14,1 0-3 13,-4 0 4-13,-6 0-8 0,-5 0 14 13,-15 5-17-13,-11-4 14 20,-14 1-10-20,-11-2 11 0,-8 0-8 13,-10 0 2-13,-13 0 0 13,-13 0 1-13,-12 0 4 14,-4 0-1-14,0 0-5 14,0 0 19-14,0 0-15 13,0 0 23-13,-6 0-12 14,-1 0 1-9,0 0-4-5,2 0-12 14,1 0-2-14,2 0 8 14,2 0-14-14,-2-3 0 13,2 1 6-13,0 2-17 14,0 0 1-14,0 0-20 14,-2-3-19-14</inkml:trace>
    </iact:actionData>
  </iact:action>
  <iact:action type="add" startTime="326047">
    <iact:property name="dataType"/>
    <iact:actionData xml:id="d52">
      <inkml:trace xmlns:inkml="http://www.w3.org/2003/InkML" xml:id="stk52" contextRef="#ctx0" brushRef="#br0">13161 10447 16 0,'0'0'17'15,"0"0"11"-14,0 0-10 14,0 0 7-14,0 0-24 13,-5 0 15-13,2 0-12 14,1 0-4-14,2 0 0 14,-2 0 1-14,0 0-2 0,2 0 8 19,0 0-18-19,0 0 16 0,0 0-11 13,0 0-7-13,9 0 12 13,20 0-5-13,22 0 6 14,25 0 8-14,22-3-5 13,11-11-1-13,7 5 6 14,4-1-16-14,-1 6 20 14,-7 2-19-9,-12 2 9-5,-13 0-2 14,-12 0 0-14,-7 0 0 13,-10 4-1-13,-8 5 6 14,-3-2-15-14,-2 0 20 14,-10 2-16-14,2-3 12 13,-12 2-7-13,-6-2 2 14,-3 0-1-9,-8-4 0-5,-1 2 2 14,-5-4-5-14,0 3 12 14,-2-3-16-14,0 0 16 13,0 0-9-13,0 0 4 14,0 0-1-14,0 0 3 13,0 0 3-13,0 0 5 0,0 0-11 20,0 0 19-20,0 0-19 0,0 0 7 12,0 0-3-12,0 0-14 14,0 0 4-14,0 0-7 14,0 0-4-14,0 0-16 13,0 0-1-13,-2 0-28 14</inkml:trace>
    </iact:actionData>
  </iact:action>
  <iact:action type="add" startTime="327271">
    <iact:property name="dataType"/>
    <iact:actionData xml:id="d53">
      <inkml:trace xmlns:inkml="http://www.w3.org/2003/InkML" xml:id="stk53" contextRef="#ctx0" brushRef="#br0">14997 9774 11 0,'-4'0'36'1,"4"0"-33"0,0 0 13 12,0 0-14-12,33-5 3 14,30-8 10-14,24-8-4 13,27-3-5-13,6-2 0 14,0 4-9-8,-4 4 14-6,-7 4-21 13,-22 7 15-13,-27 7-6 14,-20 0 1-14,-22 3-5 13,-9 15 5-13,-9 8-4 14,0 6-1-14,-15 8 10 14,-19 8-8-14,-8 8 10 13,-6 4-6-7,-2 3 2-6,0-2-3 14,2-8 0-14,1-2 2 13,7-8-5-13,4-4 11 14,5-7-16-14,9-11 16 0,3-4-14 12,11-10 11-12,4-2-5 14,4-3 0-14,0-2 0 14,0 0 0-9,0 0 3-5,0 0-11 14,0 0 18-14,0 0-19 14,0 0 19-14,0 0-13 13,0 0 5-13,0 0-2 14,0 0 0-14,0 0 2 13,0 0-7-13,0 0 13 14,0 0-16-8,0 0 16-6,0 0-17 13,0 0 14-13,0 0-6 14,0 0 1-14,0 0 0 13,0 1-3-13,0 2 6 14,0 3-9-14,0-3 16 14,0-3-19-14,0 0 18 13,0 0-13-7,0 0 5-6,0 0-1 13,0 0 0-13,0 0-3 0,0 2 1 13,0 1-13 2,0 1 4-15</inkml:trace>
    </iact:actionData>
  </iact:action>
  <iact:action type="add" startTime="328065">
    <iact:property name="dataType"/>
    <iact:actionData xml:id="d54">
      <inkml:trace xmlns:inkml="http://www.w3.org/2003/InkML" xml:id="stk54" contextRef="#ctx0" brushRef="#br0">15530 10529 22 0,'-11'-7'2'1,"0"0"11"13,-3-1-13-13,-1 3 7 14,4 0 1-14,-3 1-13 13,3 1 9-13,0 3-4 14,0-1 0-14,4 1 0 14,3 0-2-9,2 0 1-5,2 0-4 14,0 0-5-14,0 0 7 14,0 0 1-14,0 4 2 13,4 2 0-13,7 0 0 14,3 0 3-14,1-4-3 13,-4-2 6-13,1 0-2 14,-8 0-2-8,-4 0 2-6,0 0 10 13,0 0-8-13,0 0 7 14,0-8-12-14,-7 0-1 0,-2 1 0 12,0 6 2-12,5 0 3 14,0 1-4-14,1 0 3 14,3 0 2-14,-2 0-12 13,2 0 3-7,0 0-2-6,0 0-3 13,0 11-2-13,2 0 9 14,18-2-20-14,4-4 12 14</inkml:trace>
    </iact:actionData>
  </iact:action>
  <iact:action type="add" startTime="336361">
    <iact:property name="dataType"/>
    <iact:actionData xml:id="d55">
      <inkml:trace xmlns:inkml="http://www.w3.org/2003/InkML" xml:id="stk55" contextRef="#ctx0" brushRef="#br0">14304 12784 6 0,'-7'-5'18'6,"3"3"-4"-5,0 2 12 0,-4 0-20 13,2 0 7-13,-1 0-10 13,3 0 6-13,-5 0-8 14,-2 0 2-14,-7 4-3 14,-2 6 0-14,-3 0-4 13,6 0 8-13,-1 0-11 14,0 1 14-9,3-4-14-5,-2 4 9 14,2-3-8-14,-1-1 6 14,-1 0 0-14,-1-1-1 13,3-1 0-13,1 2-4 14,1-4 6-14,4 0-9 13,2-2 16-13,-4 2-11 0,2-2 7 20,2-1-5-20,0 0 1 13,5 3 0-13,0-3 1 0,0 0 3 13,2 0-4 1,0 0 5-14,0 1-10 0,0-1 11 13,0 0-12-13,0 0 4 14,0 3-3-14,0 2-8 13,13 7 12-7,16 4-3-6,18 5 8 14,11-3-3-14,18-2 2 13,11-3 6-13,10-5-9 14,9-1 8-14,0-2-7 13,4-5 0-13,-3 3 4 14,-2-3 0-14,-1 0-5 14,-5 0 6-9,-12 2-7-5,-14 2 10 14,-17 1-13-14,-16 2 8 13,-13-2-4-13,-14-2 0 14,-8-3 1-14,-5 2 4 0,0-2-4 13,0 2 20 1,0 0-11-14,0 0 23 0,0-2-21 13,-2 0 4-8,-1 0-7 10,-6 0-2-15,-2 0-7 0,-1 0 7 13,-3 0-14-13,7 0 4 13,0 0 0-13,4 0-11 14,4 0 11-14,-2 0-27 14,-5 0-8-14,-6 12-28 13</inkml:trace>
    </iact:actionData>
  </iact:action>
  <iact:action type="add" startTime="337348">
    <iact:property name="dataType"/>
    <iact:actionData xml:id="d56">
      <inkml:trace xmlns:inkml="http://www.w3.org/2003/InkML" xml:id="stk56" contextRef="#ctx0" brushRef="#br0">14065 13462 5 0,'0'0'2'1,"0"0"8"13,0 0-8-13,0 0 9 5,0 0-11 9,0 0 13-14,0 0-12 0,4 0 5 13,29 0-4-13,19-7 15 14,25-3-1-14,16 0-14 13,16-2 3-13,5-2 2 14,-2 4-12-14,-4 3 11 13,-5 6-7-7,-5 1 1-6,-6 0 0 14,-12 0 0-14,-9 0 2 13,-6 4-4-13,-9 2 8 14,-11-6-11-14,-8 3 12 13,-10 0-12-13,-10-3 5 14,-5 2-1-14,-10 0 1 14,-2-2 0-9,0 2-2-5,0-2 7 14,0 2 3-14,0-2-7 13,0 0 18-13,0 0-15 14,0 0 6-14,0 0-3 14,0 0-2-14,0 0-4 0,0 0 5 12,0 0-12-12,0 0 12 14,0 0-12-9,0 0-3-5,0 0 3 14,0 0-56-14</inkml:trace>
    </iact:actionData>
  </iact:action>
  <iact:action type="add" startTime="338130">
    <iact:property name="dataType"/>
    <iact:actionData xml:id="d57">
      <inkml:trace xmlns:inkml="http://www.w3.org/2003/InkML" xml:id="stk57" contextRef="#ctx0" brushRef="#br0">15635 12781 4 0,'80'12'5'15,"-4"6"-4"-14,-4 6-1 14,-8 0 0-14,-6 3 0 13,-5 3 1-7,-4 0-1-6,-5 2 6 14,-3-4-9-14,-1 0 8 13,-2-4-5-13,-3-2 5 0,4-4-4 13,-4-6 0-13,-3-1 3 13,-6-4-4-13,-6-2 5 14,-8-2-10-14,-6-1 11 14,-4-2-9-9,-2 2 8-5,0-2 8 14,0 0 2-14,0 0 13 14,-6 0 2-14,-13-4-21 13,0-6-9-13,-3-2 10 14,-1 4-20-14,4 3 16 13,0 5-13-13,-1 0 5 14,-5 0-2-8,-1 27 1-6,-5 7 1 13,-3 9 2-13,-4 3 0 14,1 5-2-14,-5 5 8 13,-1 1-11-13,-4 1 13 14,-4 3-11-14,-1 6 4 14,-2 2-1-14,4-6 4 13,3-6-2-7,9-10-2-6,7-8 4 13,6-11-8-13,8-8 11 14,5-5-12-14,6-10 12 0,3-1-5 13,3-4 0-13,0 0 0 13,0 0 0-13,0 0 4 14,0 0-6-14,0 0 5 14,0 0-9-9,0 0 13-5,0 0-16 14,0 0 7-14,0 0 0 13,0 0 0-13,0 0 0 14,0 0-3-14,0 0 8 14,0 0-10-14,0 0 12 13,0 0-14-13,0 0 11 14,0 0-4-9,0 0 1-5,0 0 4 14,0 0-4-14,0 0 3 14,0 0 1-14,0 0-1 0,0 0 2 12,0 0-1 3,0 0 3-15,0 0-8 0,0 0 3 13,0 0-1-13,0 0-1 20,0 0-2-20,0 0 9 0,0 0-17 12,0 0 18-12,0 0-17 14,0 0 12-14,0 0-6 14,0 0 2-14,0 0 0 13,0 0-1-13,0 0-7 14,0 0 6-14,3 0-59 14,15-24-47-9</inkml:trace>
    </iact:actionData>
  </iact:action>
  <iact:action type="add" startTime="339293">
    <iact:property name="dataType"/>
    <iact:actionData xml:id="d58">
      <inkml:trace xmlns:inkml="http://www.w3.org/2003/InkML" xml:id="stk58" contextRef="#ctx0" brushRef="#br0">17099 13239 20 0,'0'0'24'1,"0"0"-11"0,0 0-1 12,2 0-10-12,21-7 2 14,10 1 1-14,14-2 4 13,20-5-6-13,11 2 4 14,6 1-2-14,1 6-3 14,-4 0 1-9,-6 2 6-5,-3 2-13 14,-3 0 13-14,-4 0-5 13,-7 0-1-13,-5 0 0 14,-11 0-2-14,-11 0-1 14,-6 0 0-14,-12 0 4 13,-3 0-5-13,-10 0 7 14,0 0-4-9,0 0 2-5,0 0 6 14,0 0-7-14,0 0 5 14,0 0-1-14,0 0-5 13,0 0 1-13,0 0 4 0,0 0-14 13,0 0 10-13,0 0-9 14,-2 0-10-14,-4-6-6 20,2 2-24-20,0-4-26 0</inkml:trace>
    </iact:actionData>
  </iact:action>
  <iact:action type="add" startTime="340018">
    <iact:property name="dataType"/>
    <iact:actionData xml:id="d59">
      <inkml:trace xmlns:inkml="http://www.w3.org/2003/InkML" xml:id="stk59" contextRef="#ctx0" brushRef="#br0">17111 13559 4 0,'0'0'16'15,"0"0"-5"-14,0 0-3 14,0 0-2-14,6 0-2 13,5-2-1-13,7-4 5 0,11-2-12 20,7-1 11-20,4 4-10 13,5-2 3-13,5 0 0 0,6 3 0 13,7 1 1-13,1 3-4 13,6-3 8-13,-3 1-11 14,-3 2 13 1,-6-2-13-15,-6 2 11 0,-6 0-6 12,-3 0 2-6,-8 0-1-6,-1 0 0 13,-5 0 3-13,-2 0-5 14,-3 0 8 1,0 0-8-15,-1 0 8 0,-1 0-6 12,-2 0 2-12,-2 0-1 14,-4 0 3-14,-6 0-3 14,-5 0 4-9,-1 0 0-5,-2 0-2 14,0 0 1-14,0 0 5 13,0 0-6-13,0 0 4 14,0 0-6-14,0 0 1 0,0 0-2 13,0 0 3-13,0 0-6 13,0 0 10-13,0 0-11 14,0 0 12-8,0 0-12-6,0 0 9 13,0 0-5-13,0 0 3 14,0 0-1-14,0 0-1 13,0 0 6-13,0 0-8 14,0 0 7-14,0 0-8 14,0 0 8-14,0 0-6 13,0 0 0-7,0 0 1-6,0 0-1 13,0 0 2-13,0 0-9 14,0 0 14-14,0 0-14 14,0 0 16-14,0 0-14 13,0 0 7-13,0 0-2 14,0 0 0-14,0 0 0 14,0 0-4-9,0 0 4-5,0 0-7 14,0 0 14-14,0 0-14 13,0 0 10-13,0 0-6 14,0 0-3-14,0 0-8 0,0 0-22 13</inkml:trace>
    </iact:actionData>
  </iact:action>
  <iact:action type="add" startTime="360683">
    <iact:property name="dataType"/>
    <iact:actionData xml:id="d60">
      <inkml:trace xmlns:inkml="http://www.w3.org/2003/InkML" xml:id="stk60" contextRef="#ctx0" brushRef="#br0">19362 12404 0 0,'118'0'0'1,"-2"0"4"13,-7 5 2-13,-6 16-12 14,-5 2 12-14,-2-1-12 13,0-7 12-13,4-1-9 14,7-3 6-8,11-8-2-6,3 0 2 13,-1-3-3-13,5 0 9 14,-1-17-6-14,6-8 1 13,-1-6-1-13,-4 4 2 14,-14 1-1-14,-13 5 1 14,-20 7-4-14,-13 2-1 13,-14 8 0-7,-13 4 0-6,-11 0-6 0,-11 0 0 12,-9 0 6 3,-5 2-22-15,-2 10 14 0,0 2 2 13,-7 2 6-13,-17 0 0 13,-3 1 0-13,-7-6 0 14,1-2 7 1,0-6-3-15,-4-3-2 4,2 0 10-4,-5 0-11 14,0 0 11-14,-7-1-5 13,-3-10 0-13,-5 0 2 14,-5-1-8-14,-10 0 7 14,-9-2-3-14,-10-1-6 13,-5 1 7 2,-9 4-9-15,-6 6 5 4,-7 3-2-4,-4 1 0 14,-1 0 2-14,5 0-9 14,2 1 14-14,1 13-15 13,-3 4 15-13,-4 0-14 0,-5-6 8 13,5-2-1-13,-3-4 0 14,1-3 0 0,8-3 0-8,4 0 5-6,12 0-11 0,7 0 13 12,4 0-12-12,-3 0 12 14,7 0-12-14,0-3 7 14,2 3-4-14,6 0 2 13,-4 0 0-13,6 0-4 14,1 12 11-14,8 4-17 13,12-4 20-7,15-2-19-6,15-2 12 14,8-1-4-14,12-5 1 13,2 2-12-13,11-1-4 14,40 4 16-14,28-2 11 14,25-3-9-14,16-2 15 13,12 0-11-13,6 0-6 14,-2 0 0-9,-2 0 0-5,0-5 0 14,2-6 2-14,8 1-5 14,15-3 11-14,4 4-15 0,-1 4 16 12,-3 2-14-12,-5 3 7 14,-5 0-4-14,1 0 3 13,-6-4-1 2,-3 2 0-15,-6-6 0 5,-3-2-6-5,-3 2 12 13,-2 2-11-13,-6 6 13 14,-10 0-11-14,-9 0 4 13,-6 12-1-13,-7 7 0 14,-10-4 1-14,-10-1-6 14,-11 1 14-14,-11-5-19 13,-9-4 20-7,-14-3-19-6,-9 2 11 14,-10-5-4-14,-5 2-2 13,0-2-5-13,0 0 9 14,0 0 0-14,0 0 7 13,-13 0-4-13,-5 0 5 14,-2 0-3-14,2 0-2 14,3 0-3-9,1 0 0-5,1 0-1 0,1 0-8 13,-3 0-2-13,-7 3-41 13</inkml:trace>
    </iact:actionData>
  </iact:action>
  <iact:action type="add" startTime="362862">
    <iact:property name="dataType"/>
    <iact:actionData xml:id="d61">
      <inkml:trace xmlns:inkml="http://www.w3.org/2003/InkML" xml:id="stk61" contextRef="#ctx0" brushRef="#br0">16932 13237 5 0,'7'0'1'15,"-3"0"3"-14,5 0 4 14,3 0-10-14,0 0 9 13,7 0-8-13,-2-3 4 14,1 1-3-14,5 0 1 14,6 2 1-14,4 0-2 13,11 0 5-13,12 0-10 5,11 0 10 9,9 0-3-14,7 0 5 0,1 0-4 13,-1 0-3-13,-3 0 3 14,-7-5 3-14,-2-3-6 13,-5-6 12-13,-6-5-10 14,-9 3 5-14,-6 0-2 14,-8 4-3-9,-12 5 3-5,-12 0-5 14,-11 5 6-14,-2 0-4 13,0 2 9-13,0 0-10 14,0 0 19-14,0 0-20 14,0 0 18-14,0 0-17 13,0 0 9-13,0 0-7 14,0 0-2-9,0 0-1-5,0 0 3 14,0 0-8-14,0 0 13 14,0 0-16-14,0 0 2 13,0 0 5-13,0 0-27 14,-8 2-10-14,-9 10 5 0,0 2-19 13</inkml:trace>
    </iact:actionData>
  </iact:action>
  <iact:action type="add" startTime="363637">
    <iact:property name="dataType"/>
    <iact:actionData xml:id="d62">
      <inkml:trace xmlns:inkml="http://www.w3.org/2003/InkML" xml:id="stk62" contextRef="#ctx0" brushRef="#br0">17074 13539 10 0,'0'0'29'1,"0"-2"-21"13,0-1 19-7,0 3-21-6,0 0 9 13,0 0-11-13,6 0-1 14,-2 0-3-14,2 0 5 14,5-3-7-14,14-1 4 13,16-1 0-13,14-4 7 0,14-1-15 13,11-2 11-13,9 0-5 20,1 2 0-20,-6 0 2 14,-1 1-4-14,-8 6 6 13,-4-1-12-13,-5 2 19 0,-8 2-18 13,-10 0 11-13,-5 0-6 13,-5 0 2-13,-9 0 0 14,-4 0-1-14,-4 4 1 20,-5 1-9-20,-5-2 13 14,-2 1-11-14,-4 1 8 14,-3-5-6-14,-2 3 3 0,0-3 2 12,2 0 0-12,-2 2 1 14,0-2-3-14,0 0 9 13,0 0-12-13,0 0 13 14,0 0-9-8,0 0 6-6,0 0 0 13,0 0-4-13,0 0-1 14,0 0 0-14,0 0 5 13,0 0-12-13,0 0 10 14,0 0-10-14,0 2-2 14,0 5 4-14,0 8-20 13,0 7 18-7,0 2-43-6</inkml:trace>
    </iact:actionData>
  </iact:action>
  <iact:action type="add" startTime="370489">
    <iact:property name="dataType"/>
    <iact:actionData xml:id="d63">
      <inkml:trace xmlns:inkml="http://www.w3.org/2003/InkML" xml:id="stk63" contextRef="#ctx0" brushRef="#br0">6655 13534 3 0,'0'0'35'15,"0"0"-10"-14,0 0 8 14,0 0-20-14,-4-7 4 13,-4-3-11-13,-1 1 0 14,-3 0-6-14,-5-1 2 14,-1-3-2-14,-5 2 1 13,-2-1-2-7,4 2 5-6,-4 0 3 14,-2 4-2-14,-2 2 1 13,-4 4-3-13,-9 0-3 0,-7 0 0 13,-7 7 0 1,-5 10-5-14,-1 7 11 0,-2 6-15 13,1 3 18-13,5 11-18 14,7 2 17-9,9 0-16-5,6 2 8 14,3 0-1-14,6 2 0 13,0 0-1-13,0 0-2 14,2-2 8-14,6-8-13 14,3-6 15-14,3-6-16 13,6-7 9-13,0 0 1 14,5 2-6-9,2 5-2-5,0 2 6 14,0 4-4-14,0 1 2 14,0 4-1-14,0-3-1 13,6 8 10-13,1-3-6 14,0 3 2-14,0-2 0 14,-1 0 0-14,3-1 1 13,1 0-6-7,0 3 10-6,-1-4-10 13,5 0 6-13,1 1-7 14,5-1 5-14,3-4 1 14,4-6 1-14,2-2-1 13,0-5 0-13,6-4 5 14,5-3-6-14,12-4 7 13,6-1-11-13,8-6 12 5,5-1-9-5,1-4 3 14,-3 0-1-14,-2 0 0 13,0 0 2-13,-5 0-5 14,-4 0 7 0,0 0-8-14,-2 0 12 0,-2 0-14 13,-2 0 10-13,2 0-4 14,0 0 0-9,0 0 0-5,-8 0-2 14,-1-4 6-14,-3-12-3 14,-7-8 4-14,1-4-3 13,-4-8 4-13,-8-8 0 14,-4-2-2-14,-9-7 2 13,-4 4 1-13,-7 4-2 14,0-1 10-8,0 7-14-6,-3 4 10 13,-7 3-7-13,1 2-2 14,-3 4 2-14,-1-2-5 13,2 1 1-13,2 1 0 14,-2 0 0-14,0 1 3 0,2-3-12 13,-2-1 18-13,0-3-18 13,-3 1 15-7,-3-2-13-6,-4-1 6 13,-1 2 0-13,-7-1-2 14,-2 3 3-14,2 1-4 14,-3 2 10-14,-1 1-14 13,-2 2 10-13,-3 4-11 14,-7 0 14-14,1 2-5 14,-6 3 0-9,-3-2 0-5,0 5 2 14,1 2 3-14,3 3-6 13,5-2 8-13,1 3-9 14,5-2 9-14,-2-3-8 14,5 2 4-14,2-3-2 13,1 0-1-13,1-2 3 14,0 3-4-9,-3 4 9-5,2-3-16 14,1 3 13-14,4 6-14 0,2-2 8 13,2 3 1 1,-4 0-5-14,0 4 5 0,-4 13-5 13,-2 4 10-13,-1 4-14 14,3 1 18 0,0 1-18-14,2-4 17 5,4 3-13-5,3 0 5 13,5 0 0-13,3-2-1 14,3 1-3-14,0-3 2 14,6-3-10-14,5 3 12 13,0 2-18-13,0 3 17 14,0 3-5-14,9 5 5 13,6 0 1-7,4 2-1-6,-2 2 1 14,3 0 0-14,1-1-6 13,-4-1 13-13,3-3-14 14,-5 1 14-14,4-5-12 13,-1-4 5-13,-3-4 0 0,3 0 0 13,0 0-1 2,4-5-3-15,3 6 8 4,0-9-11 11,4 2 13-15,0-2-12 0,4 0 10 12,2-3-4-12,3 1 0 14,2 0 0-14,1 2 0 14,1 1 3-14,1 2-9 13,-1-5 13 2,-1 3-14-15,0-1 14 5,-3 3-12-5,-3 1 7 13,3-9-2-13,3 3 0 14,-3 0 0-14,1-1-2 13,-1-3 7-13,1-4-13 14,-6 2 15-14,-4-6-14 14,0 0 10-14,0 0-5 13,0-8 4-7,2-6-1-6,3-5-1 0,-1-6 4 12,-4-3-5-12,0-3 6 14,-2-1-5-14,-3-4 6 14,-4 4-4-14,-2 3-1 13,-5-6 2-13,-1 7-3 14,-6 4 3-14,-1 2-1 14,-5 2 2-9,0-1-2-5,0 0 1 14,0-4 2-14,-16 1-2 13,-4-7-3-13,-2 4 0 14,-1-7 0-14,-2 4 0 14,-1-3 5-14,2-2-8 13,-1-1 10-13,2-4-12 14,1-4 13-9,0 2-15-5,0-6 9 14,1 2-2-14,2 1 0 14,-1 6 2-14,1 0-4 13,0 9 11-13,-1 4-16 14,-1 5 13-14,2 8-12 14,1 5 2-14,2 2 2 0,-2 1 2 19,-2 2 0-19,-4 1-1 0,-5-2 5 12,-2 4-4-12,0-5 11 14,4 2-17-14,-2 3 14 14,2-2-11-14,-4 2 4 13,-5-2-1-13,-2 2 0 14,-4 0 0-14,-8 0-1 13,4 0 8-7,-1 0-15-6,9 0 17 14,5 0-15-14,4 0 10 13,8 0-6-13,4 0 2 14,3 0 0-14,5 2-2 13,7-2 4-13,2 0-7 14,0 0 14-14,0 0-18 14,0 0 16-9,0 0-14-5,0 0 8 14,0 0-1-14,0 0 0 13,0 0 0-13,0 0-5 14,0 0 12-14,0 0-14 14,0 0 15-14,0 0-11 13,0 0 9-13,0 0-6 0,0 0 0 20,0 0 0-20,0 0 0 0,0 0 2 12,0 0-9-12,0 0 13 14,0 0-14-14,0 0 5 13,0 0-2-13,0 0-2 14,0 0 3-14,0 0-1 14,0 0 3-14,0 0-4 13,0 0 7-7,0 0-8-6,0 0 13 13,0 0-15-13,0 0 14 14,0 0-7-14,0 0 2 14,0 0-3-14,0 0 2 13,0 5-10-13,0 4 10 14,0 5 1-14,-2 4-8 0,-2 2 0 19,0 3-2-19,-2-3-24 14,-2-1-21-14</inkml:trace>
    </iact:actionData>
  </iact:action>
  <iact:action type="add" startTime="377621">
    <iact:property name="dataType"/>
    <iact:actionData xml:id="d64">
      <inkml:trace xmlns:inkml="http://www.w3.org/2003/InkML" xml:id="stk64" contextRef="#ctx0" brushRef="#br0">6128 15388 13 0,'0'-2'18'1,"0"-1"-16"13,0 3 10-13,0 0-10 14,0 0-1-14,0 0 0 13,0 0-2-13,0 0-11 14,2 0-1-14,13 0 7 14,7 0 6-9,10 0-4-5,8 0 11 14,7 0-13-14,6 3 15 14,8-3-14-14,1 0 6 13,9 0-1-13,7 0 1 14,12-3-1-14,5-11 0 13,1 2 2-13,0-8-1 14,-3 8 4-8,-1-1-9-6,-3 5 9 13,-4 2-8-13,-2-1 3 14,-2 7 0-14,-2 0 0 13,1 0 2-13,4 0-6 14,8 0 10-14,2 7-10 0,4-7 9 13,-4 0-8-13,-3 0 5 20,0 0-2-20,-1 0 0 0,1 0 0 13,0 0 0-13,1-4 1 13,1 1-6-13,1 3 10 14,2-1-8-14,-3-1 8 13,6-2-7-13,-3-4 2 14,-1-5 0-14,-1 2 0 14,-5-5 2-9,5 1-2-5,-3 2 4 14,3-1-8-14,-5 2 8 13,-4-7-8-13,-4 6 4 14,7-5 0-14,-6 5 2 14,3-5-2-14,-2 6 0 13,-6 6 2-13,2-2-8 14,3 4 13-9,0 2-14-5,1 2 12 14,0 0-8-14,-8 0 3 14,-4 0 0-14,-5 0 0 0,-11 0 2 12,-4-3-4-12,-4-2 8 14,-2-1-3-14,0-2-1 14,1 1 4-14,8 0-5 13,6 3 4-7,11 2-4-6,5 2 0 13,4 0-2-13,7 0 4 14,2 0-11-14,0 4 16 14,3 2-16-14,-7 4 14 13,-6-8-8-13,-3 3 2 14,-2-2 0-14,-2 1 0 13,-1 1 1-7,-3-5-6-6,4 0 14 14,-1 3-18-14,4 3 17 13,-2 2-12-13,0-2 5 14,1 2-1-14,-1 0 0 14,1-4 0-14,2-1 0 13,0-3 3-13,-3 0-7 14,-4 0 9-9,-2-7-10-5,-6-3 11 14,1 4-10-14,0 4 4 14,3-2 0-14,2 4-1 0,4-4 1 12,1 0-6-12,-4 0 4 14,1-1-3-14,-4-4 4 13,-3 1-6-13,-4 2 10 14,0-4-3-8,-2 4 0-6,-2-1 0 13,0 4 0-13,-6-1 2 14,-3 2-8-14,-5 2 10 13,-2 0-8-13,-5 0 5 14,-4 0-4-14,-2 0 3 14,-5 0 0-14,-1 0 0 13,-8 0 2-7,-5 0-7-6,0 0 10 14,-4 0-11-14,0 2 12 13,-4 0-12-13,0-2 6 14,0 2 0-14,0-2-3 0,0 3 0 12,0-3 2 3,0 0-3-15,-4 5 3 0,-14 1 2 19,-7 0 9-19,-4 4-7 0,2-2-1 13,-2 3-2-13,3-11 0 13,-1 5 0-13,-2-5 2 14,5 0 0-14,-1 0 0 14,2-5 8-14,2-7-9 13,-2-5 12-13,1 0-10 14,-1 0 2-9,2-1-1-5,-2 0-4 14,1 1 1-14,-5 3 4 14,-2-6-6-14,-3 3 6 13,-3 1-9-13,-3-2 12 14,-1-1-10-14,-4 2 3 14,-2-5-1-14,0 3 0 13,-1-3 1-7,-1 0-2-6,-4 0 9 13,0-2-16-13,-3 0 16 14,-2 2-14-14,3 3 10 14,-3 0-4-14,-2 1 0 0,-6 2 0 12,-4 11-1-12,-7-4 3 14,-8 7-8-14,0 2 13 20,-1 0-14-20,2 6 11 0,5 8-9 13,2 6 4-13,2-2 1 13,1-4 0-13,3 2 1 14,2 0-4-14,7-4 11 14,2 2-16-14,2 4 15 13,5-4-14-13,0 9 8 14,-5-2-2-9,-2 6 1-5,-6 1-4 14,-6 0 2-14,1 0-3 14,-2 0 0-14,4-1 9 13,7-6-11-13,11-2 12 14,11-1-8-14,11-4 4 13,9-9-1-13,7 2 0 0,3-2 1 20,3-5-5-20,2 2 6 13,3 0-9-13,-2-2 13 0,2 0-13 13,0 0 8-13,0 4-4 13,0 3 1-13,0 4-4 14,0 4 6-14,0-2-9 14,0 5 5-14,5 4 5 20,6 0-6-20,4 5 10 0,1-1-8 13,-1 1 3-13,1-4 0 13,-1-5-2-13,-1-1 6 14,-1 2-8-14,3-5 12 13,0 2-16-13,8 2 16 14,7 2-12-14,10 0 8 14,12 0-3-9,11-4-1-5,11 3 0 14,4-10 0-14,4 3 7 13,-2-1-11-13,1-4 10 14,0-3-9-14,7 0 7 14,3-4-2-14,1 0 0 13,8 0-2-13,1 0 0 0,8 0 2 19,7-1 0-19,7-6 1 14,-2 3-6-14,-4-4 10 0,-2 2-14 13,-4 2 10-13,-1 0-3 13,-8 0 0-13,-8-5 0 14,-3 4-1-14,-5-9 5 14,-7 0-8-14,-2-2 9 20,-6-2-5-20,-10 1 4 0,-4-3-4 12,-5 3 3-12,-4-5-1 14,1 0 2-14,-6-4-4 14,3 2 5-14,-1-2-1 13,-3-4-5-13,-5 1 7 14,-3 1-6-14,-1 2 5 14,-3-6-4-9,-4 2-1-5,-7-4 2 14,-5 0 2-14,-6 4-3 13,-4-5 9-13,-5 0-8 14,0-1 4-14,0-1 1 0,-7 2-11 13,-13-6 9-13,-6 5-5 13,-3 2 0-13,-3 6 1 20,1 2 1-20,-4 3 5 14,-2 3-11-14,-3 1 12 0,1 1-16 13,-4 2 12-13,1-1-7 13,0 8 3-13,-8 1-4 14,-3-2 2-14,-6 5 1 13,-1 2-4-13,-2 3 10 14,2 0-6-8,-3 0 5-6,-1 0-6 13,-3 0 4-13,-2 0-2 14,-3 0 0-14,-1 5 1 14,-3 0-5-14,5 3 11 13,-2-7-14-13,3 6 17 14,1 2-16-14,0-2 9 13,-1 0-3-7,-1 5 0-6,-2 3 0 14,-5-3 0-14,0 2 3 13,-2 3-8-13,-1 3 12 0,8 3-15 13,-1 1 14 1,1-1-11-14,8 6 6 0,3-5-1 13,8 0 0-13,8 3 1 20,3-6-4-20,10 2 7 14,1-1-12-14,8-4 16 0,7-5-16 12,3-2 12-12,3 2-8 14,-1 5 4-14,-3 7 0 14,-5 3-1-14,0 2 3 13,-5 2-6-13,-4 2 10 14,-2-2-12-9,-2 4 12-5,0-4-10 14,-2 3 6-14,4-7-2 14,5-2 0-14,8-12 0 13,7-4-2-13,9-6 8 14,2 0-14-14,0-4 11 0,0 0-10 13,0 0 11 1,0 0-4-14,0 0 0 5,0 0 2-5,0 0 3 13,0 0-3-13,0 0 3 14,0 0-2-14,0 0 3 14,0 0-2-14,0 0 4 13,0 0-8-13,0 0 3 14,0 0-3-14,0 0 2 14,0 0-6-9,0 0 7-5,0 0-9 14,0 0 11-14,0 0-13 13,0 0 8-13,0 0-1 14,0 0 0-14,0 0-1 14,0 0 2-14,0 0-4 13,0 0-2-13,0 0 11 14,0 0-13-9,0 0 6-5,0 0 1 14,0 0-11-14,0 8-10 14,0 5-10-14,11-6-23 13</inkml:trace>
    </iact:actionData>
  </iact:action>
  <iact:action type="add" startTime="390601">
    <iact:property name="dataType"/>
    <iact:actionData xml:id="d65">
      <inkml:trace xmlns:inkml="http://www.w3.org/2003/InkML" xml:id="stk65" contextRef="#ctx0" brushRef="#br0">20639 15499 16 0,'-16'0'14'1,"1"0"12"13,-5 0-24-13,0 0 13 14,0 0-13-14,-3 0 2 13,-3 0-2-13,-1 1-2 14,-2 3 0-8,-3 8 4-6,7-6-8 13,-2 10 9-13,4-2-10 14,1 4 12-14,-1 5-8 13,1 3 2-13,-2 9 3 14,-1 6-1-14,0 2-2 14,2 9 4-14,2-9 0 13,1 1-6-7,3-1 5-6,-2 0-4 0,1 2 4 28,3-1-3-28,1 2-1 0,3 1 5 13,5-1-3-13,-1 7 0 13,7 1 2-13,0 4 1 14,0 1-5-14,0 7 5 14,5-7-8-14,10 2 3 4,1-3 0-4,3-3-1 14,0-6 2-14,1 4-3 13,-1-7 7-13,4 2-10 14,-1-4 12-14,-1-8-9 14,3 0 5-14,0-5-3 13,5-9 0-13,7 2 3 14,9-7-1-9,3 1 2-5,10-2-2 14,5-5 0-14,1-3 0 14,4-4 3 0,-6-4-5-14,5 0 0 0,-3 0 8 13,5 0-3-13,8-16-5 14,-2 2 0-14,5-5 8 0,3 2-16 19,-3-5 16-19,0-5-10 0,-1 3 7 12,-2 2-6 3,0-4 2-15,-6 0-1 0,0-6 0 13,-2 0 0 1,-6 1-5-14,-3-1 9 0,-9-3-10 13,-6-4 10-13,-5-3-12 14,-5-2 8-9,-6-6 0-5,-4-2 0 14,-7-3 0-14,-7-3 0 13,-3 0 4-13,2 2-11 14,-1 6 14-14,-3-4-12 14,-2 10 11-14,-4 0-11 13,0 1 10-13,-6 5-10 14,-14-3-5-9,-7 5 10-5,-1 1 2 14,-1 8 1-14,-3-3-3 14,-2 1 9-14,1 7-15 0,-1 3 7 12,3 2-1 3,-2 2 0-15,2 1 0 13,-3-1-4-13,-1 1 7 14,-3 2-8-14,-3-2 10 5,-1 0-11-5,-3 2 9 13,-5-2-6-13,-2-1 3 14,-4 4-2-14,3-4 1 13,0 3-1-13,1 3-3 14,5 1 10 1,3 2-12-15,-1 2 13 0,5 0-10 12,-2 4 7-6,1-4-3-6,1 0 5 14,3 2-3-14,-1-1-2 13,-1 1 4-13,4 2-8 14,-3 0 8-14,1 0-8 13,0 0 8-13,0 0-4 14,1 0 0-14,1 0 0 14,-1 0-1-9,5 0 3-5,0 0-4 0,6 0 7 13,-2 0-9-13,2 0 12 13,6 0-10-13,1 0 4 14,4 0 0-14,3 0-2 14,2 0 2-14,5 0-5 13,-3 0 7 2,-2 0-13-15,-2 0 18 4,-3 5-16-4,1 1 11 14,3 2-4-14,-2-4 0 14,1 2-1-14,1 2 0 13,2 0 1-13,-5 2-6 14,1 2 8-14,1-2-9 14,1 0 13-14,0-2-9 13,1-4 4-7,5 1-2-6,0 7 1 13,1 3-9-13,1 3-14 14,-3 4-65-14</inkml:trace>
    </iact:actionData>
  </iact:action>
  <iact:action type="add" startTime="392604">
    <iact:property name="dataType"/>
    <iact:actionData xml:id="d66">
      <inkml:trace xmlns:inkml="http://www.w3.org/2003/InkML" xml:id="stk66" contextRef="#ctx0" brushRef="#br0">21150 16276 326 0,'-12'-4'0'1,"-9"-28"-2"13,-2 18-57-13,21 11-54 0</inkml:trace>
    </iact:actionData>
  </iact:action>
  <iact:action type="add" startTime="420815">
    <iact:property name="dataType"/>
    <iact:actionData xml:id="d67">
      <inkml:trace xmlns:inkml="http://www.w3.org/2003/InkML" xml:id="stk67" contextRef="#ctx0" brushRef="#br0">18463 15677 20 0,'-10'-4'2'1,"-9"0"11"13,0-2-6-13,-8 2-4 14,-6-1 2-14,-4-2-1 13,-7 2-4-7,-7 0 7-6,-10 1-6 14,-3-2 1-14,-3-1 0 13,-6 6 0-13,1-7 0 14,-3 4 2-14,-4 0-4 13,0-1 3-13,-6 5 2 14,-2 0-8-14,0 0 9 14,2 0-11-9,0 0 8-5,5 0-3 14,-3 0 2-14,1 0-1 14,11 0-2-14,6 0 3 13,11 0 10-13,17 0-12 14,10 0 15-14,9 0-12 13,7 0 7-13,9 0-4 14,0-2 0-8,2 2 2-6,0 0-6 13,0 0-4-13,0-3 12 0,17-7-8 13,21-3 1 2,23-5-2-15,16-4 2 13,19 8-4-13,7-2 1 14,11 4 0-14,3 4 0 13,6 4 1-13,2 1-8 5,0 3 14-5,0 0-14 14,-3-5 13-14,-1 3-6 13,-5 0 0-13,-10 2 0 14,-2 0 0-14,-7-6 1 13,1 2-2 2,2-6 5-15,-6 2-8 0,-9-4 12 13,-16 6-13-8,-14-3 7-5,-9 6-3 14,-17 1 1-14,-12 2 0 14,-8 0-1-14,-9 0 2 13,0 0-5-13,0 0-1 14,-3 0 1-14,-20 0 8 0,-11 0 1 12,-15 5-4 3,-5 4 1-15,-6-5-2 5,-11-4 2-5,-3 0-4 13,-4 0 7 2,-4 2-10-15,-1 0 14 0,-9 2-17 12,-3 2 9-12,-12 2-2 14,-5 2 0 1,-8-2 1-15,0 3-2 13,-5-4 4-13,0 3-8 5,1 0 12-5,5-2-11 13,5 0 11-13,10-2-7 14,6-4 1-14,9 0 0 14,10-2 0-14,13 0 1 13,10 0-2-13,6-2 6 14,6-6-12-14,7 4 14 14,0-6-14-9,6 7 11-5,7-8-4 14,4 3 0-14,7 4 0 13,3 1 0-13,6-4 1 14,2 5-6-14,2 0 5 14,0 2-3-14,0 0-8 0,0 0 4 12,11 0-6-12,20-4 13 14,16 4 2-9,20-4-2-5,20-2 3 14,15 2 4-14,18 1-12 14,5 3 11-14,3 0-8 13,-3 0 3-13,-5 0-1 14,-2 0 0-14,3 0 0 14,-6 0 0 0,3 0 5-14,0 0-9 5,3 0 10-5,-7 0-8 13,-6 0 6-13,-2 0-5 14,-11 5 1-14,-1 3 0 14,-7-8 0-14,-9 4 1 13,-13-4-2 2,-11 0 6-15,-14 0-6 0,-14 0 8 12,-8 0-11-6,-11 0 10-6,-7 0-6 14,0 0 0-14,0 0 0 13,0 0 4-13,-5 4-4 14,-12-4 3-14,-12 4 4 13,-11 3-7-13,-5-4 6 0,-11 1-6 13,-7 3 1-13,-5 0-1 14,-7-2 0-9,-2 3 2-5,-1 1-6 14,-4-1 11-14,-7 2-14 14,-12 3 13-14,-6 1-12 13,-9 0 7-13,-2-2-1 14,-1-3 0-14,1 2 1 13,3-3-2-13,8 0 5 14,9-4-10-8,9-2 13-6,10-2-13 13,10 0 11-13,11 0-8 14,7-2 3-14,11-10 0 13,6-2 0-13,10 6 3 14,3-5-7-14,6 8 11 14,7 0-14 0,-2 0 14-14,8 2-13 5,0 3 9-5,0-1-3 13,2 1 0-13,0 0 0 14,0 0-1-14,0 0-4 0,0 0 3 13,0 0-10-13,0 0 9 13,11 0-10-13,29 0 13 14,27 0 0-14,26 0 4 14,21 0-4-9,17 0 5-5,6 0-10 14,3 0 13-14,-2 0-16 13,-11 0 16-13,-6-4-11 14,-9-8 6-14,-10 5-3 14,-11-5 0-14,-10 6 3 13,-12 6-3-13,-16-4 3 14,-9 4-9-9,-8 0 13-5,-14 0-14 14,-6 0 12-14,-11 0-10 14,-5 0 5-14,0 0-2 13,0 0 1-13,0 4 1 14,0-4 1-14,0 0 1 0,0 2 1 12,0-2 2-12,0 0-3 14,0 0 1-8,0 0 0-6,0 0-1 13,0 0-1-13,0 0-1 14,0 0 6-14,0 0-1 13,0 0-4-13,0 0 2 14,0 0 5-14,0 0-7 14,0 0-1-14,0 0 3 13,0 0-3-7,0 0 3-6,0 2-2 14,0-2 5-14,0 0-10 13,0 0 10-13,0 0-12 14,0 0 4-14,0 0 1 13,0 2-6-13,0 6-16 14,0 3-25-14,0 5-45 14</inkml:trace>
    </iact:actionData>
  </iact:action>
  <iact:action type="add" startTime="423637">
    <iact:property name="dataType"/>
    <iact:actionData xml:id="d68">
      <inkml:trace xmlns:inkml="http://www.w3.org/2003/InkML" xml:id="stk68" contextRef="#ctx0" brushRef="#br0">20967 15436 4 0,'27'5'3'1,"4"-5"13"13,9 0-16-13,6 3 10 14,6-1-10-9,6 2 4-5,7 0 2 14,1 4-1-14,6-2 3 14,3 2-7-14,2 3 4 13,0 1-1-13,4 5-7 14,-1-4 8-14,2 1-6 13,3 0 2-13,0-1-1 14,4-3 0-8,7-2 2-6,2 0 2 13,3-8-2-13,-1 2 1 14,2-2 3-14,3 0-8 13,0 0 5-13,2 0-3 0,-5 0 2 13,-2 0 0-13,-1 0 0 14,-1 0 1-14,2 0-2 13,5 0 3-7,2 0 3-6,5 0-6 13,0 0 11-13,2-11-5 14,0-1-1-14,-6-1-2 14,-8-1-2-14,-7 4 0 13,-6-4 4-13,-5 6-10 14,-10 0 12-14,-12 2-14 14,-13 3 7-9,-9 3-2-5,-9 0 1 14,-7 0 0-14,-4 0 0 13,-5 0 2-13,-1 0-8 14,-4 0 14-14,1 0-14 0,-1 0 10 13,-6 0-6-13,-2 0 2 13,0 0 0-13,0 0 0 14,0 0 2-9,0 0-2-5,-2 0 3 14,-17 0 12-14,-5 0-10 14,-10 0 6-14,-3 0-9 13,-4 0-2-13,-8 0 1 14,-2 0 0-14,-5 0-1 14,-6 0 4-14,-3 0-8 13,-4 0 10-7,-9 0-12-6,-7 0 11 13,-9 3-5-13,-10 3 0 14,-6 2 0-14,0-4 0 14,0-2 0-14,-2 2-4 13,6 0 8-13,-2 0-12 14,4 0 14-14,4-2-11 14,-1 3 10-9,3-2-7-5,0 1 2 14,5 1 0-14,-1-1 0 13,5-4 4-13,2 0-10 14,2 0 13-14,-2 0-14 0,2 0 13 13,7 0-8-13,2 0 2 13,9 0 0-13,5 0 0 20,0 0 2-20,-1 0-6 0,-1 0 7 13,-3 0-8-13,3 0 7 14,-4 0-7-14,1 0 6 13,1 0-2-13,-1 0 1 14,-1 0-11-14,2 4 11 13,1 1 0-13,5 0-5 14,2-1 11-8,9-3-11-6,2 2 10 13,7-2-7-13,7 2 3 14,2-2-2-14,4 4 1 14,2-5 0-14,5 0-4 13,3 3 10-13,1-3-12 14,7 0 13-14,5 0-10 13,1 0 6-7,3 0-2-6,0 0-1 14,0 0-5-14,0 0-3 0,0 0-8 12,0 0 16-12,9 0 0 14,6 0 2-14,8 0 2 13,1 0-3-13,5 0-1 14,3 0 0-14,1 0-1 20,5 0 2-20,7 0-2 0,1 0 8 13,3 0-14-13,3 0 14 13,1 0-12-13,3 0 6 14,2 0-1-14,4 0 0 14,3 0 2-14,4 0-4 13,5 0 5-13,0 0-9 14,-1 0 13-9,-2 0-13-5,-1 0 12 14,-4 0-8-14,5 0 3 14,6 0-1-14,4 0 0 13,6 0 1-13,-2 2-5 14,0-2 9-14,0 3-11 0,-3-1 12 13,5 0-12-13,0 0 9 20,0-2-3-20,-2 4 0 13,-3 0 0-13,-2 0 0 14,-1-3 2-14,-2 4-8 0,4-3 12 13,-1 0-11-13,0-2 10 13,-7 0-6-13,-1 0 1 14,-5 0 0-14,-3 0 0 20,3 0 1-20,-1 0-3 14,-2 0 7-14,1-2-10 0,1 2 12 12,-1-2-13-12,-3 2 7 14,-2-2-1-14,-4-1 0 14,-2 3 0-14,-5 0-1 13,-2 0 4-13,-3 0-9 14,-3 0 13-9,-6 0-14-5,-4 0 12 14,-2-1-5-14,-2 1 0 14,-2 0 1-14,-6-4-1 13,0 4 1-13,-9 0-2 14,-1 0 7-14,-2 0-12 0,-4-4 12 12,-3 4-11-12,0 0 8 14,0 0-4-8,0 0 1-6,0 0-6 13,0 0-4-13,-14 0 10 14,-6 0 4-14,-7 0-2 14,-4 0-3-14,0 0 6 13,0 0-5-13,-2 0 1 14,-2 0-1-14,-2 0 0 13,-3 0 3-7,-5 0-6 9,-4 0 11-15,-2 0-13 0,-7 0 10 12,-7 0-7-12,-6 0 4 14,-10 0-2-14,-6 0 0 13,3 0 0-13,2 0 0 14,3 0 5-14,6 0-10 14,-1 0 11-9,3 0-14-5,-2 0 13 14,-3-4-8-14,0 2 3 13,0-2 0-13,-2-1 0 0,0 2 0 13,-2-2-3 2,0 1 9-15,-5-1-12 0,4-4 13 12,2 4-13-12,-2 1 8 14,1-5-4-8,-2 9 1 8,-1-4-1-14,-4 3-1 0,2-1 4 13,2 0-7-13,4 2 12 13,2 0-13-13,2 0 11 14,-3 0-8-14,0 0 0 14,0 0 3-14,0 0-1 13,-2 0-2-7,-3 0 2 8,-2 0-6-14,1 5 5 14,-3 4 2-14,2-5-4 0,2 5 7 13,10-4-2-13,4-5 0 13,11 0 1-13,9 0-2 14,9 0 5-14,9 0-4 0,6 0 5 19,9 0-5-19,-1-5 6 14,5 0-4-14,1-3-2 13,3 3 1-13,0 0 2 14,6 1-2-14,2 1 0 0,0 1 4 13,0 2-10-13,0 0 8 13,0 0-8-13,0-4 4 14,0 4-1-9,0 0 1-5,0 0 1 14,0 0 0-14,0 0-1 14,8 0 0-14,9-4 2 13,14 3 3-13,14-4 2 14,8 1-9-14,12 4 4 13,11-4-1-13,6 0 0 14,8-1 0-8,1 0-4-6,0-3 8 13,3 1-11-13,-3-4 14 14,1 1-13-14,-1 2 10 0,-2 0-5 12,-2 4 1 3,-5 2 0-15,-3 2 0 0,-6 0 3 13,-3 0-9-13,-6 0 12 20,1 0-9-20,-3 10 8 14,-2-6-7-14,-4 4 4 13,-2-1-2-13,-4-4 0 0,4 3 0 13,6 0 0 1,9 0 4-14,10 0-8 0,12-2 11 13,7-1-12-13,2-3 6 14,-1 0-1-9,-1 0 0-5,-3 0 0 14,-1-5-1-14,1-3 5 13,-3-2-10-13,-3 2 12 14,0-2-11-14,1 6 10 14,1 0-7-14,2 0 2 13,-1 4 0-13,-7 0 0 14,-10 0 0-9,-7 0-3-5,-8 0 8 14,-2 4-13-14,-7 4 14 14,-2 2-13-14,-5-4 11 13,-5 2-4-13,-6 1 0 14,-2-6 0-14,-6 2 0 14,-1 0 2-14,-4-5-5 0,-2 4 7 12,-5-4-4-6,-4 0 5-6,-7 0-6 13,-2 0 3-13,0 0-1 14,0 0-1-14,0 0 2 14,0 4-6-14,0-4 5 13,0 0-7-13,0 0 12 14,-9 0 0-14,-4 0-6 13,-5 0 5-7,-2 0-5-6,-4 0 2 14,-3 4-2-14,-4 1 6 13,-4 0-12-13,-8-1 13 14,-4-4-13-14,-4 5 16 14,-5-3-11-14,-6-2 1 13,-5 0 0-13,-7 2 0 14,-10-1 1-9,-10 3-1-5,-9-4 6 0,-3 5-12 13,0-5 14 2,2 4-16-15,3-3 11 0,-1 2-6 12,0-2 4 3,-2-1-1-15,0 4 0 13,-1-4 2-13,3 0-7 0,2 0 10 13,6 0-8-7,-3 0 9-6,6 0-9 13,2 0 3-13,1 0 0 14,-2 0 0-14,5 0 0 13,3 0-2-13,6 0 8 14,2 0-12-14,-1 0 12 14,-1-4-11-14,-7-1 8 13,-1 1-5-7,-1-5 2-6,-2 4 0 14,-2 0-1-14,4 1 2 13,3 0-8-13,8 3 14 14,14-2-14-14,8 1 13 13,10 0-8-13,9 2 2 14,6 0 0-14,4 0 0 0,6 0 1 19,3 0-4-19,6-2 8 14,-3 2-10-14,1 0 12 0,-1 0-13 12,-1 0 9-12,-2 0-3 14,-2 0 0-14,-2-4 0 14,5 4 1-14,-1 0 3 13,6 0-3-13,-1 0 4 14,4-4-6-9,3 4 8-5,2 0-7 14,0 0 0-14,0 0-4 14,0-4-4-14,0 4-11 13,5 0 18-13,10 0 1 14,5 0-4-14,7 0 11 14,9 0-3-14,4 0-2 13,5 0 0-7,5-1-1-6,6-6 0 13,2 1-1-13,7-6 2 14,1 3-3-14,9-2 6 14,-2-1-9-14,3 3 9 13,-1-3-7-13,-1 1 3 14,2 1-1-14,0 2 0 0,-1-2 0 12,4 3-4-6,-4 7 10 9,6-5-12-15,-2 5 13 0,4 0-11 12,0 0 6-12,-6 0-3 14,-3 0 2-14,0 0-1 13,-5 0 0 2,2 0 1-15,7 0-7 0,0 0 12 13,1 0-11-8,2 0 10-5,0 0-7 14,6 0 3-14,2 0-1 14,3 0 0-14,1 0 0 13,3 0-2-13,-2 0 6 14,-5 0-8-14,-4 0 8 13,-3 0-10-13,0 5 11 0,3-5-5 20,-2 5 0-20,-8-1 0 13,-3-1 0-13,-5 2 3 14,-3 1-11-14,1 3 16 0,2-2-16 12,-1 1 14-12,2 3-9 14,-6-6 3-14,1 3 0 14,-5-4 0 0,-2 0 0-14,-4 0-1 5,-2-2 7-5,-6 3-14 13,-1-2 16-13,-6-3-13 14,-3 4 6-14,-5-2-2 14,-2 0 1-14,-7 1 0 13,-5-2 0-13,-3 1 3 14,-8 2-10-14,1-4 14 14,-1 0-14-9,-2 5 11-5,0-5-7 14,-2 0 3-14,0 0-2 13,0 0-1-13,0 0-10 14,0 0 5-14,-8 1 8 0,-17 1-1 13,-6 3 4 1,-9 0 1-14,-5-1-2 14,-7 2-1-14,-5-2 1 4,-8 4-2 11,-6-2 0-15,-7 2 2 14,-7 1-4-14,-6-1 9 0,-5 2-14 12,-1-1 17-12,0 0-14 14,1 1 5-14,-2-2-1 14,0 0 0-14,7-4 1 13,10-2-3-7,10 0 8-6,9-2-12 13,2 0 14-13,-1 0-12 14,3 0 6-14,-4 0-2 14,-3-12 3-14,-2 0-1 13,-8 2-2-13,-4-4 2 14,-6 0-8-14,-6 1 12 13,-7 1-11-7,-6 6 11-6,-8-4-9 14,-2 6 3-14,-4 4-2 13,-5 0 1-13,-2 0 2 14,1 0-4-14,5 0 8 0,5 0-14 12,8 0 13-12,4 0-10 14,5 4 10-14,11-4-6 14,8 2 2-9,9-2 0-5,9 0-1 14,6 0 2-14,14 0-8 14,11 0 14-14,11 0-13 13,9 0 14-13,7 0-10 14,2 0 2-14,0 0 0 13,0 0 0-13,0 0 0 14,0 0-4-8,0 0 7-6,0 0-11 13,0 0 11-13,0 0-7 14,0 0 7-14,0 0-3 13,0 0 0-13,0 0 1 14,0 0-2-14,0 0 4 14,0 0-9-14,0 0 10 13,0 0-11-7,0 0 6-6,0 0 1 13,0 0 0-13,0 0 0 0,0 0-3 13,0 0 6-13,0 0-6 14,0 0 9-14,0 0-12 13,0 0 13-13,0 0-11 14,0 0 4-14,0 0 0 14,0 0 0-9,0 0 0-5,0 0-2 14,2 0-3-14,0 0 2 13,0 0-3-13,5 4 1 14,2 4 1-14,2-1 0 14,4 5-37-14,2 1-42 13</inkml:trace>
    </iact:actionData>
  </iact:action>
  <iact:action type="add" startTime="430618">
    <iact:property name="dataType"/>
    <iact:actionData xml:id="d69">
      <inkml:trace xmlns:inkml="http://www.w3.org/2003/InkML" xml:id="stk69" contextRef="#ctx0" brushRef="#br0">12584 16320 9 0,'-8'0'0'15,"2"0"5"-14,3 0 0 14,-1 0-4-14,0 0-1 13,-4 0 0-13,2 0 0 14,-1 0 0-14,-1 0-4 0,-2 0 10 19,-1 0-14-19,-4 5 14 14,1-1-10-14,1 6 6 13,0-3-4-13,4 0 2 14,0 1 0-14,5-4 0 0,1-4 2 13,3 4-6-13,0-4 9 13,0 0-10-13,-2 0 9 14,2 0-8-9,0 0 4-5,0 0-1 14,0 0 0-14,0 1-10 14,0 4 10-14,0 3 1 13,11-3 0-13,7 8 0 14,4-5 0-14,9 6 0 14,7-1 6-14,7 0-3 13,7 0-2-7,3 6 0 9,5-5 2-15,2-1-4 0,4 4 5 12,0-7-3-12,3 2 1 14,2-5 2-14,8 0-3 13,3-2 2-13,10-5 2 14,1 0-3-14,3 0 0 14,2 0 3-9,2-9-9-5,1-5 11 14,1 6-13-14,0-7 8 0,-7 8-2 12,-2-3 0 3,-3 2 1-15,-4 8-1 0,3 0 3 13,-2 0-4-13,0 0 5 13,-4 13-7-13,0 4 8 21,-4 1-6-21,2 0 1 13,4-8 0-13,-1 2 0 0,-2-6 2 13,-5 3-1 1,-9-6 5-14,-5 1-6 0,3-4 5 13,1 2 0-13,3-2-5 14,3 0 7-14,-4 0-2 13,-1 0-5-7,-6 0 0-6,0 0 2 13,-4-2-3-13,3-5 5 14,-4 2-4-14,-6 1 5 14,1 1-7-14,-4 0 3 13,0 3-1-13,1-4 0 14,-1 4 1-14,-3 0-3 14,-3 0 7-9,-6 0-9-5,-3 0 10 14,-6 0-8-14,-6 0 5 0,-6 0-4 12,-6 0 1-12,-4 0 0 14,-3 0 0-14,-2 0 4 14,0 0-8-14,0 0 8 13,0 0 8-13,-2 0-9 14,-12 0 15-9,-6 0-17-5,-2 0 2 14,-3 0-2-14,-4 0 0 14,-2 0 1 0,-5 0 2-14,-6 0-7 0,-5 0 11 13,-5 4-13-13,-2-4 8 13,-12 0-4-13,-5 0 2 14,-6 0-1-8,-8 0 0-6,-7 0 3 13,-3 0-6-13,-9 0 9 14,0 0-7-14,-6-8 6 14,2 8-6-14,-8-4 2 13,-9-1-1-13,-3 5 0 14,-3 0 2-14,4-5-4 13,-4 5 10-13,-1 0-16 5,-6 0 13-5,-3 0-11 14,4 0 8-14,0 0-4 13,12 0 2-13,9 0 0 14,12 0 0 0,10 0 2-14,5 0-7 0,9 0 12 13,6-4-12-13,9 1 9 14,14-4-7-9,4 7 3-5,9-4 0 14,7 4 0-14,4 0 0 13,7 0-3-13,5-3 8 14,4 3-10-14,2 0 11 14,4 0-9-14,3-5 5 13,2 5-2-13,0 0 0 14,0 0 1-9,0 0-2-5,0 0 8 14,0 0-14-14,0 0 11 0,0 0-10 13,0 0 5 1,0 0-1-14,0 0-4 0,0 0 4 13,9 0 1-13,13 0 2 14,16-4 0 0,11 0 3-14,14-3-5 5,15 4 8-5,16-6-13 13,14-4 8-13,4 5-2 14,2 2 0-14,-3-2 0 14,-2 2-1 0,-2 1 6-14,-2 2-12 0,-7 3 14 13,-2 0-13-13,-1 0 12 14,4 0-9-9,1 0 3-5,-2 0 0 14,-2 8 0-14,-5 2 0 13,3-2-2-13,5-2 9 14,3-2-14-14,7-4 14 14,-2 0-14-14,3 0 12 0,-2 0-6 12,8 0 1 3,0-4 0-10,0 0 0-5,-2-2 2 14,-5 2-7-14,-1 4 11 0,-2-8-12 13,-1 1 13 1,0 4-11-14,-3-7 5 0,3 2-1 13,-1 3 0 1,-3-4 0-14,-7-3-1 14,-7-2 6-14,-12 0-9 5,-1-3 10-5,-7 3-12 13,-4 1 9-13,-8-1-3 14,-8-3 0-14,-12 7 1 13,-8 3-1-13,-13 2 5 14,-5 3-11-14,-7 2 12 14,-2 0-12-14,0 0 4 13,0 0 1-7,-5 0 1-6,-11 0 0 14,-3 0 2-14,-4 5 2 13,1 0-8-13,-3 4 9 14,-6-5-9-14,-5 5 11 13,-8-4-8-13,-5 0 2 14,-7 4 1-14,-11-5-2 14,-6-1 0-14,-16-1 0 4,-12 6 3-4,-8 1-5 14,-5 1 6-14,0-2-6 13,-1-1 9-13,1 4-10 14,-4-3 5-14,-7-2-2 14,-4 2 0-14,-7-2 1 13,-5 1 0 2,3-2 5-15,0-1-10 4,0-2 11-4,-1 1-13 14,4 2 9-14,3-5-4 14,7 0 1-14,2 0 0 13,3 0-1-13,-2-8 4 14,-1 2-8-14,0-6 12 14,3 2-14-14,-5 0 12 13,7-2-8-7,2 2 3-6,7-2 0 13,11 2-1-13,7-7 3 14,8 8-3-14,17-5 7 14,10 1-11-14,15 3 12 0,8 6-14 12,7-1 8-12,3 2-2 14,7 1 1 0,5 2 0-14,5 0-1 5,4 0 2-5,2 0-7 14,0 0 5-14,0 0-4 13,0 0-2-13,0 0 4 14,0 0-6-14,0 0 3 13,4 0 6-13,9 0-1 14,9 7-1-14,12 0 4 14,10-2 2-9,14 0-2-5,14-1-1 14,8-4 3-14,9 0-4 14,2 0 0-14,3-5 0 13,5-11 0-13,1 2 3 14,4-5-10-14,1 6 14 13,0-1-12-13,2 2 8 14,-3 3-6-8,4 6 1-6,-2 0 2 0,4 3 0 12,0 0 2 3,0 0-4-15,6 0 8 13,-2 3-10-13,2 4 11 0,-7-2-14 13,1-2 10-13,-2 1-4 14,6 1 1-14,0 0 0 13,0-1 0-7,-1 1 3-6,-1-2-7 14,0 3 8-14,-6 2-8 13,-5 2 10-13,-9 2-11 14,-11-2 5-14,0 3 0 13,-4-8 0-13,-5 4 1 14,-1-5-4-14,-10-4 8 14,-8 0-10-9,-9 0 9-5,-9 0-10 14,-9 3 6-14,-8 4-1 13,-12-7 0-13,-4 4-3 14,-2-4 0-14,0 0-13 14,-2 3 11-14,-25 2 6 0,-10 0 3 12,-13 0 4 3,-5-1-5-10,-10-4-2-5,-4 0 2 0,-4 0 0 13,-3 0-2-13,3-9 1 14,-2 4 3-14,-4 0-2 13,-6 2 1-13,-6-1 2 14,-5 4-3-14,-4 0 1 14,-1 0-2-14,-6 0 0 13,-7 4-1-7,-4 9 4-6,2 0-8 13,0 1 11-13,5 0-14 14,-1-2 14-14,3-2-9 14,0 4 2-14,7-2 0 13,5 2 0-13,10 0 0 14,8-6-3-14,8 6 8 13,9-1-11-7,16-4 12-6,11-1-11 14,12-6 10-14,12 0-7 13,7-2 4-13,1 0-2 0,3 0 0 13,0 0 4-13,0 0 0 14,0 0-2-14,0 0 8 13,0 0-9-13,0 0 7 14,0 0-7-9,0 0 2-5,0 0 0 14,0 0-2-14,0 0 1 14,0 0 3-14,0 0-4 13,0 0 5-13,0 0-10 14,0 0 9-14,0 0-7 13,0 0 2-13,0 0-4 14,0 0 2-8,0 0-12-6,0 0 5 13,0 0-12-13,0 2 7 14,0 7-35-14,0 5-4 13</inkml:trace>
    </iact:actionData>
  </iact:action>
  <iact:action type="add" startTime="434796">
    <iact:property name="dataType"/>
    <iact:actionData xml:id="d70">
      <inkml:trace xmlns:inkml="http://www.w3.org/2003/InkML" xml:id="stk70" contextRef="#ctx0" brushRef="#br0">27436 14033 99 0,'25'10'10'1,"-6"-6"-10"4,10-4 0 11,12 0-10-15,3-18 10 0,3-3-22 12,-7 2 16-12,-4-3 2 14,-3-4 4-14,0-1 7 14,-4-1-1-14,-2 2 2 13,-4 3-3-13,-4 0-10 14,0 5-4-9,-3 6 5-5,-1 4-8 14,1 4 9-14,-5 2-3 13,-3-1 6-13,0 3 0 14,-6 0 2-14,-2 0-4 13,0 0 10-13,0 0 0 14,0-1 1-14,-8-6 18 14,-7 0-16-9,-3-3-7-5,-4 0 2 14,0-1-3-14,-3-2 0 13,-2 1 2-13,-4 0-2 14,-2-2 1-14,-5-1 0 0,-5-2 0 13,-5-2 0 1,-10-3-2-14,-7 3-2 0,-9-2 0 13,-6 3 3-8,-11 1-10-5,-6 0 14 14,-5 1-13-14,0 0 12 14,-1 2-11-14,5 0 5 13,7-1 0-13,4 3 1 14,2-2 0-14,5 1-2 14,2 1 9-14,4 2-12 13,2-1 10-7,6 4-9-6,-5-3 9 13,-5 6-7-13,-6 0 2 14,-5 2-1-14,-3 2 0 14,-1 0 2-14,8 0-10 13,-2 0 15-13,8 12-14 14,3 2 12-14,7 0-10 14,5 2 6-9,8 1-2-5,8 2 1 14,5-1 0-14,10 0 0 13,7-1 1-13,2 3-8 0,3-1 7 13,4 7-3-13,3 2 3 14,4 0-3-14,1 4 3 13,3 2 0-13,2 1 0 20,0-1 2-20,2 0-5 14,0-4 9-14,0-1-12 0,0-6 11 13,0-3-10-13,0 0 8 13,4 1-3-13,9 2 2 14,3 2-2-14,3 2 0 13,2 4 8-13,4-1-14 14,1 1 13-8,6 3-10-6,1-2 9 13,7 3-7-13,3-3 1 14,3-2 0-14,8 1 0 14,2-4 3-14,-4-3 1 13,4 0-1-13,-2 0-3 14,8-2 7-14,7 0-8 13,10-3 5-7,10-1-4-6,0 0 2 14,0-4-2-14,-2-1 0 13,-3 4 5-13,6-3-10 0,-1-2 13 13,0 2-12-13,2-5 9 13,-6-4-5-13,2 4 0 14,0-2 0-14,1-2 0 20,-1 4 3-20,-6-4-7 14,0 1 9-14,-8-3-10 0,-3-3 12 12,-8 0-10-12,-9 0 6 14,-1 0-3-14,-3-3 3 14,-1-10-2-14,2 1 5 13,1-6-4-13,-2-5 5 14,-4-1-2-8,-3 1-3-6,-4-9 4 13,-5 0 0-13,-4-3-2 14,0-1-2-14,-4 0 5 13,-3 0-6-13,-7 0-1 14,-3-3 8-14,-10 4-16 0,-2 0 13 13,0 3-12-13,0 5 13 20,0-4-6-20,-8 4 0 13,-6-6 0-13,-1-2 0 14,-6-4 4-14,-1 1-12 0,-10-2 15 13,1 2-16-13,-2 2 14 13,-5-4-8-13,-5 1 4 14,-3 3-1-14,-10 0 0 20,0 4 0-20,-4 0-5 14,2 6 10-14,-2 2-13 0,-3 4 12 12,-1 4-10-12,-9 1 7 14,-8 0-1-14,-6 5 0 14,0-2 0-14,-2 3-2 13,3 2 5-13,-1-3-10 14,2 2 14-9,0 1-14-5,4 0 14 14,2 0-9-14,-2 0 2 14,4 2 0-14,0-2 0 13,0 2 1-13,-4 2-6 14,1 1 14-14,2 2-18 0,0 0 15 12,7 0-13-12,4 0 9 14,2 0-3-8,4 14 1 8,4 0 0-14,4 4-2 14,5 2 1-14,11 3-9 0,1 0 20 13,7 3-20-13,4 4 10 13,3 4 0-13,2 4-2 14,4 5 2-14,-1-1-1 13,1 0 2-7,3-5-6 9,-3 2 12-15,5-6-14 0,-1 2 14 12,2-1-14-12,3-2 10 14,5-2-6-14,2 5 3 13,0 0-2-13,13 6 0 14,10 3 4-14,6-1-6 14,4 2 10-9,5 1-9-5,9-1 9 14,9 4-9-14,4-4 3 13,11-1 0-13,6-4 0 14,6-5 3-14,11-2-5 14,4-8 10-14,9 4-13 0,7-7 12 12,-1-4-13-12,-6 0 10 14,3-1-6-9,-4 0 2 10,2-3 0-15,-4 1-2 14,-4-6 7-14,-1 3-12 0,-5-6 15 12,-5-2-12-12,-2 0 8 14,-5-4-6-14,-8 0 3 14,-5 0-1-14,-9 0 0 13,-6 0 3-7,-4 0-7-6,0 0 12 13,-8 0-15-13,1-8 16 14,-4-2-15-14,-1-4 10 14,5-4-4-14,-3-2 1 13,-7 0 0-13,0-2-2 14,-4-10 7-14,3 2-10 0,-3-10 11 19,0-6-10-19,-7 2 10 0,-7-4-7 13,-3-5 0 1,-8-1-2-14,-4-1 2 14,0 4-3-14,0 9-3 14,-16-1 12-14,-5 10-13 0,-6-4 9 12,-6 7-9-12,-6 0 10 14,-1 2-3-9,-6 2 0-5,-6-2 0 14,-4 1-1 1,-2 2 6-15,-2-1-13 0,0 6 15 12,-2-2-16-12,-3 4 15 14,-4 1-10-14,-5 6 4 13,-6 0 0-13,-2 4 0 14,-5-1 1-8,-5 4-8-6,-1-5 17 13,1 4-18-13,1-3 17 14,4 0-16-14,6-1 12 13,10 2-7-13,5 2 2 14,3 3 0-14,3 2 0 14,-2 0-13-14,-1 0 12 0,-3 4-50 12,-6 10-13-6</inkml:trace>
    </iact:actionData>
  </iact:action>
  <iact:action type="add" startTime="438036">
    <iact:property name="dataType"/>
    <iact:actionData xml:id="d71">
      <inkml:trace xmlns:inkml="http://www.w3.org/2003/InkML" xml:id="stk71" contextRef="#ctx0" brushRef="#br0">12904 15677 12 0,'-31'-8'10'1,"-3"-7"4"13,-3 3-12-13,-6 3-4 14,-3-5 1-14,-10 6-1 13,-9 8-7-13,-9 0 2 14,-3 0 4-14,-10 0 3 14,-3 0-3-9,-1 8 6-5,4-2-6 14,2 6 9-14,14-8-1 13,9 2-3-13,12-2 4 14,12-4-3-14,14 0-1 14,13 0-2-14,7 0 4 13,4 0-2-13,0 0 1 14,0 0 0-9,15-10-1-5,23-8 9 14,15-7-11-14,19 6 2 14,10-3-2-14,11-1 1 13,8 5-4-13,6 4 4 14,0 0-5-14,0 6 8 14,-2 1-9-14,0 0 7 0,0 5-2 12,-3 2 0-6,2 0 0 8,6 0 0-14,6 0 4 0,9 0-6 13,-1 0 8-13,1 0-12 14,-2 0 12-14,-3 2-10 13,-4 0 4-13,-2-2 0 14,0 0 0-14,-1 0 1 13,3 0 2-7,-2 0 1-6,-2 0-6 14,-6 0 7-14,-8 0-9 13,-2 0 6-13,-5 0-2 14,-8 0 0-14,-14 0 0 13,-15 0-1-13,-17 0 4 14,-12 5-9-14,-11-2 12 14,-10-3-13-9,-4 0 11-5,0 0-8 14,0 4 1-14,0-4 3 0,-6 0 7 13,-15 0-2 1,-10 0 9-14,-11 0-10 0,-9 0-2 13,-12 0 4-13,-11 0-3 13,-5 0 0-13,-6-4 1 14,-11 1-3-8,-12 3 0-6,-12 0-1 13,-15 0 5-13,-8 0-12 14,-9 0 14-14,-4 0-14 13,-2 0 14-13,-2 0-13 14,-1 0 7-14,0 0-1 14,3 0 0-14,-1 0 4 13,6 0-8-7,1 0 9-6,6-7-10 13,7-1 11-13,16-2-7 14,14-2 3-14,17-2-2 14,21-2 1-14,18 0 1 13,13 0-2-13,15-1 1 14,8 2-6-14,5-2 11 14,6 3-1-9,1 1-5-5,3 1 7 14,0 5-7-14,2 4 8 0,0 3-3 12,0 0-5 3,0 0 0-15,0 0 0 0,0 0-7 13,0 0 15-13,13 0-13 13,10 0 10-13,10 0-6 14,16 0 2-9,14 0-1-5,14 0 0 14,12 0 1-14,9 0-8 14,10 0 15-14,4 0-16 13,0 0 14-13,5-13-10 14,-1 0 6-14,-2 3-2 14,4 0 0-14,-1 6 1 13,4-1-2-7,-3 5 8-6,-2 0-14 13,-2 0 14-13,-2 11-13 14,3 2 8-14,-1 5-2 14,-5 3 0-14,-4-3 0 13,-12 0-2-13,-6-6 5 14,-6 2-7-14,-10-3 10 13,-7-5-11-13,-6 1 12 5,-6-3-8 10,-6-4 3-15,-1 0-1 0,-5 0 0 12,-4 0 1-12,-5 0-4 14,-6 0 8-14,-7 0-12 13,-5 0 14-13,-4 0-13 14,-4 0 8-14,-5 0-4 14,0 0 1-9,0 0 0-5,0 0 0 14,0 4 0-14,0-4-5 14,0 0 10-14,0 0-5 13,0 0 6-13,0 0-7 14,0 5 2-14,0-5-1 13,0 0 0-13,0 0 2 14,0 0-3-8,0 0 8-6,0 0-13 13,0 0 15-13,0 0-14 14,0 0 10-14,0 0-5 13,0 0 0-13,0 0 0 14,0 0 0-14,0 0 2 0,0 0-7 13,0 0 12-13,0 0-12 13,0 0 13-7,0 0-11-6,0 0 3 13,0 0 0-13,0 0 0 14,0 0 2-14,0 0-6 14,0 0 11-14,0 0-14 13,0 0 13-13,0 0-12 14,0 0 10-14,0 0-6 14,0 0 2-9,0 0 0-5,0 0 0 14,0 0 3-14,0 0-9 13,0 0 12-13,0 0-14 14,0 0 12-14,0 0-8 14,0 0 5-14,0 0-2 13,0 0 1-13,0 0-8 14,0 0 8-9,0 0-26-5,0 0-19 14,0 0-57-14</inkml:trace>
    </iact:actionData>
  </iact:action>
  <iact:action type="add" startTime="443879">
    <iact:property name="dataType"/>
    <iact:actionData xml:id="d72">
      <inkml:trace xmlns:inkml="http://www.w3.org/2003/InkML" xml:id="stk72" contextRef="#ctx0" brushRef="#br0">15530 14962 42 0,'-14'5'12'1,"4"-5"-12"13,-4 4-6-13,3 1-18 14,-2 10 7-14</inkml:trace>
    </iact:actionData>
  </iact:action>
  <iact:action type="add" startTime="444061">
    <iact:property name="dataType"/>
    <iact:actionData xml:id="d73">
      <inkml:trace xmlns:inkml="http://www.w3.org/2003/InkML" xml:id="stk73" contextRef="#ctx0" brushRef="#br0">15334 15043 3 0,'0'-3'20'1,"-2"-3"-15"0,-1 5 15 12,3-1-18-12,0 0 5 14,-4 0-7-14,2 0 1 13,0-3-1-13,0 0 3 14,-1-2 3-8,3 2-6-6,0-10 0 13,0-2 9-13,0-4-9 14,0-6 1-14,11-1 4 13,10-2-2-13,2-2-1 14,2-3-2-14,2-1 6 14,0 4-13-14,-2 0 14 0,-6 6-12 19,1 4 10-19,-4 5-6 0,-3-2 2 13,-2 9-1-13,-1 2 0 13,-6 4 1-13,-2 4-7 14,0 0 8-14,-2 0-6 13,0 0-1-13,0 0 1 14,0 0 0-14,0 0 1 14,-2 18 1-9,-6 10 2-5,-6 10 0 14,-1 3 2-14,1 3-8 13,-1 2 12-13,1-10-13 14,3 2 11-14,0-8-4 14,-1-4 1-14,4-4-1 13,-1-5 0-13,-1 1 1 14,2-9-4-9,1 1 7-5,3-3-8 14,-1-7 11-14,5 5-12 14,-2-5 10-14,2 0-5 13,0 0 1-13,0 0 4 0,0 0 3 13,0 0-6-13,0 0 9 14,0-5-9-14,0-12-4 13,7-4-13-7,6-4 15-6,1-2 4 13,3 1-3 2,-1 1-1-15,4-3 3 0,0 2-9 13,3-6 12-13,0 0-13 13,4 3 10-13,-4 1-6 14,-5 10 5-14,-7 4-3 13,-5 6 1-7,-4 6-2-6,-2-1 0 14,0 3-8-14,0 0 7 13,0 0-6-13,-2 0 8 14,-6 0 2-14,-8 0 0 14,-6 15-1-14,-1 11 0 13,-8 8 0-13,2 4 1 14,0 1-3-9,0 1 7-5,4-4-10 14,4 0 11-14,0-9-12 0,8 2 8 13,4-5-3 1,0-7 1-14,5-6 0 0,2 1 0 13,-2-8 4-13,0-2-9 13,4-2 12-13,0 0-9 14,0 0 6-8,0 0 0-6,0 0 4 13,0-6 2-13,4-12-2 14,4-13-7-14,5-6-1 13,5-2 6-13,-3 2-11 14,4-1 11-14,-1 2-12 14,-3-1 3-14,3 4 3 13,-1 0-6-7,4 8 1-6,-6 4 5 14,-1 8-6-14,-5 4 3 13,-3 6 6-13,-6 3-11 14,0 0 2-14,0 0-5 0,0 0-13 12,0 21 19 3,-13 7 2-15,-3 8 3 14,-3 4 6-9,-4 9-1-5,-2-5-6 14,-4 4 8-14,-2 3-8 0,2-4 3 12,-2-1-2-12,2-2 0 14,0-7 0-14,7-6-1 14,6 0 4-14,3-13-5 13,6-10 7-13,2-2-6 14,5-6 4-9,0 0 5-5,0 0 0 14,0 0 11-14,0 0-5 14,12-24-4-14,8-7 5 13,4-7-11-13,5 0-5 14,-2-6 7-14,0 4-12 14,0-1 5-14,0-3 0 13,2 3-1-7,-3 1-7-6,-4 3 7 13,-3 12-16-13,-7 4 16 14,-5 16-9-14,-2-2 9 14,-5 7-19-14,0 0 8 0,0 0-2 12,0 0 7-12,0 0-3 14,-5 12 11-14,-4 9 5 14,-6 1-3-9,-3 6-4-5,-2-2 9 14,-2 2-11-14,-1 2 8 13,5-10-4-13,1 1 1 14,1-2-1-14,7-3 0 14,3-7 2-14,4-6-6 13,2-3 8-13,0 0 1 14,0 0-5-9,0 0 8-5,0-6-4 14,8-12 7-14,5-5-11 14,8-11 2-14,-6 5 0 13,3-5 2-13,2 2-8 14,-5-1 12-14,4-1-14 13,-2 6 6-13,-1 2 0 14,2 8-4-8,-5 8-5-6,-4 0 4 13,-9 10-7-13,0 0 0 0</inkml:trace>
    </iact:actionData>
  </iact:action>
  <iact:action type="add" startTime="445708">
    <iact:property name="dataType"/>
    <iact:actionData xml:id="d74">
      <inkml:trace xmlns:inkml="http://www.w3.org/2003/InkML" xml:id="stk74" contextRef="#ctx0" brushRef="#br0">15271 15083 3 0,'16'-10'20'15,"4"-12"-19"-14,9-9 3 14,2-4-3-9,0 0-2-5,0-2-1 14,-2 3 1-14,-2 1 1 14,0 6-7-14,-2 3 7 13,-3 5-11-13,-4 9 9 14,-10 2-3-14,-2 8 5 0</inkml:trace>
    </iact:actionData>
  </iact:action>
  <iact:action type="add" startTime="445955">
    <iact:property name="dataType"/>
    <iact:actionData xml:id="d75">
      <inkml:trace xmlns:inkml="http://www.w3.org/2003/InkML" xml:id="stk75" contextRef="#ctx0" brushRef="#br0">15379 15075 3 0,'0'0'20'1,"2"-6"-10"13,11-14 13-13,7-4-17 14,0-7-6-14,2-1 0 13,1-1 6-13,-1 5-12 14,0 4 8-14,-4 2-5 14,-3 6-1-9,-5 6 1-5,-6 6-1 14,-4 4 4-14,0 0-7 14,0 0-13-14,0 0 6 0,0 4 5 12,-4 10 9 3,-10 12 0-15,-1-3 3 0,-6 8-1 12,4-4 0-12,1-6 1 21,3-1-3-21,4-3 0 0,0 0 4 12,3-5-7 3,1-2 8-15,5-6-8 0,0-4 8 12,0 0-1-12,0 0 0 14,0 0 8-14,0-2-2 14,5-20-1-14,10-8-9 20,3-5 4-20,4-4-9 0,2-3 10 13,-1 4-9-13,-1 2 9 13,-1 4-5-13,-2 6 0 14,-5-1 1-14,-3 13-6 13,-5 9 8-13,-4 5-7 14,-2 0-2-14,0 0 2 14,0 0-19-9,0 5 13-5,0 17 7 14,-13 5 3-14,-7 4 6 13,1 2-4-13,-4-1 2 0,1 2 1 13,1-6-4-13,2 2 3 14,0-8-4-14,7-4 2 13,0-4-2-13,3-5 2 20,3-9 2-20,4 0-1 0,2 0-2 13,0 0 11-13,0 0-11 14,0 0 5-14,0 0-1 13,0 0-10-13,0 0-7 14,0 0-5-14,0 0-18 14</inkml:trace>
    </iact:actionData>
  </iact:action>
  <iact:action type="add" startTime="451930">
    <iact:property name="dataType"/>
    <iact:actionData xml:id="d76">
      <inkml:trace xmlns:inkml="http://www.w3.org/2003/InkML" xml:id="stk76" contextRef="#ctx0" brushRef="#br0">27895 13904 7 0,'0'0'2'15,"0"0"7"-14,0 0-4 14,0 0-9-9,-6 0 4-5,-8 8 0 14,-3 12 5-14,-12 6-4 14,-3 0-1-14,-1 1 6 13,0-4-6-13,4-5 4 14,2-4 2-14,2-1-5 13,7-8 4-13,7 2-4 14,5-7 3-8,6 0 4-6,0 0 0 13,0 0 11-13,2-8-6 14,29-25 4-14,13-9-13 14,12-4-2-14,2-7 1 13,-2 4-4-13,-5 3 1 14,-6 2 0-14,-10 2 0 13,-6 8 1-7,-8 8-2-6,-11 5 6 14,-5 12-8-14,-5 4 4 0,0 5-2 12,0 0-7-12,0 0 8 14,-5 0-5-14,-10 10 5 13,-7 17 3-13,-5 11 0 14,0 4-5-14,-6 6 9 20,-1 2-11-20,-1-2 10 0,-3 0-6 13,2-5 0-13,2-5 0 13,7-13-1-13,8-9 7 14,5-6-13-14,10-7 14 14,4-3-11-14,0 0 12 13,0 0-10-13,0 0 2 14,8-10 0-9,15-16 12-5,10-11-11 14,10-5-2-14,1-4 7 14,1 0-12-14,2 2 9 13,-4 4-12-13,-4 4 7 0,-5 5 1 13,-5 6 1 2,-7 4 0-15,-9 14-1 0,-6 1 5 19,-3 6-12-19,-4 0 12 0,0 0-10 12,0 0 0-12,0 0 3 14,0 0-14-14,-6 11 13 14,-12 12 4-14,-4 2 0 13,-7 8 5-13,0-3-2 14,-2-2-6-14,-1-3 11 14,8-4-13-9,6-8 8-5,11-8-3 14,5-5 0-14,2 0 1 13,0 0-2-13,0 0-1 14,0 0 1-14,6 0 2 14,17-12 11-14,8-12-6 13,7 0-6-13,5-4 0 14,-1-1-1-9,1 0 1-5,-8 3-3 14,-6 2-1-14,-12 2 6 14,-7 4-11-14,-6 0 4 13,-4 3 3-13,0 4-11 0,0 2 8 13,-16 4 3-13,-5 5 2 13,-6 0 0-13,0 0 3 14,-2 7-9-8,4 8 12-6,3 3-11 13,7 0 12 2,-2 0-9-15,4-1 2 13,0 4 0-13,2-3-1 0,2-2 3 13,0-4-3-13,2-4 6 14,3-4-10-14,2-2 12 13,-1-2-12-7,3 0 8-6,0 2-3 13,0-2 1-13,0 0 0 14,0 0-1-14,0 0 6 14,0 0-1-14,0 0-4 13,0 0 13-13,0 0-10 14,0 0 7-14,0 0-11 0,0 0 2 19,0 0 0-19,0 0-1 14,0 0 1-14,0 0 4 13,0 0-12-13,0 0 15 14,0 0-12-14,0 0 6 0,0 0-3 13,0 0 0-13,0 0 0 13,0 0 0-13,0 0 4 14,0 0-10-9,0 0 12-5,0 0-11 14,0 0 11-14,0 0-8 14,0 0 2-14,0 0 0 13,0 0 0-13,0 0 1 14,0 0-6-14,0 0 12 14,0 0-14-14,0 0 13 13,0 0-11-7,0 0 8-6,0 0-3 13,0 0 0-13,0 0 0 14,0 0-2-14,0 0-7 14,0 0 6-14,0 1-20 0,0 6 4 12,0 1-37-12</inkml:trace>
    </iact:actionData>
  </iact:action>
  <iact:action type="add" startTime="454782">
    <iact:property name="dataType"/>
    <iact:actionData xml:id="d77">
      <inkml:trace xmlns:inkml="http://www.w3.org/2003/InkML" xml:id="stk77" contextRef="#ctx0" brushRef="#br0">17637 12458 12 0,'-7'0'0'1,"7"0"7"13,0 0-1-13,0 0-2 0,0 0-3 13,0 0 6-13,0 0-2 13,0 0-4-13,0 0-1 14,0 0 1-14,0 0-8 14,0 0 12-9,0-1-14-5,0 1 14 14,0 0-8-14,0 0 3 13,0 0 0-13,0 0 0 14,0 0-2-14,0 0-2 14,0 0 5-14,-2 0-8 13,0 0 10-13,-4 0-9 14,-2-2 8-8,-5 0-4-6,-3-5 2 13,-7 2 0-13,2 0-1 14,-4-2 6-14,-2 0-12 13,2 1 14-13,-1 0-14 14,2 2 8-14,-1 2-2 14,3-2 1-14,-1 2 0 13,4 2 0-7,0-1 0-6,4 1-1 13,-1 0 5-13,5 0-10 14,0 0 3-14,4 0 1 0,5 0-7 13,2 0 9-13</inkml:trace>
    </iact:actionData>
  </iact:action>
  <iact:action type="add" startTime="455218">
    <iact:property name="dataType"/>
    <iact:actionData xml:id="d78">
      <inkml:trace xmlns:inkml="http://www.w3.org/2003/InkML" xml:id="stk78" contextRef="#ctx0" brushRef="#br0">17603 12400 4 0,'85'0'1'1,"2"-2"0"13,-3 2 6-13,3 0-9 14,-2 0 9-14,2 0-12 13,-2 0 11-7,-3 0-8-6,1 0 4 14,-1 0-2-14,3 0 0 13,5 2 4-13,1 7-9 14,-3-2 12-14,4 1-12 13,-8 0 11-13,4-1-8 14,1-7 2-14,2 0 0 0,7 0 0 19,-4 0 1-19,2 0-4 0,-2 2 9 13,-7 1-11-13,-1 1 10 13,-3 1-3-13,-3-1 1 14,-4 1-1-14,0 1 1 14,1 1 0-14,2-2-2 13,6 4 2-13,-1-4-1 14,3 2 5-9,-2 0-13-5,-5 0 15 14,-2-4-14-14,2-3 5 14,7 0 0-14,3 0 0 13,7 0 4-13,1-3-9 14,-2 1 15-14,3 2-20 14,-8 0 19-14,-5 0-17 13,-1 0 13-7,-4 8-6-6,-4 1 1 13,-3-1 0-13,0-1-2 14,-5-2 8-14,2 0-12 14,0-1 13-14,1-1-11 0,4-1 11 12,-4 0-8 3,1-2 2-15,-2 0 1 0,-1 0-2 19,-2-2 1-19,1-10-5 0,-4 1 11 13,-3-4-14-13,-2 5 14 13,-2 0-13-13,-6 3 10 14,-4 0-5-14,-5 2 1 14,-3 3 0-14,-4 0 0 13,0 2 2-13,-7 0-10 14,-3 0 16-9,-3 0-14-5,-3 0 12 14,-5 0-9-14,-1 0 3 14,-3 0-2-14,-3 0 2 13,-2 0 0-13,-4 0-3 14,-2 0 9-14,0 0-15 14,0 0 18-14,0 0-16 0,0 0 10 19,0 0-3-19,-10 0 4 13,-5 0-3-13,-7 0 2 0,-5 0 2 13,0 0-8 2,0 0 10-15,1 0-12 0,4 0 12 12,-1 0-9-12,-4 0 4 14,-2 0-2-14,0 0 0 20,-4 0 0-20,-1 0-3 0,1 0 10 13,-2 0-14-13,1 0 15 13,-1 0-14-13,-2 0 11 14,2 0-5-14,-5 0 0 14,-3-3 1-14,-1-2-1 13,-6 1 6-13,0 0-12 14,-8 1 13-9,-5 1-14-5,-9 2 14 14,-7 0-11-14,-8 0 4 14,-5 0 0-14,3 0 0 13,0 0 2-13,0 0-7 14,-5 6 11-14,-2 5-13 13,1-3 15-13,-6-1-14 14,1 0 10-8,-7-4-4-6,-7 4 0 13,-8-2 0-13,-5 1-2 0,-7 1 6 13,-4-3-11-13,-7 4 14 14,-2 1-14-14,-3 2 10 13,-4-1-7-13,-2 0 4 14,-4-2 0-14,-7-1 0 13,2-4 2-7,2 3-7-6,2-2 11 14,6 0-12-14,1 2 9 13,9 0-10-13,9-4 4 14,13-2 1-14,16 0 1 13,5 0-3-13,3-6 4 14,8-10-6-14,9-2-1 14,12 0 14-9,12 1-10-5,14 2 6 14,13 3 5-14,10 2-5 13,11 3 4-13,7 3-7 14,1 3 2-14,2 1-4 0,0 0 8 13,0 0-12-13,0 0-4 13,0 0 8-13,0 0-15 14,5 0 14-8,17 0-1-6,14 3 4 13,10 6 0-13,10 1 4 14,6 2-8-14,3-2 10 13,5 0-12-13,3-5 13 14,5-3-9-14,6 0 3 14,7-2-1-14,8 0 1 20,8 0 3-20,2 0-4 0,0 0 7 12,1 0-12-12,-1 0 14 14,2 0-15-14,12 0 9 14,9 0-5-14,3 0 2 13,4 0 0-13,-1 3 0 14,-4 11 5-14,-5 2-11 14,-4 2 13-9,2-4-14-5,5-4 14 14,5-2-9-14,4-3 2 13,3-4 0-13,11-1 1 14,10 2 1-14,7-2 3 14,1 2-2-14,-6 2 0 0,-11 1 4 12,-13 0-7-12,-9 2 2 20,-7-4 1-20,-9 3-2 14,-6-2 2-14,-10-2-3 0,-4-2 5 13,-4 0-5-13,-14 0 5 13,-14 0-5-13,-20 0 7 14,-20 0-12-14,-15 0 5 14,-9 0 0-14,-2 0-1 13,0 0-6-7,0 0 7-6,0 0 0 13,-4 0 0-13,-11 0 4 14,-3 0 11-14,-5 0-14 14,4 0 3-14,0 0-4 13,9 0 0-13,-2 0-1 14,3 0 5-14,-1 0-11 13,-7 0 17-7,5 0-19-6,2 0 16 14,3 0-10-14,5 0 4 13,2 0-1-13,0 0 0 0,0 0 0 13,0 0-2-13,0 0 10 13,0 0-14-13,0 0 13 14,0 0-13-14,0 0 11 14,0 0-7-9,0 0 2-5,0 0 0 14,0 0-2-14,0 0 6 14,0 0-11-14,0 0 12 13,0 0-14-13,0 0 6 14,0 0 2-14,0 0-3 13,0 0 3-13,0 0 1 14,-4 0-7-8,-5-2 2-6,-5-8-64 13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3:20:32.4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141">
    <iact:property name="dataType"/>
    <iact:actionData xml:id="d0">
      <inkml:trace xmlns:inkml="http://www.w3.org/2003/InkML" xml:id="stk0" contextRef="#ctx0" brushRef="#br0">12719 4676 9 0,'0'-42'2'1,"4"-5"5"13,5 3-5-13,5 17-2 14,-5 0 4-14,-1 1-3 13,8 0-2-13,-1 2-22 14</inkml:trace>
    </iact:actionData>
  </iact:action>
  <iact:action type="add" startTime="8500">
    <iact:property name="dataType"/>
    <iact:actionData xml:id="d1">
      <inkml:trace xmlns:inkml="http://www.w3.org/2003/InkML" xml:id="stk1" contextRef="#ctx0" brushRef="#br0">12969 3980 3 0,'0'2'7'1,"0"-2"-6"13,0 2 12-13,0-2-12 14,0 3 10-9,0-3-9-5,0 0 11 14,0 0 18-14,0 0-1 14,0 0 7-14,0 0-28 13,0 0 14-13,0 0-21 0,0 0 4 13,0 0-6-13,0 0 0 13,0 0-5-13,22 0 5 14,7 0 5-8,7-5 2 8,1 3-14-14,6 2 17 0,3 0-19 13,6 0 17 1,8 0-10-14,3 0 4 0,3 0-2 13,3 0 0-13,-1 4 0 14,7 0-4-14,8-2 13 13,8-2-18-7,9 0 17-6,3 0-16 13,6 0 12 2,1 0-4-15,0 0 0 0,4 0 0 13,2 0-3-13,-2 0 9 13,-3 0-12-13,-5 0 14 14,-2 0-15-14,3 0 16 14,0 0-12-9,2 0 3-5,1 2 0 14,3-2-1-14,3 0 3 13,4 0-10-13,-1 0 20 14,3 8-23-14,1 2 20 14,4 3-15-14,0-4 11 13,1 1-5-13,-4-4 0 14,-1 1 0-14,-1-2-1 4,1-1 5 11,-3 3-10-15,1-4 15 0,-5-3-18 13,-1 0 16 1,5 0-13-14,-4 0 8 0,-2 0-2 13,-2 0 0-13,-1 0 1 14,-6 2-7-14,-5 5 16 13,-2-3-20-7,-4 0 16-6,7-4-13 13,5 0 10-13,6 0-3 14,-3-13 0 1,-2-5 1-15,-7 0-2 0,-6 1 5 12,-5 6-11-12,-6 1 14 14,-7 6-14-14,-5 4 13 13,-9 0-12-7,-8 0 6-6,-12 0 0 14,-7 0 0-14,-3 0 1 13,-6 0-8-13,3 0 16 14,-4 0-16-14,-2 0 16 13,-4 0-16-13,4 0 12 0,1-10-5 13,5-10 1-13,0-8 0 14,-2-5-1-9,-7-2 7-5,0-2-16 14,-7-4 17-14,-1 2-14 13,-6 2 12 2,-1-3-12-15,-1-2 2 0,-2-7 4 13,3-6 2-13,-2-4 1 13,-3-6-4-13,0 0 9 14,0-2-14-8,0 3 17-6,0 6-17 13,-14 3 8-13,-6 4-3 14,0 3 1-14,-5-1 0 13,-2 3 0-13,0 2 3 14,-4 2-5-14,2 2 10 14,-2 2-13-14,4 4 13 13,-2 2-11-7,-2 1 3-6,0 4 0 0,-7 3 0 12,-6 2 0-12,-12 1-5 14,-13 3 11 1,-16 0-15-15,-13 4 17 13,-5 0-18-13,-1 7 14 0,3 0-4 13,7 3 0-13,3 1 0 14,-2 0 0-9,-3-1 3-5,-4 0-6 14,-1-4 10-14,-1 0-13 13,-12-2 16-13,-13 1-14 14,-16 0 5-14,-9-1-1 14,1 2 0-14,7-4 1 13,14 4-6-13,12-3 14 14,11 4-18-9,-3 2 19-5,4 2-17 14,-6 1 10-14,-2 0-5 14,-5-2 2-14,-18 0 0 13,-19 2-1-13,-14 2 4 14,-5 0-11-14,3 0 16 13,16 0-15-13,20 4 14 14,15 6-13-14,13 0 9 5,7 0-3-5,3-1 0 13,4 3 0-13,7-1-4 14,4-2 11-14,4-2-16 14,0 1 18 0,8-2-18-14,5 4 15 0,3-2-9 13,7 0 3-13,7 0 0 13,3-2-2-7,3 3 6-6,1-4-12 14,-3 1 18-14,-2 2-18 13,-6-2 16-13,-8 0-12 14,-7 0 4-14,-6 1 0 13,-2-2 0-13,5-1 2 14,4-2-7-14,6 3 13 14,6-5-16-9,0 0 18-5,3 0-17 14,5 0 13-14,5 0-6 13,2 0 0-13,1 0 0 0,4 0-1 13,-5 0 5 2,2 0-14-15,1 0 20 0,-2 3-21 12,8 3 19 3,2 2-14-15,0-1 8 4,0 1-2-4,2-5 0 14,1 1 0-14,-1 1-4 14,7-5 12-14,-1 2-15 13,8-2 17-13,7 0-17 14,2 0 11 1,4 2-5-15,0-2 1 0,0 0-1 12,0 1 0-6,0-1-4-6,0 2-2 13,0 3 2-13,0 2 0 14,-2 4 8-14,-2 5-7 14,0 1 4-14,0 5 0 13,2 4 0-13,-3 3 3 14,1 0-8-14,0 3 13 13,-2 5-16-7,6-1 17-6,0 5-18 14,0-1 12-14,0-3-4 13,0 2 1-13,10 2 0 0,1 0-4 13,1 2 8 1,3 6-13-14,1 1 18 0,-3 4-16 13,3 1 14 2,-1 1-9-15,-2-4 4 4,1 0-2-4,-4-4 0 14,0-4 1-14,-1-4-5 14,-3-6 12-14,1 1-16 13,0-4 18-13,2 1-20 14,-1 4 14-14,3 0-5 13,-1-4 1-13,-4 2 0 14,1-2 0-8,-5-6 3-6,2-1-9 13,-2-3 15-13,-2-4-15 14,3-2 13-14,-3-5-11 0,0-6 5 12,0 2-1-12,0-7 1 14,0 2 1-14,0-1 0 14,0 1 3-14,3 0-6 20,-3-2 10-20,0 0-14 0,0 0 13 12,0 0-8-12,0 0 0 14,0 0 0-14,0 0-1 14,0 0 2-14,0 3-8 13,0-3 18-13,0 2-22 14,0-2 19 1,0 0-12-15,0 0 5 4,2 0-1-4,-2 0 0 14,0 0 2-14,0 0-3 13,0 0 10-13,0 0-12 14,0 0 10-14,0 0-4 14,0 0 3-14,0 0-3 13,2 0-2-13,-2 0-1 14,0 0 0-9,0 0-13-5,0 0 11 14,2 0-19-14,2 4 1 14,-1 5-53-14</inkml:trace>
    </iact:actionData>
  </iact:action>
  <iact:action type="add" startTime="16264">
    <iact:property name="dataType"/>
    <iact:actionData xml:id="d2">
      <inkml:trace xmlns:inkml="http://www.w3.org/2003/InkML" xml:id="stk2" contextRef="#ctx0" brushRef="#br0">8271 4113 11 0,'-6'-22'25'1,"-3"-1"-19"13,1 3 12-13,-2 2-10 14,-3 2-7-14,2 4 1 13,-5-2 4-13,-2 2-12 14,-6 0 12-14,-7-2-10 14,-2 2 8-14,-4 2 0 13,6 3-3-7,7 2 2-6,8 3-3 13,6 2 5-13,0 0-12 14,6 0 16-14,4 0-13 0,0 0 11 13,0 0-1-13,0-2-5 13,0 2 6-13,0-3-7 14,2 3 0-14,2 0 0 14,8 0 0-9,21-5-7-5,17-1 18 14,23-4-11-14,16-3 10 13,9 1-12-13,7 3 2 14,8-2 0-14,10 8-2 14,-1 1 7-14,1 2-12 13,-3 0 16-13,-4 4-18 14,-8 17 16-9,-10 0-11-5,-9 4 4 14,-12-4 0-14,-3-1 0 14,-3-3 1-14,1 0-3 13,-1-8 9-13,3-2-14 14,-3-7 14-14,-2 0-13 0,-2 0 10 13,-9 0-4 1,-6-10 1-8,-15-1-1-6,-12-1 0 0,-14 7 3 12,-11-1 6 3,0 3-6-15,0-4 20 0,-11-5-21 13,-18-1-1-13,-16-4 4 13,-12 5-5-13,-17 6 0 14,-16 4 0-14,-10 2-5 13,-9 0 10-7,-4 0-13-6,-5 2 16 14,-5 7-17-14,-7 0 12 13,-1 1-6-13,-3-6 3 14,2-4 0-14,10 0 0 13,3 0 3-13,9-2-5 14,4-10 8-14,15-3-10 14,6 1 14-9,14 2-12-5,11-1 6 14,8 3-4-14,17 4 0 14,6 0 1-14,9 2-4 0,4 2 13 12,8 0-18 3,5 2 16-15,3-3-10 0,0 2 9 12,0-1-7-12,0 2 2 21,3-4-2-21,3 1-6 0,15 1-14 12,23-11 17 3,27 1 6-15,27-6-10 0,23-1 17 12,8 3-14 3,12 1 4-15,5 2 0 0,-1 2-2 13,0 3 5-13,-6 4-6 13,-12 4 5-7,-14 0-9-6,-8 0 7 14,-9 9-7-14,-1 4 3 13,-1-5 2-13,-3-1 1 14,-6 4 0-14,-6-1-1 13,-4-5 1-13,-1-1-5 14,1-4 12-14,2 0-12 14,-6 0 12-9,-11-1-10-5,-11-10 6 14,-17 0-2-14,-15 0 1 13,-13 1 1-13,-4 0 2 0,0-3-4 13,-25-1-6-13,-19 2 6 14,-20 10-5-14,-23 2 3 13,-15 0 2-13,-8 18-2 14,-6 1 2-9,2 2-3-5,-3 0 6 14,3-2-6-14,2-6 12 14,5-2-17-14,2-1 17 13,-1-5-14-13,-8-1 6 14,0 0-1-14,7-1 0 14,2-3 1-14,9 0-3 13,5 0 10-7,-3 0-15-6,9 0 17 13,6 0-16-13,9 0 12 14,14 0-8-14,12 0 4 14,15 0-2-14,13 0 0 13,9 0 2-13,7 0-9 14,0 0 3-14,0 0 2 0,14 0-29 19,26 2 6-19,22 5 25 14,26 0 11-14,23-3-5 13,23-4-4-13,6 0-4 0,2 0 10 13,-5 0-15-13,-10-2 15 14,-11 2-16-14,-16 0 9 13,-9 0-1-13,-8 0 0 14,-10 0 0-9,-1 0-1-5,-5 0 6 14,-9 0-11-14,-8 3 13 14,-11 0-15-14,-15 1 16 13,-6 0-13-13,-9-2 5 14,-2-2 0-14,-3 0 0 13,-4 0 1-13,0 1-5 14,0-1 5-8,0 3-7-6,0-3 12 13,0 0-6-13,0 0 3 14,0 0 8-14,0 0-4 13,0 0-1-13,0 0-6 14,0 0 6-14,0 0-9 14,0 0 12-14,0 0-16 0,0 3 15 19,0-3-13-19,0 0 9 0,0 0-4 13,0 0 0-13,0 0 1 13,0 0-2-13,0 0 6 14,0 0-12-14,0 0 14 13,0 0-5-13,0 0 3 14,0 0-4-14,0 0-1 14,-2 0 1-9,2 0-1-5,-2 0-5 14,2 0 0-14,0 0-3 13,-3 0 8-13,-6 5-48 14,-1 1-32-14</inkml:trace>
    </iact:actionData>
  </iact:action>
  <iact:action type="add" startTime="19103">
    <iact:property name="dataType"/>
    <iact:actionData xml:id="d3">
      <inkml:trace xmlns:inkml="http://www.w3.org/2003/InkML" xml:id="stk3" contextRef="#ctx0" brushRef="#br0">12013 5087 1 0,'116'-16'2'1,"-5"4"4"13,-2-1-3-13,-2 6-2 14,-2 2 0-14,-1 0 1 13,-1 5-2-13,-5 0 4 14,-8 0-10-8,-6 0 14-6,-6 0-10 13,-2 0 6-13,-3 0-2 14,-2 5 0-14,-3 0-1 13,3 2-1-13,-4 0 2 14,-1 3-2-14,8-2 5 14,2 0-10-14,7 0 12 13,1-3-12-7,-1-5 8 8,-5 0-3-14,-2 0 0 0,-3 0 0 13,8 0 0-13,-2 0 5 14,8-9-5-14,0-1 7 13,-4-2-13-13,-5 0 12 14,-6 2-9-14,-6-2 3 20,-3 0 0-20,-3 2 0 0,0 2 4 13,0-1-8-13,3 9 11 13,-5-3-14-13,0 3 11 14,-4 0-9-14,-6 6-2 14,-1 6 7-14,-7 2 0 0,-2-2-1 12,-1 0-2-12,-2-2 6 14,-6-2-10-9,-6-4 14-5,-4 0-12 14,-6 0 9-14,-2-2-8 14,-4 3 4-14,-5-4-2 13,-2-1-10-13</inkml:trace>
    </iact:actionData>
  </iact:action>
  <iact:action type="add" startTime="19599">
    <iact:property name="dataType"/>
    <iact:actionData xml:id="d4">
      <inkml:trace xmlns:inkml="http://www.w3.org/2003/InkML" xml:id="stk4" contextRef="#ctx0" brushRef="#br0">15508 5087 1 0,'-21'0'5'1,"4"0"-5"0,-5 0 13 12,-3 0-13-12,-6 0 5 14,-7 0 4-14,-9 0-13 13,-7 2 4-13,-8 6 0 14,-1-1 0-8,-1 4 1-6,4-7-5 13,7-4 11-13,8 0-11 14,1 0 12-14,-1 0-3 13,-2-12-4-13,-9 0 7 14,-4-2-1-14,-6 0-4 14,-9 2-3-14,0 3 7 13,-8 0-15-7,-4 6 16-6,0-4-13 13,0 0 11 2,8 4-7-15,7-6 2 0,3 4-1 13,9-5 1-13,1 0 3 13,1 0-2-13,3-2 3 14,-8-2-6-14,-6 2 9 14,-4 2-8-9,-5 1 4-5,-5 6-4 14,1 3 0-14,2 0 0 13,-5 0-3-13,-2 0 7 14,0 5-10-14,-7 4 12 14,5 1-11-14,1-5 13 13,3 2-11-13,6-3 3 14,4-3 0-14,3 4-1 4,-3-3 2-4,-4-2-4 14,0 0 13-14,-6 0-18 14,-5 0 16 0,-3 1-14-14,-1 6 7 14,3-3-1-14,10-1 0 0,15 0 1 13,12-3-2-13,12 0 7 13,11 0-12-7,2 0 13-6,6-6-5 13,3 0 1-13,3-4 3 14,0 0-6-14,5 2 8 14,-5-1-6-14,5 0-2 13,0 2 4-13,1 4 3 0,-2-4-14 13,1 3 18-13,6 0-19 20,1 3 14-20,3 1-6 0,2 0 2 13,0 0-2-13,0-3 0 13,0 2-1-13,0-4-4 14,0 3 10-14,11 0-5 13,12-1 2-13,12-2 5 14,10-1-7 1,10 3 0-15,15-2 0 4,5 3 1-4,15 0-7 14,1 2 12-14,-2 0-15 14,0 0 11-14,-6 0-10 13,-5 0 9 2,-2 7-1-15,-5 2 0 0,-2 1 0 12,3 3-1-12,1-1 3 14,10 4-6-8,8-4 11-6,9 2-12 13,5-6 11-13,2-4-12 14,-4 0 7-14,-5-4-1 13,-5 0 0-13,-1 0 1 14,1 0-2-14,9 0 9 14,2 0-13-14,-4 0 13 13,-5 0-14-7,-6 0 8-6,-4 10-3 0,0 3 1 12,0 2 0-12,-3-3 0 14,3 4 4-14,2-1-11 14,2-4 15-14,7-1-15 13,2-6 15 2,0 0-14-15,-2-1 6 14,-10-3 0-14,-1 0 0 4,-4 1 1-4,2 1-2 14,-4 0 9-14,0 2-17 13,-6-2 18-13,-1 1-17 14,-3-3 10-14,-1 0-2 14,-1 0 0-14,-1 0 0 13,-7-9-1-13,-5-3 6 14,-5 0-10-9,-5-1 12-5,-5-2-14 0,-8 7 13 13,-9 2-11 2,-9 2 5-15,-8 4 0 0,-5 0 0 12,0 0-7-12,0 0 6 14,0 0-11-14,0 0 8 14,0 0 6-14,0 0-10 13,-11 0 16-7,-16 0-8-6,-14 0 0 13,-15 0 0-13,-10 7-1 14,-5 2-6-14,0-1 2 14,8-2 8-14,5 0-11 13,7 0 16-13,1-2-11 14,4-2 5-14,3 0-2 13,1-2 0-7,2 0 3-6,-5 0-6 14,-5 0 12-14,-8 0-19 13,-8 0 20-13,-1 0-19 14,1 0 14-14,-3 0-6 14,-7 0 1-14,-6 0 0 13,-3 0-3-13,2 0 7 14,8 0-10-9,7 0 16-5,4-6-19 0,4-2 20 13,-1-2-13-13,-3 0 4 14,-7-4-2-14,-14 2 0 13,-9 2 2-13,-13 8-5 14,-10 2 10-14,-4 0-15 13,-4 0 16 2,4 12-19-15,10 0 17 5,6-2-7-5,5-4 1 13,6-3 0-13,3-3-2 14,4 0 5-14,6-3-10 13,0-13 17-13,-4 0-20 14,-2 0 20-14,-7 4-16 14,-8 3 6-14,-1 8 0 13,5 1-3-7,7 0 3-6,12 0-1 14,17 8 8-14,9 2-16 13,8-4 19-13,14-3-19 14,6-3 17-14,12 0-9 13,9 0 2-13,2 0-1 0,-1 0 0 13,3 0 3-13,-3 0-6 14,1 0 11-9,2 0-13-5,0 0 14 14,-4 0-13-14,2 0 8 13,-3 0-4-13,-3 0 0 14,1 0 0-14,0 0-5 14,0 0 10-14,3 0-13 13,2 0 16-13,2 0-17 14,0 0 10-9,0 0-2-5,0 0-3 14,0 0-4-14,0 0 6 14,0 0 0-14,0 0-5 13,0 0 13-13,0 0-13 14,0 0 8-14,0 0-8 14,0 0 9-14,0 0-3 13,0 0 1-7,0 0 0-6,0 0-4 13,0 0 6-13,0 0-12 0,0 0 20 13,0 0-19 2,0 0 15-15,0 0-8 0,0 0 2 12,0 0-2-12,0 0 0 14,0 3 2-14,0 1-7 13,0-2 16-7,0 1-17-6,0 0 17 14,0-3-15-14,0 0 8 13,0 0-2-13,0 0 0 14,0 0 1-14,0 2-3 14,0 0 6-14,0-1-12 13,0-1 17-13,0 0-15 14,0 0 12-9,0 0-7-5,0 0 2 14,0 0-1-14,0 0 0 14,0 0 1-14,0 0-5 13,0 0 10-13,2 0-12 14,0 0-3-14,5 5 2 13,4 2-19-13</inkml:trace>
    </iact:actionData>
  </iact:action>
  <iact:action type="add" startTime="30872">
    <iact:property name="dataType"/>
    <iact:actionData xml:id="d5">
      <inkml:trace xmlns:inkml="http://www.w3.org/2003/InkML" xml:id="stk5" contextRef="#ctx0" brushRef="#br0">9716 6503 1 0,'-2'-6'6'1,"2"2"-6"13,0-3 2-13,0 4-2 14,0 1 3-9,0 0-4-5,0-3 7 14,0 5-7-14,0-2 8 14,0 2-5-14,0-1-1 13,0-1 6-13,-2 0-2 14,0 0-5-14,0-2 10 14,0 2-7-14,-1-3-2 13,1 0 9-7,-1 1-18-6,1 0 12 13,2 0-5-13,-2-1 1 14,0 1 0-14,-3 3 0 14,3-1 5-14,-2 2-10 0,2 0 10 12,-1-2-7-12,-1 2 10 14,4 0-8-14,-2 0 0 14,-1 0 0-9,1 0-1 10,0 0 2-15,-3-2-6 0,1 2 13 12,0-3-15-12,-3 1 16 14,3 2-14-14,-1 0 12 14,2 0-7-14,1 0 0 13,2 0 1-13,0 0-1 14,0-2 6-9,0 2-9-5,0 0 12 14,0 0-18-14,0 0 13 14,0 0-11-14,0 0 5 13,0 0-2-13,0 0 1 14,0 0 0-14,0 0-1 14,0 0-2-14,0 0 2 13,0 0-3-7,0 0 3-6,0 0-2 13,0 0 3-13,0 0 3 14,0 0 0-14,2 0-2 14,3 0 5-14,4 0-10 0,-2 2 16 12,-3 3-18-12,0-3 18 14,3 2-18-14,0-3 14 14,2-1-5-9,2 2 2-5,5 0 0 14,1 3-2-14,6-1 6 13,4 2-10-13,4-4 13 14,6 2-8-14,11-3 4 14,0-1 3 0,6 0-6-14,-3 0-1 0,-1 0 0 13,-2 0 1-8,-5 0-2-5,-1 0 9 14,-4 0-16-14,-1 0 15 14,-2 0-14-14,-4 0 8 13,-5 0-2-13,1 0 0 14,-3 0 0-14,3 3-1 14,4 1 6-14,7 2-10 0,7-1 12 19,1-1-9-19,8-4 5 13,2 0 0-13,0 0 2 0,0 0-4 13,-3 0 3-13,0 0-2 14,1 0 0-14,-4-4 3 13,-2 1-8-13,1 1 12 14,0-3-13-14,5 2 9 13,4-2-4-7,4 4-1-6,7-2 1 14,1 2-2-14,-4 1 5 13,-3 0-9-13,-10 0 17 14,-6 0-22-14,-2 0 16 14,-5 4-8-14,2 0 3 13,5-2-1-13,2 0 0 14,6-2 1-9,5 0-4-5,3 0 13 14,2 0-17-14,-2 0 17 14,-3 0-15-14,-5 0 10 13,-6 0-5-13,-2-4 2 14,-9-4-1-14,-5 0-1 13,-8 4 6-13,-6-1-9 0,-2 1 6 13,-7 3-2-7,0-1 6-6,3 0-11 13,3 2 4-13,8 0 0 14,9 0-3-14,8 0 6 13,3 0-8-13,-1 0 13 14,-5 0-16-14,-3-2 16 14,-6-3-14-14,0 3 11 13,-6-1-5-7,-8 1 0-6,-4 0 1 14,-8 2-2-14,-3 0 5 13,0 0-13-13,0 0 18 14,0 0-15-14,0 0 13 13,0 0-8-13,0 0 2 14,0 0-1-14,0 0 0 14,0 0 2-9,0 0-1-5,0 0 8 14,0 0-10-14,0-4 6 0,2-3 0 12,2-5-1-12,0-2-7 14,3-2 3-14,-1 0 0 14,2 2 0-14,-6 0 7 13,2-1-18-13,-2-2 21 14,1 0-20-8,-3-2 19-6,2 1-15 13,0-3 7-13,-2 2-1 14,0-1 0-14,0 1 3 13,0-2-9-13,0 1 14 14,0 2-20-14,0-2 24 14,0 0-21-14,0 2 15 13,0-1-8-7,0 2 2-6,0-4 0 13,0 1-1-13,0-2 7 14,0 2-15-14,0 0 19 14,0 0-17-14,0-2 15 13,0 3-10-13,0 0 3 14,0 3-1-14,0 0 3 14,-2 0 0-9,0 2-4-5,-3 0 10 14,1 0-18-14,2-5 18 13,-2-1-13-13,0 1 7 0,2-3-5 13,0 0 3-13,-2-3-1 14,2 4 0-14,-1-5 2 13,-1 1-7-13,2 5 14 14,-2-1-18-9,-4 6 16-5,0-1-14 14,-3 0 7-14,-1 2 0 14,-3 2 0-14,-1-2 1 13,-6 4-6-13,-2 2 12 14,-3 0-16-14,-2 2 19 14,-3 0-16-14,1-4 12 13,-2 2-7-7,-3-3 1-6,0 2 0 13,-2-3 0-13,-4 1 4 14,-1 2-11-14,1-1 17 14,0 3-20-14,-3 6 14 13,1 1-11-13,-3 0 6 0,5 0-1 13,-3 0 0 1,1 1 4-8,-3 3-5-6,-2-1 10 0,-2-2-16 13,-3 2 20-13,0-3-20 13,-1 1 18-13,1 2-11 14,1-3 2-14,6 0 0 13,0 0 0-13,0 0 3 14,-2 0-8-14,2 0 12 14,-1 0-14-9,5 0 15-5,1 0-15 14,-5 0 10-14,5 0-3 13,-6 0 0-13,6 2 0 14,3 2-3-14,0-3 10 14,1 1-17-14,3-2 20 13,1 0-18-13,1 0 16 14,2 0-10-9,-2 0 2-5,-1 0 0 14,1 0 0-14,-1 0 5 14,-4-3-9-14,0-1 12 0,-4 2-16 12,-3 2 13-12,3 0-13 14,-5 0 8-14,3 0 0 14,1 0 0-14,3 2 1 20,5 2-5-20,-1-1 9 0,2 2-13 12,0-1 18-12,-1-2-18 14,-1 0 16-14,-1 1-10 14,3-3 2-14,1 5 0 13,-5 0 0-13,-2 2 2 14,-2 3-9-14,-6 0 15 14,2 2-19-9,-1-2 21-5,5 2-17 14,-5-2 10-14,7 0-3 13,7-4 0-13,4 2 0 14,6 1-2-14,5-6 5 14,3 5-14-14,-8 1 19 13,8-2-18-13,-5 3 14 14,1-1-8-9,6-4 4-5,-3-1 0 14,3-1 0-14,-5-3 1 14,1 3-6-14,-1-1 17 0,-2 0-24 12,2 0 22-12,-2 0-20 14,-2 2 13-14,-1 1-3 13,1 0 0-13,-3 4 0 14,6-2-3-8,-4 3 4-6,5 1-8 13,5-4 14-13,1-1-16 14,4 0 17-14,1-2-15 14,3 1 7-14,2-3-1 13,0 0 1-13,2 1-6 14,0-1 4-14,0 4-15 13,0 1 15-7,0 2-8-6,0 1 4 14,0 2 6-14,8 2 0 13,1-1 0-13,0 2 0 14,0 1-2-14,2 1 9 13,-3-2-15-13,2 2 18 14,1-1-19-14,-2 2 17 0,-2 0-14 19,2 0 11-19,-1 0-5 0,4 2 0 13,-3 0 0-13,-3 0-6 13,3 0 16-13,-2 0-21 14,2 0 22-14,-3 4-17 14,1 0 8-14,0 0-2 13,0-1 0-13,-1-3 0 14,-2 0 0-9,1 0 4-5,2-1-10 14,-2 2 14-14,-1-1-16 14,0-1 16-14,3 1-13 13,-3-1 5-13,1 0 0 14,0-2 0-14,-1-2 3 14,2-1-7-14,-3-1 12 13,1-3-18-7,-2 1 20-6,2-1-19 13,2-1 14-13,-2 1-7 14,0 1 2-14,1-2 0 14,-3 0 0-14,0-2 5 0,0-2-13 12,-2-2 17-12,0 1-17 14,0-1 17-14,0 0-16 20,2 0 7-20,2 2 0 0,2 2-1 13,0 0 1-13,1 4-6 13,-1-1 16-13,2 2-20 14,0-5 21-14,-1 1-19 14,1 1 14-14,-3-1-9 13,0-4 3-13,-1-1 0 14,-2-1 0-9,1-2 3-5,-1 0-13 14,-2 0 20-14,0 0-10 14,0 0 5-14,0 0 1 13,0 0-4-13,0 0 3 14,0 0 0-14,0 0-2 13,0 0-3-13,0 0 9 0,0 0-17 20,0 0 18-20,0 0-19 13,0 0 14-13,0 0-9 0,0 0 4 13,0 0-1-13,0 0 1 13,0 0-1-13,0 0-9 14,0 0 13-14,0 0-12 14,0 0-4-14,6 0 4 13,1 7-21-7,7-3-24-6</inkml:trace>
    </iact:actionData>
  </iact:action>
  <iact:action type="add" startTime="40973">
    <iact:property name="dataType"/>
    <iact:actionData xml:id="d6">
      <inkml:trace xmlns:inkml="http://www.w3.org/2003/InkML" xml:id="stk6" contextRef="#ctx0" brushRef="#br0">24625 5929 3 0,'0'0'3'15,"0"-8"7"-14,0 3 16 0,0 2-23 13,0 3 19-13,0 0-22 13,0 0 10-13,-2 0-4 21,2 0-3-21,0 0-3 0,0 0 0 12,0 0 0-12,0 0 1 14,0 0-6-14,0 0 15 13,0 0-19-13,0 0 19 14,0 0-13-14,0 0 9 14,0 0-7-14,0 0 1 13,0 0 0-8,-3 0 0-5,1 0 0 14,0 0-5-14,0 0 10 14,0 0 2-14,2 0-1 13,0 0 3-13,0 0-8 14,0-4 8-14,0 0 0 14,0-4-6-14,0-3 1 13,0-6 2-7,0-3-12-6,11-1 7 13,7-2-4-13,3-1 6 14,4 0 2-14,2 0-5 14,2 0 0-14,4-3 0 13,5 4 2-13,1 0-9 14,-4 5 14-14,-6 6-17 0,-4 6 13 13,-10 5-9-8,-3 1 6-5,-8 0-1 14,-4 0 1-14,0 0 0 13,0 0-5-13,0 0 12 14,0 0-18-14,0 0 19 14,0 0-16-14,0 0 16 13,0 0-8-13,0 0 1 14,-2 0 0-9,0 0-1-5,-4 0-5 14,-2 5 2-14,-13 6 6 14,-4 3-11-14,-12 6 16 13,-3-1-11-13,-2 2 3 14,-5-1 0 1,-5 2-2-15,2-3 2 0,-4 1-2 12,7-3 10-6,9-8-16-6,14-4 16 13,11-5-14-13,8 0 12 14,5 0-6-14,0 0 5 0,0 0 6 13,0-14 2-13,25-12-13 13,13-11-5 2,18-2 5-15,10-4-11 13,7 4 21-13,1 0-18 5,-5 5 9-5,-4 6-1 14,-11 5 1-14,-13 4 3 13,-14 12-7-13,-11 2 9 14,-9 5-8-14,-7 0 11 13,0 0-18-13,0 0 3 14,0 0 6-14,0 0-7 14,0 2 7-9,0 1-5-5,-7 6 4 14,-4 3-4-14,-4 4 10 13,-6 7-8-13,1-2 13 14,-4 7-16-14,-3 2 7 0,-4 0-1 13,-2 1 0 1,-8-4 0-14,-1 0-2 14,0-3 6-14,5-5-13 4,6 1 18 11,10-8-18-15,2-1 10 0,11-8-2 13,6 0-3-13,2-3 4 13,0 0-1-13,2-6 6 14,23-17-10-14,12-6 8 14,12-8-6 0,11-3 6-14,8-2-3 5,0-2 2-5,1 0-2 13,-6 2 1-13,-10 3 0 14,-11 7-2-14,-15 13 11 14,-13 5-14-14,-10 9 11 13,-4 5-14-13,0 0-5 14,0 0 2-14,0 0-13 13,-2 12 11-7,-16 7 10-6,-9 8 4 14,-8-1-3-14,-5 3 9 13,-5 0-12-13,-4 3 12 14,2-3-11-14,-5-2 5 0,4-1-2 13,1-1 0-13,0-2 1 13,4-1-5-13,4-7 14 14,3-1-22-9,7-5 24-5,9-6-22 14,11 0 16-14,5-3-6 14,4 0 0-14,0 0 1 13,0 0 3-13,8-6 1 14,19-10-10-14,11-6-10 13,14-2 6-13,8-2 0 14,2-1 3-8,0 1-6-6,-8 3 6 13,-8 0-2-13,-5 5 8 14,-12 1-4-14,-11 10 10 13,-10 2-2-13,-8 5 0 14,0 0-8-14,-2 0-2 14,-27 0 4-14,-11 17-2 13,-8 5 4-7,-10 4 0-6,-2 2 4 13,-1-2-6-13,5 1 10 0,5-1-14 13,5-2 14 2,5-2-14-15,5-6 9 0,7-2-3 12,9-5 0-12,7-6 1 14,9-3-2-14,1 0 7 14,3 0-11-9,0 0 11-5,3-3 5 14,23-18-10-14,14-7-1 13,12-2 4-13,8 0-3 14,9 0-1-14,2-2 0 14,1 4 5-14,-5 2 1 13,-9 1-2-13,-12 7 0 14,-13 6 1-9,-15 8-4-5,-11 4 0 14,-7 0-1-14,0 0-15 14,0 0 4-14,-22 14-2 13,-12 6 6-13,-10 2 14 14,-3 0-7-14,-2 0 8 14,2-2-11-14,3 3 3 13,-1-2 0-13,-2 4 0 5,0-5 6 9,3 0-14-14,3-2 18 0,6-6-18 13,8-4 17 2,12-4-15-15,6-4 7 0,9 0-2 12,0 0 0-12,0 0-4 14,17-8 5-14,17-17 0 13,9-2-4-7,13-4 14-6,1-1-7 14,5 1 4-14,1-1-7 13,0 2 3-13,-8 2-3 14,-4 3 0-14,-6 4 6 14,-14 7-6-14,-7 3 7 13,-8 5-7-13,-9 4 7 14,-5 2-9-9,-2 0 2-5,0 0-6 14,0 0-2-14,0 2-2 14,-7 12-5-14,-17 10 15 13,-10 4-1-13,-12 4 4 14,-8 0-4-14,-6-2 7 13,-4-2-8-13,1-3 4 0,3-3-2 13,9-1 0-7,5-2 4-6,11-6-13 13,6 1 19-13,9-11-20 14,9-3 20-14,9 0-17 13,2 0 13-13,0 0-6 14,0 0 2-14,2-8 2 14,25-13-4-14,13-2-9 13,15-9 6-7,15 2 6-6,5-2-4 13,6-1 7-13,-6 5-6 14,-7 5 0-14,-17 6 2 14,-16 7-6-14,-21 10 0 13,-14 0-14-13</inkml:trace>
    </iact:actionData>
  </iact:action>
  <iact:action type="add" startTime="44625">
    <iact:property name="dataType"/>
    <iact:actionData xml:id="d7">
      <inkml:trace xmlns:inkml="http://www.w3.org/2003/InkML" xml:id="stk7" contextRef="#ctx0" brushRef="#br0">25539 4812 33 0,'0'-2'17'1,"0"1"22"13,0 1-24-7,0 0 7-6,0 0-12 13,0 0-5-13,0 0-5 14,0 0 5-14,0 0-14 14,-5-7 18-14,-1 1-14 13,-5 1 14-13,-3-4-9 14,1 2 0-14,-5-2-1 13,-5 4 1-7,-2-2-2-6,-8 5-8 14,-4 0 14-14,3 2-11 13,3 0 13-13,4 0-13 14,12 0 11-14,6-1-4 14,9 1 2-14,0-3 6 0,0-3-5 12,26-8 6-12,37-7-18 20,26-10 19-20,25 2-15 14,11-3 13-14,9 5-13 0,-1 5 5 13,-4 0-1-13,-8 4-4 13,-16 1 5-13,-13 7 0 14,-15 5 8-14,-19 5-18 13,-15 0 17-13,-15 0-14 21,-12 15-5-21,-7 7 12 0,-9 6-6 12,0 11 4-12,-9 10 2 14,-26 11 0-14,-10 10 2 13,-8 1 6-13,-3-1-12 14,0-3 9-14,2-11-7 14,3 0 4-14,4-1 0 0,2-2-2 19,1 3 0-19,2 1-3 13,4-1 15-13,4 0-20 14,5-5 16-14,5-5-13 14,2-5 14-14,2-8-10 13,4-1 1-13,3-4 0 0,0-5 0 13,1-1 4-13,3-2-12 20,-2-1 19-20,2 1-22 14,-4-1 20-14,-1 2-16 13,3-1 10-13,0-4-4 0,0-1 1 13,4-6 0-13,1-1-3 14,1-2 11-14,3-2-18 13,0-2 20-13,2-2-17 14,0 0 17-9,0 0-10-5,0 0 2 14,0 0 4-14,0 0 6 14,0 0-12-14,0 0 16 13,0 0-11-13,0 0-4 0,0 0 10 13,0 0-22-13,0 0 11 14,0 0-7-14,0 0-8 13,9 0-35-7,15 0-47 8</inkml:trace>
    </iact:actionData>
  </iact:action>
  <iact:action type="add" startTime="47522">
    <iact:property name="dataType"/>
    <iact:actionData xml:id="d8">
      <inkml:trace xmlns:inkml="http://www.w3.org/2003/InkML" xml:id="stk8" contextRef="#ctx0" brushRef="#br0">25777 6212 1 0,'25'-12'2'15,"-2"-4"1"-14,-6 3 2 14,-3-1-2-9,-12 2 3-5,0 5 5 14,-2-1-9-14,0 2 8 0,0 2-9 12,0 2 4-12,-6-3-5 14,-2 5 11-14,-3 0-22 14,3 0 20-14,-8 0-18 13,3 0 9-13,-3 3-5 14,3 6 4-8,2-2 1-6,3 1 0 13,4-3-6-13,4 0 6 14,0-1-14-14,0-2 3 13,0-1-1-13</inkml:trace>
    </iact:actionData>
  </iact:action>
  <iact:action type="add" startTime="47759">
    <iact:property name="dataType"/>
    <iact:actionData xml:id="d9">
      <inkml:trace xmlns:inkml="http://www.w3.org/2003/InkML" xml:id="stk9" contextRef="#ctx0" brushRef="#br0">25777 6212 4 0,'16'-55'3'1,"-16"55"16"13,0 0-15-13,0 0 10 14,0 0-13-14,-2 0 14 13,-5 0-14-13,0 0-1 14,1 0 0-14,-1 0-11 0,1 0 6 13,3 14-27-13</inkml:trace>
    </iact:actionData>
  </iact:action>
  <iact:action type="add" startTime="48768">
    <iact:property name="dataType"/>
    <iact:actionData xml:id="d10">
      <inkml:trace xmlns:inkml="http://www.w3.org/2003/InkML" xml:id="stk10" contextRef="#ctx0" brushRef="#br0">26647 5525 0 0,'2'-3'7'15,"-2"-1"17"-14,0 4-8 14,0 0 1-14,0 0-1 13,0 0-13-13,0 0 7 14,0 0-4-14,-2 0-11 14,0 0 16-14,2 0-15 13,0 0 8-7,0 0-4-6,0 0 0 13,0 0 1-13,0 0-3 14,0 0-2-14,2 0 3 0,29 0-3 13,32 0 4-13,32 0 9 13,28 0 4-13,10 0-10 14,-7 0 0-14,-11 0-2 14,-14-7 3-9,-16-2-2-5,-18 1 2 14,-21 2 1-14,-21 4 1 13,-15 2 2-13,-7 0-6 14,-3 0 3-14,0 0-5 14,0 0 5-14,-7 0-8 13,-2 0 11-13,-1 0-9 14,-6 0 11-9,3 0-20-5,1 0-1 14,5 0 2-14,5 0-16 14,2 0-11-14,0 0-27 13</inkml:trace>
    </iact:actionData>
  </iact:action>
  <iact:action type="add" startTime="49509">
    <iact:property name="dataType"/>
    <iact:actionData xml:id="d11">
      <inkml:trace xmlns:inkml="http://www.w3.org/2003/InkML" xml:id="stk11" contextRef="#ctx0" brushRef="#br0">26714 5805 4 0,'0'0'6'1,"0"0"-4"13,0 0 9-13,0 0-6 14,0 0 2-14,0 0 0 13,0 0-6-7,22 0 12-6,20 0-9 14,21 0 4-14,26 0-1 13,6 2-6-13,7 2 2 14,-5-2-2-14,6-2 0 13,0 0 4-13,1 0-1 14,0 0 0-14,-7 0 3 14,-15 0-1-9,-18 0-1-5,-16-4-3 14,-19 0 10-14,-13 2-2 13,-14 2 11-13,-2 0 3 14,0 0-13-14,0 0 15 0,-5 0-23 13,0 0 5-13,3 0 0 13,0 0-8-13,2 0 3 14,0 0-6-9,0 0 3-5,0 0-9 14,0 0 1-14,0 0-21 14,0 0 4-14,0 0-33 13,0 0 13-13,0 0-7 14</inkml:trace>
    </iact:actionData>
  </iact:action>
  <iact:action type="add" startTime="57882">
    <iact:property name="dataType"/>
    <iact:actionData xml:id="d12">
      <inkml:trace xmlns:inkml="http://www.w3.org/2003/InkML" xml:id="stk12" contextRef="#ctx0" brushRef="#br0">19188 3194 20 0,'-2'-9'21'6,"2"8"-18"-5,-7 1-3 14,-4 0-7-14,-5 0 7 13,-4 0 1-13,1 0 5 14,0 0-2-14,13 0 9 14,4 0-12-14,2 0 18 0,0 0-18 12,0 0 12-12,-2-8-13 14,2 0 0-9,0-1 0-5,0 2 4 14,-6 3 3-14,4 0-5 13,-2 4 3-13,0-2 2 14,-1 2-9-14,3 0 8 13,2 0-6-13,0 0 2 14,0 0-1-14,0 0-2 14,0-3 7-9,0 3-11-5,0-3 10 14,0-3 4-14,7-2-4 14,11-4-5-14,9-6 0 13,10 0 0-13,10-6-1 14,8-1 5-14,6-3-10 13,-1-2 14-13,2 1-16 14,-2 0 16-8,-1-1-14-6,-1 2 10 13,-3 2-4-13,-3 4 0 14,-1 0 1-14,-4 4-2 14,-3 2 5-14,-3 2-13 13,-8 6 18-13,-6 0-17 0,-14 4 14 13,-7 4-8-13,-3-2 2 20,-3 2-3-20,0 0 2 0,0 0-10 13,0 0 4-13,0 0-12 13,0 0 15-13,-5 0 4 14,-8 4-3-14,-5 12 6 13,-7 3-2-13,-2 4 0 14,-6 3-1-14,-7 2 0 20,-9 4 5-20,-11 4-12 0,-16 3 14 13,-8 1-16-13,-6 0 14 13,-3 1-8-13,8-6 3 14,10-3 0-14,10-4 0 14,16-4 0-14,13-2-2 13,16-6 9-13,11-6-14 14,5-6-1-9,4-1 4-5,0-3-6 14,8 0 10-14,28 0 9 14,22-3-3-14,18-15 0 13,11-5-1-13,7-3-6 14,2-8 7-14,-1-1-12 0,1-3 12 13,-5 0-10-13,-4 1 6 20,-11 4-2-20,-9 3 0 13,-11 4 0-13,-12 3-2 14,-8 5 12-14,-14 6-20 0,-7 4 21 13,-7 4-18-13,-8 4 9 13,0 0-4-13,0 0-8 14,-23 0-15-14,-20 16 24 20,-19 10 2-20,-15 4 4 0,-10 5 0 13,-1-2-6-13,4 1 8 13,10 3-12-13,12-4 5 14,8 1-1-14,10-1 1 14,6-8 0-14,4 0-4 0,13-4 11 12,2-9-14 3,9 0 12-10,2-9-12-5,8-1 3 0,0-2 3 13,0 0 1 2,14 0 4-15,19-4 2 0,14-14 1 12,13-9-14-12,10 1 15 14,7-3-16-14,8-3 16 13,2-2-11-13,0 2 5 14,-9 4-4-8,-13 4 2-6,-16 7 0 13,-20 7-2-13,-19 5 9 14,-10 5-15-14,0 0-5 13,-29 3-22-13,-23 20 35 14,-20 9 8-14,-12 4-5 14,-13 6-1-14,1-2 3 13,7 4-1-7,7 0-5-6,13-2 9 13,6 5-14-13,10-6 15 14,4 4-12-14,9-5 3 14,9-5 0-14,11-9 0 13,11-12-4-13,7-3 1 14,2-7-15-14,11-4 16 0,31 0 4 19,22-4 11-19,25-24-12 14,17-10 2-14,8-4-3 13,3-4 0-13,-3 3 0 0,-13 2 1 13,-17 6-8-13,-22 5 14 14,-19 11-12-14,-20 8 12 13,-17 2-8-13,-6 9 1 14,-14 0-37-9,-23 0 13-5,-13 17 24 14,-10 9 2 1,-2 2-1-15,-3 5 6 0,1 6-1 12,1 2-7-12,5 9 5 14,0-4-4-14,2-4 2 14,10-1-1-14,8-15-1 13,14-3-1-7,12-9-2-6,7-4-5 13,5-2 4-13,0-6 0 14,25-2 4-14,25 0 9 14,18-5 1-14,17-15-8 13,9-3-2-13,2 0 5 14,-5 0-1-14,-8-1 1 0,-14 1-4 19,-9 6 10-19,-13 3-7 0,-16 6-1 13,-14 3-3 1,-12 5 0-14,-5 0 0 0,0 0-13 13,-20 10 6-13,-13 15 7 13,-10 8 14-13,-9 4-14 14,4-3 9-14,3 0-6 14,9-4-2-9,10-3-1-5,10-5 2 14,3-5-4-14,6-1 6 14,3-3-9-14,-1-5 10 13,5-7-13-13,0 2 8 14,0-3 0-14,0 0 0 13,0 0 3-13,0 0 4 0,0 0-6 20,0 0 4-20,0 0 1 0,0 0-8 12,0 0 9 3,0 0-2-15,0 0-4 0,0 0 10 12,0 0 2-12,0 0-5 14,0 0 7-14,0 0-12 14,0 0 17-14,0 0-18 13,0 0 18-7,0 0-19-6,0 0 9 13,0 0-8-13,0 0-1 14,0 0 1-14,0 0 1 14,0 0-5-14,0 0 10 13,0 0-16-13,0 0 18 14,0 0-17-14,0 0 11 14,0 0-4-9,0 0 0-5,0 0 0 14,0 0-2-14,0 0 5 13,0 0-11-13,0 0 17 14,0 0-19-14,0 0 17 14,0 0-10-14,0 0 3 13,0 0 0-13,0 0 0 0,0 0 2 19,0 0-7-19,0 0 14 0,0 0-19 13,0 0 17-13,0 0-16 14,0 0 9-14,0 0 0 13,0 0-1-13,0 0-1 14,0 0 0-14,0 0 4 14,0 0-12-14,0 0 20 13,0 0-17-7,0 0 16-6,0 0-11 13,0 0 2-13,0 0 0 14,0 0 0-14,0 0 2 14,0 0-4-14,0 0 9 13,0 0-14-13,0 0 15 14,0 0-14-14,0 0 7 13,0 0-1-7,0 0 0-6,0 0 2 14,0 0-4-14,0 0 7 13,0 0-13-13,0 0 17 14,0 0-18-14,0 0 14 0,0 0-10 12,0 0 5-12,0 0-1 14,0 0 0-14,0 0 1 20,0 0-6-20,0 0 14 0,0 0-18 13,0 0 22-13,0 0-20 14,0 0 10-14,0 0-3 13,0 0 1-13,0 0-9 14,0 0-8-14,9 0-27 13,7 0 9-13,-1 0-51 14</inkml:trace>
    </iact:actionData>
  </iact:action>
  <iact:action type="add" startTime="61654">
    <iact:property name="dataType"/>
    <iact:actionData xml:id="d13">
      <inkml:trace xmlns:inkml="http://www.w3.org/2003/InkML" xml:id="stk13" contextRef="#ctx0" brushRef="#br0">8526 6667 0 0,'-2'-8'0'15,"-2"-2"0"-14,-4 0 1 14,4 4 5-14,4-3 9 13,0 2 4-7,0-1-16-6,0 3 20 14,0 5-20-14,0-5 14 13,0 1-15-13,0-2 4 0,0 2-5 13,-2 0 2-13,0 1-3 13,-3 0 1-13,1-3-2 14,2-4 7-14,-3 0-12 14,3-2 13-9,-1 0-13-5,3 0 11 14,0 2-5-14,0 2 0 14,0 1 1-14,-2 5-2 13,2 1 4-13,-2 1-10 14,0 0 15-14,0 0-16 13,2 0 12-13,-3 0-8 14,3 0 2-8,0 0-4-6,0 0-1 13,0 0-2-13,0 3 5 14,0 9 7-14,0 3-10 14,0 2 14-14,-4 4-13 13,2 1 9-13,-2 4-3 0,-3 0 0 13,2 4 1-13,1 7-2 20,-1 0 4-20,-1 3-8 0,-1 3 13 13,0-3-14 1,0 1 15-14,1 4-12 0,-1-6 3 13,1 6 0-13,1-3-2 14,0 2 6-14,1 5-8 13,0-1 12-13,-1-2-16 14,3-3 17-9,2-2-15-5,0-7 9 14,0 1-3-14,0-6 0 14,0 0 0-14,0-3-1 13,0-3 6-13,0 2-12 14,0-2 14-14,0 2-13 13,0-5 12-13,0-2-10 14,0-2 4-8,0-2-1-6,0-6 0 13,0-2 1-13,0-4-5 14,0-2 8-14,2 0-12 0,-2 0 15 12,5 0-12 3,-1 0 11-15,2 0-5 14,6 0 0-14,6 0 2 0,8 1-2 19,12-1 5-19,7 0-10 13,9 0 13-13,6 0-14 14,5 0 14-14,3 0-12 0,1 0 9 13,5 0-5 1,0 0 0-14,-2 0 1 0,3 3-5 13,-2 0 12-13,3-2-14 14,2 1 13-9,4-2-11-5,3 0 13 14,9 0-13-14,2 0 4 13,1 0 0-13,-2 0 0 14,-4 0 5-14,-1 0-10 14,1-10 11-14,0 0-12 13,-2 0 12-13,-4 5-6 14,-3 2 0-9,1 1 1-5,4 2-1 14,-1 0 0-14,-1 0-1 14,-2 2 8-14,-10 12-15 13,-5-2 16-13,-13 0-16 0,-8-1 13 13,-5 1-6-13,-4-5 2 14,-2-2-1-14,-7-2 0 20,2 1 3-20,-2-4-9 0,7 0 15 12,6 0-15-12,7 0 14 14,5 0-9-14,-1 0 2 14,-2 0-2-14,-6-7 1 13,-7 4 0-13,-9-3-3 14,-2 0 13-14,0-3-20 13,4 0 21-7,9-5-18-6,6-6 14 14,3-3-8-14,3 2 1 13,-2 3 0-13,-2 4 0 14,-4 3 2-14,-5 2-10 13,-6 3 16-13,-12 1-12 14,-5 2 11-14,-7 1-11 0,-1-1 8 19,-2 2-4-19,1-3 1 14,1-3 0-14,-1-1 7 13,0-2-8-13,-3-3 13 0,1-6-8 13,-1 0 2-13,0-4-3 14,1-3 3-14,-5-2-2 13,0-5-3-13,0 2-2 14,0-3 1-8,0-3-7-6,0 1 15 13,0 0-18-13,0-1 19 14,0-4-17-14,0-1 9 13,-9 2-2-13,-4-1 0 14,-1 1 1-14,-5 1-6 14,-4 0 5-14,-2 4-7 13,-4 3 14-7,0-1-8-6,0 4 6 13,-2 3-7-13,2 2 2 14,0 4-3-14,0 6-1 14,-2 2 4-14,0 3-6 13,0 5 13-13,2 0-14 14,-3 4 13-14,1-3-9 0,-9 3 3 19,-7 0 0-19,-9 0 0 14,-10 0-8-14,-8 0 7 0,-6 0-12 12,0 3 9-12,-3-1 1 14,-1 0-5-14,-10 4 8 14,-8 1-3-14,-8-2 2 13,-4-1 1-13,3-4 0 14,4 0 3-9,5 0-2-5,1 0 5 14,3 0-8-14,2-4 10 14,5-1-11-14,2-4 5 13,4 1-2-13,-2 0 0 14,1 1 1-14,1 0-3 14,6 3 8-14,8 1-13 13,7 3 14-7,6 0-13-6,0 0 9 13,0 0-5-13,-3 0 2 14,1 0 0-14,2 0-1 14,2 0 3-14,8 0-4 0,7 0 9 12,6 0-14-12,10 0 15 14,8 0-11-14,7 0 6 13,3 0-3-7,5 0 1-6,0 0-1 14,2 0 0-14,-2 0 8 13,2 0-17-13,-2 0 18 14,2 0-19-14,-2 0 12 13,2 0-4-13,-2 0 2 14,-3 0-1-14,3 0 0 14,-3 0 2-9,5 0-6-5,-5 5 12 14,1-1-14-14,-4 4 15 14,-4 1-12-14,-5 0 6 13,0-1-2-13,0 0 0 14,1-1 1-14,3-4-3 13,1 1 8-13,4-2-12 14,3-2 14-8,3 0-7-6,2 0 3 13,0 0 5-13,0 0-7 0,0 0 1 13,0 0 3 1,0 0-5-14,0 0 2 0,0 0 5 13,0 0-15-13,-2 0 14 14,-2 0-11-14,-1 0 7 20,-4 2-3-20,0-2 0 0,3 0 0 12,1 2-2-12,3-2 7 14,2 0-11-14,0 0 15 14,0 0-17-14,-3 0 14 13,3 0-8-13,0 0 2 14,0 0 0-14,0 0 0 14,0 0 0-9,0 0-5-5,0 0 12 14,0 0-15-14,0 0 13 13,0 0-13-13,0 0 8 14,0 0-3-14,0 0 0 0,0 0 3 13,0 0-3 1,0 0 1-14,0 0-3 0,0 0 6 13,0 0-8-8,0 0 3 10,0 0 2-15,0 0-7 0,0 0 3 13,0 0 0-13,0 0 1 13,0 0 2-13,0 0-3 14,0 0 1-14,3 0-1 14,-1 0 1-14,-2 0 3 13,5 0 1-7,1 0 1-6,5 0-3 13,1 8-6-13,1 5-24 14,-1 1-20-14</inkml:trace>
    </iact:actionData>
  </iact:action>
  <iact:action type="add" startTime="65936">
    <iact:property name="dataType"/>
    <iact:actionData xml:id="d14">
      <inkml:trace xmlns:inkml="http://www.w3.org/2003/InkML" xml:id="stk14" contextRef="#ctx0" brushRef="#br0">15340 7744 0 0,'72'2'0'15,"3"-2"4"-14,4 0-5 14,4 0 2-14,1 0-1 13,-2 0 0-13,1 0 2 14,-3 0-4-14,2 0 9 14,3 0-14-9,5 3 15-5,5-3-11 0,1 3 5 13,0-3-2 1,-5 0 1-14,-8 0-1 14,-5 2 0-14,2 0 2 0,1 0-5 13,1 1 10-13,8-3-8 13,-4 0 7 2,7 0-4-15,6 0-2 4,1 0 0-4,0 0 0 14,-1 0 3-14,-8-5-2 14,-3 3 3-14,-3 0-7 13,-2 2 11-13,-2 0-11 14,-2 0 6-14,4 0-3 14,6 0 3 0,7 0-2-14,9 0 2 5,4 0 2-5,-2 0-4 13,-7 0 6-13,-8 0-7 14,-3 0 6-14,-6 0-1 14,1 0-3-14,-1 0 7 13,-1 0-1-13,5 0-8 14,0 0 5-14,7 0 1 13,2 0-6-7,-1 0 6-6,-3 6-10 0,-9-3 8 13,-10 2-4-13,-15-3 1 13,-13-2 0-13,-8 2-1 14,-5-2 5-14,-1 0-8 13,6 0 8-13,3 0-6 14,8 0 12 1,-2-4-16-15,-1 4 6 4,-3 0-1-4,-9 0 0 14,-6 0 0-14,-11 0-7 14,-9 0 15-14,-7 0-17 13,0 0 10-13,0 0-6 14,-13 0-9-14,-28 0 14 13,-17 0 5-13,-11 0-5 14,-4 8 0-8,8-1-3-6,7-2-3 13,5-1 12-13,1 2-8 14,-2 0 9-14,-6-1-8 13,-4 0 3-13,-7-5-2 14,-8 2 0-14,-5-2 0 0,-9 0-1 13,-6 0 9-13,-8 0-13 20,-7 0 13-20,-6-2-14 0,-5 0 11 13,3-1-8-13,1 3 4 13,5-3-1-13,8 3 0 14,7-2 3-14,7 2-9 13,-2 0 12-13,1-2-10 14,-3 2 14-14,-1-4-14 14,-1-2 9-9,-7-2-5-5,-4-2 0 14,-10-1 1-14,1 2-4 13,4-1 11-13,0 4-14 14,5-1 14-14,3 6-16 14,2 1 12-14,3-2-7 13,5 2 3-13,0 0 0 14,2 0-1-9,-7 0 3-5,1 0-11 0,4 0 18 13,7 2-18 2,8-2 17-15,12 0-10 13,8 0 2-13,10 0 0 14,6 0-1-14,9-6 2 0,7-1-5 13,4 0 13-13,4 2-18 13,8 2 20-7,-1-1-19-6,10-1 14 13,1 4-6-13,5 1 0 14,0-1-2-14,0-2-5 14,0 3-13-14,7 0 12 13,18 0 2-13,12 0 0 14,17 8 12-14,13-2-6 13,7 0 3-7,8 0-3-6,3-3 0 14,2 0 2-14,2 1-5 13,0-2 10-13,-2 0-14 14,2 0 17-14,1-1-17 13,1-1 14-13,9 3-9 14,6 1 2-14,4 0 0 0,0 2 0 19,-2 0 4-19,2 0-11 0,3 4 14 13,-1-3-15-13,-7 8 15 13,-7-3-13-13,-11-2 7 14,-5 0-1-14,-2-2 0 14,3-5 0-14,4 0-2 13,2-3 9-13,-5 0-12 14,3 0 11-8,-4 0-11-6,-4 0 10 13,-2 0-6-13,-8 0 1 14,-11 0 0-14,-15 0 0 13,-16 0 3-13,-10 0-10 14,-13 0 17-14,1 0-20 14,-5 0 16-14,0 0-13 13,0 0 7-7,0 0 0-6,0 0-2 13,0 0 2-13,0 0-1 14,0 0 8-14,0 0-16 14,3 0 18-14,-3 0-15 0,0 0 12 12,0 0-6-12,0 0 0 14,0 0 2-14,0 0-2 14,0 0 5-9,0 0-5 10,0 0 5-15,0 0-7 0,0 0 9 12,0 0-7-12,0 0 5 14,0 0-5-14,0 0 6 14,0 0-5-14,0 0-1 13,0 0 9-13,0 0-14 14,0 0 12-9,0 0-9-5,0 0 6 14,0 0-6-14,0 0 4 14,0 0-2-14,0 0 0 13,0 0-2-13,0 0 0 14,0 0-19-14,-6 0 4 14</inkml:trace>
    </iact:actionData>
  </iact:action>
  <iact:action type="add" startTime="71240">
    <iact:property name="dataType"/>
    <iact:actionData xml:id="d15">
      <inkml:trace xmlns:inkml="http://www.w3.org/2003/InkML" xml:id="stk15" contextRef="#ctx0" brushRef="#br0">17476 8647 14 0,'-82'0'9'1,"-8"0"-2"0,-7 0-7 12,-7 0 6-6,-9 0-9-6,-7 0 8 13,-5 0-10-13,-5 0 10 14,1 0-10-14,-6 0 7 14,-10 0-2-14,-5 0 0 13,-6 0 1-13,-4-5-4 14,3 3 11-14,-3 0-13 13,2 0 12-7,2 2-12-6,-5 0 6 14,1 0-2-14,-1 0 1 13,-6 0 0-13,-4 0 0 14,-6 0 4-14,-1 13-11 14,-3 1 14-14,-1 4-13 13,-1 4 15-13,-2-1-15 14,0 4 6-9,0-1 0-5,-4 0 0 14,-4-2 0-14,2-2-3 13,6-6 4-13,7 0-7 0,1-4 12 13,13-6-14-13,3 1 12 14,5-5-4-14,4 0 0 13,5 0 0-13,1 0 2 14,3 0-1-9,6-3 6-5,8-8-5 14,4-1 1-14,9-1 3 14,10-1-4-14,3 0-2 13,5-4 0-13,11-1 6 14,11 0-5-14,12-1 18 14,8-1-16-14,7 4 19 13,7-2-20-7,6 4 12-6,5 1-13 13,2-1 7-13,2 5-8 14,2 5-2-14,3-2-1 14,9 4 6-14,1 1-9 13,1 0 5-13,5 2-3 0,-1 0 5 13,2 0-8-13,3 0 7 20,2 0 0-20,0 0-2 0,0 0-5 13,0 0 5-13,0 0-4 13,0 0 4-13,0 0-12 14,12 14 14-14,11 8 0 14,8 4 6-14,6 2-5 13,3 2 1-13,7 2-2 14,1 0 3-9,6-1-6-5,9-6 13 14,5 1-20-14,15-6 16 14,9-4-8-14,3-4 2 13,11-4 0-13,0-6 0 14,12-2 3-14,7 0-6 13,9 0 9-13,2 0-10 14,7 0 10-8,-1 0-11-6,-1 0 11 13,2 0-8-13,4 0 2 14,7 2 0-14,4-2 0 0,8 0 4 12,8 0-9 3,5 0 11-15,6 0-12 0,0-7 12 13,-5 5-9-13,-1-3 6 20,1 1-4-20,1 1 1 0,-2-2 0 13,5 3 0-13,-1 0 4 13,2 2-12-13,4 0 16 14,-4 0-16-14,-6 0 12 13,-5 0-8-13,-7 6 4 14,0 2 0-14,-7 1-4 14,-4-6 7-9,-4-3-10-5,-7 0 14 14,-6 0-16-14,-8 0 15 13,-13 0-10-13,-13 6 5 14,-12 0-1-14,-10 4 0 14,-14 0 1-14,-9 2-3 13,-13-1 6-13,-16-4-12 0,-8 2 19 19,-12-4-18-19,-5-3 10 0,-4 0-5 13,-2-2 2 2,0 0 0-15,0 0-1 0,0 2 3 12,0-2-7-12,0 0 6 14,0 5-4-14,0 0-4 14,-4 7 3-14,-13 5-3 13,-6-4-11-7</inkml:trace>
    </iact:actionData>
  </iact:action>
  <iact:action type="add" startTime="80694">
    <iact:property name="dataType"/>
    <iact:actionData xml:id="d16">
      <inkml:trace xmlns:inkml="http://www.w3.org/2003/InkML" xml:id="stk16" contextRef="#ctx0" brushRef="#br0">6431 8647 18 0,'6'-2'20'1,"-1"-1"-8"13,-1 3-11-13,3 0-1 14,8-4 7-14,12-3-13 13,13-4 12-13,16 1-8 14,0 1 6-14,4 0-6 14,0 3 2-14,-2 2 0 13,-2 0-1-7,0-2 5-6,-1 4-13 14,3 1 18-14,0-2-16 13,-2 3 14-13,2 0-11 14,0 0 5 0,0 0-1-14,7 0 0 0,6 0 2 13,1 0-6-13,1 0 11 14,-4 4-14-9,3 2 15-5,1-2-14 14,0 2 10-14,5 2-4 13,-5 1 0-13,-1 1 0 14,-1-3-2-14,-2 5 5 14,3-2-10-14,6 0 17 13,11-1-19-13,4-4 18 14,8 4-14-14,-3-2 6 5,-8 4-1-5,-3-1 0 13,-6 2 0-13,-2-1-4 14,-1 3 12-14,-5 2-16 13,-2 3 16-13,-6-3-14 14,-5 2 8 1,0-4-2-15,-4-2 1 0,-4 0 0 12,-1-2-1-6,-4-2 0-6,-10 1-2 14,-2-2 10-14,-14 1-16 13,-5-2 15-13,-7 0-14 14,-5 0 7-14,-4-6-1 13,0 2-3-13,0-2 4 0,0 0-5 13,0 2 10 2,-4-2 12-15,-5 0-11 4,-7 0 9 11,-1-4-10-15,-12-4-4 0,-2 0-1 12,-10 0-5-12,-5 2 4 14,-6 3-1-14,-2 1-3 14,-6-1 2 0,-4 3-5-14,-7 0 7 14,-6 0-2-14,-2-2 3 4,-2-5 0-4,-2 2 0 14,-3-1 1-14,1 2-4 14,-2-1 11-14,0 2-16 13,-2-3 17-13,-5 3-15 14,3-4 11-14,0 1-7 14,-1 0 2-14,1-1 0 13,-3-2 0-7,1 3 4-6,-1 1-11 13,3 0 13-13,4 3-13 14,0 0 5-14,0-1-1 14,-3 0-7-14,1 1 0 13,-2 0 6-13,2 2-1 14,-1 0 3-14,3-2 3 13,6-3-6-13,2 2 10 5,8-6-4-5,9 0 3 14,8-2 2-14,8-1-5 13,7 3 6-13,6-1-3 14,6-1 1-14,2 2-8 13,8-1 10-13,3 1-13 14,5 2 12 1,1-2-9-15,1 3 6 4,2 1-3-4,3 0 4 14,0 3-3-14,2 0-2 14,0 2 8-14,0 0-14 13,0 0 2-13,0 0 4 14,0 0-11-14,0 0 6 13,0 0 1-13,11 0 5 14,9 0-4-8,7 0 10-6,4 6-11 13,4 1 12-13,8-2-14 14,6-1 14-14,5 1-12 13,10-5 5-13,1 0 0 0,4 0 0 13,2 0 0-13,0 0-7 14,1 0 11 0,-3 0-12-14,2-3 16 5,1 1-13-5,6 0 8 14,4 0-3-14,1 2 2 13,2 0-2-13,1 0 0 14,9 0 1-14,5 0-5 13,4 0 10-13,6 0-11 14,-6 0 13-14,1 0-14 14,0 0 8-9,4 0-2-5,5 2 0 14,-1 0 0-14,3 0-2 13,2 1 8-13,-2-1-12 14,-2 1 12-14,-3-1-11 14,-1 3 8-14,4-1-3 13,1-4 0-13,5 2 2 14,-4-2-4-9,3 0 6-5,-3 0-9 14,2 0 12-14,2 0-14 14,-3 0 14-14,-5 0-10 0,0 0 4 12,0 0-2-12,-1 1 1 14,-2 3 0-14,-2-4-1 14,-4 5 8-14,-1-3-16 13,1 1 18-7,0 4-16-6,-3-3 11 13,-7 3-5-13,4 0 1 14,1-2 0-14,0 4 0 14,4 0 6-14,1 4-15 13,-3-1 18-13,-2 0-18 14,-7 0 16-14,3 2-12 13,-5 2 6-7,-2 0-1-6,0 0 0 14,-2-2 1-14,2 2-4 13,2-4 11-13,9 2-16 14,2-6 17-14,0-2-15 14,-1-2 11-14,1-4-5 13,4 0 0-13,4 0 1 0,-1 0-2 19,-2 0 6-19,-8 0-14 0,-1 0 19 13,-7 7-18-13,-2 0 14 14,3 0-10-14,-3 0 5 13,-5 1-1-13,-4-2 0 14,0 2 1-14,-2 0-5 13,2 1 12-13,5-4-14 14,-4 2 14-8,2-4-15-6,0 1 10 13,-6 2-5-13,3-6 2 14,2 0 0-14,1 0 0 13,-1 0 3-13,2 0-12 14,1-4 19-14,-3 2-20 14,0 2 20-14,-2 0-15 13,2 0 5-7,1 0 0-6,1 5 0 13,3 0 3-13,1-1-6 14,1-4 9-14,5 0-11 0,-1 0 13 13,3 0-13-13,0 0 8 13,-2 0-3-13,-4-8 0 14,6-3 0-14,0-5-2 20,2-1 6-20,2 2-12 0,-5 1 16 13,3 3-16-13,-1 3 16 13,4 0-13-13,-1 2 5 14,-4 4 0-14,-7 0 0 14,-4 0 0-14,-8 0-4 13,-2-1 11-13,1 3-14 14,4-5 14-9,-6 3-14-5,-1-3 12 14,-5 3-6-14,-6-3 1 14,1-2 0-14,-5 2-1 13,-1-1 4-13,3-3-10 14,3 2 14-14,-5-1-14 14,-3-2 14-14,-4 4-10 13,-6-4 3-7,-10 2 0-6,-9 2 0 13,-8 0 1-13,-12 4 1 14,-2 0 3-14,-2 2-3 0,0 0 3 13,0 0-9-13,0-2 7 13,-4-1-4-13,-7-2 1 14,-9 1-7-14,-9-1 2 14,-5 5 1-9,-8-3-2-5,-3 1 12 14,-6 0-9-14,-2-3 11 13,-1 1-9-13,-6 0 3 14,-4 3-2-14,-6-3 1 14,-8 2 2-14,-4 2-6 13,-1 0 9-13,-3 0-12 14,3 0 15-9,0 0-18-5,-2 0 14 14,4 0-5-14,-4 0 0 14,-5 0 0-14,-1 0-2 13,0 0 5-13,-3 0-10 14,1 0 15-14,-1 0-15 13,-5 0 16-13,3-5-13 14,-1 5 6-8,3 0-2-6,1 0 0 0,-1 0 2 12,-4 0-6-12,-1 0 12 14,1 0-16-14,3 5 16 13,1 1-15-13,1-2 8 14,-3 1-1-14,-1 2 2 14,-3-2-2-14,7-3 0 13,-1 1 3-7,3-3-10-6,4 0 14 14,0 0-14-14,7 0 15 13,2 0-11-13,7-3 3 14,1 3 0-14,-1-2 0 13,-8 2 0-13,-5 0-5 14,-3 0 11-14,0 0-14 14,2 0 10-9,8 0-9-5,-2 0 7 14,-3 0 0-14,-2 0 0 13,-9 2 0-13,0 3-1 14,5-1 4-14,-5-1-10 0,5 2 16 13,1-3-18-13,-4 2 16 13,3-3-11-13,-1 2 5 14,2-3-1-9,2 2 0-5,2-2 1 14,0 0-5-14,-7 0 10 14,3 0-12-14,2 0 16 13,3-5-18-13,4 0 11 14,2-2-4-14,-2 4 1 14,0-1 0-14,0-3-1 13,-2 2 4-7,4-3-11-6,-2 0 16 13,4-1-16-13,-1 4 15 14,-2-1-10-14,2-1 3 14,-3 4 0-14,5-2 0 13,2 3 2-13,1 0-7 14,7 1 10-14,1-1-10 13,0 2 14-7,-1 0-18-6,3-3 13 14,-2 3-4-14,4-1 0 13,2-2 0-13,3 2-1 14,4 1 3-14,1 0-10 0,4 0 12 12,-3 0-12-12,1 0 12 14,-4 0-9-14,0 0 6 14,-4 0-1-9,-2 0 0-5,2 0 0 14,4 4-5-14,0 0 12 14,3-1-15-14,7-1 15 13,0 0-11-13,5 1 6 14,4-1-2-14,0-2 0 13,4 0 0-13,2 0 0 14,5 0 5-8,-3 0-11-6,6 0 14 13,-1 0-14-13,2-2 14 14,3-1-10-14,0-1 2 13,1 1 0-13,3 3 0 14,-2-3-5-14,3 3 3 14,0 0-41-14</inkml:trace>
    </iact:actionData>
  </iact:action>
  <iact:action type="add" startTime="111366">
    <iact:property name="dataType"/>
    <iact:actionData xml:id="d17">
      <inkml:trace xmlns:inkml="http://www.w3.org/2003/InkML" xml:id="stk17" contextRef="#ctx0" brushRef="#br0">12636 9765 3 0,'0'0'-3'1,"0"2"9"0,0-2-12 19,0 0 10-19,0 2-4 0,0-2 0 12,0 0 1-12,0 3-1 14,0-3 2-14,0 0-2 14,0 0 7-14,0 0-11 13,0 0 12-13,0 2-16 14,0 3 7-14,19 7 1 13,14 4 1-7,16 5 0-6,16-2 19 14,10-1-18 0,10-2 4-14,2-9-1 0,7-3-2 13,3-4 0-13,7 0 3 14,2 0-6-14,-4-9 4 13,1-5-3-13,-5 1 4 14,-4-1-8-9,-5 4 10-5,-6 1-14 14,-6 1 17-14,2 3-16 14,-1-2 9-14,-5 0-3 13,-4 0 0-13,-11 5 0 0,-8 1 0 13,-8 1 4 1,-7 0-11-14,-6 0 14 14,-4 0-13-14,-3 0 12 5,-2 5-7-5,-2 2 1 13,-4-2 0-13,-5-1 0 14,-3 0 2-14,-2-1-4 14,-1-2 9-14,-3-1-14 13,0 0 15-13,0 0-16 14,0 0 8-14,0 3 0 13,0-3 0-7,0 0 1-6,-9 0 6 14,-9 0-6-14,-6 0 12 13,-10 0-9-13,-6 0-4 14,-6 0 9-14,-2 0-11 13,-3 0 3-13,-7 0-1 14,-5 1 0-14,-8 5 1 14,-4 4-4-9,-3-1 10-5,-5-4-13 14,-2 0 19-14,-3-5-19 0,-2 0 11 12,1 0-5 3,-2-7 2-15,-1-3-1 14,1 1-2-14,2-1 7 0,6-1-14 12,12 2 15-12,9-3-18 14,12 3 20-9,10 1-12-5,11 0 3 14,7 3 0-14,4 1 0 14,5 4 3-14,4-3-9 13,2 3 10-13,4 0-12 14,3 0 7-14,0 0-3 14,0 0-10-14,14 0-6 13,22 0 13-7,20 7 7-6,21 0 9 13,24-1-8-13,20-1 4 14,8-2 2-14,6 4-10 14,0-4 11-14,-4 1-9 13,0 1 2-13,-13-3 0 14,-10 1-1-14,-21 3 4 0,-18-2-7 19,-18 0 9-19,-15-1-9 14,-14 0 10-14,-11-1-13 0,-9 3 6 12,-2-3 0-12,0 0-1 14,0-1 1-14,0-1 0 14,0 0 7-14,0 0 0 13,0 0-3-13,0 0 5 14,0 0-5-9,0 0 3-5,2 0-4 14,3 0 3-14,-3 0 1 14,-2 0-5-14,2 0-4 13,-2 0 7-13,0 0-11 14,0 0 0-14,0 0 4 13,0 0-12-13,0 11 1 14,0 5 2-8,2 5-1-6,1 0-40 13</inkml:trace>
    </iact:actionData>
  </iact:action>
  <iact:action type="add" startTime="113428">
    <iact:property name="dataType"/>
    <iact:actionData xml:id="d18">
      <inkml:trace xmlns:inkml="http://www.w3.org/2003/InkML" xml:id="stk18" contextRef="#ctx0" brushRef="#br0">20771 9893 3 0,'76'2'11'1,"3"-2"-7"13,4 3-2-13,0-3-2 14,-3 0 5-14,-2 0-1 0,0 2 0 12,4 2 0-12,1-1 2 20,0 6-5-20,2-3-1 0,3 4 0 13,3-3 0 2,6 4 0-15,-1 1 0 0,2 0 10 12,4-1-19-12,3 1 20 14,-5-3-19-14,3-4 14 14,1-5-6-14,15 0 0 13,10 0 2-7,14 0 2-6,6-7-1 13,5-3 4-13,-2 1-4 14,-15 2 1-14,-7 3 4 14,-15 4-8-14,-9 0 2 13,-9 0-2-13,-7 0 2 14,-12 0-1-14,-5 0-2 14,-2 0 8-9,-3 0-4-5,-4 0 0 14,-3 0 2-14,-9-2 1 13,-6-2 1-13,-11-4-3 14,-10 1 5-14,-10 4 4 14,-8-1-7-14,-7 2 17 0,0-1-20 12,0 1 18-12,0-1-19 20,-11-1 12-20,-2-6-14 14,-10-2-3-14,-12 2-1 0,-7-2 4 13,-8 5-7-13,1 4 14 13,0 1-17-13,-2 2 20 14,-1 0-20-14,-3 0 16 14,-5 0-8-14,-10 0 2 20,-9 0 0-20,-11 0-1 0,-8 0 3 12,-5 0-7-12,-1 0 10 14,-3 0-12-14,-5 0 13 14,-3 0-14-14,-6 0 8 13,-1 0 0-13,-1 0-4 14,3 0 4-14,8 2-1 13,12 1 3-7,1 4-9-6,1-2 14 14,-8 2-13-14,-8 0 12 13,-7 4-12-13,-3 1 6 14,-3-3-4-14,-8 2 2 0,2 1-2 12,-6-2-3-12,2 0 11 14,2 0-13-14,6 0 14 20,9 2-14-20,10-2 6 14,17 0 0-14,11-6-1 0,10 1 4 13,12-5-3-13,9 0 6 13,11 0-13-13,8 0 21 14,13 0-21-14,7 0 19 13,6 0-9-13,6 0 1 21,0 0 1-21,0 0-2 0,0 0-11 12,0 0 9-12,0 0-14 14,10 0 13-14,11 0 6 13,10 0-9-13,21 0 10 14,12 0-4-14,17 0 0 14,10 0 0-14,16 3 0 0,11-3 5 19,11 0-13-19,7 0 18 13,0 0-18-13,-2 0 14 14,0 0-8-14,-8-3 2 14,-1-4 0-14,3-3 0 0,-3 4 2 12,4 2-5-12,0 4 10 14,-7 0-14-14,1 0 16 20,4 0-18-20,3 0 12 14,3 0-4-14,-2 0 1 0,-3 4 0 12,-5 0-1-12,-5-4 5 14,-5 0-9-14,3 0 12 14,-2 0-9-14,4 0 8 13,-2 0 0-13,0-4-5 20,-3-2 2-20,4-2-3 0,-1 1 5 13,4 0-10-13,-4 0 14 14,-5-2-18-14,-15 3 20 13,-14-2-20-13,-17 2 10 14,-20 1-1-14,-14 2 2 14,-16 3 0-14,-13 0-2 0,-2 0 5 19,0 0-14-19,0 0 5 0,-8 0 0 12,-8 0 8 3,-10 0-4-15,-5 0 4 14,-6 0-1-14,2-2 0 0,-1 2-1 12,1-2-1-12,-10-1 8 14,-2 3-18-14,-11-2 18 20,-11 2-18-20,-13 0 13 14,-12 0-5-14,-13 0 1 0,-8 0 0 12,-9 0-2-12,-7 0 10 14,-9 0-17-14,-5 0 18 14,0 7-18-14,0-3 16 13,3-4-11-13,-1 0 7 20,0 0-5-20,0 0 2 0,3 0 0 13,6-2-3-13,5-7 11 14,6 2-14-14,5-1 17 13,4-2-19-13,7 0 8 14,10-2-2-14,9 1 0 0,12 4 1 12,5 1-3-12,7-2 4 21,3 4-7-21,6-1 6 13,3 3-5-13,6 0 7 14,8-1-9-14,9 1 10 13,9 0-2-13,11-1 0 0,7 1 2 13,2 2-6-13,0 0 8 14,0 0-12-14,0 0-2 13,0 0 9-7,8 0-23-6,19 0 21 13,13 0 3 2,16 0 2-15,17 0-2 0,10 0 3 13,11 0-10-13,1-2 15 13,1-3-16-13,-2-2 15 14,-7 1-10-14,-7 2 5 14,-7 0-2-9,-5 3 0-5,-10-4 2 14,-5 4-5-14,-4 1 11 13,-5 0-17-13,-1 0 19 14,-7 0-18-14,-5 0 10 14,-6 0-4-14,-12 0 0 0,-9 3-13 12,-4 9-42-12</inkml:trace>
    </iact:actionData>
  </iact:action>
  <iact:action type="add" startTime="118800">
    <iact:property name="dataType"/>
    <iact:actionData xml:id="d19">
      <inkml:trace xmlns:inkml="http://www.w3.org/2003/InkML" xml:id="stk19" contextRef="#ctx0" brushRef="#br0">5198 9494 7 0,'0'-4'12'15,"0"3"8"-8,0-2-18-6,0 3 1 13,0 0-3-13,0 0-9 14,2 0-6-14,10 0-5 14,3 4 20-14</inkml:trace>
    </iact:actionData>
  </iact:action>
  <iact:action type="add" startTime="119132">
    <iact:property name="dataType"/>
    <iact:actionData xml:id="d20">
      <inkml:trace xmlns:inkml="http://www.w3.org/2003/InkML" xml:id="stk20" contextRef="#ctx0" brushRef="#br0">5387 9503 3 0,'0'-2'10'1,"0"2"3"13,0 0 0-13,0 0-7 14,0 0 3-14,0 0-3 13,0 0-12-13,0 0 6 14,0 0-3-14,0 0-6 14,0 19 6-9,0 8 3-5,0 7 3 14,-4 7-3-14,1 5 6 13,1 12-10-13,2 0 10 14,0 5-4-14,0 4 4 14,0 1-2-14,0 2-4 0,0 2 0 12,5 2 2-12,2 3-2 20,2 1 3-20,-3-1 4 14,5-2-12-14,-1-5 12 14,2 0-10-14,2-7 6 0,-3-4-3 12,2-8 1-12,-3-4-1 14,3-3 0-14,-5-9 4 14,4 2-10-14,1-5 13 13,1-4-14-7,1 0 11 8,-1-4-7-14,-1-2 3 0,3-4-2 13,-3-4 2-13,0-4 0 14,1-4-3-14,4-1 7 13,-1-5 3-13,8 0-4 14,4 0 7-14,7 0-9 14,5-5 5-9,9-10-2-5,10 0-2 14,7-1-2-14,11 2 6 13,11 1-8-13,7 4 9 14,4 1-14-14,5 2 14 14,2 0-12-14,3 2 8 0,0-1-3 12,0 4 0-12,0-2 0 20,0-1-4-20,4 1 12 14,5-3-16-14,-1 1 18 14,4-2-19-14,1 1 14 0,8-5-5 12,4 4 2-12,0-3-2 14,4-4 0-14,-2-3 4 13,6-1-11-13,0-4 15 21,-1 3-15-21,-5 2 14 0,-10 3-12 12,-5 4 8-12,-8 3-3 14,-7 2 0-14,-2 3 3 13,-7 2-6-13,0 0 11 14,-3 0-16-14,-8 0 16 14,-4 4-15-14,-4 2 12 13,-2-2-5-7,6-2 2-6,2-2-2 14,6 0 0-14,0 0 2 13,1 0-4-13,-5 0 9 14,-3 0-10-14,-6 0 8 0,-2 3-7 12,-2 2 2-12,-3 1 0 14,-7 2 0-14,-1 0 0 20,-5 2-3-20,-5-1 11 14,-1 0-16-14,-1 1 16 13,2 1-14-13,8-4 11 0,5 4-5 13,4-4 1-13,5 1 1 14,2 1 2-14,2-1-1 13,10 0-1-13,5-2 5 20,2-1-14-20,0 0 14 0,-4-1-13 13,-8 0 7-13,-2-4-1 14,-5 0 0-14,-6 0 0 13,-2 0-1-13,-3-4 8 14,0-10-5-14,-4 1 2 14,-9-1-3-14,-6 0 4 0,-3 0-7 19,-3 5 2-19,-8-2 0 13,1 5-1-13,-5 1 7 14,-2 0-15-14,2 5 17 14,0 0-17-14,2 0 11 13,6 0-7-13,1 2 5 0,-2 5 0 13,-3-2-2-13,-2-1 2 13,-2-2-4-7,0-2 11 9,4 0-13-15,0 0 12 13,-2 0-7-13,0-10 9 0,-2 0-10 13,-5 0 2-13,3 2 0 14,-5-4 0-14,-1-2 2 13,-4 0-7-13,-5-1 12 14,-2-2-10-9,3 2 10-5,1 1-13 14,1-3 11-14,1 1-5 14,2-2 0-14,2-2 1 13,5-1-2-13,4-4 8 14,11-3-6-14,-1-2 5 13,7-5-6-13,-4 3 6 0,-9 3-6 20,-4 2 0-20,-9 5 0 0,-11 0 0 12,-4 1 1 3,-5 4-4-15,0-1 6 0,0 0-3 12,0-2 8 3,0-9-5-15,0-2-1 0,0-8-2 13,-3 2 5-13,1-2-2 13,-2 1-2-7,-1-2 6-6,-3 5-14 13,1-2 14 2,-2 2-15-15,2 0 12 0,-4 3-8 13,-3 0 4-13,-1-1-8 13,-3 3 6-13,-9 1 1 14,-4 0-6-14,-7 4 14 14,-6 2-15-9,-5 5 12-5,-9 1-8 14,-9 5 5-14,-7-2-4 13,3 5 3-13,2 1 0 14,-3-2-1-14,-1 5 6 14,-5 0-12-14,2-2 15 13,2 5-14-13,1-5 12 0,4 2-8 13,2 0 2-8,-2 1 0-5,-2 0 0 14,-6 2 2 1,-4 2-8-15,-4 0 12 13,0 0-14-13,7 0 7 14,4 0-5-14,8 0 6 0,1 0-5 13,0 0 4-13,3 0 2 13,-6 0-3-7,8 0 5-6,0 2-10 13,5-2 17-13,-3 0-16 14,-6 0 12-14,-13 0-6 14,-5 0 0-14,0 0 0 13,1-4-2-13,8-2 5 14,8 0-10-14,2 3 17 13,-1 0-20-7,-5 3 16-6,-2 0-12 0,-3 0 9 13,1 0-3 1,-4 0 0-14,0-2 1 14,-4 0-2-14,-4-3 6 13,1 3-12-13,-1-5 14 14,1 2-14-14,1 2 16 0,5-2-12 13,2 4 4-8,5-1-1-5,4 2 0 14,-2 0 2-14,2 0-5 13,2 0 12 2,-3 0-17-15,1 0 19 0,-1 0-22 13,-1 0 15-13,-2 0-6 13,-5 6 2-13,-4 4 0 14,-2-1-2-8,-1 3 7-6,2-3-15 13,2-3 20-13,-2 0-20 14,4 0 20-14,-2-1-15 13,1 4 6-13,-4-4-2 14,6 4 1-14,-2 1 0 14,0 0-4-14,0 0 13 13,-2-2-16-7,3 1 17-6,0 0-19 0,3-1 15 12,5 4-7-12,-4 2 1 14,1 3 0-14,-1 0-3 14,0 0 7 0,-4 0-13-14,-1-2 19 14,-2-2-20-14,0 0 19 0,0-1-14 13,2-5 6-8,9 2-1-5,1-5 0 14,6-4 1-14,2 1-3 13,-1-1 11-13,4 3-18 14,4-2 18-14,3 2-16 14,4-3 13-14,1 0-6 13,1 0 0-13,-1 0 0 14,0 0 0-9,2 0 3-5,-3 0-10 14,-1 4 15-14,5 1-16 14,-3 2 17-14,7-3-16 13,1-1 9-13,1 2-2 0,5-3 0 13,0 2 0 2,0 0-3-15,-1 2 11 13,1 0-17-13,-5-2 18 5,2 2-18-5,-1-2 16 13,4-1-10-13,2 2 3 14,0-3 0-14,6 2 0 14,2-3 3-14,2 1-12 13,8-2 18 2,5 3-19-15,-6 1 15 0,-1 4-11 12,-5 2 6-6,1 0 0-6,1 1-1 14,1 1 1-14,-1-1-5 13,-1 3 6-13,2 0-8 14,-1 0 14-14,1 0-15 13,2-2 12-13,-1 2-8 14,6-1 4-14,1-3-4 14,0 1 2-9,5 1-6-5,-3 0 1 14,3 7 8-14,0-2-9 0,0 7 12 12,0 5-11-12,0 2 7 14,2 6 0-14,0-1-1 14,0 4 1 0,0-3-4-14,0 2 8 14,0 0-12-14,0-6 15 5,0 2-15-5,2-5 9 13,2-2-5-13,2-2 4 14,3 1-3-14,1-8 0 13,0-1-4-13,2-2 4 14,1 0 5-14,0 0-12 14,5-2 20-14,-3 3-22 13,6-4 12-7,-1-1 0-6,1 2-1 13,-2-4 1-13,4 0-1 14,1 3 7-14,3-5-13 14,2 1 15 0,2 1-13-14,3-2 11 0,-1 2-6 13,3 0 1-13,-1 1-1 14,3-1 0-14,3 1 4 4,3-3-10-4,7 3 15 14,9-4-18-14,5 0 18 13,6-1-13-13,1-3 7 14,-3 2-3-14,0 1 0 14,-1 0 0-14,7 0-1 13,2-3 6 2,6 4-15-15,4-3 20 4,-2 0-17-4,-3 1 14 14,0 2-10-14,-3-2 3 14,-2 0 0-14,4 1 0 13,2-3 3-13,1 6-7 14,2-6 12-14,6 4-12 13,-3-3 13-13,0 2-14 14,1 0 9-8,-8 0-4-6,-3-3 0 13,-8 2 0-13,-7 1 0 0,-4-3 2 13,3 6-9 2,1-3 16-15,5 0-17 0,5-2 16 12,7-2-10 3,5-2 4-15,1 0-2 13,0 0 0-13,-2 0 1 5,-6-4-1-5,0-2 8 14,0 0-16-14,-4 1 16 13,1 2-14-13,-5 0 10 14,0 2-4-14,5-1 0 13,2 0 0-13,11 0 0 14,8-2 1-14,5 1-7 14,10-6 12-9,-1-1-11-5,0-3 10 14,-1 1-10-14,-6-2 7 13,4 1-2-13,-4 1 0 14,0-2 2-14,-3 6-5 14,-3-1 13-14,-4 4-19 13,-7-1 18-13,2 2-16 14,-2-3 10-9,0 4-3-5,2-1 1 14,-2-3-1-14,-5 2 0 0,-1-5 5 13,-6-3-7-13,4 1 9 13,-6-2-13-13,1 2 14 14,-5 0-12-14,-3 3 4 14,1 1 0-14,5 2 0 13,-1-1 1-7,0-1-4-6,-1-2 10 13,1 0-12-13,-2-2 15 14,3 2-15-14,-4 1 8 14,1 4-3-14,-4-2 0 13,-3 7 0-13,-2-3-1 14,-2 1 2-14,-2 0-8 14,-4 2 16-9,0 0-17-5,-8 0 17 14,3 0-12-14,-5 0 5 13,0-2-2-13,1 0 0 14,-6-2 1-14,-3 0-4 14,-12 2 10-14,-9 2-17 0,-1 0 18 12,-3 0-18-12,1 0 14 14,7 0-4-9,0 0 0-5,3 0 0 14,3 0 0-14,1-2 3 14,2-10-9-14,3-4 13 13,-2-4-10-13,2 1 11 14,-4 2-10-14,0 3 5 13,4-1-3-13,0 1 0 14,2 0 1-8,0 4-4-6,-6-3 11 13,-6 1-14-13,-5-2 15 14,-1-2-7-14,-4-2 3 14,0-3 1-14,-2-1-5 13,-3-5 2-13,3 0 1 14,0-4 2-14,4-6-3 13,-3-4 3-7,4 2-8-6,-3-1 9 14,-7 3-13-14,-2 6 6 13,0 2 0-13,0 3-6 0,0 1 6 13,-9 1-3 1,-2 4 7-14,0-1-11 0,-3 4 14 13,1 0-15-13,-2 0 15 14,-1 0-7-9,-7-3 0-5,2-1 0 14,-8 1 0-14,-10 3 2 14,-3-4-9-14,-7 4 11 13,-7-1-11-13,1 0 14 14,-1 1-12-14,2-1 10 13,3 2-5-13,0 2 1 14,-1-2-1-8,3 0 0-6,-6 0 8 13,-10 0-14-13,-6-1 14 14,-12 3-14-14,-4-3 14 13,-7 2-12-13,-4 3 4 14,-2 3 0-14,0 4-1 0,1 2 5 13,2 1-13 1,3 0 19-8,3 0-21-6,1-2 21 14,6 0-16-14,-4 0 7 13,-1 0-2-13,1 0 0 0,-7-2 1 13,-2-3 0-13,-8 0 6 13,-6-1-15-13,-1-5 21 14,3 3-23-14,-1 0 16 14,4 5-8-9,-4-1 3-5,1 4 0 14,9 0-2-14,0 2 4 13,0 0-7-13,1 2 16 14,-3-2-22-14,-6-1 19 14,-3 3-17-14,-2 0 10 13,-4 0-1-13,3 0 0 14,4 0 0-9,9 0-1-5,12 0 7 14,9 0-15-14,4 0 18 14,2 0-20-14,3-4 18 13,2 1-9-13,-2 1 2 14,2 0 0-14,-10-1-3 0,-6 3 6 13,-8 0-9 1,-7 0 14-8,0 0-17-6,6 9 18 0,5-1-16 12,6-2 9-12,5-2-2 14,-2 0 0-14,4 0 2 14,3 0-4-14,1-2 8 13,5 1-15-13,1 2 19 14,-1-1-19-14,-7 4 17 13,-2 0-12-7,-4 0 4-6,-2 2-2 14,-1 0 2-14,5 0 0 13,-2 2-6-13,8 0 15 14,8 0-19-14,1 2 19 14,10 0-18-14,0 0 13 13,-3 0-5-13,4 0 1 14,-3 0 0-9,-4 2-2-5,1-2 6 14,0 2-11-14,-2 1 16 14,5-4-18-14,-1-3 17 0,5 1-9 12,5-1 1-12,3 0 0 14,9-1 0-14,5-1 0 13,4-1-5-13,2 0 11 21,-2 0-15-21,-2 0 16 0,2 3-17 12,-1-2 13-12,1 4-6 14,3-3 3-14,0 5-1 13,-1 1 0-13,1 2-5 14,2-2-1-14,-2 4 11 14,3-1-14-14,2 0 10 13,1 0-6-7,5 1 4-6,-2 0-3 14,-1 1 3-14,2 2 2 13,-2 2-6-13,-4 0 13 14,2 2-17-14,-1 1 18 13,3 3-16-13,1-2 11 14,4 2-6-14,2 3 2 14,1 1 1-9,-1 3-2-5,0 1 5 14,2-4-11-14,-1-1 18 13,-1-6-19-13,-1-1 18 0,0 1-14 13,4-5 6-13,0 2-1 14,-1-4 0-14,1 0 0 13,2-4-4-13,0 0 14 14,0-2-20-9,2-2 16-5,0 0-13 14,0-3 6-14,0 2 1 14,0-1 0-14,0 0 0 13,0 0 0-13,0 0 4 14,0-1-11-14,0 6 15 14,0-3-14-14,4-2 14 13,-2-3-15-7,2 0 7-6,-1-2-1 13,-1-5 0-13,0 1 2 14,0-1-6-14,-2 0 11 14,2 0-9-14,-2 0 10 13,0 0-7-13,0 0 4 14,0 0-2-14,0 0-2 0,0 0 1 19,0 0-1-19,0 0 3 0,0 0-9 13,0 0 15-13,0 0-18 13,0 0 17-13,0 0-13 14,0 0 5-14,0 0 0 14,2 0-6-14,8 0-6 13,5 7 7-13,5-4-20 14,0 0-57-9</inkml:trace>
    </iact:actionData>
  </iact:action>
  <iact:action type="add" startTime="146998">
    <iact:property name="dataType"/>
    <iact:actionData xml:id="d21">
      <inkml:trace xmlns:inkml="http://www.w3.org/2003/InkML" xml:id="stk21" contextRef="#ctx0" brushRef="#br0">14019 10212 11 0,'-2'0'15'1,"0"0"-11"13,2 0 4-13,0 0-3 14,0 0-7-14,0 0 10 13,0 0-10-13,0 0 3 14,0 0-1-14,0 0 1 0,0 0-1 13,0 0 5-13,-3 0 1 13,3 0 3-7,0 0-8-6,0 0 18 14,0 0-18-14,0 0 15 13,0-2-14-13,0 0 1 14,5-8-1-14,14-3-1 13,6-8 2-13,8-5 4 14,6 1-13-14,-2-2 15 14,1-3-12-9,0-4 5-5,0-3-2 14,2 0 0-14,2-4 1 14,5 3-2-14,2 1 7 13,0 1-12-13,-1 3 13 14,-11 5-15-14,-14 8 13 13,-12 10-7-13,-11 6 2 14,0 4-4-8,0 0-6-6,-23 0 10 13,-13 13-3-13,-11 8 12 14,-6 7-18-14,-2 5 18 13,-1 4-12-13,2-1 5 14,8 2-2-14,-2 3 0 14,6-4 0-14,5-2-5 13,0-9 17-13,10-3-20 5,8-8 16-5,3-5-14 13,5 0 13-13,0 1-8 14,0-4 1 1,0 2 0-15,2-4-2 0,4 1 4 12,3-1-9-12,0-2 16 14,2 1-18-14,0-2 15 14,0-2-12-9,0 0 4-5,0 0-1 14,0 0-6-14,14 0 3 13,19-16 6 2,11-9 6-15,12-14 2 0,8-3-1 13,3-7-10-13,7 0 9 13,1-1-8-13,2 1 2 14,0 5 0-9,-5 7-1-5,-12 7 5 14,-13 9-9-14,-16 10 12 0,-15 11-15 13,-12 0-3-13,-4 0-8 13,0 5-11-13,-22 17 30 14,-14 6 8 1,-4 0-8-15,-7 2 0 13,1 0 7-13,-1 2-12 5,-2 3 13-5,0 0-15 13,-3 8 14-13,-2-3-8 14,0 4 1-14,0-6 0 14,9-6 0 0,11-8 2-14,10-8-6 0,11-6 11 13,4-3-14-13,7-6 16 14,2-1-12-9,0 0 6-5,0 0 2 14,2-8-5-14,25-22 1 13,4-8 3-13,9-6 4 14,0 1-12-14,-2-3 12 14,-2 7-13-14,-1 0 11 13,1 4-6-13,-3 3 1 14,-2 3-1-9,-2 5 0-5,-4 6 3 0,-4 5-5 13,-11 6 9-13,-3 7-14 14,-7 0 1-14,0 0 0 13,0 0-13-13,0 0 12 14,0 0 4-14,0 0-2 13,0 8 2-13,-11 9 6 14,-7 2 3-8,-11 7 1-6,-5 4-8 13,-8 7 8-13,-3 3-10 14,-1 2 3-14,1-2 0 14,1-5 0-14,6-6 3 13,9-7-7-13,7-8 14 14,11-4-17-14,3-8 14 13,8 0-10-7,0-2 7-6,0 0-8 14,0 0 2-14,23-12 2 13,10-14-4-13,14-10 12 0,12-4-11 13,1-4 8 1,2 2-10-14,0 1 9 14,-3 4-8-14,-11 8 7 14,-7 7-3-14,-18 8 0 4,-9 9 1-4,-11 5-5 14,-3 0-3-14,0 0-6 13,0 1 8-13,-19 20 2 14,-10 8 6-14,-8 4-2 14,-3-1 1 0,-1-4-1-14,6-2-1 0,3-5 6 13,1 2-10-8,4-5 11-5,4 0-10 14,4-6 10-14,1-5-10 14,7 0 5-14,5-2-2 13,-1 0 0-13,2 1 0 14,1 0-4-14,-1-2 11 14,3 0-14-14,0-2 15 0,0 2-15 19,0-1 10-19,2-2-3 0,0 1 0 12,0-2-2-12,0 2 1 14,0-2-17-14,17 0 1 14</inkml:trace>
    </iact:actionData>
  </iact:action>
  <iact:action type="add" startTime="149599">
    <iact:property name="dataType"/>
    <iact:actionData xml:id="d22">
      <inkml:trace xmlns:inkml="http://www.w3.org/2003/InkML" xml:id="stk22" contextRef="#ctx0" brushRef="#br0">26130 6643 1 0,'17'-28'0'6,"-3"2"0"-5,-3 8 0 14,-5 4 2-14,0 6 1 13,-4 4 1-13,-2 2 9 0,0-2-10 13,0-1 19 2,0 0-7-15,0-4 3 0,0-4-4 12,0-1-14-12,0 2 4 20,0-4 1-20,0 8-8 0,0 1 10 13,0 4-10-13,0 1 9 14,0 2-12-14,0 0 0 13,-6 0-14-13,-23 0 3 14,-19 9 17-14,-23 16-2 13,-20 7 5-13,-4-6-5 14,13-6 10-8,13-8-11-6,11-3 6 13,11-6-3-13,5-1 0 14,9 0 2-14,15-2-4 13,11 0 7-13,7 0 3 14,0 0-8-14,22 0-5 14,23-10 3-14,17-12 0 13,21 0 3-7,8-1-1-6,3 0 0 13,2 3 3-13,-1-4-5 14,-3-1 8-14,-7 5-12 0,-10 1 14 13,-10 5-14-13,-20 1 10 13,-21 5-4-13,-17 7 4 14,-7-2-1-14,0 3-3 14,0 0 7-9,-19 0-15-5,-10 0 16 14,-4 0-11-14,-13 0 10 13,-1 0-11-13,0 8 5 14,-2 6-1-14,-1 0 0 14,-4 1 3-14,-9 0-7 13,-7 4 13-13,-1-5-18 14,5-1 19-9,14-2-16-5,19-5 8 14,17-2-2-14,11-3 0 14,5 1-5-14,0-2-3 13,14 0-18-13,28 0 20 14,18 0 6-14,21-12 7 14,13-5 0-14,1-1-9 0,-8 5 3 19,-4 2-2-19,-8 3 0 13,-8 4 1-13,-11 2-1 14,-16-1 6-14,-15 3-10 0,-18 0 13 13,-7 0-18-13,0 0 9 13,-10 0-21-13,-23 0 16 14,-19 3 6-14,-16 15 0 20,-5 2 4-20,-6-2-10 0,6-1 12 13,3-3-6-13,8 0 6 13,2 1-9-13,5 0 4 14,-1-3-1-14,0 1 0 14,2 1 1-14,6-2-4 13,7-5 10-13,10 0-13 14,13-3 14-9,11-4-14-5,5 1 6 14,2-1-2-14,0 0-14 14,7 0-6-14,24 0 18 13,27 0 4-13,26-5 7 14,26-15-2-14,10-2-6 13,1-4 9-13,-12-3-11 0,-13 3 3 20,-20 1 0-20,-21 2 2 13,-19 8 0-13,-23 7 16 0,-13 3-7 13,-2 1 2-13,-36 1-8 13,-22 1-10-13,-13 2-1 14,-10 0 6-14,2 9 4 14,6 5-4-14,6 0 0 13,11-5 4-7,4-2-5-6,7-2 8 14,7-1-11-14,7 2 12 13,2-2-14-13,6 1 6 14,0 3-1-14,4-1-2 13,0 0 2-13,5 2-4 14,10-6 3-14,6 2-4 14,0-5-11-9,0 2 6-5,16-2-11 14,26 0 22-14,25 0 5 13,26-10 1-13,10-13-3 14,2 0 2-14,-8-2-5 0,-9 6 5 13,-14 1-10-13,-16 6 14 13,-21 3-7-13,-18 7-2 20,-17 1 5-20,-2 1-5 14,0 0-15-14,-16 0 7 0,-15 17 8 13,-14 8-6-13,-6 3 18 13,-1-1-16-13,4-3 9 14,1-1-4-14,5-5 3 14,-4-2-4-14,2-2 0 13,-5-2 6-7,0-3-7-6,13-4 8 13,11-1-8-13,17-4 7 14,8 3 5-14,0-3-7 14,0 0-4-14,0 0-4 13,6 0-3-13,23 0 6 14,18 0 2-14,20 0 1 0,16-5 8 19,4-2-18-19,0-2 16 14,-14 3-13-14,-10 0 7 0,-16 0-2 12,-21 1 2 3,-10 2 4-15,-16 3 1 0,0 0-7 13,0 0 0-13,-23 0-6 13,-17 0 5-13,-13 0 1 20,-5 1-1-20,4 10 0 14,12-1 2-14,13-4-1 14,2 1 6-14,0 2-10 0,3-3 12 12,2 2-13-12,4-2 8 14,11-2-4-14,3 1 1 13,4-5 0-13,0 0 0 14,0 0 1-8,0 0-7-6,0 0 9 13,0 0-12-13,0 0 18 14,0 0-11-14,0 0 5 13,0 0-3-13,0 0 0 0,0 0 0 13,0 0 3 2,0 0 3-15,0 0-3 0,0 0 3 19,0 0 2-19,0 0-7 13,0 0 9-13,0 0-8 0,0 0 0 13,0 0-2-13,0 0 6 14,0 0-11-14,0 0 15 13,0 0-18-13,0 0 17 14,0 0-15-14,0 0 9 14,0 0-3-9,0 0 0-5,0 0 1 14,0 0-6-14,2 0 12 13,-2 0-16-13,0 0 18 14,0 0-15-14,0 0 13 14,0 0-7-14,0 0 3 13,0 0-2-13,0 0-1 14,0 0 5-9,0 0-12-5,0 0 16 14,0 0-18-14,0 0 12 14,0 0-8-14,0 0 7 13,0 0-2-13,0 0 0 0,0 0 2 13,0 0-7-13,0 0 8 14,0 0-12-14,0 0 18 13,0 3-15-7,0-3 10-6,0 0-6 13,0 0 2-13,0 0 0 14,0 0-1-14,0 0 3 14,0 0-8-14,0 0 16 13,0 0-17-13,0 0 13 14,0 0-12-14,0 2-2 13,0 6-6-7,-6 2-27 9</inkml:trace>
    </iact:actionData>
  </iact:action>
  <iact:action type="add" startTime="152984">
    <iact:property name="dataType"/>
    <iact:actionData xml:id="d23">
      <inkml:trace xmlns:inkml="http://www.w3.org/2003/InkML" xml:id="stk23" contextRef="#ctx0" brushRef="#br0">20037 3509 6 0,'-13'0'3'15,"-18"0"1"-14,-12 0 0 0,-13 8-5 19,-6 12 2-19,-9 2-1 0,0 4 0 13,3 2 3-13,11-3-7 14,14-8 10-14,14-6-10 13,16-6 10-13,7-5-2 14,3 0 1-14,3 0 11 13,0 0 6-13,0 0 0 14,9-14-14-8,16-10 3-6,19-12-21 13,27-10 20-13,23-6-15 14,13-5 10-14,3-3-5 14,-6 2 0 0,-10 4 1-14,-12 4-1 0,-13 8 5 13,-13 12-9-13,-16 7 10 13,-22 14-2-7,-11 6-3-6,-7 0 1 14,0 3-2-14,0-2 0 13,-13 0 9-13,-10-3-9 14,-14 4 0-14,-13 1 5 13,-8 0-12-13,-6 13 14 14,-1 6-11-14,1 8 6 14,3-1-3-14,5 6 1 4,7-1 0-4,5-1-1 14,8 1 3-14,7-6-8 14,9-3 9-14,7-6-11 13,3-4 12-13,6-4-9 14,4-4 2 0,0-2-9-14,4 0-4 0,21 1 10 13,22-1 5-7,18-2 2-6,22 0 8 13,11-14-4-13,6-6-7 14,1-2 8-14,-5 1-6 13,-8 9 0-13,-14 6 1 14,-20 5-1-14,-20 1 2 14,-21 0-8-14,-11 0 0 0,-6 5-1 19,-6 15-23-19,-34 13 24 13,-26 13 6-13,-26 9 12 14,-15 6-10-14,0-1-2 14,4-1 0-14,10-8 6 0,4 2-12 12,7-3 13 3,8-2-13-15,7-2 10 14,13-8-6-14,17-8 2 4,12-12-2-4,16-8 1 14,9-10-12-14,0 0 5 13,0 0-5-13,13 0 12 14,28-8 2-14,21-12 12 14,20-9-12-14,19-2 0 13,-1-5 2 2,0-4 0-15,-9 1-2 4,-12 4 5-4,-8 6-12 14,-15 5 15-14,-15 11-13 14,-13 2 9-14,-17 5-6 13,-11 6 1-13,0 0-6 0,0 0-13 13,-11 2 5 2,-21 16 14-15,-14 11 5 13,-10 5 1-7,-6 1 0-6,-3 6-7 13,-1-3 2-13,1-2-1 14,0 1 0-14,-2-2 0 14,3-3-2-14,3-3 6 0,8-4-10 12,13-6 12-12,15-8-14 14,12-4 10 0,11-6-4-14,2-1-7 5,0 0-12-5,31 0 12 14,22 0 9-14,23-9 16 13,16-14-15-13,8-3 7 14,-9 0-4-14,-4 0-3 13,-11 3 0-13,-7 4 1 14,-4 3-2-14,-14 5 0 14,-11 2 5-9,-15 6 0-5,-14 3-10 14,-11 0 0-14,0 0-3 14,0 12-17-14,-16 8 25 13,-24 9 0-13,-15 7 5 14,-11 3-1-14,-5-1-1 0,2-3-4 12,7-7 6-12,6 1-10 14,7-5 12-8,2 0-12-6,5-2 6 13,4 0-1-13,9-5 0 14,8-8 0-14,13-6-2 13,8-3-5-13,0 0 5 14</inkml:trace>
    </iact:actionData>
  </iact:action>
  <iact:action type="add" startTime="154224">
    <iact:property name="dataType"/>
    <iact:actionData xml:id="d24">
      <inkml:trace xmlns:inkml="http://www.w3.org/2003/InkML" xml:id="stk24" contextRef="#ctx0" brushRef="#br0">20104 4261 0 0,'99'-26'6'1,"-6"2"-2"13,3 0-3-13,0 1 2 14,-5 4 3-14,-6 1-9 13,-12 5 10-13,-13 4-12 14,-17 3 9-14,-17 3-4 14,-12 3 0-14,-12 0 0 13,-2 0-1-7,0 0 3-6,0 0-6 13,-6 0 9-13,-10 0-2 0,-9 9-3 13,-8 7 3-13,-14 2-1 14,-8 2-2-14,-10 1 0 13,-7 2 3-13,-1-3-6 14,-2 0 8-14,5 0-10 14,1-2 8-9,4 0-6-5,10-1 3 14,7-3 0-14,13-7 0 13,8-2 2-13,14-5-4 14,9 0 6-14,4 0-11 14,0 0 2-14,10 0-7 13,22-5 12-13,17-11 1 14,18-9 3-9,6 0-4-5,5-1 1 14,3 2 2-14,-8 3-5 14,-8 6 7-14,-7 1-8 13,-15 6 10-13,-18-1-7 14,-8 5 2-14,-13 4 0 13,-4 0-2-13,0 0-4 14,0 0-5-8,-4 0 0-6,-19 10 7 13,-12 10 4-13,-17 9 6 0,-15 0-4 13,1-3-4-13,3-1 1 13,7-5-1-13,9-6 0 14,5 0 2-14,2 0-5 14,5-6 10-14,4 0-13 13,6-8 13-7,7 0-5-6,9-2-2 14,5-21 14-14,4-8-13 13,0-10-1-13,6-6 0 14,21-5 0-14,4-5 2 13,5 0 4-13,-5-1-1 14,0 1-5-14,-6 3 8 14,-5 6-4-9,-3 6-2-5,-3 6 3 14,-5 8-5-14,0 7 5 13,-3 6-2-13,-2 5-6 14,2 2 6-14,-2 4-9 14,3 1 3-14,5 1-5 0,5-2 4 12,-1 3 0 3,1-2 3-15,-3 3-9 4,-6 0 9-4,-5 0-15 14,-3 0 7-14</inkml:trace>
    </iact:actionData>
  </iact:action>
  <iact:action type="add" startTime="155064">
    <iact:property name="dataType"/>
    <iact:actionData xml:id="d25">
      <inkml:trace xmlns:inkml="http://www.w3.org/2003/InkML" xml:id="stk25" contextRef="#ctx0" brushRef="#br0">20720 3720 1 0,'162'-43'0'15,"7"1"4"-14,1 2-4 14,-14 4 5-14,-27 8-6 13,-30 8 4-13,-30 8 1 14,-25 6-4-8,-20 6 0-6,-10 0-2 13,-11 0-7-13,-3 0 5 14</inkml:trace>
    </iact:actionData>
  </iact:action>
  <iact:action type="add" startTime="155198">
    <iact:property name="dataType"/>
    <iact:actionData xml:id="d26">
      <inkml:trace xmlns:inkml="http://www.w3.org/2003/InkML" xml:id="stk26" contextRef="#ctx0" brushRef="#br0">21609 3645 5 0,'-56'32'2'1,"0"-1"-2"0,-4 0 0 12,-7 1 4-6,1 2-8-6,-6-1 9 13,1-5-8-13,6-2 6 14,9-6-5-14,12-4 2 14,13-3 0-14,9-6 0 13,5-2 0-13,11-5-5 14,6 0 1-14,0 0 4 13</inkml:trace>
    </iact:actionData>
  </iact:action>
  <iact:action type="add" startTime="155350">
    <iact:property name="dataType"/>
    <iact:actionData xml:id="d27">
      <inkml:trace xmlns:inkml="http://www.w3.org/2003/InkML" xml:id="stk27" contextRef="#ctx0" brushRef="#br0">21065 3928 0 0,'81'-14'6'15,"8"-2"-3"-14,-1 2-3 14,-5 0 3-14,-9 4-6 13,-12 4 8-13,-17 6-9 0,-14 0 6 13,-17 0-4 2,-10 4-2-10,-4 10-2-5</inkml:trace>
    </iact:actionData>
  </iact:action>
  <iact:action type="add" startTime="168344">
    <iact:property name="dataType"/>
    <iact:actionData xml:id="d28">
      <inkml:trace xmlns:inkml="http://www.w3.org/2003/InkML" xml:id="stk28" contextRef="#ctx0" brushRef="#br0">19770 10880 0 0,'-5'-3'5'1,"-1"-2"-3"13,2 1 0-7,-3 0 5-6,0-2-10 13,-2-1 3-13,2 2 0 14,-1-1-1-14,0 5 2 14,0-4-4-14,-3 3 10 13,4 0-13-13,0 0 13 14,5 0 4-14,0 2-10 13,2 0 6-7,0 0-2-6,0 0-3 14,0-2-2-14,0 2 3 0,6 0-11 12,15 0 13-12,8 0-7 14,8 0 4-14,6 0 2 14,-3 0-3-14,2 0-1 13,1 0 2-13,-1 0-1 14,0 0 1-9,1 0 5 10,-1 0-14-15,3 0 17 0,1 0-16 12,8 0 9-12,13 0-3 14,11 2 1-14,9-2 0 14,7 0-2 0,-1 0 8-14,-6 0-13 0,0 0 14 13,-5 0-15-7,-1-12 12-6,-8-4-6 13,-1 4 2-13,-5 2-1 14,-3 2 0-14,3 4 2 13,2 1-4-13,3 3 9 14,5 0-13-14,-3 0 16 14,1 0-17-14,-5 0 9 13,-10 0-2-7,-7 6 0-6,-8-5 1 13,-7 3-2-13,-3-2 7 14,-3-2-13-14,-1 0 14 0,4 0-8 13,10 0 8-13,7 0-2 13,8-4-5-13,3-5 2 14,-3 2-2 1,0 2 2-15,-9 3-8 4,-2 2 16-4,-5 0-20 14,1-9 21-14,4-3-17 13,0-2 7-13,0-2-1 14,4 4 0-14,5 5 3 14,5 6-8-14,4 1 13 13,0 0-17-13,0 0 18 14,-7 0-17-9,-6 6 14-5,-1 1-7 14,-6-2 1-14,0 1 0 14,-1 0 0-14,1-2 2 13,2 0-8-13,0 0 16 14,-1 0-19-14,-4-2 19 13,0-2-16-13,1 2 7 14,-1 0-1-14,1 2 0 5,-3-1 1-5,-4 0-3 13,-2-1 7 2,2 2-15-15,-1 1 20 0,1 2-20 12,5 1 14-12,1 2-8 14,6 0 4-14,3 2 0 14,0-1-1-14,3 1 2 13,0-7-8-7,0-3 15-6,2-2-16 13,0 0 19-13,-5 0-17 14,-2-7 7-14,-4 4-1 14,-2 1 0-14,0-2 0 13,3 4-2-13,-1 0 10 14,2 0-16-14,0 0 16 14,-4 0-15-9,2 0 13-5,-2 0-9 14,1 2 6-14,6 0-3 13,1 0 0-13,-2 0 2 14,0-2-4-14,-4 1 9 14,-2 4-14-14,1-3 14 0,-1 2-11 12,5-2 4 3,-4 2 0-15,10-1 0 4,2-2 2-4,2 1-5 14,2 2 9-14,-3-2-14 14,-6 1 16-14,0 2-15 13,-1-3 12-13,-3 0-5 14,-1-2 0-14,4 0 0 14,0 0-1-14,-4 0 2 13,4 0-7-7,-3 0 15-6,-1 0-18 13,2 0 18-13,0 0-15 14,2 0 8-14,0 0-2 14,4-4 0-14,4 2 1 13,2-1-4-13,3 3 9 14,6 0-13-14,-5 0 17 0,2 0-20 19,-1 0 13-19,-7 0-6 0,0 7 3 13,0-2 0 1,-4-4-2-14,4 0 4 0,0-1-7 13,1 0 14-13,-2 0-18 13,1 0 19-13,-4 0-17 14,0 0 7-14,-9 0 0 14,-11 0-3-9,-9 0 3-5,-12 0-3 14,-9 0 10-14,-6 0-17 14,0 0 19-14,0 0-13 13,0 0 8-13,0 0 21 14,0 0-5-14,0 0-11 13,0 0 3-13,0 0-11 14,0 0 19-8,0 0-18-6,0 0 12 13,0 0-8-13,0 0-2 14,0 0-1-14,0 0-3 13,0 0 1-13,0 0 1 14,0 0-4-14,0 0 11 0,0 0-19 13,0 0 20-13,0 0-18 20,0 0 14-20,0 0-6 0,0 0 0 12,0 0 2-12,0 0-2 14,0 0 6-14,0 0-13 14,0 0 17-14,0 0-20 13,0 0 20-13,0 0-19 14,0 0 9-14,0 0 0 14,0 0 0-9,0 0 0-5,0 0-4 14,0 0 14-14,0 0-18 13,0 0 18-13,0 0-20 14,0 0 9-14,0 0 0 14,0 0-4-14,0 0 3 13,0 0-2-13,0 0 8 14,0 0-14-9,0 0 21-5,0 0-22 14,0 0 10-14,0 0 0 14,0 0-26-14,0 0-41 0</inkml:trace>
    </iact:actionData>
  </iact:action>
  <iact:action type="add" startTime="171414">
    <iact:property name="dataType"/>
    <iact:actionData xml:id="d29">
      <inkml:trace xmlns:inkml="http://www.w3.org/2003/InkML" xml:id="stk29" contextRef="#ctx0" brushRef="#br0">8121 11628 1 0,'-3'0'27'15,"3"0"-26"-14,0 0 3 0,0 0 2 13,0 0-6-13,0 0 0 13,0 0 0-13,0 0-2 14,0 0 7-8,0 0-9-6,0 0 11 13,0 0-14-13,0 0 10 14,0 0-8-14,0 0 5 14,0 0-1-14,0 0 1 13,0 0 0-13,0 0-2 14,0 0 2-14,0 0-7 13,0 0 7-7,0 0-7-6,9 5 2 14,2 2 5-14,7 3 4 13,0 2-4-13,2-2 0 14,0 2 4-14,0-2-9 13,2 1 11-13,3-4-12 14,2 2 12-14,6-1-7 20,7-4 2-20,5 0-1 0,1-4 0 13,4 0 3-13,-6 0-1 13,1 0 6-13,-1 0-11 14,1 0 7-14,-1 0-6 0,4 0 5 13,-2 0-4-13,1 0 2 13,-3 0 0-13,1 0-1 14,2 0 3-9,2 0-8-5,0 0 15 14,2 0-16-14,5 0 14 14,-2 0-12-14,2 0 6 13,-1 0-2-13,0 0 0 14,1 0 1-14,0 0-2 14,2 0 8-14,-2 2-16 13,2 6 18-7,-3-1-16-6,1-3 11 13,2 3-5-13,0-4 1 14,7 2 0-14,3-2 0 14,11 1 4-14,8 1-9 13,2-3 13-13,3-2-14 14,-3 0 15-14,-7 0-15 14,-4 0 8-9,-7 2-4-5,1-2 2 14,-5 2 0-14,2 0-2 13,-5-1 11-13,1 2-19 0,-5-3 20 13,0 0-17-13,5 0 15 14,4 0-7-14,4 0-1 13,4 0 0-13,-4 0 0 20,-1 0 6-20,-5 0-12 14,-5 0 14-14,0 0-15 0,3-3 16 13,6 3-14-13,3-1 6 13,3 1-1-13,2-2 0 14,-4-2 0-14,1 2-1 13,-5-3 9-13,-4 4-15 14,-5 1 15-8,-6 0-14-6,0 0 11 13,0 0-7-13,2 0 2 14,4 0 0-14,1 8-1 13,1 2 3-13,1 0-8 14,5-3 13-14,5 0-14 0,6-5 17 13,6 0-15 1,2-2 6-8,-7 0-1-6,-2 0 0 13,-2 0 2-13,0 0-8 14,1 0 15-14,0-2-19 0,2 0 20 13,-2 2-17-13,4 0 11 13,0-2-5-13,-2 2 1 14,-2 0 0-14,0-3 0 20,-4 3 4-20,-3-4-11 14,1 4 14-14,-4-1-11 0,1-5 11 12,-1 2-10-12,-3-3 4 14,3 2-1-14,5-4 0 14,6 0 2-14,5-4-4 13,0-1 9-13,2 3-12 14,0 0 16-9,-5 3-17-5,-2 4 10 14,-6 1-6-14,-5 3 2 14,-7 0 0-14,1 0 0 13,-3 0 5-13,2 1-12 14,3 3 18-14,4 1-18 0,1-1 16 13,-2 0-11-13,1-3 3 20,-2 2-1-20,1-3 0 13,-2 0 2-13,3 0-2 14,2 0 7-14,7-3-7 0,1-9 9 13,-4 5-9-13,-2 0 3 13,-5 3-3-13,1 4 0 14,0 0 0-14,7 0 0 14,4 0 5-9,2 0-13 10,1 0 16-15,0 0-15 0,-4 0 18 12,2 0-16-12,-3 0 8 14,-2 0-3-14,-1 0 4 14,1 0-4-14,-2-3 0 13,-5-4 8-13,-2 1-16 14,-5 2 20-9,-4-1-20-5,-4 1 13 14,-5-1-6-14,0 3 1 14,-5 1 0-14,1-2 0 13,-9 3 5-13,-5 0-14 14,-11 0 19-14,-7 0-22 0,-4 0 22 12,-5 0-16-12,2 0 8 14,-2 0-2-8,2 0 0-6,-1 0 0 13,-3 0-3-13,-2 0 11 14,0 0-14-14,0 0 16 13,0 0-15-13,0 0 10 14,0 0-8-14,0 0 3 14,0 0 0-14,0 0-1 13,0 0 6-7,0 0-12-6,0 0 15 13,0 0-16-13,0 0 18 14,0 0-12-14,0 0 4 14,0 0-2-14,0 0 0 13,0 0 0-13,0 0-4 0,0 0 12 13,0 0-21-13,0 0 26 14,0 0-23-9,0 0 18-5,0 0-10 14,0 0 4 0,0 0-2-14,0 0 0 0,0 0 5 13,0 0-6-13,0 0 7 14,0 0-6-14,0 0 12 13,0 0-16-13,0 0 6 14,0 0-2-9,0 0 0-5,0 0 0 14,0 0-5-14,0 0 13 14,0 0-18-14,0 0 17 13,0 0-17-13,0 0 13 14,0 0-6-14,0 0 0 14,-2 0-9-14,-9 11-17 13,-5 1-23-7</inkml:trace>
    </iact:actionData>
  </iact:action>
  <iact:action type="add" startTime="178549">
    <iact:property name="dataType"/>
    <iact:actionData xml:id="d30">
      <inkml:trace xmlns:inkml="http://www.w3.org/2003/InkML" xml:id="stk30" contextRef="#ctx0" brushRef="#br0">14611 12059 1 0,'0'14'25'1,"0"-12"-16"13,0-2 26-13,10 0-26 14,-4-14 2-14,-1-4-9 13,1 2 5-7,-2 6-5-6,2 4-2 14,-4 5 1-14,-2 1 6 13,0 0-12-13,0 0 13 14,0 0-16-14,0 0 6 13,0 0 0-13,0 0 2 14,0 0 0-14,0 1-1 14,0 1 2-9,0 0-2-5,0 0 9 14,0 0-7-14,0-2 8 13,0 0-9-13,0 0 0 0,0 0-4 13,6-8 0-13,3-2 1 14,5-2-2-14,3-1 6 13,10 4-9-13,6 1 14 14,10-1-16-8,6 2 15 8,5 3-6-14,6 2 1 0,6 2 0 13,5 0-1-13,10 0 3 13,4 0-9-13,8 0 18 14,12 0-22-14,13 0 19 14,14 0-15-14,12 0 11 13,4 0-5-7,1-12 1-6,-4 0 0 13,-9 0-2-13,-6 2 11 14,-3 2-16-14,2 2 14 14,2 1-7-14,1 2 3 13,-1 3-5 2,-4 0 3-15,0 0-1 0,-7 0 0 13,-10 0 4-13,-12 0-10 4,-7 0 15 11,-10 0-13-15,-6 0 12 0,-3 0-12 12,-7-2 9-12,-5-5-4 14,-4-2 2-14,-10 1-2 14,-7-2-2-14,-14 2 8 13,-6 2-11 2,-11 1 12-15,-8 3-4 4,0 1 0-4,0 1 1 14,0-2-5-14,-2-5 2 14,-17 2-4-14,-10-3-1 13,-10 4-7-13,-7 4 20 14,-12 0-20-14,-9 0 16 13,-11 0-12-13,-7 0 10 14,-7 0-4-8,-1 0 0-6,-7 0 1 13,-2 0-2-13,-6 0 9 14,-4 0-16-14,-1 0 19 14,-7 0-18-14,-10 0 12 13,-5-2-7-13,-6-5 2 0,-1 2-1 13,-3 1 0 1,-5 4 2-14,-10 0-9 5,-8 0 12-5,-2 1-11 14,6 7 8-14,10 3-8 13,11-4 11-13,12 0-4 14,13-3 0-14,16-2 1 13,10 0-2-13,14 0 8 14,9-1-19-14,4 3 24 14,5 1-24-9,11 0 17-5,13 0-9 14,14-3 4-14,13-2 0 13,7 1 0-13,2-1-3 14,0 0 3-14,0 0-22 14,0 0 19-14,17 3 6 13,14-3 0-13,8 0-3 14,5 0 5-9,6 0-3-5,3-8 0 14,10-5-1-14,8-1 9 14,11 1-17-14,16-1 16 0,14-3-16 12,13-1 16 3,8 3-14-15,8-2 6 0,1 3-1 13,3 2 0-13,-2 3 2 20,-2 3-6-20,-1-1 11 0,-6 6-14 12,-5-2 16-12,-4 3-15 14,-1 0 9-14,-1 0-3 14,2 0 0-14,2 0 1 13,3 3-5-13,1 0 10 14,2 2-14-14,-5-1 16 13,-5 4-15-7,-8-5 13-6,-4 1-8 14,-3 0 2-14,-10 0 0 13,-9 0 0-13,-12 1 3 14,-7-3-10-14,-12-2 20 14,-7 0-25-14,-10 0 24 13,-6 0-18-13,-13 0 12 0,-6 0-6 19,-12 0 2-19,-4 0 3 0,0-2 9 13,0-3-11 2,-4 0-6-15,-25-4 6 0,-9 1-9 12,-11 3 6-12,-11 5-1 14,-1 0-2-14,-1 0 3 13,-7 0-1-13,-2 0 6 14,-9 0-12-8,-7 2 16 8,-9 5-18-14,-7 2 9 0,-6-2-7 13,-11 0 3-13,-12-2 4 14,-4 4 0-14,-9-1-4 13,-7 7 2-13,-4-1 1 14,0 3-6-14,1-1 14 13,3-2-18-7,3 4 20-6,-5 0-12 14,-2 2 3-14,2 0 0 13,5-2-1-13,12-4 5 14,15-5-10-14,15-2 14 13,16-7-15-13,10 0 17 14,10-7-15-14,13-13 9 14,9-3-4-9,9-1 0-5,7 2 1 0,4 0-2 13,6 4 7-13,6 2-15 13,1 4 18-13,5 2-15 14,-1 3 12-14,6 3-7 14,1 3 2-14,5 1 0 13,0-2-1-13,0 2-8 14,0 0 6-9,2 0-22-5,23 0 23 14,13 16 2-14,16-1 0 14,10 0 3-14,11-1-4 13,8-4 0-13,13-3 2 14,5-2-5-14,10-3 11 14,9-2-15-14,7 0 14 13,5 0-12-7,-3 0 11-6,-2-2-7 13,0-10 1-13,1-2 0 14,1 0-1-14,0 2 4 0,2-2-8 13,6 5 16-13,-2 4-20 13,6 3 18-13,-3 2-16 14,0 0 7-14,1 0 0 14,-6 0 0-9,-6 0 0-5,-7 6-1 14,-8-2 8-14,-12 0-17 13,-13-2 21-13,-10-1-20 14,-13-1 17-14,-8 0-13 14,-8 0 5-14,-10 0 0 13,-7 0 0-13,-10 0 5 14,-13 0-11-9,-6 2 17-5,-2-2-22 14,0 0 19-14,0 2-17 14,0-2 5-14,0 3-2 13,-15 1-6-13,-9-1 12 14,-10 4 3-14,-10-2 5 13,-7 2-13-13,-5-3 15 14,-11-1-16-8,-9 0 14-6,-11-2-10 0,-11 3 2 12,-11 1 0 3,-9-1-1-15,-7 1 2 0,-3 2-7 13,4-4 15-13,8 2-18 13,9-5 20-13,5 0-17 14,1 0 8-14,1 0-2 13,-2 2 0-7,3 2 0-6,7-1-6 14,3 3 12-14,-2-3-14 13,-3 3 16-13,-1-1-16 14,-3 2 15-14,-4-2-9 13,1 2 2-13,3-5 0 14,0 0 0-14,4-2 2 14,7 0-4-9,7 0 10-5,9 0-16 14,10 0 17-14,8 0-16 13,13 0 9-13,7 0-2 14,8 0 0-14,11 0 1 14,5 0-3-14,7 0 4 13,2 0-9-13,0 0 7 0,0 0-6 19,0 0-4-19,0 0 9 0,0 0-5 13,0 0 2-13,16 0 2 14,18 0 2-14,18 0-3 13,18 0 12-13,12 0-13 14,19 0 12-14,5 0-15 14,13 0 10-14,-1 0-3 13,0 0 0-7,-2 0 0-6,-2 2 0 13,-1 2 3-13,1 0-10 14,0 1 14-14,6 1-12 14,5-3 10-14,4 1-5 13,0-2 0-13,1-2 1 14,-1 0-1-14,5 0 0 13,4 0-6-7,-7 0 15-6,-8 0-16 14,-11-4 16-14,-10-1-16 13,-15-2 9-13,-11 1-2 14,-13 0 2-14,-13 2-2 0,-2 0 0 13,-9 2 4-13,-3 2-10 13,-7 0 16-13,-7 0-17 14,-8 0 14-9,-9 0-10-5,-5 0 5 14,0 0-2-14,0 0 0 14,0 0 1-14,0 0 8 13,0 0-6-13,-2 0 5 14,-4 0 0-14,2 0-9 13,-3 0 4-13,5 0-3 14,0 0 0-8,2 0-3-6,0 0 2 13,0 0-7-13,0 0 3 14,-4 0-8-14,-3 0 10 13,-2 2-14-13,-2 4-7 14,-3 2-21-14</inkml:trace>
    </iact:actionData>
  </iact:action>
  <iact:action type="add" startTime="193066">
    <iact:property name="dataType"/>
    <iact:actionData xml:id="d31">
      <inkml:trace xmlns:inkml="http://www.w3.org/2003/InkML" xml:id="stk31" contextRef="#ctx0" brushRef="#br0">10238 12879 1 0,'2'-3'0'15,"0"-1"0"-14,3 1 6 14,0 1-13-14,1-1 13 13,3-2-12-13,0 4 6 14,2-3 0-14,0 0 0 14,-1 1 0-9,-2 2 0-5,-3-2 0 14,-3 3 0-14,-2 0 0 13,0 0 0-13,0 0 0 0,0 0 0 13</inkml:trace>
    </iact:actionData>
  </iact:action>
  <iact:action type="add" startTime="193513">
    <iact:property name="dataType"/>
    <iact:actionData xml:id="d32">
      <inkml:trace xmlns:inkml="http://www.w3.org/2003/InkML" xml:id="stk32" contextRef="#ctx0" brushRef="#br0">10490 12904 7 0,'36'4'5'1,"6"0"2"13,3 0-4-13,1 0 1 14,6-1-5-9,1 4 9-5,2-3-10 14,3-1 9-14,5-1-7 14,-1 0 1-14,2-2 2 13,-2 0-1-13,-5 0 1 14,3 0 1-14,8 0-1 14,5 0 1-14,14-2 4 13,2-3-8-7,0 1 3-6,-1 1-2 13,-7-1 0-13,-2 1 1 14,1-4-2-14,-2 2 1 14,-4 1-5-14,-3 1 11 13,-4 2-10-13,5-2 12 14,3 3-12-14,10 0 4 13,6 0-1-7,1 0 0-6,-3 0 1 0,-4 0-6 13,-10 0 13 1,-6 0-16-14,-5-1 16 14,-3-4-12-14,-6-3 6 13,-3 3-2-13,0-1 0 0,-6 1 2 13,-5 2-4-13,-4-2 2 14,-10 1-3-9,-7 3 6-5,-6-2-6 14,-8 3 11-14,-6 0-16 13,0 0 4-13,0 0 4 14,0 0 6-14,-20 0-2 14,-9 0 11-14,-11 0-8 13,-12 0-11-13,-4 0 13 14,-6 0-16-9,-3 0 12-5,1 3-7 14,-5 2 2-14,-9 3 0 14,-12-1 0-14,-7 0 5 13,-14 2-13-13,-7-2 19 14,-13 4-21-14,-6 1 21 14,-10 4-20-14,-1 2 9 0,-1-1 0 19,4 0 0-19,9-3 0 0,11 0-2 12,14-1 8-12,15 1-15 14,13-5 17-14,14 1-16 14,11-2 13 0,16-3-6-14,13 0 1 0,11-1 0 13,14-4-1-13,4 0 3 14,0 0-7-9,0 0-13-5,27 0 17 14,13 0 1-14,13 0 16 13,7 0-11-13,5 0-3 14,-5-6 4-14,-6-2-6 14,-6 0 0-14,-7 4 9 13,-8 1-20-13,-1 3 16 14,-1 0-11-9,4 0-4-5,5 3 8 14,14 9-18-14,13-7-26 14</inkml:trace>
    </iact:actionData>
  </iact:action>
  <iact:action type="add" startTime="195004">
    <iact:property name="dataType"/>
    <iact:actionData xml:id="d33">
      <inkml:trace xmlns:inkml="http://www.w3.org/2003/InkML" xml:id="stk33" contextRef="#ctx0" brushRef="#br0">14794 12951 0 0,'-17'0'3'15,"3"0"-2"-14,3 0 0 14,5 0 0-14,3 0 0 13,3 0 10-13,0 0-10 5,0 0 15 10,0 0-12-15,0 0-8 0,3 0 2 12,10 0 0-12,11 0 2 14,14 3 2-14,20-1 4 13,18 0-3-13,20-2 0 14,10 0 3-14,11 0-8 14,1 0 11-9,4 0-15-5,5 0 8 14,10-2-4-14,3-8 1 13,5-2 1-13,-5 0 0 14,0 2 7-14,-10 3-14 14,-5 7 14-14,-7 0-14 13,-3 0 16-13,-1 0-11 14,-8 7 2-9,-13 3 0-5,-13 2-1 14,-13-2 4-14,-12 2-9 14,-12-2 13-14,-9 0-17 13,-14-4 16-13,-9-4-14 14,-9-1 8-14,-2-1-1 0,0 3-3 13,0-3 4-13,-23 2 4 13,-19 0-2-7,-18 2 0-6,-13-3 6 13,-10 2-7-13,-15 1 4 14,-13-2-3-14,-8 1-2 14,-7 2 5-14,-9-2-5 13,-5 4 0-13,-15 1-2 14,-9-4 12-14,-3-2-15 13,-2 0 14-7,4 1-11-6,7-3 6 14,9 7-4-14,10-2 1 13,16-2 1-13,19-3-4 14,17 0 7-14,20 0-8 14,16-6 12-14,11-8-3 13,11 2-4-13,11 0 16 14,7 2-16-9,6 3 5-5,2 4-1 14,3 1-3-14,0 0-6 14,0 2 2-14,19-2 0 13,12-1-1-13,16 3-2 14,18-1 6-14,16 1-3 0,20 0 1 12,12 0 0-12,13 0 1 14,3 0 4-8,7 0-10-6,2 0 12 13,-2 0-15-13,0 0 15 14,-2-6-10-14,-5-1 3 13,-4 0 0-13,-4 1-1 14,-10-1 4-14,-14 4-10 14,-16-1 11-14,-14 4-10 13,-18 0 8-7,-20 0-11-6,-16 0 3 13,-11 0 2-13,-2 0-7 14,-2 7-8-14,-27 8 12 14,-13 4 7-14,-16 0 4 13,-11 1 2-13,-14-1-10 14,-14-2 14-14,-15 1-15 14,-13-4 6-9,-10-2-1-5,-11 0 0 14,-7-4 1-14,-1 1-5 13,-3-4 12-13,1 4-15 0,2-4 16 13,7 5-16-13,7 0 13 14,8 0-10-14,10 1 4 13,7-6 0-13,5 0-1 14,12-3 4-9,17-2-10-5,17 0 16 14,17 0-15-14,15 0 14 14,13 0-9-14,9 0 2 13,6 0 2-13,4 0 0 14,0 0-3-14,0 0 0 14,0-2-3-14,0 2-1 13,18 0-9-7,20 0 8-6,27 2 10 13,28 5-1-13,23 2-1 14,21-5 1-14,2 1-4 14,4-1 1-14,7-4-5 13,-3 0 14-13,5 0-18 0,4-5 17 13,0-10-16-13,-1-3 12 20,-3-2-5-20,-11-2 0 0,-16-4 0 13,-19 4 0-13,-15 3 3 13,-19 7-11-13,-14 3 13 14,-20 5-11-14,-17 2-4 13,-15 2 6-13,-6 0-13 14,-14 0-15-14,-30 0 28 14,-21 0 4-9,-22 0 0-5,-11 0 7 14,-15 0-11-14,-10 0 11 14,-6 0-10-14,-8 0 7 13,4 0-4-13,1 0 0 14,3 0 1-14,4-5-2 13,9-7 9-13,14-2-15 14,11 2 14-8,8 3-10-6,10-2 8 13,-4 6-8-13,4 1 3 14,4 0 0-14,4 2-1 0,8 0 2 12,12 2-4 3,7 0 10-15,9 0-14 0,6 0 14 13,11 0-14-13,2 4 5 20,6 6 2-20,-1 0-3 0,5 3 3 12,0-1-3-12,0-1-4 14,0-1 6-14,11 0 2 14,23-2-7-14,19-6 12 13,23-2 6-13,16 0-5 14,12-4-1-14,4-12-3 14,-4 0 1-9,3-1-6-5,4 4 6 14,3-3-7-14,2-1 13 13,-2 4-16-13,2 1 7 14,-1 0-2-14,6 3 1 14,-3 4 0-14,0 1 0 13,-2 1 5-13,-2 3-13 14,-5 0 17-9,-10 0-19-5,-8 0 14 14,-13 0-5-14,-10 3 1 14,-5-1 0-14,-7-2-2 0,-3 2 5 12,3-2-4-12,2 0 8 14,0 2-13-14,5-2 15 13,-7 0-16-13,-4 3 11 21,-2-1-5-21,-6 3 1 0,-3-1 0 12,-8-3-3-12,-6 1 7 14,-5-2-10-14,-11 0 13 14,-2 0-13-14,-7 0 14 13,-2 0-11-13,2 2 5 14,0-2-2-14,1 0 2 13,-3 0 1-7,3 0-4-6,-1 0 9 14,0 0-16-14,0 0 9 13,2 3-7-13,5-1-1 14,0 3 7-14,7 0 0 13,-3 1 0-13,3-4-1 14,-1 2 1-14,-3-1-8 0,-2-3 16 19,-1 0-16-19,-4 0 19 14,0 0-13-14,-3 0 4 0,-2 0-2 12,0 0 4-12,0 0-2 14,0 0 14-14,0 0-15 14,0 0 20-14,0-3-19 13,0-15-2-13,0-5 8 21,-7-4-8-21,0-1 1 0,-2-2 0 12,3-3-1-12,-3-3 5 14,0 1-9-14,4-6 16 13,3-1-20-13,2 0 17 14,0 0-10-14,0 1 2 14,0 1-1-14,0 0 0 13,0 4 1-7,4 0-3-6,1 2 11 13,-3 2-13-13,-2-1 10 14,0 1-10-14,0-1 12 14,0 3-8-14,0 0 0 0,0 4 0 12,-7 3-1 3,1 3 4-15,2 3-7 0,-3 3 15 19,0 1-21-19,0-1 21 14,-1 4-17-14,-1-2 12 0,-1 4-6 12,2 0 5-12,-1 0-4 14,-3 3-1-14,2-4 3 14,-3 4-10-14,-6-2 14 13,-3 3-13-13,-7-3 14 14,-4 4-11-9,-9-3 4-5,-6 4-1 14,-8-1 0-14,-8 3 2 14,-5 0-5-14,-6 0 13 13,-4 0-20-13,3 0 17 14,5 0-14-14,4 3 8 13,-1 3-1-13,-2-1 0 14,-6 4 0-8,-2 0 0-6,1-2 6 13,-4 3-15-13,0-1 19 14,4 0-18-14,-4-3 15 13,2 1-10-13,-2-2 4 0,0-3-1 13,2 3 0-13,5-5 2 14,3 0-4-14,6 0 13 13,-1 0-22-7,-2 0 24-6,1-3-21 14,-2-6 12-14,5 0-4 13,4-1 0-13,2-2 0 14,4 2 0-14,-2-2 5 13,0-2-11-13,-4 1 14 14,0 1-16-14,-1 1 18 14,7 2-15-9,6 2 5-5,8 3 0 14,5 0-1-14,4 2 1 13,-4 0-7-13,0 2 17 14,-5 0-22-14,-9 0 24 14,-4 0-20-14,-3 6 12 13,-2 2-4-13,6 0 0 0,3 0 0 19,7-2-2-19,7 0 8 14,6 0-16-14,4-3 20 14,4-3-18-14,6 3 17 13,2-1-13-13,-1 0 5 0,6 0-1 13,4 0 0-13,-1 0 0 14,2-2-5-14,3 0 15 13,0 0-20-7,0 0 20-6,0 0-21 13,0 0 13-13,0 0-4 14,0 1-3-14,0 6-1 14,0 4 3-14,0 6-1 13,0 7-6-13,0 2 20 14,0 4-20-14,0 0 19 14,0 3-14-9,0-1 5-5,0 1 0 14,0 2 0-14,0 1 2 13,0-1-6-13,0 2 13 14,0-1-17-14,0 0 16 14,0 1-13-14,0 0 9 0,0 2-6 12,0 1 2-12,0 1 0 20,0 4 0-5,3-1 1-15,4-3-8 0,3 0 19 13,-1-7-23-13,3 0 19 13,-1-5-15-13,-3-3 7 0,4-4 0 13,-3-4 0-13,-5-7 0 13,0-2-6-13,2-5 12 14,-6-2-15-8,2-2 20-6,0 0-21 13,0 0 15-13,-2 0-8 14,2 0 6-14,-2 0-2 13,2 0-1-13,5 0 1 14,11 2-7-14,11 4 12 14,15 1-11-14,16 0 16 20,17 0-13-20,7 0 3 0,5-3-1 12,-2-3 0-12,-2 4 1 14,-2-5-2-14,-4 0 7 14,2 0-16-14,-3 0 20 13,2 0-17-13,7 0 14 0,9 0-7 13,9 0 0-13,4 0-1 14,5 0 1-9,-3 12 0 10,2 3-5-15,1 6 13 13,-2-3-17-13,-5 1 16 14,0-5-14-14,-3-1 10 0,-1-3-3 13,-3-1 0-13,-4-6 1 13,-7 1-4-13,-4-2 11 14,5 1-17-9,5-3 18 10,5 0-15-15,6 0 13 0,-6 0-8 13,-5 0 1-13,-5 0 0 13,-3-5-2-13,-5-2 4 14,0-2-9-14,-6-1 17 13,-11 0-20-13,-11 0 21 14,-12 0-18-8,-16 1 11-6,-15 4-4 13,-5 1 2-13,-6 4-1 0,0 0-1 13,0 0 10-13,0 0-14 13,0 0 11-13,0 0-10 14,0 0 10-14,0 0-11 14,0 0 5-14,0 0-2 13,0 0-2-7,0 0 3-6,0-2-6 13,0-2 12-13,0-8-2 14,0-7 1-14,0-6-10 14,0-8 5-14,-10 1-1 13,-3 1 1-13,-5-1 0 14,-4-5-1-14,0-1 5 14,-5-2-12-9,0-2 20-5,0 0-22 14,-2-4 20-14,2-2-14 13,0 0 5-13,4 0-1 14,-2 0 0-14,2 1 3 14,3 3-8-14,-2 1 16 13,0 2-22-13,4-1 22 14,0 2-17-9,2 1 12-5,1 6-7 14,3 5 1-14,-1 3 0 14,3 3-3-14,-2 4 4 13,-1 2-9-13,-3 4 12 14,3 4-13-14,-5 0 8 0,-7 6-2 13,1 0 6-13,-5 0-3 13,-2 2 0-7,2 0 1-6,0 0-7 13,0 0 18-13,-4-3-24 14,-1 1 25 1,-2-3-21-15,-4 3 14 0,-4 0-7 12,-3-1 1-12,-3 3 0 14,-3-3-2-14,-2 3 6 13,-6 0-14-7,-5 0 21-6,-8 0-20 14,-8 0 20-14,-7 0-18 13,-3 3 8-13,3 2-1 14,2 2 0-14,6-2 0 13,6 1-5-13,3 0 16 14,3-2-20-14,0 2 18 14,3 1-16-9,0-4 14-5,4 3-10 0,2-1 3 13,-3 0 0-13,1-1-1 13,-1 2 6 2,-1 0-13-15,2 0 17 14,-3-2-18-14,5 2 19 0,0-5-17 12,-1 2 9-12,1 1-2 14,-4 0 0-8,-1 1 2-6,-5 2-6 13,-1 0 11-13,3-2-17 14,1 4 21 0,-1-1-20-14,6 2 16 0,2-1-12 13,2 3 5-13,3 3 0 14,1-6-1-14,7-1 3 13,7-3-7-7,11-5 13-6,6 0-15 13,8 0 17-13,7 0-16 14,-2 0 9-14,4 0-3 14,3 0 0-14,-1 0 0 0,4 0-4 12,0 0 4-12,0 0-7 14,0 0 8-14,-2 0-11 14,2 0 13-9,-2 0-6-5,2 0 3 14,0 0-1-14,0 0-2 13,0 0 6-13,0 0-13 14,0 0 20-14,0 0-20 14,0 0 21-14,0 0-18 13,0 0 10-13,0 0-3 14,0 0 0-9,0 0 1-5,0 0-2 14,0 0 8-14,0 0-16 14,0 0 19-14,0 0-20 13,0 0 16-13,0 0-10 14,0 0 4-14,0 0 0 0,0 0 0 12,0 0 4-12,0 0-8 21,0 0 12-21,0 0-16 0,0 0 20 12,0 0-23-12,0 0 11 14,0 0 0-14,0 0-1 13,0 0-1-13,0 0-1 14,0 0 5-14,0 0-12 14,0 0 20-14,0 0-15 13,0 0 10-7,0 0-7-6,0 0 2 14,0 0 0-14,0 0-3 13,0 0-13-13,6 4 11 14,15 1-32 0,-2-2-59-14</inkml:trace>
    </iact:actionData>
  </iact:action>
  <iact:action type="add" startTime="204482">
    <iact:property name="dataType"/>
    <iact:actionData xml:id="d34">
      <inkml:trace xmlns:inkml="http://www.w3.org/2003/InkML" xml:id="stk34" contextRef="#ctx0" brushRef="#br0">22197 7379 0 0,'-11'-10'20'15,"5"2"-17"-14,-2 1-6 14,2 2 3-14,0 1-1 13,-1-1-11-13</inkml:trace>
    </iact:actionData>
  </iact:action>
  <iact:action type="add" startTime="204768">
    <iact:property name="dataType"/>
    <iact:actionData xml:id="d35">
      <inkml:trace xmlns:inkml="http://www.w3.org/2003/InkML" xml:id="stk35" contextRef="#ctx0" brushRef="#br0">21803 7145 5 0,'-3'0'15'6,"3"1"-5"-5,0-1 23 14,0 0-27-14,0 3 10 13,0-3-12-13,0 0 7 14,0 0-11-14,7 0 2 0,9-17-2 13,11-5 2 1,11-4-6-14,4-1 12 0,7-6-11 13,0 1 11-8,2-2-14-5,-2-3 13 14,-5 6-7 1,-5 1 6-15,-10 2-3 13,-5 6 0-13,-4 1 5 0,-4 6-15 13,-1 0 19-13,-4 5-23 13,-1 3 21-13,-8 3-10 14,0-1 0-8,-2 3 1-6,0 0-1 13,2 1 4-13,-2 1-4 14,0 0 9-14,0 0-11 14,0 0 11-14,0 0-16 13,0 0 7-13,0 0 0 14,0 0-12-14,0 1-2 0,-8 19 2 19,-13 13 12-19,-10 5 0 14,-7 7 6-14,-4-1-9 13,0 0 9-13,-3-3-12 14,0-7 8-14,3 0-3 13,-3-1 1-13,3-6 0 14,1 1-1-14,6-5 8 0,4-4-13 13,9-8 15-8,6-7-17-5,10-2 15 14,4-2-7-14,2 0 7 13,0 0 3-13,0-12-10 14,0-10 0 1,8-8-11-15,17-5 22 0,8-3-21 12,7-2 21-12,9-6-18 14,7 0 11-9,5 1-5-5,5-6 1 14,7 3 0-14,1-3-3 14,-5 1 12-14,-8 5-18 13,-12 10 22-13,-14 9-19 14,-15 10 13-14,-11 8-5 14,-9 6 4-14,0 2 0 0,0 0-6 19,0 0-9-19,0 0 4 13,-6 2-10-13,-17 18 9 0,-10 8 12 13,-8 8-4 2,-7 4-1-15,-4 2-1 13,1-3 0-13,-2 1 1 14,-1-4-4-14,5 0 11 0,-2 2-19 13,0-2 20-8,3-2-20-5,0-2 15 14,-1-6-6-14,4-4 2 13,5-4 0-13,6-6 0 14,7-2 5 1,10-5-14-15,8-3 19 0,6-2-16 12,3 0 15-12,0 0-9 14,0 0 4-9,8-4-7-5,18-17 3 14,12-7-6-14,11-2-2 14,2 0 15-14,3 0-16 13,-3-3 18-13,-2-1-18 14,1 1 18-14,-6 1-10 14,-1 0 2-14,-6 4-1 13,-3 2 0-7,-10 8 6-6,-11 5-6 0,-6 5 3 12,-7 8 3-12,0 0 1 14,0 0-13-14,0 0 6 14,0 0-10-14,-9 0 1 13,-11 14 9-13,-11 7-2 14,-5 5 11-14,-2-1-16 13,5 1 18-7,2 3-20-6,0-1 11 14,-1 4-4-14,3-2 0 13,3 0 2-13,-1-2-2 14,6-2 3-14,2-4-9 13,1-2 15-13,3 1-18 14,-1-6 20-14,7-3-18 14,0-2 9-9,4-8 0-5,5-2 0 14,0 0-1-14,0 0-7 0,12-10 16 13,17-18-16-13,17-11 20 13,12-7-23-13,9-3 21 14,9-1-13 0,5 1 3-14,-2 0 0 14,-5 5-1-14,-7 5 6 4,-23 16-15-4,-15 6 21 14,-15 11-22-14,-12 5 20 14,-2 1-18-14,0 0 4 13,-2 3-15-13,-25 23 11 14,-8 4 9 1,-13 6 9-15,-1-1-3 0,-4-3-6 12,2 0 7-6,-1-3-9-6,2 5 8 13,0 3-8-13,1-1 2 14,2-2 0-14,2 0-2 14,8-6 6-14,8-2-11 13,2-3 16-13,5-7-18 14,6-4 16-14,8-7-14 14,3 0 7-14,5-5-4 4,0 0 2 11,0 0 2-15,17-16-8 0,17-16 9 12,13-9-2-12,13-3 2 14,3 0-7-14,5 2 12 14,-1 2-7-14,-2 4 1 13,-12 6 0 2,-12 7 0-15,-17 11 5 4,-12 9-13-4,-12 1 16 14,0 2-16-14,0 0-1 14,0 5 4-14,-21 18-9 13,-12 9 14-13,-14 0 8 14,-2 0-4-14,0-2-7 13,9-5 9-13,7-2-12 14,6-5 9-8,9-4-11-6,5-2-2 13,6-4-5-13,5-2-18 14</inkml:trace>
    </iact:actionData>
  </iact:action>
  <iact:action type="add" startTime="211003">
    <iact:property name="dataType"/>
    <iact:actionData xml:id="d36">
      <inkml:trace xmlns:inkml="http://www.w3.org/2003/InkML" xml:id="stk36" contextRef="#ctx0" brushRef="#br0">7509 13818 0 0,'62'-10'0'1,"-1"2"6"13,1-1-8-13,6 4 8 14,1 1-10-14,6 1 10 13,1 3-8-13,-5 0 3 14,-1 0-1-14,-8 0 0 14,1 0 0-14,-3 0-2 13,0 0 9-7,2 0-14-6,1 0 15 14,-3 0-14-14,-4 0 8 13,-6 3-2-13,0-1 0 14,-6-2 1-14,-1 0-3 13,-3 0 8-13,-5 0-8 14,1 0 8-14,0 0-6 14,2-2 6-9,0-4-1-5,1-3-2 14,2 4-1-14,-1-1 2 13,2 2-3-13,-1-1 0 14,-1 4 5 1,-1-1-6-15,2 0 6 0,5 0-4 12,2 0 1-12,3-3 12 14,0 2-12-14,-4-1 1 4,7 4 3-4,1-5-5 14,5-2 7-14,0 2-3 14,-2 1-5-14,-2-1 8 13,4 1-12-13,5-3 3 14,4 4 0 1,7-1 0-15,5-1 5 0,-2 3-11 12,2 0 16-6,-8 1-20-6,-3 1 20 13,-4 0-16-13,-1 0 9 14,-3 0-3-14,1 0 0 14,-1 0 0-14,0 1-1 13,1 3 5-13,-1-4-10 14,0 0 14-14,1 0-14 0,1 0 13 19,2-4-9-19,-4 1 2 0,3-4 0 13,-3 6 0-13,0-2 1 13,-6 2-7-13,0 1 15 14,-5-3-19-14,3 3 19 13,4 0-15 2,6-4 8-15,5 3-2 14,9-6 0-14,3 4 1 4,-1-1-2-4,-2-1 3 14,-7 3-10-14,-9 0 14 14,-4 1-18-14,-4-1 19 13,-2 0-11-13,-4 2 7 14,-5 0-3-14,-7 0 0 13,-7 0-4-13,-8 0 0 14,0 5 2-8,-5 1-5-6,1 2 13 13,-3-2-12-13,-1-3 10 14,-2-2-4-14,-4-1 2 13,-5 0-2-13,0 0 3 0,-2 0 5 13,0 0-7 2,0 3 5-15,0-3-12 0,0 1 12 19,0-1-5-19,0 3 0 0,0-3-1 12,0 0 0-12,0 0 1 14,0 0-3-14,-4 0 9 14,0 1-11-14,-6 2 14 13,-3-3-14-13,-1 0 9 14,-3 1-5-14,-3-1 1 14,-5 5-1-9,-4-5 0-5,-9 4 6 14,-6-1-13-14,-3 2 15 13,-7 1-14-13,1 2 12 14,-3-2-8-14,1 2 2 14,-3 2 0-14,-1-2-2 13,-1-2 5-13,2 0-8 14,0-2 14-9,4-4-14-5,0 0 13 14,-2 0-10-14,0 2 6 14,0-2-4-14,-2 2 0 13,-2-2 1-13,-1 0-1 14,3 0 6-14,-2 0-10 0,-2 1 14 13,-3 4-19-13,1 2 15 13,-3 0-9-7,3 3 3-6,-1 0 0 13,-3-3-2-13,2 5 5 14,1-5-8-14,1-1 13 14,3 1-16-14,6-7 16 13,-3 0-14-13,-1 0 8 14,-1 0-2-14,-2 0 0 13,-3 0 0-7,1 0-4-6,-3 0 11 14,-2 0-16-14,2 0 18 13,0 0-17-13,-2 0 16 14,0 0-13-14,-3 0 5 13,-1 0 0-13,1 0 0 14,3 0 3-14,3 0-8 14,3 0 15-9,3 0-20-5,4 0 18 14,5 0-14-14,0 0 8 13,2 0-2-13,-3 0 0 14,-3 0 1-14,-1 0-5 14,-2 0 10-14,0 0-14 0,-4 0 16 12,2 0-15-12,-3 0 14 14,-1 3-10-9,-4-1 3-5,1-2 0 14,1 0-2-14,-5 0 7 14,-1 0-12-14,1 0 15 13,0 0-17-13,-1-5 18 14,-1 0-15-14,-1 3 8 14,-2 0-2-14,3 0 0 13,3 2 1-7,8-2-4-6,8 2 8 13,6 0-14-13,5 0 18 14,5-2-17-14,3 2 16 14,1 0-13-14,3 0 5 13,-2 0 0-13,2 0-1 14,2 0 4-14,0 0-9 14,2 0 15-9,4 0-18-5,2 0 18 14,5 0-17-14,-1 4 10 0,0-2-3 12,1 2 1-12,1 1 0 14,1-5-3-14,3 0 8 14,3 0-13-14,1 0 18 13,0 0-17-13,5 0 11 14,-1 0-5-9,-1 0 1-5,4 3 0 14,-2-3-1-14,0 0 4 14,2 0-7-14,0 0 13 13,0 0-17-13,0 0 16 14,0 0-13-14,0 0 7 13,-2 0-2-13,2 0 0 14,0 0 1-8,0 0-5-6,0 0 10 13,-2 2-15-13,2-2 18 14,0 0-18-14,-3 0 13 14,3 0-6-14,-2 2 2 0,2-2 0 12,0 0-1-12,0 0 4 14,0 0-10-14,0 0 17 13,0 0-18-7,0 0 16-6,0 0-13 14,0 0 6-14,0 0-1 13,0 0 0-13,0 0 1 14,0 0-3-14,0 0 9 13,0 0-15-13,0 0 16 14,0 0-16-14,0 0 4 14,0 0 2-9,0 0-8-5,0 0-1 14,0 0-6-14,7 5-17 14,6 6 31-14,5 5-22 13,-3-2-8-13</inkml:trace>
    </iact:actionData>
  </iact:action>
  <iact:action type="add" startTime="221828">
    <iact:property name="dataType"/>
    <iact:actionData xml:id="d37">
      <inkml:trace xmlns:inkml="http://www.w3.org/2003/InkML" xml:id="stk37" contextRef="#ctx0" brushRef="#br0">8823 15758 0 0,'71'0'11'1,"9"0"1"13,10-20-11-13,-1 3 0 14,-5 1 4-14,-6 2-6 13,-7 6 7-13,-11 8-8 0,-1 0 2 13,-10 8 0 2,-11 13 0-15,-5 4 0 0,-11 5-5 19,-6 0 10-19,-12-2-14 13,-4 6 18-13,0 2-6 0,-13-4-2 13,-12 4 7-13,-2-1-3 14,0 1 3-14,2-8 0 13,0-6-7-13,7 0 11 14,-2-4-10-14,6-4 13 14,1 0-12-9,-1-1 9-5,8-6-10 14,4-5 3-14,0-2-3 13,2 0 1-13,0 0-6 14,0 0 9-14,0 0-12 14,0 0-1-14,0 3 6 13,2 6-12-13,9 1 7 14,0 2-26-9,0 3-29-5</inkml:trace>
    </iact:actionData>
  </iact:action>
  <iact:action type="add" startTime="222318">
    <iact:property name="dataType"/>
    <iact:actionData xml:id="d38">
      <inkml:trace xmlns:inkml="http://www.w3.org/2003/InkML" xml:id="stk38" contextRef="#ctx0" brushRef="#br0">9647 16540 113 0,'-6'0'83'15,"6"0"-77"-8,0 0 20-6,0 0-1 13,0 0-7-13,0 0-7 14,0 0-10-14,0 0-2 14,0 0-6-14,0-5 2 13,0 5-48-13,0-6-14 14,2-6-38-14</inkml:trace>
    </iact:actionData>
  </iact:action>
  <iact:action type="add" startTime="222716">
    <iact:property name="dataType"/>
    <iact:actionData xml:id="d39">
      <inkml:trace xmlns:inkml="http://www.w3.org/2003/InkML" xml:id="stk39" contextRef="#ctx0" brushRef="#br0">10285 15683 69 0,'-38'0'43'15,"16"0"-43"-14,15 0-3 5,7 0 2 9,0 0-22-14,0 0 20 0,13 0 3 13,14 0 0-13,17 0 3 14,16-6 8-14,15-12-6 13,4-4 5-13,2 0-4 14,-7 5-4-14,-12 15-2 13,-9 2 6-7,-8 0-12-6,-9 23 8 14,-7 9-6-14,-5 8 8 13,-11 6-4-13,-1 1 0 14,-12 5 3-14,0-5-4 14,0-3 8-14,-7 0-7 13,-11-3 3-13,-2-9 0 14,-3 2 2-9,0 0-5-5,-2-1 0 14,-2 4 2-14,2-1-2 14,1-4 1-14,4-1-4 13,9-17 9-13,6-7-12 14,5-2 8-14,0-5-6 0,0 4-7 12,2 1-6-12,17-1-12 14,0-4-53-8</inkml:trace>
    </iact:actionData>
  </iact:action>
  <iact:action type="add" startTime="223219">
    <iact:property name="dataType"/>
    <iact:actionData xml:id="d40">
      <inkml:trace xmlns:inkml="http://www.w3.org/2003/InkML" xml:id="stk40" contextRef="#ctx0" brushRef="#br0">10940 16598 127 0,'0'0'96'15,"-2"-5"-92"-8,2-1-4-6,0 5-2 13,0 1-24-13,0-3-1 14,0 3-25-14,0 0 1 0</inkml:trace>
    </iact:actionData>
  </iact:action>
  <iact:action type="add" startTime="223538">
    <iact:property name="dataType"/>
    <iact:actionData xml:id="d41">
      <inkml:trace xmlns:inkml="http://www.w3.org/2003/InkML" xml:id="stk41" contextRef="#ctx0" brushRef="#br0">11780 15781 30 0,'11'-14'17'1,"12"-4"-4"13,12-12-3-13,17 2-6 14,8 0 7-14,5 6-9 13,-1 8-3-13,-6 10 4 14,-11 4-6-14,-9 0 0 14,-9 14-3-14,-6 3 0 13,-6 8 6-7,-3 1 2-6,1 0 1 14,-3 1-2-14,1-6 4 13,-5-1-6-13,0 0 1 14,-4 0 0-14,-2-2 0 13,-2 0 0-13,0 2-1 14,0 0 4-14,-18 2-5 14,-9 9 6-9,-6-4-8-5,-11 12 2 14,-6 2-7-14,1 0-14 14,3 3 9-14,10-4 14 13,13 0 0-13,15-4-2 14,8-5 6-14,2-6-9 0,34-11-5 12,15-4 4-12,16-10-1 20</inkml:trace>
    </iact:actionData>
  </iact:action>
  <iact:action type="add" startTime="224018">
    <iact:property name="dataType"/>
    <iact:actionData xml:id="d42">
      <inkml:trace xmlns:inkml="http://www.w3.org/2003/InkML" xml:id="stk42" contextRef="#ctx0" brushRef="#br0">12405 16629 68 0,'-12'0'75'1,"10"0"-49"13,2 0-16-7,0-5 9-6,0 5-16 0,0-5-5 12,0 5 2 3,0 0-10-15,7-4-17 0,7 4-53 13</inkml:trace>
    </iact:actionData>
  </iact:action>
  <iact:action type="add" startTime="224410">
    <iact:property name="dataType"/>
    <iact:actionData xml:id="d43">
      <inkml:trace xmlns:inkml="http://www.w3.org/2003/InkML" xml:id="stk43" contextRef="#ctx0" brushRef="#br0">13201 15816 17 0,'-9'0'27'15,"9"-23"-27"-14,40 0-6 14,18 2 6-9,2-7 3-5,0 7 0 14,-6 7 7-14,-10 1-8 14,-2 3 9-14,-5 6-9 13,-4-1 6-13,-6 5-4 14,-3 0-4-14,-4 0 0 13,-7 15-6-13,-6 11 2 14,-7 14 4-8,0 15-1-6,-31 6 4 13,-5 3-3-13,0-3 4 14,3-11-8-14,4-10 1 13,4-8 2-13,6-6 1 0,3-8 0 13,7-8-1 2,3-2 4-15,3 0-7 0,3 1-6 19,0-4-47-19</inkml:trace>
    </iact:actionData>
  </iact:action>
  <iact:action type="add" startTime="224794">
    <iact:property name="dataType"/>
    <iact:actionData xml:id="d44">
      <inkml:trace xmlns:inkml="http://www.w3.org/2003/InkML" xml:id="stk44" contextRef="#ctx0" brushRef="#br0">13714 16586 109 0,'-12'0'44'15,"7"0"-42"-14,5 0-2 14,0 0-18-14,0 0 2 0,0 0 0 19,0 0 7-19,0 0-18 14,0 0-5-14</inkml:trace>
    </iact:actionData>
  </iact:action>
  <iact:action type="add" startTime="225136">
    <iact:property name="dataType"/>
    <iact:actionData xml:id="d45">
      <inkml:trace xmlns:inkml="http://www.w3.org/2003/InkML" xml:id="stk45" contextRef="#ctx0" brushRef="#br0">14308 15841 90 0,'-4'0'38'1,"4"0"-38"13,0 0-15-13,8-4 14 0,27-4 1 13,7-10 1-13,14-3 14 13,10-8-3-13,5 3-6 14,8 0 0-14,-4 3-1 14,-1 6-10-14,-9 7 12 13,-9 2-15-7,-8 8 13-6,-9 0-8 13,-6 0 3-13,-8 3-4 14,-6 20-1-14,-3 5 4 14,-12 16-5-14,-4 11 12 13,0 3-9-13,-18 3 12 14,-5-8-8-14,-4-3 0 14,4-10 0-9,3-4 0-5,5-2 1 14,-2-5-2-14,9-8-2 13,4-7 1-13,1 4-26 14,3-10-47-14</inkml:trace>
    </iact:actionData>
  </iact:action>
  <iact:action type="add" startTime="225535">
    <iact:property name="dataType"/>
    <iact:actionData xml:id="d46">
      <inkml:trace xmlns:inkml="http://www.w3.org/2003/InkML" xml:id="stk46" contextRef="#ctx0" brushRef="#br0">14997 16656 140 0,'-4'0'52'6,"2"0"-36"-5,2 0-15 14,0-5-1-14,0 5-5 13,0-4 5-13,0 4-9 14,0-2 0-14,11-6-56 14,15-5-39-14</inkml:trace>
    </iact:actionData>
  </iact:action>
  <iact:action type="add" startTime="230344">
    <iact:property name="dataType"/>
    <iact:actionData xml:id="d47">
      <inkml:trace xmlns:inkml="http://www.w3.org/2003/InkML" xml:id="stk47" contextRef="#ctx0" brushRef="#br0">16150 15906 6 0,'-25'0'10'15,"-2"7"-10"-8,3 7 0-6,2 0-11 13,1 8 10-13,6 1-3 14</inkml:trace>
    </iact:actionData>
  </iact:action>
  <iact:action type="add" startTime="230591">
    <iact:property name="dataType"/>
    <iact:actionData xml:id="d48">
      <inkml:trace xmlns:inkml="http://www.w3.org/2003/InkML" xml:id="stk48" contextRef="#ctx0" brushRef="#br0">15907 16156 3 0,'-2'0'10'1,"2"0"-5"13,0 0-4-13,0 0 3 14,0 0 27-14,0 0-18 13,0 0 7-13,0 0-14 14,0 0 0-9,4 0 1-5,-4 0-5 14,0 0 11-14,2 0-13 14,-2 0 9-14,0 0-3 13,2 0-10-13,0 0 4 14,10 0 0-14,15 0 0 14,17 0 0-14,23 0 9 13,24 0-6-7,17-11 2-6,14-1-1 0,9-1-4 12,8-1 6-12,1 0-12 14,-1 0 13 1,-8 6-7-15,-17-4 5 13,-19 6-5-13,-21 2 0 14,-21 4 5-14,-10 0-12 14,-19 0 13-14,-10 0-13 4,-10 0 8-4,-4 0-2 14,0 0 2-14,0 0 1 13,0 0 2-13,0 0-2 14,0 0 4-14,0 0-1 14,0 0-6-14,-4 0 11 13,-5 0-13-13,-7 0 3 14,-1 0-2-9,-1 0-1-5,-3 4-10 14,4 6 8-14,-3 3-27 14,-1-1 6-14,2 3-29 13</inkml:trace>
    </iact:actionData>
  </iact:action>
  <iact:action type="add" startTime="231436">
    <iact:property name="dataType"/>
    <iact:actionData xml:id="d49">
      <inkml:trace xmlns:inkml="http://www.w3.org/2003/InkML" xml:id="stk49" contextRef="#ctx0" brushRef="#br0">16123 16535 1 0,'0'0'28'1,"0"0"-13"13,0 0 9-7,0 0-15-6,0 0 7 13,0 0-7-13,4 0-6 14,12 0-3-14,15 0 2 14,23-4-1-14,24-10 2 0,15-4 0 12,12 0 3-12,8-4-6 14,10-1 1-14,11 2-1 20,7 7 0-20,1 0 3 14,-5 2-7-14,-13 6 12 0,-10-2-16 12,-18 8 16-12,-25-5-15 14,-19 5 10-14,-21 0-4 14,-16 0 1 0,-9 0 0-14,-6 0-2 14,0 0 1-14,0 0-6 4,0 0 3-4,0 0 2 14,-2 0-5-14,-11 5 7 14,-3 3 4-14,-5-2-3 13,0 2 8-13,1-3-9 14,5-1 5 0,4 1 0-14,3-5 7 0,4 4-11 13,2-4 13-7,0 0-14-6,2 0 11 13,0 0-8-13,0 0 0 14,0 0-3-14,0 0 5 14,0 0-10-14,0 0 14 0,0 0-17 12,0 0 14-12,0 0-10 14,0 0 4-14,0 0 0 20,0 0-1-20,0 0 3 14,0 0-5-14,0 0-1 0,-2 0 2 12,-1 8-24-12,-1 2-10 14,0 0-42-14</inkml:trace>
    </iact:actionData>
  </iact:action>
  <iact:action type="add" startTime="239266">
    <iact:property name="dataType"/>
    <iact:actionData xml:id="d50">
      <inkml:trace xmlns:inkml="http://www.w3.org/2003/InkML" xml:id="stk50" contextRef="#ctx0" brushRef="#br0">18421 15843 6 0,'0'-2'16'15,"0"-2"-7"-8,0 0-4-6,0-8-5 13,0 7-11-13,0-4 8 14,0 4-18-14</inkml:trace>
    </iact:actionData>
  </iact:action>
  <iact:action type="add" startTime="239495">
    <iact:property name="dataType"/>
    <iact:actionData xml:id="d51">
      <inkml:trace xmlns:inkml="http://www.w3.org/2003/InkML" xml:id="stk51" contextRef="#ctx0" brushRef="#br0">18355 15758 28 0,'-23'0'24'1,"15"0"-10"0,5 0 2 12,3 0-3-12,0 0 12 14,13 0-24-14,31-5 8 13,24-21-6-13,28-1 7 14,15-8-3-14,-2 7-7 14,-7-2 0-9,-17 10 0-5,-22 8 0 14,-16 7 0-14,-16 5-6 13,-10 0 2-13,-9 23 3 0,-12 17-15 13,0 14 16-13,-35 17 0 14,-14 4 1-14,-7 1-1 13,1-12 0-13,7-8 3 20,9-10 4-20,7-11-13 0,3-9 15 13,3-2-14-13,-1-5 10 14,6-4-5-14,4-1 2 13,3-8-2-13,8-2 0 14,-1 1 5-14,5-5-12 14,2 3 15-14,0-3-16 13,0 4 4-7,0 10 4-6,11 8-8 13,16 0-4-13,0 1-65 14</inkml:trace>
    </iact:actionData>
  </iact:action>
  <iact:action type="add" startTime="239958">
    <iact:property name="dataType"/>
    <iact:actionData xml:id="d52">
      <inkml:trace xmlns:inkml="http://www.w3.org/2003/InkML" xml:id="stk52" contextRef="#ctx0" brushRef="#br0">18702 16508 130 0,'-9'0'2'1,"3"0"5"0,6 0-7 12,0 0 8-6,0 0-8-6,0 0 2 13,0 0 9-13,0 0-6 14,0 0-10-14,0 0-3 14,0 0-37-14,15-5-62 13</inkml:trace>
    </iact:actionData>
  </iact:action>
  <iact:action type="add" startTime="240386">
    <iact:property name="dataType"/>
    <iact:actionData xml:id="d53">
      <inkml:trace xmlns:inkml="http://www.w3.org/2003/InkML" xml:id="stk53" contextRef="#ctx0" brushRef="#br0">19774 15695 47 0,'-19'-16'39'1,"5"10"-38"13,7-2 0-13,3 6 5 14,2 0-5-14,-1 2 10 0,3 0-10 12,0 0 3-12,0 0 3 14,0 0-14-14,11 0-5 14,20 0 12-14,17 0 3 13,10 0-3-7,4 0 0-6,-2 0 6 14,-9 0-10-14,-6 0 11 13,-14 0-13-13,-8 2 13 14,-6 4-12-14,-5-2 5 13,-4 2-1-13,-3 2-1 14,-5 5-6-14,0 10 7 20,-5 7-4-20,-21 10-2 0,-12 4 14 13,-5 6-9-13,3-5 7 13,0-4-2-13,9-2-3 14,6-3 3-14,1-9-3 14,1 8 3-14,4-7-4 13,1-1 7-13,7-6-12 0,3-3 11 19,8 1-10-19,0-5 5 14,0 1-1-14,3 3 0 0,13 0-3 13,0 1 1 1,1-1-37-14</inkml:trace>
    </iact:actionData>
  </iact:action>
  <iact:action type="add" startTime="240888">
    <iact:property name="dataType"/>
    <iact:actionData xml:id="d54">
      <inkml:trace xmlns:inkml="http://www.w3.org/2003/InkML" xml:id="stk54" contextRef="#ctx0" brushRef="#br0">19879 16589 43 0,'-16'0'56'1,"8"0"-55"13,1 0-2-13,7 0-10 14,0 0 4-14,0 0-5 13,0 0-24-13</inkml:trace>
    </iact:actionData>
  </iact:action>
  <iact:action type="add" startTime="241226">
    <iact:property name="dataType"/>
    <iact:actionData xml:id="d55">
      <inkml:trace xmlns:inkml="http://www.w3.org/2003/InkML" xml:id="stk55" contextRef="#ctx0" brushRef="#br0">20631 15837 25 0,'-25'-4'13'1,"2"4"-13"13,3 0-1-13,9 0 1 14,3 0 8-14,5 0-3 13,3 0 18-13,7-4-23 14,42-9 13-8,31-6-12-6,30-11 7 13,19 0-3-13,0 2-3 14,-11 2-4-14,-13 8 6 13,-21 7-12-13,-12 2 13 14,-14 2-11-14,-16 7 10 14,-13 0-8-14,-13 0 3 13,-14 0-10-7,-2 21-4-6,-13 11 11 13,-23 12-3 2,-6 5 14-15,-5 15-11 0,5-3 12 13,3-2-7-13,6-5 3 13,6-6-4-13,8-8 0 14,2-5 2-14,5-3-4 14,0-5 8-9,3 1-12-5,3-2 13 14,4 0-16-14,2-3 7 0,0 0-3 12</inkml:trace>
    </iact:actionData>
  </iact:action>
  <iact:action type="add" startTime="246114">
    <iact:property name="dataType"/>
    <iact:actionData xml:id="d56">
      <inkml:trace xmlns:inkml="http://www.w3.org/2003/InkML" xml:id="stk56" contextRef="#ctx0" brushRef="#br0">17445 13950 20 0,'0'0'27'15,"0"0"-7"-14,0 0-7 14,0 0 7-14,0 0-18 13,0 0 21-13,0 0-23 14,0 0 14-14,0 0-10 14,0 0 0-14,0-2-1 13,0 2-1-7,0-2 4-6,0 0-5 14,0-1 5-14,0 3 1 13,0-2-11-13,-2 2 13 14,-5 0-18-14,2 0 9 13,3 0-2-13,2 0 2 0,0 0 0 13,0 0-1-13,0 0 6 20,0 0-15-20,0 0 18 0,-2 0-17 13,2 0 8-13,-2 0-1 14,2 0 2-14,0 0 0 13,0 0 0-13,0-3 4 14,-2 1-6-14,-3 0 9 13,-1-4-7-13,-4-2 7 14,4 2-8-8,-3 0 5-6,3 4-4 13,3-2 2-13,3 4-1 14,0-2-2-14,0 2 10 14,0 0-17-14,0 0 16 13,0 0-13-13,0 0 13 14,0 0-8-14,0 0 1 13,0 0 0-7,0 0-1-6,0 0 5 14,0 0-7-14,0 0 9 13,0-2-14-13,0 2-1 14,0 0 6-14,9 0-7 0,8 0 9 13,15 0 0-13,4 0 3 13,2 0-6-13,4 0 11 14,-2 0-18-9,2 8 21-5,0 0-20 14,4 2 17-14,4-6-12 14,4 0 4-14,4 2 0 13,2-1 0-13,0-2 4 14,0-1-10-14,3 2 15 13,4-4-17-13,7 0 18 14,-1 0-13-8,3 0 7-6,-1-4-4 13,2-3 0-13,-4-2 0 14,-4 3-3-14,-4 4 11 14,-10-4-18-14,-3 6 21 13,-1-2-22-13,-7 2 17 14,1 0-8-14,0 0 2 13,2 0 0-7,3 0-2 9,4 0 4-15,-2 0-6 0,1 0 12 12,-2 0-16-12,-2 0 16 14,1 0-15-14,0 0 11 13,2 2-4-13,2 4 0 14,4-4 1-14,2 3-6 0,5-4 10 13,-3 3-12-8,-2 1 16-5,-4-3-17 14,-5 1 15 0,-2-1-9-14,-3 0 2 14,2-2 0-14,3 0 0 0,7 0 1 13,7 0-6-13,1 0 15 13,3 0-19-13,-2 0 19 14,-7 0-18-9,-4-4 10-5,-4 4-2 14,-1 0 0-14,0-3 1 14,7 1-3-14,4-5 5 13,5 1-11-13,3 2 18 14,-2-2-21-14,3 2 19 14,6 1-10-14,2-2 2 13,8 1-1-7,1 2 1-6,-4 2 0 13,-3 0-4-13,-12 0 12 14,-9 0-16-14,-8 0 16 14,-8 0-15-14,-4 2 11 13,0 2-4-13,2-2 0 14,0-2 1-14,3 0-2 0,2 0 6 13,0 0-15-8,0 0 21-5,-3-6-18 14,-2-2 13-14,-5 4-10 13,-4-1 4 2,-2 2 0-15,-4 3-1 0,-1-2 3 13,-1 2-8-13,-5 0 13 13,3 0-17-13,-4 0 18 14,6 0-16-9,4 0 12-5,6-6-6 14,8-2 2-14,6-5 0 14,2 4 0-14,1-1 5 13,1 3-15-13,-2-2 20 14,3 1-20-14,-2 2 19 14,-4 0-13-14,-3 1 5 13,-12 0-1-7,-4 3 0-6,-9 0 3 13,-8 2-7-13,-6 0 12 0,-6 0-15 13,0 0 18-13,0 0-17 14,0 0 10-14,0 0-4 13,0 0 0-13,0 0 0 14,0 0 0-14,0 0 4 13,0 0-13-7,0 0 18-6,0 0-18 14,0 0 9-14,0 0-1 13,-11 0-6-13,-11 0 7 14,-7 0 0 0,-2 0 2-14,4 0-7 0,2 0 9 13,2 0-14-13,4 0 19 14,-1 0-18-9,-1 0 15-5,0 0-6 14,-4 0 0-14,-2 0 0 14,-8 0 0-14,-3 0 6 13,-9 0-12-13,-9-8 14 0,-7 1-16 13,-3 6 14 1,-3-7-9-14,-5 6 4 14,-2 0-1-14,0 2 0 5,-3 0 0-5,-2 0-1 13,2 0 10-13,4 0-18 14,6 0 12-14,2 0-12 13,-2 8 9-13,-4 4-2 14,-6 0-1 1,-6 2-5-15,-1 0 5 0,-5-3-16 12,-4-4 15-6,-2 1-25-6,-1-6 21 14,-2-2-10-14,4 0 16 13,9 0 0-13,6 0 2 14,10 0 0-14,-1 0 3 13,3 4-7-13,3 1 8 14,1-2-11-14,5 3 2 14,-2 0 3-9,-1 2-8-5,-2-2 6 14,-6 6-5-14,-4 2-1 13,-8 4 3-13,-11-1-9 0,-6-1 13 13,-5-6-3-13,-5-5 5 14,4-1 2 0,-2-1-2-14,2-3 1 14,4 0 0-14,3 0 1 4,3 0 1-4,7 0 1 14,6 0 2-14,6-7-7 14,12-3 9-14,11-2-11 13,13 3 9-13,11 0-4 14,10 1 0-14,9 0-1 14,2 1 0-14,0 2 4 13,0-4-8-7,-2 2 11-6,-4 2-14 13,-6 0 11-13,-4 5-9 14,-6 0 5-14,-4 0 0 14,-7 0 0-14,-3 5 2 13,-2 10-6-13,0-1 12 14,7-4-15-14,5-2 15 13,8-4-8-13,4-2 4 5,13 1 4-5,3-3-1 14,4 0 5-14,3 0-2 13,0 0-5-13,0 0-10 14,18 0 9-14,13 0-13 13,9 0 16-13,5-3-12 14,7 1 5 1,1 2 0-15,5 0 0 4,0 0 0-4,11 0-5 14,13 5 14-14,12 2-13 13,11 4 11-13,2-1-10 14,2-1 6-14,0-5-3 14,7-2 0-14,0-2 0 13,5 0-1-13,-1 0 5 14,0-2-11-8,5-6 14-6,2 0-12 13,-2-1 12-13,3 0-11 14,1 4 4-14,2 0 0 13,0 1 0-13,1 1 2 0,-5-4-7 13,-4-1 4-13,-3-2-5 14,-4-4 11-14,-7 7-14 13,-6 0 14-7,-5 5-5-6,2 2 0 13,3 0 1-13,1 0 0 14,2 0 5-14,-9 0-10 14,-5 2 9-14,-5 5-9 13,-5-2 12-13,-6-1-12 14,-7 0 8-14,-9-2-4 14,-6-2 0-9,-5 0 1-5,0 0 0 14,-4 0 5-14,3 0-9 13,-1-2 10-13,0-11-6 14,-7 1 4-14,-6 1-2 14,-9 2 2-14,-10 4-1 13,-5-1-4-13,-4 3 6 14,-6 3-4-9,0-3 3-5,0 3-3 14,0-2 5-14,0 2-10 0,0-2 6 13,0 2-3-13,0 0 1 13,0 0 1-13,0 0-4 14,0 0 10-14,0 0-14 14,0-2 14-14,0 2-14 13,0 0 6-7,0 0-2-6,0 0-3 13,-2 0 3-13,-10 0 0 14,-5 0 4-14,-10 0-6 14,-12 0 12-14,-5 9-16 13,-6 5 16-13,-2-1-12 14,-2-5 7-14,2 0-3 13,-3-5 0-7,-4 0 1-6,-1-1-1 14,-6-2 7-14,-5 0-11 13,-8 0 12-13,2 0-16 14,-6 0 15-14,-2 0-7 13,-2 0 0-13,-4 0 1 14,-1 0-2-14,1 0 4 0,-1 0-10 13,3 2 15-8,-2-2-17 10,-1 0 14-15,3 0-12 0,3 0 9 12,3 0-2-12,5 0 0 14,3-2 0-14,0-6-2 14,-2 0 8-14,-4 0-15 13,4-5 18-13,-1 6-18 14,-1-3 15-9,6 4-9-5,-6 6 3 14,-4 0-4-14,-7 0 4 14,-3 6-6-14,1 2-2 13,10-2 16-13,5-3-17 14,9 0 19-14,7-3-14 14,1 0 5-14,6 0-1 13,4 0 0-7,-2 0 1-6,1 0-3 13,-2 0 8-13,-3 0-15 14,-4-3 19-14,-7 3-17 14,-7-3 13-14,-11 3-9 13,-8 0 3-13,-5 0 0 0,8 0 0 13,12 3 3-13,19 4-9 13,16-1 16-7,12-4-20-6,10 0 18 14,6-2-15-14,4 3 9 13,2-3-2-13,2 0 0 14,-1 0 0-14,-2 3-1 14,-3 6 6-14,-5 0-15 13,-6 3 20-13,-5 0-21 14,-4-4 18-9,-6 2-9-5,-1-3 2 14,1-2 0-14,-2-1-1 14,3 1 3-14,3-3-8 13,3 3 16-13,6-5-21 14,9 2 20-14,7-2-17 13,5 0 12-13,5 0-7 14,0 0 3-8,0 0-6-6,0 0 4 13,0 0-21-13,3 0 16 14,17 0 7-14,11 0-5 0,7 0 11 12,6 0-8-12,-1 0 2 14,-1 0 0-14,3 0 0 14,-7 0 2-14,1 0-5 13,2 0 11-7,-1 0-14-6,6 3 13 14,10-3-10-14,14 4 8 13,12 0-5-13,11 0 1 14,8-1-1-14,4 2 0 13,0-2 4-13,-1-3-12 14,2 0 16-14,0 0-15 14,-4-1 12-9,-3-1-7-5,-3 2 2 14,-5 0 0-14,5 0 0 13,4 0 0-13,7 0-4 14,2 2 12-14,1 3-16 14,-4 3 16-14,6-6-15 13,2 5 10-13,0-5-4 0,-1-2 1 19,1 0 0-19,2-2-2 0,-2-17 8 13,-6 2-12-13,-5 4 13 14,-9 6-11-14,-5 2 10 13,-2 5-9-13,-3 0 3 14,1 0 0-14,-4 0 0 14,-8 0 1-14,-3 0-1 13,-6 0 5-7,-1 0-6-6,1 0 8 13,5 0-6-13,5 0 3 14,-1-2-1-14,2-7-1 14,2 0 0-14,-8 1-2 13,-5-2 7-13,-2-2-15 14,-8 0 16-14,0-2-14 13,-8 4 16-7,-5 0-11-6,-10 4 2 14,-8 2 1-14,-8 0-2 13,-7 1 2-13,0 3-2 0,-4 0 9 13,-2 0-14-13,1 0 12 13,-3 0-14-13,0 0 14 14,0-3-7-14,0 3 1 20,0 0 0-20,0 0-1 0,0 0 5 13,0 0-13 2,0 0 16-15,0 0-14 0,0 0 15 12,0 0-12-12,0 0 6 14,0 0-3-14,0 0 0 13,0 0 2-13,0 0-4 14,0 0 9-8,0 0-14-6,0 0 17 13,0-2-16-13,0 2 12 14,0 0-5-14,0 0 4 13,0-2-4-13,0 2 1 14,0 0 3-14,0 0-5 14,0 0 8-14,0 0-10 13,0 0 11-7,0 0-13-6,0 0 5 13,0 0-1-13,0 0 0 14,0 0 1-14,0 0-8 0,0 0 17 13,0 0-20-13,0 0 20 13,0 0-17-13,0 0 10 14,0 0-3-14,0 0 0 14,0 0 0-9,0 0-1-5,0 0 6 14,0 0-13-14,0 0 17 13,0 0-16-13,0 0 16 14,0 0-15-14,0 0 8 14,0 0-2-14,0 0 0 13,0 0 1-13,0 0-6 14,0 0 11-9,0 0-15-5,0 0 17 14,0 0-16-14,0 0 11 14,0 0-4-14,0 0 1 13,0 0 0-13,0 0 0 14,0 0 2-14,0 0-10 14,0 0 12-14,0 0-12 0,0 0 4 19,0 0 0-19,0 0 4 0,0 0 0 12,0 0-2 3,0 0 4-15,0 0-7 0,0 0 10 13,0 0-14-13,0 0 5 13,0 0 2-13,0 0-15 14,0 0 3-14,0 0-9 13,0 0 9-7,0 7-16-6</inkml:trace>
    </iact:actionData>
  </iact:action>
  <iact:action type="add" startTime="254756">
    <iact:property name="dataType"/>
    <iact:actionData xml:id="d57">
      <inkml:trace xmlns:inkml="http://www.w3.org/2003/InkML" xml:id="stk57" contextRef="#ctx0" brushRef="#br0">12032 14994 0 0,'62'0'1'15,"6"0"3"-14,1-3-3 14,-5-3 0-14,-1-4-1 13,-7 6 5-13,-7 0-11 14,0 4 13-14,-2 0-14 14,-1 0 14-9,-1 0-9-5,-1 0 2 14,-3 0 0-14,-3 0 0 0,-5 0 0 13,-2 0 0-13,-4 0 5 13,0 0-2-13,-5 0 1 14,-2-5-3-14,0 2-1 13,2-1 0-13,1-1 0 14,3-4 2-8,3 1 1-6,0 2 1 13,5-6-1-13,-5 6 0 14,-2-4 7-14,-3 3-8 13,-6 3 10-13,-7 3-9 14,-6 1-1-14,-5 0-1 14,0 0 0-14,0 0 12 13,-16 0-10-7,-13 0 13-6,-11 0-10 13,-2 0-3-13,1-6-2 14,3-5 7-14,3 2-2 14,-3-1 0-14,-3-7 0 13,-3 2 0-13,-9-4-3 14,-8 3 1-14,-5-2-2 14,-8 4 4-9,-4 1-5-5,-9 4-1 14,-6 5 0-14,-10 4-1 0,-4 0 4 12,-3 0-9-12,-1 0 13 14,4 11-17-14,3 4 20 14,-2 3-16-14,4-5 9 13,-2 2-4-13,5-2 1 14,3-5 0-9,3-2 0-5,-1-2 6 14,-1-4-15-14,-3 0 18 14,-5 0-18-14,-4 0 18 13,-3 0-15-13,-1 4 7 14,6 2-1-14,10 1 0 14,5-2 2-14,12-5-7 13,3 0 13-7,3 0-15-6,5 0 17 13,2 0-19-13,7 0 15 14,5 0-8-14,6 0 2 14,8 0 0-14,2 0-1 13,11 2 4-13,4 0-12 0,3-2 18 13,9 2-18 1,3-2 18-8,5 0-16-6,-1 1 7 0,3-1 0 13,0 0-1-13,0 0-9 13,0 0 8-13,0 0-16 14,18 0 15-14,13 0 3 13,14 0 6-13,10 0-2 14,15 0 1-14,3 0-5 14,4 0 1-9,-4-7-1-5,-2-7 4 14,1 2-12-14,-1-2 16 14,2 1-14-14,7 3 11 13,1 1-8-13,8 5 3 14,-2-1 0-14,3 5 0 13,1 0 0-13,-5 0-4 14,1 0 7-8,-4 0-10-6,-5 5 14 13,-5 4-14-13,-6 0 9 14,-7 0-3-14,1 0 2 13,-1-4-1-13,4 4 0 14,10-5 3-14,8-4-8 0,10 0 13 13,4 0-16-13,9 0 15 20,2 0-12-20,2 0 5 14,0 0 0-14,-9 0-4 0,-8 0 4 12,-7 0-6-12,-8 0 14 14,1 0-17-14,-2 0 18 13,4 0-17-13,-3-4 12 14,-2 4-5-14,-4-4 1 14,-6 4 0-9,-4-2-1-5,-9 2 5 14,-2-3-9-14,-10 2 12 13,-9-2-14-13,-4 2 15 14,-7 1-14-14,-5 0 6 14,-9 0-1-14,-2 0-2 13,-4 0-9-13,0 0 12 14,0 0 0-9,0 0-9-5,0 0 18 14,0 0-14-14,0 0 10 14,0 0-5-14,0 0 0 0,0 0 2 12,0 0 4-12,-4-4-6 14,-13-3 8-14,1 2-2 14,-3-2-9-14,1 2 10 20,0-2-6-20,-2 1 0 13,0 2-1-13,-5-1 0 0,-3 1 1 13,-6-1-4-13,-6 5 9 14,-12 0-15-14,-5 0 18 13,-13 0-18-13,-11 2 15 14,-14 14-8-14,-1 2 2 14,-2-6-1-9,9 0-2-5,6 1 6 14,6-5-4-14,5 0 8 13,5-3-14-13,1 4 15 14,-3-6-13-14,4 4 7 14,1-7-2-14,-2 0 0 0,2 0 2 12,-1 0-4-12,-1 0 10 20,-1 0-18-20,2 0 20 14,3 0-20-14,4 0 16 14,2 0-8-14,2 0 2 0,-2 0 0 12,-2 4-2-12,0-4 5 14,-4 0-8-14,0 0 12 13,-1 0-13-13,1 0 13 14,0 0-11-8,-3-11 5-6,3 6-1 13,-3 3 0-13,1-6 1 14,-1 6-5-14,2-2 8 13,6-3-11-13,-3 6 14 14,1 1-13-14,1 0 8 14,-2 0-3-14,2 0 1 13,-2 0 0-7,0 0-1-6,0-8 3 14,2-1-7-14,6-1 12 13,8 1-14-13,8-4 17 14,12 3-15-14,3-2 11 13,13 6-4-13,1-2 0 0,5 3-2 13,2 3 0-13,0-1 5 20,0 1-12-20,0 2 7 0,0 0-8 13,0-2 4-13,0 2 1 13,0 0 1-13,0 0 2 14,0 0 0-14,0 0 0 14,0 0-5-14,4 0 12 13,5 0-14-13,7 0 17 14,3 0-15-9,10 0 5-5,12 0 0 14,6 0 0-14,8 0 1 14,8 7-2-14,1-2 2 13,5 2-9-13,3-7 15 14,-1 0-15-14,2 0 11 14,1 0-4-14,-1 0 1 13,6 0 0-7,-2 0-1-6,8 0 3 13,2 0-6-13,3 0 11 14,-1 0-16-14,0 0 9 14,-4 0-3-14,-5 0-7 0,0 0 10 12,-5-7 0-12,4 7 0 14,2 0-2-14,3-2 4 20,-2 2-10-20,3 0 12 14,-4-1-9-14,3-1-4 13,3 2 9-13,2 0-7 0,7-3 3 13,-5 3 1-13,0-2 3 14,1 0-5-14,-3 2 10 13,-2 0-12-13,0 0 13 20,-4-4-12-20,0 0 7 0,-6 2-1 13,-3-1 0-13,-3 3 1 14,-4-3-2-14,-3 3 5 13,-1 0-11-13,-5 0 14 14,-7 0-15-14,-1 0 11 13,-10 0-5-13,-5 0 2 0,-1 0 0 20,-8 0 0-20,-1 0 1 13,-8 0-6-13,-3 0 11 14,-3 0-12-14,-7 0-1 13,-1 0 5-13,-3 0-19 0,0 0 12 13,0 0 3-13,-3 0 6 14,-10 3 2-14,-7-3 2 13,1 0-5-7,-6 0 7 9,-2 0-9-15,-2 0 10 13,-2 0-9-13,-2 0 2 0,-5 0 0 13,-3 0 0-13,-5 0 2 13,-4 0-6-13,-3 0 11 14,-5 0-13-14,3-3 13 14,1 1-11-9,-2 2 7-5,0 0-3 14,-4 0 1-14,-5 0-1 13,-1 0 0-13,-6 0 5 14,3 0-12-14,0 0 14 14,2 0-13-14,-2 0 14 13,-5 2-13-13,-4-2 8 0,-6 3-3 19,-5 0 0-19,-2 3 1 0,-5-2-5 13,1 6 12 2,2 2-14-15,-1-2 14 13,9 4-15-13,4-6 12 0,12 1-5 13,5-5 0-13,9-3 0 14,2 1-2-14,-1-2 6 13,-4 0-11-7,-2 0 15-6,-9 0-16 13,0 0 14 2,-5 0-10-15,1 0 4 0,1 7 0 13,3-3 0-13,2 0 0 13,3 6-3-13,-1-6 9 14,3 1-12-14,-3 4 10 13,-2-1-10-7,0-8 9-6,0 2-3 14,-4-2 1-14,-5 0-1 13,3 0 0-13,-1 0 4 14,3 0-9-14,8-2 12 13,8 2-14-13,9 0 9 0,13 0-5 13,12 0 0-13,9 0 3 14,3 0-1-9,7 0 2-5,2 0 6 14,0 0-4-14,0 0 1 14,0 0 4-14,0 0-10 13,0 0 5-13,0-5-4 14,0 5 1-14,0 0 0 13,6-5-2-13,15-2 10 14,6 2-14-8,8-3 13-6,5-1-14 13,5 8 15 2,4-3-10-15,6-5 2 0,8 4 0 12,6-5-2-12,7-3 2 14,7-3-3-14,6-1 11 14,9 0-15-14,4 0 14 13,3-2-13-7,-3 7 10-6,-4 2-5 13,-4 0 1-13,-3 8-2 14,-6-3 1-14,-4 2-2 14,-8 3-1-14,-3 0 8 13,-4 0-13-13,3 0 18 14,0 0-13-14,5 0 5 0,1 0-1 13,-3 3 0-8,2 4 1-5,-10-3-5 14,-2-1 12-14,-3 0-16 13,1-3 17-13,6 0-15 14,1 0 10 1,3 0-7-15,1 0 3 0,-4 0 0 12,2 0 0-12,0 0 2 14,-2 0-10-9,0 2 16-5,-3 2-18 14,1-4 18-14,-2 4-12 14,-6-4 6-14,1 0-4 13,-2 2 2-13,-2-2 0 14,2 0-2-14,-6 0 11 14,0 0-16-14,-5 0 17 13,-6 0-16-13,-3 0 11 5,-5 0-7 9,-4 0 2-14,-7 0 0 0,-2 0-1 13,-2 2-8-13,-8 4 8 14,1 3-20-14,-5-4 16 13,-1 2 0 2,0-2 2-15,-3-1 3 0,0-4 0 12,0 2-2-6,0-2 4-6,0 0-2 14,0 0 6-14,0 0-12 13,0 0 15-13,0 0-10 14,-16 0 3-14,-5 0-2 14,-5 0 0-14,-1 0 0 13,-2 0 0-13,0 0 5 14,0 0-7-9,0 0 6-5,0 0-1 14,2 3 2-14,-2-3-2 14,-2 0 0-14,0 0-3 13,-9 0 0-13,-5 0 1 0,-3 0-4 13,-10 1 10 1,-5 7-14-14,-4-8 16 14,-2 4-15-14,0 0 10 5,0-1-4-5,-1 2 2 13,1 2-2-13,1 1 0 14,3 1 4-14,-5-5-8 13,6 1 11-13,-1-1-12 14,3-4 13 1,-3 1-10-15,-1 2 6 0,-4-3-4 12,-5 1 2-6,-4 3-2-6,0-4 1 14,-2 0 5-14,6 0-8 13,1 0 6-13,0 0-7 14,5 2 8-14,0 3-7 13,4 0 2-13,5 2 0 14,4-3-2-14,2 0 4 14,2 0-9-9,-2-2 14-5,0 2-14 14,-2-4 12-14,4 4-10 0,0-4 5 12,3 1 0-12,4 2-1 14,2-2 1-14,4-1-2 14,1 3 8-14,5-3-12 13,4 0 13 2,2 0-13-15,6 0 11 4,2 0-5-4,5 0 0 14,3 0 0-14,5 0-2 14,0 0 6-14,4 0-8 13,2 0 12-13,0 0-14 14,0 0 13-14,0 0-12 14,0 0 5-14,0 0-4 13,0 0-6-7,0 0-3-6,0 0 9 13,0 0 2-13,0 0-3 14,8 2 10-14,-4 5-12 14,3 4 1-14,-3 1-6 13</inkml:trace>
    </iact:actionData>
  </iact:action>
  <iact:action type="add" startTime="265554">
    <iact:property name="dataType"/>
    <iact:actionData xml:id="d58">
      <inkml:trace xmlns:inkml="http://www.w3.org/2003/InkML" xml:id="stk58" contextRef="#ctx0" brushRef="#br0">23860 14720 1 0,'-35'0'3'6,"-3"0"4"-5,-7 2-4 0,-9 2-1 13,-6 0-2-13,-9 0 2 13,-11 2-4-13,-4 6 5 14,-1-3-6-14,4 0 7 14,10 1-2-14,9-2 4 13,10-1-5-13,6-4 1 14,3-3-2-9,5 2 2-5,5-2-2 14,6 0 14-14,5 0-13 14,4 0 8-14,7 0-5 13,2 0-2-13,3 0 3 14,3 0-2-14,3 0 2 14,0 0-1-14,0 0-1 13,0 0 0-7,0 0-1-6,3 0 4 13,1 0-12-13,0 0 10 14,-2 0-9-14,5 0 3 0,7 0 2 13,5 0 0 1,12 11 2-14,10-3-2 0,5 3 6 13,4 2-11-13,4-3 12 20,4-2-8-20,2 0 7 0,2-7-6 13,5 1 0-13,2 1 1 13,3-1-1-13,5-2 3 14,-1 2-8-14,0 0 11 14,-5 0-12-14,-1 3 13 13,1 2-12-13,5-1 9 20,6 2-4-20,7-6 0 0,-2 3 0 13,0 2 0-13,-2-3 3 14,6-2-10-14,7-2 14 13,9 1-13-13,2-1 11 14,-1 3-7-14,-4-3 2 14,-6 0 0-14,-5 0 0 13,-3 0 3-7,-3 0-7-6,-5 0 9 13,-4 0-9-13,-2 0 11 14,-5 0-12-14,1 0 7 14,-3 0-3-14,-2 0 1 0,-5-3 0 12,-2 3-2-12,-8 0 9 14,-8 0-15-14,-5 0 16 20,-10 0-15-20,-8 0 10 0,-3 0-4 13,-2 0 1-13,0 0 0 13,-6 0-1-13,2 0 5 14,-8 0-11-14,-1 3 11 13,-3-3-11-13,0 0 10 14,0 0-11-14,0 0 7 14,0 0-4-9,0 0-4-5,-9 0 9 14,-11 0-6-14,-12 0 13 13,-1 0-10-13,-6 0 9 14,-5 0-10-14,0 0 9 14,-5 0-6-14,-3 0 2 13,-4 0-1-13,1 0 0 0,0-6 3 19,-6-5-5-19,5 4 8 14,-2-3-11-14,-4 2 12 14,-2 0-10-14,-7 2 4 13,-8-1-1-13,-2 6 0 0,0-3 1 13,0-4-5-13,3 2 13 14,0 1-19-14,2-2 20 20,1 2-16-20,0 0 9 13,4 1-3-13,1-2 0 0,-5 2 0 13,-2 1-1-13,-6 3 6 14,-6 0-9-14,-9-1 12 13,-7 1-16-13,-4 0 17 14,-1 0-15-14,6 0 6 20,-1 0 0-20,11 0 0 0,7 0 0 13,14 0-3-13,9 0 7 13,10 0-10-13,7 0 14 14,9 0-15-14,9 0 13 0,10-4-6 13,0-3 1 1,3 2-1-14,3 0 0 0,5 3 3 19,1-3-4-19,2 1 6 14,5 1-7-14,0 2 7 0,0 1-10 13,0 0 3-13,0 0-3 13,5 0 5-13,19 0-1 14,17 0-2-14,11 0 6 13,16 0-3-13,7 0 7 21,8 0-13-21,4 0 10 13,0 0-6-13,-7-5 4 0,-2 1-2 13,-5-1 0-13,-1-2 2 13,8 5-7-13,3 2 11 14,6 0-12-14,2 0 16 14,5 0-15-14,4 0 5 20,8 0 0-20,2 0 0 0,7 0 1 12,1 0-3-12,-6 0 8 14,-1 0-15-14,-9 0 18 14,-2 0-16-14,-4 0 11 13,-4 0-5-13,-3 2 1 0,0 1 0 13,0-2 0-13,0 3 4 20,3 0-10-20,-7 0 13 14,-2 1-14-14,-10 0 13 13,-2 3-11-13,-4-3 5 14,-6-1 0-14,-3-3 0 0,-6 1 0 13,0-2-1-13,0 0 7 13,-4 0-13-13,-1 0 15 14,-3 0-15-9,-1-3 10-5,-1-1-3 14,-6-1 0-14,-3 5 0 14,-8 0-1-14,-7 0 5 13,-7 0-11-13,-7 0 12 14,-4 0-10-14,0 0-5 14,0 0 2-14,0 0-17 0,-11 0 22 19,-9 0 3-19,-11 0 0 13,-5 9 3-13,-4-4 3 14,-5 4-9-14,-3-4 12 14,-6 0-13-14,-4-1 8 0,-4 0-4 12,-9 0 0-12,-6-3 0 14,2 2 1-14,-3 1 1 13,1-2-2-7,0 1 9 9,-4 2-15-15,0-1 13 13,-2-2-11-13,2-1 7 14,10-1-3-14,2 0 0 0,7 0 1 12,-6 0-2-12,-5 0 10 14,-5-3-17-14,-9-1 16 14,1-4-15-9,-4 2 12-5,3-1-7 14,0 2 2-14,5 1 0 14,4-2-1-14,4 2 5 13,7 0-10-13,3-5 13 14,1 8-13-14,1-1 12 13,0 0-11-13,-1 2 6 14,3-3-1-8,2 1 0-6,0 2 2 13,4-4-5-13,-2 4 9 14,1-1-13-14,6 1 13 13,4 0-14-13,5 0 11 0,9 0-4 13,2 0 1-13,6 0 0 14,10 0-1-14,3 0 3 13,2 0-9-7,2 0 15-6,1 0-15 13,3 0 14 2,0 0-8-15,2 0 2 0,0 0-1 13,0 0 0-13,0 0 3 13,0 0-1-13,0 0 5 14,0 0-14-14,0 0 11 14,0 0-8-9,0 0-6-5,0 0 0 14,17 0 1-14,12 0 9 13,12 0 1-13,14-3 2 14,8-1-5-14,6 0 9 14,7 2-11-14,2 2 13 13,-1-4-14-13,2 4 6 14,-1 0-1-9,-4 0 0-5,4 0 0 0,-1 4-5 13,6 2 9-13,4 6-12 14,5-7 15 0,1 2-14-14,9 0 8 0,-1-3-1 13,-1 1 0-13,-6 0 1 14,-11-1-1-14,-8 0 5 13,-11-4-11-7,-3 0 12-6,-1 0-9 13,0 0 9-13,5 0-3 14,4 0-2 1,0 0-1-15,0 0 0 0,0 0 0 12,-7 0-4-12,-2 0 12 14,-4 0-16-14,-2 0 16 13,-2 0-17-7,-6 0 14-6,-3 0-7 14,-10 0 2-14,-4 0-3 13,-4 0 3-13,-3 0-2 14,2 0-5-14,1 0 14 13,-2 0-13-13,-4 0 12 14,-3 0-7-14,-7 0 1 0,-5 0 0 13,-4 0 4-8,0 0-4-5,0-4 0 14,-11-6 4-14,-14 2-9 14,-8-2-3 0,-2 1 3-14,-1 5 9 0,3 0-4 13,4 0 2-13,0 0-1 13,0 2-1-13,0 2 4 14,0-4-10-8,0 4 13-6,-5 0-14 13,-1 0 13-13,-6 0-11 14,-3 0 6-14,-3 0-1 13,-7 0 0-13,-3 0 1 14,-6 0-4-14,-6 0 10 14,-2 6-13-14,-6 2 13 13,4-4-14-13,-3 0 11 5,1-2-4 9,-2 1 0-14,0-1 0 0,-2 0-2 13,6-1 6-13,2 1-11 14,-1-2 14 0,-1 0-14-14,3 0 13 14,4 0-11-14,1 0 6 14,3 0-1-14,-3 0 0 4,1 0 0-4,-5-2-2 14,1-1 8-14,-5-4-10 13,-1 2 11-13,-6-2-9 14,0 3 7-14,0 2-5 14,2 2 0-14,5 0 0 13,3 0-1-13,10 0 3 14,9 0-10-9,4 0 16-5,7 0-13 14,7 0 11-14,6 0-7 14,6 0 1-14,6 0 0 13,3 0 0-13,4 0 1 14,1 0-4-14,3-4 11 0,1 4-15 13,3 0 15-13,0 0-16 13,0 0 8-7,0 0-1-6,0 0-1 13,0 0-1-13,0 0 0 14,-2 6-21-14,0 10-12 14</inkml:trace>
    </iact:actionData>
  </iact:action>
  <iact:action type="add" startTime="273818">
    <iact:property name="dataType"/>
    <iact:actionData xml:id="d59">
      <inkml:trace xmlns:inkml="http://www.w3.org/2003/InkML" xml:id="stk59" contextRef="#ctx0" brushRef="#br0">21667 11951 16 0,'-4'6'9'1,"2"-4"-9"13,2 1-6-13,0-3 6 0,0 0 9 13,0 0-7-13,0 0 26 13,0 0-28-13,0 0 15 14,0 0-9-8,0 0-2 8,-3 0 6-14,-2 0-4 0,1 0-1 13,0 2-2-13,1-1 1 14,1-1 2-14,-2 0-9 13,-6 0 10-13,0 0-9 14,-3 0 3-14,-6-10-1 13,-3-2 0-7,-7-1 3-6,-7 1-6 14,-4 1 10-14,-2-1-14 13,-3 2 20-13,-2 0-19 14,-3 0 12-14,-4 5-6 13,-2-4 0-13,-4 4 0 14,-5-2-1-14,-4 1 7 14,-5 2-12-9,-3 0 12-5,-8 2-11 14,-9 0 11-14,-4 2-9 13,-3 0 5-13,6-2-2 14,10-1 0-14,7 1 2 0,6 0-6 13,1 2 13 1,3 0-21-14,-3 0 22 14,3 0-20-14,6 2 16 5,9 5-6-5,8-5 0 13,9 0 1-13,5-2-1 14,4 0 5-14,5 0-13 13,-3 0 18-13,1 0-18 14,-3 0 16-14,-2 0-14 14,0 0 9-14,-2 0-3 13,-2 0 0-7,2 0 0-6,-1 0-6 13,6 0 14-13,5 0-15 14,6 0 15-14,3 0-11 14,10 0 4-14,0 0-2 13,2 0 1-13,0 0-6 14,0 1 6-14,-2 12-15 14,-2 1 13-9,-3 5 4-5,0 2-11 14,2 1 15-14,-1 2-8 0,-1 2 2 12,-1-2 0 3,-2 0-1-15,1-2 3 0,1-3-4 13,0-4 10-13,2 1-16 13,2 0 16-13,-1-2-16 14,1 2 11-9,2-1-6-5,2-1 3 14,0-1 0-14,0 0-6 14,0 1 4-14,0 0-5 13,11 2 14-13,-1 1-11 14,4 0 11-14,-3 3-11 13,-1 1 7-13,-4 2-3 14,1 3 0-8,-3 0 3-6,0 3-8 13,3-2 15-13,-2 5-18 14,2-3 20-14,-3-1-22 14,4 2 15-14,0-4-5 13,3 2 0-13,-3-4 1 14,4-2-3-14,-1-2 4 13,0-2-10-13,-2-4 18 5,0 2-19-5,-5-4 17 14,3 2-10-14,-3 0 2 13,1 2 0-13,0 1-1 14,-3 1 2-14,2 1-8 13,-2 2 15-13,0-1-16 14,1-1 16-14,-1-3-13 14,0-2 9-9,4 0-8-5,2 0 4 14,0 1 0-14,3 1-1 13,1-1 2-13,1 2-8 14,3-2 12-14,-1-4-13 14,3 1 9-14,5-4-4 13,-2-2 3-13,6 3-1 14,5-6 0-9,7 3 2-5,9-3-2 14,7-1 6-14,8-2-8 14,8 0 10-14,9 0-11 0,3-5 10 12,1-4-6 3,-1-2 0-15,-3 2 0 14,2 0-3-14,-1 1 9 0,-5-1-9 12,-3 2 11-6,-6 1-14-6,5-2 13 13,3 0-8-13,10 0 1 14,9-2 0-14,8 4 0 14,1-2 2-14,-7-1-5 13,-11 4 9-13,-10-1-12 14,-15-1 15-14,-10 3-16 13,-11 1 12-7,-5 1-5-6,-7-3 0 14,-3 3 0-14,-3 2 0 13,-2 0 7-13,-5 0-15 14,-5 0 16-14,-3 0-15 14,-6 0 14-14,0 0-7 13,0 0 0-13,0 0 1 14,0 0 0-9,0 0 3-5,0 0-2 14,0 0 2-14,0 0 3 14,0 0 0-14,0 0-7 0,0 0 7 12,0 0-6-12,0-2 2 14,0-1 3-14,0-8 9 13,0-7-10-13,0-6-4 14,0-6 11-8,0 2-22-6,0 3 19 13,0-1-11-13,-4-3 4 14,-1 0-2-14,5 2 0 13,-2-4 1-13,2-1-6 14,0 3 16-14,0 0-22 14,-2 3 22-14,0 3-21 13,0 5 14-7,-3 0-5-6,0 6 1 13,1 3 0-13,0 4-5 14,1 0 6-14,-1 1-10 14,2 1 18-14,-2-2-20 13,-2-1 20-13,2 0-11 0,-2-2 2 13,-1-4 0 2,-3 0 0-10,0-4 2-5,-5 0-8 0,-8-2 9 13,-2-2-10-13,-4 3 5 13,-2-4-5-13,-7 3 10 14,-4 2-4-14,-7 4 1 14,-7 2 0-14,-2 0-6 13,-2 4 10-13,2 2-14 14,0-5 20-9,2 4-19-5,3-4 18 14,2 2-10-14,-1-1 1 14,4 0 0-14,-4 1-2 13,0 0 6-13,2-1-10 14,-6-1 15-14,-2 0-18 14,-2-1 18-14,0-3-18 13,4 4 11-7,2-3-6-6,8 0 4 13,-2-1-2-13,4 1-2 14,1 0 5-14,1 3-11 0,-2 0 20 13,-1 3-23-13,1 4 18 13,-3-1-10-13,-1 3 5 14,4-5-4-14,-5 3 2 20,0 0 4-20,0-1-9 0,-3 3 11 13,2 0-14-13,-2 0 15 13,4 0-13-13,3 0 9 14,5 0-1-14,4 0 1 13,7 0 0-13,7 3-1 14,6 3 1-14,5-2-10 14,5 0 18-9,6-4-17-5,0 0 16 14,0 0-12-14,0 3 4 14,0-3-5-14,0 5 3 13,0 2-2-13,0 2-4 14,-3 5 16-14,1 2-15 13,-5 1 18-13,0 2-18 14,-1 8 9-8,-3-1-2-6,-1 4 1 13,1 2 0-13,-3 0-2 14,2 0 8-14,-5-1-15 0,4-2 17 12,3 0-17-12,0-2 14 14,6 1-6-14,2-4 0 14,2 3-4-14,0-1 3 13,0-1 2-7,0 5-5-6,0 1 10 13,8 1-15-13,2-2 18 14,1-2-16-14,-3-2 8 14,4-2-1-14,-3-2 0 13,-1-2 1-13,2-1-3 14,-1-5 6-14,-3-1-12 14,-2-3 15-9,6 1-15-5,-6-6 7 14,5 5-3-14,4 0 4 13,3 2-1-13,1 0-3 14,8 0 8-14,0-1-10 14,1-1 17-14,3-1-22 13,3 0 22-13,5-4-22 0,11-1 16 19,5 1-5-19,12-3 0 0,6 0 0 13,7-2-2-13,6 0 11 14,1 0-19-14,-4 0 20 13,-4 0-19-13,-5-6 18 14,1 3-10-14,12-1 1 13,7 1 0-13,-1 1 4 14,-4 0 1-8,-14 2-10-6,-13 0 10 13,-8 0-14-13,-6 0 18 14,-1 2-16-14,-1 3 9 14,2 6-3-14,-4-4 1 13,-5 0 0-13,0 1-2 14,-2-2 10-14,1 0-17 13,6 2 18-7,5-4-17-6,4 1 15 14,-2 2-8-14,-4-5 1 13,-5 1 0-13,-9 0-3 14,-6-1 6-14,-5 0-7 0,-3 0 11 12,-1 1-14-12,4 2 14 14,0-2-11-14,7 2 5 20,2 2-1-20,4-7 1 0,1 3 0 13,1-1-2-13,-1-2 8 13,-3 0-16-13,-4 0 18 14,-5 0-16-14,-9 0 15 14,-3-2-8-14,-8-13 3 13,0 0 5-13,-2-9-7 14,0-8 4-9,0 4-6-5,0-2 9 14,0 4-10-14,-4-1 10 14,2 3-11-14,-1 0 6 13,3 0-3-13,0-1 2 14,0 2-2-14,0 1 4 14,0 2 0-14,0 1-4 0,0-4 10 19,0 1-15-19,0-4 12 13,-5 0-9-13,-1-5 3 14,-5-1-1-14,-1 0 0 14,1 2 4-14,-2 0-13 0,-1 2 21 12,-1 2-24-12,-1 4 17 14,-4 4-12-14,3-2 5 20,-4 4 2-20,-3 0-2 14,-2 2 2-14,-7 0-1 0,5 4 12 12,2 0-19-12,1 3 16 14,0 2-16-14,0-2 16 14,1 2-10-14,0 1 2 13,-3-3 0-13,2 6 0 14,1-5 0-9,1 2-6-5,-3-3 17 14,-3-1-19-14,0 1 18 14,-2-4-16-14,4 1 9 13,0 1-3-13,-4 3 0 14,2-5 1-14,-4 3-3 13,-1 1 8-13,1-3-17 0,-8 1 22 20,-1-2-22-20,-5 6 17 13,-1-1-8-13,-4 3 2 0,-4 0 0 13,2-1 0-13,-4 0 1 14,1 0-8-14,-3 0 16 13,2 0-17-13,2 1 15 14,5-4-14-14,4 2 10 20,4-6-3-20,6 2 0 14,-1-2 0-14,3-1-3 0,2 2 11 12,-2 2-17-12,2 0 18 14,-5 2-18-14,-4 0 14 13,-1 4-9-13,1 2 4 14,-3 0-3-14,5 0 3 14,5 0 0-9,-1 0-6-5,5 0 14 14,2 8-19-14,0 1 16 13,-2 4-13-13,0-1 10 14,-1 6-4-14,-6 0 1 14,-2 6 1-14,-4-2-4 0,-3 2 2 12,0 0-5-12,0-4 13 14,5 1-18-9,3-4 16 10,6 0-7-15,6-1 3 0,10-3-1 13,3-1-1-13,5 1-1 13,1-3-3-13,3 1 8 14,0 4-12-14,1 2 16 14,0 4-13-14,1 3 9 13,-1-2-2-7,4 2 0 8,-2-4 0-14,0 2-4 0,2-1 10 13,0-1-14-13,0-4 17 14,0-1-19-14,0 0 11 13,0-5-6-13,0-3 4 14,0 4 0-14,8-1 0 0,3 3 2 19,1 1-7-19,1-2 14 14,-1 5-16-14,1-2 20 0,1-4-21 12,-4 3 13 3,1-1-5-15,1 2 1 0,-3-1 0 13,-1-2-1-13,1-2 8 13,-2 2-17-13,0-4 20 20,-1 2-20-20,-2-2 20 14,1 0-14-14,-5-1 7 0,3-4-3 13,-3 2 0-13,0-5 1 13,0 1-5-13,0-1 14 14,0 0-20-14,0 0 15 13,0 2-11-13,0-2 7 14,0 2-2-8,0 0 1-6,0-2 0 13,0 2-2-13,0-2 9 14,0 0-17-14,0 0 22 14,2 0-24-14,-2 0 9 13,0 0 3-13,2 0-3 14,-2 0 3-14,0 3 0 0,0-3 3 19,2 0-8-19,-2 1 12 14,3-1-13-14,-3 2 14 0,0 0-12 12,0 0 5 3,2 0-1-15,-2 1 0 0,0-3 0 12,0 2-1-12,2-2 7 14,-2 0-13-14,0 1 15 14,0-1-15-9,0 4 13-5,2-2-9 14,0 3 3-14,-2-5 0 13,2 3 0-13,-2-1 3 14,0-2-9-14,0 0 15 14,0 0-18-14,2 2 15 13,-2 3-12-13,0 0 3 14,0 5 0-9,0-2-16-5</inkml:trace>
    </iact:actionData>
  </iact:action>
  <iact:action type="add" startTime="281274">
    <iact:property name="dataType"/>
    <iact:actionData xml:id="d60">
      <inkml:trace xmlns:inkml="http://www.w3.org/2003/InkML" xml:id="stk60" contextRef="#ctx0" brushRef="#br0">24475 14703 9 0,'-4'0'5'1,"4"0"-5"13</inkml:trace>
    </iact:actionData>
  </iact:action>
  <iact:action type="add" startTime="281738">
    <iact:property name="dataType"/>
    <iact:actionData xml:id="d61">
      <inkml:trace xmlns:inkml="http://www.w3.org/2003/InkML" xml:id="stk61" contextRef="#ctx0" brushRef="#br0">24475 14703 20 0,'99'94'16'15,"-99"-94"-16"-14,0 0-12 14,0 0-3-14,0 0 6 13</inkml:trace>
    </iact:actionData>
  </iact:action>
  <iact:action type="add" startTime="284550">
    <iact:property name="dataType"/>
    <iact:actionData xml:id="d62">
      <inkml:trace xmlns:inkml="http://www.w3.org/2003/InkML" xml:id="stk62" contextRef="#ctx0" brushRef="#br0">9924 15508 0 0,'0'-1'10'15,"0"1"-8"-14,0 0 6 14,2 0-6-14,-2 0 9 13,0-3-9-13,0 3 7 14,0 0-4-14,0 0 6 14,0-2 3-9,0 2-8-5,0-2 8 14,0-4-9-14,0 2-8 14,2 1 11-14,-2-2-10 13,2 5 2-13,-2 0 0 14,0 0 0-14,0 0 2 13,0 0-4-13,2 0 7 14,-2 0-12-8,0 0 14-6,0 0-15 13,7 0 8-13,9-2 0 14,11-2 0-14,19-8 0 14,16 2 0-14,23 0 2 13,19-2-10-13,11 2 15 14,7 3-14-14,4-4 14 13,-6 2-12-7,0 2 5-6,-4 2 0 0,-9 5 0 13,-5 0 1-13,-2 0-4 13,4 0 9-13,4 9-15 14,2 8 18-14,0 4-19 13,0-1 11-13,2 3-2 14,-2-6-5-14,-4-3 4 14,-6-6 2-9,-11-4-1-5,-8-4-5 14,-5 0 12-14,-5 0-10 13,0 0 11-13,3 0-9 14,4-4 3-14,0 0-1 14,2 3 0-14,5 1 0 13,2 0-2-13,9 0 7 14,7 0-14-9,1 0 18-5,-2 1-17 14,-1 7 11-14,-11-4-6 14,-7 0 3-14,-6-2 0 0,-13 1-2 12,-8-2 6 3,-6 3-10-15,-6 0 13 14,-7 1-14-14,-5-1 14 0,-6 1-12 12,-7 4 5-6,-13-8-4-6,-4 3-1 13,-2-4-9-13,0 4 14 14,-4-4 0-14,-21 0 18 14,-10 0-6-14,-13 0-1 13,-4 0-8-13,-11 0 2 14,-4 0-2-14,-6-4-2 13,-10 0-1-7,-4-1 4-6,-9 0-5 14,-8 1 7-14,-8 1-6 13,-6-2 7-13,-3 3-8 14,-1 2 5-14,-7 0-5 14,-5-4 1-14,-6 4 0 13,1-4-2-13,3 3 8 14,5-4-13-9,5 1 17-5,11-4-17 14,8 0 11-14,9 3-4 14,4-6 0-14,3 3 0 0,6-4-1 12,7 2 3-12,9 0-6 14,7 3 8-14,6-5-8 13,0 5 13-13,-1 0-14 14,-3 1 7-8,1 6-2-6,6 0 0 13,3 0 2-13,8 0-9 14,5 0 14-14,6 9-14 13,8-3 15-13,7-1-15 14,9-4 8-14,5-1-2 14,2 2-7-14,0 2-4 13,0 4 5-7,11 2 0-6,20 4 1 14,19-2 12-14,21-4-6 13,22-2 7-13,21-6-2 14,18 0-5-14,15-12 3 13,2-2-3-13,-2 0 2 14,-8 1-4-14,-14 1 8 14,-9 1-14-9,-10 2 16-5,-12 8-15 0,-11-1 12 13,-15 2-7-13,-12 0 2 13,-8 0 0-13,-13 3 0 14,-10 10 2-14,-8-5-8 14,-8 3 7-14,-4 2-6 13,-5-1-3-13,0 4 5 14,2 2-2-9,2 2-7-5,7-2-39 14</inkml:trace>
    </iact:actionData>
  </iact:action>
  <iact:action type="add" startTime="286586">
    <iact:property name="dataType"/>
    <iact:actionData xml:id="d63">
      <inkml:trace xmlns:inkml="http://www.w3.org/2003/InkML" xml:id="stk63" contextRef="#ctx0" brushRef="#br0">17563 15570 1 0,'149'0'-1'15,"-2"0"5"-14,-2 0-8 14,-6 0 9-14,-10 0-7 0,-6 0 3 19,1 0-1-19,3 0 0 14,7 0 1-14,4 5-5 13,7 0 9-13,0 3-11 14,5 0 11-14,-1-3-10 0,-2-1 6 12,-5 2-1-12,-1-2 0 14,-5 0 5-14,2-3 1 20,8 2-2-20,0 1-2 14,3-4 3-14,7 0-5 0,-1 0 3 13,5 0-4-13,7 0 1 13,0 0 0-13,0 0 0 14,-8 0 3-14,-9 0-6 13,-6 0 9-13,-3 6-13 14,-4 3 16-8,-2 0-14-6,-4 1 10 13,-2 2-5-13,-3-5 3 14,-6 8-3-14,-11-5 0 14,-16 2 5-14,-17-2-11 13,-11-2 12-13,-19-2-11 14,-17-2 10-14,-17 0-7 0,-10-4 4 19,-2 0 1-19,-4 0 11 14,-27 0 5-14,-19 0-1 13,-12-11-9-13,-11 8-14 14,-1-5 11-14,-2 2-4 0,-4 4-1 13,-3 2-1-13,-4 0 0 13,-5 0 1-13,-3 0-3 20,-5 2 6-20,-12 8-11 14,-8-4 14-14,-9 2-12 0,-7 0 10 13,-7-3-7-13,-6 4 4 13,-9-1-2-13,-10-4 0 14,-8 1 1-14,-5 1-1 13,-8-3 6-13,-9-3-7 14,-5 0 8-8,-11 0-7-6,-12 0 0 13,-7 0 0-13,-17 0 0 14,-7 4 3-14,1 6-6 13,9-1 7-13,13 0-9 14,8 2 10-14,16 1-10 0,10-3 12 13,11 3-10-13,13-6 3 20,18 2-1-20,15-4 1 13,18-4-1-13,16 0-5 14,17-6 12-14,21-10-12 0,20-6 10 13,13 0-9-13,13 3 0 13,10 0 5-13,5 3-4 14,6 7 4-14,4 4-1 20,0 1 10-20,0 4-18 0,0 0 10 13,0 0-4-13,0 0-9 13,0 0 8-13,0 0-5 14,0 0 3-14,0 0 5 14,16 12 2-14,13 2-5 13,18-5 9-13,19 4-11 14,26-8 12-9,15-5-7-5,14 0 2 14,10 0-1-14,7-3 0 14,4-12 1-14,10 1-3 13,5 2 8-13,5-8-14 14,5 9 16-14,3 1-13 0,6 2 11 13,0 4-7-13,5 2 1 13,-4 2 0-7,4 0 0 8,2 0 0-14,5 0-8 14,-1 0 15-14,-4 0-16 0,-1 0 15 13,1 0-9-13,4 6 4 13,9-6-2-13,5 0 1 14,0 3 0-14,-7-3-3 13,-12 5 8-7,-12-3-12 9,-7 0 14-15,-1 4-13 0,3-6 11 12,0 4-5-12,-2-4 0 14,-9 0 0-14,-12 0-1 14,-12 0 4-14,-15 0-7 13,-12 0 12-13,-13 0-14 14,-15-4 12-9,-13-2-4-5,-17 2-2 14,-16 4 5-14,-14 0-5 14,-5 0 1-14,-8 0-2 0,-2 0 0 12,0 0-3-12,0 0-3 14,0 0 5-14,0 0 1 13,0 0 1-13,0 0 7 14,0 0 0-8,0 0 1-6,0 0-7 13,0 0 9-13,0 0-7 14,0 0-6-14,0 0 8 13,0 0-9-13,0 0 4 14,0 0 0-14,0 0 0 14,0 0-2-14,0 0-1 13,0 0-13-7,-18 0-22-6</inkml:trace>
    </iact:actionData>
  </iact:action>
  <iact:action type="add" startTime="292794">
    <iact:property name="dataType"/>
    <iact:actionData xml:id="d64">
      <inkml:trace xmlns:inkml="http://www.w3.org/2003/InkML" xml:id="stk64" contextRef="#ctx0" brushRef="#br0">16295 16946 1 0,'0'0'5'1,"0"0"8"0,0 0-8 12,6 0-10-12,13 0 4 14,6 0 1-14,18 0 7 13,13-5-6-7,9 0 2-6,6 5 1 14,9-4-6-14,3 4 4 13,3 0-2-13,-1 0 4 14,0 0-6-14,-7 0 2 14,-7 0-2-14,-8 0 2 13,-12 0 0-13,-11 0-2 14,-11 4 7-9,-14-4-10-5,-9 5-2 14,-6-5 5-14,0 0-8 14,0 0 10-14,-16 0 2 13,-18 0 9-13,-8 0-3 14,-9 0-6-14,-7 0 5 13,-5 0-4-13,-1 0 2 14,-5 0 1-8,1 0-11-6,2 0 6 13,5 5-1-13,8-1 2 14,13-4 0-14,11 4 3 13,14-4-4-13,7 0 4 14,8 0-5-14,0 0 0 0,0 0-25 13,23 0 13-13,19 0 12 13,21 0 1-7,12 0-1-6,10 0 6 14,0 0-10-14,-3 0 8 13,-17 0-8 2,-10 0 4-15,-16 0-3 0,-20 0 3 12,-7 0 0-12,-10 0 0 14,-2 0 3-14,0 0-8 14,-18 0 10-9,-17 0 4-5,-15 0-7 14,-6 0 2-14,-10 0-3 13,-3 4 2-13,0-4 2 14,1 0-2-14,13 3 1 14,10 0-1-14,10 1-3 13,14 1 6-13,13-5-12 14,8 0 2-9,0 3-14-5,11 1 4 14,23-2 14-14,8 3 4 0,16-2-4 13,2-3 3 1,3 0 2-14,-5 0-6 14,-12 0 6-14,-13-3-8 14,-12-4 6-14,-13 7-3 0,-6 0 1 12,-2 0 0-6,0 0 10-6,-10-4-10 13,-19 1-1-13,-13-2 5 14,-10 1-7-14,-6 4 6 14,2 0-1-14,3 0-3 13,8 0 0-13,16 0-1 14,14 0 4-14,10 0-7 14,5 0-4-9,0 0-17-5,27 9 17 14,11-2 8-14,9 0 0 13,8-7 3-13,1 0-1 14,-5 0-2-14,-8 0 0 14,-14 0 4-14,-12-7-5 13,-7 7 2-13,-10 0 5 14,0 0-5-14,0 0 7 4,-8 0-6-4,-9 0 11 14,-3 0-10-14,-2 0 0 14,2 0 0-14,-3 0 2 13,1 0-9 2,2 7 12-15,2-4-13 13,3 1 7-13,3 1-2 0,3-5 0 13,7 5 1-7,0-5-2-6,2 0 6 13,0 0-10-13,0 0 12 14,0 0-11-14,0 0 7 14,0 0-4-14,0 0 1 13,-2 0 0-13,-8 4 0 14,4 0-1-14,-3 4-5 13,3-2 2-7,-4 6 3-6,4 2-20 14,1-4-5-14</inkml:trace>
    </iact:actionData>
  </iact:action>
  <iact:action type="add" startTime="311580">
    <iact:property name="dataType"/>
    <iact:actionData xml:id="d65">
      <inkml:trace xmlns:inkml="http://www.w3.org/2003/InkML" xml:id="stk65" contextRef="#ctx0" brushRef="#br0">26232 15482 18 0,'-19'-9'11'15,"-2"2"17"-14,3 3-17 14,7 0 3-9,3 4-14-5,2 0 8 14,4 0-8-14,0 0-2 14,0 0 1-14,2 0-1 13,0 0-2-13,0 0-3 14,0 8 3-14,0 6 8 13,20 0-4-13,22 4 5 0,23-6 6 20,28-2 4-20,23-1-3 0,21-5-5 12,8-4 1-12,-3 0-14 14,-3 0 13 1,-15 0-8-15,-14 0 5 0,-17-4-6 12,-15-1 2-12,-16 1 0 14,-10-1 2-14,-17 0 1 13,-16 5-3-7,-13 0 6-6,-6 0-7 14,0 0 6-14,0 0-1 13,0 0-2-13,0 0-4 14,0 0 2-14,0 0-2 13,0 0 2-13,0 0-17 14,0 0 13-14,0-2-27 14,-2 0 7-9,-5-2-37-5</inkml:trace>
    </iact:actionData>
  </iact:action>
  <iact:action type="add" startTime="312376">
    <iact:property name="dataType"/>
    <iact:actionData xml:id="d66">
      <inkml:trace xmlns:inkml="http://www.w3.org/2003/InkML" xml:id="stk66" contextRef="#ctx0" brushRef="#br0">26005 15887 1 0,'0'-8'21'1,"4"3"1"13,5-7 0-13,0 5-13 14,-2 0 10-9,-2 2-9-5,-5 5 4 14,2 0-9-14,-2 0-9 14,4 0 4-14,2 0-1 13,8 0 0-13,10 0 1 0,13 0 0 13,13 8 4 1,24 3-6-14,18 1 8 14,16-7-7-8,13 3 7-6,1-4-8 13,3 0 2-13,-5-4 0 14,-6 0 0-14,-8 0 4 13,-11 0-10-13,-12 0 13 14,-10 0-14-14,-6 0 14 0,-7 0-12 13,-2 0 9-13,-8 0-4 20,-8 0 0-20,-11 0 0 13,-11 0-2-13,-7 0 5 0,-9 0-9 13,-4 0 13-13,0 0-9 14,0 0 8-14,0 0 1 13,0 0 1-13,0 0 5 14,0 0 7-14,0 0-7 14,0 0 8-9,0 0-20-5,0 0 0 14,0 0 6-14,0 0-14 13,0 0-1-13,0 0 6 14,0 0-6-14,0 0-8 0,0 0-15 13,0 0-55-13</inkml:trace>
    </iact:actionData>
  </iact:action>
  <iact:action type="add" startTime="313800">
    <iact:property name="dataType"/>
    <iact:actionData xml:id="d67">
      <inkml:trace xmlns:inkml="http://www.w3.org/2003/InkML" xml:id="stk67" contextRef="#ctx0" brushRef="#br0">27971 13805 22 0,'-13'3'40'15,"13"-3"-13"-8,26-24-22-6,59-22-5 13,7-24 0-13,14 16 5 14,15 1 3-14,-1 5-2 0,0 8 0 13,-3 4-12-13,-8 6 10 13,-4 6-4-13,-1 4 0 14,5 6 2-14,14 2-10 20,6 4 20-20,1 4-24 0,-10 4 24 13,-13 0-24-13,-18 0 19 13,-20 0-7-13,-11 1 0 14,-17 7 0-14,-17 4 0 13,-8 7 0-13,-14 5-7 14,-2 14 10-14,-18 18-6 14,-29 18 6-9,-11 15 10-5,-8 11-12 14,-4 8 1-14,1 9 2 14,-9 3-2-14,-2 6 7 13,-5 2-4-13,0 5 0 14,8 3 2-14,10 2-6 13,9-3 4-13,8-5-3 14,11-2 0-8,3-11-2-6,7-9 0 13,2-12 7-13,5-15-13 14,-1-17 15-14,4-16-16 0,1-12 16 12,7-14-12-12,1-12 4 14,6-2-1-14,-1-6 0 14,1 2 1-14,0 0-3 13,-4 4 9-7,2 0-13-6,-3 1 14 13,1 2-13-13,0 1 8 14,0-1-5-14,-1 1 4 14,0 5-2-14,2-9 0 13,3-1 3-13,1-4-11 14,1-3 15-14,2 0-15 14,0 0 9-9,0 0-5-5,0 0-6 14,0 0-13-14,0 0-24 13</inkml:trace>
    </iact:actionData>
  </iact:action>
  <iact:action type="add" startTime="314726">
    <iact:property name="dataType"/>
    <iact:actionData xml:id="d68">
      <inkml:trace xmlns:inkml="http://www.w3.org/2003/InkML" xml:id="stk68" contextRef="#ctx0" brushRef="#br0">28929 16325 0 0,'0'-18'0'1,"0"4"6"13,0 2-12-13,-4 1 6 14,-10 7 0-14,1-4 0 13,3 8 4-13,-2 0 1 14,5 0 0-14,-1 4-3 14,-4 18-2-14,1 5 12 13,-7 5-10-7,3 3 9-6,-3-4-10 14,7-4 9-14,2-1-6 13,7-7 0-13,2-1-2 14,0-9-2-14,0-4 0 13,0-1 4-13,0-4-4 14,13 0 1-14,7 0 14 0,2 0-14 19,0-9 11-19,3-10-11 14,-4-1 3-14,-11 1-4 0,-3 5 1 12,-7 5 3-12,0 1-1 14,0-2-6-14,-17 2-8 14,-8 4 10-14,-4-3 2 13,-2 5-3-13,4 2 3 14,2 0-1-9,5 0 2-5,5 4 3 14,2 5-10-14,5 1 10 14,8 2-10-14,0 1-3 13,0 10 8-13,4-5-6 14,17 0 6-14,1 0-1 14,3-11-4-14,-3 0 4 13,0-5 0-7,-4 0-2-6,-5-2 6 13,1 0 0-13,-5 0 0 14,-5-14 3-14,-2-4-3 14,-2-4 4-14,0 0-7 0,-4 0 6 12,-12 4-2 3,-1 4-3-15,-1 3 0 0,2 8 3 19,5 3-4-19,2 0 2 0,7 0-2 13,2 0 0-13,0 0-5 13,0 0 4-13,0 5-12 14,4 12 12-14,12-3-12 13,4-6 13-13,0 2-3 14,-2-6 3-14,-7-4 2 14,-4 0 1-9,-5 0 3-5,-2 0-4 14,0-12-2-14,-5 2-8 14,-24 2-27-14</inkml:trace>
    </iact:actionData>
  </iact:action>
  <iact:action type="add" startTime="321428">
    <iact:property name="dataType"/>
    <iact:actionData xml:id="d69">
      <inkml:trace xmlns:inkml="http://www.w3.org/2003/InkML" xml:id="stk69" contextRef="#ctx0" brushRef="#br0">28288 17154 13 0,'-16'0'18'15,"7"0"5"-8,2 0-19-6,7 0 6 13,0 0-10-13,0 0 0 14,21 0-7-14,36 0 7 0,34 0 18 13,30 0-17 1,17 0 8-14,14 0-4 14,-3-3-5-14,-1-11 6 0,-6-3-5 19,-8 0-1-19,-7 3 1 14,-13-1-1-14,-16 3 0 0,-16 7-1 12,-17 5 7-12,-19-5-12 14,-15 5 11-14,-15 0-11 13,-11 0 5-13,-5 0-2 14,0 0-3-14,-15 0 1 14,-24 0 5-9,-12 5 2-5,-11 4 3 14,-6-1-1-14,4-2-1 14,-7 3-1-14,-5-2-3 13,-8 3 2-13,-11 3-1 14,-1 1 0-14,-4 0 1 13,0 4-8-13,-7-6 14 14,-7 2-14-8,-1 4 11-6,7-8-7 13,8 6 6-13,18-7-2 14,13 5-1-14,17-5 0 13,17 5-1-13,12-5-8 0,12-6 8 13,11-3-11-13,0 0 8 14,11 0-9-14,34 0 13 20,24 0 2-20,25-3 7 13,20-17-5-13,15-1-2 14,11-5-3-14,8 0 6 0,0-2-9 13,2 1 9-13,-7 0-7 13,-10 5 4-13,-15 3-2 14,-17 2 0-14,-19 8 1 14,-12-1-2-9,-22 10 0-5,-14 0-3 14,-16 0-3-14,-16 0 0 13,-2 19-23-13,-18 3 15 14,-29 10-3-14</inkml:trace>
    </iact:actionData>
  </iact:action>
  <iact:action type="add" startTime="322074">
    <iact:property name="dataType"/>
    <iact:actionData xml:id="d70">
      <inkml:trace xmlns:inkml="http://www.w3.org/2003/InkML" xml:id="stk70" contextRef="#ctx0" brushRef="#br0">29389 17307 1 0,'-69'9'4'1,"-2"8"0"0,3-7-2 12,6-2 0-12,4 3 7 14,9-8-9-14,8 6 14 13,10-4-14-13,14-5 1 14,7 4-1-8,8-4-1-6,2 0-13 13,0 4 6-13,0 0 5 14,27-1 3-14,14 0 11 13,17-3-2-13,19 0 10 14,17 0-18-14,9-6 9 14,6-11-8-14,-2 0-1 20,-9-4 2-20,-9 1-1 0,-2-3 0 12,-9 5 2-12,-6 1-8 14,-10 0 10-14,-13 7-12 14,-14 6 6-14,-12 0 0 13,-14 4-5-13,-7 0-10 14,-2 0 2-14,-11 0-25 0</inkml:trace>
    </iact:actionData>
  </iact:action>
  <iact:action type="add" startTime="322410">
    <iact:property name="dataType"/>
    <iact:actionData xml:id="d71">
      <inkml:trace xmlns:inkml="http://www.w3.org/2003/InkML" xml:id="stk71" contextRef="#ctx0" brushRef="#br0">29328 17325 13 0,'-79'4'1'1,"7"0"2"13,7 2 2-13,5-2-7 14,0 4 2-9,-3-2 0-5,1 6 0 14,-2 2 0-14,-1 4-1 14,7-4-2-14,4 3-1 13,12-4 6-13,11-3-7 14,11-6 7-14,11 4-4 13,7-8-7-13,2 4 9 0</inkml:trace>
    </iact:actionData>
  </iact:action>
  <iact:action type="add" startTime="322592">
    <iact:property name="dataType"/>
    <iact:actionData xml:id="d72">
      <inkml:trace xmlns:inkml="http://www.w3.org/2003/InkML" xml:id="stk72" contextRef="#ctx0" brushRef="#br0">28703 17473 0 0,'119'0'9'1,"18"-18"-6"0,8 4-3 0,-6-4 0 0,-6-4 0 0,-15 0 0 9,-16 0 1-9,-19 1-1 14,-17 1 1-14,-12 6-1 20,-16 2 4-20,-11 7-6 0,-12 1 4 13,-13 0-4-13,-2 4 2 13,-11 0-10-13,-29 0 4 14,-13 0 6-14,-18 13 0 13,-3-4 1-13,-4-1 4 14,-3 1-4-14,5 0 9 14,5-1-10-9,5 2 5-5,1 2-5 14,0-2 0-14,-2 8 0 14,0-4 2-14,0 2-6 13,5-2 9-13,11-4-8 14,11-2 7-14,15 1-4 13,12-8 0-13,11-1-2 0,2 4-8 19,0-4 7-19,29 0 3 14,26 0 1-14,28 0 17 14,20 0-15-14,10-10 7 13,5-6-9-13,0-2 3 0,-6 0-3 13,-16 0-1-13,-9 1 0 14,-18-2 5-14,-9 5-8 13,-9 1 9-7,-11 4-12 8,-15 4 9-14,-12 2-6 14,-11 3 2-14,-2 0-12 0,0 0 2 13,-31 0 8-13,-15 3 0 13,-15 11 6-13,-11 3-1 14,-9-7 1-14,-6 2 2 14,-1-5-5-9,-1-4 8-5,6 1-5 14,8 6 0-14,3-6-2 13,8 4 2-13,1 2-2 14,5-5 3-14,6 2-3 14,4 0 4-14,8 0-7 13,9-2 3-13,11 0-1 14,11-5 0-9,7 0-3-5,2 0 1 14,0 0-4-14,15 0 3 0,32 0 6 13,29-4 5 1,27-14-8-14,19 0 6 0,14 0-4 13,7 1-1-13,-5-6-1 13,-8 5 2-13,-15-4-8 14,-10 0 12-8,-11 3-11-6,-12 2 10 13,-11 7-7 2,-15 2 2-15,-16 2 0 14,-15 1-1-14,-14 2 3 0,-11 3-6 12,0 0 0-12,-24 0-9 14,-28 0 13-14,-19 3 0 13,-18 8 3-7,-2 1-3-6,-6-6 2 14,6 2 0-14,4 1-2 13,0-4 6-13,2 2-8 14,1 4 8-14,-4 1-12 13,-1-3 9-13,7 5-7 14,2 3 3-14,4-2-5 14,7-6 5-9,11 3-4-5,11-2 3 14,12 2 1-14,8-2-4 14,11-2 2-14,10 3 3 13,6-8-17-13,0 1 2 0,20 1 14 13,28-5 1-13,26 0 0 13,18 0 0-13,19-12 7 14,9-7-3-8,7 1-5-6,-1 0 7 13,-8-4-8 2,-12-5 5-15,-10 4-3 0,-13 0 3 12,-10 11-1-12,-11-5 1 14,-19 7 2-14,-16 6-10 14,-16 0 9-14,-11 4-8 13,0 0-4-7,-18 0 3-6,-26 0 4 13,-21 0 2-13,-13 8-1 14,-4 2 5-14,-7-2-6 14,2 1 3-14,-5 0 5 13,1 1-6-13,-1 6 2 14,1-2-2-14,4 8-1 14,-2-3 0-14,4 2 1 4,7-3-3-4,4 1 6 14,12-5-8-14,6-2 10 13,5 1-13 2,11-3 9-15,8-6-2 0,17 1 0 13,11-2 3-13,4-3-3 13,0 0 6-13,11 0-12 14,24 0 12-9,21-12-10-5,15-6 8 14,14 4-8-14,9-8 4 14,9 0-2-14,8 0 2 13,5-6 0-13,0 6 0 14,-4 0 3-14,-12 0-8 14,-16-4 10-14,-17 6-6 13,-18 0 4-7,-18 9-2-6,-15 4 2 13,-14 5-1-13,-2 2-2 0,-15 0-11 13,-26 0 9 2,-15 0-3-15,-8 2 1 13,-5 10 8-13,-10 6-2 14,0-4-1-14,0 4 3 13,0-1-4-13,2-5 0 5,2 3 0-5,3-5 6 14,6 2-8-14,7-8 6 13,17 1-1-13,13-5 0 14,16 0-2-14,10 0 0 13,3 0 2-13,0 0-3 14,23 0 6-14,29-9 3 14,19-13-7-9,22 0-1-5,7 0 3 14,3 0-5-14,-5 3 2 14,-9-2-1-14,-11-2 1 13,-13 4-1-13,-12-3 2 14,-6 3 2-14,-9 2-2 13,-9 4 1-13,-13 5-2 14,-9 7 5-14,-7 1-10 5,0 0 4-5,-3 0-8 13,-28 0 7-13,-14 0 1 14,-9 9 1-14,-12 4 4 13,-5-3-9-13,-8 4 10 14,-3-2-11 1,0 1 8-15,-1-4-3 13,3 5 1-13,-5-4-1 5,-4 6 0-5,-4-2 1 14,-3 0-7-14,5 0 12 13,12-6-12-13,15-4 12 14,26-4-8-14,18 0 4 13,17 0-4-13,3 0 1 14,15 0-13-14,33 0 14 14,21-4 0-9,20-14-1-5,9 0 8 14,9 0-10-14,5-4 4 13,-1-1-1-13,-4-2 1 14,-5 1-1-14,-4 2 0 14,-15-1 5-14,-14 1-10 13,-20 9 11-13,-22 4-8 14,-14 6 4-14,-13-2-4 4,0 5-5-4,-13 0-21 14,-36 5 21-14,-20 7 7 14,-16 5 4-14,-9 5-1 13,1-8-4-13,1 4 6 14,8-8-3 1,2 6-1-15,1-1 4 13,3 2-4-13,7 2-1 5,4-5 0-5,9 2 3 13,11-2-10-13,11-5 13 14,17 0-12-14,11-6 4 14,6 2 1-14,2-5-13 13,0 0 12-13,34 0 2 14,17 0 0-14,22-12 15 13,19-10-14-7,11 0 6-6,5-2-1 0,2-7-8 13,-6 4 7 1,0 0-3-14,-9-3 0 14,-8 7 2-14,-16 0-4 0,-13 1 4 13,-16 4-4-13,-10 6 3 13,-16 6-4 2,-10 3 7-15,-6 3-5 4,0 0 0-4,0 0 0 14,-11-5 4-14,-18 5 0 14,-18 0-5-14,-13 0 7 13,-16 0-13-13,-11 0 13 14,-2 14-10-14,-2-2 4 13,-3 2-1 2,-1 9 0-15,-5-2-1 5,-6 1 0-5,0 2-1 13,0-2-4-13,9-5 10 14,10-3-9-14,18-9 10 13,19 0-6-13,21-5 2 14,16 0-1-14,11 0 0 0,2 0-5 13,0 0-2-13,15 0-4 20,26 0 9-20,18 0 2 0,22-19 6 12,12 1-4-12,8-3 1 14,8-8-3-14,3 3 0 14,2 0 1-14,-3-2 1 13,-4 2-3-13,-5-1 6 14,-8 10-6-14,-14-1 3 14,-9 7-4-9,-17 4 0-5,-16-1 2 14,-16 6 0-14,-15 2-4 13,-7 0 0-13,0 0-22 14,-34 5 6-14,-19 12 20 14,-18 7 6-14,-12-7-1 13,-4 6-5-13,3-5 3 14,1-1-1-9,5 3-2-5,0-1 6 14,2 0-10-14,5-2 10 14,9-2-10-14,6-1 10 0,16-7-7 12,13-1 2-12,15-2-1 14,10-4 0-14,2 0-1 14,2 4 0-14,37-4 2 13,19 0 1-7,26 0 4-6,17 0 5 13,8 0-10-13,2-9 1 14,1-10 1-14,-5 3-3 14,-7-7 0-14,-9 6 3 13,-10-1 1-13,-13 0-3 14,-10 4 0-14,-8 2 4 13,-15 10-6-7,-10-1 1-6,-14 3-3 14,-9 0 3-14,-2 0-9 13,0 0 4-13,-9 0-16 14,-22 9 21-14,-11 13 2 13,-9 5 3-13,-3-1 0 14,0-5-5-14,4-3 1 14,2 2 0-9,0 1-2-5,-2-4 4 0,-1 7-7 13,0-7 11 1,-2-3-13-14,5 0 11 0,9-2-9 13,7-6 6-13,14-3-2 14,9-3 2-14,9 0-1 13,0 5-2-13,0-5-17 14,23 4 13-8,17-4 5-6,14 2 11 13,12-2-11-13,11 0 6 14,0-2-6-14,8-10 2 13,2-6-1-13,0 4 0 14,2-4 4-14,-7 5-1 14,-10 4-7-14,-17 1 9 13,-16 8-12-7,-18 0 8-6,-11 0-4 13,-10 0-2-13,0 0-6 14,-2 0-2-14,-27 0 9 14,-17 8 1-14,-9 1 4 13,-6 8 5-13,-3-3-6 14,4 0 5-14,-5 4-4 14,-2-1-2-9,-4 10 0-5,-7-5 0 0,-3 6-3 13,-3-6 7-13,4-5-11 13,5 6 12-13,7-7-8 14,15-2 4-14,6 0-2 14,11-3 1-14,12-4 0 13,11-2-2-13,7-2-2 14,6-3 1-9,8 0-12-5,36 0 15 14,25 0 0-14,22-3 9 14,19-12-8-14,8-11 1 13,0 0-2-13,-7-2 2 14,-8-2 0-14,-7 2 0 14,-7 2 0-14,-8 4 2 13,-17 3-6-7,-20 10 4-6,-17 5-2 13,-18 4 0-13,-9 0-8 14,0 0-3-14,-31 0 1 14,-22 4 6-14,-21 10 8 0,-7 0-4 12,0 0 4-12,6-2-2 14,13-2 4 0,4-2 1-14,7 6-3 5,0-7-2-5,1 4-3 14,4 1 6-14,5-6-10 13,15-3 11-13,8 2-6 14,12-5 2-14,6 0 3 13,0 0 2-13,0 0-3 14,0 0 4-14,0 0-5 14,0 0 8-9,0 0-10-5,2 0 9 14,0 0-8-14,-2 0 3 14,0 0-5-14,0 0 1 13,0 0-1-13,0 0 1 14,0 0-4-14,0 0 9 13,0 0-12-13,0 0 9 0,0 0-7 20,0 0 1-20,0 0 2 13,0 0-4-13,0 0 5 0,0 0-3 13,0 0 6 1,0 0-5-14,0 0 8 0,0 0-6 13,0 0 6-13,0 0-7 14,0 0 2-14,0 0-1 13,0 0 0-7,0 0 2-6,0 0-4 13,0 0 8-13,0 0-10 14,0 0 11-14,0 0-8 14,0 0 2-14,0 0 2 13,0 0-2-13,0 0 0 14,0 0-1-14,0 0 6 14,0 0-11-9,0 0 11-5,0 0-11 14,0 0 11-14,0 0-8 13,0 0 2-13,0 0 0 14,0 0 0-14,0 0 3 0,0 0-6 13,0 0 10 1,0 0-14-14,0 0 9 0,0 0-7 13,0 0 0-8,0 0 2 10,0 0-2-15,0 0 0 0,0 0-1 13,0 0-21-13,7 0-21 13</inkml:trace>
    </iact:actionData>
  </iact:action>
  <iact:action type="add" startTime="333441">
    <iact:property name="dataType"/>
    <iact:actionData xml:id="d73">
      <inkml:trace xmlns:inkml="http://www.w3.org/2003/InkML" xml:id="stk73" contextRef="#ctx0" brushRef="#br0">8343 15895 0 0,'0'0'14'1,"0"0"8"13,0 0-8-13,0-4 12 14,3 4-20-9,-3 0 12-5,2 0-17 14,-2 0 6-14,0 0-6 14,0 0 3-14,0 0-4 13,0 0 6-13,0 0-13 14,0 0 6-14,0 0-3 13,0 0-3-13,0 0 3 14,0 4 0-8,0 14 4-6,4 14 2 13,0 9 0-13,4 13 1 0,-2 12 2 13,3 14-8 1,-1 0 8-14,2 10-7 14,-1-5 6-14,-1-6-5 14,1 2 1-14,1-9 0 0,-2-1-1 12,1-4 2-6,-2 0-2-6,0-9 6 14,1-7-8 0,-1-7 12-14,-3-5-15 14,4-3 7-14,-2-4-1 0,1-1 1 13,-3-5-1-13,2-4 0 13,0-4 4-13,0-4-12 14,-2-5 16-9,1-4-17-5,-1-1 9 14,-2-4 0-14,0 3 0 14,2-3-2-14,-2 0 0 13,4 0 2-13,3 0-5 14,5 5 10-14,5-5-3 13,8 2 4-13,4-2-6 14,12 0 6-8,3 0-6-6,8 0 2 13,6 0-1-13,5 0-1 14,4-10 2-14,7 1-6 13,4 4 10-13,9-4-8 14,4 0 7-14,4 1-6 0,5 4 1 13,8-2 0-13,5-2 0 13,10 4 1-7,0-4-4-6,2 6 8 13,0-2-12-13,2-1 12 14,0 5-8 1,-1 0 5-15,-5 0-2 0,-3 0 0 12,-5 0 1-12,-1 0-1 14,0 5 4-14,-4 9-8 14,3 0 10-9,3 2-8-5,0-7 4 14,-2 5-4-14,4-5 2 13,2-6 0-13,7 2 0 14,9-5 1-14,2 0-2 14,2 0 5-14,1 0-4 13,-5-8 4-13,-4-1-5 14,-5 0 2-14,4 4-2 4,5-4 2-4,0 5-1 14,5 0 0-14,-1 0 1 14,2 0-4 0,6-3 5-14,-1 4-6 14,-2-6 7-14,2 4-6 0,-7-4 3 13,-1 2 0-13,-4 1-2 13,0 2 5-7,-2 0-6-6,-4 0 8 13,-2 4-12-13,-5 0 14 14,4 0-13 1,-1 0 9-15,4 0-3 0,0 0 0 12,1 0 1-12,6 0-2 14,-3 0 4-14,6 0-8 14,3 0 10-9,6 0-10-5,0-7 10 14,9 4-7-14,-1-6 3 13,2 4-1-13,2-8 0 0,4 4 0 13,2 0-4 2,0-1 10-15,3-2-12 13,3 2 12-13,-1 2-8 0,5-1 4 13,7-3-2-8,-1 1 0-5,3 3 0 14,-2 2-2-14,-7 2 4 14,-6 0-8-14,-7 4 13 13,-5 0-14 2,1 0 7-15,1 0-2 0,0 0 0 12,3 0-3-12,0 0 0 14,1 0 4-8,2 0-7-6,-6 0 16 13,-4 0-16-13,-9 0 16 14,-1 0-13-14,-9 0 9 14,-2 0-4-14,-6 0 0 13,-13 0 0-13,-10 0-1 14,-5 0 5-14,-9 14-11 13,-6-6 14-7,-12 6-14-6,-10 0 13 14,-8 3-7-14,-12-3 1 0,-5-1-2 12,-8 1-1-12,-5-1 3 14,-8-4-5-14,-2 0 10 13,-5 1-11-13,-2-2 9 14,-3 0-9-14,2-2 7 14,-4 2-1-9,2-4 0-5,-1 1 0 14,-3-5 0-14,2 5 3 13,-2-5-6-13,1 0 9 14,-3 0-6-14,3 0 6 14,-3 0-6-14,2 0 3 13,2 0 3-13,0-14 0 14,1-8-2-8,-1-10-5-6,-2-2 10 13,4-7-13-13,-2-1 8 14,2-5-2-14,1-6 3 13,1 2-4-13,0 2 4 14,-4-4 0-14,0 0 0 14,1 9 0-14,1-2-6 13,-1 8 7-7,-2 1-5-6,-1 5 5 0,0 4-7 12,-2 6 1-12,0 4 0 14,2 2-1-14,-2 6 2 14,0 2-6-14,0-3 8 13,0 4-12 2,0 0 17-15,0 4-16 0,0-1 12 13,0 4-4-8,0 0 0-5,0 0 0 14,0 0 0-14,0 0 1 13,0 0-8-13,0 0 5 14,0 0-2-14,0 4-5 14,4 13 9-14,3 12-4 13,2 7 4-13,2 3-1 14,-2 7-7-9,-7-17-33-5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25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200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683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53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947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617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82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4958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3986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526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478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07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microsoft.com/office/2011/relationships/inkAction" Target="../ink/inkAction3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microsoft.com/office/2011/relationships/inkAction" Target="../ink/inkAction4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microsoft.com/office/2011/relationships/inkAction" Target="../ink/inkAction5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983" y="476519"/>
            <a:ext cx="7972023" cy="588564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Tinta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46960" y="467280"/>
              <a:ext cx="8242920" cy="5825160"/>
            </p14:xfrm>
          </p:contentPart>
        </mc:Choice>
        <mc:Fallback>
          <p:pic>
            <p:nvPicPr>
              <p:cNvPr id="5" name="Tinta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43720" y="462960"/>
                <a:ext cx="8248680" cy="58323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68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257"/>
    </mc:Choice>
    <mc:Fallback>
      <p:transition spd="slow" advTm="319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036" y="1893194"/>
            <a:ext cx="9381309" cy="303941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50160" y="1739880"/>
              <a:ext cx="9705960" cy="319428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6200" y="1735920"/>
                <a:ext cx="9714960" cy="32029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8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393"/>
    </mc:Choice>
    <mc:Fallback>
      <p:transition spd="slow" advTm="241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185" y="1416676"/>
            <a:ext cx="8613190" cy="397957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71280" y="1313280"/>
              <a:ext cx="9091800" cy="410544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68040" y="1309320"/>
                <a:ext cx="9100440" cy="4114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1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998"/>
    </mc:Choice>
    <mc:Fallback>
      <p:transition spd="slow" advTm="195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636" y="837127"/>
            <a:ext cx="7828403" cy="521594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22120" y="425880"/>
              <a:ext cx="8139240" cy="575820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17800" y="421560"/>
                <a:ext cx="8147520" cy="5767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687"/>
    </mc:Choice>
    <mc:Fallback>
      <p:transition spd="slow" advTm="462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113" y="1004552"/>
            <a:ext cx="7917786" cy="477806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71280" y="840240"/>
              <a:ext cx="9018000" cy="545040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68400" y="834840"/>
                <a:ext cx="9024120" cy="54583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500"/>
    </mc:Choice>
    <mc:Fallback>
      <p:transition spd="slow" advTm="34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0</Words>
  <Application>Microsoft Office PowerPoint</Application>
  <PresentationFormat>Widescreen</PresentationFormat>
  <Paragraphs>0</Paragraphs>
  <Slides>5</Slides>
  <Notes>0</Notes>
  <HiddenSlides>0</HiddenSlides>
  <MMClips>5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Lélio Luiz de Oliveira</dc:creator>
  <cp:lastModifiedBy>Lélio Luiz de Oliveira</cp:lastModifiedBy>
  <cp:revision>19</cp:revision>
  <dcterms:created xsi:type="dcterms:W3CDTF">2020-03-26T02:14:09Z</dcterms:created>
  <dcterms:modified xsi:type="dcterms:W3CDTF">2020-03-29T03:26:28Z</dcterms:modified>
</cp:coreProperties>
</file>