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56" r:id="rId3"/>
    <p:sldId id="257" r:id="rId4"/>
    <p:sldId id="258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Teorema da Impossibilidade de Arrow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Arrow 1951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pt-BR" b="1" dirty="0" smtClean="0"/>
              <a:t>	</a:t>
            </a:r>
            <a:endParaRPr lang="pt-BR" dirty="0"/>
          </a:p>
          <a:p>
            <a:pPr algn="just"/>
            <a:r>
              <a:rPr lang="pt-BR" sz="3200" dirty="0" smtClean="0"/>
              <a:t>Achar uma forma de agregar os ordenamentos dos indivíduos de algumas opções num ordenamento coletivo consistente.</a:t>
            </a:r>
          </a:p>
          <a:p>
            <a:pPr algn="just"/>
            <a:r>
              <a:rPr lang="pt-BR" sz="3200" dirty="0" smtClean="0"/>
              <a:t>Começou com um conjunto de certos requisitos que um ordenamento coletivo deveria satisfazer e, então, considerou se era possível encontrar algum ordenamento que atendesse todos esses requisitos.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Condições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Independência das alternativas irrelevantes – Adicionar novas opções não deveria afetar o ordenamento inicial das velhas opções, de tal forma que o ordenamento coletivo das velhas opções deveria se manter inalterado.</a:t>
            </a:r>
          </a:p>
          <a:p>
            <a:pPr algn="just">
              <a:buNone/>
            </a:pPr>
            <a:r>
              <a:rPr lang="pt-BR" sz="2400" dirty="0" smtClean="0"/>
              <a:t>  Supor que um grupo prefere A </a:t>
            </a:r>
            <a:r>
              <a:rPr lang="pt-BR" sz="2400" dirty="0" err="1" smtClean="0"/>
              <a:t>a</a:t>
            </a:r>
            <a:r>
              <a:rPr lang="pt-BR" sz="2400" dirty="0" smtClean="0"/>
              <a:t> C e uma nova opção B é introduzida.  Esta condição requer que a preferência do grupo não deve mudar de C para A. Os indivíduos podem ou não gostar da opção B, mas suas preferências relativas às outras opções não devem mudar.</a:t>
            </a:r>
          </a:p>
          <a:p>
            <a:pPr algn="just">
              <a:buNone/>
            </a:pPr>
            <a:r>
              <a:rPr lang="pt-BR" sz="2400" dirty="0" smtClean="0"/>
              <a:t>   Dado que é sempre possível considerar novas opções, se esta condição não fosse colocada nenhuma decisão seria tomada, nunca.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Condições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200" dirty="0" smtClean="0"/>
              <a:t>Ausência de ditadura</a:t>
            </a:r>
          </a:p>
          <a:p>
            <a:pPr algn="just">
              <a:buNone/>
            </a:pPr>
            <a:r>
              <a:rPr lang="pt-BR" sz="3200" dirty="0" smtClean="0"/>
              <a:t>   A preferência coletiva não deveria ser determinada pelas preferências de um indivíduo.</a:t>
            </a:r>
          </a:p>
          <a:p>
            <a:pPr algn="just">
              <a:buNone/>
            </a:pPr>
            <a:r>
              <a:rPr lang="pt-BR" sz="3200" dirty="0" smtClean="0"/>
              <a:t>   Uma ditadura como um processo de decisão coletivo pode resolver os problemas de transitividade, mas é obviamente injusto.</a:t>
            </a:r>
          </a:p>
          <a:p>
            <a:pPr algn="just">
              <a:buNone/>
            </a:pPr>
            <a:r>
              <a:rPr lang="pt-BR" sz="3200" dirty="0" smtClean="0"/>
              <a:t>   Qualquer concepção de democracia implica alguma forma de equidade entre todos os indivíduos.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Condições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Critério de </a:t>
            </a:r>
            <a:r>
              <a:rPr lang="pt-BR" sz="2800" dirty="0" err="1" smtClean="0"/>
              <a:t>Pareto</a:t>
            </a: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 Se todos os indivíduos concordam com o ordenamento de todas as opções possíveis, o grupo também deveria concordar. O ordenamento coletivo deveria coincidir com o ordenamento individual comum.</a:t>
            </a:r>
          </a:p>
          <a:p>
            <a:pPr algn="just">
              <a:buNone/>
            </a:pPr>
            <a:r>
              <a:rPr lang="pt-BR" sz="2800" dirty="0" smtClean="0"/>
              <a:t>Condição de </a:t>
            </a:r>
            <a:r>
              <a:rPr lang="pt-BR" sz="2800" dirty="0" err="1" smtClean="0"/>
              <a:t>Pareto</a:t>
            </a:r>
            <a:r>
              <a:rPr lang="pt-BR" sz="2800" dirty="0" smtClean="0"/>
              <a:t> – requer que a unanimidade prevaleça quando ela surge.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776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Domínio não restrito – o método de escolha coletiva deve acomodar qualquer ordenamento individual possível de opções.</a:t>
            </a:r>
          </a:p>
          <a:p>
            <a:pPr algn="just"/>
            <a:r>
              <a:rPr lang="pt-BR" dirty="0" smtClean="0"/>
              <a:t>Este é o requisito de que o método</a:t>
            </a:r>
            <a:r>
              <a:rPr lang="pt-BR" dirty="0"/>
              <a:t> </a:t>
            </a:r>
            <a:r>
              <a:rPr lang="pt-BR" dirty="0" smtClean="0"/>
              <a:t>de escolha coletiva deveria funcionar em todas as circunstâncias. </a:t>
            </a:r>
            <a:r>
              <a:rPr lang="pt-BR" dirty="0"/>
              <a:t>O</a:t>
            </a:r>
            <a:r>
              <a:rPr lang="pt-BR" smtClean="0"/>
              <a:t> </a:t>
            </a:r>
            <a:r>
              <a:rPr lang="pt-BR" dirty="0" smtClean="0"/>
              <a:t>método não é construído de modo a descartar (arbitrariamente)  algum ordenamento individual possível de alternativas ou o método não é construído de modo a não funcionar dados alguns ordenamentos individuais possíveis de alternativas.</a:t>
            </a:r>
          </a:p>
        </p:txBody>
      </p:sp>
    </p:spTree>
    <p:extLst>
      <p:ext uri="{BB962C8B-B14F-4D97-AF65-F5344CB8AC3E}">
        <p14:creationId xmlns:p14="http://schemas.microsoft.com/office/powerpoint/2010/main" val="19244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Transitividade</a:t>
            </a:r>
          </a:p>
          <a:p>
            <a:pPr algn="just"/>
            <a:r>
              <a:rPr lang="pt-BR" sz="3200" dirty="0" smtClean="0"/>
              <a:t>Se o grupo prefere A </a:t>
            </a:r>
            <a:r>
              <a:rPr lang="pt-BR" sz="3200" dirty="0" err="1" smtClean="0"/>
              <a:t>a</a:t>
            </a:r>
            <a:r>
              <a:rPr lang="pt-BR" sz="3200" dirty="0" smtClean="0"/>
              <a:t> B e B a C, então o grupo não pode preferir C a </a:t>
            </a:r>
            <a:r>
              <a:rPr lang="pt-BR" sz="3200" dirty="0" err="1" smtClean="0"/>
              <a:t>A</a:t>
            </a:r>
            <a:r>
              <a:rPr lang="pt-BR" sz="3200" dirty="0" smtClean="0"/>
              <a:t>.</a:t>
            </a:r>
          </a:p>
          <a:p>
            <a:pPr algn="just"/>
            <a:r>
              <a:rPr lang="pt-BR" sz="3200" dirty="0" smtClean="0"/>
              <a:t>Este é simplesmente um requisito de consistência que garante que uma escolha sempre possa ser feita a partir de qualquer conjunto de alternativas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3176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da Impossibilidade de Arrow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Quando a escolha deve ser feita entre mais de duas opções, não existe processo de tomada de decisão coletiva que satisfaça as condições estabelecidas anteriormente simultaneamente.</a:t>
            </a:r>
          </a:p>
          <a:p>
            <a:pPr algn="just"/>
            <a:r>
              <a:rPr lang="pt-BR" sz="3200" dirty="0" smtClean="0"/>
              <a:t>Prova é um pouco, mas não excessivamente, complicada e bastante formal. Não será reproduzida aqui.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7952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da Impossibilidade de Arrow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 Resultado central da teoria de escolha social.</a:t>
            </a:r>
          </a:p>
          <a:p>
            <a:pPr algn="just"/>
            <a:r>
              <a:rPr lang="pt-BR" sz="2000" dirty="0"/>
              <a:t>D</a:t>
            </a:r>
            <a:r>
              <a:rPr lang="pt-BR" sz="2000" dirty="0" smtClean="0"/>
              <a:t>eterminar as preferências de um indivíduo é somente uma questão de aceitar que o julgamento daquele indivíduo não está sujeito a disputa. </a:t>
            </a:r>
            <a:r>
              <a:rPr lang="pt-BR" sz="2000" dirty="0"/>
              <a:t> </a:t>
            </a:r>
            <a:r>
              <a:rPr lang="pt-BR" sz="2000" dirty="0" smtClean="0"/>
              <a:t>Ao contrário, determinar as preferências de um grupo de pessoas não é assunto fácil e é disso que trata a teoria de escolha social (incluindo o voto como um método particular).  A escolha social toma um dado conjunto de preferências individuais e tenta agregar essas preferências em uma preferência social.</a:t>
            </a:r>
          </a:p>
          <a:p>
            <a:pPr algn="just"/>
            <a:r>
              <a:rPr lang="pt-BR" sz="2000" dirty="0" smtClean="0"/>
              <a:t>Teorema da Impossibilidade de Arrow: implica que a busca por um método “perfeito” de tomada de decisão coletiva está fadada ao fracasso. Qualquer  que seja o processo escolhido, é possível construir uma situação na qual ele irá falhar em gerar um resultado que satisfaça um ou mais dos requisitos estabelecidos anteriormente. </a:t>
            </a:r>
          </a:p>
          <a:p>
            <a:pPr algn="just"/>
            <a:r>
              <a:rPr lang="pt-BR" sz="2000" dirty="0" smtClean="0"/>
              <a:t>A despeito da busca da “vontade do povo”, o Teorema mostra que é impossível determinar que “vontade” é essa.</a:t>
            </a:r>
            <a:endParaRPr lang="pt-BR" sz="2000" dirty="0"/>
          </a:p>
          <a:p>
            <a:pPr algn="just"/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262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566</Words>
  <Application>Microsoft Office PowerPoint</Application>
  <PresentationFormat>Apresentação na tela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Origem</vt:lpstr>
      <vt:lpstr>Teorema da Impossibilidade de Arrow</vt:lpstr>
      <vt:lpstr>Arrow 1951</vt:lpstr>
      <vt:lpstr>Condições</vt:lpstr>
      <vt:lpstr>Condições</vt:lpstr>
      <vt:lpstr>Condições</vt:lpstr>
      <vt:lpstr>Condições</vt:lpstr>
      <vt:lpstr>Condições</vt:lpstr>
      <vt:lpstr>Teorema da Impossibilidade de Arrow</vt:lpstr>
      <vt:lpstr>Teorema da Impossibilidade de Arrow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EAE 310 – 2013 – Turma 1</dc:title>
  <dc:creator>Fernando</dc:creator>
  <cp:lastModifiedBy>Fabiana</cp:lastModifiedBy>
  <cp:revision>44</cp:revision>
  <dcterms:created xsi:type="dcterms:W3CDTF">2013-02-21T14:08:32Z</dcterms:created>
  <dcterms:modified xsi:type="dcterms:W3CDTF">2017-03-13T13:02:41Z</dcterms:modified>
</cp:coreProperties>
</file>