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xml" ContentType="application/vnd.openxmlformats-officedocument.presentationml.tags+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8.xml" ContentType="application/vnd.openxmlformats-officedocument.presentationml.notesSlide+xml"/>
  <Override PartName="/ppt/tags/tag4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2.xml" ContentType="application/vnd.openxmlformats-officedocument.presentationml.notesSlide+xml"/>
  <Override PartName="/ppt/comments/comment1.xml" ContentType="application/vnd.openxmlformats-officedocument.presentationml.comment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omments/comment2.xml" ContentType="application/vnd.openxmlformats-officedocument.presentationml.comments+xml"/>
  <Override PartName="/ppt/tags/tag1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4164" r:id="rId1"/>
  </p:sldMasterIdLst>
  <p:notesMasterIdLst>
    <p:notesMasterId r:id="rId57"/>
  </p:notesMasterIdLst>
  <p:handoutMasterIdLst>
    <p:handoutMasterId r:id="rId58"/>
  </p:handoutMasterIdLst>
  <p:sldIdLst>
    <p:sldId id="544" r:id="rId2"/>
    <p:sldId id="295" r:id="rId3"/>
    <p:sldId id="413" r:id="rId4"/>
    <p:sldId id="415" r:id="rId5"/>
    <p:sldId id="466" r:id="rId6"/>
    <p:sldId id="467" r:id="rId7"/>
    <p:sldId id="514" r:id="rId8"/>
    <p:sldId id="416" r:id="rId9"/>
    <p:sldId id="545" r:id="rId10"/>
    <p:sldId id="483" r:id="rId11"/>
    <p:sldId id="515" r:id="rId12"/>
    <p:sldId id="516" r:id="rId13"/>
    <p:sldId id="517" r:id="rId14"/>
    <p:sldId id="460" r:id="rId15"/>
    <p:sldId id="542" r:id="rId16"/>
    <p:sldId id="543" r:id="rId17"/>
    <p:sldId id="518" r:id="rId18"/>
    <p:sldId id="519" r:id="rId19"/>
    <p:sldId id="520" r:id="rId20"/>
    <p:sldId id="521" r:id="rId21"/>
    <p:sldId id="522" r:id="rId22"/>
    <p:sldId id="478" r:id="rId23"/>
    <p:sldId id="508" r:id="rId24"/>
    <p:sldId id="532" r:id="rId25"/>
    <p:sldId id="531" r:id="rId26"/>
    <p:sldId id="430" r:id="rId27"/>
    <p:sldId id="523" r:id="rId28"/>
    <p:sldId id="524" r:id="rId29"/>
    <p:sldId id="525" r:id="rId30"/>
    <p:sldId id="509" r:id="rId31"/>
    <p:sldId id="533" r:id="rId32"/>
    <p:sldId id="530" r:id="rId33"/>
    <p:sldId id="480" r:id="rId34"/>
    <p:sldId id="526" r:id="rId35"/>
    <p:sldId id="439" r:id="rId36"/>
    <p:sldId id="440" r:id="rId37"/>
    <p:sldId id="441" r:id="rId38"/>
    <p:sldId id="442" r:id="rId39"/>
    <p:sldId id="536" r:id="rId40"/>
    <p:sldId id="537" r:id="rId41"/>
    <p:sldId id="481" r:id="rId42"/>
    <p:sldId id="527" r:id="rId43"/>
    <p:sldId id="494" r:id="rId44"/>
    <p:sldId id="534" r:id="rId45"/>
    <p:sldId id="499" r:id="rId46"/>
    <p:sldId id="498" r:id="rId47"/>
    <p:sldId id="490" r:id="rId48"/>
    <p:sldId id="491" r:id="rId49"/>
    <p:sldId id="492" r:id="rId50"/>
    <p:sldId id="504" r:id="rId51"/>
    <p:sldId id="501" r:id="rId52"/>
    <p:sldId id="511" r:id="rId53"/>
    <p:sldId id="528" r:id="rId54"/>
    <p:sldId id="529" r:id="rId55"/>
    <p:sldId id="497" r:id="rId56"/>
  </p:sldIdLst>
  <p:sldSz cx="9144000" cy="6858000" type="screen4x3"/>
  <p:notesSz cx="7099300" cy="10234613"/>
  <p:defaultTextStyle>
    <a:defPPr>
      <a:defRPr lang="de-DE"/>
    </a:defPPr>
    <a:lvl1pPr algn="l" rtl="0" fontAlgn="base">
      <a:spcBef>
        <a:spcPct val="0"/>
      </a:spcBef>
      <a:spcAft>
        <a:spcPct val="0"/>
      </a:spcAft>
      <a:defRPr sz="1600" kern="1200">
        <a:solidFill>
          <a:schemeClr val="tx1"/>
        </a:solidFill>
        <a:latin typeface="Myriad Pro" panose="020B0503030403020204" pitchFamily="34" charset="0"/>
        <a:ea typeface="ＭＳ Ｐゴシック" panose="020B0600070205080204" pitchFamily="34" charset="-128"/>
        <a:cs typeface="+mn-cs"/>
      </a:defRPr>
    </a:lvl1pPr>
    <a:lvl2pPr marL="455613" indent="1588" algn="l" rtl="0" fontAlgn="base">
      <a:spcBef>
        <a:spcPct val="0"/>
      </a:spcBef>
      <a:spcAft>
        <a:spcPct val="0"/>
      </a:spcAft>
      <a:defRPr sz="1600" kern="1200">
        <a:solidFill>
          <a:schemeClr val="tx1"/>
        </a:solidFill>
        <a:latin typeface="Myriad Pro" panose="020B0503030403020204" pitchFamily="34" charset="0"/>
        <a:ea typeface="ＭＳ Ｐゴシック" panose="020B0600070205080204" pitchFamily="34" charset="-128"/>
        <a:cs typeface="+mn-cs"/>
      </a:defRPr>
    </a:lvl2pPr>
    <a:lvl3pPr marL="912813" indent="1588" algn="l" rtl="0" fontAlgn="base">
      <a:spcBef>
        <a:spcPct val="0"/>
      </a:spcBef>
      <a:spcAft>
        <a:spcPct val="0"/>
      </a:spcAft>
      <a:defRPr sz="1600" kern="1200">
        <a:solidFill>
          <a:schemeClr val="tx1"/>
        </a:solidFill>
        <a:latin typeface="Myriad Pro" panose="020B0503030403020204" pitchFamily="34" charset="0"/>
        <a:ea typeface="ＭＳ Ｐゴシック" panose="020B0600070205080204" pitchFamily="34" charset="-128"/>
        <a:cs typeface="+mn-cs"/>
      </a:defRPr>
    </a:lvl3pPr>
    <a:lvl4pPr marL="1370013" indent="1588" algn="l" rtl="0" fontAlgn="base">
      <a:spcBef>
        <a:spcPct val="0"/>
      </a:spcBef>
      <a:spcAft>
        <a:spcPct val="0"/>
      </a:spcAft>
      <a:defRPr sz="1600" kern="1200">
        <a:solidFill>
          <a:schemeClr val="tx1"/>
        </a:solidFill>
        <a:latin typeface="Myriad Pro" panose="020B0503030403020204" pitchFamily="34" charset="0"/>
        <a:ea typeface="ＭＳ Ｐゴシック" panose="020B0600070205080204" pitchFamily="34" charset="-128"/>
        <a:cs typeface="+mn-cs"/>
      </a:defRPr>
    </a:lvl4pPr>
    <a:lvl5pPr marL="1827213" indent="1588" algn="l" rtl="0" fontAlgn="base">
      <a:spcBef>
        <a:spcPct val="0"/>
      </a:spcBef>
      <a:spcAft>
        <a:spcPct val="0"/>
      </a:spcAft>
      <a:defRPr sz="1600" kern="1200">
        <a:solidFill>
          <a:schemeClr val="tx1"/>
        </a:solidFill>
        <a:latin typeface="Myriad Pro" panose="020B0503030403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Myriad Pro" panose="020B0503030403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Myriad Pro" panose="020B0503030403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Myriad Pro" panose="020B0503030403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Myriad Pro" panose="020B0503030403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1872" userDrawn="1">
          <p15:clr>
            <a:srgbClr val="A4A3A4"/>
          </p15:clr>
        </p15:guide>
        <p15:guide id="2" pos="29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han D" initials="GD" lastIdx="6" clrIdx="0">
    <p:extLst/>
  </p:cmAuthor>
  <p:cmAuthor id="2" name="Yılmaz Ergun Dinç" initials="YE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9199"/>
    <a:srgbClr val="242C87"/>
    <a:srgbClr val="B3442F"/>
    <a:srgbClr val="C7842B"/>
    <a:srgbClr val="B0B58D"/>
    <a:srgbClr val="6B8F97"/>
    <a:srgbClr val="D9D9D9"/>
    <a:srgbClr val="979862"/>
    <a:srgbClr val="965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15" autoAdjust="0"/>
    <p:restoredTop sz="92274" autoAdjust="0"/>
  </p:normalViewPr>
  <p:slideViewPr>
    <p:cSldViewPr snapToObjects="1">
      <p:cViewPr>
        <p:scale>
          <a:sx n="108" d="100"/>
          <a:sy n="108" d="100"/>
        </p:scale>
        <p:origin x="-464" y="-200"/>
      </p:cViewPr>
      <p:guideLst>
        <p:guide orient="horz" pos="1872"/>
        <p:guide pos="2928"/>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365" d="100"/>
        <a:sy n="36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commentAuthors" Target="commentAuthors.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9-22T12:37:23.126" idx="1">
    <p:pos x="10" y="3"/>
    <p:text>http://www.unep.fr/shared/publications/pdf/DTIx1136xPA-TowardstripleimpactEN.pdf</p:text>
    <p:extLst mod="1">
      <p:ext uri="{C676402C-5697-4E1C-873F-D02D1690AC5C}">
        <p15:threadingInfo xmlns:p15="http://schemas.microsoft.com/office/powerpoint/2012/main" timeZoneBias="-180"/>
      </p:ext>
    </p:extLst>
  </p:cm>
  <p:cm authorId="1" dt="2014-09-22T12:37:40.693" idx="2">
    <p:pos x="10" y="106"/>
    <p:text>Sayfa 22</p:text>
    <p:extLst>
      <p:ext uri="{C676402C-5697-4E1C-873F-D02D1690AC5C}">
        <p15:threadingInfo xmlns:p15="http://schemas.microsoft.com/office/powerpoint/2012/main" timeZoneBias="-180">
          <p15:parentCm authorId="1" idx="1"/>
        </p15:threadingInfo>
      </p:ext>
    </p:extLst>
  </p:cm>
  <p:cm authorId="1" dt="2014-09-22T12:37:46.502" idx="3">
    <p:pos x="10" y="202"/>
    <p:text>sadia</p:text>
    <p:extLst>
      <p:ext uri="{C676402C-5697-4E1C-873F-D02D1690AC5C}">
        <p15:threadingInfo xmlns:p15="http://schemas.microsoft.com/office/powerpoint/2012/main" timeZoneBias="-18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9-22T12:37:23.126" idx="1">
    <p:pos x="10" y="3"/>
    <p:text>http://www.unep.fr/shared/publications/pdf/DTIx1136xPA-TowardstripleimpactEN.pdf</p:text>
    <p:extLst mod="1">
      <p:ext uri="{C676402C-5697-4E1C-873F-D02D1690AC5C}">
        <p15:threadingInfo xmlns:p15="http://schemas.microsoft.com/office/powerpoint/2012/main" timeZoneBias="-180"/>
      </p:ext>
    </p:extLst>
  </p:cm>
  <p:cm authorId="1" dt="2014-09-22T12:37:40.693" idx="2">
    <p:pos x="10" y="106"/>
    <p:text>Sayfa 22</p:text>
    <p:extLst>
      <p:ext uri="{C676402C-5697-4E1C-873F-D02D1690AC5C}">
        <p15:threadingInfo xmlns:p15="http://schemas.microsoft.com/office/powerpoint/2012/main" timeZoneBias="-180">
          <p15:parentCm authorId="1" idx="1"/>
        </p15:threadingInfo>
      </p:ext>
    </p:extLst>
  </p:cm>
  <p:cm authorId="1" dt="2014-09-22T12:37:46.502" idx="3">
    <p:pos x="10" y="202"/>
    <p:text>sadia</p:text>
    <p:extLst>
      <p:ext uri="{C676402C-5697-4E1C-873F-D02D1690AC5C}">
        <p15:threadingInfo xmlns:p15="http://schemas.microsoft.com/office/powerpoint/2012/main" timeZoneBias="-180">
          <p15:parentCm authorId="1"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A2FBCD-2DBE-4C1D-9D10-9146FAA440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C549B5-7022-4D1A-88A4-7AF37C722878}">
      <dgm:prSet phldrT="[Metin]"/>
      <dgm:spPr/>
      <dgm:t>
        <a:bodyPr/>
        <a:lstStyle/>
        <a:p>
          <a:r>
            <a:rPr lang="en-US" dirty="0" err="1" smtClean="0"/>
            <a:t>Conteúdo</a:t>
          </a:r>
          <a:r>
            <a:rPr lang="en-US" dirty="0" smtClean="0"/>
            <a:t> </a:t>
          </a:r>
          <a:r>
            <a:rPr lang="en-US" dirty="0" err="1" smtClean="0"/>
            <a:t>Externo</a:t>
          </a:r>
          <a:endParaRPr lang="en-US" dirty="0"/>
        </a:p>
      </dgm:t>
    </dgm:pt>
    <dgm:pt modelId="{DF42BEAB-DDCC-4EEE-B438-7066F3D21F70}" type="parTrans" cxnId="{522EE915-8D11-4C6B-B6BE-E2E9362959E0}">
      <dgm:prSet/>
      <dgm:spPr/>
      <dgm:t>
        <a:bodyPr/>
        <a:lstStyle/>
        <a:p>
          <a:endParaRPr lang="en-US"/>
        </a:p>
      </dgm:t>
    </dgm:pt>
    <dgm:pt modelId="{5D8B29D5-500C-4079-87D9-F7038B24659C}" type="sibTrans" cxnId="{522EE915-8D11-4C6B-B6BE-E2E9362959E0}">
      <dgm:prSet/>
      <dgm:spPr/>
      <dgm:t>
        <a:bodyPr/>
        <a:lstStyle/>
        <a:p>
          <a:endParaRPr lang="en-US"/>
        </a:p>
      </dgm:t>
    </dgm:pt>
    <dgm:pt modelId="{6BE42534-1BCF-4E82-8C9F-0CEF45D07668}">
      <dgm:prSet phldrT="[Metin]"/>
      <dgm:spPr/>
      <dgm:t>
        <a:bodyPr/>
        <a:lstStyle/>
        <a:p>
          <a:r>
            <a:rPr lang="pt-BR" b="1" dirty="0" smtClean="0">
              <a:latin typeface="Myriad Pro" pitchFamily="-110" charset="0"/>
            </a:rPr>
            <a:t>Contexto </a:t>
          </a:r>
          <a:r>
            <a:rPr lang="pt-BR" dirty="0" smtClean="0">
              <a:latin typeface="Myriad Pro" pitchFamily="-110" charset="0"/>
            </a:rPr>
            <a:t>político, econômico, social, ambiental, regional, tecnológico e organizacional.</a:t>
          </a:r>
          <a:endParaRPr lang="en-GB" dirty="0" smtClean="0">
            <a:latin typeface="Myriad Pro" pitchFamily="-110" charset="0"/>
          </a:endParaRPr>
        </a:p>
      </dgm:t>
    </dgm:pt>
    <dgm:pt modelId="{A2FEF26C-7809-44BA-A3AC-995F0551217C}" type="parTrans" cxnId="{2DDC8255-2AE1-4163-A6B6-1DF41FEAD023}">
      <dgm:prSet/>
      <dgm:spPr/>
      <dgm:t>
        <a:bodyPr/>
        <a:lstStyle/>
        <a:p>
          <a:endParaRPr lang="en-US"/>
        </a:p>
      </dgm:t>
    </dgm:pt>
    <dgm:pt modelId="{96A2B249-563F-4866-B4A2-B94E68D25D98}" type="sibTrans" cxnId="{2DDC8255-2AE1-4163-A6B6-1DF41FEAD023}">
      <dgm:prSet/>
      <dgm:spPr/>
      <dgm:t>
        <a:bodyPr/>
        <a:lstStyle/>
        <a:p>
          <a:endParaRPr lang="en-US"/>
        </a:p>
      </dgm:t>
    </dgm:pt>
    <dgm:pt modelId="{64FF774B-B5B4-472C-995E-67E10643A395}">
      <dgm:prSet phldrT="[Metin]"/>
      <dgm:spPr/>
      <dgm:t>
        <a:bodyPr/>
        <a:lstStyle/>
        <a:p>
          <a:r>
            <a:rPr lang="en-US" dirty="0" err="1" smtClean="0"/>
            <a:t>Histórico</a:t>
          </a:r>
          <a:endParaRPr lang="en-US" dirty="0"/>
        </a:p>
      </dgm:t>
    </dgm:pt>
    <dgm:pt modelId="{54F67B9E-B404-420E-9E90-646DA9D1A537}" type="parTrans" cxnId="{11C38F04-00A2-4260-81F8-904FC02CEBA3}">
      <dgm:prSet/>
      <dgm:spPr/>
      <dgm:t>
        <a:bodyPr/>
        <a:lstStyle/>
        <a:p>
          <a:endParaRPr lang="en-US"/>
        </a:p>
      </dgm:t>
    </dgm:pt>
    <dgm:pt modelId="{9DB490F8-E880-4B68-BE4D-AEF85A5B067C}" type="sibTrans" cxnId="{11C38F04-00A2-4260-81F8-904FC02CEBA3}">
      <dgm:prSet/>
      <dgm:spPr/>
      <dgm:t>
        <a:bodyPr/>
        <a:lstStyle/>
        <a:p>
          <a:endParaRPr lang="en-US"/>
        </a:p>
      </dgm:t>
    </dgm:pt>
    <dgm:pt modelId="{EF1A8521-071D-4598-8690-E81537296706}">
      <dgm:prSet phldrT="[Metin]"/>
      <dgm:spPr/>
      <dgm:t>
        <a:bodyPr/>
        <a:lstStyle/>
        <a:p>
          <a:r>
            <a:rPr lang="pt-BR" dirty="0" smtClean="0">
              <a:latin typeface="Myriad Pro" pitchFamily="-110" charset="0"/>
            </a:rPr>
            <a:t>Qual é a </a:t>
          </a:r>
          <a:r>
            <a:rPr lang="pt-BR" b="1" dirty="0" smtClean="0">
              <a:latin typeface="Myriad Pro" pitchFamily="-110" charset="0"/>
            </a:rPr>
            <a:t>história</a:t>
          </a:r>
          <a:r>
            <a:rPr lang="pt-BR" dirty="0" smtClean="0">
              <a:latin typeface="Myriad Pro" pitchFamily="-110" charset="0"/>
            </a:rPr>
            <a:t> da empresa? De onde surgiu a ideia? </a:t>
          </a:r>
        </a:p>
        <a:p>
          <a:r>
            <a:rPr lang="pt-BR" dirty="0" smtClean="0">
              <a:latin typeface="Myriad Pro" pitchFamily="-110" charset="0"/>
            </a:rPr>
            <a:t>Quem inventou isso? Como foi desenvolvido (breve linha do tempo)?</a:t>
          </a:r>
          <a:endParaRPr lang="en-GB" dirty="0" smtClean="0">
            <a:latin typeface="Myriad Pro" pitchFamily="-110" charset="0"/>
          </a:endParaRPr>
        </a:p>
      </dgm:t>
    </dgm:pt>
    <dgm:pt modelId="{8A963F11-1C0B-400A-A39C-533545FBAEB7}" type="parTrans" cxnId="{4410648B-79CF-4B4C-B08E-8CF3935D59F1}">
      <dgm:prSet/>
      <dgm:spPr/>
      <dgm:t>
        <a:bodyPr/>
        <a:lstStyle/>
        <a:p>
          <a:endParaRPr lang="en-US"/>
        </a:p>
      </dgm:t>
    </dgm:pt>
    <dgm:pt modelId="{5691F7E9-13DE-4B9F-9C65-0C769C5E7F2D}" type="sibTrans" cxnId="{4410648B-79CF-4B4C-B08E-8CF3935D59F1}">
      <dgm:prSet/>
      <dgm:spPr/>
      <dgm:t>
        <a:bodyPr/>
        <a:lstStyle/>
        <a:p>
          <a:endParaRPr lang="en-US"/>
        </a:p>
      </dgm:t>
    </dgm:pt>
    <dgm:pt modelId="{6D9B9A84-7377-4CF1-9AE7-56488B145E1B}">
      <dgm:prSet phldrT="[Metin]"/>
      <dgm:spPr/>
      <dgm:t>
        <a:bodyPr/>
        <a:lstStyle/>
        <a:p>
          <a:r>
            <a:rPr lang="en-US" dirty="0" err="1" smtClean="0"/>
            <a:t>Modelo</a:t>
          </a:r>
          <a:r>
            <a:rPr lang="en-US" dirty="0" smtClean="0"/>
            <a:t> de </a:t>
          </a:r>
          <a:r>
            <a:rPr lang="en-US" dirty="0" err="1" smtClean="0"/>
            <a:t>Negócios</a:t>
          </a:r>
          <a:endParaRPr lang="en-US" dirty="0"/>
        </a:p>
      </dgm:t>
    </dgm:pt>
    <dgm:pt modelId="{9557DDAD-A0E2-41A5-A79B-CF0016A7BD60}" type="parTrans" cxnId="{0E31F412-2F5A-45AC-AA82-A533EBC4BB6D}">
      <dgm:prSet/>
      <dgm:spPr/>
      <dgm:t>
        <a:bodyPr/>
        <a:lstStyle/>
        <a:p>
          <a:endParaRPr lang="en-US"/>
        </a:p>
      </dgm:t>
    </dgm:pt>
    <dgm:pt modelId="{0658E377-D86C-4D2B-AA1A-72BAE6533ACF}" type="sibTrans" cxnId="{0E31F412-2F5A-45AC-AA82-A533EBC4BB6D}">
      <dgm:prSet/>
      <dgm:spPr/>
      <dgm:t>
        <a:bodyPr/>
        <a:lstStyle/>
        <a:p>
          <a:endParaRPr lang="en-US"/>
        </a:p>
      </dgm:t>
    </dgm:pt>
    <dgm:pt modelId="{A6273B86-D75D-45D2-A943-51E9B2195069}">
      <dgm:prSet phldrT="[Metin]"/>
      <dgm:spPr/>
      <dgm:t>
        <a:bodyPr/>
        <a:lstStyle/>
        <a:p>
          <a:r>
            <a:rPr lang="pt-BR" dirty="0" smtClean="0">
              <a:latin typeface="Myriad Pro" pitchFamily="-110" charset="0"/>
            </a:rPr>
            <a:t>Como o valor foi criado e distribuído (</a:t>
          </a:r>
          <a:r>
            <a:rPr lang="pt-BR" b="1" dirty="0" smtClean="0">
              <a:latin typeface="Myriad Pro" pitchFamily="-110" charset="0"/>
            </a:rPr>
            <a:t>modelo de negócio</a:t>
          </a:r>
          <a:r>
            <a:rPr lang="pt-BR" dirty="0" smtClean="0">
              <a:latin typeface="Myriad Pro" pitchFamily="-110" charset="0"/>
            </a:rPr>
            <a:t>)?</a:t>
          </a:r>
          <a:endParaRPr lang="en-GB" dirty="0" smtClean="0">
            <a:latin typeface="Myriad Pro" pitchFamily="-110" charset="0"/>
          </a:endParaRPr>
        </a:p>
      </dgm:t>
    </dgm:pt>
    <dgm:pt modelId="{76335285-3EA1-4D8D-9040-1A072D63C1B7}" type="parTrans" cxnId="{96F87086-D353-422A-A818-E6A270203CC5}">
      <dgm:prSet/>
      <dgm:spPr/>
      <dgm:t>
        <a:bodyPr/>
        <a:lstStyle/>
        <a:p>
          <a:endParaRPr lang="en-US"/>
        </a:p>
      </dgm:t>
    </dgm:pt>
    <dgm:pt modelId="{8C35AD68-05F1-4FA6-AC23-DB6A54609789}" type="sibTrans" cxnId="{96F87086-D353-422A-A818-E6A270203CC5}">
      <dgm:prSet/>
      <dgm:spPr/>
      <dgm:t>
        <a:bodyPr/>
        <a:lstStyle/>
        <a:p>
          <a:endParaRPr lang="en-US"/>
        </a:p>
      </dgm:t>
    </dgm:pt>
    <dgm:pt modelId="{8097EECC-A798-4BFC-931B-6116A7A734E9}">
      <dgm:prSet phldrT="[Metin]"/>
      <dgm:spPr/>
      <dgm:t>
        <a:bodyPr/>
        <a:lstStyle/>
        <a:p>
          <a:r>
            <a:rPr lang="en-US" dirty="0" err="1" smtClean="0"/>
            <a:t>Atores</a:t>
          </a:r>
          <a:r>
            <a:rPr lang="en-US" dirty="0" smtClean="0"/>
            <a:t> </a:t>
          </a:r>
          <a:endParaRPr lang="en-US" dirty="0"/>
        </a:p>
      </dgm:t>
    </dgm:pt>
    <dgm:pt modelId="{75D839FB-574A-4E07-B4CE-25439E7CD07B}" type="parTrans" cxnId="{46B161D9-9AC9-4A1F-B035-3CEFB8C04AC5}">
      <dgm:prSet/>
      <dgm:spPr/>
      <dgm:t>
        <a:bodyPr/>
        <a:lstStyle/>
        <a:p>
          <a:endParaRPr lang="en-US"/>
        </a:p>
      </dgm:t>
    </dgm:pt>
    <dgm:pt modelId="{B65E202E-44B5-46F8-9A90-0A7231E0F99E}" type="sibTrans" cxnId="{46B161D9-9AC9-4A1F-B035-3CEFB8C04AC5}">
      <dgm:prSet/>
      <dgm:spPr/>
      <dgm:t>
        <a:bodyPr/>
        <a:lstStyle/>
        <a:p>
          <a:endParaRPr lang="en-US"/>
        </a:p>
      </dgm:t>
    </dgm:pt>
    <dgm:pt modelId="{CD3FB722-BF69-4F58-9986-EADD2B94522B}">
      <dgm:prSet phldrT="[Metin]"/>
      <dgm:spPr/>
      <dgm:t>
        <a:bodyPr/>
        <a:lstStyle/>
        <a:p>
          <a:r>
            <a:rPr lang="pt-BR" dirty="0" smtClean="0">
              <a:latin typeface="Myriad Pro" pitchFamily="-110" charset="0"/>
            </a:rPr>
            <a:t>Quem contribui para valorização da criação e da distribuição? e como? (</a:t>
          </a:r>
          <a:r>
            <a:rPr lang="pt-BR" b="1" dirty="0" smtClean="0">
              <a:latin typeface="Myriad Pro" pitchFamily="-110" charset="0"/>
            </a:rPr>
            <a:t>os atores</a:t>
          </a:r>
          <a:r>
            <a:rPr lang="pt-BR" dirty="0" smtClean="0">
              <a:latin typeface="Myriad Pro" pitchFamily="-110" charset="0"/>
            </a:rPr>
            <a:t>)</a:t>
          </a:r>
          <a:endParaRPr lang="en-US" dirty="0"/>
        </a:p>
      </dgm:t>
    </dgm:pt>
    <dgm:pt modelId="{5677F250-B84C-4AED-BAA0-09A06673A8E6}" type="parTrans" cxnId="{2880DF8B-9912-4E38-B635-D2B311B942B0}">
      <dgm:prSet/>
      <dgm:spPr/>
      <dgm:t>
        <a:bodyPr/>
        <a:lstStyle/>
        <a:p>
          <a:endParaRPr lang="en-US"/>
        </a:p>
      </dgm:t>
    </dgm:pt>
    <dgm:pt modelId="{55638EF5-0FB6-44BC-90DE-D057AB48CEA8}" type="sibTrans" cxnId="{2880DF8B-9912-4E38-B635-D2B311B942B0}">
      <dgm:prSet/>
      <dgm:spPr/>
      <dgm:t>
        <a:bodyPr/>
        <a:lstStyle/>
        <a:p>
          <a:endParaRPr lang="en-US"/>
        </a:p>
      </dgm:t>
    </dgm:pt>
    <dgm:pt modelId="{6B834DDD-7617-43B3-988A-78964909D7D3}">
      <dgm:prSet phldrT="[Metin]"/>
      <dgm:spPr/>
      <dgm:t>
        <a:bodyPr/>
        <a:lstStyle/>
        <a:p>
          <a:r>
            <a:rPr lang="en-US" dirty="0" err="1" smtClean="0"/>
            <a:t>Resultados</a:t>
          </a:r>
          <a:r>
            <a:rPr lang="en-US" dirty="0" smtClean="0"/>
            <a:t> </a:t>
          </a:r>
          <a:endParaRPr lang="en-US" dirty="0"/>
        </a:p>
      </dgm:t>
    </dgm:pt>
    <dgm:pt modelId="{1A91213A-E7F8-4EB3-9836-D41B6FDA2872}" type="parTrans" cxnId="{02065463-C42C-4E72-92BA-D877D5E87F5A}">
      <dgm:prSet/>
      <dgm:spPr/>
      <dgm:t>
        <a:bodyPr/>
        <a:lstStyle/>
        <a:p>
          <a:endParaRPr lang="en-US"/>
        </a:p>
      </dgm:t>
    </dgm:pt>
    <dgm:pt modelId="{A3169E5B-473F-406C-99AB-6555380DE13B}" type="sibTrans" cxnId="{02065463-C42C-4E72-92BA-D877D5E87F5A}">
      <dgm:prSet/>
      <dgm:spPr/>
      <dgm:t>
        <a:bodyPr/>
        <a:lstStyle/>
        <a:p>
          <a:endParaRPr lang="en-US"/>
        </a:p>
      </dgm:t>
    </dgm:pt>
    <dgm:pt modelId="{DDEAA798-754B-4027-A635-9B6379B2DCB0}">
      <dgm:prSet phldrT="[Metin]"/>
      <dgm:spPr/>
      <dgm:t>
        <a:bodyPr/>
        <a:lstStyle/>
        <a:p>
          <a:r>
            <a:rPr lang="en-GB" dirty="0" err="1" smtClean="0">
              <a:latin typeface="Myriad Pro" pitchFamily="-110" charset="0"/>
            </a:rPr>
            <a:t>Que</a:t>
          </a:r>
          <a:r>
            <a:rPr lang="en-GB" dirty="0" smtClean="0">
              <a:latin typeface="Myriad Pro" pitchFamily="-110" charset="0"/>
            </a:rPr>
            <a:t> </a:t>
          </a:r>
          <a:r>
            <a:rPr lang="en-GB" dirty="0" err="1" smtClean="0">
              <a:latin typeface="Myriad Pro" pitchFamily="-110" charset="0"/>
            </a:rPr>
            <a:t>valor</a:t>
          </a:r>
          <a:r>
            <a:rPr lang="en-GB" dirty="0" smtClean="0">
              <a:latin typeface="Myriad Pro" pitchFamily="-110" charset="0"/>
            </a:rPr>
            <a:t> </a:t>
          </a:r>
          <a:r>
            <a:rPr lang="en-GB" dirty="0" err="1" smtClean="0">
              <a:latin typeface="Myriad Pro" pitchFamily="-110" charset="0"/>
            </a:rPr>
            <a:t>foi</a:t>
          </a:r>
          <a:r>
            <a:rPr lang="en-GB" dirty="0" smtClean="0">
              <a:latin typeface="Myriad Pro" pitchFamily="-110" charset="0"/>
            </a:rPr>
            <a:t> </a:t>
          </a:r>
          <a:r>
            <a:rPr lang="en-GB" dirty="0" err="1" smtClean="0">
              <a:latin typeface="Myriad Pro" pitchFamily="-110" charset="0"/>
            </a:rPr>
            <a:t>criado</a:t>
          </a:r>
          <a:r>
            <a:rPr lang="en-GB" dirty="0" smtClean="0">
              <a:latin typeface="Myriad Pro" pitchFamily="-110" charset="0"/>
            </a:rPr>
            <a:t> e </a:t>
          </a:r>
          <a:r>
            <a:rPr lang="en-GB" dirty="0" err="1" smtClean="0">
              <a:latin typeface="Myriad Pro" pitchFamily="-110" charset="0"/>
            </a:rPr>
            <a:t>distribuído</a:t>
          </a:r>
          <a:r>
            <a:rPr lang="en-GB" dirty="0" smtClean="0">
              <a:latin typeface="Myriad Pro" pitchFamily="-110" charset="0"/>
            </a:rPr>
            <a:t>? (</a:t>
          </a:r>
          <a:r>
            <a:rPr lang="en-GB" b="1" dirty="0" err="1" smtClean="0">
              <a:latin typeface="Myriad Pro" pitchFamily="-110" charset="0"/>
            </a:rPr>
            <a:t>os</a:t>
          </a:r>
          <a:r>
            <a:rPr lang="en-GB" b="1" dirty="0" smtClean="0">
              <a:latin typeface="Myriad Pro" pitchFamily="-110" charset="0"/>
            </a:rPr>
            <a:t> </a:t>
          </a:r>
          <a:r>
            <a:rPr lang="en-GB" b="1" dirty="0" err="1" smtClean="0">
              <a:latin typeface="Myriad Pro" pitchFamily="-110" charset="0"/>
            </a:rPr>
            <a:t>resultados</a:t>
          </a:r>
          <a:r>
            <a:rPr lang="en-GB" dirty="0" smtClean="0">
              <a:latin typeface="Myriad Pro" pitchFamily="-110" charset="0"/>
            </a:rPr>
            <a:t>)</a:t>
          </a:r>
        </a:p>
      </dgm:t>
    </dgm:pt>
    <dgm:pt modelId="{75171BE0-5EDD-4297-B5E2-95A59DD77907}" type="parTrans" cxnId="{DFA17069-C326-4CEC-BFEB-8853FE240DF3}">
      <dgm:prSet/>
      <dgm:spPr/>
      <dgm:t>
        <a:bodyPr/>
        <a:lstStyle/>
        <a:p>
          <a:endParaRPr lang="en-US"/>
        </a:p>
      </dgm:t>
    </dgm:pt>
    <dgm:pt modelId="{75C12FBC-9F58-4A8C-BC75-CCDE450A6C18}" type="sibTrans" cxnId="{DFA17069-C326-4CEC-BFEB-8853FE240DF3}">
      <dgm:prSet/>
      <dgm:spPr/>
      <dgm:t>
        <a:bodyPr/>
        <a:lstStyle/>
        <a:p>
          <a:endParaRPr lang="en-US"/>
        </a:p>
      </dgm:t>
    </dgm:pt>
    <dgm:pt modelId="{B2A7ABC5-D8FC-45BA-8370-929B7E7B5F08}">
      <dgm:prSet phldrT="[Metin]"/>
      <dgm:spPr/>
      <dgm:t>
        <a:bodyPr/>
        <a:lstStyle/>
        <a:p>
          <a:r>
            <a:rPr lang="en-US" dirty="0" err="1" smtClean="0"/>
            <a:t>Conclusão</a:t>
          </a:r>
          <a:r>
            <a:rPr lang="en-US" dirty="0" smtClean="0"/>
            <a:t> </a:t>
          </a:r>
          <a:endParaRPr lang="en-US" dirty="0"/>
        </a:p>
      </dgm:t>
    </dgm:pt>
    <dgm:pt modelId="{499A417A-229B-4006-8FA4-CEAC37977231}" type="parTrans" cxnId="{712364B2-A77E-485C-9FBD-C79D7B588278}">
      <dgm:prSet/>
      <dgm:spPr/>
      <dgm:t>
        <a:bodyPr/>
        <a:lstStyle/>
        <a:p>
          <a:endParaRPr lang="en-US"/>
        </a:p>
      </dgm:t>
    </dgm:pt>
    <dgm:pt modelId="{CEFF9E30-3FEB-4A00-9998-ED56DE7DAC0A}" type="sibTrans" cxnId="{712364B2-A77E-485C-9FBD-C79D7B588278}">
      <dgm:prSet/>
      <dgm:spPr/>
      <dgm:t>
        <a:bodyPr/>
        <a:lstStyle/>
        <a:p>
          <a:endParaRPr lang="en-US"/>
        </a:p>
      </dgm:t>
    </dgm:pt>
    <dgm:pt modelId="{1BAB3D77-96A5-4697-862D-6D8251D41BBD}">
      <dgm:prSet phldrT="[Metin]"/>
      <dgm:spPr/>
      <dgm:t>
        <a:bodyPr/>
        <a:lstStyle/>
        <a:p>
          <a:r>
            <a:rPr lang="en-GB" dirty="0" err="1" smtClean="0">
              <a:latin typeface="Myriad Pro" pitchFamily="-110" charset="0"/>
            </a:rPr>
            <a:t>Conclusão</a:t>
          </a:r>
          <a:r>
            <a:rPr lang="en-GB" dirty="0" smtClean="0">
              <a:latin typeface="Myriad Pro" pitchFamily="-110" charset="0"/>
            </a:rPr>
            <a:t>, </a:t>
          </a:r>
          <a:r>
            <a:rPr lang="en-GB" dirty="0" err="1" smtClean="0">
              <a:latin typeface="Myriad Pro" pitchFamily="-110" charset="0"/>
            </a:rPr>
            <a:t>referências</a:t>
          </a:r>
          <a:r>
            <a:rPr lang="en-GB" dirty="0" smtClean="0">
              <a:latin typeface="Myriad Pro" pitchFamily="-110" charset="0"/>
            </a:rPr>
            <a:t>, </a:t>
          </a:r>
          <a:r>
            <a:rPr lang="en-GB" dirty="0" err="1" smtClean="0">
              <a:latin typeface="Myriad Pro" pitchFamily="-110" charset="0"/>
            </a:rPr>
            <a:t>anexos</a:t>
          </a:r>
          <a:r>
            <a:rPr lang="en-GB" dirty="0" smtClean="0">
              <a:latin typeface="Myriad Pro" pitchFamily="-110" charset="0"/>
            </a:rPr>
            <a:t>, etc.</a:t>
          </a:r>
          <a:endParaRPr lang="en-US" dirty="0"/>
        </a:p>
      </dgm:t>
    </dgm:pt>
    <dgm:pt modelId="{4E0FA812-969C-482E-A0FD-6ED6EF0CBD96}" type="parTrans" cxnId="{70E0851C-CC11-4608-B598-79E8F1897CE6}">
      <dgm:prSet/>
      <dgm:spPr/>
      <dgm:t>
        <a:bodyPr/>
        <a:lstStyle/>
        <a:p>
          <a:endParaRPr lang="en-US"/>
        </a:p>
      </dgm:t>
    </dgm:pt>
    <dgm:pt modelId="{7D444B57-AEF4-43B5-9F9C-FE80E0F62810}" type="sibTrans" cxnId="{70E0851C-CC11-4608-B598-79E8F1897CE6}">
      <dgm:prSet/>
      <dgm:spPr/>
      <dgm:t>
        <a:bodyPr/>
        <a:lstStyle/>
        <a:p>
          <a:endParaRPr lang="en-US"/>
        </a:p>
      </dgm:t>
    </dgm:pt>
    <dgm:pt modelId="{59C0B3DC-5AC6-4377-8792-D3761CC12044}">
      <dgm:prSet/>
      <dgm:spPr/>
      <dgm:t>
        <a:bodyPr/>
        <a:lstStyle/>
        <a:p>
          <a:r>
            <a:rPr lang="pt-BR" dirty="0" smtClean="0">
              <a:latin typeface="Myriad Pro" pitchFamily="-110" charset="0"/>
            </a:rPr>
            <a:t>Aponte qualquer </a:t>
          </a:r>
          <a:r>
            <a:rPr lang="pt-BR" b="1" dirty="0" smtClean="0">
              <a:latin typeface="Myriad Pro" pitchFamily="-110" charset="0"/>
            </a:rPr>
            <a:t>desafio e estratégias de solução </a:t>
          </a:r>
          <a:r>
            <a:rPr lang="pt-BR" dirty="0" smtClean="0">
              <a:latin typeface="Myriad Pro" pitchFamily="-110" charset="0"/>
            </a:rPr>
            <a:t>(matriz </a:t>
          </a:r>
          <a:r>
            <a:rPr lang="pt-BR" dirty="0" err="1" smtClean="0">
              <a:latin typeface="Myriad Pro" pitchFamily="-110" charset="0"/>
            </a:rPr>
            <a:t>cf</a:t>
          </a:r>
          <a:r>
            <a:rPr lang="pt-BR" dirty="0" smtClean="0">
              <a:latin typeface="Myriad Pro" pitchFamily="-110" charset="0"/>
            </a:rPr>
            <a:t>)</a:t>
          </a:r>
          <a:endParaRPr lang="en-GB" dirty="0" smtClean="0">
            <a:latin typeface="Myriad Pro" pitchFamily="-110" charset="0"/>
          </a:endParaRPr>
        </a:p>
      </dgm:t>
    </dgm:pt>
    <dgm:pt modelId="{78D4A98F-DBA7-4036-87BE-227C33F8AABD}" type="parTrans" cxnId="{112B6517-C41E-4169-8E6F-D3E690F8A8EE}">
      <dgm:prSet/>
      <dgm:spPr/>
      <dgm:t>
        <a:bodyPr/>
        <a:lstStyle/>
        <a:p>
          <a:endParaRPr lang="en-US"/>
        </a:p>
      </dgm:t>
    </dgm:pt>
    <dgm:pt modelId="{63E2C532-7D65-4BAD-B084-768CC66D00DE}" type="sibTrans" cxnId="{112B6517-C41E-4169-8E6F-D3E690F8A8EE}">
      <dgm:prSet/>
      <dgm:spPr/>
      <dgm:t>
        <a:bodyPr/>
        <a:lstStyle/>
        <a:p>
          <a:endParaRPr lang="en-US"/>
        </a:p>
      </dgm:t>
    </dgm:pt>
    <dgm:pt modelId="{5E725363-99AE-4DE0-B557-E3A8966FB187}" type="pres">
      <dgm:prSet presAssocID="{E7A2FBCD-2DBE-4C1D-9D10-9146FAA440A3}" presName="vert0" presStyleCnt="0">
        <dgm:presLayoutVars>
          <dgm:dir/>
          <dgm:animOne val="branch"/>
          <dgm:animLvl val="lvl"/>
        </dgm:presLayoutVars>
      </dgm:prSet>
      <dgm:spPr/>
      <dgm:t>
        <a:bodyPr/>
        <a:lstStyle/>
        <a:p>
          <a:endParaRPr lang="en-US"/>
        </a:p>
      </dgm:t>
    </dgm:pt>
    <dgm:pt modelId="{AB1D13ED-650B-463D-89F3-30C0C0EB9EB9}" type="pres">
      <dgm:prSet presAssocID="{6AC549B5-7022-4D1A-88A4-7AF37C722878}" presName="thickLine" presStyleLbl="alignNode1" presStyleIdx="0" presStyleCnt="6"/>
      <dgm:spPr/>
    </dgm:pt>
    <dgm:pt modelId="{595DA2D3-30C4-4533-9484-E1565580F328}" type="pres">
      <dgm:prSet presAssocID="{6AC549B5-7022-4D1A-88A4-7AF37C722878}" presName="horz1" presStyleCnt="0"/>
      <dgm:spPr/>
    </dgm:pt>
    <dgm:pt modelId="{EA1924EE-B10A-4FC7-94F6-CD140473B23E}" type="pres">
      <dgm:prSet presAssocID="{6AC549B5-7022-4D1A-88A4-7AF37C722878}" presName="tx1" presStyleLbl="revTx" presStyleIdx="0" presStyleCnt="13"/>
      <dgm:spPr/>
      <dgm:t>
        <a:bodyPr/>
        <a:lstStyle/>
        <a:p>
          <a:endParaRPr lang="en-US"/>
        </a:p>
      </dgm:t>
    </dgm:pt>
    <dgm:pt modelId="{F1E0D6E1-1FA4-4E24-B7DC-C2423A00435E}" type="pres">
      <dgm:prSet presAssocID="{6AC549B5-7022-4D1A-88A4-7AF37C722878}" presName="vert1" presStyleCnt="0"/>
      <dgm:spPr/>
    </dgm:pt>
    <dgm:pt modelId="{1D8F2F89-E622-4A55-AACB-E7DCF1A9AD92}" type="pres">
      <dgm:prSet presAssocID="{6BE42534-1BCF-4E82-8C9F-0CEF45D07668}" presName="vertSpace2a" presStyleCnt="0"/>
      <dgm:spPr/>
    </dgm:pt>
    <dgm:pt modelId="{CE661D3A-1E91-4DC6-8CBF-BB60ED4BCC26}" type="pres">
      <dgm:prSet presAssocID="{6BE42534-1BCF-4E82-8C9F-0CEF45D07668}" presName="horz2" presStyleCnt="0"/>
      <dgm:spPr/>
    </dgm:pt>
    <dgm:pt modelId="{F97D49E2-A809-4637-99A2-7A5F34A2C229}" type="pres">
      <dgm:prSet presAssocID="{6BE42534-1BCF-4E82-8C9F-0CEF45D07668}" presName="horzSpace2" presStyleCnt="0"/>
      <dgm:spPr/>
    </dgm:pt>
    <dgm:pt modelId="{0D822C1D-4647-4476-8A43-F3A9F9C0EDC3}" type="pres">
      <dgm:prSet presAssocID="{6BE42534-1BCF-4E82-8C9F-0CEF45D07668}" presName="tx2" presStyleLbl="revTx" presStyleIdx="1" presStyleCnt="13"/>
      <dgm:spPr/>
      <dgm:t>
        <a:bodyPr/>
        <a:lstStyle/>
        <a:p>
          <a:endParaRPr lang="en-US"/>
        </a:p>
      </dgm:t>
    </dgm:pt>
    <dgm:pt modelId="{EBE67ABB-24AC-4EC0-A4BD-AD703B0B409F}" type="pres">
      <dgm:prSet presAssocID="{6BE42534-1BCF-4E82-8C9F-0CEF45D07668}" presName="vert2" presStyleCnt="0"/>
      <dgm:spPr/>
    </dgm:pt>
    <dgm:pt modelId="{66178EA3-C668-44FC-ADE5-DB598813D94C}" type="pres">
      <dgm:prSet presAssocID="{6BE42534-1BCF-4E82-8C9F-0CEF45D07668}" presName="thinLine2b" presStyleLbl="callout" presStyleIdx="0" presStyleCnt="7"/>
      <dgm:spPr/>
    </dgm:pt>
    <dgm:pt modelId="{B918E060-4943-4DF0-9CE1-288CF59637B9}" type="pres">
      <dgm:prSet presAssocID="{6BE42534-1BCF-4E82-8C9F-0CEF45D07668}" presName="vertSpace2b" presStyleCnt="0"/>
      <dgm:spPr/>
    </dgm:pt>
    <dgm:pt modelId="{43468A3B-7ADE-43E7-A29C-EA63FB43B8B5}" type="pres">
      <dgm:prSet presAssocID="{64FF774B-B5B4-472C-995E-67E10643A395}" presName="thickLine" presStyleLbl="alignNode1" presStyleIdx="1" presStyleCnt="6"/>
      <dgm:spPr/>
    </dgm:pt>
    <dgm:pt modelId="{51ABC81E-85FA-4487-BE9B-E7EE724C1C81}" type="pres">
      <dgm:prSet presAssocID="{64FF774B-B5B4-472C-995E-67E10643A395}" presName="horz1" presStyleCnt="0"/>
      <dgm:spPr/>
    </dgm:pt>
    <dgm:pt modelId="{731C5B78-F562-4379-96BA-A50F23F30931}" type="pres">
      <dgm:prSet presAssocID="{64FF774B-B5B4-472C-995E-67E10643A395}" presName="tx1" presStyleLbl="revTx" presStyleIdx="2" presStyleCnt="13"/>
      <dgm:spPr/>
      <dgm:t>
        <a:bodyPr/>
        <a:lstStyle/>
        <a:p>
          <a:endParaRPr lang="en-US"/>
        </a:p>
      </dgm:t>
    </dgm:pt>
    <dgm:pt modelId="{BF62F905-F05A-4110-AD11-75A9708F4640}" type="pres">
      <dgm:prSet presAssocID="{64FF774B-B5B4-472C-995E-67E10643A395}" presName="vert1" presStyleCnt="0"/>
      <dgm:spPr/>
    </dgm:pt>
    <dgm:pt modelId="{B535C886-7B02-422F-A7F2-46E993365112}" type="pres">
      <dgm:prSet presAssocID="{EF1A8521-071D-4598-8690-E81537296706}" presName="vertSpace2a" presStyleCnt="0"/>
      <dgm:spPr/>
    </dgm:pt>
    <dgm:pt modelId="{E582D43B-95E6-4D93-B967-B3BEEB30E152}" type="pres">
      <dgm:prSet presAssocID="{EF1A8521-071D-4598-8690-E81537296706}" presName="horz2" presStyleCnt="0"/>
      <dgm:spPr/>
    </dgm:pt>
    <dgm:pt modelId="{92AE866B-851C-41B5-B2A6-1E482F053C81}" type="pres">
      <dgm:prSet presAssocID="{EF1A8521-071D-4598-8690-E81537296706}" presName="horzSpace2" presStyleCnt="0"/>
      <dgm:spPr/>
    </dgm:pt>
    <dgm:pt modelId="{07ABCF03-BD1F-416B-AED4-48761C09C2C3}" type="pres">
      <dgm:prSet presAssocID="{EF1A8521-071D-4598-8690-E81537296706}" presName="tx2" presStyleLbl="revTx" presStyleIdx="3" presStyleCnt="13"/>
      <dgm:spPr/>
      <dgm:t>
        <a:bodyPr/>
        <a:lstStyle/>
        <a:p>
          <a:endParaRPr lang="en-US"/>
        </a:p>
      </dgm:t>
    </dgm:pt>
    <dgm:pt modelId="{F22283CB-9B33-444A-BAFD-6894F6199ADD}" type="pres">
      <dgm:prSet presAssocID="{EF1A8521-071D-4598-8690-E81537296706}" presName="vert2" presStyleCnt="0"/>
      <dgm:spPr/>
    </dgm:pt>
    <dgm:pt modelId="{A85710BD-1435-4EEB-A0DE-8FE6F5098F8E}" type="pres">
      <dgm:prSet presAssocID="{EF1A8521-071D-4598-8690-E81537296706}" presName="thinLine2b" presStyleLbl="callout" presStyleIdx="1" presStyleCnt="7"/>
      <dgm:spPr/>
    </dgm:pt>
    <dgm:pt modelId="{E877CDD4-461B-40C0-B242-741D16160E22}" type="pres">
      <dgm:prSet presAssocID="{EF1A8521-071D-4598-8690-E81537296706}" presName="vertSpace2b" presStyleCnt="0"/>
      <dgm:spPr/>
    </dgm:pt>
    <dgm:pt modelId="{48133F3B-3324-4A9A-BDAE-B1BFD3EB635B}" type="pres">
      <dgm:prSet presAssocID="{6D9B9A84-7377-4CF1-9AE7-56488B145E1B}" presName="thickLine" presStyleLbl="alignNode1" presStyleIdx="2" presStyleCnt="6"/>
      <dgm:spPr/>
    </dgm:pt>
    <dgm:pt modelId="{89E32CE3-E360-472A-8B95-1BB84C2128F3}" type="pres">
      <dgm:prSet presAssocID="{6D9B9A84-7377-4CF1-9AE7-56488B145E1B}" presName="horz1" presStyleCnt="0"/>
      <dgm:spPr/>
    </dgm:pt>
    <dgm:pt modelId="{7E9837D1-FB42-4206-9931-C9AD825FD7A2}" type="pres">
      <dgm:prSet presAssocID="{6D9B9A84-7377-4CF1-9AE7-56488B145E1B}" presName="tx1" presStyleLbl="revTx" presStyleIdx="4" presStyleCnt="13"/>
      <dgm:spPr/>
      <dgm:t>
        <a:bodyPr/>
        <a:lstStyle/>
        <a:p>
          <a:endParaRPr lang="en-US"/>
        </a:p>
      </dgm:t>
    </dgm:pt>
    <dgm:pt modelId="{4E11BCC7-FE22-485D-846F-83019188A51C}" type="pres">
      <dgm:prSet presAssocID="{6D9B9A84-7377-4CF1-9AE7-56488B145E1B}" presName="vert1" presStyleCnt="0"/>
      <dgm:spPr/>
    </dgm:pt>
    <dgm:pt modelId="{FFD0DEFA-CC33-4CEA-ABBE-59C509B31488}" type="pres">
      <dgm:prSet presAssocID="{A6273B86-D75D-45D2-A943-51E9B2195069}" presName="vertSpace2a" presStyleCnt="0"/>
      <dgm:spPr/>
    </dgm:pt>
    <dgm:pt modelId="{D165BFC1-C2AE-4502-A24B-13B44A0C497D}" type="pres">
      <dgm:prSet presAssocID="{A6273B86-D75D-45D2-A943-51E9B2195069}" presName="horz2" presStyleCnt="0"/>
      <dgm:spPr/>
    </dgm:pt>
    <dgm:pt modelId="{FA3705DC-4837-473A-88B1-49C7352475C5}" type="pres">
      <dgm:prSet presAssocID="{A6273B86-D75D-45D2-A943-51E9B2195069}" presName="horzSpace2" presStyleCnt="0"/>
      <dgm:spPr/>
    </dgm:pt>
    <dgm:pt modelId="{732C5AA6-7C12-46A2-9A27-8FFFA7F77420}" type="pres">
      <dgm:prSet presAssocID="{A6273B86-D75D-45D2-A943-51E9B2195069}" presName="tx2" presStyleLbl="revTx" presStyleIdx="5" presStyleCnt="13"/>
      <dgm:spPr/>
      <dgm:t>
        <a:bodyPr/>
        <a:lstStyle/>
        <a:p>
          <a:endParaRPr lang="en-US"/>
        </a:p>
      </dgm:t>
    </dgm:pt>
    <dgm:pt modelId="{BF9E1BCA-6A26-47AB-94E1-7D4A634B7D78}" type="pres">
      <dgm:prSet presAssocID="{A6273B86-D75D-45D2-A943-51E9B2195069}" presName="vert2" presStyleCnt="0"/>
      <dgm:spPr/>
    </dgm:pt>
    <dgm:pt modelId="{6C49EE31-EC0C-4A14-8E35-B03C867002D7}" type="pres">
      <dgm:prSet presAssocID="{A6273B86-D75D-45D2-A943-51E9B2195069}" presName="thinLine2b" presStyleLbl="callout" presStyleIdx="2" presStyleCnt="7"/>
      <dgm:spPr/>
    </dgm:pt>
    <dgm:pt modelId="{3E0DBAFE-8CFB-464D-B2E9-ADA19609C17A}" type="pres">
      <dgm:prSet presAssocID="{A6273B86-D75D-45D2-A943-51E9B2195069}" presName="vertSpace2b" presStyleCnt="0"/>
      <dgm:spPr/>
    </dgm:pt>
    <dgm:pt modelId="{F941F09F-F184-4A9A-A7D8-E1CD09FE9DC3}" type="pres">
      <dgm:prSet presAssocID="{59C0B3DC-5AC6-4377-8792-D3761CC12044}" presName="horz2" presStyleCnt="0"/>
      <dgm:spPr/>
    </dgm:pt>
    <dgm:pt modelId="{F66521BD-FE53-44A0-93FA-09D8A1ECA366}" type="pres">
      <dgm:prSet presAssocID="{59C0B3DC-5AC6-4377-8792-D3761CC12044}" presName="horzSpace2" presStyleCnt="0"/>
      <dgm:spPr/>
    </dgm:pt>
    <dgm:pt modelId="{DEBC51DE-9D3E-41B8-A019-C3F111368F9E}" type="pres">
      <dgm:prSet presAssocID="{59C0B3DC-5AC6-4377-8792-D3761CC12044}" presName="tx2" presStyleLbl="revTx" presStyleIdx="6" presStyleCnt="13"/>
      <dgm:spPr/>
      <dgm:t>
        <a:bodyPr/>
        <a:lstStyle/>
        <a:p>
          <a:endParaRPr lang="en-US"/>
        </a:p>
      </dgm:t>
    </dgm:pt>
    <dgm:pt modelId="{421FFF99-6342-4B5A-97AE-09238A37A670}" type="pres">
      <dgm:prSet presAssocID="{59C0B3DC-5AC6-4377-8792-D3761CC12044}" presName="vert2" presStyleCnt="0"/>
      <dgm:spPr/>
    </dgm:pt>
    <dgm:pt modelId="{C5C3625A-6F82-4101-98BE-BA255C76D12D}" type="pres">
      <dgm:prSet presAssocID="{59C0B3DC-5AC6-4377-8792-D3761CC12044}" presName="thinLine2b" presStyleLbl="callout" presStyleIdx="3" presStyleCnt="7"/>
      <dgm:spPr/>
    </dgm:pt>
    <dgm:pt modelId="{D44F5F1E-685B-4533-A981-FFD0B70F9D4D}" type="pres">
      <dgm:prSet presAssocID="{59C0B3DC-5AC6-4377-8792-D3761CC12044}" presName="vertSpace2b" presStyleCnt="0"/>
      <dgm:spPr/>
    </dgm:pt>
    <dgm:pt modelId="{792FDB9C-8F1F-4793-9C1D-F9A1C6105EB7}" type="pres">
      <dgm:prSet presAssocID="{8097EECC-A798-4BFC-931B-6116A7A734E9}" presName="thickLine" presStyleLbl="alignNode1" presStyleIdx="3" presStyleCnt="6"/>
      <dgm:spPr/>
    </dgm:pt>
    <dgm:pt modelId="{E454AE69-AF6A-4055-A843-05D1EA9BA735}" type="pres">
      <dgm:prSet presAssocID="{8097EECC-A798-4BFC-931B-6116A7A734E9}" presName="horz1" presStyleCnt="0"/>
      <dgm:spPr/>
    </dgm:pt>
    <dgm:pt modelId="{EDD5762A-0AA8-4BBF-A9D6-353406E72F41}" type="pres">
      <dgm:prSet presAssocID="{8097EECC-A798-4BFC-931B-6116A7A734E9}" presName="tx1" presStyleLbl="revTx" presStyleIdx="7" presStyleCnt="13"/>
      <dgm:spPr/>
      <dgm:t>
        <a:bodyPr/>
        <a:lstStyle/>
        <a:p>
          <a:endParaRPr lang="en-US"/>
        </a:p>
      </dgm:t>
    </dgm:pt>
    <dgm:pt modelId="{7DEE2BB6-222E-4470-AC37-5476DA68B586}" type="pres">
      <dgm:prSet presAssocID="{8097EECC-A798-4BFC-931B-6116A7A734E9}" presName="vert1" presStyleCnt="0"/>
      <dgm:spPr/>
    </dgm:pt>
    <dgm:pt modelId="{101C5AD8-8EC1-4028-9297-775D1786B2A6}" type="pres">
      <dgm:prSet presAssocID="{CD3FB722-BF69-4F58-9986-EADD2B94522B}" presName="vertSpace2a" presStyleCnt="0"/>
      <dgm:spPr/>
    </dgm:pt>
    <dgm:pt modelId="{20ACDEBD-BC70-4D01-AB87-6A22802EE2CC}" type="pres">
      <dgm:prSet presAssocID="{CD3FB722-BF69-4F58-9986-EADD2B94522B}" presName="horz2" presStyleCnt="0"/>
      <dgm:spPr/>
    </dgm:pt>
    <dgm:pt modelId="{89EED771-2F12-4EC1-A275-C25332807638}" type="pres">
      <dgm:prSet presAssocID="{CD3FB722-BF69-4F58-9986-EADD2B94522B}" presName="horzSpace2" presStyleCnt="0"/>
      <dgm:spPr/>
    </dgm:pt>
    <dgm:pt modelId="{EF9FC5F5-869A-4BA3-A324-5478ADC065CC}" type="pres">
      <dgm:prSet presAssocID="{CD3FB722-BF69-4F58-9986-EADD2B94522B}" presName="tx2" presStyleLbl="revTx" presStyleIdx="8" presStyleCnt="13"/>
      <dgm:spPr/>
      <dgm:t>
        <a:bodyPr/>
        <a:lstStyle/>
        <a:p>
          <a:endParaRPr lang="en-US"/>
        </a:p>
      </dgm:t>
    </dgm:pt>
    <dgm:pt modelId="{5BA0E8FB-B19B-4EEF-85EE-CA61D4B33E80}" type="pres">
      <dgm:prSet presAssocID="{CD3FB722-BF69-4F58-9986-EADD2B94522B}" presName="vert2" presStyleCnt="0"/>
      <dgm:spPr/>
    </dgm:pt>
    <dgm:pt modelId="{C45ED993-E75D-4413-91A6-DC064BDE370F}" type="pres">
      <dgm:prSet presAssocID="{CD3FB722-BF69-4F58-9986-EADD2B94522B}" presName="thinLine2b" presStyleLbl="callout" presStyleIdx="4" presStyleCnt="7"/>
      <dgm:spPr/>
    </dgm:pt>
    <dgm:pt modelId="{C54D8086-BE7B-4CB8-844A-1C7C088A9402}" type="pres">
      <dgm:prSet presAssocID="{CD3FB722-BF69-4F58-9986-EADD2B94522B}" presName="vertSpace2b" presStyleCnt="0"/>
      <dgm:spPr/>
    </dgm:pt>
    <dgm:pt modelId="{A76C8A9E-2E91-4996-B5D2-945E76B067E8}" type="pres">
      <dgm:prSet presAssocID="{6B834DDD-7617-43B3-988A-78964909D7D3}" presName="thickLine" presStyleLbl="alignNode1" presStyleIdx="4" presStyleCnt="6"/>
      <dgm:spPr/>
    </dgm:pt>
    <dgm:pt modelId="{8DE9F959-6C6C-4695-929E-F76FD2A99238}" type="pres">
      <dgm:prSet presAssocID="{6B834DDD-7617-43B3-988A-78964909D7D3}" presName="horz1" presStyleCnt="0"/>
      <dgm:spPr/>
    </dgm:pt>
    <dgm:pt modelId="{F0BE7F2C-4683-4E70-9F63-6D3E44933585}" type="pres">
      <dgm:prSet presAssocID="{6B834DDD-7617-43B3-988A-78964909D7D3}" presName="tx1" presStyleLbl="revTx" presStyleIdx="9" presStyleCnt="13"/>
      <dgm:spPr/>
      <dgm:t>
        <a:bodyPr/>
        <a:lstStyle/>
        <a:p>
          <a:endParaRPr lang="en-US"/>
        </a:p>
      </dgm:t>
    </dgm:pt>
    <dgm:pt modelId="{7C6D9B45-1817-40E8-A031-97F4625B634F}" type="pres">
      <dgm:prSet presAssocID="{6B834DDD-7617-43B3-988A-78964909D7D3}" presName="vert1" presStyleCnt="0"/>
      <dgm:spPr/>
    </dgm:pt>
    <dgm:pt modelId="{B568A629-71AC-441D-A878-D1118A879F53}" type="pres">
      <dgm:prSet presAssocID="{DDEAA798-754B-4027-A635-9B6379B2DCB0}" presName="vertSpace2a" presStyleCnt="0"/>
      <dgm:spPr/>
    </dgm:pt>
    <dgm:pt modelId="{EB9C53D8-3097-45FA-9F81-C683742BB625}" type="pres">
      <dgm:prSet presAssocID="{DDEAA798-754B-4027-A635-9B6379B2DCB0}" presName="horz2" presStyleCnt="0"/>
      <dgm:spPr/>
    </dgm:pt>
    <dgm:pt modelId="{157BFBBF-9C2F-42CE-97EF-0058FF6EB547}" type="pres">
      <dgm:prSet presAssocID="{DDEAA798-754B-4027-A635-9B6379B2DCB0}" presName="horzSpace2" presStyleCnt="0"/>
      <dgm:spPr/>
    </dgm:pt>
    <dgm:pt modelId="{BBE1058A-027D-4A9A-961C-E20EB3FC5A6B}" type="pres">
      <dgm:prSet presAssocID="{DDEAA798-754B-4027-A635-9B6379B2DCB0}" presName="tx2" presStyleLbl="revTx" presStyleIdx="10" presStyleCnt="13"/>
      <dgm:spPr/>
      <dgm:t>
        <a:bodyPr/>
        <a:lstStyle/>
        <a:p>
          <a:endParaRPr lang="en-US"/>
        </a:p>
      </dgm:t>
    </dgm:pt>
    <dgm:pt modelId="{73258444-B2C8-45AC-BD75-756437A244AB}" type="pres">
      <dgm:prSet presAssocID="{DDEAA798-754B-4027-A635-9B6379B2DCB0}" presName="vert2" presStyleCnt="0"/>
      <dgm:spPr/>
    </dgm:pt>
    <dgm:pt modelId="{54C091C8-3154-4332-9D5A-0A8DA726F37F}" type="pres">
      <dgm:prSet presAssocID="{DDEAA798-754B-4027-A635-9B6379B2DCB0}" presName="thinLine2b" presStyleLbl="callout" presStyleIdx="5" presStyleCnt="7"/>
      <dgm:spPr/>
    </dgm:pt>
    <dgm:pt modelId="{8CF5A8D6-6758-42DE-9B00-B9925C6C82A6}" type="pres">
      <dgm:prSet presAssocID="{DDEAA798-754B-4027-A635-9B6379B2DCB0}" presName="vertSpace2b" presStyleCnt="0"/>
      <dgm:spPr/>
    </dgm:pt>
    <dgm:pt modelId="{5CC880E9-332A-4DD8-A51D-A507BB343064}" type="pres">
      <dgm:prSet presAssocID="{B2A7ABC5-D8FC-45BA-8370-929B7E7B5F08}" presName="thickLine" presStyleLbl="alignNode1" presStyleIdx="5" presStyleCnt="6"/>
      <dgm:spPr/>
    </dgm:pt>
    <dgm:pt modelId="{DCBEE6C4-8227-44D8-B2ED-5E6CDC8BDAF1}" type="pres">
      <dgm:prSet presAssocID="{B2A7ABC5-D8FC-45BA-8370-929B7E7B5F08}" presName="horz1" presStyleCnt="0"/>
      <dgm:spPr/>
    </dgm:pt>
    <dgm:pt modelId="{23D066FF-8342-4815-BD87-57288F6932F8}" type="pres">
      <dgm:prSet presAssocID="{B2A7ABC5-D8FC-45BA-8370-929B7E7B5F08}" presName="tx1" presStyleLbl="revTx" presStyleIdx="11" presStyleCnt="13"/>
      <dgm:spPr/>
      <dgm:t>
        <a:bodyPr/>
        <a:lstStyle/>
        <a:p>
          <a:endParaRPr lang="en-US"/>
        </a:p>
      </dgm:t>
    </dgm:pt>
    <dgm:pt modelId="{4374AED9-48CF-46A3-9677-7016ECA32FB4}" type="pres">
      <dgm:prSet presAssocID="{B2A7ABC5-D8FC-45BA-8370-929B7E7B5F08}" presName="vert1" presStyleCnt="0"/>
      <dgm:spPr/>
    </dgm:pt>
    <dgm:pt modelId="{AF9A4B50-8AB2-4A0D-837B-68860D9D2BC4}" type="pres">
      <dgm:prSet presAssocID="{1BAB3D77-96A5-4697-862D-6D8251D41BBD}" presName="vertSpace2a" presStyleCnt="0"/>
      <dgm:spPr/>
    </dgm:pt>
    <dgm:pt modelId="{1286F696-3024-40D0-B69C-D44DA1A9707D}" type="pres">
      <dgm:prSet presAssocID="{1BAB3D77-96A5-4697-862D-6D8251D41BBD}" presName="horz2" presStyleCnt="0"/>
      <dgm:spPr/>
    </dgm:pt>
    <dgm:pt modelId="{9DF1A39C-573C-467D-A2A2-F4F5FD1756FD}" type="pres">
      <dgm:prSet presAssocID="{1BAB3D77-96A5-4697-862D-6D8251D41BBD}" presName="horzSpace2" presStyleCnt="0"/>
      <dgm:spPr/>
    </dgm:pt>
    <dgm:pt modelId="{FABCB772-A7CB-4B57-B769-8AACDFF33955}" type="pres">
      <dgm:prSet presAssocID="{1BAB3D77-96A5-4697-862D-6D8251D41BBD}" presName="tx2" presStyleLbl="revTx" presStyleIdx="12" presStyleCnt="13"/>
      <dgm:spPr/>
      <dgm:t>
        <a:bodyPr/>
        <a:lstStyle/>
        <a:p>
          <a:endParaRPr lang="en-US"/>
        </a:p>
      </dgm:t>
    </dgm:pt>
    <dgm:pt modelId="{31CA63E1-D2C7-4102-BAFA-8FA6828DE673}" type="pres">
      <dgm:prSet presAssocID="{1BAB3D77-96A5-4697-862D-6D8251D41BBD}" presName="vert2" presStyleCnt="0"/>
      <dgm:spPr/>
    </dgm:pt>
    <dgm:pt modelId="{B483EA34-7394-4F8C-B632-8E39FD5E7F5D}" type="pres">
      <dgm:prSet presAssocID="{1BAB3D77-96A5-4697-862D-6D8251D41BBD}" presName="thinLine2b" presStyleLbl="callout" presStyleIdx="6" presStyleCnt="7"/>
      <dgm:spPr/>
    </dgm:pt>
    <dgm:pt modelId="{5EC05835-49ED-4E7D-BC0A-8DF68A3763F3}" type="pres">
      <dgm:prSet presAssocID="{1BAB3D77-96A5-4697-862D-6D8251D41BBD}" presName="vertSpace2b" presStyleCnt="0"/>
      <dgm:spPr/>
    </dgm:pt>
  </dgm:ptLst>
  <dgm:cxnLst>
    <dgm:cxn modelId="{3AE09A2E-B36A-4028-B80A-67F5134EA7A5}" type="presOf" srcId="{8097EECC-A798-4BFC-931B-6116A7A734E9}" destId="{EDD5762A-0AA8-4BBF-A9D6-353406E72F41}" srcOrd="0" destOrd="0" presId="urn:microsoft.com/office/officeart/2008/layout/LinedList"/>
    <dgm:cxn modelId="{3F475A89-34A0-4519-917C-2774051EB9D9}" type="presOf" srcId="{EF1A8521-071D-4598-8690-E81537296706}" destId="{07ABCF03-BD1F-416B-AED4-48761C09C2C3}" srcOrd="0" destOrd="0" presId="urn:microsoft.com/office/officeart/2008/layout/LinedList"/>
    <dgm:cxn modelId="{ACA7AF06-A341-4A79-8D91-89147E1C6555}" type="presOf" srcId="{CD3FB722-BF69-4F58-9986-EADD2B94522B}" destId="{EF9FC5F5-869A-4BA3-A324-5478ADC065CC}" srcOrd="0" destOrd="0" presId="urn:microsoft.com/office/officeart/2008/layout/LinedList"/>
    <dgm:cxn modelId="{66A0F4E9-7854-4C34-9A15-558F3AB8EDA3}" type="presOf" srcId="{6AC549B5-7022-4D1A-88A4-7AF37C722878}" destId="{EA1924EE-B10A-4FC7-94F6-CD140473B23E}" srcOrd="0" destOrd="0" presId="urn:microsoft.com/office/officeart/2008/layout/LinedList"/>
    <dgm:cxn modelId="{F10CD4E1-C638-4337-B4C4-E021AD7545B8}" type="presOf" srcId="{64FF774B-B5B4-472C-995E-67E10643A395}" destId="{731C5B78-F562-4379-96BA-A50F23F30931}" srcOrd="0" destOrd="0" presId="urn:microsoft.com/office/officeart/2008/layout/LinedList"/>
    <dgm:cxn modelId="{4410648B-79CF-4B4C-B08E-8CF3935D59F1}" srcId="{64FF774B-B5B4-472C-995E-67E10643A395}" destId="{EF1A8521-071D-4598-8690-E81537296706}" srcOrd="0" destOrd="0" parTransId="{8A963F11-1C0B-400A-A39C-533545FBAEB7}" sibTransId="{5691F7E9-13DE-4B9F-9C65-0C769C5E7F2D}"/>
    <dgm:cxn modelId="{2880DF8B-9912-4E38-B635-D2B311B942B0}" srcId="{8097EECC-A798-4BFC-931B-6116A7A734E9}" destId="{CD3FB722-BF69-4F58-9986-EADD2B94522B}" srcOrd="0" destOrd="0" parTransId="{5677F250-B84C-4AED-BAA0-09A06673A8E6}" sibTransId="{55638EF5-0FB6-44BC-90DE-D057AB48CEA8}"/>
    <dgm:cxn modelId="{712364B2-A77E-485C-9FBD-C79D7B588278}" srcId="{E7A2FBCD-2DBE-4C1D-9D10-9146FAA440A3}" destId="{B2A7ABC5-D8FC-45BA-8370-929B7E7B5F08}" srcOrd="5" destOrd="0" parTransId="{499A417A-229B-4006-8FA4-CEAC37977231}" sibTransId="{CEFF9E30-3FEB-4A00-9998-ED56DE7DAC0A}"/>
    <dgm:cxn modelId="{D3464C12-CB64-4DFA-A8C4-67FAD73630EE}" type="presOf" srcId="{A6273B86-D75D-45D2-A943-51E9B2195069}" destId="{732C5AA6-7C12-46A2-9A27-8FFFA7F77420}" srcOrd="0" destOrd="0" presId="urn:microsoft.com/office/officeart/2008/layout/LinedList"/>
    <dgm:cxn modelId="{9F8D9C87-59CC-48CE-8606-7150C50D1F38}" type="presOf" srcId="{DDEAA798-754B-4027-A635-9B6379B2DCB0}" destId="{BBE1058A-027D-4A9A-961C-E20EB3FC5A6B}" srcOrd="0" destOrd="0" presId="urn:microsoft.com/office/officeart/2008/layout/LinedList"/>
    <dgm:cxn modelId="{ED1ECE13-3668-4454-A4DF-D45A5E01EA45}" type="presOf" srcId="{6BE42534-1BCF-4E82-8C9F-0CEF45D07668}" destId="{0D822C1D-4647-4476-8A43-F3A9F9C0EDC3}" srcOrd="0" destOrd="0" presId="urn:microsoft.com/office/officeart/2008/layout/LinedList"/>
    <dgm:cxn modelId="{44775C28-0E02-426E-8690-53C6B2193150}" type="presOf" srcId="{59C0B3DC-5AC6-4377-8792-D3761CC12044}" destId="{DEBC51DE-9D3E-41B8-A019-C3F111368F9E}" srcOrd="0" destOrd="0" presId="urn:microsoft.com/office/officeart/2008/layout/LinedList"/>
    <dgm:cxn modelId="{A8EA9634-5CFE-482F-BAE9-7AB4CF07DE65}" type="presOf" srcId="{6B834DDD-7617-43B3-988A-78964909D7D3}" destId="{F0BE7F2C-4683-4E70-9F63-6D3E44933585}" srcOrd="0" destOrd="0" presId="urn:microsoft.com/office/officeart/2008/layout/LinedList"/>
    <dgm:cxn modelId="{70E0851C-CC11-4608-B598-79E8F1897CE6}" srcId="{B2A7ABC5-D8FC-45BA-8370-929B7E7B5F08}" destId="{1BAB3D77-96A5-4697-862D-6D8251D41BBD}" srcOrd="0" destOrd="0" parTransId="{4E0FA812-969C-482E-A0FD-6ED6EF0CBD96}" sibTransId="{7D444B57-AEF4-43B5-9F9C-FE80E0F62810}"/>
    <dgm:cxn modelId="{2DDC8255-2AE1-4163-A6B6-1DF41FEAD023}" srcId="{6AC549B5-7022-4D1A-88A4-7AF37C722878}" destId="{6BE42534-1BCF-4E82-8C9F-0CEF45D07668}" srcOrd="0" destOrd="0" parTransId="{A2FEF26C-7809-44BA-A3AC-995F0551217C}" sibTransId="{96A2B249-563F-4866-B4A2-B94E68D25D98}"/>
    <dgm:cxn modelId="{F20BD1DB-FC73-4C04-9D2C-233531B9A554}" type="presOf" srcId="{E7A2FBCD-2DBE-4C1D-9D10-9146FAA440A3}" destId="{5E725363-99AE-4DE0-B557-E3A8966FB187}" srcOrd="0" destOrd="0" presId="urn:microsoft.com/office/officeart/2008/layout/LinedList"/>
    <dgm:cxn modelId="{46B161D9-9AC9-4A1F-B035-3CEFB8C04AC5}" srcId="{E7A2FBCD-2DBE-4C1D-9D10-9146FAA440A3}" destId="{8097EECC-A798-4BFC-931B-6116A7A734E9}" srcOrd="3" destOrd="0" parTransId="{75D839FB-574A-4E07-B4CE-25439E7CD07B}" sibTransId="{B65E202E-44B5-46F8-9A90-0A7231E0F99E}"/>
    <dgm:cxn modelId="{112B6517-C41E-4169-8E6F-D3E690F8A8EE}" srcId="{6D9B9A84-7377-4CF1-9AE7-56488B145E1B}" destId="{59C0B3DC-5AC6-4377-8792-D3761CC12044}" srcOrd="1" destOrd="0" parTransId="{78D4A98F-DBA7-4036-87BE-227C33F8AABD}" sibTransId="{63E2C532-7D65-4BAD-B084-768CC66D00DE}"/>
    <dgm:cxn modelId="{96F87086-D353-422A-A818-E6A270203CC5}" srcId="{6D9B9A84-7377-4CF1-9AE7-56488B145E1B}" destId="{A6273B86-D75D-45D2-A943-51E9B2195069}" srcOrd="0" destOrd="0" parTransId="{76335285-3EA1-4D8D-9040-1A072D63C1B7}" sibTransId="{8C35AD68-05F1-4FA6-AC23-DB6A54609789}"/>
    <dgm:cxn modelId="{F6BEC213-4AF9-4858-A1C3-6A41E71B3DB1}" type="presOf" srcId="{1BAB3D77-96A5-4697-862D-6D8251D41BBD}" destId="{FABCB772-A7CB-4B57-B769-8AACDFF33955}" srcOrd="0" destOrd="0" presId="urn:microsoft.com/office/officeart/2008/layout/LinedList"/>
    <dgm:cxn modelId="{0F114D9D-4CCE-45D0-B0AA-31C35AD7B13D}" type="presOf" srcId="{6D9B9A84-7377-4CF1-9AE7-56488B145E1B}" destId="{7E9837D1-FB42-4206-9931-C9AD825FD7A2}" srcOrd="0" destOrd="0" presId="urn:microsoft.com/office/officeart/2008/layout/LinedList"/>
    <dgm:cxn modelId="{11C38F04-00A2-4260-81F8-904FC02CEBA3}" srcId="{E7A2FBCD-2DBE-4C1D-9D10-9146FAA440A3}" destId="{64FF774B-B5B4-472C-995E-67E10643A395}" srcOrd="1" destOrd="0" parTransId="{54F67B9E-B404-420E-9E90-646DA9D1A537}" sibTransId="{9DB490F8-E880-4B68-BE4D-AEF85A5B067C}"/>
    <dgm:cxn modelId="{C162278C-8037-4966-AB9E-6031AAB5D989}" type="presOf" srcId="{B2A7ABC5-D8FC-45BA-8370-929B7E7B5F08}" destId="{23D066FF-8342-4815-BD87-57288F6932F8}" srcOrd="0" destOrd="0" presId="urn:microsoft.com/office/officeart/2008/layout/LinedList"/>
    <dgm:cxn modelId="{522EE915-8D11-4C6B-B6BE-E2E9362959E0}" srcId="{E7A2FBCD-2DBE-4C1D-9D10-9146FAA440A3}" destId="{6AC549B5-7022-4D1A-88A4-7AF37C722878}" srcOrd="0" destOrd="0" parTransId="{DF42BEAB-DDCC-4EEE-B438-7066F3D21F70}" sibTransId="{5D8B29D5-500C-4079-87D9-F7038B24659C}"/>
    <dgm:cxn modelId="{DFA17069-C326-4CEC-BFEB-8853FE240DF3}" srcId="{6B834DDD-7617-43B3-988A-78964909D7D3}" destId="{DDEAA798-754B-4027-A635-9B6379B2DCB0}" srcOrd="0" destOrd="0" parTransId="{75171BE0-5EDD-4297-B5E2-95A59DD77907}" sibTransId="{75C12FBC-9F58-4A8C-BC75-CCDE450A6C18}"/>
    <dgm:cxn modelId="{0E31F412-2F5A-45AC-AA82-A533EBC4BB6D}" srcId="{E7A2FBCD-2DBE-4C1D-9D10-9146FAA440A3}" destId="{6D9B9A84-7377-4CF1-9AE7-56488B145E1B}" srcOrd="2" destOrd="0" parTransId="{9557DDAD-A0E2-41A5-A79B-CF0016A7BD60}" sibTransId="{0658E377-D86C-4D2B-AA1A-72BAE6533ACF}"/>
    <dgm:cxn modelId="{02065463-C42C-4E72-92BA-D877D5E87F5A}" srcId="{E7A2FBCD-2DBE-4C1D-9D10-9146FAA440A3}" destId="{6B834DDD-7617-43B3-988A-78964909D7D3}" srcOrd="4" destOrd="0" parTransId="{1A91213A-E7F8-4EB3-9836-D41B6FDA2872}" sibTransId="{A3169E5B-473F-406C-99AB-6555380DE13B}"/>
    <dgm:cxn modelId="{BE163F41-DE4A-47CF-B16E-50D04F7ED987}" type="presParOf" srcId="{5E725363-99AE-4DE0-B557-E3A8966FB187}" destId="{AB1D13ED-650B-463D-89F3-30C0C0EB9EB9}" srcOrd="0" destOrd="0" presId="urn:microsoft.com/office/officeart/2008/layout/LinedList"/>
    <dgm:cxn modelId="{426D28EC-49FA-4A07-B774-5A1C49C45B0E}" type="presParOf" srcId="{5E725363-99AE-4DE0-B557-E3A8966FB187}" destId="{595DA2D3-30C4-4533-9484-E1565580F328}" srcOrd="1" destOrd="0" presId="urn:microsoft.com/office/officeart/2008/layout/LinedList"/>
    <dgm:cxn modelId="{13A18BBC-CF7A-4086-8152-3CBE98C6A5C6}" type="presParOf" srcId="{595DA2D3-30C4-4533-9484-E1565580F328}" destId="{EA1924EE-B10A-4FC7-94F6-CD140473B23E}" srcOrd="0" destOrd="0" presId="urn:microsoft.com/office/officeart/2008/layout/LinedList"/>
    <dgm:cxn modelId="{46DBBB84-EC02-43C5-BB31-1E4BAA4217DE}" type="presParOf" srcId="{595DA2D3-30C4-4533-9484-E1565580F328}" destId="{F1E0D6E1-1FA4-4E24-B7DC-C2423A00435E}" srcOrd="1" destOrd="0" presId="urn:microsoft.com/office/officeart/2008/layout/LinedList"/>
    <dgm:cxn modelId="{92974304-D776-4715-8ACD-8868E3E91B55}" type="presParOf" srcId="{F1E0D6E1-1FA4-4E24-B7DC-C2423A00435E}" destId="{1D8F2F89-E622-4A55-AACB-E7DCF1A9AD92}" srcOrd="0" destOrd="0" presId="urn:microsoft.com/office/officeart/2008/layout/LinedList"/>
    <dgm:cxn modelId="{A136900A-2898-4F39-BAB4-9FFE5B8C3642}" type="presParOf" srcId="{F1E0D6E1-1FA4-4E24-B7DC-C2423A00435E}" destId="{CE661D3A-1E91-4DC6-8CBF-BB60ED4BCC26}" srcOrd="1" destOrd="0" presId="urn:microsoft.com/office/officeart/2008/layout/LinedList"/>
    <dgm:cxn modelId="{2452174C-C83C-474C-8396-D5B1783251E9}" type="presParOf" srcId="{CE661D3A-1E91-4DC6-8CBF-BB60ED4BCC26}" destId="{F97D49E2-A809-4637-99A2-7A5F34A2C229}" srcOrd="0" destOrd="0" presId="urn:microsoft.com/office/officeart/2008/layout/LinedList"/>
    <dgm:cxn modelId="{D3828C20-93AC-45E3-90CC-A47B7D84B86D}" type="presParOf" srcId="{CE661D3A-1E91-4DC6-8CBF-BB60ED4BCC26}" destId="{0D822C1D-4647-4476-8A43-F3A9F9C0EDC3}" srcOrd="1" destOrd="0" presId="urn:microsoft.com/office/officeart/2008/layout/LinedList"/>
    <dgm:cxn modelId="{5596DAEC-9A5D-4AA1-8CDA-4DB31B1F81A5}" type="presParOf" srcId="{CE661D3A-1E91-4DC6-8CBF-BB60ED4BCC26}" destId="{EBE67ABB-24AC-4EC0-A4BD-AD703B0B409F}" srcOrd="2" destOrd="0" presId="urn:microsoft.com/office/officeart/2008/layout/LinedList"/>
    <dgm:cxn modelId="{F9C3DF51-EC31-4426-9255-97FE50F28D1F}" type="presParOf" srcId="{F1E0D6E1-1FA4-4E24-B7DC-C2423A00435E}" destId="{66178EA3-C668-44FC-ADE5-DB598813D94C}" srcOrd="2" destOrd="0" presId="urn:microsoft.com/office/officeart/2008/layout/LinedList"/>
    <dgm:cxn modelId="{3C93AD6A-06DC-44BD-A0C6-F82A92FC44D7}" type="presParOf" srcId="{F1E0D6E1-1FA4-4E24-B7DC-C2423A00435E}" destId="{B918E060-4943-4DF0-9CE1-288CF59637B9}" srcOrd="3" destOrd="0" presId="urn:microsoft.com/office/officeart/2008/layout/LinedList"/>
    <dgm:cxn modelId="{5631ACD4-D5DA-4B36-920E-54DD0EEEDD95}" type="presParOf" srcId="{5E725363-99AE-4DE0-B557-E3A8966FB187}" destId="{43468A3B-7ADE-43E7-A29C-EA63FB43B8B5}" srcOrd="2" destOrd="0" presId="urn:microsoft.com/office/officeart/2008/layout/LinedList"/>
    <dgm:cxn modelId="{DC8E3698-66EF-4CB0-B2AF-8636EA9AC2C9}" type="presParOf" srcId="{5E725363-99AE-4DE0-B557-E3A8966FB187}" destId="{51ABC81E-85FA-4487-BE9B-E7EE724C1C81}" srcOrd="3" destOrd="0" presId="urn:microsoft.com/office/officeart/2008/layout/LinedList"/>
    <dgm:cxn modelId="{1457B17B-CE15-4027-A9F1-20E7576516C0}" type="presParOf" srcId="{51ABC81E-85FA-4487-BE9B-E7EE724C1C81}" destId="{731C5B78-F562-4379-96BA-A50F23F30931}" srcOrd="0" destOrd="0" presId="urn:microsoft.com/office/officeart/2008/layout/LinedList"/>
    <dgm:cxn modelId="{B1D0D319-D606-4FD8-BB76-11C10BD37803}" type="presParOf" srcId="{51ABC81E-85FA-4487-BE9B-E7EE724C1C81}" destId="{BF62F905-F05A-4110-AD11-75A9708F4640}" srcOrd="1" destOrd="0" presId="urn:microsoft.com/office/officeart/2008/layout/LinedList"/>
    <dgm:cxn modelId="{AADEA18B-5B72-4829-8C58-36669C416867}" type="presParOf" srcId="{BF62F905-F05A-4110-AD11-75A9708F4640}" destId="{B535C886-7B02-422F-A7F2-46E993365112}" srcOrd="0" destOrd="0" presId="urn:microsoft.com/office/officeart/2008/layout/LinedList"/>
    <dgm:cxn modelId="{1E2A108D-724B-47BD-BBC8-4830DC5E344E}" type="presParOf" srcId="{BF62F905-F05A-4110-AD11-75A9708F4640}" destId="{E582D43B-95E6-4D93-B967-B3BEEB30E152}" srcOrd="1" destOrd="0" presId="urn:microsoft.com/office/officeart/2008/layout/LinedList"/>
    <dgm:cxn modelId="{B9EB0B1F-A7B6-4E34-95FC-1A09C41DA68C}" type="presParOf" srcId="{E582D43B-95E6-4D93-B967-B3BEEB30E152}" destId="{92AE866B-851C-41B5-B2A6-1E482F053C81}" srcOrd="0" destOrd="0" presId="urn:microsoft.com/office/officeart/2008/layout/LinedList"/>
    <dgm:cxn modelId="{1787C10E-39AB-460A-8FBF-C526A4DE75B7}" type="presParOf" srcId="{E582D43B-95E6-4D93-B967-B3BEEB30E152}" destId="{07ABCF03-BD1F-416B-AED4-48761C09C2C3}" srcOrd="1" destOrd="0" presId="urn:microsoft.com/office/officeart/2008/layout/LinedList"/>
    <dgm:cxn modelId="{CDA827BD-A62C-44A8-A4E3-993745DF446F}" type="presParOf" srcId="{E582D43B-95E6-4D93-B967-B3BEEB30E152}" destId="{F22283CB-9B33-444A-BAFD-6894F6199ADD}" srcOrd="2" destOrd="0" presId="urn:microsoft.com/office/officeart/2008/layout/LinedList"/>
    <dgm:cxn modelId="{05713874-0503-4101-8A1C-3E6B4E693094}" type="presParOf" srcId="{BF62F905-F05A-4110-AD11-75A9708F4640}" destId="{A85710BD-1435-4EEB-A0DE-8FE6F5098F8E}" srcOrd="2" destOrd="0" presId="urn:microsoft.com/office/officeart/2008/layout/LinedList"/>
    <dgm:cxn modelId="{2FAE0DE5-3237-4F90-972E-9FD00EBCC034}" type="presParOf" srcId="{BF62F905-F05A-4110-AD11-75A9708F4640}" destId="{E877CDD4-461B-40C0-B242-741D16160E22}" srcOrd="3" destOrd="0" presId="urn:microsoft.com/office/officeart/2008/layout/LinedList"/>
    <dgm:cxn modelId="{8B683AC5-134B-463B-8B52-682533972561}" type="presParOf" srcId="{5E725363-99AE-4DE0-B557-E3A8966FB187}" destId="{48133F3B-3324-4A9A-BDAE-B1BFD3EB635B}" srcOrd="4" destOrd="0" presId="urn:microsoft.com/office/officeart/2008/layout/LinedList"/>
    <dgm:cxn modelId="{9149140E-178F-4256-A0B2-FEA5017D54AC}" type="presParOf" srcId="{5E725363-99AE-4DE0-B557-E3A8966FB187}" destId="{89E32CE3-E360-472A-8B95-1BB84C2128F3}" srcOrd="5" destOrd="0" presId="urn:microsoft.com/office/officeart/2008/layout/LinedList"/>
    <dgm:cxn modelId="{D1701A0C-8F20-4B3A-9E68-9C52FB52CB55}" type="presParOf" srcId="{89E32CE3-E360-472A-8B95-1BB84C2128F3}" destId="{7E9837D1-FB42-4206-9931-C9AD825FD7A2}" srcOrd="0" destOrd="0" presId="urn:microsoft.com/office/officeart/2008/layout/LinedList"/>
    <dgm:cxn modelId="{C40D55B9-D541-40DD-8562-EC2531FD907E}" type="presParOf" srcId="{89E32CE3-E360-472A-8B95-1BB84C2128F3}" destId="{4E11BCC7-FE22-485D-846F-83019188A51C}" srcOrd="1" destOrd="0" presId="urn:microsoft.com/office/officeart/2008/layout/LinedList"/>
    <dgm:cxn modelId="{4AA83165-D52D-4F19-8094-1C79092638F2}" type="presParOf" srcId="{4E11BCC7-FE22-485D-846F-83019188A51C}" destId="{FFD0DEFA-CC33-4CEA-ABBE-59C509B31488}" srcOrd="0" destOrd="0" presId="urn:microsoft.com/office/officeart/2008/layout/LinedList"/>
    <dgm:cxn modelId="{82980FAF-15EC-43B7-A3A7-853C9C481655}" type="presParOf" srcId="{4E11BCC7-FE22-485D-846F-83019188A51C}" destId="{D165BFC1-C2AE-4502-A24B-13B44A0C497D}" srcOrd="1" destOrd="0" presId="urn:microsoft.com/office/officeart/2008/layout/LinedList"/>
    <dgm:cxn modelId="{2040AB2E-CEDF-4C61-8A67-AB5DDCFF605B}" type="presParOf" srcId="{D165BFC1-C2AE-4502-A24B-13B44A0C497D}" destId="{FA3705DC-4837-473A-88B1-49C7352475C5}" srcOrd="0" destOrd="0" presId="urn:microsoft.com/office/officeart/2008/layout/LinedList"/>
    <dgm:cxn modelId="{DFDB8D82-6F35-4A71-9814-55A8313F01AB}" type="presParOf" srcId="{D165BFC1-C2AE-4502-A24B-13B44A0C497D}" destId="{732C5AA6-7C12-46A2-9A27-8FFFA7F77420}" srcOrd="1" destOrd="0" presId="urn:microsoft.com/office/officeart/2008/layout/LinedList"/>
    <dgm:cxn modelId="{E7764EAB-3FC1-43D2-88AE-9BACD061C09D}" type="presParOf" srcId="{D165BFC1-C2AE-4502-A24B-13B44A0C497D}" destId="{BF9E1BCA-6A26-47AB-94E1-7D4A634B7D78}" srcOrd="2" destOrd="0" presId="urn:microsoft.com/office/officeart/2008/layout/LinedList"/>
    <dgm:cxn modelId="{1435305A-FC6D-4740-9E45-BF7741B8877B}" type="presParOf" srcId="{4E11BCC7-FE22-485D-846F-83019188A51C}" destId="{6C49EE31-EC0C-4A14-8E35-B03C867002D7}" srcOrd="2" destOrd="0" presId="urn:microsoft.com/office/officeart/2008/layout/LinedList"/>
    <dgm:cxn modelId="{DD6DA5F5-417D-4033-9B34-490D0C9A093A}" type="presParOf" srcId="{4E11BCC7-FE22-485D-846F-83019188A51C}" destId="{3E0DBAFE-8CFB-464D-B2E9-ADA19609C17A}" srcOrd="3" destOrd="0" presId="urn:microsoft.com/office/officeart/2008/layout/LinedList"/>
    <dgm:cxn modelId="{18E9A11D-72CE-45CD-935F-07FB28DEBF17}" type="presParOf" srcId="{4E11BCC7-FE22-485D-846F-83019188A51C}" destId="{F941F09F-F184-4A9A-A7D8-E1CD09FE9DC3}" srcOrd="4" destOrd="0" presId="urn:microsoft.com/office/officeart/2008/layout/LinedList"/>
    <dgm:cxn modelId="{8A79EDFA-B1C4-4574-BD4C-8D84AE149DA4}" type="presParOf" srcId="{F941F09F-F184-4A9A-A7D8-E1CD09FE9DC3}" destId="{F66521BD-FE53-44A0-93FA-09D8A1ECA366}" srcOrd="0" destOrd="0" presId="urn:microsoft.com/office/officeart/2008/layout/LinedList"/>
    <dgm:cxn modelId="{4658EE3A-2CA5-42CA-8FC5-BFBFD2B5A31D}" type="presParOf" srcId="{F941F09F-F184-4A9A-A7D8-E1CD09FE9DC3}" destId="{DEBC51DE-9D3E-41B8-A019-C3F111368F9E}" srcOrd="1" destOrd="0" presId="urn:microsoft.com/office/officeart/2008/layout/LinedList"/>
    <dgm:cxn modelId="{924BBD05-3C0B-46A8-AC12-31B18C73222B}" type="presParOf" srcId="{F941F09F-F184-4A9A-A7D8-E1CD09FE9DC3}" destId="{421FFF99-6342-4B5A-97AE-09238A37A670}" srcOrd="2" destOrd="0" presId="urn:microsoft.com/office/officeart/2008/layout/LinedList"/>
    <dgm:cxn modelId="{359FE0A8-B113-4598-BFA6-A8314F5D94C7}" type="presParOf" srcId="{4E11BCC7-FE22-485D-846F-83019188A51C}" destId="{C5C3625A-6F82-4101-98BE-BA255C76D12D}" srcOrd="5" destOrd="0" presId="urn:microsoft.com/office/officeart/2008/layout/LinedList"/>
    <dgm:cxn modelId="{9BEEEA7F-B0DB-44CB-8200-EF551956B302}" type="presParOf" srcId="{4E11BCC7-FE22-485D-846F-83019188A51C}" destId="{D44F5F1E-685B-4533-A981-FFD0B70F9D4D}" srcOrd="6" destOrd="0" presId="urn:microsoft.com/office/officeart/2008/layout/LinedList"/>
    <dgm:cxn modelId="{E25D7033-A2BC-4BE0-BFBD-B6307794D788}" type="presParOf" srcId="{5E725363-99AE-4DE0-B557-E3A8966FB187}" destId="{792FDB9C-8F1F-4793-9C1D-F9A1C6105EB7}" srcOrd="6" destOrd="0" presId="urn:microsoft.com/office/officeart/2008/layout/LinedList"/>
    <dgm:cxn modelId="{3DE822C7-DBE1-4A83-A6E2-88525CEED4A6}" type="presParOf" srcId="{5E725363-99AE-4DE0-B557-E3A8966FB187}" destId="{E454AE69-AF6A-4055-A843-05D1EA9BA735}" srcOrd="7" destOrd="0" presId="urn:microsoft.com/office/officeart/2008/layout/LinedList"/>
    <dgm:cxn modelId="{7653A3A1-56BE-4146-BCF6-F026BB005E51}" type="presParOf" srcId="{E454AE69-AF6A-4055-A843-05D1EA9BA735}" destId="{EDD5762A-0AA8-4BBF-A9D6-353406E72F41}" srcOrd="0" destOrd="0" presId="urn:microsoft.com/office/officeart/2008/layout/LinedList"/>
    <dgm:cxn modelId="{9E91E7A2-30A5-4492-A670-B5171CC2AC67}" type="presParOf" srcId="{E454AE69-AF6A-4055-A843-05D1EA9BA735}" destId="{7DEE2BB6-222E-4470-AC37-5476DA68B586}" srcOrd="1" destOrd="0" presId="urn:microsoft.com/office/officeart/2008/layout/LinedList"/>
    <dgm:cxn modelId="{C65FEDA1-4D99-4454-AE66-9F57AFA0F18F}" type="presParOf" srcId="{7DEE2BB6-222E-4470-AC37-5476DA68B586}" destId="{101C5AD8-8EC1-4028-9297-775D1786B2A6}" srcOrd="0" destOrd="0" presId="urn:microsoft.com/office/officeart/2008/layout/LinedList"/>
    <dgm:cxn modelId="{7A36BCAB-BA0B-4557-B3FE-5081A9F0E980}" type="presParOf" srcId="{7DEE2BB6-222E-4470-AC37-5476DA68B586}" destId="{20ACDEBD-BC70-4D01-AB87-6A22802EE2CC}" srcOrd="1" destOrd="0" presId="urn:microsoft.com/office/officeart/2008/layout/LinedList"/>
    <dgm:cxn modelId="{6089F079-9103-4B11-B6B7-96235E8C77EA}" type="presParOf" srcId="{20ACDEBD-BC70-4D01-AB87-6A22802EE2CC}" destId="{89EED771-2F12-4EC1-A275-C25332807638}" srcOrd="0" destOrd="0" presId="urn:microsoft.com/office/officeart/2008/layout/LinedList"/>
    <dgm:cxn modelId="{43892F7B-5167-405A-A19A-8E49E75EFF08}" type="presParOf" srcId="{20ACDEBD-BC70-4D01-AB87-6A22802EE2CC}" destId="{EF9FC5F5-869A-4BA3-A324-5478ADC065CC}" srcOrd="1" destOrd="0" presId="urn:microsoft.com/office/officeart/2008/layout/LinedList"/>
    <dgm:cxn modelId="{D1491CC4-34D3-4877-BD3D-05E93F020E25}" type="presParOf" srcId="{20ACDEBD-BC70-4D01-AB87-6A22802EE2CC}" destId="{5BA0E8FB-B19B-4EEF-85EE-CA61D4B33E80}" srcOrd="2" destOrd="0" presId="urn:microsoft.com/office/officeart/2008/layout/LinedList"/>
    <dgm:cxn modelId="{17B29992-DBF9-4049-BBDF-78A7F10042B8}" type="presParOf" srcId="{7DEE2BB6-222E-4470-AC37-5476DA68B586}" destId="{C45ED993-E75D-4413-91A6-DC064BDE370F}" srcOrd="2" destOrd="0" presId="urn:microsoft.com/office/officeart/2008/layout/LinedList"/>
    <dgm:cxn modelId="{21C3521A-57AC-4640-AD2A-A930AE2E6224}" type="presParOf" srcId="{7DEE2BB6-222E-4470-AC37-5476DA68B586}" destId="{C54D8086-BE7B-4CB8-844A-1C7C088A9402}" srcOrd="3" destOrd="0" presId="urn:microsoft.com/office/officeart/2008/layout/LinedList"/>
    <dgm:cxn modelId="{9EC92159-CE2D-45BD-85EB-999DCA58065A}" type="presParOf" srcId="{5E725363-99AE-4DE0-B557-E3A8966FB187}" destId="{A76C8A9E-2E91-4996-B5D2-945E76B067E8}" srcOrd="8" destOrd="0" presId="urn:microsoft.com/office/officeart/2008/layout/LinedList"/>
    <dgm:cxn modelId="{0E7FB671-7F73-49C5-925A-74DC9C800569}" type="presParOf" srcId="{5E725363-99AE-4DE0-B557-E3A8966FB187}" destId="{8DE9F959-6C6C-4695-929E-F76FD2A99238}" srcOrd="9" destOrd="0" presId="urn:microsoft.com/office/officeart/2008/layout/LinedList"/>
    <dgm:cxn modelId="{6B8FAC9D-D066-4FA8-B103-6B440EEC7FE5}" type="presParOf" srcId="{8DE9F959-6C6C-4695-929E-F76FD2A99238}" destId="{F0BE7F2C-4683-4E70-9F63-6D3E44933585}" srcOrd="0" destOrd="0" presId="urn:microsoft.com/office/officeart/2008/layout/LinedList"/>
    <dgm:cxn modelId="{AD21FDFF-909D-4D20-A2B7-65D735041F85}" type="presParOf" srcId="{8DE9F959-6C6C-4695-929E-F76FD2A99238}" destId="{7C6D9B45-1817-40E8-A031-97F4625B634F}" srcOrd="1" destOrd="0" presId="urn:microsoft.com/office/officeart/2008/layout/LinedList"/>
    <dgm:cxn modelId="{4DFB3534-1B7E-4E53-89AD-9135DD113BA1}" type="presParOf" srcId="{7C6D9B45-1817-40E8-A031-97F4625B634F}" destId="{B568A629-71AC-441D-A878-D1118A879F53}" srcOrd="0" destOrd="0" presId="urn:microsoft.com/office/officeart/2008/layout/LinedList"/>
    <dgm:cxn modelId="{40979256-3EE4-4883-9BB1-369146479BC3}" type="presParOf" srcId="{7C6D9B45-1817-40E8-A031-97F4625B634F}" destId="{EB9C53D8-3097-45FA-9F81-C683742BB625}" srcOrd="1" destOrd="0" presId="urn:microsoft.com/office/officeart/2008/layout/LinedList"/>
    <dgm:cxn modelId="{8372329C-AC9E-4A2D-8DB9-6B0D4C0E65C2}" type="presParOf" srcId="{EB9C53D8-3097-45FA-9F81-C683742BB625}" destId="{157BFBBF-9C2F-42CE-97EF-0058FF6EB547}" srcOrd="0" destOrd="0" presId="urn:microsoft.com/office/officeart/2008/layout/LinedList"/>
    <dgm:cxn modelId="{538A9F4A-27CF-4E9A-973A-973D3B8C329D}" type="presParOf" srcId="{EB9C53D8-3097-45FA-9F81-C683742BB625}" destId="{BBE1058A-027D-4A9A-961C-E20EB3FC5A6B}" srcOrd="1" destOrd="0" presId="urn:microsoft.com/office/officeart/2008/layout/LinedList"/>
    <dgm:cxn modelId="{CD17C5C7-687F-4510-BF4E-260D2D117BDF}" type="presParOf" srcId="{EB9C53D8-3097-45FA-9F81-C683742BB625}" destId="{73258444-B2C8-45AC-BD75-756437A244AB}" srcOrd="2" destOrd="0" presId="urn:microsoft.com/office/officeart/2008/layout/LinedList"/>
    <dgm:cxn modelId="{138A2ED1-0ED6-4F62-A4B0-E45B33F175B4}" type="presParOf" srcId="{7C6D9B45-1817-40E8-A031-97F4625B634F}" destId="{54C091C8-3154-4332-9D5A-0A8DA726F37F}" srcOrd="2" destOrd="0" presId="urn:microsoft.com/office/officeart/2008/layout/LinedList"/>
    <dgm:cxn modelId="{4A6F3798-7306-4945-B41C-B5DABB341D32}" type="presParOf" srcId="{7C6D9B45-1817-40E8-A031-97F4625B634F}" destId="{8CF5A8D6-6758-42DE-9B00-B9925C6C82A6}" srcOrd="3" destOrd="0" presId="urn:microsoft.com/office/officeart/2008/layout/LinedList"/>
    <dgm:cxn modelId="{FC842F31-DE5E-41AB-87CF-47DDF8FF68F8}" type="presParOf" srcId="{5E725363-99AE-4DE0-B557-E3A8966FB187}" destId="{5CC880E9-332A-4DD8-A51D-A507BB343064}" srcOrd="10" destOrd="0" presId="urn:microsoft.com/office/officeart/2008/layout/LinedList"/>
    <dgm:cxn modelId="{5A3CB713-34C8-4C85-A042-06C993495142}" type="presParOf" srcId="{5E725363-99AE-4DE0-B557-E3A8966FB187}" destId="{DCBEE6C4-8227-44D8-B2ED-5E6CDC8BDAF1}" srcOrd="11" destOrd="0" presId="urn:microsoft.com/office/officeart/2008/layout/LinedList"/>
    <dgm:cxn modelId="{07890DD7-EA74-4E4D-A1F1-D25FE0EEF97B}" type="presParOf" srcId="{DCBEE6C4-8227-44D8-B2ED-5E6CDC8BDAF1}" destId="{23D066FF-8342-4815-BD87-57288F6932F8}" srcOrd="0" destOrd="0" presId="urn:microsoft.com/office/officeart/2008/layout/LinedList"/>
    <dgm:cxn modelId="{1D03A48C-5DD0-4618-8F2A-A28FA814D5D4}" type="presParOf" srcId="{DCBEE6C4-8227-44D8-B2ED-5E6CDC8BDAF1}" destId="{4374AED9-48CF-46A3-9677-7016ECA32FB4}" srcOrd="1" destOrd="0" presId="urn:microsoft.com/office/officeart/2008/layout/LinedList"/>
    <dgm:cxn modelId="{5DAF40F7-4C7C-44B9-AFD7-5A4A13797ACB}" type="presParOf" srcId="{4374AED9-48CF-46A3-9677-7016ECA32FB4}" destId="{AF9A4B50-8AB2-4A0D-837B-68860D9D2BC4}" srcOrd="0" destOrd="0" presId="urn:microsoft.com/office/officeart/2008/layout/LinedList"/>
    <dgm:cxn modelId="{A772FED2-35B3-44C0-9254-EC053C2C12C9}" type="presParOf" srcId="{4374AED9-48CF-46A3-9677-7016ECA32FB4}" destId="{1286F696-3024-40D0-B69C-D44DA1A9707D}" srcOrd="1" destOrd="0" presId="urn:microsoft.com/office/officeart/2008/layout/LinedList"/>
    <dgm:cxn modelId="{3883E0BC-E3DB-4D13-97F2-D6F72BBA20CA}" type="presParOf" srcId="{1286F696-3024-40D0-B69C-D44DA1A9707D}" destId="{9DF1A39C-573C-467D-A2A2-F4F5FD1756FD}" srcOrd="0" destOrd="0" presId="urn:microsoft.com/office/officeart/2008/layout/LinedList"/>
    <dgm:cxn modelId="{1ABDCFA3-5795-47F0-9260-7321C77C1531}" type="presParOf" srcId="{1286F696-3024-40D0-B69C-D44DA1A9707D}" destId="{FABCB772-A7CB-4B57-B769-8AACDFF33955}" srcOrd="1" destOrd="0" presId="urn:microsoft.com/office/officeart/2008/layout/LinedList"/>
    <dgm:cxn modelId="{2C587ECF-A3E3-41BC-A813-BC7DC1C855BC}" type="presParOf" srcId="{1286F696-3024-40D0-B69C-D44DA1A9707D}" destId="{31CA63E1-D2C7-4102-BAFA-8FA6828DE673}" srcOrd="2" destOrd="0" presId="urn:microsoft.com/office/officeart/2008/layout/LinedList"/>
    <dgm:cxn modelId="{0A5BA7F7-4A0A-46CC-A553-CAFB85267C4B}" type="presParOf" srcId="{4374AED9-48CF-46A3-9677-7016ECA32FB4}" destId="{B483EA34-7394-4F8C-B632-8E39FD5E7F5D}" srcOrd="2" destOrd="0" presId="urn:microsoft.com/office/officeart/2008/layout/LinedList"/>
    <dgm:cxn modelId="{DA3C0FD9-8531-422F-B7D8-6A98E7197116}" type="presParOf" srcId="{4374AED9-48CF-46A3-9677-7016ECA32FB4}" destId="{5EC05835-49ED-4E7D-BC0A-8DF68A3763F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43DB0-3F0D-4C8A-A29D-EFD748E55351}" type="doc">
      <dgm:prSet loTypeId="urn:microsoft.com/office/officeart/2005/8/layout/process4" loCatId="list" qsTypeId="urn:microsoft.com/office/officeart/2005/8/quickstyle/3d5" qsCatId="3D" csTypeId="urn:microsoft.com/office/officeart/2005/8/colors/accent1_2" csCatId="accent1" phldr="1"/>
      <dgm:spPr/>
      <dgm:t>
        <a:bodyPr/>
        <a:lstStyle/>
        <a:p>
          <a:endParaRPr lang="en-US"/>
        </a:p>
      </dgm:t>
    </dgm:pt>
    <dgm:pt modelId="{6C2E8211-1C9A-403E-9070-009B065CC76A}">
      <dgm:prSet phldrT="[Metin]"/>
      <dgm:spPr/>
      <dgm:t>
        <a:bodyPr/>
        <a:lstStyle/>
        <a:p>
          <a:r>
            <a:rPr lang="en-US" dirty="0" err="1" smtClean="0"/>
            <a:t>Título</a:t>
          </a:r>
          <a:r>
            <a:rPr lang="en-US" dirty="0" smtClean="0"/>
            <a:t> </a:t>
          </a:r>
          <a:endParaRPr lang="en-US" dirty="0"/>
        </a:p>
      </dgm:t>
    </dgm:pt>
    <dgm:pt modelId="{8DC65E62-55ED-4C2A-B736-2BF06F2DD4BF}" type="parTrans" cxnId="{F5BA5B45-B8F3-4976-8456-516FE2030C4F}">
      <dgm:prSet/>
      <dgm:spPr/>
      <dgm:t>
        <a:bodyPr/>
        <a:lstStyle/>
        <a:p>
          <a:endParaRPr lang="en-US"/>
        </a:p>
      </dgm:t>
    </dgm:pt>
    <dgm:pt modelId="{C76CB839-1D86-4EA0-9F65-9ACD7F5FF1B1}" type="sibTrans" cxnId="{F5BA5B45-B8F3-4976-8456-516FE2030C4F}">
      <dgm:prSet/>
      <dgm:spPr/>
      <dgm:t>
        <a:bodyPr/>
        <a:lstStyle/>
        <a:p>
          <a:endParaRPr lang="en-US"/>
        </a:p>
      </dgm:t>
    </dgm:pt>
    <dgm:pt modelId="{41A6A954-A1BF-4338-8E28-8D696E729FF9}">
      <dgm:prSet phldrT="[Metin]"/>
      <dgm:spPr/>
      <dgm:t>
        <a:bodyPr/>
        <a:lstStyle/>
        <a:p>
          <a:r>
            <a:rPr lang="en-US" dirty="0" err="1" smtClean="0"/>
            <a:t>Análises</a:t>
          </a:r>
          <a:r>
            <a:rPr lang="en-US" dirty="0" smtClean="0"/>
            <a:t> </a:t>
          </a:r>
          <a:endParaRPr lang="en-US" dirty="0"/>
        </a:p>
      </dgm:t>
    </dgm:pt>
    <dgm:pt modelId="{614676BC-E04A-49E9-95AB-5755C52AF3AA}" type="parTrans" cxnId="{58F554B5-CE80-4398-BDBE-CE3DEA25783D}">
      <dgm:prSet/>
      <dgm:spPr/>
      <dgm:t>
        <a:bodyPr/>
        <a:lstStyle/>
        <a:p>
          <a:endParaRPr lang="en-US"/>
        </a:p>
      </dgm:t>
    </dgm:pt>
    <dgm:pt modelId="{5C902B5C-0AE0-4350-A046-7A9C6E456B86}" type="sibTrans" cxnId="{58F554B5-CE80-4398-BDBE-CE3DEA25783D}">
      <dgm:prSet/>
      <dgm:spPr/>
      <dgm:t>
        <a:bodyPr/>
        <a:lstStyle/>
        <a:p>
          <a:endParaRPr lang="en-US"/>
        </a:p>
      </dgm:t>
    </dgm:pt>
    <dgm:pt modelId="{81EF8E99-0FBE-467F-AF90-F02F2A4CC3F1}">
      <dgm:prSet phldrT="[Metin]"/>
      <dgm:spPr/>
      <dgm:t>
        <a:bodyPr/>
        <a:lstStyle/>
        <a:p>
          <a:r>
            <a:rPr lang="en-US" dirty="0" err="1" smtClean="0"/>
            <a:t>Modelo</a:t>
          </a:r>
          <a:r>
            <a:rPr lang="en-US" dirty="0" smtClean="0"/>
            <a:t> de </a:t>
          </a:r>
          <a:r>
            <a:rPr lang="en-US" dirty="0" err="1" smtClean="0"/>
            <a:t>Negócios</a:t>
          </a:r>
          <a:endParaRPr lang="en-US" dirty="0"/>
        </a:p>
      </dgm:t>
    </dgm:pt>
    <dgm:pt modelId="{015D36E4-6C80-4D45-B1C2-293DAFB67736}" type="parTrans" cxnId="{74B0634B-1B6C-47C0-BE93-80D0C29EE899}">
      <dgm:prSet/>
      <dgm:spPr/>
      <dgm:t>
        <a:bodyPr/>
        <a:lstStyle/>
        <a:p>
          <a:endParaRPr lang="en-US"/>
        </a:p>
      </dgm:t>
    </dgm:pt>
    <dgm:pt modelId="{B5F736F0-6788-4C87-ADE3-820BFD7F09B4}" type="sibTrans" cxnId="{74B0634B-1B6C-47C0-BE93-80D0C29EE899}">
      <dgm:prSet/>
      <dgm:spPr/>
      <dgm:t>
        <a:bodyPr/>
        <a:lstStyle/>
        <a:p>
          <a:endParaRPr lang="en-US"/>
        </a:p>
      </dgm:t>
    </dgm:pt>
    <dgm:pt modelId="{5AF0120B-B613-4B48-A71E-2CC72053AE77}">
      <dgm:prSet phldrT="[Metin]"/>
      <dgm:spPr/>
      <dgm:t>
        <a:bodyPr/>
        <a:lstStyle/>
        <a:p>
          <a:r>
            <a:rPr lang="en-US" dirty="0" err="1" smtClean="0"/>
            <a:t>Atores</a:t>
          </a:r>
          <a:r>
            <a:rPr lang="en-US" dirty="0" smtClean="0"/>
            <a:t> </a:t>
          </a:r>
          <a:endParaRPr lang="en-US" dirty="0"/>
        </a:p>
      </dgm:t>
    </dgm:pt>
    <dgm:pt modelId="{8E4836B2-B8EE-4768-BE43-5D0304AA85FC}" type="parTrans" cxnId="{22C2327B-D560-41C5-8735-5384CD4723AA}">
      <dgm:prSet/>
      <dgm:spPr/>
      <dgm:t>
        <a:bodyPr/>
        <a:lstStyle/>
        <a:p>
          <a:endParaRPr lang="en-US"/>
        </a:p>
      </dgm:t>
    </dgm:pt>
    <dgm:pt modelId="{AE60141F-CD21-440C-A212-7AE49B7ED5E3}" type="sibTrans" cxnId="{22C2327B-D560-41C5-8735-5384CD4723AA}">
      <dgm:prSet/>
      <dgm:spPr/>
      <dgm:t>
        <a:bodyPr/>
        <a:lstStyle/>
        <a:p>
          <a:endParaRPr lang="en-US"/>
        </a:p>
      </dgm:t>
    </dgm:pt>
    <dgm:pt modelId="{1DDEC68C-5305-4579-9DFD-5AF94F9C2B16}">
      <dgm:prSet phldrT="[Metin]"/>
      <dgm:spPr/>
      <dgm:t>
        <a:bodyPr/>
        <a:lstStyle/>
        <a:p>
          <a:r>
            <a:rPr lang="en-US" dirty="0" err="1" smtClean="0"/>
            <a:t>Resultados</a:t>
          </a:r>
          <a:r>
            <a:rPr lang="en-US" dirty="0" smtClean="0"/>
            <a:t> </a:t>
          </a:r>
          <a:endParaRPr lang="en-US" dirty="0"/>
        </a:p>
      </dgm:t>
    </dgm:pt>
    <dgm:pt modelId="{BDF53E24-ABB9-4193-A1C4-B3BD0B0722EC}" type="parTrans" cxnId="{37ACFFDD-05A8-49F3-B441-63ABF9A1E27C}">
      <dgm:prSet/>
      <dgm:spPr/>
      <dgm:t>
        <a:bodyPr/>
        <a:lstStyle/>
        <a:p>
          <a:endParaRPr lang="en-US"/>
        </a:p>
      </dgm:t>
    </dgm:pt>
    <dgm:pt modelId="{1AB86EA2-386D-408F-90BA-DF9BE840DA75}" type="sibTrans" cxnId="{37ACFFDD-05A8-49F3-B441-63ABF9A1E27C}">
      <dgm:prSet/>
      <dgm:spPr/>
      <dgm:t>
        <a:bodyPr/>
        <a:lstStyle/>
        <a:p>
          <a:endParaRPr lang="en-US"/>
        </a:p>
      </dgm:t>
    </dgm:pt>
    <dgm:pt modelId="{0A668E8D-2C72-44F0-B11C-AFCE79CED783}">
      <dgm:prSet phldrT="[Metin]"/>
      <dgm:spPr/>
      <dgm:t>
        <a:bodyPr/>
        <a:lstStyle/>
        <a:p>
          <a:r>
            <a:rPr lang="en-US" dirty="0" err="1" smtClean="0"/>
            <a:t>Conclusão</a:t>
          </a:r>
          <a:r>
            <a:rPr lang="en-US" dirty="0" smtClean="0"/>
            <a:t> </a:t>
          </a:r>
          <a:endParaRPr lang="en-US" dirty="0"/>
        </a:p>
      </dgm:t>
    </dgm:pt>
    <dgm:pt modelId="{B6D44E38-EAD0-49BA-B108-BF058396B2D3}" type="parTrans" cxnId="{EE11DFBA-6AA0-48A7-A7AF-8FCFCF2C1286}">
      <dgm:prSet/>
      <dgm:spPr/>
      <dgm:t>
        <a:bodyPr/>
        <a:lstStyle/>
        <a:p>
          <a:endParaRPr lang="en-US"/>
        </a:p>
      </dgm:t>
    </dgm:pt>
    <dgm:pt modelId="{887E0165-9B9C-414A-ACA4-1D555E4FD429}" type="sibTrans" cxnId="{EE11DFBA-6AA0-48A7-A7AF-8FCFCF2C1286}">
      <dgm:prSet/>
      <dgm:spPr/>
      <dgm:t>
        <a:bodyPr/>
        <a:lstStyle/>
        <a:p>
          <a:endParaRPr lang="en-US"/>
        </a:p>
      </dgm:t>
    </dgm:pt>
    <dgm:pt modelId="{2ED18E9E-A5BB-47D9-AA43-A8DB167A6134}">
      <dgm:prSet phldrT="[Metin]"/>
      <dgm:spPr/>
      <dgm:t>
        <a:bodyPr/>
        <a:lstStyle/>
        <a:p>
          <a:r>
            <a:rPr lang="en-US" dirty="0" err="1" smtClean="0"/>
            <a:t>Introdução</a:t>
          </a:r>
          <a:endParaRPr lang="en-US" dirty="0"/>
        </a:p>
      </dgm:t>
    </dgm:pt>
    <dgm:pt modelId="{30F30FC9-B388-416E-B9FD-DC4022DDD6F1}" type="parTrans" cxnId="{F51D18F6-CCB4-488C-8F1A-18AC35008C9C}">
      <dgm:prSet/>
      <dgm:spPr/>
      <dgm:t>
        <a:bodyPr/>
        <a:lstStyle/>
        <a:p>
          <a:endParaRPr lang="en-US"/>
        </a:p>
      </dgm:t>
    </dgm:pt>
    <dgm:pt modelId="{EED1A6A7-F84D-4B27-B528-E0297C00120A}" type="sibTrans" cxnId="{F51D18F6-CCB4-488C-8F1A-18AC35008C9C}">
      <dgm:prSet/>
      <dgm:spPr/>
      <dgm:t>
        <a:bodyPr/>
        <a:lstStyle/>
        <a:p>
          <a:endParaRPr lang="en-US"/>
        </a:p>
      </dgm:t>
    </dgm:pt>
    <dgm:pt modelId="{5DBA945B-0A43-4B3A-80BF-87389EAFA23F}">
      <dgm:prSet phldrT="[Metin]"/>
      <dgm:spPr/>
      <dgm:t>
        <a:bodyPr/>
        <a:lstStyle/>
        <a:p>
          <a:r>
            <a:rPr lang="en-US" dirty="0" err="1" smtClean="0"/>
            <a:t>Informações</a:t>
          </a:r>
          <a:r>
            <a:rPr lang="en-US" dirty="0" smtClean="0"/>
            <a:t> </a:t>
          </a:r>
          <a:r>
            <a:rPr lang="en-US" dirty="0" err="1" smtClean="0"/>
            <a:t>Gerais</a:t>
          </a:r>
          <a:endParaRPr lang="en-US" dirty="0"/>
        </a:p>
      </dgm:t>
    </dgm:pt>
    <dgm:pt modelId="{B2CD45D9-7413-408F-9241-2412F0B80BAA}" type="parTrans" cxnId="{A47855A0-93CF-4D52-81AA-146EF9520E8F}">
      <dgm:prSet/>
      <dgm:spPr/>
      <dgm:t>
        <a:bodyPr/>
        <a:lstStyle/>
        <a:p>
          <a:endParaRPr lang="en-US"/>
        </a:p>
      </dgm:t>
    </dgm:pt>
    <dgm:pt modelId="{B7D308F4-0B47-45E6-93C8-E61C46405269}" type="sibTrans" cxnId="{A47855A0-93CF-4D52-81AA-146EF9520E8F}">
      <dgm:prSet/>
      <dgm:spPr/>
      <dgm:t>
        <a:bodyPr/>
        <a:lstStyle/>
        <a:p>
          <a:endParaRPr lang="en-US"/>
        </a:p>
      </dgm:t>
    </dgm:pt>
    <dgm:pt modelId="{85D67C9C-F94E-4333-9D82-6C449B6EFCBF}">
      <dgm:prSet phldrT="[Metin]"/>
      <dgm:spPr/>
      <dgm:t>
        <a:bodyPr/>
        <a:lstStyle/>
        <a:p>
          <a:r>
            <a:rPr lang="en-US" dirty="0" err="1" smtClean="0"/>
            <a:t>Histórico</a:t>
          </a:r>
          <a:r>
            <a:rPr lang="en-US" dirty="0" smtClean="0"/>
            <a:t> </a:t>
          </a:r>
          <a:endParaRPr lang="en-US" dirty="0"/>
        </a:p>
      </dgm:t>
    </dgm:pt>
    <dgm:pt modelId="{4DEA09D8-0271-4087-B20F-38A40BAC4DBF}" type="parTrans" cxnId="{48FCE0E4-867E-4E2E-AAD6-72372243C7CF}">
      <dgm:prSet/>
      <dgm:spPr/>
      <dgm:t>
        <a:bodyPr/>
        <a:lstStyle/>
        <a:p>
          <a:endParaRPr lang="en-US"/>
        </a:p>
      </dgm:t>
    </dgm:pt>
    <dgm:pt modelId="{4CCD5F64-879D-4BAE-B29D-7B687357D030}" type="sibTrans" cxnId="{48FCE0E4-867E-4E2E-AAD6-72372243C7CF}">
      <dgm:prSet/>
      <dgm:spPr/>
      <dgm:t>
        <a:bodyPr/>
        <a:lstStyle/>
        <a:p>
          <a:endParaRPr lang="en-US"/>
        </a:p>
      </dgm:t>
    </dgm:pt>
    <dgm:pt modelId="{B081388D-25A4-4EAD-8713-F7DFEE89C7D7}">
      <dgm:prSet phldrT="[Metin]"/>
      <dgm:spPr/>
      <dgm:t>
        <a:bodyPr/>
        <a:lstStyle/>
        <a:p>
          <a:r>
            <a:rPr lang="en-US" dirty="0" err="1" smtClean="0"/>
            <a:t>Contexto</a:t>
          </a:r>
          <a:r>
            <a:rPr lang="en-US" dirty="0" smtClean="0"/>
            <a:t> </a:t>
          </a:r>
          <a:r>
            <a:rPr lang="en-US" dirty="0" err="1" smtClean="0"/>
            <a:t>Externo</a:t>
          </a:r>
          <a:endParaRPr lang="en-US" dirty="0"/>
        </a:p>
      </dgm:t>
    </dgm:pt>
    <dgm:pt modelId="{AD1E1DCC-FB9F-4768-AD7E-3B306366D37F}" type="parTrans" cxnId="{529957D1-FE0E-4C09-BC39-3B98AD2209F2}">
      <dgm:prSet/>
      <dgm:spPr/>
      <dgm:t>
        <a:bodyPr/>
        <a:lstStyle/>
        <a:p>
          <a:endParaRPr lang="en-US"/>
        </a:p>
      </dgm:t>
    </dgm:pt>
    <dgm:pt modelId="{C2B50E83-756A-42DF-8642-634FA2521FB7}" type="sibTrans" cxnId="{529957D1-FE0E-4C09-BC39-3B98AD2209F2}">
      <dgm:prSet/>
      <dgm:spPr/>
      <dgm:t>
        <a:bodyPr/>
        <a:lstStyle/>
        <a:p>
          <a:endParaRPr lang="en-US"/>
        </a:p>
      </dgm:t>
    </dgm:pt>
    <dgm:pt modelId="{D686EF3C-AE42-4079-B759-CBFEB8100876}">
      <dgm:prSet phldrT="[Metin]"/>
      <dgm:spPr/>
      <dgm:t>
        <a:bodyPr/>
        <a:lstStyle/>
        <a:p>
          <a:r>
            <a:rPr lang="en-US" dirty="0" err="1" smtClean="0"/>
            <a:t>Principais</a:t>
          </a:r>
          <a:r>
            <a:rPr lang="en-US" dirty="0" smtClean="0"/>
            <a:t> Insights </a:t>
          </a:r>
          <a:endParaRPr lang="en-US" dirty="0"/>
        </a:p>
      </dgm:t>
    </dgm:pt>
    <dgm:pt modelId="{29AD3D3D-2188-4E5B-9CD7-AB6792402D7D}" type="parTrans" cxnId="{717734E9-A92C-41BC-99F0-5BC73FC72387}">
      <dgm:prSet/>
      <dgm:spPr/>
      <dgm:t>
        <a:bodyPr/>
        <a:lstStyle/>
        <a:p>
          <a:endParaRPr lang="en-US"/>
        </a:p>
      </dgm:t>
    </dgm:pt>
    <dgm:pt modelId="{1DF00102-745E-4824-9A8E-C9F6CA456997}" type="sibTrans" cxnId="{717734E9-A92C-41BC-99F0-5BC73FC72387}">
      <dgm:prSet/>
      <dgm:spPr/>
      <dgm:t>
        <a:bodyPr/>
        <a:lstStyle/>
        <a:p>
          <a:endParaRPr lang="en-US"/>
        </a:p>
      </dgm:t>
    </dgm:pt>
    <dgm:pt modelId="{008F750A-5E92-4C99-B80B-72C9C5BEA9B3}">
      <dgm:prSet phldrT="[Metin]"/>
      <dgm:spPr/>
      <dgm:t>
        <a:bodyPr/>
        <a:lstStyle/>
        <a:p>
          <a:r>
            <a:rPr lang="en-US" dirty="0" smtClean="0"/>
            <a:t>Panorama</a:t>
          </a:r>
          <a:endParaRPr lang="en-US" dirty="0"/>
        </a:p>
      </dgm:t>
    </dgm:pt>
    <dgm:pt modelId="{5D3C94BD-A73B-4FD2-9183-90786329CC7D}" type="parTrans" cxnId="{27457CF9-5D98-41ED-A49B-B3C5115E8CD5}">
      <dgm:prSet/>
      <dgm:spPr/>
      <dgm:t>
        <a:bodyPr/>
        <a:lstStyle/>
        <a:p>
          <a:endParaRPr lang="en-US"/>
        </a:p>
      </dgm:t>
    </dgm:pt>
    <dgm:pt modelId="{C57798B0-2BEB-4289-BC83-7F450656277D}" type="sibTrans" cxnId="{27457CF9-5D98-41ED-A49B-B3C5115E8CD5}">
      <dgm:prSet/>
      <dgm:spPr/>
      <dgm:t>
        <a:bodyPr/>
        <a:lstStyle/>
        <a:p>
          <a:endParaRPr lang="en-US"/>
        </a:p>
      </dgm:t>
    </dgm:pt>
    <dgm:pt modelId="{2BBB3DD1-6457-41B1-867E-A8E04D4C89BF}">
      <dgm:prSet phldrT="[Metin]"/>
      <dgm:spPr/>
      <dgm:t>
        <a:bodyPr/>
        <a:lstStyle/>
        <a:p>
          <a:r>
            <a:rPr lang="en-US" dirty="0" err="1" smtClean="0"/>
            <a:t>Complementos</a:t>
          </a:r>
          <a:endParaRPr lang="en-US" dirty="0"/>
        </a:p>
      </dgm:t>
    </dgm:pt>
    <dgm:pt modelId="{2CB841B3-DD48-47A3-A84A-6886AC52B99F}" type="parTrans" cxnId="{18CAC542-B13F-456C-8893-375F3B64B16F}">
      <dgm:prSet/>
      <dgm:spPr/>
      <dgm:t>
        <a:bodyPr/>
        <a:lstStyle/>
        <a:p>
          <a:endParaRPr lang="en-US"/>
        </a:p>
      </dgm:t>
    </dgm:pt>
    <dgm:pt modelId="{FCE22841-46D6-4859-B8E5-E38AB557966F}" type="sibTrans" cxnId="{18CAC542-B13F-456C-8893-375F3B64B16F}">
      <dgm:prSet/>
      <dgm:spPr/>
      <dgm:t>
        <a:bodyPr/>
        <a:lstStyle/>
        <a:p>
          <a:endParaRPr lang="en-US"/>
        </a:p>
      </dgm:t>
    </dgm:pt>
    <dgm:pt modelId="{707CBFFE-B29B-4EF0-BFF4-D7C6F5AC2BD4}">
      <dgm:prSet phldrT="[Metin]"/>
      <dgm:spPr/>
      <dgm:t>
        <a:bodyPr/>
        <a:lstStyle/>
        <a:p>
          <a:r>
            <a:rPr lang="en-US" dirty="0" err="1" smtClean="0"/>
            <a:t>Referências</a:t>
          </a:r>
          <a:endParaRPr lang="en-US" dirty="0"/>
        </a:p>
      </dgm:t>
    </dgm:pt>
    <dgm:pt modelId="{2A404881-98B4-4A46-8A30-9926121C4B71}" type="parTrans" cxnId="{247DB404-6360-4A41-A19F-6E373172B117}">
      <dgm:prSet/>
      <dgm:spPr/>
      <dgm:t>
        <a:bodyPr/>
        <a:lstStyle/>
        <a:p>
          <a:endParaRPr lang="en-US"/>
        </a:p>
      </dgm:t>
    </dgm:pt>
    <dgm:pt modelId="{E4BC5441-F54B-464E-89BB-5962D154A719}" type="sibTrans" cxnId="{247DB404-6360-4A41-A19F-6E373172B117}">
      <dgm:prSet/>
      <dgm:spPr/>
      <dgm:t>
        <a:bodyPr/>
        <a:lstStyle/>
        <a:p>
          <a:endParaRPr lang="en-US"/>
        </a:p>
      </dgm:t>
    </dgm:pt>
    <dgm:pt modelId="{1863ABF1-4B16-40A0-9954-FD6B2EA3EB8A}">
      <dgm:prSet phldrT="[Metin]"/>
      <dgm:spPr/>
      <dgm:t>
        <a:bodyPr/>
        <a:lstStyle/>
        <a:p>
          <a:r>
            <a:rPr lang="en-US" dirty="0" err="1" smtClean="0"/>
            <a:t>Anexos</a:t>
          </a:r>
          <a:r>
            <a:rPr lang="en-US" dirty="0" smtClean="0"/>
            <a:t> </a:t>
          </a:r>
          <a:endParaRPr lang="en-US" dirty="0"/>
        </a:p>
      </dgm:t>
    </dgm:pt>
    <dgm:pt modelId="{7D521BE5-C801-43DA-8F57-6360BE4F34E9}" type="parTrans" cxnId="{52252092-0F2B-4F0D-86D7-3ADACEF963F3}">
      <dgm:prSet/>
      <dgm:spPr/>
      <dgm:t>
        <a:bodyPr/>
        <a:lstStyle/>
        <a:p>
          <a:endParaRPr lang="en-US"/>
        </a:p>
      </dgm:t>
    </dgm:pt>
    <dgm:pt modelId="{48516703-0597-42AA-86C1-E96DC8F838EA}" type="sibTrans" cxnId="{52252092-0F2B-4F0D-86D7-3ADACEF963F3}">
      <dgm:prSet/>
      <dgm:spPr/>
      <dgm:t>
        <a:bodyPr/>
        <a:lstStyle/>
        <a:p>
          <a:endParaRPr lang="en-US"/>
        </a:p>
      </dgm:t>
    </dgm:pt>
    <dgm:pt modelId="{9B5409FE-6288-4701-8CB8-03C701735EFB}">
      <dgm:prSet phldrT="[Metin]"/>
      <dgm:spPr/>
      <dgm:t>
        <a:bodyPr/>
        <a:lstStyle/>
        <a:p>
          <a:r>
            <a:rPr lang="en-US" dirty="0" err="1" smtClean="0"/>
            <a:t>Sumário</a:t>
          </a:r>
          <a:r>
            <a:rPr lang="en-US" dirty="0" smtClean="0"/>
            <a:t> </a:t>
          </a:r>
          <a:r>
            <a:rPr lang="en-US" dirty="0" err="1" smtClean="0"/>
            <a:t>Executivo</a:t>
          </a:r>
          <a:endParaRPr lang="en-US" dirty="0"/>
        </a:p>
      </dgm:t>
    </dgm:pt>
    <dgm:pt modelId="{08C762AD-97EB-4E83-85A7-2B121D345A74}" type="sibTrans" cxnId="{C1AF16FC-E6C7-4080-85AE-9BAE10692651}">
      <dgm:prSet/>
      <dgm:spPr/>
      <dgm:t>
        <a:bodyPr/>
        <a:lstStyle/>
        <a:p>
          <a:endParaRPr lang="en-US"/>
        </a:p>
      </dgm:t>
    </dgm:pt>
    <dgm:pt modelId="{4F32355D-4BCA-4F19-A916-641084C5C3E5}" type="parTrans" cxnId="{C1AF16FC-E6C7-4080-85AE-9BAE10692651}">
      <dgm:prSet/>
      <dgm:spPr/>
      <dgm:t>
        <a:bodyPr/>
        <a:lstStyle/>
        <a:p>
          <a:endParaRPr lang="en-US"/>
        </a:p>
      </dgm:t>
    </dgm:pt>
    <dgm:pt modelId="{469AD55C-982E-4058-A4E1-8196FA86F17C}" type="pres">
      <dgm:prSet presAssocID="{97C43DB0-3F0D-4C8A-A29D-EFD748E55351}" presName="Name0" presStyleCnt="0">
        <dgm:presLayoutVars>
          <dgm:dir/>
          <dgm:animLvl val="lvl"/>
          <dgm:resizeHandles val="exact"/>
        </dgm:presLayoutVars>
      </dgm:prSet>
      <dgm:spPr/>
      <dgm:t>
        <a:bodyPr/>
        <a:lstStyle/>
        <a:p>
          <a:endParaRPr lang="en-US"/>
        </a:p>
      </dgm:t>
    </dgm:pt>
    <dgm:pt modelId="{E0BCDEC8-BE6F-43E2-BFC1-968D19640F6F}" type="pres">
      <dgm:prSet presAssocID="{2BBB3DD1-6457-41B1-867E-A8E04D4C89BF}" presName="boxAndChildren" presStyleCnt="0"/>
      <dgm:spPr/>
    </dgm:pt>
    <dgm:pt modelId="{68023C6D-B046-4516-B89E-B1FF95E6E00F}" type="pres">
      <dgm:prSet presAssocID="{2BBB3DD1-6457-41B1-867E-A8E04D4C89BF}" presName="parentTextBox" presStyleLbl="node1" presStyleIdx="0" presStyleCnt="5"/>
      <dgm:spPr/>
      <dgm:t>
        <a:bodyPr/>
        <a:lstStyle/>
        <a:p>
          <a:endParaRPr lang="en-US"/>
        </a:p>
      </dgm:t>
    </dgm:pt>
    <dgm:pt modelId="{AC7CCBF8-DB00-49E4-9A93-6A58D88BF3F3}" type="pres">
      <dgm:prSet presAssocID="{2BBB3DD1-6457-41B1-867E-A8E04D4C89BF}" presName="entireBox" presStyleLbl="node1" presStyleIdx="0" presStyleCnt="5"/>
      <dgm:spPr/>
      <dgm:t>
        <a:bodyPr/>
        <a:lstStyle/>
        <a:p>
          <a:endParaRPr lang="en-US"/>
        </a:p>
      </dgm:t>
    </dgm:pt>
    <dgm:pt modelId="{48BD284E-7E05-4010-A34A-F77526930055}" type="pres">
      <dgm:prSet presAssocID="{2BBB3DD1-6457-41B1-867E-A8E04D4C89BF}" presName="descendantBox" presStyleCnt="0"/>
      <dgm:spPr/>
    </dgm:pt>
    <dgm:pt modelId="{0C1AC3DC-3979-4751-B75E-3CF0DBE1F5C7}" type="pres">
      <dgm:prSet presAssocID="{707CBFFE-B29B-4EF0-BFF4-D7C6F5AC2BD4}" presName="childTextBox" presStyleLbl="fgAccFollowNode1" presStyleIdx="0" presStyleCnt="11">
        <dgm:presLayoutVars>
          <dgm:bulletEnabled val="1"/>
        </dgm:presLayoutVars>
      </dgm:prSet>
      <dgm:spPr/>
      <dgm:t>
        <a:bodyPr/>
        <a:lstStyle/>
        <a:p>
          <a:endParaRPr lang="en-US"/>
        </a:p>
      </dgm:t>
    </dgm:pt>
    <dgm:pt modelId="{598AECDB-AE1E-482A-BBA7-0CA5DF10BE59}" type="pres">
      <dgm:prSet presAssocID="{1863ABF1-4B16-40A0-9954-FD6B2EA3EB8A}" presName="childTextBox" presStyleLbl="fgAccFollowNode1" presStyleIdx="1" presStyleCnt="11">
        <dgm:presLayoutVars>
          <dgm:bulletEnabled val="1"/>
        </dgm:presLayoutVars>
      </dgm:prSet>
      <dgm:spPr/>
      <dgm:t>
        <a:bodyPr/>
        <a:lstStyle/>
        <a:p>
          <a:endParaRPr lang="en-US"/>
        </a:p>
      </dgm:t>
    </dgm:pt>
    <dgm:pt modelId="{06FAB9F5-403C-4547-AEEA-1AA91061C30A}" type="pres">
      <dgm:prSet presAssocID="{887E0165-9B9C-414A-ACA4-1D555E4FD429}" presName="sp" presStyleCnt="0"/>
      <dgm:spPr/>
    </dgm:pt>
    <dgm:pt modelId="{66B00B0F-786A-4F15-911A-5814AF5B798E}" type="pres">
      <dgm:prSet presAssocID="{0A668E8D-2C72-44F0-B11C-AFCE79CED783}" presName="arrowAndChildren" presStyleCnt="0"/>
      <dgm:spPr/>
    </dgm:pt>
    <dgm:pt modelId="{E471DA2D-5244-4A81-A8FF-FB9D67EFDAE7}" type="pres">
      <dgm:prSet presAssocID="{0A668E8D-2C72-44F0-B11C-AFCE79CED783}" presName="parentTextArrow" presStyleLbl="node1" presStyleIdx="0" presStyleCnt="5"/>
      <dgm:spPr/>
      <dgm:t>
        <a:bodyPr/>
        <a:lstStyle/>
        <a:p>
          <a:endParaRPr lang="en-US"/>
        </a:p>
      </dgm:t>
    </dgm:pt>
    <dgm:pt modelId="{E864A7F4-AE5B-44EE-82A8-D753A8A2B727}" type="pres">
      <dgm:prSet presAssocID="{0A668E8D-2C72-44F0-B11C-AFCE79CED783}" presName="arrow" presStyleLbl="node1" presStyleIdx="1" presStyleCnt="5"/>
      <dgm:spPr/>
      <dgm:t>
        <a:bodyPr/>
        <a:lstStyle/>
        <a:p>
          <a:endParaRPr lang="en-US"/>
        </a:p>
      </dgm:t>
    </dgm:pt>
    <dgm:pt modelId="{7D9AEE82-BC73-49BC-95F5-BCBFD407FB33}" type="pres">
      <dgm:prSet presAssocID="{0A668E8D-2C72-44F0-B11C-AFCE79CED783}" presName="descendantArrow" presStyleCnt="0"/>
      <dgm:spPr/>
    </dgm:pt>
    <dgm:pt modelId="{E50404F0-7F20-4BC9-8087-161996665CFC}" type="pres">
      <dgm:prSet presAssocID="{D686EF3C-AE42-4079-B759-CBFEB8100876}" presName="childTextArrow" presStyleLbl="fgAccFollowNode1" presStyleIdx="2" presStyleCnt="11">
        <dgm:presLayoutVars>
          <dgm:bulletEnabled val="1"/>
        </dgm:presLayoutVars>
      </dgm:prSet>
      <dgm:spPr/>
      <dgm:t>
        <a:bodyPr/>
        <a:lstStyle/>
        <a:p>
          <a:endParaRPr lang="en-US"/>
        </a:p>
      </dgm:t>
    </dgm:pt>
    <dgm:pt modelId="{4354C4BC-2B5E-436B-992A-BF8A0BCF4F2C}" type="pres">
      <dgm:prSet presAssocID="{008F750A-5E92-4C99-B80B-72C9C5BEA9B3}" presName="childTextArrow" presStyleLbl="fgAccFollowNode1" presStyleIdx="3" presStyleCnt="11">
        <dgm:presLayoutVars>
          <dgm:bulletEnabled val="1"/>
        </dgm:presLayoutVars>
      </dgm:prSet>
      <dgm:spPr/>
      <dgm:t>
        <a:bodyPr/>
        <a:lstStyle/>
        <a:p>
          <a:endParaRPr lang="en-US"/>
        </a:p>
      </dgm:t>
    </dgm:pt>
    <dgm:pt modelId="{92AE189E-E46B-4A9E-BCEA-586679E74742}" type="pres">
      <dgm:prSet presAssocID="{5C902B5C-0AE0-4350-A046-7A9C6E456B86}" presName="sp" presStyleCnt="0"/>
      <dgm:spPr/>
    </dgm:pt>
    <dgm:pt modelId="{35BA5789-C89A-4CA8-8D48-2D6E7C255C7D}" type="pres">
      <dgm:prSet presAssocID="{41A6A954-A1BF-4338-8E28-8D696E729FF9}" presName="arrowAndChildren" presStyleCnt="0"/>
      <dgm:spPr/>
    </dgm:pt>
    <dgm:pt modelId="{892E7809-DF14-486C-9B45-A6E3D2118A7B}" type="pres">
      <dgm:prSet presAssocID="{41A6A954-A1BF-4338-8E28-8D696E729FF9}" presName="parentTextArrow" presStyleLbl="node1" presStyleIdx="1" presStyleCnt="5"/>
      <dgm:spPr/>
      <dgm:t>
        <a:bodyPr/>
        <a:lstStyle/>
        <a:p>
          <a:endParaRPr lang="en-US"/>
        </a:p>
      </dgm:t>
    </dgm:pt>
    <dgm:pt modelId="{D0989C62-755B-492F-AD6D-E77B1DDC5947}" type="pres">
      <dgm:prSet presAssocID="{41A6A954-A1BF-4338-8E28-8D696E729FF9}" presName="arrow" presStyleLbl="node1" presStyleIdx="2" presStyleCnt="5"/>
      <dgm:spPr/>
      <dgm:t>
        <a:bodyPr/>
        <a:lstStyle/>
        <a:p>
          <a:endParaRPr lang="en-US"/>
        </a:p>
      </dgm:t>
    </dgm:pt>
    <dgm:pt modelId="{03EC2C6D-3B00-4A45-8384-69ED992C4D36}" type="pres">
      <dgm:prSet presAssocID="{41A6A954-A1BF-4338-8E28-8D696E729FF9}" presName="descendantArrow" presStyleCnt="0"/>
      <dgm:spPr/>
    </dgm:pt>
    <dgm:pt modelId="{94F4556E-F0C1-4AF3-A3CE-36D8510F5AEB}" type="pres">
      <dgm:prSet presAssocID="{81EF8E99-0FBE-467F-AF90-F02F2A4CC3F1}" presName="childTextArrow" presStyleLbl="fgAccFollowNode1" presStyleIdx="4" presStyleCnt="11">
        <dgm:presLayoutVars>
          <dgm:bulletEnabled val="1"/>
        </dgm:presLayoutVars>
      </dgm:prSet>
      <dgm:spPr/>
      <dgm:t>
        <a:bodyPr/>
        <a:lstStyle/>
        <a:p>
          <a:endParaRPr lang="en-US"/>
        </a:p>
      </dgm:t>
    </dgm:pt>
    <dgm:pt modelId="{955367C5-CA4C-4503-98DB-EC776FB5355F}" type="pres">
      <dgm:prSet presAssocID="{5AF0120B-B613-4B48-A71E-2CC72053AE77}" presName="childTextArrow" presStyleLbl="fgAccFollowNode1" presStyleIdx="5" presStyleCnt="11">
        <dgm:presLayoutVars>
          <dgm:bulletEnabled val="1"/>
        </dgm:presLayoutVars>
      </dgm:prSet>
      <dgm:spPr/>
      <dgm:t>
        <a:bodyPr/>
        <a:lstStyle/>
        <a:p>
          <a:endParaRPr lang="en-US"/>
        </a:p>
      </dgm:t>
    </dgm:pt>
    <dgm:pt modelId="{8F6877B0-697A-439D-AFFE-43F7380851A9}" type="pres">
      <dgm:prSet presAssocID="{1DDEC68C-5305-4579-9DFD-5AF94F9C2B16}" presName="childTextArrow" presStyleLbl="fgAccFollowNode1" presStyleIdx="6" presStyleCnt="11">
        <dgm:presLayoutVars>
          <dgm:bulletEnabled val="1"/>
        </dgm:presLayoutVars>
      </dgm:prSet>
      <dgm:spPr/>
      <dgm:t>
        <a:bodyPr/>
        <a:lstStyle/>
        <a:p>
          <a:endParaRPr lang="en-US"/>
        </a:p>
      </dgm:t>
    </dgm:pt>
    <dgm:pt modelId="{18C24698-5ECA-4382-91C7-CBC5E2FD56CF}" type="pres">
      <dgm:prSet presAssocID="{EED1A6A7-F84D-4B27-B528-E0297C00120A}" presName="sp" presStyleCnt="0"/>
      <dgm:spPr/>
    </dgm:pt>
    <dgm:pt modelId="{006898DF-448F-44D7-9967-A97018F768FA}" type="pres">
      <dgm:prSet presAssocID="{2ED18E9E-A5BB-47D9-AA43-A8DB167A6134}" presName="arrowAndChildren" presStyleCnt="0"/>
      <dgm:spPr/>
    </dgm:pt>
    <dgm:pt modelId="{F35EB1B6-4C2B-4531-AE94-D421FF05C491}" type="pres">
      <dgm:prSet presAssocID="{2ED18E9E-A5BB-47D9-AA43-A8DB167A6134}" presName="parentTextArrow" presStyleLbl="node1" presStyleIdx="2" presStyleCnt="5"/>
      <dgm:spPr/>
      <dgm:t>
        <a:bodyPr/>
        <a:lstStyle/>
        <a:p>
          <a:endParaRPr lang="en-US"/>
        </a:p>
      </dgm:t>
    </dgm:pt>
    <dgm:pt modelId="{763D55F5-B180-4340-8FF5-B45DC20BD0B0}" type="pres">
      <dgm:prSet presAssocID="{2ED18E9E-A5BB-47D9-AA43-A8DB167A6134}" presName="arrow" presStyleLbl="node1" presStyleIdx="3" presStyleCnt="5"/>
      <dgm:spPr/>
      <dgm:t>
        <a:bodyPr/>
        <a:lstStyle/>
        <a:p>
          <a:endParaRPr lang="en-US"/>
        </a:p>
      </dgm:t>
    </dgm:pt>
    <dgm:pt modelId="{638CA3A6-F095-41FE-BC0A-323D7190FC20}" type="pres">
      <dgm:prSet presAssocID="{2ED18E9E-A5BB-47D9-AA43-A8DB167A6134}" presName="descendantArrow" presStyleCnt="0"/>
      <dgm:spPr/>
    </dgm:pt>
    <dgm:pt modelId="{A6B298C0-B014-42A5-8DA6-B22D59DD3F63}" type="pres">
      <dgm:prSet presAssocID="{B081388D-25A4-4EAD-8713-F7DFEE89C7D7}" presName="childTextArrow" presStyleLbl="fgAccFollowNode1" presStyleIdx="7" presStyleCnt="11">
        <dgm:presLayoutVars>
          <dgm:bulletEnabled val="1"/>
        </dgm:presLayoutVars>
      </dgm:prSet>
      <dgm:spPr/>
      <dgm:t>
        <a:bodyPr/>
        <a:lstStyle/>
        <a:p>
          <a:endParaRPr lang="en-US"/>
        </a:p>
      </dgm:t>
    </dgm:pt>
    <dgm:pt modelId="{B9CA02B5-F0A8-49E5-B6F8-FE0AFAF16D7E}" type="pres">
      <dgm:prSet presAssocID="{85D67C9C-F94E-4333-9D82-6C449B6EFCBF}" presName="childTextArrow" presStyleLbl="fgAccFollowNode1" presStyleIdx="8" presStyleCnt="11">
        <dgm:presLayoutVars>
          <dgm:bulletEnabled val="1"/>
        </dgm:presLayoutVars>
      </dgm:prSet>
      <dgm:spPr/>
      <dgm:t>
        <a:bodyPr/>
        <a:lstStyle/>
        <a:p>
          <a:endParaRPr lang="en-US"/>
        </a:p>
      </dgm:t>
    </dgm:pt>
    <dgm:pt modelId="{E13B1FD6-D87D-4BF7-A211-9F1692A81DCF}" type="pres">
      <dgm:prSet presAssocID="{B7D308F4-0B47-45E6-93C8-E61C46405269}" presName="sp" presStyleCnt="0"/>
      <dgm:spPr/>
    </dgm:pt>
    <dgm:pt modelId="{EC03A004-3D3E-4E65-B6EE-572EA2008A4B}" type="pres">
      <dgm:prSet presAssocID="{5DBA945B-0A43-4B3A-80BF-87389EAFA23F}" presName="arrowAndChildren" presStyleCnt="0"/>
      <dgm:spPr/>
    </dgm:pt>
    <dgm:pt modelId="{706D3440-B38A-41FA-81A2-87B5D17AF92D}" type="pres">
      <dgm:prSet presAssocID="{5DBA945B-0A43-4B3A-80BF-87389EAFA23F}" presName="parentTextArrow" presStyleLbl="node1" presStyleIdx="3" presStyleCnt="5"/>
      <dgm:spPr/>
      <dgm:t>
        <a:bodyPr/>
        <a:lstStyle/>
        <a:p>
          <a:endParaRPr lang="en-US"/>
        </a:p>
      </dgm:t>
    </dgm:pt>
    <dgm:pt modelId="{333D1E4F-BF97-49E2-85D1-58C8487BB821}" type="pres">
      <dgm:prSet presAssocID="{5DBA945B-0A43-4B3A-80BF-87389EAFA23F}" presName="arrow" presStyleLbl="node1" presStyleIdx="4" presStyleCnt="5" custLinFactNeighborX="3996" custLinFactNeighborY="1951"/>
      <dgm:spPr/>
      <dgm:t>
        <a:bodyPr/>
        <a:lstStyle/>
        <a:p>
          <a:endParaRPr lang="en-US"/>
        </a:p>
      </dgm:t>
    </dgm:pt>
    <dgm:pt modelId="{69F6A92A-9D49-49E4-90B4-418B587FCD10}" type="pres">
      <dgm:prSet presAssocID="{5DBA945B-0A43-4B3A-80BF-87389EAFA23F}" presName="descendantArrow" presStyleCnt="0"/>
      <dgm:spPr/>
    </dgm:pt>
    <dgm:pt modelId="{C3C86859-FD2A-4EBA-AE70-D208A59B165D}" type="pres">
      <dgm:prSet presAssocID="{6C2E8211-1C9A-403E-9070-009B065CC76A}" presName="childTextArrow" presStyleLbl="fgAccFollowNode1" presStyleIdx="9" presStyleCnt="11">
        <dgm:presLayoutVars>
          <dgm:bulletEnabled val="1"/>
        </dgm:presLayoutVars>
      </dgm:prSet>
      <dgm:spPr/>
      <dgm:t>
        <a:bodyPr/>
        <a:lstStyle/>
        <a:p>
          <a:endParaRPr lang="en-US"/>
        </a:p>
      </dgm:t>
    </dgm:pt>
    <dgm:pt modelId="{B5EDE0A3-7562-46A4-BB25-86D7A1A0ABEA}" type="pres">
      <dgm:prSet presAssocID="{9B5409FE-6288-4701-8CB8-03C701735EFB}" presName="childTextArrow" presStyleLbl="fgAccFollowNode1" presStyleIdx="10" presStyleCnt="11">
        <dgm:presLayoutVars>
          <dgm:bulletEnabled val="1"/>
        </dgm:presLayoutVars>
      </dgm:prSet>
      <dgm:spPr/>
      <dgm:t>
        <a:bodyPr/>
        <a:lstStyle/>
        <a:p>
          <a:endParaRPr lang="en-US"/>
        </a:p>
      </dgm:t>
    </dgm:pt>
  </dgm:ptLst>
  <dgm:cxnLst>
    <dgm:cxn modelId="{22C2327B-D560-41C5-8735-5384CD4723AA}" srcId="{41A6A954-A1BF-4338-8E28-8D696E729FF9}" destId="{5AF0120B-B613-4B48-A71E-2CC72053AE77}" srcOrd="1" destOrd="0" parTransId="{8E4836B2-B8EE-4768-BE43-5D0304AA85FC}" sibTransId="{AE60141F-CD21-440C-A212-7AE49B7ED5E3}"/>
    <dgm:cxn modelId="{5294284C-1B8D-4220-9EDB-11F1A2AE6626}" type="presOf" srcId="{2BBB3DD1-6457-41B1-867E-A8E04D4C89BF}" destId="{AC7CCBF8-DB00-49E4-9A93-6A58D88BF3F3}" srcOrd="1" destOrd="0" presId="urn:microsoft.com/office/officeart/2005/8/layout/process4"/>
    <dgm:cxn modelId="{80F4C6E5-68ED-403E-A670-57C630950FD2}" type="presOf" srcId="{2ED18E9E-A5BB-47D9-AA43-A8DB167A6134}" destId="{F35EB1B6-4C2B-4531-AE94-D421FF05C491}" srcOrd="0" destOrd="0" presId="urn:microsoft.com/office/officeart/2005/8/layout/process4"/>
    <dgm:cxn modelId="{DDFA4C5E-08DA-4AC4-B8AF-27BBDFF273C0}" type="presOf" srcId="{9B5409FE-6288-4701-8CB8-03C701735EFB}" destId="{B5EDE0A3-7562-46A4-BB25-86D7A1A0ABEA}" srcOrd="0" destOrd="0" presId="urn:microsoft.com/office/officeart/2005/8/layout/process4"/>
    <dgm:cxn modelId="{B4CF79D6-BE20-4CFE-9E1F-E2E62609BD5A}" type="presOf" srcId="{41A6A954-A1BF-4338-8E28-8D696E729FF9}" destId="{892E7809-DF14-486C-9B45-A6E3D2118A7B}" srcOrd="0" destOrd="0" presId="urn:microsoft.com/office/officeart/2005/8/layout/process4"/>
    <dgm:cxn modelId="{7659FB58-1BFE-4620-9C5E-B2BE3F489DC4}" type="presOf" srcId="{0A668E8D-2C72-44F0-B11C-AFCE79CED783}" destId="{E471DA2D-5244-4A81-A8FF-FB9D67EFDAE7}" srcOrd="0" destOrd="0" presId="urn:microsoft.com/office/officeart/2005/8/layout/process4"/>
    <dgm:cxn modelId="{48FCE0E4-867E-4E2E-AAD6-72372243C7CF}" srcId="{2ED18E9E-A5BB-47D9-AA43-A8DB167A6134}" destId="{85D67C9C-F94E-4333-9D82-6C449B6EFCBF}" srcOrd="1" destOrd="0" parTransId="{4DEA09D8-0271-4087-B20F-38A40BAC4DBF}" sibTransId="{4CCD5F64-879D-4BAE-B29D-7B687357D030}"/>
    <dgm:cxn modelId="{F01AB126-5DB8-4B91-AF47-0FD6F8057C77}" type="presOf" srcId="{1DDEC68C-5305-4579-9DFD-5AF94F9C2B16}" destId="{8F6877B0-697A-439D-AFFE-43F7380851A9}" srcOrd="0" destOrd="0" presId="urn:microsoft.com/office/officeart/2005/8/layout/process4"/>
    <dgm:cxn modelId="{529957D1-FE0E-4C09-BC39-3B98AD2209F2}" srcId="{2ED18E9E-A5BB-47D9-AA43-A8DB167A6134}" destId="{B081388D-25A4-4EAD-8713-F7DFEE89C7D7}" srcOrd="0" destOrd="0" parTransId="{AD1E1DCC-FB9F-4768-AD7E-3B306366D37F}" sibTransId="{C2B50E83-756A-42DF-8642-634FA2521FB7}"/>
    <dgm:cxn modelId="{E288C7DE-C559-4D8F-9E42-2BDCF3E3E75C}" type="presOf" srcId="{2ED18E9E-A5BB-47D9-AA43-A8DB167A6134}" destId="{763D55F5-B180-4340-8FF5-B45DC20BD0B0}" srcOrd="1" destOrd="0" presId="urn:microsoft.com/office/officeart/2005/8/layout/process4"/>
    <dgm:cxn modelId="{CF5EE6E7-C622-4ED0-955B-068DE8C0E595}" type="presOf" srcId="{81EF8E99-0FBE-467F-AF90-F02F2A4CC3F1}" destId="{94F4556E-F0C1-4AF3-A3CE-36D8510F5AEB}" srcOrd="0" destOrd="0" presId="urn:microsoft.com/office/officeart/2005/8/layout/process4"/>
    <dgm:cxn modelId="{247DB404-6360-4A41-A19F-6E373172B117}" srcId="{2BBB3DD1-6457-41B1-867E-A8E04D4C89BF}" destId="{707CBFFE-B29B-4EF0-BFF4-D7C6F5AC2BD4}" srcOrd="0" destOrd="0" parTransId="{2A404881-98B4-4A46-8A30-9926121C4B71}" sibTransId="{E4BC5441-F54B-464E-89BB-5962D154A719}"/>
    <dgm:cxn modelId="{25164B67-8B94-4C5B-9119-04477A8F7BB7}" type="presOf" srcId="{97C43DB0-3F0D-4C8A-A29D-EFD748E55351}" destId="{469AD55C-982E-4058-A4E1-8196FA86F17C}" srcOrd="0" destOrd="0" presId="urn:microsoft.com/office/officeart/2005/8/layout/process4"/>
    <dgm:cxn modelId="{37ACFFDD-05A8-49F3-B441-63ABF9A1E27C}" srcId="{41A6A954-A1BF-4338-8E28-8D696E729FF9}" destId="{1DDEC68C-5305-4579-9DFD-5AF94F9C2B16}" srcOrd="2" destOrd="0" parTransId="{BDF53E24-ABB9-4193-A1C4-B3BD0B0722EC}" sibTransId="{1AB86EA2-386D-408F-90BA-DF9BE840DA75}"/>
    <dgm:cxn modelId="{902D66F2-5326-4D86-A84D-08D175628544}" type="presOf" srcId="{707CBFFE-B29B-4EF0-BFF4-D7C6F5AC2BD4}" destId="{0C1AC3DC-3979-4751-B75E-3CF0DBE1F5C7}" srcOrd="0" destOrd="0" presId="urn:microsoft.com/office/officeart/2005/8/layout/process4"/>
    <dgm:cxn modelId="{BF23F119-0EF9-46FE-9229-FDE3390181DF}" type="presOf" srcId="{D686EF3C-AE42-4079-B759-CBFEB8100876}" destId="{E50404F0-7F20-4BC9-8087-161996665CFC}" srcOrd="0" destOrd="0" presId="urn:microsoft.com/office/officeart/2005/8/layout/process4"/>
    <dgm:cxn modelId="{E785FFB3-2B14-4649-A0D0-7BB270208F1D}" type="presOf" srcId="{5DBA945B-0A43-4B3A-80BF-87389EAFA23F}" destId="{706D3440-B38A-41FA-81A2-87B5D17AF92D}" srcOrd="0" destOrd="0" presId="urn:microsoft.com/office/officeart/2005/8/layout/process4"/>
    <dgm:cxn modelId="{EE11DFBA-6AA0-48A7-A7AF-8FCFCF2C1286}" srcId="{97C43DB0-3F0D-4C8A-A29D-EFD748E55351}" destId="{0A668E8D-2C72-44F0-B11C-AFCE79CED783}" srcOrd="3" destOrd="0" parTransId="{B6D44E38-EAD0-49BA-B108-BF058396B2D3}" sibTransId="{887E0165-9B9C-414A-ACA4-1D555E4FD429}"/>
    <dgm:cxn modelId="{C1AF16FC-E6C7-4080-85AE-9BAE10692651}" srcId="{5DBA945B-0A43-4B3A-80BF-87389EAFA23F}" destId="{9B5409FE-6288-4701-8CB8-03C701735EFB}" srcOrd="1" destOrd="0" parTransId="{4F32355D-4BCA-4F19-A916-641084C5C3E5}" sibTransId="{08C762AD-97EB-4E83-85A7-2B121D345A74}"/>
    <dgm:cxn modelId="{5935C2CD-D60A-4BC8-9594-7E89C1E051E5}" type="presOf" srcId="{5AF0120B-B613-4B48-A71E-2CC72053AE77}" destId="{955367C5-CA4C-4503-98DB-EC776FB5355F}" srcOrd="0" destOrd="0" presId="urn:microsoft.com/office/officeart/2005/8/layout/process4"/>
    <dgm:cxn modelId="{DC8DA39C-A9C3-4F62-A80A-87D0774D489A}" type="presOf" srcId="{008F750A-5E92-4C99-B80B-72C9C5BEA9B3}" destId="{4354C4BC-2B5E-436B-992A-BF8A0BCF4F2C}" srcOrd="0" destOrd="0" presId="urn:microsoft.com/office/officeart/2005/8/layout/process4"/>
    <dgm:cxn modelId="{F5BA5B45-B8F3-4976-8456-516FE2030C4F}" srcId="{5DBA945B-0A43-4B3A-80BF-87389EAFA23F}" destId="{6C2E8211-1C9A-403E-9070-009B065CC76A}" srcOrd="0" destOrd="0" parTransId="{8DC65E62-55ED-4C2A-B736-2BF06F2DD4BF}" sibTransId="{C76CB839-1D86-4EA0-9F65-9ACD7F5FF1B1}"/>
    <dgm:cxn modelId="{2BD4BCD6-BE86-4B9E-9A49-0965A751AB1C}" type="presOf" srcId="{1863ABF1-4B16-40A0-9954-FD6B2EA3EB8A}" destId="{598AECDB-AE1E-482A-BBA7-0CA5DF10BE59}" srcOrd="0" destOrd="0" presId="urn:microsoft.com/office/officeart/2005/8/layout/process4"/>
    <dgm:cxn modelId="{F51D18F6-CCB4-488C-8F1A-18AC35008C9C}" srcId="{97C43DB0-3F0D-4C8A-A29D-EFD748E55351}" destId="{2ED18E9E-A5BB-47D9-AA43-A8DB167A6134}" srcOrd="1" destOrd="0" parTransId="{30F30FC9-B388-416E-B9FD-DC4022DDD6F1}" sibTransId="{EED1A6A7-F84D-4B27-B528-E0297C00120A}"/>
    <dgm:cxn modelId="{27457CF9-5D98-41ED-A49B-B3C5115E8CD5}" srcId="{0A668E8D-2C72-44F0-B11C-AFCE79CED783}" destId="{008F750A-5E92-4C99-B80B-72C9C5BEA9B3}" srcOrd="1" destOrd="0" parTransId="{5D3C94BD-A73B-4FD2-9183-90786329CC7D}" sibTransId="{C57798B0-2BEB-4289-BC83-7F450656277D}"/>
    <dgm:cxn modelId="{16D9898B-ADDE-4167-B613-6DB28AB7E1D8}" type="presOf" srcId="{B081388D-25A4-4EAD-8713-F7DFEE89C7D7}" destId="{A6B298C0-B014-42A5-8DA6-B22D59DD3F63}" srcOrd="0" destOrd="0" presId="urn:microsoft.com/office/officeart/2005/8/layout/process4"/>
    <dgm:cxn modelId="{8B8AA400-1CE9-4B32-A266-ECEFDDF41AC7}" type="presOf" srcId="{6C2E8211-1C9A-403E-9070-009B065CC76A}" destId="{C3C86859-FD2A-4EBA-AE70-D208A59B165D}" srcOrd="0" destOrd="0" presId="urn:microsoft.com/office/officeart/2005/8/layout/process4"/>
    <dgm:cxn modelId="{A47855A0-93CF-4D52-81AA-146EF9520E8F}" srcId="{97C43DB0-3F0D-4C8A-A29D-EFD748E55351}" destId="{5DBA945B-0A43-4B3A-80BF-87389EAFA23F}" srcOrd="0" destOrd="0" parTransId="{B2CD45D9-7413-408F-9241-2412F0B80BAA}" sibTransId="{B7D308F4-0B47-45E6-93C8-E61C46405269}"/>
    <dgm:cxn modelId="{52252092-0F2B-4F0D-86D7-3ADACEF963F3}" srcId="{2BBB3DD1-6457-41B1-867E-A8E04D4C89BF}" destId="{1863ABF1-4B16-40A0-9954-FD6B2EA3EB8A}" srcOrd="1" destOrd="0" parTransId="{7D521BE5-C801-43DA-8F57-6360BE4F34E9}" sibTransId="{48516703-0597-42AA-86C1-E96DC8F838EA}"/>
    <dgm:cxn modelId="{3A1CE3EC-5BB4-4FB7-98C1-9BC6ED6072D3}" type="presOf" srcId="{2BBB3DD1-6457-41B1-867E-A8E04D4C89BF}" destId="{68023C6D-B046-4516-B89E-B1FF95E6E00F}" srcOrd="0" destOrd="0" presId="urn:microsoft.com/office/officeart/2005/8/layout/process4"/>
    <dgm:cxn modelId="{9AF8D01D-12D4-46B1-AEC4-F301D50DDE2F}" type="presOf" srcId="{0A668E8D-2C72-44F0-B11C-AFCE79CED783}" destId="{E864A7F4-AE5B-44EE-82A8-D753A8A2B727}" srcOrd="1" destOrd="0" presId="urn:microsoft.com/office/officeart/2005/8/layout/process4"/>
    <dgm:cxn modelId="{74B0634B-1B6C-47C0-BE93-80D0C29EE899}" srcId="{41A6A954-A1BF-4338-8E28-8D696E729FF9}" destId="{81EF8E99-0FBE-467F-AF90-F02F2A4CC3F1}" srcOrd="0" destOrd="0" parTransId="{015D36E4-6C80-4D45-B1C2-293DAFB67736}" sibTransId="{B5F736F0-6788-4C87-ADE3-820BFD7F09B4}"/>
    <dgm:cxn modelId="{717734E9-A92C-41BC-99F0-5BC73FC72387}" srcId="{0A668E8D-2C72-44F0-B11C-AFCE79CED783}" destId="{D686EF3C-AE42-4079-B759-CBFEB8100876}" srcOrd="0" destOrd="0" parTransId="{29AD3D3D-2188-4E5B-9CD7-AB6792402D7D}" sibTransId="{1DF00102-745E-4824-9A8E-C9F6CA456997}"/>
    <dgm:cxn modelId="{5FC9B3CC-7F08-4B1F-AFD4-64C3050F5D48}" type="presOf" srcId="{85D67C9C-F94E-4333-9D82-6C449B6EFCBF}" destId="{B9CA02B5-F0A8-49E5-B6F8-FE0AFAF16D7E}" srcOrd="0" destOrd="0" presId="urn:microsoft.com/office/officeart/2005/8/layout/process4"/>
    <dgm:cxn modelId="{58F554B5-CE80-4398-BDBE-CE3DEA25783D}" srcId="{97C43DB0-3F0D-4C8A-A29D-EFD748E55351}" destId="{41A6A954-A1BF-4338-8E28-8D696E729FF9}" srcOrd="2" destOrd="0" parTransId="{614676BC-E04A-49E9-95AB-5755C52AF3AA}" sibTransId="{5C902B5C-0AE0-4350-A046-7A9C6E456B86}"/>
    <dgm:cxn modelId="{464FC6DA-DCE6-459C-9CE1-00208C2BCD1B}" type="presOf" srcId="{41A6A954-A1BF-4338-8E28-8D696E729FF9}" destId="{D0989C62-755B-492F-AD6D-E77B1DDC5947}" srcOrd="1" destOrd="0" presId="urn:microsoft.com/office/officeart/2005/8/layout/process4"/>
    <dgm:cxn modelId="{4CABC1C8-B434-488E-93C6-36E1D8F70400}" type="presOf" srcId="{5DBA945B-0A43-4B3A-80BF-87389EAFA23F}" destId="{333D1E4F-BF97-49E2-85D1-58C8487BB821}" srcOrd="1" destOrd="0" presId="urn:microsoft.com/office/officeart/2005/8/layout/process4"/>
    <dgm:cxn modelId="{18CAC542-B13F-456C-8893-375F3B64B16F}" srcId="{97C43DB0-3F0D-4C8A-A29D-EFD748E55351}" destId="{2BBB3DD1-6457-41B1-867E-A8E04D4C89BF}" srcOrd="4" destOrd="0" parTransId="{2CB841B3-DD48-47A3-A84A-6886AC52B99F}" sibTransId="{FCE22841-46D6-4859-B8E5-E38AB557966F}"/>
    <dgm:cxn modelId="{F3D622D7-0DF1-48C1-9562-62CD4854D447}" type="presParOf" srcId="{469AD55C-982E-4058-A4E1-8196FA86F17C}" destId="{E0BCDEC8-BE6F-43E2-BFC1-968D19640F6F}" srcOrd="0" destOrd="0" presId="urn:microsoft.com/office/officeart/2005/8/layout/process4"/>
    <dgm:cxn modelId="{526731B0-1762-43A2-897E-23569F202655}" type="presParOf" srcId="{E0BCDEC8-BE6F-43E2-BFC1-968D19640F6F}" destId="{68023C6D-B046-4516-B89E-B1FF95E6E00F}" srcOrd="0" destOrd="0" presId="urn:microsoft.com/office/officeart/2005/8/layout/process4"/>
    <dgm:cxn modelId="{8875CA6F-CAD6-46B2-AEAC-4B633B87A683}" type="presParOf" srcId="{E0BCDEC8-BE6F-43E2-BFC1-968D19640F6F}" destId="{AC7CCBF8-DB00-49E4-9A93-6A58D88BF3F3}" srcOrd="1" destOrd="0" presId="urn:microsoft.com/office/officeart/2005/8/layout/process4"/>
    <dgm:cxn modelId="{5CF5DC19-81C3-4D32-A1EA-833A9BCDE23D}" type="presParOf" srcId="{E0BCDEC8-BE6F-43E2-BFC1-968D19640F6F}" destId="{48BD284E-7E05-4010-A34A-F77526930055}" srcOrd="2" destOrd="0" presId="urn:microsoft.com/office/officeart/2005/8/layout/process4"/>
    <dgm:cxn modelId="{484EA240-ACFD-4C73-8A56-05542B1F82DD}" type="presParOf" srcId="{48BD284E-7E05-4010-A34A-F77526930055}" destId="{0C1AC3DC-3979-4751-B75E-3CF0DBE1F5C7}" srcOrd="0" destOrd="0" presId="urn:microsoft.com/office/officeart/2005/8/layout/process4"/>
    <dgm:cxn modelId="{EE782C98-F21A-4E1B-A42F-51DF81182D8A}" type="presParOf" srcId="{48BD284E-7E05-4010-A34A-F77526930055}" destId="{598AECDB-AE1E-482A-BBA7-0CA5DF10BE59}" srcOrd="1" destOrd="0" presId="urn:microsoft.com/office/officeart/2005/8/layout/process4"/>
    <dgm:cxn modelId="{F8011188-4BC4-4754-B3F5-7A2488CDA729}" type="presParOf" srcId="{469AD55C-982E-4058-A4E1-8196FA86F17C}" destId="{06FAB9F5-403C-4547-AEEA-1AA91061C30A}" srcOrd="1" destOrd="0" presId="urn:microsoft.com/office/officeart/2005/8/layout/process4"/>
    <dgm:cxn modelId="{06FD2A00-98DE-4EFD-843A-2F1EAFDFA00E}" type="presParOf" srcId="{469AD55C-982E-4058-A4E1-8196FA86F17C}" destId="{66B00B0F-786A-4F15-911A-5814AF5B798E}" srcOrd="2" destOrd="0" presId="urn:microsoft.com/office/officeart/2005/8/layout/process4"/>
    <dgm:cxn modelId="{5F1D3EFD-2831-4FC0-ACB3-440794BCD96D}" type="presParOf" srcId="{66B00B0F-786A-4F15-911A-5814AF5B798E}" destId="{E471DA2D-5244-4A81-A8FF-FB9D67EFDAE7}" srcOrd="0" destOrd="0" presId="urn:microsoft.com/office/officeart/2005/8/layout/process4"/>
    <dgm:cxn modelId="{AA3BEB20-6D52-44EF-8F90-4F01439F7007}" type="presParOf" srcId="{66B00B0F-786A-4F15-911A-5814AF5B798E}" destId="{E864A7F4-AE5B-44EE-82A8-D753A8A2B727}" srcOrd="1" destOrd="0" presId="urn:microsoft.com/office/officeart/2005/8/layout/process4"/>
    <dgm:cxn modelId="{02BDBE61-6BC6-44AE-BA3D-D29CD633A9BC}" type="presParOf" srcId="{66B00B0F-786A-4F15-911A-5814AF5B798E}" destId="{7D9AEE82-BC73-49BC-95F5-BCBFD407FB33}" srcOrd="2" destOrd="0" presId="urn:microsoft.com/office/officeart/2005/8/layout/process4"/>
    <dgm:cxn modelId="{2F6F49BF-5BCA-43F1-B5F2-49B474D9837D}" type="presParOf" srcId="{7D9AEE82-BC73-49BC-95F5-BCBFD407FB33}" destId="{E50404F0-7F20-4BC9-8087-161996665CFC}" srcOrd="0" destOrd="0" presId="urn:microsoft.com/office/officeart/2005/8/layout/process4"/>
    <dgm:cxn modelId="{2791FF4A-1EDE-49C0-A928-9E8E434ED41B}" type="presParOf" srcId="{7D9AEE82-BC73-49BC-95F5-BCBFD407FB33}" destId="{4354C4BC-2B5E-436B-992A-BF8A0BCF4F2C}" srcOrd="1" destOrd="0" presId="urn:microsoft.com/office/officeart/2005/8/layout/process4"/>
    <dgm:cxn modelId="{68F4FAE8-F68C-4CA3-A847-6D0264B75EE4}" type="presParOf" srcId="{469AD55C-982E-4058-A4E1-8196FA86F17C}" destId="{92AE189E-E46B-4A9E-BCEA-586679E74742}" srcOrd="3" destOrd="0" presId="urn:microsoft.com/office/officeart/2005/8/layout/process4"/>
    <dgm:cxn modelId="{3630CC7C-3C24-40D2-9F80-C201D62AA660}" type="presParOf" srcId="{469AD55C-982E-4058-A4E1-8196FA86F17C}" destId="{35BA5789-C89A-4CA8-8D48-2D6E7C255C7D}" srcOrd="4" destOrd="0" presId="urn:microsoft.com/office/officeart/2005/8/layout/process4"/>
    <dgm:cxn modelId="{99346D8C-49DA-48D9-A940-29E2B0719E82}" type="presParOf" srcId="{35BA5789-C89A-4CA8-8D48-2D6E7C255C7D}" destId="{892E7809-DF14-486C-9B45-A6E3D2118A7B}" srcOrd="0" destOrd="0" presId="urn:microsoft.com/office/officeart/2005/8/layout/process4"/>
    <dgm:cxn modelId="{58F39538-02FF-4FD1-8CB5-849BBDBE2DCA}" type="presParOf" srcId="{35BA5789-C89A-4CA8-8D48-2D6E7C255C7D}" destId="{D0989C62-755B-492F-AD6D-E77B1DDC5947}" srcOrd="1" destOrd="0" presId="urn:microsoft.com/office/officeart/2005/8/layout/process4"/>
    <dgm:cxn modelId="{4D4195C8-BF4F-4D10-BE45-903DE1AB80A7}" type="presParOf" srcId="{35BA5789-C89A-4CA8-8D48-2D6E7C255C7D}" destId="{03EC2C6D-3B00-4A45-8384-69ED992C4D36}" srcOrd="2" destOrd="0" presId="urn:microsoft.com/office/officeart/2005/8/layout/process4"/>
    <dgm:cxn modelId="{77BBC34B-B14B-4E0B-9FAE-C2D2AA44C308}" type="presParOf" srcId="{03EC2C6D-3B00-4A45-8384-69ED992C4D36}" destId="{94F4556E-F0C1-4AF3-A3CE-36D8510F5AEB}" srcOrd="0" destOrd="0" presId="urn:microsoft.com/office/officeart/2005/8/layout/process4"/>
    <dgm:cxn modelId="{73A7764C-A8FB-4EFF-83FD-C7F1A6C53A78}" type="presParOf" srcId="{03EC2C6D-3B00-4A45-8384-69ED992C4D36}" destId="{955367C5-CA4C-4503-98DB-EC776FB5355F}" srcOrd="1" destOrd="0" presId="urn:microsoft.com/office/officeart/2005/8/layout/process4"/>
    <dgm:cxn modelId="{D66155FB-5C10-4BAA-9749-606F9CD94406}" type="presParOf" srcId="{03EC2C6D-3B00-4A45-8384-69ED992C4D36}" destId="{8F6877B0-697A-439D-AFFE-43F7380851A9}" srcOrd="2" destOrd="0" presId="urn:microsoft.com/office/officeart/2005/8/layout/process4"/>
    <dgm:cxn modelId="{153E19E4-EE8E-44AA-813C-0F3A46ACFDFA}" type="presParOf" srcId="{469AD55C-982E-4058-A4E1-8196FA86F17C}" destId="{18C24698-5ECA-4382-91C7-CBC5E2FD56CF}" srcOrd="5" destOrd="0" presId="urn:microsoft.com/office/officeart/2005/8/layout/process4"/>
    <dgm:cxn modelId="{786003BD-3BC9-4CEB-821C-60698E363B79}" type="presParOf" srcId="{469AD55C-982E-4058-A4E1-8196FA86F17C}" destId="{006898DF-448F-44D7-9967-A97018F768FA}" srcOrd="6" destOrd="0" presId="urn:microsoft.com/office/officeart/2005/8/layout/process4"/>
    <dgm:cxn modelId="{2DFD4DE5-AF49-441C-AE0B-AF6D519A4E97}" type="presParOf" srcId="{006898DF-448F-44D7-9967-A97018F768FA}" destId="{F35EB1B6-4C2B-4531-AE94-D421FF05C491}" srcOrd="0" destOrd="0" presId="urn:microsoft.com/office/officeart/2005/8/layout/process4"/>
    <dgm:cxn modelId="{A0CEC9C5-4B27-4199-9E65-63F5A7B48F78}" type="presParOf" srcId="{006898DF-448F-44D7-9967-A97018F768FA}" destId="{763D55F5-B180-4340-8FF5-B45DC20BD0B0}" srcOrd="1" destOrd="0" presId="urn:microsoft.com/office/officeart/2005/8/layout/process4"/>
    <dgm:cxn modelId="{2DCCB13C-A3CD-4D7C-A60F-82A86538F91A}" type="presParOf" srcId="{006898DF-448F-44D7-9967-A97018F768FA}" destId="{638CA3A6-F095-41FE-BC0A-323D7190FC20}" srcOrd="2" destOrd="0" presId="urn:microsoft.com/office/officeart/2005/8/layout/process4"/>
    <dgm:cxn modelId="{86ACF282-D695-4A0C-9905-239B87C67648}" type="presParOf" srcId="{638CA3A6-F095-41FE-BC0A-323D7190FC20}" destId="{A6B298C0-B014-42A5-8DA6-B22D59DD3F63}" srcOrd="0" destOrd="0" presId="urn:microsoft.com/office/officeart/2005/8/layout/process4"/>
    <dgm:cxn modelId="{236DC9CC-1969-489A-9877-16822DF43640}" type="presParOf" srcId="{638CA3A6-F095-41FE-BC0A-323D7190FC20}" destId="{B9CA02B5-F0A8-49E5-B6F8-FE0AFAF16D7E}" srcOrd="1" destOrd="0" presId="urn:microsoft.com/office/officeart/2005/8/layout/process4"/>
    <dgm:cxn modelId="{832F0072-EF3A-4AF8-A990-095A2410841A}" type="presParOf" srcId="{469AD55C-982E-4058-A4E1-8196FA86F17C}" destId="{E13B1FD6-D87D-4BF7-A211-9F1692A81DCF}" srcOrd="7" destOrd="0" presId="urn:microsoft.com/office/officeart/2005/8/layout/process4"/>
    <dgm:cxn modelId="{4488A07E-042B-4244-AD7E-035AC81CAE48}" type="presParOf" srcId="{469AD55C-982E-4058-A4E1-8196FA86F17C}" destId="{EC03A004-3D3E-4E65-B6EE-572EA2008A4B}" srcOrd="8" destOrd="0" presId="urn:microsoft.com/office/officeart/2005/8/layout/process4"/>
    <dgm:cxn modelId="{906E9214-B218-4AB3-809C-758197841222}" type="presParOf" srcId="{EC03A004-3D3E-4E65-B6EE-572EA2008A4B}" destId="{706D3440-B38A-41FA-81A2-87B5D17AF92D}" srcOrd="0" destOrd="0" presId="urn:microsoft.com/office/officeart/2005/8/layout/process4"/>
    <dgm:cxn modelId="{F66188BC-2BE6-45D9-8060-69013F4BD59B}" type="presParOf" srcId="{EC03A004-3D3E-4E65-B6EE-572EA2008A4B}" destId="{333D1E4F-BF97-49E2-85D1-58C8487BB821}" srcOrd="1" destOrd="0" presId="urn:microsoft.com/office/officeart/2005/8/layout/process4"/>
    <dgm:cxn modelId="{14ED4DE9-AF21-4B64-AB4B-6FD17E5A0C49}" type="presParOf" srcId="{EC03A004-3D3E-4E65-B6EE-572EA2008A4B}" destId="{69F6A92A-9D49-49E4-90B4-418B587FCD10}" srcOrd="2" destOrd="0" presId="urn:microsoft.com/office/officeart/2005/8/layout/process4"/>
    <dgm:cxn modelId="{4A4BEC1B-8A5C-4CA1-8E1F-8BC5DAA8AB21}" type="presParOf" srcId="{69F6A92A-9D49-49E4-90B4-418B587FCD10}" destId="{C3C86859-FD2A-4EBA-AE70-D208A59B165D}" srcOrd="0" destOrd="0" presId="urn:microsoft.com/office/officeart/2005/8/layout/process4"/>
    <dgm:cxn modelId="{41C0E258-6A09-4DB5-95DA-632F88CC7D5A}" type="presParOf" srcId="{69F6A92A-9D49-49E4-90B4-418B587FCD10}" destId="{B5EDE0A3-7562-46A4-BB25-86D7A1A0ABE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A2FBCD-2DBE-4C1D-9D10-9146FAA440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C549B5-7022-4D1A-88A4-7AF37C722878}">
      <dgm:prSet phldrT="[Metin]"/>
      <dgm:spPr/>
      <dgm:t>
        <a:bodyPr/>
        <a:lstStyle/>
        <a:p>
          <a:r>
            <a:rPr lang="en-US" dirty="0" err="1" smtClean="0"/>
            <a:t>Conteúdo</a:t>
          </a:r>
          <a:r>
            <a:rPr lang="en-US" dirty="0" smtClean="0"/>
            <a:t> </a:t>
          </a:r>
          <a:r>
            <a:rPr lang="en-US" dirty="0" err="1" smtClean="0"/>
            <a:t>Externo</a:t>
          </a:r>
          <a:endParaRPr lang="en-US" dirty="0"/>
        </a:p>
      </dgm:t>
    </dgm:pt>
    <dgm:pt modelId="{DF42BEAB-DDCC-4EEE-B438-7066F3D21F70}" type="parTrans" cxnId="{522EE915-8D11-4C6B-B6BE-E2E9362959E0}">
      <dgm:prSet/>
      <dgm:spPr/>
      <dgm:t>
        <a:bodyPr/>
        <a:lstStyle/>
        <a:p>
          <a:endParaRPr lang="en-US"/>
        </a:p>
      </dgm:t>
    </dgm:pt>
    <dgm:pt modelId="{5D8B29D5-500C-4079-87D9-F7038B24659C}" type="sibTrans" cxnId="{522EE915-8D11-4C6B-B6BE-E2E9362959E0}">
      <dgm:prSet/>
      <dgm:spPr/>
      <dgm:t>
        <a:bodyPr/>
        <a:lstStyle/>
        <a:p>
          <a:endParaRPr lang="en-US"/>
        </a:p>
      </dgm:t>
    </dgm:pt>
    <dgm:pt modelId="{6BE42534-1BCF-4E82-8C9F-0CEF45D07668}">
      <dgm:prSet phldrT="[Metin]"/>
      <dgm:spPr/>
      <dgm:t>
        <a:bodyPr/>
        <a:lstStyle/>
        <a:p>
          <a:r>
            <a:rPr lang="pt-BR" b="1" dirty="0" smtClean="0">
              <a:latin typeface="Myriad Pro" pitchFamily="-110" charset="0"/>
            </a:rPr>
            <a:t>Contexto </a:t>
          </a:r>
          <a:r>
            <a:rPr lang="pt-BR" dirty="0" smtClean="0">
              <a:latin typeface="Myriad Pro" pitchFamily="-110" charset="0"/>
            </a:rPr>
            <a:t>político, econômico, social, ambiental, regional, tecnológico e organizacional.</a:t>
          </a:r>
          <a:endParaRPr lang="en-GB" dirty="0" smtClean="0">
            <a:latin typeface="Myriad Pro" pitchFamily="-110" charset="0"/>
          </a:endParaRPr>
        </a:p>
      </dgm:t>
    </dgm:pt>
    <dgm:pt modelId="{A2FEF26C-7809-44BA-A3AC-995F0551217C}" type="parTrans" cxnId="{2DDC8255-2AE1-4163-A6B6-1DF41FEAD023}">
      <dgm:prSet/>
      <dgm:spPr/>
      <dgm:t>
        <a:bodyPr/>
        <a:lstStyle/>
        <a:p>
          <a:endParaRPr lang="en-US"/>
        </a:p>
      </dgm:t>
    </dgm:pt>
    <dgm:pt modelId="{96A2B249-563F-4866-B4A2-B94E68D25D98}" type="sibTrans" cxnId="{2DDC8255-2AE1-4163-A6B6-1DF41FEAD023}">
      <dgm:prSet/>
      <dgm:spPr/>
      <dgm:t>
        <a:bodyPr/>
        <a:lstStyle/>
        <a:p>
          <a:endParaRPr lang="en-US"/>
        </a:p>
      </dgm:t>
    </dgm:pt>
    <dgm:pt modelId="{64FF774B-B5B4-472C-995E-67E10643A395}">
      <dgm:prSet phldrT="[Metin]"/>
      <dgm:spPr/>
      <dgm:t>
        <a:bodyPr/>
        <a:lstStyle/>
        <a:p>
          <a:r>
            <a:rPr lang="en-US" dirty="0" err="1" smtClean="0"/>
            <a:t>Histórico</a:t>
          </a:r>
          <a:endParaRPr lang="en-US" dirty="0"/>
        </a:p>
      </dgm:t>
    </dgm:pt>
    <dgm:pt modelId="{54F67B9E-B404-420E-9E90-646DA9D1A537}" type="parTrans" cxnId="{11C38F04-00A2-4260-81F8-904FC02CEBA3}">
      <dgm:prSet/>
      <dgm:spPr/>
      <dgm:t>
        <a:bodyPr/>
        <a:lstStyle/>
        <a:p>
          <a:endParaRPr lang="en-US"/>
        </a:p>
      </dgm:t>
    </dgm:pt>
    <dgm:pt modelId="{9DB490F8-E880-4B68-BE4D-AEF85A5B067C}" type="sibTrans" cxnId="{11C38F04-00A2-4260-81F8-904FC02CEBA3}">
      <dgm:prSet/>
      <dgm:spPr/>
      <dgm:t>
        <a:bodyPr/>
        <a:lstStyle/>
        <a:p>
          <a:endParaRPr lang="en-US"/>
        </a:p>
      </dgm:t>
    </dgm:pt>
    <dgm:pt modelId="{EF1A8521-071D-4598-8690-E81537296706}">
      <dgm:prSet phldrT="[Metin]"/>
      <dgm:spPr/>
      <dgm:t>
        <a:bodyPr/>
        <a:lstStyle/>
        <a:p>
          <a:r>
            <a:rPr lang="pt-BR" dirty="0" smtClean="0">
              <a:latin typeface="Myriad Pro" pitchFamily="-110" charset="0"/>
            </a:rPr>
            <a:t>Qual é a </a:t>
          </a:r>
          <a:r>
            <a:rPr lang="pt-BR" b="1" dirty="0" smtClean="0">
              <a:latin typeface="Myriad Pro" pitchFamily="-110" charset="0"/>
            </a:rPr>
            <a:t>história</a:t>
          </a:r>
          <a:r>
            <a:rPr lang="pt-BR" dirty="0" smtClean="0">
              <a:latin typeface="Myriad Pro" pitchFamily="-110" charset="0"/>
            </a:rPr>
            <a:t> da empresa? De onde surgiu a ideia? </a:t>
          </a:r>
        </a:p>
        <a:p>
          <a:r>
            <a:rPr lang="pt-BR" dirty="0" smtClean="0">
              <a:latin typeface="Myriad Pro" pitchFamily="-110" charset="0"/>
            </a:rPr>
            <a:t>Quem inventou isso? Como foi desenvolvido (breve linha do tempo)?</a:t>
          </a:r>
          <a:endParaRPr lang="en-GB" dirty="0" smtClean="0">
            <a:latin typeface="Myriad Pro" pitchFamily="-110" charset="0"/>
          </a:endParaRPr>
        </a:p>
      </dgm:t>
    </dgm:pt>
    <dgm:pt modelId="{8A963F11-1C0B-400A-A39C-533545FBAEB7}" type="parTrans" cxnId="{4410648B-79CF-4B4C-B08E-8CF3935D59F1}">
      <dgm:prSet/>
      <dgm:spPr/>
      <dgm:t>
        <a:bodyPr/>
        <a:lstStyle/>
        <a:p>
          <a:endParaRPr lang="en-US"/>
        </a:p>
      </dgm:t>
    </dgm:pt>
    <dgm:pt modelId="{5691F7E9-13DE-4B9F-9C65-0C769C5E7F2D}" type="sibTrans" cxnId="{4410648B-79CF-4B4C-B08E-8CF3935D59F1}">
      <dgm:prSet/>
      <dgm:spPr/>
      <dgm:t>
        <a:bodyPr/>
        <a:lstStyle/>
        <a:p>
          <a:endParaRPr lang="en-US"/>
        </a:p>
      </dgm:t>
    </dgm:pt>
    <dgm:pt modelId="{6D9B9A84-7377-4CF1-9AE7-56488B145E1B}">
      <dgm:prSet phldrT="[Metin]"/>
      <dgm:spPr>
        <a:solidFill>
          <a:srgbClr val="FF0000"/>
        </a:solidFill>
      </dgm:spPr>
      <dgm:t>
        <a:bodyPr/>
        <a:lstStyle/>
        <a:p>
          <a:r>
            <a:rPr lang="en-US" dirty="0" err="1" smtClean="0"/>
            <a:t>Modelo</a:t>
          </a:r>
          <a:r>
            <a:rPr lang="en-US" dirty="0" smtClean="0"/>
            <a:t> de </a:t>
          </a:r>
          <a:r>
            <a:rPr lang="en-US" dirty="0" err="1" smtClean="0"/>
            <a:t>Negócios</a:t>
          </a:r>
          <a:endParaRPr lang="en-US" dirty="0"/>
        </a:p>
      </dgm:t>
    </dgm:pt>
    <dgm:pt modelId="{9557DDAD-A0E2-41A5-A79B-CF0016A7BD60}" type="parTrans" cxnId="{0E31F412-2F5A-45AC-AA82-A533EBC4BB6D}">
      <dgm:prSet/>
      <dgm:spPr/>
      <dgm:t>
        <a:bodyPr/>
        <a:lstStyle/>
        <a:p>
          <a:endParaRPr lang="en-US"/>
        </a:p>
      </dgm:t>
    </dgm:pt>
    <dgm:pt modelId="{0658E377-D86C-4D2B-AA1A-72BAE6533ACF}" type="sibTrans" cxnId="{0E31F412-2F5A-45AC-AA82-A533EBC4BB6D}">
      <dgm:prSet/>
      <dgm:spPr/>
      <dgm:t>
        <a:bodyPr/>
        <a:lstStyle/>
        <a:p>
          <a:endParaRPr lang="en-US"/>
        </a:p>
      </dgm:t>
    </dgm:pt>
    <dgm:pt modelId="{A6273B86-D75D-45D2-A943-51E9B2195069}">
      <dgm:prSet phldrT="[Metin]"/>
      <dgm:spPr>
        <a:solidFill>
          <a:srgbClr val="FF0000"/>
        </a:solidFill>
      </dgm:spPr>
      <dgm:t>
        <a:bodyPr/>
        <a:lstStyle/>
        <a:p>
          <a:r>
            <a:rPr lang="pt-BR" dirty="0" smtClean="0">
              <a:latin typeface="Myriad Pro" pitchFamily="-110" charset="0"/>
            </a:rPr>
            <a:t>Como o valor foi criado e distribuído (</a:t>
          </a:r>
          <a:r>
            <a:rPr lang="pt-BR" b="1" dirty="0" smtClean="0">
              <a:latin typeface="Myriad Pro" pitchFamily="-110" charset="0"/>
            </a:rPr>
            <a:t>modelo de negócio</a:t>
          </a:r>
          <a:r>
            <a:rPr lang="pt-BR" dirty="0" smtClean="0">
              <a:latin typeface="Myriad Pro" pitchFamily="-110" charset="0"/>
            </a:rPr>
            <a:t>)?</a:t>
          </a:r>
          <a:endParaRPr lang="en-GB" dirty="0" smtClean="0">
            <a:latin typeface="Myriad Pro" pitchFamily="-110" charset="0"/>
          </a:endParaRPr>
        </a:p>
      </dgm:t>
    </dgm:pt>
    <dgm:pt modelId="{76335285-3EA1-4D8D-9040-1A072D63C1B7}" type="parTrans" cxnId="{96F87086-D353-422A-A818-E6A270203CC5}">
      <dgm:prSet/>
      <dgm:spPr/>
      <dgm:t>
        <a:bodyPr/>
        <a:lstStyle/>
        <a:p>
          <a:endParaRPr lang="en-US"/>
        </a:p>
      </dgm:t>
    </dgm:pt>
    <dgm:pt modelId="{8C35AD68-05F1-4FA6-AC23-DB6A54609789}" type="sibTrans" cxnId="{96F87086-D353-422A-A818-E6A270203CC5}">
      <dgm:prSet/>
      <dgm:spPr/>
      <dgm:t>
        <a:bodyPr/>
        <a:lstStyle/>
        <a:p>
          <a:endParaRPr lang="en-US"/>
        </a:p>
      </dgm:t>
    </dgm:pt>
    <dgm:pt modelId="{8097EECC-A798-4BFC-931B-6116A7A734E9}">
      <dgm:prSet phldrT="[Metin]"/>
      <dgm:spPr/>
      <dgm:t>
        <a:bodyPr/>
        <a:lstStyle/>
        <a:p>
          <a:r>
            <a:rPr lang="en-US" dirty="0" err="1" smtClean="0"/>
            <a:t>Atores</a:t>
          </a:r>
          <a:r>
            <a:rPr lang="en-US" dirty="0" smtClean="0"/>
            <a:t> </a:t>
          </a:r>
          <a:endParaRPr lang="en-US" dirty="0"/>
        </a:p>
      </dgm:t>
    </dgm:pt>
    <dgm:pt modelId="{75D839FB-574A-4E07-B4CE-25439E7CD07B}" type="parTrans" cxnId="{46B161D9-9AC9-4A1F-B035-3CEFB8C04AC5}">
      <dgm:prSet/>
      <dgm:spPr/>
      <dgm:t>
        <a:bodyPr/>
        <a:lstStyle/>
        <a:p>
          <a:endParaRPr lang="en-US"/>
        </a:p>
      </dgm:t>
    </dgm:pt>
    <dgm:pt modelId="{B65E202E-44B5-46F8-9A90-0A7231E0F99E}" type="sibTrans" cxnId="{46B161D9-9AC9-4A1F-B035-3CEFB8C04AC5}">
      <dgm:prSet/>
      <dgm:spPr/>
      <dgm:t>
        <a:bodyPr/>
        <a:lstStyle/>
        <a:p>
          <a:endParaRPr lang="en-US"/>
        </a:p>
      </dgm:t>
    </dgm:pt>
    <dgm:pt modelId="{CD3FB722-BF69-4F58-9986-EADD2B94522B}">
      <dgm:prSet phldrT="[Metin]"/>
      <dgm:spPr/>
      <dgm:t>
        <a:bodyPr/>
        <a:lstStyle/>
        <a:p>
          <a:r>
            <a:rPr lang="pt-BR" dirty="0" smtClean="0">
              <a:latin typeface="Myriad Pro" pitchFamily="-110" charset="0"/>
            </a:rPr>
            <a:t>Quem contribui para valorização da criação e da distribuição? e como? (</a:t>
          </a:r>
          <a:r>
            <a:rPr lang="pt-BR" b="1" dirty="0" smtClean="0">
              <a:latin typeface="Myriad Pro" pitchFamily="-110" charset="0"/>
            </a:rPr>
            <a:t>os atores</a:t>
          </a:r>
          <a:r>
            <a:rPr lang="pt-BR" dirty="0" smtClean="0">
              <a:latin typeface="Myriad Pro" pitchFamily="-110" charset="0"/>
            </a:rPr>
            <a:t>)</a:t>
          </a:r>
          <a:endParaRPr lang="en-US" dirty="0"/>
        </a:p>
      </dgm:t>
    </dgm:pt>
    <dgm:pt modelId="{5677F250-B84C-4AED-BAA0-09A06673A8E6}" type="parTrans" cxnId="{2880DF8B-9912-4E38-B635-D2B311B942B0}">
      <dgm:prSet/>
      <dgm:spPr/>
      <dgm:t>
        <a:bodyPr/>
        <a:lstStyle/>
        <a:p>
          <a:endParaRPr lang="en-US"/>
        </a:p>
      </dgm:t>
    </dgm:pt>
    <dgm:pt modelId="{55638EF5-0FB6-44BC-90DE-D057AB48CEA8}" type="sibTrans" cxnId="{2880DF8B-9912-4E38-B635-D2B311B942B0}">
      <dgm:prSet/>
      <dgm:spPr/>
      <dgm:t>
        <a:bodyPr/>
        <a:lstStyle/>
        <a:p>
          <a:endParaRPr lang="en-US"/>
        </a:p>
      </dgm:t>
    </dgm:pt>
    <dgm:pt modelId="{6B834DDD-7617-43B3-988A-78964909D7D3}">
      <dgm:prSet phldrT="[Metin]"/>
      <dgm:spPr/>
      <dgm:t>
        <a:bodyPr/>
        <a:lstStyle/>
        <a:p>
          <a:r>
            <a:rPr lang="en-US" dirty="0" err="1" smtClean="0"/>
            <a:t>Resultados</a:t>
          </a:r>
          <a:r>
            <a:rPr lang="en-US" dirty="0" smtClean="0"/>
            <a:t> </a:t>
          </a:r>
          <a:endParaRPr lang="en-US" dirty="0"/>
        </a:p>
      </dgm:t>
    </dgm:pt>
    <dgm:pt modelId="{1A91213A-E7F8-4EB3-9836-D41B6FDA2872}" type="parTrans" cxnId="{02065463-C42C-4E72-92BA-D877D5E87F5A}">
      <dgm:prSet/>
      <dgm:spPr/>
      <dgm:t>
        <a:bodyPr/>
        <a:lstStyle/>
        <a:p>
          <a:endParaRPr lang="en-US"/>
        </a:p>
      </dgm:t>
    </dgm:pt>
    <dgm:pt modelId="{A3169E5B-473F-406C-99AB-6555380DE13B}" type="sibTrans" cxnId="{02065463-C42C-4E72-92BA-D877D5E87F5A}">
      <dgm:prSet/>
      <dgm:spPr/>
      <dgm:t>
        <a:bodyPr/>
        <a:lstStyle/>
        <a:p>
          <a:endParaRPr lang="en-US"/>
        </a:p>
      </dgm:t>
    </dgm:pt>
    <dgm:pt modelId="{DDEAA798-754B-4027-A635-9B6379B2DCB0}">
      <dgm:prSet phldrT="[Metin]"/>
      <dgm:spPr/>
      <dgm:t>
        <a:bodyPr/>
        <a:lstStyle/>
        <a:p>
          <a:r>
            <a:rPr lang="en-GB" dirty="0" err="1" smtClean="0">
              <a:latin typeface="Myriad Pro" pitchFamily="-110" charset="0"/>
            </a:rPr>
            <a:t>Que</a:t>
          </a:r>
          <a:r>
            <a:rPr lang="en-GB" dirty="0" smtClean="0">
              <a:latin typeface="Myriad Pro" pitchFamily="-110" charset="0"/>
            </a:rPr>
            <a:t> </a:t>
          </a:r>
          <a:r>
            <a:rPr lang="en-GB" dirty="0" err="1" smtClean="0">
              <a:latin typeface="Myriad Pro" pitchFamily="-110" charset="0"/>
            </a:rPr>
            <a:t>valor</a:t>
          </a:r>
          <a:r>
            <a:rPr lang="en-GB" dirty="0" smtClean="0">
              <a:latin typeface="Myriad Pro" pitchFamily="-110" charset="0"/>
            </a:rPr>
            <a:t> </a:t>
          </a:r>
          <a:r>
            <a:rPr lang="en-GB" dirty="0" err="1" smtClean="0">
              <a:latin typeface="Myriad Pro" pitchFamily="-110" charset="0"/>
            </a:rPr>
            <a:t>foi</a:t>
          </a:r>
          <a:r>
            <a:rPr lang="en-GB" dirty="0" smtClean="0">
              <a:latin typeface="Myriad Pro" pitchFamily="-110" charset="0"/>
            </a:rPr>
            <a:t> </a:t>
          </a:r>
          <a:r>
            <a:rPr lang="en-GB" dirty="0" err="1" smtClean="0">
              <a:latin typeface="Myriad Pro" pitchFamily="-110" charset="0"/>
            </a:rPr>
            <a:t>criado</a:t>
          </a:r>
          <a:r>
            <a:rPr lang="en-GB" dirty="0" smtClean="0">
              <a:latin typeface="Myriad Pro" pitchFamily="-110" charset="0"/>
            </a:rPr>
            <a:t> e </a:t>
          </a:r>
          <a:r>
            <a:rPr lang="en-GB" dirty="0" err="1" smtClean="0">
              <a:latin typeface="Myriad Pro" pitchFamily="-110" charset="0"/>
            </a:rPr>
            <a:t>distribuído</a:t>
          </a:r>
          <a:r>
            <a:rPr lang="en-GB" dirty="0" smtClean="0">
              <a:latin typeface="Myriad Pro" pitchFamily="-110" charset="0"/>
            </a:rPr>
            <a:t>? (</a:t>
          </a:r>
          <a:r>
            <a:rPr lang="en-GB" b="1" dirty="0" err="1" smtClean="0">
              <a:latin typeface="Myriad Pro" pitchFamily="-110" charset="0"/>
            </a:rPr>
            <a:t>os</a:t>
          </a:r>
          <a:r>
            <a:rPr lang="en-GB" b="1" dirty="0" smtClean="0">
              <a:latin typeface="Myriad Pro" pitchFamily="-110" charset="0"/>
            </a:rPr>
            <a:t> </a:t>
          </a:r>
          <a:r>
            <a:rPr lang="en-GB" b="1" dirty="0" err="1" smtClean="0">
              <a:latin typeface="Myriad Pro" pitchFamily="-110" charset="0"/>
            </a:rPr>
            <a:t>resultados</a:t>
          </a:r>
          <a:r>
            <a:rPr lang="en-GB" dirty="0" smtClean="0">
              <a:latin typeface="Myriad Pro" pitchFamily="-110" charset="0"/>
            </a:rPr>
            <a:t>)</a:t>
          </a:r>
        </a:p>
      </dgm:t>
    </dgm:pt>
    <dgm:pt modelId="{75171BE0-5EDD-4297-B5E2-95A59DD77907}" type="parTrans" cxnId="{DFA17069-C326-4CEC-BFEB-8853FE240DF3}">
      <dgm:prSet/>
      <dgm:spPr/>
      <dgm:t>
        <a:bodyPr/>
        <a:lstStyle/>
        <a:p>
          <a:endParaRPr lang="en-US"/>
        </a:p>
      </dgm:t>
    </dgm:pt>
    <dgm:pt modelId="{75C12FBC-9F58-4A8C-BC75-CCDE450A6C18}" type="sibTrans" cxnId="{DFA17069-C326-4CEC-BFEB-8853FE240DF3}">
      <dgm:prSet/>
      <dgm:spPr/>
      <dgm:t>
        <a:bodyPr/>
        <a:lstStyle/>
        <a:p>
          <a:endParaRPr lang="en-US"/>
        </a:p>
      </dgm:t>
    </dgm:pt>
    <dgm:pt modelId="{B2A7ABC5-D8FC-45BA-8370-929B7E7B5F08}">
      <dgm:prSet phldrT="[Metin]"/>
      <dgm:spPr/>
      <dgm:t>
        <a:bodyPr/>
        <a:lstStyle/>
        <a:p>
          <a:r>
            <a:rPr lang="en-US" dirty="0" err="1" smtClean="0"/>
            <a:t>Conclusão</a:t>
          </a:r>
          <a:r>
            <a:rPr lang="en-US" dirty="0" smtClean="0"/>
            <a:t> </a:t>
          </a:r>
          <a:endParaRPr lang="en-US" dirty="0"/>
        </a:p>
      </dgm:t>
    </dgm:pt>
    <dgm:pt modelId="{499A417A-229B-4006-8FA4-CEAC37977231}" type="parTrans" cxnId="{712364B2-A77E-485C-9FBD-C79D7B588278}">
      <dgm:prSet/>
      <dgm:spPr/>
      <dgm:t>
        <a:bodyPr/>
        <a:lstStyle/>
        <a:p>
          <a:endParaRPr lang="en-US"/>
        </a:p>
      </dgm:t>
    </dgm:pt>
    <dgm:pt modelId="{CEFF9E30-3FEB-4A00-9998-ED56DE7DAC0A}" type="sibTrans" cxnId="{712364B2-A77E-485C-9FBD-C79D7B588278}">
      <dgm:prSet/>
      <dgm:spPr/>
      <dgm:t>
        <a:bodyPr/>
        <a:lstStyle/>
        <a:p>
          <a:endParaRPr lang="en-US"/>
        </a:p>
      </dgm:t>
    </dgm:pt>
    <dgm:pt modelId="{1BAB3D77-96A5-4697-862D-6D8251D41BBD}">
      <dgm:prSet phldrT="[Metin]"/>
      <dgm:spPr/>
      <dgm:t>
        <a:bodyPr/>
        <a:lstStyle/>
        <a:p>
          <a:r>
            <a:rPr lang="en-GB" dirty="0" err="1" smtClean="0">
              <a:latin typeface="Myriad Pro" pitchFamily="-110" charset="0"/>
            </a:rPr>
            <a:t>Conclusão</a:t>
          </a:r>
          <a:r>
            <a:rPr lang="en-GB" dirty="0" smtClean="0">
              <a:latin typeface="Myriad Pro" pitchFamily="-110" charset="0"/>
            </a:rPr>
            <a:t>, </a:t>
          </a:r>
          <a:r>
            <a:rPr lang="en-GB" dirty="0" err="1" smtClean="0">
              <a:latin typeface="Myriad Pro" pitchFamily="-110" charset="0"/>
            </a:rPr>
            <a:t>referências</a:t>
          </a:r>
          <a:r>
            <a:rPr lang="en-GB" dirty="0" smtClean="0">
              <a:latin typeface="Myriad Pro" pitchFamily="-110" charset="0"/>
            </a:rPr>
            <a:t>, </a:t>
          </a:r>
          <a:r>
            <a:rPr lang="en-GB" dirty="0" err="1" smtClean="0">
              <a:latin typeface="Myriad Pro" pitchFamily="-110" charset="0"/>
            </a:rPr>
            <a:t>anexos</a:t>
          </a:r>
          <a:r>
            <a:rPr lang="en-GB" dirty="0" smtClean="0">
              <a:latin typeface="Myriad Pro" pitchFamily="-110" charset="0"/>
            </a:rPr>
            <a:t>, etc.</a:t>
          </a:r>
          <a:endParaRPr lang="en-US" dirty="0"/>
        </a:p>
      </dgm:t>
    </dgm:pt>
    <dgm:pt modelId="{4E0FA812-969C-482E-A0FD-6ED6EF0CBD96}" type="parTrans" cxnId="{70E0851C-CC11-4608-B598-79E8F1897CE6}">
      <dgm:prSet/>
      <dgm:spPr/>
      <dgm:t>
        <a:bodyPr/>
        <a:lstStyle/>
        <a:p>
          <a:endParaRPr lang="en-US"/>
        </a:p>
      </dgm:t>
    </dgm:pt>
    <dgm:pt modelId="{7D444B57-AEF4-43B5-9F9C-FE80E0F62810}" type="sibTrans" cxnId="{70E0851C-CC11-4608-B598-79E8F1897CE6}">
      <dgm:prSet/>
      <dgm:spPr/>
      <dgm:t>
        <a:bodyPr/>
        <a:lstStyle/>
        <a:p>
          <a:endParaRPr lang="en-US"/>
        </a:p>
      </dgm:t>
    </dgm:pt>
    <dgm:pt modelId="{59C0B3DC-5AC6-4377-8792-D3761CC12044}">
      <dgm:prSet/>
      <dgm:spPr>
        <a:solidFill>
          <a:srgbClr val="FF0000"/>
        </a:solidFill>
      </dgm:spPr>
      <dgm:t>
        <a:bodyPr/>
        <a:lstStyle/>
        <a:p>
          <a:r>
            <a:rPr lang="pt-BR" dirty="0" smtClean="0">
              <a:latin typeface="Myriad Pro" pitchFamily="-110" charset="0"/>
            </a:rPr>
            <a:t>Aponte qualquer </a:t>
          </a:r>
          <a:r>
            <a:rPr lang="pt-BR" b="1" dirty="0" smtClean="0">
              <a:latin typeface="Myriad Pro" pitchFamily="-110" charset="0"/>
            </a:rPr>
            <a:t>desafio e estratégias de solução </a:t>
          </a:r>
          <a:r>
            <a:rPr lang="pt-BR" dirty="0" smtClean="0">
              <a:latin typeface="Myriad Pro" pitchFamily="-110" charset="0"/>
            </a:rPr>
            <a:t>(matriz </a:t>
          </a:r>
          <a:r>
            <a:rPr lang="pt-BR" dirty="0" err="1" smtClean="0">
              <a:latin typeface="Myriad Pro" pitchFamily="-110" charset="0"/>
            </a:rPr>
            <a:t>cf</a:t>
          </a:r>
          <a:r>
            <a:rPr lang="pt-BR" dirty="0" smtClean="0">
              <a:latin typeface="Myriad Pro" pitchFamily="-110" charset="0"/>
            </a:rPr>
            <a:t>)</a:t>
          </a:r>
          <a:endParaRPr lang="en-GB" dirty="0" smtClean="0">
            <a:latin typeface="Myriad Pro" pitchFamily="-110" charset="0"/>
          </a:endParaRPr>
        </a:p>
      </dgm:t>
    </dgm:pt>
    <dgm:pt modelId="{78D4A98F-DBA7-4036-87BE-227C33F8AABD}" type="parTrans" cxnId="{112B6517-C41E-4169-8E6F-D3E690F8A8EE}">
      <dgm:prSet/>
      <dgm:spPr/>
      <dgm:t>
        <a:bodyPr/>
        <a:lstStyle/>
        <a:p>
          <a:endParaRPr lang="en-US"/>
        </a:p>
      </dgm:t>
    </dgm:pt>
    <dgm:pt modelId="{63E2C532-7D65-4BAD-B084-768CC66D00DE}" type="sibTrans" cxnId="{112B6517-C41E-4169-8E6F-D3E690F8A8EE}">
      <dgm:prSet/>
      <dgm:spPr/>
      <dgm:t>
        <a:bodyPr/>
        <a:lstStyle/>
        <a:p>
          <a:endParaRPr lang="en-US"/>
        </a:p>
      </dgm:t>
    </dgm:pt>
    <dgm:pt modelId="{5E725363-99AE-4DE0-B557-E3A8966FB187}" type="pres">
      <dgm:prSet presAssocID="{E7A2FBCD-2DBE-4C1D-9D10-9146FAA440A3}" presName="vert0" presStyleCnt="0">
        <dgm:presLayoutVars>
          <dgm:dir/>
          <dgm:animOne val="branch"/>
          <dgm:animLvl val="lvl"/>
        </dgm:presLayoutVars>
      </dgm:prSet>
      <dgm:spPr/>
      <dgm:t>
        <a:bodyPr/>
        <a:lstStyle/>
        <a:p>
          <a:endParaRPr lang="en-US"/>
        </a:p>
      </dgm:t>
    </dgm:pt>
    <dgm:pt modelId="{AB1D13ED-650B-463D-89F3-30C0C0EB9EB9}" type="pres">
      <dgm:prSet presAssocID="{6AC549B5-7022-4D1A-88A4-7AF37C722878}" presName="thickLine" presStyleLbl="alignNode1" presStyleIdx="0" presStyleCnt="6"/>
      <dgm:spPr/>
    </dgm:pt>
    <dgm:pt modelId="{595DA2D3-30C4-4533-9484-E1565580F328}" type="pres">
      <dgm:prSet presAssocID="{6AC549B5-7022-4D1A-88A4-7AF37C722878}" presName="horz1" presStyleCnt="0"/>
      <dgm:spPr/>
    </dgm:pt>
    <dgm:pt modelId="{EA1924EE-B10A-4FC7-94F6-CD140473B23E}" type="pres">
      <dgm:prSet presAssocID="{6AC549B5-7022-4D1A-88A4-7AF37C722878}" presName="tx1" presStyleLbl="revTx" presStyleIdx="0" presStyleCnt="13"/>
      <dgm:spPr/>
      <dgm:t>
        <a:bodyPr/>
        <a:lstStyle/>
        <a:p>
          <a:endParaRPr lang="en-US"/>
        </a:p>
      </dgm:t>
    </dgm:pt>
    <dgm:pt modelId="{F1E0D6E1-1FA4-4E24-B7DC-C2423A00435E}" type="pres">
      <dgm:prSet presAssocID="{6AC549B5-7022-4D1A-88A4-7AF37C722878}" presName="vert1" presStyleCnt="0"/>
      <dgm:spPr/>
    </dgm:pt>
    <dgm:pt modelId="{1D8F2F89-E622-4A55-AACB-E7DCF1A9AD92}" type="pres">
      <dgm:prSet presAssocID="{6BE42534-1BCF-4E82-8C9F-0CEF45D07668}" presName="vertSpace2a" presStyleCnt="0"/>
      <dgm:spPr/>
    </dgm:pt>
    <dgm:pt modelId="{CE661D3A-1E91-4DC6-8CBF-BB60ED4BCC26}" type="pres">
      <dgm:prSet presAssocID="{6BE42534-1BCF-4E82-8C9F-0CEF45D07668}" presName="horz2" presStyleCnt="0"/>
      <dgm:spPr/>
    </dgm:pt>
    <dgm:pt modelId="{F97D49E2-A809-4637-99A2-7A5F34A2C229}" type="pres">
      <dgm:prSet presAssocID="{6BE42534-1BCF-4E82-8C9F-0CEF45D07668}" presName="horzSpace2" presStyleCnt="0"/>
      <dgm:spPr/>
    </dgm:pt>
    <dgm:pt modelId="{0D822C1D-4647-4476-8A43-F3A9F9C0EDC3}" type="pres">
      <dgm:prSet presAssocID="{6BE42534-1BCF-4E82-8C9F-0CEF45D07668}" presName="tx2" presStyleLbl="revTx" presStyleIdx="1" presStyleCnt="13"/>
      <dgm:spPr/>
      <dgm:t>
        <a:bodyPr/>
        <a:lstStyle/>
        <a:p>
          <a:endParaRPr lang="en-US"/>
        </a:p>
      </dgm:t>
    </dgm:pt>
    <dgm:pt modelId="{EBE67ABB-24AC-4EC0-A4BD-AD703B0B409F}" type="pres">
      <dgm:prSet presAssocID="{6BE42534-1BCF-4E82-8C9F-0CEF45D07668}" presName="vert2" presStyleCnt="0"/>
      <dgm:spPr/>
    </dgm:pt>
    <dgm:pt modelId="{66178EA3-C668-44FC-ADE5-DB598813D94C}" type="pres">
      <dgm:prSet presAssocID="{6BE42534-1BCF-4E82-8C9F-0CEF45D07668}" presName="thinLine2b" presStyleLbl="callout" presStyleIdx="0" presStyleCnt="7"/>
      <dgm:spPr/>
    </dgm:pt>
    <dgm:pt modelId="{B918E060-4943-4DF0-9CE1-288CF59637B9}" type="pres">
      <dgm:prSet presAssocID="{6BE42534-1BCF-4E82-8C9F-0CEF45D07668}" presName="vertSpace2b" presStyleCnt="0"/>
      <dgm:spPr/>
    </dgm:pt>
    <dgm:pt modelId="{43468A3B-7ADE-43E7-A29C-EA63FB43B8B5}" type="pres">
      <dgm:prSet presAssocID="{64FF774B-B5B4-472C-995E-67E10643A395}" presName="thickLine" presStyleLbl="alignNode1" presStyleIdx="1" presStyleCnt="6"/>
      <dgm:spPr/>
    </dgm:pt>
    <dgm:pt modelId="{51ABC81E-85FA-4487-BE9B-E7EE724C1C81}" type="pres">
      <dgm:prSet presAssocID="{64FF774B-B5B4-472C-995E-67E10643A395}" presName="horz1" presStyleCnt="0"/>
      <dgm:spPr/>
    </dgm:pt>
    <dgm:pt modelId="{731C5B78-F562-4379-96BA-A50F23F30931}" type="pres">
      <dgm:prSet presAssocID="{64FF774B-B5B4-472C-995E-67E10643A395}" presName="tx1" presStyleLbl="revTx" presStyleIdx="2" presStyleCnt="13"/>
      <dgm:spPr/>
      <dgm:t>
        <a:bodyPr/>
        <a:lstStyle/>
        <a:p>
          <a:endParaRPr lang="en-US"/>
        </a:p>
      </dgm:t>
    </dgm:pt>
    <dgm:pt modelId="{BF62F905-F05A-4110-AD11-75A9708F4640}" type="pres">
      <dgm:prSet presAssocID="{64FF774B-B5B4-472C-995E-67E10643A395}" presName="vert1" presStyleCnt="0"/>
      <dgm:spPr/>
    </dgm:pt>
    <dgm:pt modelId="{B535C886-7B02-422F-A7F2-46E993365112}" type="pres">
      <dgm:prSet presAssocID="{EF1A8521-071D-4598-8690-E81537296706}" presName="vertSpace2a" presStyleCnt="0"/>
      <dgm:spPr/>
    </dgm:pt>
    <dgm:pt modelId="{E582D43B-95E6-4D93-B967-B3BEEB30E152}" type="pres">
      <dgm:prSet presAssocID="{EF1A8521-071D-4598-8690-E81537296706}" presName="horz2" presStyleCnt="0"/>
      <dgm:spPr/>
    </dgm:pt>
    <dgm:pt modelId="{92AE866B-851C-41B5-B2A6-1E482F053C81}" type="pres">
      <dgm:prSet presAssocID="{EF1A8521-071D-4598-8690-E81537296706}" presName="horzSpace2" presStyleCnt="0"/>
      <dgm:spPr/>
    </dgm:pt>
    <dgm:pt modelId="{07ABCF03-BD1F-416B-AED4-48761C09C2C3}" type="pres">
      <dgm:prSet presAssocID="{EF1A8521-071D-4598-8690-E81537296706}" presName="tx2" presStyleLbl="revTx" presStyleIdx="3" presStyleCnt="13"/>
      <dgm:spPr/>
      <dgm:t>
        <a:bodyPr/>
        <a:lstStyle/>
        <a:p>
          <a:endParaRPr lang="en-US"/>
        </a:p>
      </dgm:t>
    </dgm:pt>
    <dgm:pt modelId="{F22283CB-9B33-444A-BAFD-6894F6199ADD}" type="pres">
      <dgm:prSet presAssocID="{EF1A8521-071D-4598-8690-E81537296706}" presName="vert2" presStyleCnt="0"/>
      <dgm:spPr/>
    </dgm:pt>
    <dgm:pt modelId="{A85710BD-1435-4EEB-A0DE-8FE6F5098F8E}" type="pres">
      <dgm:prSet presAssocID="{EF1A8521-071D-4598-8690-E81537296706}" presName="thinLine2b" presStyleLbl="callout" presStyleIdx="1" presStyleCnt="7"/>
      <dgm:spPr/>
    </dgm:pt>
    <dgm:pt modelId="{E877CDD4-461B-40C0-B242-741D16160E22}" type="pres">
      <dgm:prSet presAssocID="{EF1A8521-071D-4598-8690-E81537296706}" presName="vertSpace2b" presStyleCnt="0"/>
      <dgm:spPr/>
    </dgm:pt>
    <dgm:pt modelId="{48133F3B-3324-4A9A-BDAE-B1BFD3EB635B}" type="pres">
      <dgm:prSet presAssocID="{6D9B9A84-7377-4CF1-9AE7-56488B145E1B}" presName="thickLine" presStyleLbl="alignNode1" presStyleIdx="2" presStyleCnt="6"/>
      <dgm:spPr/>
    </dgm:pt>
    <dgm:pt modelId="{89E32CE3-E360-472A-8B95-1BB84C2128F3}" type="pres">
      <dgm:prSet presAssocID="{6D9B9A84-7377-4CF1-9AE7-56488B145E1B}" presName="horz1" presStyleCnt="0"/>
      <dgm:spPr/>
    </dgm:pt>
    <dgm:pt modelId="{7E9837D1-FB42-4206-9931-C9AD825FD7A2}" type="pres">
      <dgm:prSet presAssocID="{6D9B9A84-7377-4CF1-9AE7-56488B145E1B}" presName="tx1" presStyleLbl="revTx" presStyleIdx="4" presStyleCnt="13"/>
      <dgm:spPr/>
      <dgm:t>
        <a:bodyPr/>
        <a:lstStyle/>
        <a:p>
          <a:endParaRPr lang="en-US"/>
        </a:p>
      </dgm:t>
    </dgm:pt>
    <dgm:pt modelId="{4E11BCC7-FE22-485D-846F-83019188A51C}" type="pres">
      <dgm:prSet presAssocID="{6D9B9A84-7377-4CF1-9AE7-56488B145E1B}" presName="vert1" presStyleCnt="0"/>
      <dgm:spPr/>
    </dgm:pt>
    <dgm:pt modelId="{FFD0DEFA-CC33-4CEA-ABBE-59C509B31488}" type="pres">
      <dgm:prSet presAssocID="{A6273B86-D75D-45D2-A943-51E9B2195069}" presName="vertSpace2a" presStyleCnt="0"/>
      <dgm:spPr/>
    </dgm:pt>
    <dgm:pt modelId="{D165BFC1-C2AE-4502-A24B-13B44A0C497D}" type="pres">
      <dgm:prSet presAssocID="{A6273B86-D75D-45D2-A943-51E9B2195069}" presName="horz2" presStyleCnt="0"/>
      <dgm:spPr/>
    </dgm:pt>
    <dgm:pt modelId="{FA3705DC-4837-473A-88B1-49C7352475C5}" type="pres">
      <dgm:prSet presAssocID="{A6273B86-D75D-45D2-A943-51E9B2195069}" presName="horzSpace2" presStyleCnt="0"/>
      <dgm:spPr/>
    </dgm:pt>
    <dgm:pt modelId="{732C5AA6-7C12-46A2-9A27-8FFFA7F77420}" type="pres">
      <dgm:prSet presAssocID="{A6273B86-D75D-45D2-A943-51E9B2195069}" presName="tx2" presStyleLbl="revTx" presStyleIdx="5" presStyleCnt="13"/>
      <dgm:spPr/>
      <dgm:t>
        <a:bodyPr/>
        <a:lstStyle/>
        <a:p>
          <a:endParaRPr lang="en-US"/>
        </a:p>
      </dgm:t>
    </dgm:pt>
    <dgm:pt modelId="{BF9E1BCA-6A26-47AB-94E1-7D4A634B7D78}" type="pres">
      <dgm:prSet presAssocID="{A6273B86-D75D-45D2-A943-51E9B2195069}" presName="vert2" presStyleCnt="0"/>
      <dgm:spPr/>
    </dgm:pt>
    <dgm:pt modelId="{6C49EE31-EC0C-4A14-8E35-B03C867002D7}" type="pres">
      <dgm:prSet presAssocID="{A6273B86-D75D-45D2-A943-51E9B2195069}" presName="thinLine2b" presStyleLbl="callout" presStyleIdx="2" presStyleCnt="7"/>
      <dgm:spPr/>
    </dgm:pt>
    <dgm:pt modelId="{3E0DBAFE-8CFB-464D-B2E9-ADA19609C17A}" type="pres">
      <dgm:prSet presAssocID="{A6273B86-D75D-45D2-A943-51E9B2195069}" presName="vertSpace2b" presStyleCnt="0"/>
      <dgm:spPr/>
    </dgm:pt>
    <dgm:pt modelId="{F941F09F-F184-4A9A-A7D8-E1CD09FE9DC3}" type="pres">
      <dgm:prSet presAssocID="{59C0B3DC-5AC6-4377-8792-D3761CC12044}" presName="horz2" presStyleCnt="0"/>
      <dgm:spPr/>
    </dgm:pt>
    <dgm:pt modelId="{F66521BD-FE53-44A0-93FA-09D8A1ECA366}" type="pres">
      <dgm:prSet presAssocID="{59C0B3DC-5AC6-4377-8792-D3761CC12044}" presName="horzSpace2" presStyleCnt="0"/>
      <dgm:spPr/>
    </dgm:pt>
    <dgm:pt modelId="{DEBC51DE-9D3E-41B8-A019-C3F111368F9E}" type="pres">
      <dgm:prSet presAssocID="{59C0B3DC-5AC6-4377-8792-D3761CC12044}" presName="tx2" presStyleLbl="revTx" presStyleIdx="6" presStyleCnt="13"/>
      <dgm:spPr/>
      <dgm:t>
        <a:bodyPr/>
        <a:lstStyle/>
        <a:p>
          <a:endParaRPr lang="en-US"/>
        </a:p>
      </dgm:t>
    </dgm:pt>
    <dgm:pt modelId="{421FFF99-6342-4B5A-97AE-09238A37A670}" type="pres">
      <dgm:prSet presAssocID="{59C0B3DC-5AC6-4377-8792-D3761CC12044}" presName="vert2" presStyleCnt="0"/>
      <dgm:spPr/>
    </dgm:pt>
    <dgm:pt modelId="{C5C3625A-6F82-4101-98BE-BA255C76D12D}" type="pres">
      <dgm:prSet presAssocID="{59C0B3DC-5AC6-4377-8792-D3761CC12044}" presName="thinLine2b" presStyleLbl="callout" presStyleIdx="3" presStyleCnt="7"/>
      <dgm:spPr/>
    </dgm:pt>
    <dgm:pt modelId="{D44F5F1E-685B-4533-A981-FFD0B70F9D4D}" type="pres">
      <dgm:prSet presAssocID="{59C0B3DC-5AC6-4377-8792-D3761CC12044}" presName="vertSpace2b" presStyleCnt="0"/>
      <dgm:spPr/>
    </dgm:pt>
    <dgm:pt modelId="{792FDB9C-8F1F-4793-9C1D-F9A1C6105EB7}" type="pres">
      <dgm:prSet presAssocID="{8097EECC-A798-4BFC-931B-6116A7A734E9}" presName="thickLine" presStyleLbl="alignNode1" presStyleIdx="3" presStyleCnt="6"/>
      <dgm:spPr/>
    </dgm:pt>
    <dgm:pt modelId="{E454AE69-AF6A-4055-A843-05D1EA9BA735}" type="pres">
      <dgm:prSet presAssocID="{8097EECC-A798-4BFC-931B-6116A7A734E9}" presName="horz1" presStyleCnt="0"/>
      <dgm:spPr/>
    </dgm:pt>
    <dgm:pt modelId="{EDD5762A-0AA8-4BBF-A9D6-353406E72F41}" type="pres">
      <dgm:prSet presAssocID="{8097EECC-A798-4BFC-931B-6116A7A734E9}" presName="tx1" presStyleLbl="revTx" presStyleIdx="7" presStyleCnt="13"/>
      <dgm:spPr/>
      <dgm:t>
        <a:bodyPr/>
        <a:lstStyle/>
        <a:p>
          <a:endParaRPr lang="en-US"/>
        </a:p>
      </dgm:t>
    </dgm:pt>
    <dgm:pt modelId="{7DEE2BB6-222E-4470-AC37-5476DA68B586}" type="pres">
      <dgm:prSet presAssocID="{8097EECC-A798-4BFC-931B-6116A7A734E9}" presName="vert1" presStyleCnt="0"/>
      <dgm:spPr/>
    </dgm:pt>
    <dgm:pt modelId="{101C5AD8-8EC1-4028-9297-775D1786B2A6}" type="pres">
      <dgm:prSet presAssocID="{CD3FB722-BF69-4F58-9986-EADD2B94522B}" presName="vertSpace2a" presStyleCnt="0"/>
      <dgm:spPr/>
    </dgm:pt>
    <dgm:pt modelId="{20ACDEBD-BC70-4D01-AB87-6A22802EE2CC}" type="pres">
      <dgm:prSet presAssocID="{CD3FB722-BF69-4F58-9986-EADD2B94522B}" presName="horz2" presStyleCnt="0"/>
      <dgm:spPr/>
    </dgm:pt>
    <dgm:pt modelId="{89EED771-2F12-4EC1-A275-C25332807638}" type="pres">
      <dgm:prSet presAssocID="{CD3FB722-BF69-4F58-9986-EADD2B94522B}" presName="horzSpace2" presStyleCnt="0"/>
      <dgm:spPr/>
    </dgm:pt>
    <dgm:pt modelId="{EF9FC5F5-869A-4BA3-A324-5478ADC065CC}" type="pres">
      <dgm:prSet presAssocID="{CD3FB722-BF69-4F58-9986-EADD2B94522B}" presName="tx2" presStyleLbl="revTx" presStyleIdx="8" presStyleCnt="13"/>
      <dgm:spPr/>
      <dgm:t>
        <a:bodyPr/>
        <a:lstStyle/>
        <a:p>
          <a:endParaRPr lang="en-US"/>
        </a:p>
      </dgm:t>
    </dgm:pt>
    <dgm:pt modelId="{5BA0E8FB-B19B-4EEF-85EE-CA61D4B33E80}" type="pres">
      <dgm:prSet presAssocID="{CD3FB722-BF69-4F58-9986-EADD2B94522B}" presName="vert2" presStyleCnt="0"/>
      <dgm:spPr/>
    </dgm:pt>
    <dgm:pt modelId="{C45ED993-E75D-4413-91A6-DC064BDE370F}" type="pres">
      <dgm:prSet presAssocID="{CD3FB722-BF69-4F58-9986-EADD2B94522B}" presName="thinLine2b" presStyleLbl="callout" presStyleIdx="4" presStyleCnt="7"/>
      <dgm:spPr/>
    </dgm:pt>
    <dgm:pt modelId="{C54D8086-BE7B-4CB8-844A-1C7C088A9402}" type="pres">
      <dgm:prSet presAssocID="{CD3FB722-BF69-4F58-9986-EADD2B94522B}" presName="vertSpace2b" presStyleCnt="0"/>
      <dgm:spPr/>
    </dgm:pt>
    <dgm:pt modelId="{A76C8A9E-2E91-4996-B5D2-945E76B067E8}" type="pres">
      <dgm:prSet presAssocID="{6B834DDD-7617-43B3-988A-78964909D7D3}" presName="thickLine" presStyleLbl="alignNode1" presStyleIdx="4" presStyleCnt="6"/>
      <dgm:spPr/>
    </dgm:pt>
    <dgm:pt modelId="{8DE9F959-6C6C-4695-929E-F76FD2A99238}" type="pres">
      <dgm:prSet presAssocID="{6B834DDD-7617-43B3-988A-78964909D7D3}" presName="horz1" presStyleCnt="0"/>
      <dgm:spPr/>
    </dgm:pt>
    <dgm:pt modelId="{F0BE7F2C-4683-4E70-9F63-6D3E44933585}" type="pres">
      <dgm:prSet presAssocID="{6B834DDD-7617-43B3-988A-78964909D7D3}" presName="tx1" presStyleLbl="revTx" presStyleIdx="9" presStyleCnt="13"/>
      <dgm:spPr/>
      <dgm:t>
        <a:bodyPr/>
        <a:lstStyle/>
        <a:p>
          <a:endParaRPr lang="en-US"/>
        </a:p>
      </dgm:t>
    </dgm:pt>
    <dgm:pt modelId="{7C6D9B45-1817-40E8-A031-97F4625B634F}" type="pres">
      <dgm:prSet presAssocID="{6B834DDD-7617-43B3-988A-78964909D7D3}" presName="vert1" presStyleCnt="0"/>
      <dgm:spPr/>
    </dgm:pt>
    <dgm:pt modelId="{B568A629-71AC-441D-A878-D1118A879F53}" type="pres">
      <dgm:prSet presAssocID="{DDEAA798-754B-4027-A635-9B6379B2DCB0}" presName="vertSpace2a" presStyleCnt="0"/>
      <dgm:spPr/>
    </dgm:pt>
    <dgm:pt modelId="{EB9C53D8-3097-45FA-9F81-C683742BB625}" type="pres">
      <dgm:prSet presAssocID="{DDEAA798-754B-4027-A635-9B6379B2DCB0}" presName="horz2" presStyleCnt="0"/>
      <dgm:spPr/>
    </dgm:pt>
    <dgm:pt modelId="{157BFBBF-9C2F-42CE-97EF-0058FF6EB547}" type="pres">
      <dgm:prSet presAssocID="{DDEAA798-754B-4027-A635-9B6379B2DCB0}" presName="horzSpace2" presStyleCnt="0"/>
      <dgm:spPr/>
    </dgm:pt>
    <dgm:pt modelId="{BBE1058A-027D-4A9A-961C-E20EB3FC5A6B}" type="pres">
      <dgm:prSet presAssocID="{DDEAA798-754B-4027-A635-9B6379B2DCB0}" presName="tx2" presStyleLbl="revTx" presStyleIdx="10" presStyleCnt="13"/>
      <dgm:spPr/>
      <dgm:t>
        <a:bodyPr/>
        <a:lstStyle/>
        <a:p>
          <a:endParaRPr lang="en-US"/>
        </a:p>
      </dgm:t>
    </dgm:pt>
    <dgm:pt modelId="{73258444-B2C8-45AC-BD75-756437A244AB}" type="pres">
      <dgm:prSet presAssocID="{DDEAA798-754B-4027-A635-9B6379B2DCB0}" presName="vert2" presStyleCnt="0"/>
      <dgm:spPr/>
    </dgm:pt>
    <dgm:pt modelId="{54C091C8-3154-4332-9D5A-0A8DA726F37F}" type="pres">
      <dgm:prSet presAssocID="{DDEAA798-754B-4027-A635-9B6379B2DCB0}" presName="thinLine2b" presStyleLbl="callout" presStyleIdx="5" presStyleCnt="7"/>
      <dgm:spPr/>
    </dgm:pt>
    <dgm:pt modelId="{8CF5A8D6-6758-42DE-9B00-B9925C6C82A6}" type="pres">
      <dgm:prSet presAssocID="{DDEAA798-754B-4027-A635-9B6379B2DCB0}" presName="vertSpace2b" presStyleCnt="0"/>
      <dgm:spPr/>
    </dgm:pt>
    <dgm:pt modelId="{5CC880E9-332A-4DD8-A51D-A507BB343064}" type="pres">
      <dgm:prSet presAssocID="{B2A7ABC5-D8FC-45BA-8370-929B7E7B5F08}" presName="thickLine" presStyleLbl="alignNode1" presStyleIdx="5" presStyleCnt="6"/>
      <dgm:spPr/>
    </dgm:pt>
    <dgm:pt modelId="{DCBEE6C4-8227-44D8-B2ED-5E6CDC8BDAF1}" type="pres">
      <dgm:prSet presAssocID="{B2A7ABC5-D8FC-45BA-8370-929B7E7B5F08}" presName="horz1" presStyleCnt="0"/>
      <dgm:spPr/>
    </dgm:pt>
    <dgm:pt modelId="{23D066FF-8342-4815-BD87-57288F6932F8}" type="pres">
      <dgm:prSet presAssocID="{B2A7ABC5-D8FC-45BA-8370-929B7E7B5F08}" presName="tx1" presStyleLbl="revTx" presStyleIdx="11" presStyleCnt="13"/>
      <dgm:spPr/>
      <dgm:t>
        <a:bodyPr/>
        <a:lstStyle/>
        <a:p>
          <a:endParaRPr lang="en-US"/>
        </a:p>
      </dgm:t>
    </dgm:pt>
    <dgm:pt modelId="{4374AED9-48CF-46A3-9677-7016ECA32FB4}" type="pres">
      <dgm:prSet presAssocID="{B2A7ABC5-D8FC-45BA-8370-929B7E7B5F08}" presName="vert1" presStyleCnt="0"/>
      <dgm:spPr/>
    </dgm:pt>
    <dgm:pt modelId="{AF9A4B50-8AB2-4A0D-837B-68860D9D2BC4}" type="pres">
      <dgm:prSet presAssocID="{1BAB3D77-96A5-4697-862D-6D8251D41BBD}" presName="vertSpace2a" presStyleCnt="0"/>
      <dgm:spPr/>
    </dgm:pt>
    <dgm:pt modelId="{1286F696-3024-40D0-B69C-D44DA1A9707D}" type="pres">
      <dgm:prSet presAssocID="{1BAB3D77-96A5-4697-862D-6D8251D41BBD}" presName="horz2" presStyleCnt="0"/>
      <dgm:spPr/>
    </dgm:pt>
    <dgm:pt modelId="{9DF1A39C-573C-467D-A2A2-F4F5FD1756FD}" type="pres">
      <dgm:prSet presAssocID="{1BAB3D77-96A5-4697-862D-6D8251D41BBD}" presName="horzSpace2" presStyleCnt="0"/>
      <dgm:spPr/>
    </dgm:pt>
    <dgm:pt modelId="{FABCB772-A7CB-4B57-B769-8AACDFF33955}" type="pres">
      <dgm:prSet presAssocID="{1BAB3D77-96A5-4697-862D-6D8251D41BBD}" presName="tx2" presStyleLbl="revTx" presStyleIdx="12" presStyleCnt="13"/>
      <dgm:spPr/>
      <dgm:t>
        <a:bodyPr/>
        <a:lstStyle/>
        <a:p>
          <a:endParaRPr lang="en-US"/>
        </a:p>
      </dgm:t>
    </dgm:pt>
    <dgm:pt modelId="{31CA63E1-D2C7-4102-BAFA-8FA6828DE673}" type="pres">
      <dgm:prSet presAssocID="{1BAB3D77-96A5-4697-862D-6D8251D41BBD}" presName="vert2" presStyleCnt="0"/>
      <dgm:spPr/>
    </dgm:pt>
    <dgm:pt modelId="{B483EA34-7394-4F8C-B632-8E39FD5E7F5D}" type="pres">
      <dgm:prSet presAssocID="{1BAB3D77-96A5-4697-862D-6D8251D41BBD}" presName="thinLine2b" presStyleLbl="callout" presStyleIdx="6" presStyleCnt="7"/>
      <dgm:spPr/>
    </dgm:pt>
    <dgm:pt modelId="{5EC05835-49ED-4E7D-BC0A-8DF68A3763F3}" type="pres">
      <dgm:prSet presAssocID="{1BAB3D77-96A5-4697-862D-6D8251D41BBD}" presName="vertSpace2b" presStyleCnt="0"/>
      <dgm:spPr/>
    </dgm:pt>
  </dgm:ptLst>
  <dgm:cxnLst>
    <dgm:cxn modelId="{4C11B81F-C29E-4528-88E0-8A9F06A1C156}" type="presOf" srcId="{A6273B86-D75D-45D2-A943-51E9B2195069}" destId="{732C5AA6-7C12-46A2-9A27-8FFFA7F77420}" srcOrd="0" destOrd="0" presId="urn:microsoft.com/office/officeart/2008/layout/LinedList"/>
    <dgm:cxn modelId="{A4FEADF4-3135-4A50-965F-CD8C2E60EAFE}" type="presOf" srcId="{6AC549B5-7022-4D1A-88A4-7AF37C722878}" destId="{EA1924EE-B10A-4FC7-94F6-CD140473B23E}" srcOrd="0" destOrd="0" presId="urn:microsoft.com/office/officeart/2008/layout/LinedList"/>
    <dgm:cxn modelId="{1D28B626-620E-4959-A1B5-BD8BB57888AA}" type="presOf" srcId="{64FF774B-B5B4-472C-995E-67E10643A395}" destId="{731C5B78-F562-4379-96BA-A50F23F30931}" srcOrd="0" destOrd="0" presId="urn:microsoft.com/office/officeart/2008/layout/LinedList"/>
    <dgm:cxn modelId="{11F54F13-9576-4831-AB81-C17E6D4210CA}" type="presOf" srcId="{8097EECC-A798-4BFC-931B-6116A7A734E9}" destId="{EDD5762A-0AA8-4BBF-A9D6-353406E72F41}" srcOrd="0" destOrd="0" presId="urn:microsoft.com/office/officeart/2008/layout/LinedList"/>
    <dgm:cxn modelId="{2DDC8255-2AE1-4163-A6B6-1DF41FEAD023}" srcId="{6AC549B5-7022-4D1A-88A4-7AF37C722878}" destId="{6BE42534-1BCF-4E82-8C9F-0CEF45D07668}" srcOrd="0" destOrd="0" parTransId="{A2FEF26C-7809-44BA-A3AC-995F0551217C}" sibTransId="{96A2B249-563F-4866-B4A2-B94E68D25D98}"/>
    <dgm:cxn modelId="{4410648B-79CF-4B4C-B08E-8CF3935D59F1}" srcId="{64FF774B-B5B4-472C-995E-67E10643A395}" destId="{EF1A8521-071D-4598-8690-E81537296706}" srcOrd="0" destOrd="0" parTransId="{8A963F11-1C0B-400A-A39C-533545FBAEB7}" sibTransId="{5691F7E9-13DE-4B9F-9C65-0C769C5E7F2D}"/>
    <dgm:cxn modelId="{70E0851C-CC11-4608-B598-79E8F1897CE6}" srcId="{B2A7ABC5-D8FC-45BA-8370-929B7E7B5F08}" destId="{1BAB3D77-96A5-4697-862D-6D8251D41BBD}" srcOrd="0" destOrd="0" parTransId="{4E0FA812-969C-482E-A0FD-6ED6EF0CBD96}" sibTransId="{7D444B57-AEF4-43B5-9F9C-FE80E0F62810}"/>
    <dgm:cxn modelId="{E75863BE-9D61-49A1-B1E5-538E1172013C}" type="presOf" srcId="{6B834DDD-7617-43B3-988A-78964909D7D3}" destId="{F0BE7F2C-4683-4E70-9F63-6D3E44933585}" srcOrd="0" destOrd="0" presId="urn:microsoft.com/office/officeart/2008/layout/LinedList"/>
    <dgm:cxn modelId="{712364B2-A77E-485C-9FBD-C79D7B588278}" srcId="{E7A2FBCD-2DBE-4C1D-9D10-9146FAA440A3}" destId="{B2A7ABC5-D8FC-45BA-8370-929B7E7B5F08}" srcOrd="5" destOrd="0" parTransId="{499A417A-229B-4006-8FA4-CEAC37977231}" sibTransId="{CEFF9E30-3FEB-4A00-9998-ED56DE7DAC0A}"/>
    <dgm:cxn modelId="{96F87086-D353-422A-A818-E6A270203CC5}" srcId="{6D9B9A84-7377-4CF1-9AE7-56488B145E1B}" destId="{A6273B86-D75D-45D2-A943-51E9B2195069}" srcOrd="0" destOrd="0" parTransId="{76335285-3EA1-4D8D-9040-1A072D63C1B7}" sibTransId="{8C35AD68-05F1-4FA6-AC23-DB6A54609789}"/>
    <dgm:cxn modelId="{2880DF8B-9912-4E38-B635-D2B311B942B0}" srcId="{8097EECC-A798-4BFC-931B-6116A7A734E9}" destId="{CD3FB722-BF69-4F58-9986-EADD2B94522B}" srcOrd="0" destOrd="0" parTransId="{5677F250-B84C-4AED-BAA0-09A06673A8E6}" sibTransId="{55638EF5-0FB6-44BC-90DE-D057AB48CEA8}"/>
    <dgm:cxn modelId="{4D80453A-8E80-4797-AD8E-3C7A9F585F8B}" type="presOf" srcId="{B2A7ABC5-D8FC-45BA-8370-929B7E7B5F08}" destId="{23D066FF-8342-4815-BD87-57288F6932F8}" srcOrd="0" destOrd="0" presId="urn:microsoft.com/office/officeart/2008/layout/LinedList"/>
    <dgm:cxn modelId="{0E31F412-2F5A-45AC-AA82-A533EBC4BB6D}" srcId="{E7A2FBCD-2DBE-4C1D-9D10-9146FAA440A3}" destId="{6D9B9A84-7377-4CF1-9AE7-56488B145E1B}" srcOrd="2" destOrd="0" parTransId="{9557DDAD-A0E2-41A5-A79B-CF0016A7BD60}" sibTransId="{0658E377-D86C-4D2B-AA1A-72BAE6533ACF}"/>
    <dgm:cxn modelId="{61FF9080-A291-4D6C-B735-2611DDBA4030}" type="presOf" srcId="{EF1A8521-071D-4598-8690-E81537296706}" destId="{07ABCF03-BD1F-416B-AED4-48761C09C2C3}" srcOrd="0" destOrd="0" presId="urn:microsoft.com/office/officeart/2008/layout/LinedList"/>
    <dgm:cxn modelId="{02065463-C42C-4E72-92BA-D877D5E87F5A}" srcId="{E7A2FBCD-2DBE-4C1D-9D10-9146FAA440A3}" destId="{6B834DDD-7617-43B3-988A-78964909D7D3}" srcOrd="4" destOrd="0" parTransId="{1A91213A-E7F8-4EB3-9836-D41B6FDA2872}" sibTransId="{A3169E5B-473F-406C-99AB-6555380DE13B}"/>
    <dgm:cxn modelId="{3539EB65-D05F-48FB-9993-488F05D83BED}" type="presOf" srcId="{E7A2FBCD-2DBE-4C1D-9D10-9146FAA440A3}" destId="{5E725363-99AE-4DE0-B557-E3A8966FB187}" srcOrd="0" destOrd="0" presId="urn:microsoft.com/office/officeart/2008/layout/LinedList"/>
    <dgm:cxn modelId="{5F5720C0-CB80-475B-B32E-BDC52CB37BAF}" type="presOf" srcId="{DDEAA798-754B-4027-A635-9B6379B2DCB0}" destId="{BBE1058A-027D-4A9A-961C-E20EB3FC5A6B}" srcOrd="0" destOrd="0" presId="urn:microsoft.com/office/officeart/2008/layout/LinedList"/>
    <dgm:cxn modelId="{8F412B30-5237-4EFB-B5C7-D35769824DFE}" type="presOf" srcId="{1BAB3D77-96A5-4697-862D-6D8251D41BBD}" destId="{FABCB772-A7CB-4B57-B769-8AACDFF33955}" srcOrd="0" destOrd="0" presId="urn:microsoft.com/office/officeart/2008/layout/LinedList"/>
    <dgm:cxn modelId="{522EE915-8D11-4C6B-B6BE-E2E9362959E0}" srcId="{E7A2FBCD-2DBE-4C1D-9D10-9146FAA440A3}" destId="{6AC549B5-7022-4D1A-88A4-7AF37C722878}" srcOrd="0" destOrd="0" parTransId="{DF42BEAB-DDCC-4EEE-B438-7066F3D21F70}" sibTransId="{5D8B29D5-500C-4079-87D9-F7038B24659C}"/>
    <dgm:cxn modelId="{112B6517-C41E-4169-8E6F-D3E690F8A8EE}" srcId="{6D9B9A84-7377-4CF1-9AE7-56488B145E1B}" destId="{59C0B3DC-5AC6-4377-8792-D3761CC12044}" srcOrd="1" destOrd="0" parTransId="{78D4A98F-DBA7-4036-87BE-227C33F8AABD}" sibTransId="{63E2C532-7D65-4BAD-B084-768CC66D00DE}"/>
    <dgm:cxn modelId="{E2406006-4956-4607-9887-764F3F4AD64D}" type="presOf" srcId="{CD3FB722-BF69-4F58-9986-EADD2B94522B}" destId="{EF9FC5F5-869A-4BA3-A324-5478ADC065CC}" srcOrd="0" destOrd="0" presId="urn:microsoft.com/office/officeart/2008/layout/LinedList"/>
    <dgm:cxn modelId="{8E7F4AB6-FA7A-489B-9DB5-903A8E879DFB}" type="presOf" srcId="{6BE42534-1BCF-4E82-8C9F-0CEF45D07668}" destId="{0D822C1D-4647-4476-8A43-F3A9F9C0EDC3}" srcOrd="0" destOrd="0" presId="urn:microsoft.com/office/officeart/2008/layout/LinedList"/>
    <dgm:cxn modelId="{DFA17069-C326-4CEC-BFEB-8853FE240DF3}" srcId="{6B834DDD-7617-43B3-988A-78964909D7D3}" destId="{DDEAA798-754B-4027-A635-9B6379B2DCB0}" srcOrd="0" destOrd="0" parTransId="{75171BE0-5EDD-4297-B5E2-95A59DD77907}" sibTransId="{75C12FBC-9F58-4A8C-BC75-CCDE450A6C18}"/>
    <dgm:cxn modelId="{46B161D9-9AC9-4A1F-B035-3CEFB8C04AC5}" srcId="{E7A2FBCD-2DBE-4C1D-9D10-9146FAA440A3}" destId="{8097EECC-A798-4BFC-931B-6116A7A734E9}" srcOrd="3" destOrd="0" parTransId="{75D839FB-574A-4E07-B4CE-25439E7CD07B}" sibTransId="{B65E202E-44B5-46F8-9A90-0A7231E0F99E}"/>
    <dgm:cxn modelId="{11C38F04-00A2-4260-81F8-904FC02CEBA3}" srcId="{E7A2FBCD-2DBE-4C1D-9D10-9146FAA440A3}" destId="{64FF774B-B5B4-472C-995E-67E10643A395}" srcOrd="1" destOrd="0" parTransId="{54F67B9E-B404-420E-9E90-646DA9D1A537}" sibTransId="{9DB490F8-E880-4B68-BE4D-AEF85A5B067C}"/>
    <dgm:cxn modelId="{7EBEFE77-5F50-4156-9393-EB9886880145}" type="presOf" srcId="{6D9B9A84-7377-4CF1-9AE7-56488B145E1B}" destId="{7E9837D1-FB42-4206-9931-C9AD825FD7A2}" srcOrd="0" destOrd="0" presId="urn:microsoft.com/office/officeart/2008/layout/LinedList"/>
    <dgm:cxn modelId="{F4421CA9-73DA-447C-B3BE-60A5FE975AC2}" type="presOf" srcId="{59C0B3DC-5AC6-4377-8792-D3761CC12044}" destId="{DEBC51DE-9D3E-41B8-A019-C3F111368F9E}" srcOrd="0" destOrd="0" presId="urn:microsoft.com/office/officeart/2008/layout/LinedList"/>
    <dgm:cxn modelId="{EDF289C6-C864-4BC5-BE7B-2C6B8F8AF89B}" type="presParOf" srcId="{5E725363-99AE-4DE0-B557-E3A8966FB187}" destId="{AB1D13ED-650B-463D-89F3-30C0C0EB9EB9}" srcOrd="0" destOrd="0" presId="urn:microsoft.com/office/officeart/2008/layout/LinedList"/>
    <dgm:cxn modelId="{42A84517-BE36-4664-841A-EEF8BD9369A3}" type="presParOf" srcId="{5E725363-99AE-4DE0-B557-E3A8966FB187}" destId="{595DA2D3-30C4-4533-9484-E1565580F328}" srcOrd="1" destOrd="0" presId="urn:microsoft.com/office/officeart/2008/layout/LinedList"/>
    <dgm:cxn modelId="{B74D1F3E-DD8C-49FA-8FBE-1F85FC0287B7}" type="presParOf" srcId="{595DA2D3-30C4-4533-9484-E1565580F328}" destId="{EA1924EE-B10A-4FC7-94F6-CD140473B23E}" srcOrd="0" destOrd="0" presId="urn:microsoft.com/office/officeart/2008/layout/LinedList"/>
    <dgm:cxn modelId="{DAA6BD53-651D-48AD-8C6B-B99EF8A5E6C0}" type="presParOf" srcId="{595DA2D3-30C4-4533-9484-E1565580F328}" destId="{F1E0D6E1-1FA4-4E24-B7DC-C2423A00435E}" srcOrd="1" destOrd="0" presId="urn:microsoft.com/office/officeart/2008/layout/LinedList"/>
    <dgm:cxn modelId="{BD485461-4E80-4BFB-973B-AAC51192F0B3}" type="presParOf" srcId="{F1E0D6E1-1FA4-4E24-B7DC-C2423A00435E}" destId="{1D8F2F89-E622-4A55-AACB-E7DCF1A9AD92}" srcOrd="0" destOrd="0" presId="urn:microsoft.com/office/officeart/2008/layout/LinedList"/>
    <dgm:cxn modelId="{E5ACFD46-DBBF-44DD-BCE2-729D0ABE3E22}" type="presParOf" srcId="{F1E0D6E1-1FA4-4E24-B7DC-C2423A00435E}" destId="{CE661D3A-1E91-4DC6-8CBF-BB60ED4BCC26}" srcOrd="1" destOrd="0" presId="urn:microsoft.com/office/officeart/2008/layout/LinedList"/>
    <dgm:cxn modelId="{99756488-F6EC-4BA4-A296-E63D5699900C}" type="presParOf" srcId="{CE661D3A-1E91-4DC6-8CBF-BB60ED4BCC26}" destId="{F97D49E2-A809-4637-99A2-7A5F34A2C229}" srcOrd="0" destOrd="0" presId="urn:microsoft.com/office/officeart/2008/layout/LinedList"/>
    <dgm:cxn modelId="{98965E8A-E1D1-428A-B208-822A792C58EB}" type="presParOf" srcId="{CE661D3A-1E91-4DC6-8CBF-BB60ED4BCC26}" destId="{0D822C1D-4647-4476-8A43-F3A9F9C0EDC3}" srcOrd="1" destOrd="0" presId="urn:microsoft.com/office/officeart/2008/layout/LinedList"/>
    <dgm:cxn modelId="{603DD67E-2A51-4400-9DEF-2D608B7B916D}" type="presParOf" srcId="{CE661D3A-1E91-4DC6-8CBF-BB60ED4BCC26}" destId="{EBE67ABB-24AC-4EC0-A4BD-AD703B0B409F}" srcOrd="2" destOrd="0" presId="urn:microsoft.com/office/officeart/2008/layout/LinedList"/>
    <dgm:cxn modelId="{E64FF114-F95C-421F-9994-54F1CD749859}" type="presParOf" srcId="{F1E0D6E1-1FA4-4E24-B7DC-C2423A00435E}" destId="{66178EA3-C668-44FC-ADE5-DB598813D94C}" srcOrd="2" destOrd="0" presId="urn:microsoft.com/office/officeart/2008/layout/LinedList"/>
    <dgm:cxn modelId="{9A092A0E-182A-4A36-9516-8B9BBE5B395C}" type="presParOf" srcId="{F1E0D6E1-1FA4-4E24-B7DC-C2423A00435E}" destId="{B918E060-4943-4DF0-9CE1-288CF59637B9}" srcOrd="3" destOrd="0" presId="urn:microsoft.com/office/officeart/2008/layout/LinedList"/>
    <dgm:cxn modelId="{2A3A42C4-5B2C-426A-82D6-70A2458704A6}" type="presParOf" srcId="{5E725363-99AE-4DE0-B557-E3A8966FB187}" destId="{43468A3B-7ADE-43E7-A29C-EA63FB43B8B5}" srcOrd="2" destOrd="0" presId="urn:microsoft.com/office/officeart/2008/layout/LinedList"/>
    <dgm:cxn modelId="{E174198D-CE4A-4159-9E71-47DC90CACD81}" type="presParOf" srcId="{5E725363-99AE-4DE0-B557-E3A8966FB187}" destId="{51ABC81E-85FA-4487-BE9B-E7EE724C1C81}" srcOrd="3" destOrd="0" presId="urn:microsoft.com/office/officeart/2008/layout/LinedList"/>
    <dgm:cxn modelId="{F6207A10-2687-4558-A688-2CD1A1371AD1}" type="presParOf" srcId="{51ABC81E-85FA-4487-BE9B-E7EE724C1C81}" destId="{731C5B78-F562-4379-96BA-A50F23F30931}" srcOrd="0" destOrd="0" presId="urn:microsoft.com/office/officeart/2008/layout/LinedList"/>
    <dgm:cxn modelId="{0D2A0B51-9E7B-4B65-BF01-FF3273B11A21}" type="presParOf" srcId="{51ABC81E-85FA-4487-BE9B-E7EE724C1C81}" destId="{BF62F905-F05A-4110-AD11-75A9708F4640}" srcOrd="1" destOrd="0" presId="urn:microsoft.com/office/officeart/2008/layout/LinedList"/>
    <dgm:cxn modelId="{15E5EF5D-39C8-42A0-927C-EC0868D46077}" type="presParOf" srcId="{BF62F905-F05A-4110-AD11-75A9708F4640}" destId="{B535C886-7B02-422F-A7F2-46E993365112}" srcOrd="0" destOrd="0" presId="urn:microsoft.com/office/officeart/2008/layout/LinedList"/>
    <dgm:cxn modelId="{C9F333F1-334E-423A-84E6-A2C9C83B107D}" type="presParOf" srcId="{BF62F905-F05A-4110-AD11-75A9708F4640}" destId="{E582D43B-95E6-4D93-B967-B3BEEB30E152}" srcOrd="1" destOrd="0" presId="urn:microsoft.com/office/officeart/2008/layout/LinedList"/>
    <dgm:cxn modelId="{44BF2414-E047-4D81-88B1-5BF765E9E218}" type="presParOf" srcId="{E582D43B-95E6-4D93-B967-B3BEEB30E152}" destId="{92AE866B-851C-41B5-B2A6-1E482F053C81}" srcOrd="0" destOrd="0" presId="urn:microsoft.com/office/officeart/2008/layout/LinedList"/>
    <dgm:cxn modelId="{791AA9AA-14C9-4267-B515-BD5256409E52}" type="presParOf" srcId="{E582D43B-95E6-4D93-B967-B3BEEB30E152}" destId="{07ABCF03-BD1F-416B-AED4-48761C09C2C3}" srcOrd="1" destOrd="0" presId="urn:microsoft.com/office/officeart/2008/layout/LinedList"/>
    <dgm:cxn modelId="{4A849C42-C503-4889-B835-FB18AB83D70E}" type="presParOf" srcId="{E582D43B-95E6-4D93-B967-B3BEEB30E152}" destId="{F22283CB-9B33-444A-BAFD-6894F6199ADD}" srcOrd="2" destOrd="0" presId="urn:microsoft.com/office/officeart/2008/layout/LinedList"/>
    <dgm:cxn modelId="{F80EED8F-8DD4-4D1A-904D-54B57A019C55}" type="presParOf" srcId="{BF62F905-F05A-4110-AD11-75A9708F4640}" destId="{A85710BD-1435-4EEB-A0DE-8FE6F5098F8E}" srcOrd="2" destOrd="0" presId="urn:microsoft.com/office/officeart/2008/layout/LinedList"/>
    <dgm:cxn modelId="{4A3E6659-276A-4482-9342-02705100D5F6}" type="presParOf" srcId="{BF62F905-F05A-4110-AD11-75A9708F4640}" destId="{E877CDD4-461B-40C0-B242-741D16160E22}" srcOrd="3" destOrd="0" presId="urn:microsoft.com/office/officeart/2008/layout/LinedList"/>
    <dgm:cxn modelId="{805C3BD4-642D-4AC8-804F-363A23EA6F47}" type="presParOf" srcId="{5E725363-99AE-4DE0-B557-E3A8966FB187}" destId="{48133F3B-3324-4A9A-BDAE-B1BFD3EB635B}" srcOrd="4" destOrd="0" presId="urn:microsoft.com/office/officeart/2008/layout/LinedList"/>
    <dgm:cxn modelId="{FCFA42D3-5ABF-403D-9C10-978BEF17B62A}" type="presParOf" srcId="{5E725363-99AE-4DE0-B557-E3A8966FB187}" destId="{89E32CE3-E360-472A-8B95-1BB84C2128F3}" srcOrd="5" destOrd="0" presId="urn:microsoft.com/office/officeart/2008/layout/LinedList"/>
    <dgm:cxn modelId="{04BCBA8A-5D50-439C-A4BE-A4AB1BEBF6BD}" type="presParOf" srcId="{89E32CE3-E360-472A-8B95-1BB84C2128F3}" destId="{7E9837D1-FB42-4206-9931-C9AD825FD7A2}" srcOrd="0" destOrd="0" presId="urn:microsoft.com/office/officeart/2008/layout/LinedList"/>
    <dgm:cxn modelId="{A7F61961-C84D-4BDD-A040-5FFBDBA212E7}" type="presParOf" srcId="{89E32CE3-E360-472A-8B95-1BB84C2128F3}" destId="{4E11BCC7-FE22-485D-846F-83019188A51C}" srcOrd="1" destOrd="0" presId="urn:microsoft.com/office/officeart/2008/layout/LinedList"/>
    <dgm:cxn modelId="{1B81093C-6116-40DB-B021-BEBAB2638331}" type="presParOf" srcId="{4E11BCC7-FE22-485D-846F-83019188A51C}" destId="{FFD0DEFA-CC33-4CEA-ABBE-59C509B31488}" srcOrd="0" destOrd="0" presId="urn:microsoft.com/office/officeart/2008/layout/LinedList"/>
    <dgm:cxn modelId="{B68C31FA-8BED-4099-A675-DD0D83427A12}" type="presParOf" srcId="{4E11BCC7-FE22-485D-846F-83019188A51C}" destId="{D165BFC1-C2AE-4502-A24B-13B44A0C497D}" srcOrd="1" destOrd="0" presId="urn:microsoft.com/office/officeart/2008/layout/LinedList"/>
    <dgm:cxn modelId="{0166A68B-4306-47BD-AD4C-8300686D4078}" type="presParOf" srcId="{D165BFC1-C2AE-4502-A24B-13B44A0C497D}" destId="{FA3705DC-4837-473A-88B1-49C7352475C5}" srcOrd="0" destOrd="0" presId="urn:microsoft.com/office/officeart/2008/layout/LinedList"/>
    <dgm:cxn modelId="{2A580B0D-7612-4059-BDE4-FAD195117F60}" type="presParOf" srcId="{D165BFC1-C2AE-4502-A24B-13B44A0C497D}" destId="{732C5AA6-7C12-46A2-9A27-8FFFA7F77420}" srcOrd="1" destOrd="0" presId="urn:microsoft.com/office/officeart/2008/layout/LinedList"/>
    <dgm:cxn modelId="{A164B490-4F50-47F2-8271-7DDF7AECEB52}" type="presParOf" srcId="{D165BFC1-C2AE-4502-A24B-13B44A0C497D}" destId="{BF9E1BCA-6A26-47AB-94E1-7D4A634B7D78}" srcOrd="2" destOrd="0" presId="urn:microsoft.com/office/officeart/2008/layout/LinedList"/>
    <dgm:cxn modelId="{0F48F074-1490-4206-8294-719AE0DDF958}" type="presParOf" srcId="{4E11BCC7-FE22-485D-846F-83019188A51C}" destId="{6C49EE31-EC0C-4A14-8E35-B03C867002D7}" srcOrd="2" destOrd="0" presId="urn:microsoft.com/office/officeart/2008/layout/LinedList"/>
    <dgm:cxn modelId="{C15C7161-1114-4D91-AAD4-2B9C24EE9333}" type="presParOf" srcId="{4E11BCC7-FE22-485D-846F-83019188A51C}" destId="{3E0DBAFE-8CFB-464D-B2E9-ADA19609C17A}" srcOrd="3" destOrd="0" presId="urn:microsoft.com/office/officeart/2008/layout/LinedList"/>
    <dgm:cxn modelId="{CDD8C6BC-F953-4186-AB07-77BEF6B5E7EB}" type="presParOf" srcId="{4E11BCC7-FE22-485D-846F-83019188A51C}" destId="{F941F09F-F184-4A9A-A7D8-E1CD09FE9DC3}" srcOrd="4" destOrd="0" presId="urn:microsoft.com/office/officeart/2008/layout/LinedList"/>
    <dgm:cxn modelId="{D7A2C666-1289-4E90-BF47-4B114A78B33D}" type="presParOf" srcId="{F941F09F-F184-4A9A-A7D8-E1CD09FE9DC3}" destId="{F66521BD-FE53-44A0-93FA-09D8A1ECA366}" srcOrd="0" destOrd="0" presId="urn:microsoft.com/office/officeart/2008/layout/LinedList"/>
    <dgm:cxn modelId="{241A500F-C698-47F1-ADC4-DA15B60FE415}" type="presParOf" srcId="{F941F09F-F184-4A9A-A7D8-E1CD09FE9DC3}" destId="{DEBC51DE-9D3E-41B8-A019-C3F111368F9E}" srcOrd="1" destOrd="0" presId="urn:microsoft.com/office/officeart/2008/layout/LinedList"/>
    <dgm:cxn modelId="{ECD65346-A733-423B-8475-C5A3726732D9}" type="presParOf" srcId="{F941F09F-F184-4A9A-A7D8-E1CD09FE9DC3}" destId="{421FFF99-6342-4B5A-97AE-09238A37A670}" srcOrd="2" destOrd="0" presId="urn:microsoft.com/office/officeart/2008/layout/LinedList"/>
    <dgm:cxn modelId="{2B8726F2-A77E-4D26-BDEE-C2A3975DD9AE}" type="presParOf" srcId="{4E11BCC7-FE22-485D-846F-83019188A51C}" destId="{C5C3625A-6F82-4101-98BE-BA255C76D12D}" srcOrd="5" destOrd="0" presId="urn:microsoft.com/office/officeart/2008/layout/LinedList"/>
    <dgm:cxn modelId="{30F150AB-A31A-49DA-B103-B670A480A72F}" type="presParOf" srcId="{4E11BCC7-FE22-485D-846F-83019188A51C}" destId="{D44F5F1E-685B-4533-A981-FFD0B70F9D4D}" srcOrd="6" destOrd="0" presId="urn:microsoft.com/office/officeart/2008/layout/LinedList"/>
    <dgm:cxn modelId="{622FAA92-CD9C-4331-9593-CE3149BE2841}" type="presParOf" srcId="{5E725363-99AE-4DE0-B557-E3A8966FB187}" destId="{792FDB9C-8F1F-4793-9C1D-F9A1C6105EB7}" srcOrd="6" destOrd="0" presId="urn:microsoft.com/office/officeart/2008/layout/LinedList"/>
    <dgm:cxn modelId="{AC6BF9DB-D37D-4FF9-96F6-33DB039FD927}" type="presParOf" srcId="{5E725363-99AE-4DE0-B557-E3A8966FB187}" destId="{E454AE69-AF6A-4055-A843-05D1EA9BA735}" srcOrd="7" destOrd="0" presId="urn:microsoft.com/office/officeart/2008/layout/LinedList"/>
    <dgm:cxn modelId="{B41EC9F5-0884-4349-9558-0972073802DF}" type="presParOf" srcId="{E454AE69-AF6A-4055-A843-05D1EA9BA735}" destId="{EDD5762A-0AA8-4BBF-A9D6-353406E72F41}" srcOrd="0" destOrd="0" presId="urn:microsoft.com/office/officeart/2008/layout/LinedList"/>
    <dgm:cxn modelId="{75640E13-69F5-45D2-B71C-92ECC26B86FF}" type="presParOf" srcId="{E454AE69-AF6A-4055-A843-05D1EA9BA735}" destId="{7DEE2BB6-222E-4470-AC37-5476DA68B586}" srcOrd="1" destOrd="0" presId="urn:microsoft.com/office/officeart/2008/layout/LinedList"/>
    <dgm:cxn modelId="{5D679E81-25B3-4779-A69E-C91DD3D86915}" type="presParOf" srcId="{7DEE2BB6-222E-4470-AC37-5476DA68B586}" destId="{101C5AD8-8EC1-4028-9297-775D1786B2A6}" srcOrd="0" destOrd="0" presId="urn:microsoft.com/office/officeart/2008/layout/LinedList"/>
    <dgm:cxn modelId="{5EED2857-AD4B-4C5F-83D4-9E6F30341070}" type="presParOf" srcId="{7DEE2BB6-222E-4470-AC37-5476DA68B586}" destId="{20ACDEBD-BC70-4D01-AB87-6A22802EE2CC}" srcOrd="1" destOrd="0" presId="urn:microsoft.com/office/officeart/2008/layout/LinedList"/>
    <dgm:cxn modelId="{4C58A09E-BDE6-4403-9EF7-78DB391735E6}" type="presParOf" srcId="{20ACDEBD-BC70-4D01-AB87-6A22802EE2CC}" destId="{89EED771-2F12-4EC1-A275-C25332807638}" srcOrd="0" destOrd="0" presId="urn:microsoft.com/office/officeart/2008/layout/LinedList"/>
    <dgm:cxn modelId="{6BC705D0-C71F-46C2-8550-7B04BA2A375C}" type="presParOf" srcId="{20ACDEBD-BC70-4D01-AB87-6A22802EE2CC}" destId="{EF9FC5F5-869A-4BA3-A324-5478ADC065CC}" srcOrd="1" destOrd="0" presId="urn:microsoft.com/office/officeart/2008/layout/LinedList"/>
    <dgm:cxn modelId="{3C4BEA31-1D02-42E7-8DCA-2EB3BC18D4B4}" type="presParOf" srcId="{20ACDEBD-BC70-4D01-AB87-6A22802EE2CC}" destId="{5BA0E8FB-B19B-4EEF-85EE-CA61D4B33E80}" srcOrd="2" destOrd="0" presId="urn:microsoft.com/office/officeart/2008/layout/LinedList"/>
    <dgm:cxn modelId="{0113155E-8210-4D99-980D-4379C3522D06}" type="presParOf" srcId="{7DEE2BB6-222E-4470-AC37-5476DA68B586}" destId="{C45ED993-E75D-4413-91A6-DC064BDE370F}" srcOrd="2" destOrd="0" presId="urn:microsoft.com/office/officeart/2008/layout/LinedList"/>
    <dgm:cxn modelId="{95163EE4-A219-4376-B6A6-C0D919F6E542}" type="presParOf" srcId="{7DEE2BB6-222E-4470-AC37-5476DA68B586}" destId="{C54D8086-BE7B-4CB8-844A-1C7C088A9402}" srcOrd="3" destOrd="0" presId="urn:microsoft.com/office/officeart/2008/layout/LinedList"/>
    <dgm:cxn modelId="{79097842-4AC1-48DA-9EAD-305D7C946DBF}" type="presParOf" srcId="{5E725363-99AE-4DE0-B557-E3A8966FB187}" destId="{A76C8A9E-2E91-4996-B5D2-945E76B067E8}" srcOrd="8" destOrd="0" presId="urn:microsoft.com/office/officeart/2008/layout/LinedList"/>
    <dgm:cxn modelId="{AD507649-A579-49D3-BB9D-EA53B9B9BB40}" type="presParOf" srcId="{5E725363-99AE-4DE0-B557-E3A8966FB187}" destId="{8DE9F959-6C6C-4695-929E-F76FD2A99238}" srcOrd="9" destOrd="0" presId="urn:microsoft.com/office/officeart/2008/layout/LinedList"/>
    <dgm:cxn modelId="{81AFDAF5-5E03-4D5A-9C78-3872AFEDD051}" type="presParOf" srcId="{8DE9F959-6C6C-4695-929E-F76FD2A99238}" destId="{F0BE7F2C-4683-4E70-9F63-6D3E44933585}" srcOrd="0" destOrd="0" presId="urn:microsoft.com/office/officeart/2008/layout/LinedList"/>
    <dgm:cxn modelId="{143F2E88-6300-4367-B5A7-6D60364C4D20}" type="presParOf" srcId="{8DE9F959-6C6C-4695-929E-F76FD2A99238}" destId="{7C6D9B45-1817-40E8-A031-97F4625B634F}" srcOrd="1" destOrd="0" presId="urn:microsoft.com/office/officeart/2008/layout/LinedList"/>
    <dgm:cxn modelId="{B2E39C35-C0BF-496A-81DB-2C4E0B397529}" type="presParOf" srcId="{7C6D9B45-1817-40E8-A031-97F4625B634F}" destId="{B568A629-71AC-441D-A878-D1118A879F53}" srcOrd="0" destOrd="0" presId="urn:microsoft.com/office/officeart/2008/layout/LinedList"/>
    <dgm:cxn modelId="{D2A547B0-917C-4DAD-B80B-38430C34C0C0}" type="presParOf" srcId="{7C6D9B45-1817-40E8-A031-97F4625B634F}" destId="{EB9C53D8-3097-45FA-9F81-C683742BB625}" srcOrd="1" destOrd="0" presId="urn:microsoft.com/office/officeart/2008/layout/LinedList"/>
    <dgm:cxn modelId="{45202D9B-4152-47BE-8372-BB56458BA40C}" type="presParOf" srcId="{EB9C53D8-3097-45FA-9F81-C683742BB625}" destId="{157BFBBF-9C2F-42CE-97EF-0058FF6EB547}" srcOrd="0" destOrd="0" presId="urn:microsoft.com/office/officeart/2008/layout/LinedList"/>
    <dgm:cxn modelId="{2DAD7400-FCB8-4A9D-AE8C-038AA560E3F8}" type="presParOf" srcId="{EB9C53D8-3097-45FA-9F81-C683742BB625}" destId="{BBE1058A-027D-4A9A-961C-E20EB3FC5A6B}" srcOrd="1" destOrd="0" presId="urn:microsoft.com/office/officeart/2008/layout/LinedList"/>
    <dgm:cxn modelId="{F21F8FFB-6065-4FAA-B4B3-91DC06D449F6}" type="presParOf" srcId="{EB9C53D8-3097-45FA-9F81-C683742BB625}" destId="{73258444-B2C8-45AC-BD75-756437A244AB}" srcOrd="2" destOrd="0" presId="urn:microsoft.com/office/officeart/2008/layout/LinedList"/>
    <dgm:cxn modelId="{89DC84CA-09E7-4F10-98AE-29137A11583F}" type="presParOf" srcId="{7C6D9B45-1817-40E8-A031-97F4625B634F}" destId="{54C091C8-3154-4332-9D5A-0A8DA726F37F}" srcOrd="2" destOrd="0" presId="urn:microsoft.com/office/officeart/2008/layout/LinedList"/>
    <dgm:cxn modelId="{213BBF6F-913F-4AB7-9B57-CD879EBE27F9}" type="presParOf" srcId="{7C6D9B45-1817-40E8-A031-97F4625B634F}" destId="{8CF5A8D6-6758-42DE-9B00-B9925C6C82A6}" srcOrd="3" destOrd="0" presId="urn:microsoft.com/office/officeart/2008/layout/LinedList"/>
    <dgm:cxn modelId="{BE4AE6F8-ED3F-40C7-A902-8DC71777FF01}" type="presParOf" srcId="{5E725363-99AE-4DE0-B557-E3A8966FB187}" destId="{5CC880E9-332A-4DD8-A51D-A507BB343064}" srcOrd="10" destOrd="0" presId="urn:microsoft.com/office/officeart/2008/layout/LinedList"/>
    <dgm:cxn modelId="{2EC3FC6C-8679-4299-BC3C-6CFD7F99AE00}" type="presParOf" srcId="{5E725363-99AE-4DE0-B557-E3A8966FB187}" destId="{DCBEE6C4-8227-44D8-B2ED-5E6CDC8BDAF1}" srcOrd="11" destOrd="0" presId="urn:microsoft.com/office/officeart/2008/layout/LinedList"/>
    <dgm:cxn modelId="{C11A63F8-330A-4FD0-A526-79EEC4717B69}" type="presParOf" srcId="{DCBEE6C4-8227-44D8-B2ED-5E6CDC8BDAF1}" destId="{23D066FF-8342-4815-BD87-57288F6932F8}" srcOrd="0" destOrd="0" presId="urn:microsoft.com/office/officeart/2008/layout/LinedList"/>
    <dgm:cxn modelId="{8E0C56BB-F66B-4620-913D-F52783BDA722}" type="presParOf" srcId="{DCBEE6C4-8227-44D8-B2ED-5E6CDC8BDAF1}" destId="{4374AED9-48CF-46A3-9677-7016ECA32FB4}" srcOrd="1" destOrd="0" presId="urn:microsoft.com/office/officeart/2008/layout/LinedList"/>
    <dgm:cxn modelId="{5E73E143-D8E1-4550-BCE1-2598E4EA91DF}" type="presParOf" srcId="{4374AED9-48CF-46A3-9677-7016ECA32FB4}" destId="{AF9A4B50-8AB2-4A0D-837B-68860D9D2BC4}" srcOrd="0" destOrd="0" presId="urn:microsoft.com/office/officeart/2008/layout/LinedList"/>
    <dgm:cxn modelId="{81C80132-CBD7-45C3-973D-37F202A73250}" type="presParOf" srcId="{4374AED9-48CF-46A3-9677-7016ECA32FB4}" destId="{1286F696-3024-40D0-B69C-D44DA1A9707D}" srcOrd="1" destOrd="0" presId="urn:microsoft.com/office/officeart/2008/layout/LinedList"/>
    <dgm:cxn modelId="{DCAB0149-FD95-4A04-A225-36CC9CC0A858}" type="presParOf" srcId="{1286F696-3024-40D0-B69C-D44DA1A9707D}" destId="{9DF1A39C-573C-467D-A2A2-F4F5FD1756FD}" srcOrd="0" destOrd="0" presId="urn:microsoft.com/office/officeart/2008/layout/LinedList"/>
    <dgm:cxn modelId="{10C5E69B-4192-41BB-8EFC-2CBBF8F52D78}" type="presParOf" srcId="{1286F696-3024-40D0-B69C-D44DA1A9707D}" destId="{FABCB772-A7CB-4B57-B769-8AACDFF33955}" srcOrd="1" destOrd="0" presId="urn:microsoft.com/office/officeart/2008/layout/LinedList"/>
    <dgm:cxn modelId="{246E6C04-7150-4C48-A445-61EBF66D5DD8}" type="presParOf" srcId="{1286F696-3024-40D0-B69C-D44DA1A9707D}" destId="{31CA63E1-D2C7-4102-BAFA-8FA6828DE673}" srcOrd="2" destOrd="0" presId="urn:microsoft.com/office/officeart/2008/layout/LinedList"/>
    <dgm:cxn modelId="{80321F09-70AA-42D5-8B0F-F39E6A69BF72}" type="presParOf" srcId="{4374AED9-48CF-46A3-9677-7016ECA32FB4}" destId="{B483EA34-7394-4F8C-B632-8E39FD5E7F5D}" srcOrd="2" destOrd="0" presId="urn:microsoft.com/office/officeart/2008/layout/LinedList"/>
    <dgm:cxn modelId="{AFC9417A-A9A4-4803-BF54-CDB101860238}" type="presParOf" srcId="{4374AED9-48CF-46A3-9677-7016ECA32FB4}" destId="{5EC05835-49ED-4E7D-BC0A-8DF68A3763F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8906B3-8CDE-4EFF-9E2C-E8FC36A9AE5B}"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en-US"/>
        </a:p>
      </dgm:t>
    </dgm:pt>
    <dgm:pt modelId="{EB130E9E-C043-4883-B3AA-C56AE12DFBDD}">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FD594CBD-3CF0-4335-8D03-6D1AB503CA77}" type="parTrans" cxnId="{88AD3AE8-EF4F-4A21-9C35-D51D0ED6D120}">
      <dgm:prSet/>
      <dgm:spPr/>
      <dgm:t>
        <a:bodyPr/>
        <a:lstStyle/>
        <a:p>
          <a:endParaRPr lang="en-US" sz="1600" b="0">
            <a:latin typeface="Myriad Pro"/>
            <a:cs typeface="Myriad Pro"/>
          </a:endParaRPr>
        </a:p>
      </dgm:t>
    </dgm:pt>
    <dgm:pt modelId="{6F476EE5-4A0C-4674-916A-653902DF1574}" type="sibTrans" cxnId="{88AD3AE8-EF4F-4A21-9C35-D51D0ED6D120}">
      <dgm:prSet/>
      <dgm:spPr/>
      <dgm:t>
        <a:bodyPr/>
        <a:lstStyle/>
        <a:p>
          <a:endParaRPr lang="en-US" sz="1600" b="0">
            <a:latin typeface="Myriad Pro"/>
            <a:cs typeface="Myriad Pro"/>
          </a:endParaRPr>
        </a:p>
      </dgm:t>
    </dgm:pt>
    <dgm:pt modelId="{25381A50-1B84-4185-B014-F6D5CFCD4A1A}">
      <dgm:prSet custT="1">
        <dgm:style>
          <a:lnRef idx="1">
            <a:schemeClr val="accent1"/>
          </a:lnRef>
          <a:fillRef idx="3">
            <a:schemeClr val="accent1"/>
          </a:fillRef>
          <a:effectRef idx="2">
            <a:schemeClr val="accent1"/>
          </a:effectRef>
          <a:fontRef idx="minor">
            <a:schemeClr val="lt1"/>
          </a:fontRef>
        </dgm:style>
      </dgm:prSet>
      <dgm:spPr>
        <a:solidFill>
          <a:srgbClr val="B3442F"/>
        </a:solidFill>
        <a:effectLst/>
      </dgm:spPr>
      <dgm:t>
        <a:bodyPr/>
        <a:lstStyle/>
        <a:p>
          <a:pPr algn="l"/>
          <a:r>
            <a:rPr lang="en-US" sz="1600" b="0" dirty="0" err="1" smtClean="0">
              <a:solidFill>
                <a:schemeClr val="bg1"/>
              </a:solidFill>
              <a:latin typeface="Myriad Pro"/>
              <a:cs typeface="Myriad Pro"/>
            </a:rPr>
            <a:t>Accesso</a:t>
          </a:r>
          <a:r>
            <a:rPr lang="en-US" sz="1600" b="0" dirty="0" smtClean="0">
              <a:solidFill>
                <a:schemeClr val="bg1"/>
              </a:solidFill>
              <a:latin typeface="Myriad Pro"/>
              <a:cs typeface="Myriad Pro"/>
            </a:rPr>
            <a:t> a </a:t>
          </a:r>
          <a:r>
            <a:rPr lang="en-US" sz="1600" b="0" dirty="0" err="1" smtClean="0">
              <a:solidFill>
                <a:schemeClr val="bg1"/>
              </a:solidFill>
              <a:latin typeface="Myriad Pro"/>
              <a:cs typeface="Myriad Pro"/>
            </a:rPr>
            <a:t>serviços</a:t>
          </a:r>
          <a:r>
            <a:rPr lang="en-US" sz="1600" b="0" dirty="0" smtClean="0">
              <a:solidFill>
                <a:schemeClr val="bg1"/>
              </a:solidFill>
              <a:latin typeface="Myriad Pro"/>
              <a:cs typeface="Myriad Pro"/>
            </a:rPr>
            <a:t> </a:t>
          </a:r>
          <a:r>
            <a:rPr lang="en-US" sz="1600" b="0" dirty="0" err="1" smtClean="0">
              <a:solidFill>
                <a:schemeClr val="bg1"/>
              </a:solidFill>
              <a:latin typeface="Myriad Pro"/>
              <a:cs typeface="Myriad Pro"/>
            </a:rPr>
            <a:t>financeiros</a:t>
          </a:r>
          <a:endParaRPr lang="en-US" sz="1600" b="0" dirty="0">
            <a:solidFill>
              <a:schemeClr val="bg1"/>
            </a:solidFill>
            <a:latin typeface="Myriad Pro"/>
            <a:cs typeface="Myriad Pro"/>
          </a:endParaRPr>
        </a:p>
      </dgm:t>
    </dgm:pt>
    <dgm:pt modelId="{3BC2DAC9-8359-4983-B95F-ADACD04B81D2}" type="parTrans" cxnId="{28449A29-C673-4594-A983-785F4853B846}">
      <dgm:prSet/>
      <dgm:spPr/>
      <dgm:t>
        <a:bodyPr/>
        <a:lstStyle/>
        <a:p>
          <a:endParaRPr lang="en-US" sz="1600" b="0">
            <a:latin typeface="Myriad Pro"/>
            <a:cs typeface="Myriad Pro"/>
          </a:endParaRPr>
        </a:p>
      </dgm:t>
    </dgm:pt>
    <dgm:pt modelId="{82243DA6-753D-4F44-99A9-BB25F2C8FA60}" type="sibTrans" cxnId="{28449A29-C673-4594-A983-785F4853B846}">
      <dgm:prSet/>
      <dgm:spPr/>
      <dgm:t>
        <a:bodyPr/>
        <a:lstStyle/>
        <a:p>
          <a:endParaRPr lang="en-US" sz="1600" b="0">
            <a:latin typeface="Myriad Pro"/>
            <a:cs typeface="Myriad Pro"/>
          </a:endParaRPr>
        </a:p>
      </dgm:t>
    </dgm:pt>
    <dgm:pt modelId="{48254CE5-59AA-45E9-A5F5-AED09AC9BC63}">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E041A270-7882-4E8A-B451-711CE73BC3BA}" type="parTrans" cxnId="{1D4DD4F0-5A26-4ACC-AB8C-94A42210FAA2}">
      <dgm:prSet/>
      <dgm:spPr/>
      <dgm:t>
        <a:bodyPr/>
        <a:lstStyle/>
        <a:p>
          <a:endParaRPr lang="en-US" sz="1600" b="0">
            <a:latin typeface="Myriad Pro"/>
            <a:cs typeface="Myriad Pro"/>
          </a:endParaRPr>
        </a:p>
      </dgm:t>
    </dgm:pt>
    <dgm:pt modelId="{A8BAC341-E4A8-4E14-B32A-7E653A7F2DBD}" type="sibTrans" cxnId="{1D4DD4F0-5A26-4ACC-AB8C-94A42210FAA2}">
      <dgm:prSet/>
      <dgm:spPr/>
      <dgm:t>
        <a:bodyPr/>
        <a:lstStyle/>
        <a:p>
          <a:endParaRPr lang="en-US" sz="1600" b="0">
            <a:latin typeface="Myriad Pro"/>
            <a:cs typeface="Myriad Pro"/>
          </a:endParaRPr>
        </a:p>
      </dgm:t>
    </dgm:pt>
    <dgm:pt modelId="{BE5AA18A-7742-44BC-8DF1-BBABE6ACD2C5}">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388CE75B-9A6C-4600-B067-20BE73BCD1D8}" type="parTrans" cxnId="{8832C748-A74B-440E-B219-6594E65D3470}">
      <dgm:prSet/>
      <dgm:spPr/>
      <dgm:t>
        <a:bodyPr/>
        <a:lstStyle/>
        <a:p>
          <a:endParaRPr lang="en-US" sz="1600" b="0">
            <a:latin typeface="Myriad Pro"/>
            <a:cs typeface="Myriad Pro"/>
          </a:endParaRPr>
        </a:p>
      </dgm:t>
    </dgm:pt>
    <dgm:pt modelId="{3DF73F11-FCC6-432B-9804-A7C62363FEC7}" type="sibTrans" cxnId="{8832C748-A74B-440E-B219-6594E65D3470}">
      <dgm:prSet/>
      <dgm:spPr/>
      <dgm:t>
        <a:bodyPr/>
        <a:lstStyle/>
        <a:p>
          <a:endParaRPr lang="en-US" sz="1600" b="0">
            <a:latin typeface="Myriad Pro"/>
            <a:cs typeface="Myriad Pro"/>
          </a:endParaRPr>
        </a:p>
      </dgm:t>
    </dgm:pt>
    <dgm:pt modelId="{C06418A3-0350-4488-8EB4-1F2D37CD9F09}">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1037C39B-4E14-427A-AFB8-1054E7E7B498}" type="parTrans" cxnId="{13836913-319E-4C9D-9468-F9F67E64CBC4}">
      <dgm:prSet/>
      <dgm:spPr/>
      <dgm:t>
        <a:bodyPr/>
        <a:lstStyle/>
        <a:p>
          <a:endParaRPr lang="en-US" sz="1600" b="0">
            <a:latin typeface="Myriad Pro"/>
            <a:cs typeface="Myriad Pro"/>
          </a:endParaRPr>
        </a:p>
      </dgm:t>
    </dgm:pt>
    <dgm:pt modelId="{3669609D-4A10-48F5-885A-610124AAB064}" type="sibTrans" cxnId="{13836913-319E-4C9D-9468-F9F67E64CBC4}">
      <dgm:prSet/>
      <dgm:spPr/>
      <dgm:t>
        <a:bodyPr/>
        <a:lstStyle/>
        <a:p>
          <a:endParaRPr lang="en-US" sz="1600" b="0">
            <a:latin typeface="Myriad Pro"/>
            <a:cs typeface="Myriad Pro"/>
          </a:endParaRPr>
        </a:p>
      </dgm:t>
    </dgm:pt>
    <dgm:pt modelId="{BB062765-5145-4E13-83AB-5939A973ABB0}">
      <dgm:prSet custT="1">
        <dgm:style>
          <a:lnRef idx="1">
            <a:schemeClr val="accent1"/>
          </a:lnRef>
          <a:fillRef idx="3">
            <a:schemeClr val="accent1"/>
          </a:fillRef>
          <a:effectRef idx="2">
            <a:schemeClr val="accent1"/>
          </a:effectRef>
          <a:fontRef idx="minor">
            <a:schemeClr val="lt1"/>
          </a:fontRef>
        </dgm:style>
      </dgm:prSet>
      <dgm:spPr>
        <a:solidFill>
          <a:srgbClr val="B3442F"/>
        </a:solidFill>
        <a:effectLst/>
      </dgm:spPr>
      <dgm:t>
        <a:bodyPr/>
        <a:lstStyle/>
        <a:p>
          <a:pPr algn="l"/>
          <a:r>
            <a:rPr lang="en-US" sz="1400" b="0" dirty="0" err="1" smtClean="0">
              <a:solidFill>
                <a:schemeClr val="bg1"/>
              </a:solidFill>
              <a:latin typeface="Myriad Pro"/>
              <a:cs typeface="Myriad Pro"/>
            </a:rPr>
            <a:t>Informação</a:t>
          </a:r>
          <a:r>
            <a:rPr lang="en-US" sz="1400" b="0" dirty="0" smtClean="0">
              <a:solidFill>
                <a:schemeClr val="bg1"/>
              </a:solidFill>
              <a:latin typeface="Myriad Pro"/>
              <a:cs typeface="Myriad Pro"/>
            </a:rPr>
            <a:t> do </a:t>
          </a:r>
          <a:r>
            <a:rPr lang="en-US" sz="1400" b="0" dirty="0" err="1" smtClean="0">
              <a:solidFill>
                <a:schemeClr val="bg1"/>
              </a:solidFill>
              <a:latin typeface="Myriad Pro"/>
              <a:cs typeface="Myriad Pro"/>
            </a:rPr>
            <a:t>mercado</a:t>
          </a:r>
          <a:endParaRPr lang="en-US" sz="1400" b="0" dirty="0">
            <a:solidFill>
              <a:schemeClr val="bg1"/>
            </a:solidFill>
            <a:latin typeface="Myriad Pro"/>
            <a:cs typeface="Myriad Pro"/>
          </a:endParaRPr>
        </a:p>
      </dgm:t>
    </dgm:pt>
    <dgm:pt modelId="{3B6113E8-E58F-4A41-A111-7334219CD450}" type="parTrans" cxnId="{409D9BEE-A17C-4B6A-9FA0-953E74D471EF}">
      <dgm:prSet/>
      <dgm:spPr/>
      <dgm:t>
        <a:bodyPr/>
        <a:lstStyle/>
        <a:p>
          <a:endParaRPr lang="en-US" sz="1600" b="0">
            <a:latin typeface="Myriad Pro"/>
            <a:cs typeface="Myriad Pro"/>
          </a:endParaRPr>
        </a:p>
      </dgm:t>
    </dgm:pt>
    <dgm:pt modelId="{2E2D0D69-248E-465A-979D-D59E94A02401}" type="sibTrans" cxnId="{409D9BEE-A17C-4B6A-9FA0-953E74D471EF}">
      <dgm:prSet/>
      <dgm:spPr/>
      <dgm:t>
        <a:bodyPr/>
        <a:lstStyle/>
        <a:p>
          <a:endParaRPr lang="en-US" sz="1600" b="0">
            <a:latin typeface="Myriad Pro"/>
            <a:cs typeface="Myriad Pro"/>
          </a:endParaRPr>
        </a:p>
      </dgm:t>
    </dgm:pt>
    <dgm:pt modelId="{35B5CFBE-0D86-48DB-8DEC-C3A2914BB5D6}">
      <dgm:prSet custT="1">
        <dgm:style>
          <a:lnRef idx="1">
            <a:schemeClr val="accent1"/>
          </a:lnRef>
          <a:fillRef idx="3">
            <a:schemeClr val="accent1"/>
          </a:fillRef>
          <a:effectRef idx="2">
            <a:schemeClr val="accent1"/>
          </a:effectRef>
          <a:fontRef idx="minor">
            <a:schemeClr val="lt1"/>
          </a:fontRef>
        </dgm:style>
      </dgm:prSet>
      <dgm:spPr>
        <a:solidFill>
          <a:srgbClr val="B3442F"/>
        </a:solidFill>
        <a:effectLst/>
      </dgm:spPr>
      <dgm:t>
        <a:bodyPr/>
        <a:lstStyle/>
        <a:p>
          <a:pPr algn="l"/>
          <a:r>
            <a:rPr lang="pt-BR" sz="1600" b="0" dirty="0" smtClean="0">
              <a:solidFill>
                <a:schemeClr val="bg1"/>
              </a:solidFill>
              <a:latin typeface="Myriad Pro"/>
            </a:rPr>
            <a:t>Ambiente regulatório</a:t>
          </a:r>
          <a:endParaRPr lang="en-US" sz="1600" b="0" dirty="0">
            <a:solidFill>
              <a:schemeClr val="bg1"/>
            </a:solidFill>
            <a:latin typeface="Myriad Pro"/>
            <a:cs typeface="Myriad Pro"/>
          </a:endParaRPr>
        </a:p>
      </dgm:t>
    </dgm:pt>
    <dgm:pt modelId="{83B500A7-1634-4BAC-B8E5-62E6BD980CA8}" type="parTrans" cxnId="{EE6492D5-98D5-4895-97BA-A6C289074E95}">
      <dgm:prSet/>
      <dgm:spPr/>
      <dgm:t>
        <a:bodyPr/>
        <a:lstStyle/>
        <a:p>
          <a:endParaRPr lang="en-US" sz="1600" b="0">
            <a:latin typeface="Myriad Pro"/>
            <a:cs typeface="Myriad Pro"/>
          </a:endParaRPr>
        </a:p>
      </dgm:t>
    </dgm:pt>
    <dgm:pt modelId="{6623D164-D103-44A5-BDF8-1C6351D0B1BC}" type="sibTrans" cxnId="{EE6492D5-98D5-4895-97BA-A6C289074E95}">
      <dgm:prSet/>
      <dgm:spPr/>
      <dgm:t>
        <a:bodyPr/>
        <a:lstStyle/>
        <a:p>
          <a:endParaRPr lang="en-US" sz="1600" b="0">
            <a:latin typeface="Myriad Pro"/>
            <a:cs typeface="Myriad Pro"/>
          </a:endParaRPr>
        </a:p>
      </dgm:t>
    </dgm:pt>
    <dgm:pt modelId="{3B94CC25-8511-4FB2-8DB0-32EA1286C4D2}">
      <dgm:prSet custT="1">
        <dgm:style>
          <a:lnRef idx="1">
            <a:schemeClr val="accent1"/>
          </a:lnRef>
          <a:fillRef idx="3">
            <a:schemeClr val="accent1"/>
          </a:fillRef>
          <a:effectRef idx="2">
            <a:schemeClr val="accent1"/>
          </a:effectRef>
          <a:fontRef idx="minor">
            <a:schemeClr val="lt1"/>
          </a:fontRef>
        </dgm:style>
      </dgm:prSet>
      <dgm:spPr>
        <a:solidFill>
          <a:srgbClr val="B3442F"/>
        </a:solidFill>
        <a:effectLst/>
      </dgm:spPr>
      <dgm:t>
        <a:bodyPr/>
        <a:lstStyle/>
        <a:p>
          <a:pPr algn="l"/>
          <a:r>
            <a:rPr lang="pt-BR" sz="1600" b="0" dirty="0" err="1" smtClean="0">
              <a:solidFill>
                <a:schemeClr val="bg1"/>
              </a:solidFill>
              <a:latin typeface="Myriad Pro"/>
            </a:rPr>
            <a:t>Infra-estrutura</a:t>
          </a:r>
          <a:r>
            <a:rPr lang="pt-BR" sz="1600" b="0" dirty="0" smtClean="0">
              <a:solidFill>
                <a:schemeClr val="bg1"/>
              </a:solidFill>
              <a:latin typeface="Myriad Pro"/>
            </a:rPr>
            <a:t> física</a:t>
          </a:r>
          <a:endParaRPr lang="en-US" sz="1600" b="0" dirty="0">
            <a:solidFill>
              <a:schemeClr val="bg1"/>
            </a:solidFill>
            <a:latin typeface="Myriad Pro"/>
            <a:cs typeface="Myriad Pro"/>
          </a:endParaRPr>
        </a:p>
      </dgm:t>
    </dgm:pt>
    <dgm:pt modelId="{A5BDFA7D-E380-4CF8-B802-465F30BB0571}" type="parTrans" cxnId="{46F6848A-A544-459E-AF80-AF4717168ACE}">
      <dgm:prSet/>
      <dgm:spPr/>
      <dgm:t>
        <a:bodyPr/>
        <a:lstStyle/>
        <a:p>
          <a:endParaRPr lang="en-US" sz="1600" b="0">
            <a:latin typeface="Myriad Pro"/>
            <a:cs typeface="Myriad Pro"/>
          </a:endParaRPr>
        </a:p>
      </dgm:t>
    </dgm:pt>
    <dgm:pt modelId="{DBF50BC0-4DE4-4697-9087-8ED580DE27CC}" type="sibTrans" cxnId="{46F6848A-A544-459E-AF80-AF4717168ACE}">
      <dgm:prSet/>
      <dgm:spPr/>
      <dgm:t>
        <a:bodyPr/>
        <a:lstStyle/>
        <a:p>
          <a:endParaRPr lang="en-US" sz="1600" b="0">
            <a:latin typeface="Myriad Pro"/>
            <a:cs typeface="Myriad Pro"/>
          </a:endParaRPr>
        </a:p>
      </dgm:t>
    </dgm:pt>
    <dgm:pt modelId="{30913B03-B5DC-48FD-99DF-C0C306D2870F}">
      <dgm:prSet custT="1">
        <dgm:style>
          <a:lnRef idx="1">
            <a:schemeClr val="accent1"/>
          </a:lnRef>
          <a:fillRef idx="3">
            <a:schemeClr val="accent1"/>
          </a:fillRef>
          <a:effectRef idx="2">
            <a:schemeClr val="accent1"/>
          </a:effectRef>
          <a:fontRef idx="minor">
            <a:schemeClr val="lt1"/>
          </a:fontRef>
        </dgm:style>
      </dgm:prSet>
      <dgm:spPr>
        <a:solidFill>
          <a:srgbClr val="B3442F"/>
        </a:solidFill>
        <a:effectLst/>
      </dgm:spPr>
      <dgm:t>
        <a:bodyPr/>
        <a:lstStyle/>
        <a:p>
          <a:pPr algn="l"/>
          <a:r>
            <a:rPr lang="pt-BR" sz="1400" b="0" dirty="0" err="1" smtClean="0">
              <a:solidFill>
                <a:schemeClr val="bg1"/>
              </a:solidFill>
              <a:latin typeface="Myriad Pro"/>
            </a:rPr>
            <a:t>Conheci-mento</a:t>
          </a:r>
          <a:r>
            <a:rPr lang="pt-BR" sz="1400" b="0" dirty="0" smtClean="0">
              <a:solidFill>
                <a:schemeClr val="bg1"/>
              </a:solidFill>
              <a:latin typeface="Myriad Pro"/>
            </a:rPr>
            <a:t> e habilidades</a:t>
          </a:r>
          <a:endParaRPr lang="en-US" sz="1400" b="0" dirty="0">
            <a:solidFill>
              <a:schemeClr val="bg1"/>
            </a:solidFill>
            <a:latin typeface="Myriad Pro"/>
            <a:cs typeface="Myriad Pro"/>
          </a:endParaRPr>
        </a:p>
      </dgm:t>
    </dgm:pt>
    <dgm:pt modelId="{58B1CAA5-3D49-495D-93E5-81D81F46124F}" type="parTrans" cxnId="{768E6FA1-8534-4FF0-8732-8AE56FEA7601}">
      <dgm:prSet/>
      <dgm:spPr/>
      <dgm:t>
        <a:bodyPr/>
        <a:lstStyle/>
        <a:p>
          <a:endParaRPr lang="en-US" sz="1600" b="0">
            <a:latin typeface="Myriad Pro"/>
            <a:cs typeface="Myriad Pro"/>
          </a:endParaRPr>
        </a:p>
      </dgm:t>
    </dgm:pt>
    <dgm:pt modelId="{94EFC4DE-026E-4186-A58B-E7BD08FD81CB}" type="sibTrans" cxnId="{768E6FA1-8534-4FF0-8732-8AE56FEA7601}">
      <dgm:prSet/>
      <dgm:spPr/>
      <dgm:t>
        <a:bodyPr/>
        <a:lstStyle/>
        <a:p>
          <a:endParaRPr lang="en-US" sz="1600" b="0">
            <a:latin typeface="Myriad Pro"/>
            <a:cs typeface="Myriad Pro"/>
          </a:endParaRPr>
        </a:p>
      </dgm:t>
    </dgm:pt>
    <dgm:pt modelId="{A200B91A-4025-454A-A063-BD7E16BFD465}">
      <dgm:prSet custT="1">
        <dgm:style>
          <a:lnRef idx="1">
            <a:schemeClr val="accent1"/>
          </a:lnRef>
          <a:fillRef idx="3">
            <a:schemeClr val="accent1"/>
          </a:fillRef>
          <a:effectRef idx="2">
            <a:schemeClr val="accent1"/>
          </a:effectRef>
          <a:fontRef idx="minor">
            <a:schemeClr val="lt1"/>
          </a:fontRef>
        </dgm:style>
      </dgm:prSet>
      <dgm:spPr>
        <a:solidFill>
          <a:srgbClr val="C7842B"/>
        </a:solidFill>
        <a:ln>
          <a:solidFill>
            <a:srgbClr val="C7842B"/>
          </a:solidFill>
        </a:ln>
        <a:effectLst/>
      </dgm:spPr>
      <dgm:t>
        <a:bodyPr/>
        <a:lstStyle/>
        <a:p>
          <a:pPr algn="l"/>
          <a:r>
            <a:rPr lang="en-US" sz="1600" b="0" dirty="0" err="1" smtClean="0">
              <a:solidFill>
                <a:schemeClr val="tx1"/>
              </a:solidFill>
              <a:latin typeface="Myriad Pro"/>
              <a:cs typeface="Myriad Pro"/>
            </a:rPr>
            <a:t>Adaptar</a:t>
          </a:r>
          <a:r>
            <a:rPr lang="en-US" sz="1600" b="0" dirty="0" smtClean="0">
              <a:solidFill>
                <a:schemeClr val="tx1"/>
              </a:solidFill>
              <a:latin typeface="Myriad Pro"/>
              <a:cs typeface="Myriad Pro"/>
            </a:rPr>
            <a:t>  </a:t>
          </a:r>
          <a:r>
            <a:rPr lang="en-US" sz="1600" b="0" dirty="0" err="1" smtClean="0">
              <a:solidFill>
                <a:schemeClr val="tx1"/>
              </a:solidFill>
              <a:latin typeface="Myriad Pro"/>
              <a:cs typeface="Myriad Pro"/>
            </a:rPr>
            <a:t>produtos</a:t>
          </a:r>
          <a:r>
            <a:rPr lang="en-US" sz="1600" b="0" dirty="0" smtClean="0">
              <a:solidFill>
                <a:schemeClr val="tx1"/>
              </a:solidFill>
              <a:latin typeface="Myriad Pro"/>
              <a:cs typeface="Myriad Pro"/>
            </a:rPr>
            <a:t> &amp; </a:t>
          </a:r>
          <a:r>
            <a:rPr lang="en-US" sz="1600" b="0" dirty="0" err="1" smtClean="0">
              <a:solidFill>
                <a:schemeClr val="tx1"/>
              </a:solidFill>
              <a:latin typeface="Myriad Pro"/>
              <a:cs typeface="Myriad Pro"/>
            </a:rPr>
            <a:t>processos</a:t>
          </a:r>
          <a:endParaRPr lang="en-US" sz="1600" b="0" dirty="0">
            <a:solidFill>
              <a:schemeClr val="tx1"/>
            </a:solidFill>
            <a:latin typeface="Myriad Pro"/>
            <a:cs typeface="Myriad Pro"/>
          </a:endParaRPr>
        </a:p>
      </dgm:t>
    </dgm:pt>
    <dgm:pt modelId="{BE98CB57-7F9A-4313-8CF0-72ADEBEFF712}" type="parTrans" cxnId="{0B98523F-3223-4289-8552-D03003C3376F}">
      <dgm:prSet/>
      <dgm:spPr/>
      <dgm:t>
        <a:bodyPr/>
        <a:lstStyle/>
        <a:p>
          <a:endParaRPr lang="en-US" sz="1600" b="0">
            <a:latin typeface="Myriad Pro"/>
            <a:cs typeface="Myriad Pro"/>
          </a:endParaRPr>
        </a:p>
      </dgm:t>
    </dgm:pt>
    <dgm:pt modelId="{22D0F9E8-732C-44DA-986D-F67B94A06A56}" type="sibTrans" cxnId="{0B98523F-3223-4289-8552-D03003C3376F}">
      <dgm:prSet/>
      <dgm:spPr/>
      <dgm:t>
        <a:bodyPr/>
        <a:lstStyle/>
        <a:p>
          <a:endParaRPr lang="en-US" sz="1600" b="0">
            <a:latin typeface="Myriad Pro"/>
            <a:cs typeface="Myriad Pro"/>
          </a:endParaRPr>
        </a:p>
      </dgm:t>
    </dgm:pt>
    <dgm:pt modelId="{42389309-90D5-4B22-A227-8F590BD835F3}">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74F403A3-6E68-4D5F-B424-C23BA2703F70}" type="parTrans" cxnId="{AFFB3F07-7224-4E7C-B641-83778024FB57}">
      <dgm:prSet/>
      <dgm:spPr/>
      <dgm:t>
        <a:bodyPr/>
        <a:lstStyle/>
        <a:p>
          <a:endParaRPr lang="en-US" sz="1600" b="0">
            <a:latin typeface="Myriad Pro"/>
            <a:cs typeface="Myriad Pro"/>
          </a:endParaRPr>
        </a:p>
      </dgm:t>
    </dgm:pt>
    <dgm:pt modelId="{40F9EC6F-7A1A-4DA7-BCA2-6C742E877367}" type="sibTrans" cxnId="{AFFB3F07-7224-4E7C-B641-83778024FB57}">
      <dgm:prSet/>
      <dgm:spPr/>
      <dgm:t>
        <a:bodyPr/>
        <a:lstStyle/>
        <a:p>
          <a:endParaRPr lang="en-US" sz="1600" b="0">
            <a:latin typeface="Myriad Pro"/>
            <a:cs typeface="Myriad Pro"/>
          </a:endParaRPr>
        </a:p>
      </dgm:t>
    </dgm:pt>
    <dgm:pt modelId="{2255D720-5B3F-43EC-983F-AB0BAB697199}">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53320DBA-1B0F-4F21-9FAB-F46CE5648706}" type="parTrans" cxnId="{CF5BB276-8C7F-46D0-924D-9C5BABB0E561}">
      <dgm:prSet/>
      <dgm:spPr/>
      <dgm:t>
        <a:bodyPr/>
        <a:lstStyle/>
        <a:p>
          <a:endParaRPr lang="en-US" sz="1600" b="0">
            <a:latin typeface="Myriad Pro"/>
            <a:cs typeface="Myriad Pro"/>
          </a:endParaRPr>
        </a:p>
      </dgm:t>
    </dgm:pt>
    <dgm:pt modelId="{8A8A0557-5857-4A87-9E47-2DE6814087EC}" type="sibTrans" cxnId="{CF5BB276-8C7F-46D0-924D-9C5BABB0E561}">
      <dgm:prSet/>
      <dgm:spPr/>
      <dgm:t>
        <a:bodyPr/>
        <a:lstStyle/>
        <a:p>
          <a:endParaRPr lang="en-US" sz="1600" b="0">
            <a:latin typeface="Myriad Pro"/>
            <a:cs typeface="Myriad Pro"/>
          </a:endParaRPr>
        </a:p>
      </dgm:t>
    </dgm:pt>
    <dgm:pt modelId="{2EBCE34A-8695-434A-B456-2BCEAE2BECD2}">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6D7B3E00-C42F-457F-9997-4B85E0E613C7}" type="parTrans" cxnId="{5407D8B1-A4D5-473B-8270-D02F47C246AF}">
      <dgm:prSet/>
      <dgm:spPr/>
      <dgm:t>
        <a:bodyPr/>
        <a:lstStyle/>
        <a:p>
          <a:endParaRPr lang="en-US" sz="1600" b="0">
            <a:latin typeface="Myriad Pro"/>
            <a:cs typeface="Myriad Pro"/>
          </a:endParaRPr>
        </a:p>
      </dgm:t>
    </dgm:pt>
    <dgm:pt modelId="{AEFC27A0-D699-416F-A9D3-D25517947EDC}" type="sibTrans" cxnId="{5407D8B1-A4D5-473B-8270-D02F47C246AF}">
      <dgm:prSet/>
      <dgm:spPr/>
      <dgm:t>
        <a:bodyPr/>
        <a:lstStyle/>
        <a:p>
          <a:endParaRPr lang="en-US" sz="1600" b="0">
            <a:latin typeface="Myriad Pro"/>
            <a:cs typeface="Myriad Pro"/>
          </a:endParaRPr>
        </a:p>
      </dgm:t>
    </dgm:pt>
    <dgm:pt modelId="{9D18C9FF-1296-4801-89C6-64585E65F448}">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CE138010-F8F9-4817-B198-D6547EB91C82}" type="parTrans" cxnId="{2FC3C103-590A-4901-BD61-708E5F7054EF}">
      <dgm:prSet/>
      <dgm:spPr/>
      <dgm:t>
        <a:bodyPr/>
        <a:lstStyle/>
        <a:p>
          <a:endParaRPr lang="en-US" sz="1600" b="0">
            <a:latin typeface="Myriad Pro"/>
            <a:cs typeface="Myriad Pro"/>
          </a:endParaRPr>
        </a:p>
      </dgm:t>
    </dgm:pt>
    <dgm:pt modelId="{C90B1260-03CA-4D8A-AFC6-77F00884C5A1}" type="sibTrans" cxnId="{2FC3C103-590A-4901-BD61-708E5F7054EF}">
      <dgm:prSet/>
      <dgm:spPr/>
      <dgm:t>
        <a:bodyPr/>
        <a:lstStyle/>
        <a:p>
          <a:endParaRPr lang="en-US" sz="1600" b="0">
            <a:latin typeface="Myriad Pro"/>
            <a:cs typeface="Myriad Pro"/>
          </a:endParaRPr>
        </a:p>
      </dgm:t>
    </dgm:pt>
    <dgm:pt modelId="{F4D81A08-22C1-44C9-BB0C-EF0B0CE0B668}">
      <dgm:prSet custT="1">
        <dgm:style>
          <a:lnRef idx="1">
            <a:schemeClr val="accent1"/>
          </a:lnRef>
          <a:fillRef idx="3">
            <a:schemeClr val="accent1"/>
          </a:fillRef>
          <a:effectRef idx="2">
            <a:schemeClr val="accent1"/>
          </a:effectRef>
          <a:fontRef idx="minor">
            <a:schemeClr val="lt1"/>
          </a:fontRef>
        </dgm:style>
      </dgm:prSet>
      <dgm:spPr>
        <a:solidFill>
          <a:srgbClr val="C7842B"/>
        </a:solidFill>
        <a:ln>
          <a:solidFill>
            <a:srgbClr val="C7842B"/>
          </a:solidFill>
        </a:ln>
        <a:effectLst/>
      </dgm:spPr>
      <dgm:t>
        <a:bodyPr/>
        <a:lstStyle/>
        <a:p>
          <a:pPr algn="l"/>
          <a:r>
            <a:rPr lang="en-US" sz="1400" b="0" dirty="0" err="1" smtClean="0">
              <a:solidFill>
                <a:schemeClr val="tx1"/>
              </a:solidFill>
              <a:latin typeface="Myriad Pro"/>
              <a:cs typeface="Myriad Pro"/>
            </a:rPr>
            <a:t>Investir</a:t>
          </a:r>
          <a:r>
            <a:rPr lang="en-US" sz="1400" b="0" dirty="0" smtClean="0">
              <a:solidFill>
                <a:schemeClr val="tx1"/>
              </a:solidFill>
              <a:latin typeface="Myriad Pro"/>
              <a:cs typeface="Myriad Pro"/>
            </a:rPr>
            <a:t> para remover </a:t>
          </a:r>
          <a:r>
            <a:rPr lang="en-US" sz="1400" b="0" dirty="0" err="1" smtClean="0">
              <a:solidFill>
                <a:schemeClr val="tx1"/>
              </a:solidFill>
              <a:latin typeface="Myriad Pro"/>
              <a:cs typeface="Myriad Pro"/>
            </a:rPr>
            <a:t>restrições</a:t>
          </a:r>
          <a:r>
            <a:rPr lang="en-US" sz="1400" b="0" dirty="0" smtClean="0">
              <a:solidFill>
                <a:schemeClr val="tx1"/>
              </a:solidFill>
              <a:latin typeface="Myriad Pro"/>
              <a:cs typeface="Myriad Pro"/>
            </a:rPr>
            <a:t> </a:t>
          </a:r>
          <a:endParaRPr lang="en-US" sz="1400" b="0" dirty="0">
            <a:solidFill>
              <a:schemeClr val="tx1"/>
            </a:solidFill>
            <a:latin typeface="Myriad Pro"/>
            <a:cs typeface="Myriad Pro"/>
          </a:endParaRPr>
        </a:p>
      </dgm:t>
    </dgm:pt>
    <dgm:pt modelId="{13F8DE79-BBD6-4360-9B07-65D7AB582FB6}" type="parTrans" cxnId="{3CED6C77-D3D6-4E0F-9F13-563063D65124}">
      <dgm:prSet/>
      <dgm:spPr/>
      <dgm:t>
        <a:bodyPr/>
        <a:lstStyle/>
        <a:p>
          <a:endParaRPr lang="en-US" sz="1600" b="0">
            <a:latin typeface="Myriad Pro"/>
            <a:cs typeface="Myriad Pro"/>
          </a:endParaRPr>
        </a:p>
      </dgm:t>
    </dgm:pt>
    <dgm:pt modelId="{9C8C75AD-82FE-46B6-B0DB-3694BB1CEE3B}" type="sibTrans" cxnId="{3CED6C77-D3D6-4E0F-9F13-563063D65124}">
      <dgm:prSet/>
      <dgm:spPr/>
      <dgm:t>
        <a:bodyPr/>
        <a:lstStyle/>
        <a:p>
          <a:endParaRPr lang="en-US" sz="1600" b="0">
            <a:latin typeface="Myriad Pro"/>
            <a:cs typeface="Myriad Pro"/>
          </a:endParaRPr>
        </a:p>
      </dgm:t>
    </dgm:pt>
    <dgm:pt modelId="{CADB4069-B9DB-4D31-A15C-B404762515D5}">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3208259B-E1C1-4074-9385-A35628F403E7}" type="parTrans" cxnId="{46237D7B-C6AD-425B-AB14-E8325C78D132}">
      <dgm:prSet/>
      <dgm:spPr/>
      <dgm:t>
        <a:bodyPr/>
        <a:lstStyle/>
        <a:p>
          <a:endParaRPr lang="en-US" sz="1600" b="0">
            <a:latin typeface="Myriad Pro"/>
            <a:cs typeface="Myriad Pro"/>
          </a:endParaRPr>
        </a:p>
      </dgm:t>
    </dgm:pt>
    <dgm:pt modelId="{196AE8C3-4F77-47FF-96CA-E3370871048F}" type="sibTrans" cxnId="{46237D7B-C6AD-425B-AB14-E8325C78D132}">
      <dgm:prSet/>
      <dgm:spPr/>
      <dgm:t>
        <a:bodyPr/>
        <a:lstStyle/>
        <a:p>
          <a:endParaRPr lang="en-US" sz="1600" b="0">
            <a:latin typeface="Myriad Pro"/>
            <a:cs typeface="Myriad Pro"/>
          </a:endParaRPr>
        </a:p>
      </dgm:t>
    </dgm:pt>
    <dgm:pt modelId="{9D336491-34FD-4F2A-8C8F-5C27DE669E5F}">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5AC7F983-2A57-4E36-88E8-23CBEDE425B3}" type="parTrans" cxnId="{FFF189AF-88FB-4015-A713-344098F7132E}">
      <dgm:prSet/>
      <dgm:spPr/>
      <dgm:t>
        <a:bodyPr/>
        <a:lstStyle/>
        <a:p>
          <a:endParaRPr lang="en-US" sz="1600" b="0">
            <a:latin typeface="Myriad Pro"/>
            <a:cs typeface="Myriad Pro"/>
          </a:endParaRPr>
        </a:p>
      </dgm:t>
    </dgm:pt>
    <dgm:pt modelId="{86C54905-A990-41A9-B76A-757C9BFFEDFE}" type="sibTrans" cxnId="{FFF189AF-88FB-4015-A713-344098F7132E}">
      <dgm:prSet/>
      <dgm:spPr/>
      <dgm:t>
        <a:bodyPr/>
        <a:lstStyle/>
        <a:p>
          <a:endParaRPr lang="en-US" sz="1600" b="0">
            <a:latin typeface="Myriad Pro"/>
            <a:cs typeface="Myriad Pro"/>
          </a:endParaRPr>
        </a:p>
      </dgm:t>
    </dgm:pt>
    <dgm:pt modelId="{C519F60D-1BEF-4241-A791-4677EABECA5F}">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3298D629-47E3-4528-BCDE-0ACA10F0353E}" type="parTrans" cxnId="{A56C33C7-6B55-47DF-AD3B-7D7EF00B14E4}">
      <dgm:prSet/>
      <dgm:spPr/>
      <dgm:t>
        <a:bodyPr/>
        <a:lstStyle/>
        <a:p>
          <a:endParaRPr lang="en-US" sz="1600" b="0">
            <a:latin typeface="Myriad Pro"/>
            <a:cs typeface="Myriad Pro"/>
          </a:endParaRPr>
        </a:p>
      </dgm:t>
    </dgm:pt>
    <dgm:pt modelId="{BF384AC9-E15A-417E-A20D-14CC6B8CFD27}" type="sibTrans" cxnId="{A56C33C7-6B55-47DF-AD3B-7D7EF00B14E4}">
      <dgm:prSet/>
      <dgm:spPr/>
      <dgm:t>
        <a:bodyPr/>
        <a:lstStyle/>
        <a:p>
          <a:endParaRPr lang="en-US" sz="1600" b="0">
            <a:latin typeface="Myriad Pro"/>
            <a:cs typeface="Myriad Pro"/>
          </a:endParaRPr>
        </a:p>
      </dgm:t>
    </dgm:pt>
    <dgm:pt modelId="{369BBB1F-DABB-458B-86B9-EDE4D0AB630F}">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986358F5-0BAF-4451-96F7-4822CD2152DD}" type="parTrans" cxnId="{E28DFF89-74F1-4B16-B6E1-3E7644E80FB7}">
      <dgm:prSet/>
      <dgm:spPr/>
      <dgm:t>
        <a:bodyPr/>
        <a:lstStyle/>
        <a:p>
          <a:endParaRPr lang="en-US" sz="1600" b="0">
            <a:latin typeface="Myriad Pro"/>
            <a:cs typeface="Myriad Pro"/>
          </a:endParaRPr>
        </a:p>
      </dgm:t>
    </dgm:pt>
    <dgm:pt modelId="{E9981C84-AC77-4B24-BC85-85BF4601D4C2}" type="sibTrans" cxnId="{E28DFF89-74F1-4B16-B6E1-3E7644E80FB7}">
      <dgm:prSet/>
      <dgm:spPr/>
      <dgm:t>
        <a:bodyPr/>
        <a:lstStyle/>
        <a:p>
          <a:endParaRPr lang="en-US" sz="1600" b="0">
            <a:latin typeface="Myriad Pro"/>
            <a:cs typeface="Myriad Pro"/>
          </a:endParaRPr>
        </a:p>
      </dgm:t>
    </dgm:pt>
    <dgm:pt modelId="{5E729C07-B588-4AC0-BE61-B9F1D4E8DC08}">
      <dgm:prSet custT="1">
        <dgm:style>
          <a:lnRef idx="1">
            <a:schemeClr val="accent1"/>
          </a:lnRef>
          <a:fillRef idx="3">
            <a:schemeClr val="accent1"/>
          </a:fillRef>
          <a:effectRef idx="2">
            <a:schemeClr val="accent1"/>
          </a:effectRef>
          <a:fontRef idx="minor">
            <a:schemeClr val="lt1"/>
          </a:fontRef>
        </dgm:style>
      </dgm:prSet>
      <dgm:spPr>
        <a:solidFill>
          <a:srgbClr val="C7842B"/>
        </a:solidFill>
        <a:ln>
          <a:solidFill>
            <a:srgbClr val="C7842B"/>
          </a:solidFill>
        </a:ln>
        <a:effectLst/>
      </dgm:spPr>
      <dgm:t>
        <a:bodyPr/>
        <a:lstStyle/>
        <a:p>
          <a:pPr algn="l">
            <a:lnSpc>
              <a:spcPct val="100000"/>
            </a:lnSpc>
          </a:pPr>
          <a:r>
            <a:rPr lang="en-US" sz="1400" b="0" dirty="0" err="1" smtClean="0">
              <a:solidFill>
                <a:schemeClr val="tx1"/>
              </a:solidFill>
              <a:latin typeface="Myriad Pro"/>
              <a:cs typeface="Myriad Pro"/>
            </a:rPr>
            <a:t>Alavancar</a:t>
          </a:r>
          <a:r>
            <a:rPr lang="en-US" sz="1400" b="0" dirty="0" smtClean="0">
              <a:solidFill>
                <a:schemeClr val="tx1"/>
              </a:solidFill>
              <a:latin typeface="Myriad Pro"/>
              <a:cs typeface="Myriad Pro"/>
            </a:rPr>
            <a:t>  o </a:t>
          </a:r>
          <a:r>
            <a:rPr lang="en-US" sz="1400" b="0" dirty="0" err="1" smtClean="0">
              <a:solidFill>
                <a:schemeClr val="tx1"/>
              </a:solidFill>
              <a:latin typeface="Myriad Pro"/>
              <a:cs typeface="Myriad Pro"/>
            </a:rPr>
            <a:t>potencial</a:t>
          </a:r>
          <a:r>
            <a:rPr lang="en-US" sz="1400" b="0" dirty="0" smtClean="0">
              <a:solidFill>
                <a:schemeClr val="tx1"/>
              </a:solidFill>
              <a:latin typeface="Myriad Pro"/>
              <a:cs typeface="Myriad Pro"/>
            </a:rPr>
            <a:t> do </a:t>
          </a:r>
          <a:r>
            <a:rPr lang="en-US" sz="1400" b="0" dirty="0" err="1" smtClean="0">
              <a:solidFill>
                <a:schemeClr val="tx1"/>
              </a:solidFill>
              <a:latin typeface="Myriad Pro"/>
              <a:cs typeface="Myriad Pro"/>
            </a:rPr>
            <a:t>negocio</a:t>
          </a:r>
          <a:r>
            <a:rPr lang="en-US" sz="1550" b="0" dirty="0" smtClean="0">
              <a:solidFill>
                <a:schemeClr val="tx1"/>
              </a:solidFill>
              <a:latin typeface="Myriad Pro"/>
              <a:cs typeface="Myriad Pro"/>
            </a:rPr>
            <a:t> </a:t>
          </a:r>
          <a:endParaRPr lang="en-US" sz="1550" b="0" dirty="0">
            <a:solidFill>
              <a:schemeClr val="tx1"/>
            </a:solidFill>
            <a:latin typeface="Myriad Pro"/>
            <a:cs typeface="Myriad Pro"/>
          </a:endParaRPr>
        </a:p>
      </dgm:t>
    </dgm:pt>
    <dgm:pt modelId="{3E5C1D57-42D3-471E-88DF-AE6D5402D485}" type="parTrans" cxnId="{7EE626F0-3448-452B-B7FE-D58848A856C9}">
      <dgm:prSet/>
      <dgm:spPr/>
      <dgm:t>
        <a:bodyPr/>
        <a:lstStyle/>
        <a:p>
          <a:endParaRPr lang="en-US" sz="1600" b="0">
            <a:latin typeface="Myriad Pro"/>
            <a:cs typeface="Myriad Pro"/>
          </a:endParaRPr>
        </a:p>
      </dgm:t>
    </dgm:pt>
    <dgm:pt modelId="{C79CB980-95AF-4A36-8032-327550A58ACA}" type="sibTrans" cxnId="{7EE626F0-3448-452B-B7FE-D58848A856C9}">
      <dgm:prSet/>
      <dgm:spPr/>
      <dgm:t>
        <a:bodyPr/>
        <a:lstStyle/>
        <a:p>
          <a:endParaRPr lang="en-US" sz="1600" b="0">
            <a:latin typeface="Myriad Pro"/>
            <a:cs typeface="Myriad Pro"/>
          </a:endParaRPr>
        </a:p>
      </dgm:t>
    </dgm:pt>
    <dgm:pt modelId="{F99B36A8-A604-40D5-A017-DDD3A82C1262}">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06809960-8027-4D38-93D0-B10630167329}" type="parTrans" cxnId="{B43CEC76-07FB-491D-A93E-7EBF24BBD263}">
      <dgm:prSet/>
      <dgm:spPr/>
      <dgm:t>
        <a:bodyPr/>
        <a:lstStyle/>
        <a:p>
          <a:endParaRPr lang="en-US" sz="1600" b="0">
            <a:latin typeface="Myriad Pro"/>
            <a:cs typeface="Myriad Pro"/>
          </a:endParaRPr>
        </a:p>
      </dgm:t>
    </dgm:pt>
    <dgm:pt modelId="{1B118B07-1099-4169-B5AB-26A3C3F22F8F}" type="sibTrans" cxnId="{B43CEC76-07FB-491D-A93E-7EBF24BBD263}">
      <dgm:prSet/>
      <dgm:spPr/>
      <dgm:t>
        <a:bodyPr/>
        <a:lstStyle/>
        <a:p>
          <a:endParaRPr lang="en-US" sz="1600" b="0">
            <a:latin typeface="Myriad Pro"/>
            <a:cs typeface="Myriad Pro"/>
          </a:endParaRPr>
        </a:p>
      </dgm:t>
    </dgm:pt>
    <dgm:pt modelId="{D44A3C50-9366-464F-AB08-C81446380149}">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47E471EE-05A6-4D9D-9E25-296C8C89C76C}" type="parTrans" cxnId="{38B825C5-4B03-48ED-AD03-73E6AE384FC8}">
      <dgm:prSet/>
      <dgm:spPr/>
      <dgm:t>
        <a:bodyPr/>
        <a:lstStyle/>
        <a:p>
          <a:endParaRPr lang="en-US" sz="1600" b="0">
            <a:latin typeface="Myriad Pro"/>
            <a:cs typeface="Myriad Pro"/>
          </a:endParaRPr>
        </a:p>
      </dgm:t>
    </dgm:pt>
    <dgm:pt modelId="{0E600DDA-47D2-407E-AB32-DBCE501F211F}" type="sibTrans" cxnId="{38B825C5-4B03-48ED-AD03-73E6AE384FC8}">
      <dgm:prSet/>
      <dgm:spPr/>
      <dgm:t>
        <a:bodyPr/>
        <a:lstStyle/>
        <a:p>
          <a:endParaRPr lang="en-US" sz="1600" b="0">
            <a:latin typeface="Myriad Pro"/>
            <a:cs typeface="Myriad Pro"/>
          </a:endParaRPr>
        </a:p>
      </dgm:t>
    </dgm:pt>
    <dgm:pt modelId="{F5148ABE-9C4E-4E4E-BA6B-2B577DCC9B50}">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D7B6A129-FA82-4089-883C-9E3F45A0B52D}" type="parTrans" cxnId="{B020F2D1-8E01-405E-8791-68A9EE15A480}">
      <dgm:prSet/>
      <dgm:spPr/>
      <dgm:t>
        <a:bodyPr/>
        <a:lstStyle/>
        <a:p>
          <a:endParaRPr lang="en-US" sz="1600" b="0">
            <a:latin typeface="Myriad Pro"/>
            <a:cs typeface="Myriad Pro"/>
          </a:endParaRPr>
        </a:p>
      </dgm:t>
    </dgm:pt>
    <dgm:pt modelId="{ECD32647-950F-410D-8445-00105996B8A1}" type="sibTrans" cxnId="{B020F2D1-8E01-405E-8791-68A9EE15A480}">
      <dgm:prSet/>
      <dgm:spPr/>
      <dgm:t>
        <a:bodyPr/>
        <a:lstStyle/>
        <a:p>
          <a:endParaRPr lang="en-US" sz="1600" b="0">
            <a:latin typeface="Myriad Pro"/>
            <a:cs typeface="Myriad Pro"/>
          </a:endParaRPr>
        </a:p>
      </dgm:t>
    </dgm:pt>
    <dgm:pt modelId="{FE433FD2-AF1C-4D74-8300-AD5EA58FD8B9}">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119CF503-9F8B-4693-A69C-0165CE8C0F31}" type="parTrans" cxnId="{C2E78349-A537-4E49-9BDE-775899074037}">
      <dgm:prSet/>
      <dgm:spPr/>
      <dgm:t>
        <a:bodyPr/>
        <a:lstStyle/>
        <a:p>
          <a:endParaRPr lang="en-US" sz="1600" b="0">
            <a:latin typeface="Myriad Pro"/>
            <a:cs typeface="Myriad Pro"/>
          </a:endParaRPr>
        </a:p>
      </dgm:t>
    </dgm:pt>
    <dgm:pt modelId="{54A4F602-D214-4E46-BD12-9092E588E495}" type="sibTrans" cxnId="{C2E78349-A537-4E49-9BDE-775899074037}">
      <dgm:prSet/>
      <dgm:spPr/>
      <dgm:t>
        <a:bodyPr/>
        <a:lstStyle/>
        <a:p>
          <a:endParaRPr lang="en-US" sz="1600" b="0">
            <a:latin typeface="Myriad Pro"/>
            <a:cs typeface="Myriad Pro"/>
          </a:endParaRPr>
        </a:p>
      </dgm:t>
    </dgm:pt>
    <dgm:pt modelId="{F7B39573-63CB-4F85-A632-A5589B616135}">
      <dgm:prSet custT="1">
        <dgm:style>
          <a:lnRef idx="1">
            <a:schemeClr val="accent1"/>
          </a:lnRef>
          <a:fillRef idx="3">
            <a:schemeClr val="accent1"/>
          </a:fillRef>
          <a:effectRef idx="2">
            <a:schemeClr val="accent1"/>
          </a:effectRef>
          <a:fontRef idx="minor">
            <a:schemeClr val="lt1"/>
          </a:fontRef>
        </dgm:style>
      </dgm:prSet>
      <dgm:spPr>
        <a:solidFill>
          <a:srgbClr val="C7842B"/>
        </a:solidFill>
        <a:ln>
          <a:solidFill>
            <a:srgbClr val="C7842B"/>
          </a:solidFill>
        </a:ln>
        <a:effectLst/>
      </dgm:spPr>
      <dgm:t>
        <a:bodyPr/>
        <a:lstStyle/>
        <a:p>
          <a:pPr algn="l"/>
          <a:r>
            <a:rPr lang="en-US" sz="1400" b="0" dirty="0" err="1" smtClean="0">
              <a:solidFill>
                <a:schemeClr val="tx1"/>
              </a:solidFill>
              <a:latin typeface="Myriad Pro"/>
              <a:cs typeface="Myriad Pro"/>
            </a:rPr>
            <a:t>Combinar</a:t>
          </a:r>
          <a:r>
            <a:rPr lang="en-US" sz="1400" b="0" dirty="0" smtClean="0">
              <a:solidFill>
                <a:schemeClr val="tx1"/>
              </a:solidFill>
              <a:latin typeface="Myriad Pro"/>
              <a:cs typeface="Myriad Pro"/>
            </a:rPr>
            <a:t> </a:t>
          </a:r>
          <a:r>
            <a:rPr lang="en-US" sz="1400" b="0" dirty="0" err="1" smtClean="0">
              <a:solidFill>
                <a:schemeClr val="tx1"/>
              </a:solidFill>
              <a:latin typeface="Myriad Pro"/>
              <a:cs typeface="Myriad Pro"/>
            </a:rPr>
            <a:t>recursos</a:t>
          </a:r>
          <a:r>
            <a:rPr lang="en-US" sz="1400" b="0" dirty="0" smtClean="0">
              <a:solidFill>
                <a:schemeClr val="tx1"/>
              </a:solidFill>
              <a:latin typeface="Myriad Pro"/>
              <a:cs typeface="Myriad Pro"/>
            </a:rPr>
            <a:t> e </a:t>
          </a:r>
          <a:r>
            <a:rPr lang="en-US" sz="1400" b="0" dirty="0" err="1" smtClean="0">
              <a:solidFill>
                <a:schemeClr val="tx1"/>
              </a:solidFill>
              <a:latin typeface="Myriad Pro"/>
              <a:cs typeface="Myriad Pro"/>
            </a:rPr>
            <a:t>habilidades</a:t>
          </a:r>
          <a:endParaRPr lang="en-US" sz="1400" b="0" dirty="0">
            <a:solidFill>
              <a:schemeClr val="tx1"/>
            </a:solidFill>
            <a:latin typeface="Myriad Pro"/>
            <a:cs typeface="Myriad Pro"/>
          </a:endParaRPr>
        </a:p>
      </dgm:t>
    </dgm:pt>
    <dgm:pt modelId="{FAD101AC-CD9F-4F24-B537-D72ED6D31ABB}" type="parTrans" cxnId="{75DEDCA8-5B9B-4ED9-AE7C-5FEB9BB65AAF}">
      <dgm:prSet/>
      <dgm:spPr/>
      <dgm:t>
        <a:bodyPr/>
        <a:lstStyle/>
        <a:p>
          <a:endParaRPr lang="en-US" sz="1600" b="0">
            <a:latin typeface="Myriad Pro"/>
            <a:cs typeface="Myriad Pro"/>
          </a:endParaRPr>
        </a:p>
      </dgm:t>
    </dgm:pt>
    <dgm:pt modelId="{4AC7234A-E877-4ADC-88C3-D6100E16E3DE}" type="sibTrans" cxnId="{75DEDCA8-5B9B-4ED9-AE7C-5FEB9BB65AAF}">
      <dgm:prSet/>
      <dgm:spPr/>
      <dgm:t>
        <a:bodyPr/>
        <a:lstStyle/>
        <a:p>
          <a:endParaRPr lang="en-US" sz="1600" b="0">
            <a:latin typeface="Myriad Pro"/>
            <a:cs typeface="Myriad Pro"/>
          </a:endParaRPr>
        </a:p>
      </dgm:t>
    </dgm:pt>
    <dgm:pt modelId="{5410935A-FEFE-4CBD-9988-4E9E704244A6}">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23C375D9-2A27-4A3A-A35F-7B8DBF60BC8B}" type="parTrans" cxnId="{ECE52A64-319A-41AB-9B0A-BD6955A2455F}">
      <dgm:prSet/>
      <dgm:spPr/>
      <dgm:t>
        <a:bodyPr/>
        <a:lstStyle/>
        <a:p>
          <a:endParaRPr lang="en-US" sz="1600" b="0">
            <a:latin typeface="Myriad Pro"/>
            <a:cs typeface="Myriad Pro"/>
          </a:endParaRPr>
        </a:p>
      </dgm:t>
    </dgm:pt>
    <dgm:pt modelId="{B8257FE3-8C21-4566-96BA-29CF50C5EC6C}" type="sibTrans" cxnId="{ECE52A64-319A-41AB-9B0A-BD6955A2455F}">
      <dgm:prSet/>
      <dgm:spPr/>
      <dgm:t>
        <a:bodyPr/>
        <a:lstStyle/>
        <a:p>
          <a:endParaRPr lang="en-US" sz="1600" b="0">
            <a:latin typeface="Myriad Pro"/>
            <a:cs typeface="Myriad Pro"/>
          </a:endParaRPr>
        </a:p>
      </dgm:t>
    </dgm:pt>
    <dgm:pt modelId="{EA8DCFBE-B87E-4750-99B9-179CA407DB9E}">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3547AE6B-7F78-4099-9BAB-4F4F50B2FAA8}" type="parTrans" cxnId="{63258198-D807-4DF6-82F3-17278ACBDF68}">
      <dgm:prSet/>
      <dgm:spPr/>
      <dgm:t>
        <a:bodyPr/>
        <a:lstStyle/>
        <a:p>
          <a:endParaRPr lang="en-US" sz="1600" b="0">
            <a:latin typeface="Myriad Pro"/>
            <a:cs typeface="Myriad Pro"/>
          </a:endParaRPr>
        </a:p>
      </dgm:t>
    </dgm:pt>
    <dgm:pt modelId="{82E44160-C8D3-46DE-80E4-1FD6286443EB}" type="sibTrans" cxnId="{63258198-D807-4DF6-82F3-17278ACBDF68}">
      <dgm:prSet/>
      <dgm:spPr/>
      <dgm:t>
        <a:bodyPr/>
        <a:lstStyle/>
        <a:p>
          <a:endParaRPr lang="en-US" sz="1600" b="0">
            <a:latin typeface="Myriad Pro"/>
            <a:cs typeface="Myriad Pro"/>
          </a:endParaRPr>
        </a:p>
      </dgm:t>
    </dgm:pt>
    <dgm:pt modelId="{DB288274-016E-4556-8E68-A66A4A15D162}">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A344B069-73AE-4F72-BF47-EC457419BD55}" type="parTrans" cxnId="{38F68D22-5273-480F-A57C-8CB65A173211}">
      <dgm:prSet/>
      <dgm:spPr/>
      <dgm:t>
        <a:bodyPr/>
        <a:lstStyle/>
        <a:p>
          <a:endParaRPr lang="en-US" sz="1600" b="0">
            <a:latin typeface="Myriad Pro"/>
            <a:cs typeface="Myriad Pro"/>
          </a:endParaRPr>
        </a:p>
      </dgm:t>
    </dgm:pt>
    <dgm:pt modelId="{BC330647-F2C7-43F4-BE1D-96334183E2D0}" type="sibTrans" cxnId="{38F68D22-5273-480F-A57C-8CB65A173211}">
      <dgm:prSet/>
      <dgm:spPr/>
      <dgm:t>
        <a:bodyPr/>
        <a:lstStyle/>
        <a:p>
          <a:endParaRPr lang="en-US" sz="1600" b="0">
            <a:latin typeface="Myriad Pro"/>
            <a:cs typeface="Myriad Pro"/>
          </a:endParaRPr>
        </a:p>
      </dgm:t>
    </dgm:pt>
    <dgm:pt modelId="{91F3158D-EFD2-4669-9F51-A0067BFF2718}">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7FF672D5-B476-4FD3-96F3-55CF4DA42069}" type="parTrans" cxnId="{AFADD0CF-D9EF-416F-B85C-3CB19DBB0AF9}">
      <dgm:prSet/>
      <dgm:spPr/>
      <dgm:t>
        <a:bodyPr/>
        <a:lstStyle/>
        <a:p>
          <a:endParaRPr lang="en-US" sz="1600" b="0">
            <a:latin typeface="Myriad Pro"/>
            <a:cs typeface="Myriad Pro"/>
          </a:endParaRPr>
        </a:p>
      </dgm:t>
    </dgm:pt>
    <dgm:pt modelId="{51CA6118-D5F6-486E-8521-8AFECF5018CA}" type="sibTrans" cxnId="{AFADD0CF-D9EF-416F-B85C-3CB19DBB0AF9}">
      <dgm:prSet/>
      <dgm:spPr/>
      <dgm:t>
        <a:bodyPr/>
        <a:lstStyle/>
        <a:p>
          <a:endParaRPr lang="en-US" sz="1600" b="0">
            <a:latin typeface="Myriad Pro"/>
            <a:cs typeface="Myriad Pro"/>
          </a:endParaRPr>
        </a:p>
      </dgm:t>
    </dgm:pt>
    <dgm:pt modelId="{AD56EFE8-DF1F-4CDA-A8B1-987E0D77C4B9}">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369D620C-D597-4AB5-86F2-5B8C176C9548}" type="parTrans" cxnId="{F19DAC97-4E81-4568-AA71-47AA0897B75A}">
      <dgm:prSet/>
      <dgm:spPr/>
      <dgm:t>
        <a:bodyPr/>
        <a:lstStyle/>
        <a:p>
          <a:endParaRPr lang="en-US" sz="1600" b="0">
            <a:latin typeface="Myriad Pro"/>
            <a:cs typeface="Myriad Pro"/>
          </a:endParaRPr>
        </a:p>
      </dgm:t>
    </dgm:pt>
    <dgm:pt modelId="{907E1D1E-6A56-4D5C-B0C2-52BE344361CC}" type="sibTrans" cxnId="{F19DAC97-4E81-4568-AA71-47AA0897B75A}">
      <dgm:prSet/>
      <dgm:spPr/>
      <dgm:t>
        <a:bodyPr/>
        <a:lstStyle/>
        <a:p>
          <a:endParaRPr lang="en-US" sz="1600" b="0">
            <a:latin typeface="Myriad Pro"/>
            <a:cs typeface="Myriad Pro"/>
          </a:endParaRPr>
        </a:p>
      </dgm:t>
    </dgm:pt>
    <dgm:pt modelId="{BB66988F-3603-4D40-95DD-AFEA29886306}">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E435CA64-B729-44B5-B7CE-2576074C28F0}" type="parTrans" cxnId="{5231E15A-DBD5-48DC-8568-024E1B3A4778}">
      <dgm:prSet/>
      <dgm:spPr/>
      <dgm:t>
        <a:bodyPr/>
        <a:lstStyle/>
        <a:p>
          <a:endParaRPr lang="en-US" sz="1600" b="0">
            <a:latin typeface="Myriad Pro"/>
            <a:cs typeface="Myriad Pro"/>
          </a:endParaRPr>
        </a:p>
      </dgm:t>
    </dgm:pt>
    <dgm:pt modelId="{FBD6AB3F-1221-4486-B626-6AD412FAE110}" type="sibTrans" cxnId="{5231E15A-DBD5-48DC-8568-024E1B3A4778}">
      <dgm:prSet/>
      <dgm:spPr/>
      <dgm:t>
        <a:bodyPr/>
        <a:lstStyle/>
        <a:p>
          <a:endParaRPr lang="en-US" sz="1600" b="0">
            <a:latin typeface="Myriad Pro"/>
            <a:cs typeface="Myriad Pro"/>
          </a:endParaRPr>
        </a:p>
      </dgm:t>
    </dgm:pt>
    <dgm:pt modelId="{30B1A10A-137A-4D7B-8CFD-34DBEAFE6F8D}">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416DD594-85EF-4E24-9694-D5E8F491D0EC}" type="sibTrans" cxnId="{8700C50D-E69F-45E1-A2F3-6862FD5036CD}">
      <dgm:prSet/>
      <dgm:spPr/>
      <dgm:t>
        <a:bodyPr/>
        <a:lstStyle/>
        <a:p>
          <a:endParaRPr lang="en-US" sz="1600" b="0">
            <a:latin typeface="Myriad Pro"/>
            <a:cs typeface="Myriad Pro"/>
          </a:endParaRPr>
        </a:p>
      </dgm:t>
    </dgm:pt>
    <dgm:pt modelId="{171B1AAC-95FF-457D-8496-711A9DBEB439}" type="parTrans" cxnId="{8700C50D-E69F-45E1-A2F3-6862FD5036CD}">
      <dgm:prSet/>
      <dgm:spPr/>
      <dgm:t>
        <a:bodyPr/>
        <a:lstStyle/>
        <a:p>
          <a:endParaRPr lang="en-US" sz="1600" b="0">
            <a:latin typeface="Myriad Pro"/>
            <a:cs typeface="Myriad Pro"/>
          </a:endParaRPr>
        </a:p>
      </dgm:t>
    </dgm:pt>
    <dgm:pt modelId="{0E64959A-F234-42B9-8827-E6137846BB47}">
      <dgm:prSet custT="1">
        <dgm:style>
          <a:lnRef idx="1">
            <a:schemeClr val="accent1"/>
          </a:lnRef>
          <a:fillRef idx="3">
            <a:schemeClr val="accent1"/>
          </a:fillRef>
          <a:effectRef idx="2">
            <a:schemeClr val="accent1"/>
          </a:effectRef>
          <a:fontRef idx="minor">
            <a:schemeClr val="lt1"/>
          </a:fontRef>
        </dgm:style>
      </dgm:prSet>
      <dgm:spPr>
        <a:solidFill>
          <a:srgbClr val="C7842B"/>
        </a:solidFill>
        <a:ln>
          <a:solidFill>
            <a:srgbClr val="C7842B"/>
          </a:solidFill>
        </a:ln>
        <a:effectLst/>
      </dgm:spPr>
      <dgm:t>
        <a:bodyPr/>
        <a:lstStyle/>
        <a:p>
          <a:pPr algn="l"/>
          <a:r>
            <a:rPr lang="en-US" sz="1200" b="0" dirty="0" err="1" smtClean="0">
              <a:solidFill>
                <a:schemeClr val="tx1"/>
              </a:solidFill>
              <a:latin typeface="Myriad Pro"/>
              <a:cs typeface="Myriad Pro"/>
            </a:rPr>
            <a:t>Engajar</a:t>
          </a:r>
          <a:r>
            <a:rPr lang="en-US" sz="1200" b="0" dirty="0" smtClean="0">
              <a:solidFill>
                <a:schemeClr val="tx1"/>
              </a:solidFill>
              <a:latin typeface="Myriad Pro"/>
              <a:cs typeface="Myriad Pro"/>
            </a:rPr>
            <a:t>-se no </a:t>
          </a:r>
          <a:r>
            <a:rPr lang="en-US" sz="1200" b="0" dirty="0" err="1" smtClean="0">
              <a:solidFill>
                <a:schemeClr val="tx1"/>
              </a:solidFill>
              <a:latin typeface="Myriad Pro"/>
              <a:cs typeface="Myriad Pro"/>
            </a:rPr>
            <a:t>dialogo</a:t>
          </a:r>
          <a:r>
            <a:rPr lang="en-US" sz="1200" b="0" dirty="0" smtClean="0">
              <a:solidFill>
                <a:schemeClr val="tx1"/>
              </a:solidFill>
              <a:latin typeface="Myriad Pro"/>
              <a:cs typeface="Myriad Pro"/>
            </a:rPr>
            <a:t> </a:t>
          </a:r>
          <a:r>
            <a:rPr lang="en-US" sz="1200" b="0" dirty="0" err="1" smtClean="0">
              <a:solidFill>
                <a:schemeClr val="tx1"/>
              </a:solidFill>
              <a:latin typeface="Myriad Pro"/>
              <a:cs typeface="Myriad Pro"/>
            </a:rPr>
            <a:t>sobre</a:t>
          </a:r>
          <a:r>
            <a:rPr lang="en-US" sz="1200" b="0" dirty="0" smtClean="0">
              <a:solidFill>
                <a:schemeClr val="tx1"/>
              </a:solidFill>
              <a:latin typeface="Myriad Pro"/>
              <a:cs typeface="Myriad Pro"/>
            </a:rPr>
            <a:t> </a:t>
          </a:r>
          <a:r>
            <a:rPr lang="en-US" sz="1200" b="0" dirty="0" err="1" smtClean="0">
              <a:solidFill>
                <a:schemeClr val="tx1"/>
              </a:solidFill>
              <a:latin typeface="Myriad Pro"/>
              <a:cs typeface="Myriad Pro"/>
            </a:rPr>
            <a:t>políticas</a:t>
          </a:r>
          <a:r>
            <a:rPr lang="en-US" sz="1200" b="0" dirty="0" smtClean="0">
              <a:solidFill>
                <a:schemeClr val="tx1"/>
              </a:solidFill>
              <a:latin typeface="Myriad Pro"/>
              <a:cs typeface="Myriad Pro"/>
            </a:rPr>
            <a:t> </a:t>
          </a:r>
          <a:r>
            <a:rPr lang="en-US" sz="1200" b="0" dirty="0" err="1" smtClean="0">
              <a:solidFill>
                <a:schemeClr val="tx1"/>
              </a:solidFill>
              <a:latin typeface="Myriad Pro"/>
              <a:cs typeface="Myriad Pro"/>
            </a:rPr>
            <a:t>públicas</a:t>
          </a:r>
          <a:endParaRPr lang="en-US" sz="1200" b="0" dirty="0">
            <a:solidFill>
              <a:schemeClr val="tx1"/>
            </a:solidFill>
            <a:latin typeface="Myriad Pro"/>
            <a:cs typeface="Myriad Pro"/>
          </a:endParaRPr>
        </a:p>
      </dgm:t>
    </dgm:pt>
    <dgm:pt modelId="{730B8313-2782-4F3F-A4BF-20CB512E1305}" type="sibTrans" cxnId="{00F3F5E3-8040-477B-83C0-7E271125B3EA}">
      <dgm:prSet/>
      <dgm:spPr/>
      <dgm:t>
        <a:bodyPr/>
        <a:lstStyle/>
        <a:p>
          <a:endParaRPr lang="en-US" sz="1600" b="0">
            <a:latin typeface="Myriad Pro"/>
            <a:cs typeface="Myriad Pro"/>
          </a:endParaRPr>
        </a:p>
      </dgm:t>
    </dgm:pt>
    <dgm:pt modelId="{F7700DE9-8EF7-495E-9548-6AE39B93F472}" type="parTrans" cxnId="{00F3F5E3-8040-477B-83C0-7E271125B3EA}">
      <dgm:prSet/>
      <dgm:spPr/>
      <dgm:t>
        <a:bodyPr/>
        <a:lstStyle/>
        <a:p>
          <a:endParaRPr lang="en-US" sz="1600" b="0">
            <a:latin typeface="Myriad Pro"/>
            <a:cs typeface="Myriad Pro"/>
          </a:endParaRPr>
        </a:p>
      </dgm:t>
    </dgm:pt>
    <dgm:pt modelId="{6AA919B5-9A1B-4692-85AE-EBC5B63AAD51}">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A1C30120-2D08-486D-8375-51298BD2E17E}" type="sibTrans" cxnId="{59097311-250D-43EB-8AD7-2DE10AA8B386}">
      <dgm:prSet/>
      <dgm:spPr/>
      <dgm:t>
        <a:bodyPr/>
        <a:lstStyle/>
        <a:p>
          <a:endParaRPr lang="en-US" sz="1600" b="0">
            <a:latin typeface="Myriad Pro"/>
            <a:cs typeface="Myriad Pro"/>
          </a:endParaRPr>
        </a:p>
      </dgm:t>
    </dgm:pt>
    <dgm:pt modelId="{A67678C4-5CBD-4D63-92F1-4903D9E29087}" type="parTrans" cxnId="{59097311-250D-43EB-8AD7-2DE10AA8B386}">
      <dgm:prSet/>
      <dgm:spPr/>
      <dgm:t>
        <a:bodyPr/>
        <a:lstStyle/>
        <a:p>
          <a:endParaRPr lang="en-US" sz="1600" b="0">
            <a:latin typeface="Myriad Pro"/>
            <a:cs typeface="Myriad Pro"/>
          </a:endParaRPr>
        </a:p>
      </dgm:t>
    </dgm:pt>
    <dgm:pt modelId="{C91821A4-7373-4B7C-9EBA-A7B1963F2C5C}">
      <dgm:prSet custT="1"/>
      <dgm:spPr>
        <a:noFill/>
        <a:ln w="22225" cap="flat" cmpd="sng" algn="ctr">
          <a:solidFill>
            <a:srgbClr val="728D93"/>
          </a:solidFill>
          <a:prstDash val="solid"/>
          <a:round/>
          <a:headEnd type="none" w="med" len="med"/>
          <a:tailEnd type="none" w="med" len="med"/>
        </a:ln>
        <a:effectLst/>
      </dgm:spPr>
      <dgm:t>
        <a:bodyPr/>
        <a:lstStyle/>
        <a:p>
          <a:endParaRPr lang="en-US" sz="1600" b="0" dirty="0">
            <a:latin typeface="Myriad Pro"/>
            <a:cs typeface="Myriad Pro"/>
          </a:endParaRPr>
        </a:p>
      </dgm:t>
    </dgm:pt>
    <dgm:pt modelId="{7E939EC2-04B7-46AA-B744-01D3CADA7336}" type="sibTrans" cxnId="{9EA8E2F7-5675-4CA5-997C-41DABAFEA084}">
      <dgm:prSet/>
      <dgm:spPr/>
      <dgm:t>
        <a:bodyPr/>
        <a:lstStyle/>
        <a:p>
          <a:endParaRPr lang="en-US" sz="1600" b="0">
            <a:latin typeface="Myriad Pro"/>
            <a:cs typeface="Myriad Pro"/>
          </a:endParaRPr>
        </a:p>
      </dgm:t>
    </dgm:pt>
    <dgm:pt modelId="{3B7243E3-DBF7-4DAC-81F1-9077FC625FC6}" type="parTrans" cxnId="{9EA8E2F7-5675-4CA5-997C-41DABAFEA084}">
      <dgm:prSet/>
      <dgm:spPr/>
      <dgm:t>
        <a:bodyPr/>
        <a:lstStyle/>
        <a:p>
          <a:endParaRPr lang="en-US" sz="1600" b="0">
            <a:latin typeface="Myriad Pro"/>
            <a:cs typeface="Myriad Pro"/>
          </a:endParaRPr>
        </a:p>
      </dgm:t>
    </dgm:pt>
    <dgm:pt modelId="{FD74A894-A13A-4C19-B8EF-62BF74C44A61}">
      <dgm:prSet custT="1"/>
      <dgm:spPr>
        <a:noFill/>
        <a:ln>
          <a:noFill/>
        </a:ln>
      </dgm:spPr>
      <dgm:t>
        <a:bodyPr/>
        <a:lstStyle/>
        <a:p>
          <a:endParaRPr lang="en-US" sz="1600" b="0" dirty="0">
            <a:latin typeface="Myriad Pro"/>
            <a:cs typeface="Myriad Pro"/>
          </a:endParaRPr>
        </a:p>
      </dgm:t>
    </dgm:pt>
    <dgm:pt modelId="{94221574-58B4-4B5D-AF71-E477EC49C280}" type="sibTrans" cxnId="{945604D8-E652-46EF-93EA-DFE39E0D0E6D}">
      <dgm:prSet/>
      <dgm:spPr/>
      <dgm:t>
        <a:bodyPr/>
        <a:lstStyle/>
        <a:p>
          <a:endParaRPr lang="en-US" sz="1600" b="0">
            <a:latin typeface="Myriad Pro"/>
            <a:cs typeface="Myriad Pro"/>
          </a:endParaRPr>
        </a:p>
      </dgm:t>
    </dgm:pt>
    <dgm:pt modelId="{98CF4412-30D0-4FEE-8765-987EFF2EAF81}" type="parTrans" cxnId="{945604D8-E652-46EF-93EA-DFE39E0D0E6D}">
      <dgm:prSet/>
      <dgm:spPr/>
      <dgm:t>
        <a:bodyPr/>
        <a:lstStyle/>
        <a:p>
          <a:endParaRPr lang="en-US" sz="1600" b="0">
            <a:latin typeface="Myriad Pro"/>
            <a:cs typeface="Myriad Pro"/>
          </a:endParaRPr>
        </a:p>
      </dgm:t>
    </dgm:pt>
    <dgm:pt modelId="{76022CA4-E8BC-452D-88D6-E12512983413}" type="pres">
      <dgm:prSet presAssocID="{E08906B3-8CDE-4EFF-9E2C-E8FC36A9AE5B}" presName="Name0" presStyleCnt="0">
        <dgm:presLayoutVars>
          <dgm:chPref val="1"/>
          <dgm:dir/>
          <dgm:animOne val="branch"/>
          <dgm:animLvl val="lvl"/>
          <dgm:resizeHandles/>
        </dgm:presLayoutVars>
      </dgm:prSet>
      <dgm:spPr/>
      <dgm:t>
        <a:bodyPr/>
        <a:lstStyle/>
        <a:p>
          <a:endParaRPr lang="en-US"/>
        </a:p>
      </dgm:t>
    </dgm:pt>
    <dgm:pt modelId="{5A5C7990-8008-45DD-9C82-9FE696EFC5E9}" type="pres">
      <dgm:prSet presAssocID="{FD74A894-A13A-4C19-B8EF-62BF74C44A61}" presName="vertOne" presStyleCnt="0"/>
      <dgm:spPr/>
      <dgm:t>
        <a:bodyPr/>
        <a:lstStyle/>
        <a:p>
          <a:endParaRPr lang="de-DE"/>
        </a:p>
      </dgm:t>
    </dgm:pt>
    <dgm:pt modelId="{45C768DB-1E81-4D82-9526-D6E947583386}" type="pres">
      <dgm:prSet presAssocID="{FD74A894-A13A-4C19-B8EF-62BF74C44A61}" presName="txOne" presStyleLbl="node0" presStyleIdx="0" presStyleCnt="6" custLinFactY="-29870" custLinFactNeighborX="-46138" custLinFactNeighborY="-100000">
        <dgm:presLayoutVars>
          <dgm:chPref val="3"/>
        </dgm:presLayoutVars>
      </dgm:prSet>
      <dgm:spPr/>
      <dgm:t>
        <a:bodyPr/>
        <a:lstStyle/>
        <a:p>
          <a:endParaRPr lang="en-US"/>
        </a:p>
      </dgm:t>
    </dgm:pt>
    <dgm:pt modelId="{4ED9C678-1A2A-42C2-AB22-FD6A732F232C}" type="pres">
      <dgm:prSet presAssocID="{FD74A894-A13A-4C19-B8EF-62BF74C44A61}" presName="parTransOne" presStyleCnt="0"/>
      <dgm:spPr/>
      <dgm:t>
        <a:bodyPr/>
        <a:lstStyle/>
        <a:p>
          <a:endParaRPr lang="de-DE"/>
        </a:p>
      </dgm:t>
    </dgm:pt>
    <dgm:pt modelId="{DAFFB5F1-4E18-48AF-9799-2C10399AC3A1}" type="pres">
      <dgm:prSet presAssocID="{FD74A894-A13A-4C19-B8EF-62BF74C44A61}" presName="horzOne" presStyleCnt="0"/>
      <dgm:spPr/>
      <dgm:t>
        <a:bodyPr/>
        <a:lstStyle/>
        <a:p>
          <a:endParaRPr lang="de-DE"/>
        </a:p>
      </dgm:t>
    </dgm:pt>
    <dgm:pt modelId="{E89A86D9-51E9-48C6-A4A1-06C687AAEADF}" type="pres">
      <dgm:prSet presAssocID="{BB062765-5145-4E13-83AB-5939A973ABB0}" presName="vertTwo" presStyleCnt="0"/>
      <dgm:spPr/>
      <dgm:t>
        <a:bodyPr/>
        <a:lstStyle/>
        <a:p>
          <a:endParaRPr lang="de-DE"/>
        </a:p>
      </dgm:t>
    </dgm:pt>
    <dgm:pt modelId="{818709DE-48D3-4A11-A339-83D7E0A0FFCB}" type="pres">
      <dgm:prSet presAssocID="{BB062765-5145-4E13-83AB-5939A973ABB0}" presName="txTwo" presStyleLbl="node2" presStyleIdx="0" presStyleCnt="6">
        <dgm:presLayoutVars>
          <dgm:chPref val="3"/>
        </dgm:presLayoutVars>
      </dgm:prSet>
      <dgm:spPr/>
      <dgm:t>
        <a:bodyPr/>
        <a:lstStyle/>
        <a:p>
          <a:endParaRPr lang="en-US"/>
        </a:p>
      </dgm:t>
    </dgm:pt>
    <dgm:pt modelId="{EFA2CFBB-C093-4F4C-B3CA-324711078EBE}" type="pres">
      <dgm:prSet presAssocID="{BB062765-5145-4E13-83AB-5939A973ABB0}" presName="parTransTwo" presStyleCnt="0"/>
      <dgm:spPr/>
      <dgm:t>
        <a:bodyPr/>
        <a:lstStyle/>
        <a:p>
          <a:endParaRPr lang="de-DE"/>
        </a:p>
      </dgm:t>
    </dgm:pt>
    <dgm:pt modelId="{CC2ED957-4A76-4B5D-8B16-316E9731F47C}" type="pres">
      <dgm:prSet presAssocID="{BB062765-5145-4E13-83AB-5939A973ABB0}" presName="horzTwo" presStyleCnt="0"/>
      <dgm:spPr/>
      <dgm:t>
        <a:bodyPr/>
        <a:lstStyle/>
        <a:p>
          <a:endParaRPr lang="de-DE"/>
        </a:p>
      </dgm:t>
    </dgm:pt>
    <dgm:pt modelId="{EA787876-B25C-4E03-9D88-8C89FA5CCA8B}" type="pres">
      <dgm:prSet presAssocID="{35B5CFBE-0D86-48DB-8DEC-C3A2914BB5D6}" presName="vertThree" presStyleCnt="0"/>
      <dgm:spPr/>
      <dgm:t>
        <a:bodyPr/>
        <a:lstStyle/>
        <a:p>
          <a:endParaRPr lang="de-DE"/>
        </a:p>
      </dgm:t>
    </dgm:pt>
    <dgm:pt modelId="{D0F62254-BB6F-426F-939C-45D4F4D2D3FC}" type="pres">
      <dgm:prSet presAssocID="{35B5CFBE-0D86-48DB-8DEC-C3A2914BB5D6}" presName="txThree" presStyleLbl="node3" presStyleIdx="0" presStyleCnt="6">
        <dgm:presLayoutVars>
          <dgm:chPref val="3"/>
        </dgm:presLayoutVars>
      </dgm:prSet>
      <dgm:spPr/>
      <dgm:t>
        <a:bodyPr/>
        <a:lstStyle/>
        <a:p>
          <a:endParaRPr lang="en-US"/>
        </a:p>
      </dgm:t>
    </dgm:pt>
    <dgm:pt modelId="{658548E9-F3A6-469C-B56D-7CFFCAB6A4B5}" type="pres">
      <dgm:prSet presAssocID="{35B5CFBE-0D86-48DB-8DEC-C3A2914BB5D6}" presName="parTransThree" presStyleCnt="0"/>
      <dgm:spPr/>
      <dgm:t>
        <a:bodyPr/>
        <a:lstStyle/>
        <a:p>
          <a:endParaRPr lang="de-DE"/>
        </a:p>
      </dgm:t>
    </dgm:pt>
    <dgm:pt modelId="{719052A9-186A-4989-8306-F5C1FDA1D904}" type="pres">
      <dgm:prSet presAssocID="{35B5CFBE-0D86-48DB-8DEC-C3A2914BB5D6}" presName="horzThree" presStyleCnt="0"/>
      <dgm:spPr/>
      <dgm:t>
        <a:bodyPr/>
        <a:lstStyle/>
        <a:p>
          <a:endParaRPr lang="de-DE"/>
        </a:p>
      </dgm:t>
    </dgm:pt>
    <dgm:pt modelId="{DE34D72C-03B8-425C-A1BD-DA22E36852AB}" type="pres">
      <dgm:prSet presAssocID="{3B94CC25-8511-4FB2-8DB0-32EA1286C4D2}" presName="vertFour" presStyleCnt="0">
        <dgm:presLayoutVars>
          <dgm:chPref val="3"/>
        </dgm:presLayoutVars>
      </dgm:prSet>
      <dgm:spPr/>
      <dgm:t>
        <a:bodyPr/>
        <a:lstStyle/>
        <a:p>
          <a:endParaRPr lang="de-DE"/>
        </a:p>
      </dgm:t>
    </dgm:pt>
    <dgm:pt modelId="{A7DEC82E-6215-4D03-AA4F-F765C53C4BE3}" type="pres">
      <dgm:prSet presAssocID="{3B94CC25-8511-4FB2-8DB0-32EA1286C4D2}" presName="txFour" presStyleLbl="node4" presStyleIdx="0" presStyleCnt="18">
        <dgm:presLayoutVars>
          <dgm:chPref val="3"/>
        </dgm:presLayoutVars>
      </dgm:prSet>
      <dgm:spPr/>
      <dgm:t>
        <a:bodyPr/>
        <a:lstStyle/>
        <a:p>
          <a:endParaRPr lang="en-US"/>
        </a:p>
      </dgm:t>
    </dgm:pt>
    <dgm:pt modelId="{0923343B-5BB1-4C94-8F53-C6AA5EBC4456}" type="pres">
      <dgm:prSet presAssocID="{3B94CC25-8511-4FB2-8DB0-32EA1286C4D2}" presName="parTransFour" presStyleCnt="0"/>
      <dgm:spPr/>
      <dgm:t>
        <a:bodyPr/>
        <a:lstStyle/>
        <a:p>
          <a:endParaRPr lang="de-DE"/>
        </a:p>
      </dgm:t>
    </dgm:pt>
    <dgm:pt modelId="{F2176F17-51ED-4CC9-AC07-0405E95733B1}" type="pres">
      <dgm:prSet presAssocID="{3B94CC25-8511-4FB2-8DB0-32EA1286C4D2}" presName="horzFour" presStyleCnt="0"/>
      <dgm:spPr/>
      <dgm:t>
        <a:bodyPr/>
        <a:lstStyle/>
        <a:p>
          <a:endParaRPr lang="de-DE"/>
        </a:p>
      </dgm:t>
    </dgm:pt>
    <dgm:pt modelId="{D3551BB6-8A2B-4EAB-89E6-C7410C2101EE}" type="pres">
      <dgm:prSet presAssocID="{30913B03-B5DC-48FD-99DF-C0C306D2870F}" presName="vertFour" presStyleCnt="0">
        <dgm:presLayoutVars>
          <dgm:chPref val="3"/>
        </dgm:presLayoutVars>
      </dgm:prSet>
      <dgm:spPr/>
      <dgm:t>
        <a:bodyPr/>
        <a:lstStyle/>
        <a:p>
          <a:endParaRPr lang="de-DE"/>
        </a:p>
      </dgm:t>
    </dgm:pt>
    <dgm:pt modelId="{667E3965-5E63-4D89-8602-D2DCEDF94D3F}" type="pres">
      <dgm:prSet presAssocID="{30913B03-B5DC-48FD-99DF-C0C306D2870F}" presName="txFour" presStyleLbl="node4" presStyleIdx="1" presStyleCnt="18">
        <dgm:presLayoutVars>
          <dgm:chPref val="3"/>
        </dgm:presLayoutVars>
      </dgm:prSet>
      <dgm:spPr/>
      <dgm:t>
        <a:bodyPr/>
        <a:lstStyle/>
        <a:p>
          <a:endParaRPr lang="en-US"/>
        </a:p>
      </dgm:t>
    </dgm:pt>
    <dgm:pt modelId="{767255BA-0AFB-4EFF-95C4-3B916918A0A9}" type="pres">
      <dgm:prSet presAssocID="{30913B03-B5DC-48FD-99DF-C0C306D2870F}" presName="parTransFour" presStyleCnt="0"/>
      <dgm:spPr/>
      <dgm:t>
        <a:bodyPr/>
        <a:lstStyle/>
        <a:p>
          <a:endParaRPr lang="de-DE"/>
        </a:p>
      </dgm:t>
    </dgm:pt>
    <dgm:pt modelId="{773C0136-A286-4B74-9931-0C4A1A999BF4}" type="pres">
      <dgm:prSet presAssocID="{30913B03-B5DC-48FD-99DF-C0C306D2870F}" presName="horzFour" presStyleCnt="0"/>
      <dgm:spPr/>
      <dgm:t>
        <a:bodyPr/>
        <a:lstStyle/>
        <a:p>
          <a:endParaRPr lang="de-DE"/>
        </a:p>
      </dgm:t>
    </dgm:pt>
    <dgm:pt modelId="{E6128A10-8389-4003-B0B5-B46686BEB4CD}" type="pres">
      <dgm:prSet presAssocID="{25381A50-1B84-4185-B014-F6D5CFCD4A1A}" presName="vertFour" presStyleCnt="0">
        <dgm:presLayoutVars>
          <dgm:chPref val="3"/>
        </dgm:presLayoutVars>
      </dgm:prSet>
      <dgm:spPr/>
      <dgm:t>
        <a:bodyPr/>
        <a:lstStyle/>
        <a:p>
          <a:endParaRPr lang="de-DE"/>
        </a:p>
      </dgm:t>
    </dgm:pt>
    <dgm:pt modelId="{6F1E6AF2-1015-436A-9777-73731BBDF927}" type="pres">
      <dgm:prSet presAssocID="{25381A50-1B84-4185-B014-F6D5CFCD4A1A}" presName="txFour" presStyleLbl="node4" presStyleIdx="2" presStyleCnt="18">
        <dgm:presLayoutVars>
          <dgm:chPref val="3"/>
        </dgm:presLayoutVars>
      </dgm:prSet>
      <dgm:spPr/>
      <dgm:t>
        <a:bodyPr/>
        <a:lstStyle/>
        <a:p>
          <a:endParaRPr lang="en-US"/>
        </a:p>
      </dgm:t>
    </dgm:pt>
    <dgm:pt modelId="{FABC7D1C-2A01-4875-BBAB-689141E64ED7}" type="pres">
      <dgm:prSet presAssocID="{25381A50-1B84-4185-B014-F6D5CFCD4A1A}" presName="horzFour" presStyleCnt="0"/>
      <dgm:spPr/>
      <dgm:t>
        <a:bodyPr/>
        <a:lstStyle/>
        <a:p>
          <a:endParaRPr lang="de-DE"/>
        </a:p>
      </dgm:t>
    </dgm:pt>
    <dgm:pt modelId="{80E321DF-575D-4CF6-BC8C-FA7F46BDA24C}" type="pres">
      <dgm:prSet presAssocID="{94221574-58B4-4B5D-AF71-E477EC49C280}" presName="sibSpaceOne" presStyleCnt="0"/>
      <dgm:spPr/>
      <dgm:t>
        <a:bodyPr/>
        <a:lstStyle/>
        <a:p>
          <a:endParaRPr lang="de-DE"/>
        </a:p>
      </dgm:t>
    </dgm:pt>
    <dgm:pt modelId="{138FC4AE-00C0-48AC-B1D2-9618F0CB1BFA}" type="pres">
      <dgm:prSet presAssocID="{A200B91A-4025-454A-A063-BD7E16BFD465}" presName="vertOne" presStyleCnt="0"/>
      <dgm:spPr/>
      <dgm:t>
        <a:bodyPr/>
        <a:lstStyle/>
        <a:p>
          <a:endParaRPr lang="de-DE"/>
        </a:p>
      </dgm:t>
    </dgm:pt>
    <dgm:pt modelId="{30BA32AD-48B8-4AA2-9A86-C7DFB4735F4C}" type="pres">
      <dgm:prSet presAssocID="{A200B91A-4025-454A-A063-BD7E16BFD465}" presName="txOne" presStyleLbl="node0" presStyleIdx="1" presStyleCnt="6">
        <dgm:presLayoutVars>
          <dgm:chPref val="3"/>
        </dgm:presLayoutVars>
      </dgm:prSet>
      <dgm:spPr/>
      <dgm:t>
        <a:bodyPr/>
        <a:lstStyle/>
        <a:p>
          <a:endParaRPr lang="en-US"/>
        </a:p>
      </dgm:t>
    </dgm:pt>
    <dgm:pt modelId="{5433D7CA-2741-462C-81FB-09E5C62E7A16}" type="pres">
      <dgm:prSet presAssocID="{A200B91A-4025-454A-A063-BD7E16BFD465}" presName="parTransOne" presStyleCnt="0"/>
      <dgm:spPr/>
      <dgm:t>
        <a:bodyPr/>
        <a:lstStyle/>
        <a:p>
          <a:endParaRPr lang="de-DE"/>
        </a:p>
      </dgm:t>
    </dgm:pt>
    <dgm:pt modelId="{A09EC738-1104-403E-A721-4DA7E6DAE3F3}" type="pres">
      <dgm:prSet presAssocID="{A200B91A-4025-454A-A063-BD7E16BFD465}" presName="horzOne" presStyleCnt="0"/>
      <dgm:spPr/>
      <dgm:t>
        <a:bodyPr/>
        <a:lstStyle/>
        <a:p>
          <a:endParaRPr lang="de-DE"/>
        </a:p>
      </dgm:t>
    </dgm:pt>
    <dgm:pt modelId="{21A1D5CF-AB5F-4760-B0B9-2FA303093E6B}" type="pres">
      <dgm:prSet presAssocID="{42389309-90D5-4B22-A227-8F590BD835F3}" presName="vertTwo" presStyleCnt="0"/>
      <dgm:spPr/>
      <dgm:t>
        <a:bodyPr/>
        <a:lstStyle/>
        <a:p>
          <a:endParaRPr lang="de-DE"/>
        </a:p>
      </dgm:t>
    </dgm:pt>
    <dgm:pt modelId="{16191BA7-7D96-4715-B834-8BD39484B479}" type="pres">
      <dgm:prSet presAssocID="{42389309-90D5-4B22-A227-8F590BD835F3}" presName="txTwo" presStyleLbl="node2" presStyleIdx="1" presStyleCnt="6">
        <dgm:presLayoutVars>
          <dgm:chPref val="3"/>
        </dgm:presLayoutVars>
      </dgm:prSet>
      <dgm:spPr/>
      <dgm:t>
        <a:bodyPr/>
        <a:lstStyle/>
        <a:p>
          <a:endParaRPr lang="en-US"/>
        </a:p>
      </dgm:t>
    </dgm:pt>
    <dgm:pt modelId="{17010AC1-5387-4FEF-B801-212FD1FDD55B}" type="pres">
      <dgm:prSet presAssocID="{42389309-90D5-4B22-A227-8F590BD835F3}" presName="parTransTwo" presStyleCnt="0"/>
      <dgm:spPr/>
      <dgm:t>
        <a:bodyPr/>
        <a:lstStyle/>
        <a:p>
          <a:endParaRPr lang="de-DE"/>
        </a:p>
      </dgm:t>
    </dgm:pt>
    <dgm:pt modelId="{A4997144-0733-4356-86DD-E472024EFBB2}" type="pres">
      <dgm:prSet presAssocID="{42389309-90D5-4B22-A227-8F590BD835F3}" presName="horzTwo" presStyleCnt="0"/>
      <dgm:spPr/>
      <dgm:t>
        <a:bodyPr/>
        <a:lstStyle/>
        <a:p>
          <a:endParaRPr lang="de-DE"/>
        </a:p>
      </dgm:t>
    </dgm:pt>
    <dgm:pt modelId="{E4098087-C9B2-4362-A323-85BF5F507C22}" type="pres">
      <dgm:prSet presAssocID="{2255D720-5B3F-43EC-983F-AB0BAB697199}" presName="vertThree" presStyleCnt="0"/>
      <dgm:spPr/>
      <dgm:t>
        <a:bodyPr/>
        <a:lstStyle/>
        <a:p>
          <a:endParaRPr lang="de-DE"/>
        </a:p>
      </dgm:t>
    </dgm:pt>
    <dgm:pt modelId="{1A922E0F-688F-4F71-A8B1-71A460ED5D27}" type="pres">
      <dgm:prSet presAssocID="{2255D720-5B3F-43EC-983F-AB0BAB697199}" presName="txThree" presStyleLbl="node3" presStyleIdx="1" presStyleCnt="6">
        <dgm:presLayoutVars>
          <dgm:chPref val="3"/>
        </dgm:presLayoutVars>
      </dgm:prSet>
      <dgm:spPr/>
      <dgm:t>
        <a:bodyPr/>
        <a:lstStyle/>
        <a:p>
          <a:endParaRPr lang="en-US"/>
        </a:p>
      </dgm:t>
    </dgm:pt>
    <dgm:pt modelId="{861F61FE-2BF2-47AC-8D9A-B8D18149D747}" type="pres">
      <dgm:prSet presAssocID="{2255D720-5B3F-43EC-983F-AB0BAB697199}" presName="parTransThree" presStyleCnt="0"/>
      <dgm:spPr/>
      <dgm:t>
        <a:bodyPr/>
        <a:lstStyle/>
        <a:p>
          <a:endParaRPr lang="de-DE"/>
        </a:p>
      </dgm:t>
    </dgm:pt>
    <dgm:pt modelId="{8B1A521F-2B92-4F5E-BC1D-3A27A26F25B7}" type="pres">
      <dgm:prSet presAssocID="{2255D720-5B3F-43EC-983F-AB0BAB697199}" presName="horzThree" presStyleCnt="0"/>
      <dgm:spPr/>
      <dgm:t>
        <a:bodyPr/>
        <a:lstStyle/>
        <a:p>
          <a:endParaRPr lang="de-DE"/>
        </a:p>
      </dgm:t>
    </dgm:pt>
    <dgm:pt modelId="{719CF61D-3DFD-446B-B432-5F78BFC4F674}" type="pres">
      <dgm:prSet presAssocID="{2EBCE34A-8695-434A-B456-2BCEAE2BECD2}" presName="vertFour" presStyleCnt="0">
        <dgm:presLayoutVars>
          <dgm:chPref val="3"/>
        </dgm:presLayoutVars>
      </dgm:prSet>
      <dgm:spPr/>
      <dgm:t>
        <a:bodyPr/>
        <a:lstStyle/>
        <a:p>
          <a:endParaRPr lang="de-DE"/>
        </a:p>
      </dgm:t>
    </dgm:pt>
    <dgm:pt modelId="{4B24DB5C-C9FD-4F16-AC37-7209C7BDB545}" type="pres">
      <dgm:prSet presAssocID="{2EBCE34A-8695-434A-B456-2BCEAE2BECD2}" presName="txFour" presStyleLbl="node4" presStyleIdx="3" presStyleCnt="18">
        <dgm:presLayoutVars>
          <dgm:chPref val="3"/>
        </dgm:presLayoutVars>
      </dgm:prSet>
      <dgm:spPr/>
      <dgm:t>
        <a:bodyPr/>
        <a:lstStyle/>
        <a:p>
          <a:endParaRPr lang="en-US"/>
        </a:p>
      </dgm:t>
    </dgm:pt>
    <dgm:pt modelId="{1E930516-8F14-4173-B968-A835CBBE75B0}" type="pres">
      <dgm:prSet presAssocID="{2EBCE34A-8695-434A-B456-2BCEAE2BECD2}" presName="parTransFour" presStyleCnt="0"/>
      <dgm:spPr/>
      <dgm:t>
        <a:bodyPr/>
        <a:lstStyle/>
        <a:p>
          <a:endParaRPr lang="de-DE"/>
        </a:p>
      </dgm:t>
    </dgm:pt>
    <dgm:pt modelId="{7916FB46-AD55-40E1-83E4-4BDCEEC544F2}" type="pres">
      <dgm:prSet presAssocID="{2EBCE34A-8695-434A-B456-2BCEAE2BECD2}" presName="horzFour" presStyleCnt="0"/>
      <dgm:spPr/>
      <dgm:t>
        <a:bodyPr/>
        <a:lstStyle/>
        <a:p>
          <a:endParaRPr lang="de-DE"/>
        </a:p>
      </dgm:t>
    </dgm:pt>
    <dgm:pt modelId="{A41E5FF7-A515-44F5-9A0A-BAB445D5D172}" type="pres">
      <dgm:prSet presAssocID="{9D18C9FF-1296-4801-89C6-64585E65F448}" presName="vertFour" presStyleCnt="0">
        <dgm:presLayoutVars>
          <dgm:chPref val="3"/>
        </dgm:presLayoutVars>
      </dgm:prSet>
      <dgm:spPr/>
      <dgm:t>
        <a:bodyPr/>
        <a:lstStyle/>
        <a:p>
          <a:endParaRPr lang="de-DE"/>
        </a:p>
      </dgm:t>
    </dgm:pt>
    <dgm:pt modelId="{7C4C282B-7F01-4E4E-B499-A04521E9F16D}" type="pres">
      <dgm:prSet presAssocID="{9D18C9FF-1296-4801-89C6-64585E65F448}" presName="txFour" presStyleLbl="node4" presStyleIdx="4" presStyleCnt="18">
        <dgm:presLayoutVars>
          <dgm:chPref val="3"/>
        </dgm:presLayoutVars>
      </dgm:prSet>
      <dgm:spPr/>
      <dgm:t>
        <a:bodyPr/>
        <a:lstStyle/>
        <a:p>
          <a:endParaRPr lang="en-US"/>
        </a:p>
      </dgm:t>
    </dgm:pt>
    <dgm:pt modelId="{7A41F54B-1A8E-4085-8FE2-2F574E4359BA}" type="pres">
      <dgm:prSet presAssocID="{9D18C9FF-1296-4801-89C6-64585E65F448}" presName="parTransFour" presStyleCnt="0"/>
      <dgm:spPr/>
      <dgm:t>
        <a:bodyPr/>
        <a:lstStyle/>
        <a:p>
          <a:endParaRPr lang="de-DE"/>
        </a:p>
      </dgm:t>
    </dgm:pt>
    <dgm:pt modelId="{08E24793-DADC-4FD8-A4DE-05275F17DAE2}" type="pres">
      <dgm:prSet presAssocID="{9D18C9FF-1296-4801-89C6-64585E65F448}" presName="horzFour" presStyleCnt="0"/>
      <dgm:spPr/>
      <dgm:t>
        <a:bodyPr/>
        <a:lstStyle/>
        <a:p>
          <a:endParaRPr lang="de-DE"/>
        </a:p>
      </dgm:t>
    </dgm:pt>
    <dgm:pt modelId="{57FADDC8-E0D1-4186-9345-0DCF70145813}" type="pres">
      <dgm:prSet presAssocID="{48254CE5-59AA-45E9-A5F5-AED09AC9BC63}" presName="vertFour" presStyleCnt="0">
        <dgm:presLayoutVars>
          <dgm:chPref val="3"/>
        </dgm:presLayoutVars>
      </dgm:prSet>
      <dgm:spPr/>
      <dgm:t>
        <a:bodyPr/>
        <a:lstStyle/>
        <a:p>
          <a:endParaRPr lang="de-DE"/>
        </a:p>
      </dgm:t>
    </dgm:pt>
    <dgm:pt modelId="{5CF8BA57-F847-4335-B6CE-A6CB307954A2}" type="pres">
      <dgm:prSet presAssocID="{48254CE5-59AA-45E9-A5F5-AED09AC9BC63}" presName="txFour" presStyleLbl="node4" presStyleIdx="5" presStyleCnt="18">
        <dgm:presLayoutVars>
          <dgm:chPref val="3"/>
        </dgm:presLayoutVars>
      </dgm:prSet>
      <dgm:spPr/>
      <dgm:t>
        <a:bodyPr/>
        <a:lstStyle/>
        <a:p>
          <a:endParaRPr lang="en-US"/>
        </a:p>
      </dgm:t>
    </dgm:pt>
    <dgm:pt modelId="{B195A3E3-4384-4ABE-9A2D-51AFA7F7AA65}" type="pres">
      <dgm:prSet presAssocID="{48254CE5-59AA-45E9-A5F5-AED09AC9BC63}" presName="horzFour" presStyleCnt="0"/>
      <dgm:spPr/>
      <dgm:t>
        <a:bodyPr/>
        <a:lstStyle/>
        <a:p>
          <a:endParaRPr lang="de-DE"/>
        </a:p>
      </dgm:t>
    </dgm:pt>
    <dgm:pt modelId="{1F16C91C-A25D-4F0F-AB7E-2A301F89A4CF}" type="pres">
      <dgm:prSet presAssocID="{22D0F9E8-732C-44DA-986D-F67B94A06A56}" presName="sibSpaceOne" presStyleCnt="0"/>
      <dgm:spPr/>
      <dgm:t>
        <a:bodyPr/>
        <a:lstStyle/>
        <a:p>
          <a:endParaRPr lang="de-DE"/>
        </a:p>
      </dgm:t>
    </dgm:pt>
    <dgm:pt modelId="{71F8A0C2-915E-4DA8-B43A-F96F1B7A92FC}" type="pres">
      <dgm:prSet presAssocID="{F4D81A08-22C1-44C9-BB0C-EF0B0CE0B668}" presName="vertOne" presStyleCnt="0"/>
      <dgm:spPr/>
      <dgm:t>
        <a:bodyPr/>
        <a:lstStyle/>
        <a:p>
          <a:endParaRPr lang="de-DE"/>
        </a:p>
      </dgm:t>
    </dgm:pt>
    <dgm:pt modelId="{996F8264-57DE-4CAA-976A-885F9667F404}" type="pres">
      <dgm:prSet presAssocID="{F4D81A08-22C1-44C9-BB0C-EF0B0CE0B668}" presName="txOne" presStyleLbl="node0" presStyleIdx="2" presStyleCnt="6">
        <dgm:presLayoutVars>
          <dgm:chPref val="3"/>
        </dgm:presLayoutVars>
      </dgm:prSet>
      <dgm:spPr/>
      <dgm:t>
        <a:bodyPr/>
        <a:lstStyle/>
        <a:p>
          <a:endParaRPr lang="en-US"/>
        </a:p>
      </dgm:t>
    </dgm:pt>
    <dgm:pt modelId="{53DE5B3C-5AFC-4B57-9748-7F3E483C6397}" type="pres">
      <dgm:prSet presAssocID="{F4D81A08-22C1-44C9-BB0C-EF0B0CE0B668}" presName="parTransOne" presStyleCnt="0"/>
      <dgm:spPr/>
      <dgm:t>
        <a:bodyPr/>
        <a:lstStyle/>
        <a:p>
          <a:endParaRPr lang="de-DE"/>
        </a:p>
      </dgm:t>
    </dgm:pt>
    <dgm:pt modelId="{38853391-299D-4E53-B1C1-4A26B2AACDE9}" type="pres">
      <dgm:prSet presAssocID="{F4D81A08-22C1-44C9-BB0C-EF0B0CE0B668}" presName="horzOne" presStyleCnt="0"/>
      <dgm:spPr/>
      <dgm:t>
        <a:bodyPr/>
        <a:lstStyle/>
        <a:p>
          <a:endParaRPr lang="de-DE"/>
        </a:p>
      </dgm:t>
    </dgm:pt>
    <dgm:pt modelId="{38576C77-EB70-44D1-B063-9F8E11B105D3}" type="pres">
      <dgm:prSet presAssocID="{CADB4069-B9DB-4D31-A15C-B404762515D5}" presName="vertTwo" presStyleCnt="0"/>
      <dgm:spPr/>
      <dgm:t>
        <a:bodyPr/>
        <a:lstStyle/>
        <a:p>
          <a:endParaRPr lang="de-DE"/>
        </a:p>
      </dgm:t>
    </dgm:pt>
    <dgm:pt modelId="{3DFEAEA8-78DD-4768-8E79-F736677CA11E}" type="pres">
      <dgm:prSet presAssocID="{CADB4069-B9DB-4D31-A15C-B404762515D5}" presName="txTwo" presStyleLbl="node2" presStyleIdx="2" presStyleCnt="6">
        <dgm:presLayoutVars>
          <dgm:chPref val="3"/>
        </dgm:presLayoutVars>
      </dgm:prSet>
      <dgm:spPr/>
      <dgm:t>
        <a:bodyPr/>
        <a:lstStyle/>
        <a:p>
          <a:endParaRPr lang="en-US"/>
        </a:p>
      </dgm:t>
    </dgm:pt>
    <dgm:pt modelId="{70BD2E56-369A-45D2-996D-90068029D9D8}" type="pres">
      <dgm:prSet presAssocID="{CADB4069-B9DB-4D31-A15C-B404762515D5}" presName="parTransTwo" presStyleCnt="0"/>
      <dgm:spPr/>
      <dgm:t>
        <a:bodyPr/>
        <a:lstStyle/>
        <a:p>
          <a:endParaRPr lang="de-DE"/>
        </a:p>
      </dgm:t>
    </dgm:pt>
    <dgm:pt modelId="{B385D717-50C1-46C4-BC54-75F6B90B796B}" type="pres">
      <dgm:prSet presAssocID="{CADB4069-B9DB-4D31-A15C-B404762515D5}" presName="horzTwo" presStyleCnt="0"/>
      <dgm:spPr/>
      <dgm:t>
        <a:bodyPr/>
        <a:lstStyle/>
        <a:p>
          <a:endParaRPr lang="de-DE"/>
        </a:p>
      </dgm:t>
    </dgm:pt>
    <dgm:pt modelId="{0FE3BD0A-86D3-48E7-B2B4-44FCEC621BFA}" type="pres">
      <dgm:prSet presAssocID="{9D336491-34FD-4F2A-8C8F-5C27DE669E5F}" presName="vertThree" presStyleCnt="0"/>
      <dgm:spPr/>
      <dgm:t>
        <a:bodyPr/>
        <a:lstStyle/>
        <a:p>
          <a:endParaRPr lang="de-DE"/>
        </a:p>
      </dgm:t>
    </dgm:pt>
    <dgm:pt modelId="{A1DBD11C-CC1D-4C04-B11C-D774E41A1983}" type="pres">
      <dgm:prSet presAssocID="{9D336491-34FD-4F2A-8C8F-5C27DE669E5F}" presName="txThree" presStyleLbl="node3" presStyleIdx="2" presStyleCnt="6">
        <dgm:presLayoutVars>
          <dgm:chPref val="3"/>
        </dgm:presLayoutVars>
      </dgm:prSet>
      <dgm:spPr/>
      <dgm:t>
        <a:bodyPr/>
        <a:lstStyle/>
        <a:p>
          <a:endParaRPr lang="en-US"/>
        </a:p>
      </dgm:t>
    </dgm:pt>
    <dgm:pt modelId="{FFE8167F-41F0-4820-9974-39712B558493}" type="pres">
      <dgm:prSet presAssocID="{9D336491-34FD-4F2A-8C8F-5C27DE669E5F}" presName="parTransThree" presStyleCnt="0"/>
      <dgm:spPr/>
      <dgm:t>
        <a:bodyPr/>
        <a:lstStyle/>
        <a:p>
          <a:endParaRPr lang="de-DE"/>
        </a:p>
      </dgm:t>
    </dgm:pt>
    <dgm:pt modelId="{14294F66-E14C-4C15-AAEC-EBDFE2E2249E}" type="pres">
      <dgm:prSet presAssocID="{9D336491-34FD-4F2A-8C8F-5C27DE669E5F}" presName="horzThree" presStyleCnt="0"/>
      <dgm:spPr/>
      <dgm:t>
        <a:bodyPr/>
        <a:lstStyle/>
        <a:p>
          <a:endParaRPr lang="de-DE"/>
        </a:p>
      </dgm:t>
    </dgm:pt>
    <dgm:pt modelId="{146D078E-7F37-42E2-8331-9C994C39727D}" type="pres">
      <dgm:prSet presAssocID="{C519F60D-1BEF-4241-A791-4677EABECA5F}" presName="vertFour" presStyleCnt="0">
        <dgm:presLayoutVars>
          <dgm:chPref val="3"/>
        </dgm:presLayoutVars>
      </dgm:prSet>
      <dgm:spPr/>
      <dgm:t>
        <a:bodyPr/>
        <a:lstStyle/>
        <a:p>
          <a:endParaRPr lang="de-DE"/>
        </a:p>
      </dgm:t>
    </dgm:pt>
    <dgm:pt modelId="{242C444C-5568-4D11-893A-84D8A362FB97}" type="pres">
      <dgm:prSet presAssocID="{C519F60D-1BEF-4241-A791-4677EABECA5F}" presName="txFour" presStyleLbl="node4" presStyleIdx="6" presStyleCnt="18">
        <dgm:presLayoutVars>
          <dgm:chPref val="3"/>
        </dgm:presLayoutVars>
      </dgm:prSet>
      <dgm:spPr/>
      <dgm:t>
        <a:bodyPr/>
        <a:lstStyle/>
        <a:p>
          <a:endParaRPr lang="en-US"/>
        </a:p>
      </dgm:t>
    </dgm:pt>
    <dgm:pt modelId="{9B0D8CE6-48A2-48A1-9A63-906D0B6E2D10}" type="pres">
      <dgm:prSet presAssocID="{C519F60D-1BEF-4241-A791-4677EABECA5F}" presName="parTransFour" presStyleCnt="0"/>
      <dgm:spPr/>
      <dgm:t>
        <a:bodyPr/>
        <a:lstStyle/>
        <a:p>
          <a:endParaRPr lang="de-DE"/>
        </a:p>
      </dgm:t>
    </dgm:pt>
    <dgm:pt modelId="{2CA7B623-45A6-4DEB-9DAF-E988B2B9B1F8}" type="pres">
      <dgm:prSet presAssocID="{C519F60D-1BEF-4241-A791-4677EABECA5F}" presName="horzFour" presStyleCnt="0"/>
      <dgm:spPr/>
      <dgm:t>
        <a:bodyPr/>
        <a:lstStyle/>
        <a:p>
          <a:endParaRPr lang="de-DE"/>
        </a:p>
      </dgm:t>
    </dgm:pt>
    <dgm:pt modelId="{E659CDAC-DB7D-4B1F-BE45-55D9CB17BD9C}" type="pres">
      <dgm:prSet presAssocID="{369BBB1F-DABB-458B-86B9-EDE4D0AB630F}" presName="vertFour" presStyleCnt="0">
        <dgm:presLayoutVars>
          <dgm:chPref val="3"/>
        </dgm:presLayoutVars>
      </dgm:prSet>
      <dgm:spPr/>
      <dgm:t>
        <a:bodyPr/>
        <a:lstStyle/>
        <a:p>
          <a:endParaRPr lang="de-DE"/>
        </a:p>
      </dgm:t>
    </dgm:pt>
    <dgm:pt modelId="{65196211-2963-47AC-BC5F-697458A38391}" type="pres">
      <dgm:prSet presAssocID="{369BBB1F-DABB-458B-86B9-EDE4D0AB630F}" presName="txFour" presStyleLbl="node4" presStyleIdx="7" presStyleCnt="18">
        <dgm:presLayoutVars>
          <dgm:chPref val="3"/>
        </dgm:presLayoutVars>
      </dgm:prSet>
      <dgm:spPr/>
      <dgm:t>
        <a:bodyPr/>
        <a:lstStyle/>
        <a:p>
          <a:endParaRPr lang="en-US"/>
        </a:p>
      </dgm:t>
    </dgm:pt>
    <dgm:pt modelId="{21879D88-726C-47C6-B567-F0BEF57B5DE4}" type="pres">
      <dgm:prSet presAssocID="{369BBB1F-DABB-458B-86B9-EDE4D0AB630F}" presName="parTransFour" presStyleCnt="0"/>
      <dgm:spPr/>
      <dgm:t>
        <a:bodyPr/>
        <a:lstStyle/>
        <a:p>
          <a:endParaRPr lang="de-DE"/>
        </a:p>
      </dgm:t>
    </dgm:pt>
    <dgm:pt modelId="{9F0AB8CA-8E0F-4D3A-9B41-F1C690A85375}" type="pres">
      <dgm:prSet presAssocID="{369BBB1F-DABB-458B-86B9-EDE4D0AB630F}" presName="horzFour" presStyleCnt="0"/>
      <dgm:spPr/>
      <dgm:t>
        <a:bodyPr/>
        <a:lstStyle/>
        <a:p>
          <a:endParaRPr lang="de-DE"/>
        </a:p>
      </dgm:t>
    </dgm:pt>
    <dgm:pt modelId="{7B47234B-4C96-4F48-AF90-D7CD85995EFA}" type="pres">
      <dgm:prSet presAssocID="{BE5AA18A-7742-44BC-8DF1-BBABE6ACD2C5}" presName="vertFour" presStyleCnt="0">
        <dgm:presLayoutVars>
          <dgm:chPref val="3"/>
        </dgm:presLayoutVars>
      </dgm:prSet>
      <dgm:spPr/>
      <dgm:t>
        <a:bodyPr/>
        <a:lstStyle/>
        <a:p>
          <a:endParaRPr lang="de-DE"/>
        </a:p>
      </dgm:t>
    </dgm:pt>
    <dgm:pt modelId="{B16B2163-C89D-460C-83A3-2F83B3107EE2}" type="pres">
      <dgm:prSet presAssocID="{BE5AA18A-7742-44BC-8DF1-BBABE6ACD2C5}" presName="txFour" presStyleLbl="node4" presStyleIdx="8" presStyleCnt="18">
        <dgm:presLayoutVars>
          <dgm:chPref val="3"/>
        </dgm:presLayoutVars>
      </dgm:prSet>
      <dgm:spPr/>
      <dgm:t>
        <a:bodyPr/>
        <a:lstStyle/>
        <a:p>
          <a:endParaRPr lang="en-US"/>
        </a:p>
      </dgm:t>
    </dgm:pt>
    <dgm:pt modelId="{AF78CC3C-FE5A-44C8-9529-186F306EA55C}" type="pres">
      <dgm:prSet presAssocID="{BE5AA18A-7742-44BC-8DF1-BBABE6ACD2C5}" presName="horzFour" presStyleCnt="0"/>
      <dgm:spPr/>
      <dgm:t>
        <a:bodyPr/>
        <a:lstStyle/>
        <a:p>
          <a:endParaRPr lang="de-DE"/>
        </a:p>
      </dgm:t>
    </dgm:pt>
    <dgm:pt modelId="{5F4A4F82-4939-475A-AC35-697FE4434097}" type="pres">
      <dgm:prSet presAssocID="{9C8C75AD-82FE-46B6-B0DB-3694BB1CEE3B}" presName="sibSpaceOne" presStyleCnt="0"/>
      <dgm:spPr/>
      <dgm:t>
        <a:bodyPr/>
        <a:lstStyle/>
        <a:p>
          <a:endParaRPr lang="de-DE"/>
        </a:p>
      </dgm:t>
    </dgm:pt>
    <dgm:pt modelId="{50108627-CDFF-455E-9C39-6797474B9FE9}" type="pres">
      <dgm:prSet presAssocID="{5E729C07-B588-4AC0-BE61-B9F1D4E8DC08}" presName="vertOne" presStyleCnt="0"/>
      <dgm:spPr/>
      <dgm:t>
        <a:bodyPr/>
        <a:lstStyle/>
        <a:p>
          <a:endParaRPr lang="de-DE"/>
        </a:p>
      </dgm:t>
    </dgm:pt>
    <dgm:pt modelId="{CE3F0C68-61C8-4CEE-AFD8-2B9C2EB93A59}" type="pres">
      <dgm:prSet presAssocID="{5E729C07-B588-4AC0-BE61-B9F1D4E8DC08}" presName="txOne" presStyleLbl="node0" presStyleIdx="3" presStyleCnt="6">
        <dgm:presLayoutVars>
          <dgm:chPref val="3"/>
        </dgm:presLayoutVars>
      </dgm:prSet>
      <dgm:spPr/>
      <dgm:t>
        <a:bodyPr/>
        <a:lstStyle/>
        <a:p>
          <a:endParaRPr lang="en-US"/>
        </a:p>
      </dgm:t>
    </dgm:pt>
    <dgm:pt modelId="{906AA813-D602-4461-B1E6-C0230F469A56}" type="pres">
      <dgm:prSet presAssocID="{5E729C07-B588-4AC0-BE61-B9F1D4E8DC08}" presName="parTransOne" presStyleCnt="0"/>
      <dgm:spPr/>
      <dgm:t>
        <a:bodyPr/>
        <a:lstStyle/>
        <a:p>
          <a:endParaRPr lang="de-DE"/>
        </a:p>
      </dgm:t>
    </dgm:pt>
    <dgm:pt modelId="{5424F3E0-4E2E-414C-A37C-85F25EEE1951}" type="pres">
      <dgm:prSet presAssocID="{5E729C07-B588-4AC0-BE61-B9F1D4E8DC08}" presName="horzOne" presStyleCnt="0"/>
      <dgm:spPr/>
      <dgm:t>
        <a:bodyPr/>
        <a:lstStyle/>
        <a:p>
          <a:endParaRPr lang="de-DE"/>
        </a:p>
      </dgm:t>
    </dgm:pt>
    <dgm:pt modelId="{B96ADCD6-CCA8-47CF-A9E8-212C0D8720C9}" type="pres">
      <dgm:prSet presAssocID="{F99B36A8-A604-40D5-A017-DDD3A82C1262}" presName="vertTwo" presStyleCnt="0"/>
      <dgm:spPr/>
      <dgm:t>
        <a:bodyPr/>
        <a:lstStyle/>
        <a:p>
          <a:endParaRPr lang="de-DE"/>
        </a:p>
      </dgm:t>
    </dgm:pt>
    <dgm:pt modelId="{28A1A25D-FD46-49E8-80F8-F7F149F87B34}" type="pres">
      <dgm:prSet presAssocID="{F99B36A8-A604-40D5-A017-DDD3A82C1262}" presName="txTwo" presStyleLbl="node2" presStyleIdx="3" presStyleCnt="6">
        <dgm:presLayoutVars>
          <dgm:chPref val="3"/>
        </dgm:presLayoutVars>
      </dgm:prSet>
      <dgm:spPr/>
      <dgm:t>
        <a:bodyPr/>
        <a:lstStyle/>
        <a:p>
          <a:endParaRPr lang="en-US"/>
        </a:p>
      </dgm:t>
    </dgm:pt>
    <dgm:pt modelId="{775AC7B6-6570-4EFB-88FF-91BD114D032F}" type="pres">
      <dgm:prSet presAssocID="{F99B36A8-A604-40D5-A017-DDD3A82C1262}" presName="parTransTwo" presStyleCnt="0"/>
      <dgm:spPr/>
      <dgm:t>
        <a:bodyPr/>
        <a:lstStyle/>
        <a:p>
          <a:endParaRPr lang="de-DE"/>
        </a:p>
      </dgm:t>
    </dgm:pt>
    <dgm:pt modelId="{E2F3046B-CD86-4517-BD81-5167BFAA4A29}" type="pres">
      <dgm:prSet presAssocID="{F99B36A8-A604-40D5-A017-DDD3A82C1262}" presName="horzTwo" presStyleCnt="0"/>
      <dgm:spPr/>
      <dgm:t>
        <a:bodyPr/>
        <a:lstStyle/>
        <a:p>
          <a:endParaRPr lang="de-DE"/>
        </a:p>
      </dgm:t>
    </dgm:pt>
    <dgm:pt modelId="{1C9528D0-9BFF-4C73-9BE0-D6DD7D1F8751}" type="pres">
      <dgm:prSet presAssocID="{D44A3C50-9366-464F-AB08-C81446380149}" presName="vertThree" presStyleCnt="0"/>
      <dgm:spPr/>
      <dgm:t>
        <a:bodyPr/>
        <a:lstStyle/>
        <a:p>
          <a:endParaRPr lang="de-DE"/>
        </a:p>
      </dgm:t>
    </dgm:pt>
    <dgm:pt modelId="{4C54E2F7-E8A3-47BC-B1D2-89814ED2D70F}" type="pres">
      <dgm:prSet presAssocID="{D44A3C50-9366-464F-AB08-C81446380149}" presName="txThree" presStyleLbl="node3" presStyleIdx="3" presStyleCnt="6">
        <dgm:presLayoutVars>
          <dgm:chPref val="3"/>
        </dgm:presLayoutVars>
      </dgm:prSet>
      <dgm:spPr/>
      <dgm:t>
        <a:bodyPr/>
        <a:lstStyle/>
        <a:p>
          <a:endParaRPr lang="en-US"/>
        </a:p>
      </dgm:t>
    </dgm:pt>
    <dgm:pt modelId="{34108DF2-FD20-48F1-A39F-44BCF4951A5C}" type="pres">
      <dgm:prSet presAssocID="{D44A3C50-9366-464F-AB08-C81446380149}" presName="parTransThree" presStyleCnt="0"/>
      <dgm:spPr/>
      <dgm:t>
        <a:bodyPr/>
        <a:lstStyle/>
        <a:p>
          <a:endParaRPr lang="de-DE"/>
        </a:p>
      </dgm:t>
    </dgm:pt>
    <dgm:pt modelId="{A5A684A9-1FAB-4876-A01A-8ACFF11176CE}" type="pres">
      <dgm:prSet presAssocID="{D44A3C50-9366-464F-AB08-C81446380149}" presName="horzThree" presStyleCnt="0"/>
      <dgm:spPr/>
      <dgm:t>
        <a:bodyPr/>
        <a:lstStyle/>
        <a:p>
          <a:endParaRPr lang="de-DE"/>
        </a:p>
      </dgm:t>
    </dgm:pt>
    <dgm:pt modelId="{1B9AA6D6-19FC-4D16-BBD8-6E92715497DB}" type="pres">
      <dgm:prSet presAssocID="{F5148ABE-9C4E-4E4E-BA6B-2B577DCC9B50}" presName="vertFour" presStyleCnt="0">
        <dgm:presLayoutVars>
          <dgm:chPref val="3"/>
        </dgm:presLayoutVars>
      </dgm:prSet>
      <dgm:spPr/>
      <dgm:t>
        <a:bodyPr/>
        <a:lstStyle/>
        <a:p>
          <a:endParaRPr lang="de-DE"/>
        </a:p>
      </dgm:t>
    </dgm:pt>
    <dgm:pt modelId="{9192D7AD-FE31-4368-8720-FDAF4DEAF179}" type="pres">
      <dgm:prSet presAssocID="{F5148ABE-9C4E-4E4E-BA6B-2B577DCC9B50}" presName="txFour" presStyleLbl="node4" presStyleIdx="9" presStyleCnt="18">
        <dgm:presLayoutVars>
          <dgm:chPref val="3"/>
        </dgm:presLayoutVars>
      </dgm:prSet>
      <dgm:spPr/>
      <dgm:t>
        <a:bodyPr/>
        <a:lstStyle/>
        <a:p>
          <a:endParaRPr lang="en-US"/>
        </a:p>
      </dgm:t>
    </dgm:pt>
    <dgm:pt modelId="{9F2104D2-E308-4207-919B-BC0DA04CAC98}" type="pres">
      <dgm:prSet presAssocID="{F5148ABE-9C4E-4E4E-BA6B-2B577DCC9B50}" presName="parTransFour" presStyleCnt="0"/>
      <dgm:spPr/>
      <dgm:t>
        <a:bodyPr/>
        <a:lstStyle/>
        <a:p>
          <a:endParaRPr lang="de-DE"/>
        </a:p>
      </dgm:t>
    </dgm:pt>
    <dgm:pt modelId="{D906DFE5-4868-4601-AA83-6CD4381B2AA0}" type="pres">
      <dgm:prSet presAssocID="{F5148ABE-9C4E-4E4E-BA6B-2B577DCC9B50}" presName="horzFour" presStyleCnt="0"/>
      <dgm:spPr/>
      <dgm:t>
        <a:bodyPr/>
        <a:lstStyle/>
        <a:p>
          <a:endParaRPr lang="de-DE"/>
        </a:p>
      </dgm:t>
    </dgm:pt>
    <dgm:pt modelId="{A90D626E-6099-4B8E-AB42-AD8FAD23BE19}" type="pres">
      <dgm:prSet presAssocID="{FE433FD2-AF1C-4D74-8300-AD5EA58FD8B9}" presName="vertFour" presStyleCnt="0">
        <dgm:presLayoutVars>
          <dgm:chPref val="3"/>
        </dgm:presLayoutVars>
      </dgm:prSet>
      <dgm:spPr/>
      <dgm:t>
        <a:bodyPr/>
        <a:lstStyle/>
        <a:p>
          <a:endParaRPr lang="de-DE"/>
        </a:p>
      </dgm:t>
    </dgm:pt>
    <dgm:pt modelId="{39337B27-065E-4119-A382-C4A93BF02FAE}" type="pres">
      <dgm:prSet presAssocID="{FE433FD2-AF1C-4D74-8300-AD5EA58FD8B9}" presName="txFour" presStyleLbl="node4" presStyleIdx="10" presStyleCnt="18">
        <dgm:presLayoutVars>
          <dgm:chPref val="3"/>
        </dgm:presLayoutVars>
      </dgm:prSet>
      <dgm:spPr/>
      <dgm:t>
        <a:bodyPr/>
        <a:lstStyle/>
        <a:p>
          <a:endParaRPr lang="en-US"/>
        </a:p>
      </dgm:t>
    </dgm:pt>
    <dgm:pt modelId="{1152B78A-0ABF-4A1B-B477-66B0682B63F4}" type="pres">
      <dgm:prSet presAssocID="{FE433FD2-AF1C-4D74-8300-AD5EA58FD8B9}" presName="parTransFour" presStyleCnt="0"/>
      <dgm:spPr/>
      <dgm:t>
        <a:bodyPr/>
        <a:lstStyle/>
        <a:p>
          <a:endParaRPr lang="de-DE"/>
        </a:p>
      </dgm:t>
    </dgm:pt>
    <dgm:pt modelId="{A2A35F48-3D18-4BCD-800C-69058F1B6DC1}" type="pres">
      <dgm:prSet presAssocID="{FE433FD2-AF1C-4D74-8300-AD5EA58FD8B9}" presName="horzFour" presStyleCnt="0"/>
      <dgm:spPr/>
      <dgm:t>
        <a:bodyPr/>
        <a:lstStyle/>
        <a:p>
          <a:endParaRPr lang="de-DE"/>
        </a:p>
      </dgm:t>
    </dgm:pt>
    <dgm:pt modelId="{51585CC4-A3A3-477C-AA91-60809D24A386}" type="pres">
      <dgm:prSet presAssocID="{C06418A3-0350-4488-8EB4-1F2D37CD9F09}" presName="vertFour" presStyleCnt="0">
        <dgm:presLayoutVars>
          <dgm:chPref val="3"/>
        </dgm:presLayoutVars>
      </dgm:prSet>
      <dgm:spPr/>
      <dgm:t>
        <a:bodyPr/>
        <a:lstStyle/>
        <a:p>
          <a:endParaRPr lang="de-DE"/>
        </a:p>
      </dgm:t>
    </dgm:pt>
    <dgm:pt modelId="{0CD8397B-50FD-448D-83B2-4449CAE69F16}" type="pres">
      <dgm:prSet presAssocID="{C06418A3-0350-4488-8EB4-1F2D37CD9F09}" presName="txFour" presStyleLbl="node4" presStyleIdx="11" presStyleCnt="18">
        <dgm:presLayoutVars>
          <dgm:chPref val="3"/>
        </dgm:presLayoutVars>
      </dgm:prSet>
      <dgm:spPr/>
      <dgm:t>
        <a:bodyPr/>
        <a:lstStyle/>
        <a:p>
          <a:endParaRPr lang="en-US"/>
        </a:p>
      </dgm:t>
    </dgm:pt>
    <dgm:pt modelId="{3C2EC68C-3C2F-4F43-A65E-2731C46B9F32}" type="pres">
      <dgm:prSet presAssocID="{C06418A3-0350-4488-8EB4-1F2D37CD9F09}" presName="horzFour" presStyleCnt="0"/>
      <dgm:spPr/>
      <dgm:t>
        <a:bodyPr/>
        <a:lstStyle/>
        <a:p>
          <a:endParaRPr lang="de-DE"/>
        </a:p>
      </dgm:t>
    </dgm:pt>
    <dgm:pt modelId="{FAF8EEF8-1E44-4B04-84D9-FAF529BDCDB2}" type="pres">
      <dgm:prSet presAssocID="{C79CB980-95AF-4A36-8032-327550A58ACA}" presName="sibSpaceOne" presStyleCnt="0"/>
      <dgm:spPr/>
      <dgm:t>
        <a:bodyPr/>
        <a:lstStyle/>
        <a:p>
          <a:endParaRPr lang="de-DE"/>
        </a:p>
      </dgm:t>
    </dgm:pt>
    <dgm:pt modelId="{04C0CA7A-FD04-4108-B3EE-491DF67553A1}" type="pres">
      <dgm:prSet presAssocID="{F7B39573-63CB-4F85-A632-A5589B616135}" presName="vertOne" presStyleCnt="0"/>
      <dgm:spPr/>
      <dgm:t>
        <a:bodyPr/>
        <a:lstStyle/>
        <a:p>
          <a:endParaRPr lang="de-DE"/>
        </a:p>
      </dgm:t>
    </dgm:pt>
    <dgm:pt modelId="{42785CA4-AFE2-47AC-84E9-65D4A32B0DE6}" type="pres">
      <dgm:prSet presAssocID="{F7B39573-63CB-4F85-A632-A5589B616135}" presName="txOne" presStyleLbl="node0" presStyleIdx="4" presStyleCnt="6">
        <dgm:presLayoutVars>
          <dgm:chPref val="3"/>
        </dgm:presLayoutVars>
      </dgm:prSet>
      <dgm:spPr/>
      <dgm:t>
        <a:bodyPr/>
        <a:lstStyle/>
        <a:p>
          <a:endParaRPr lang="en-US"/>
        </a:p>
      </dgm:t>
    </dgm:pt>
    <dgm:pt modelId="{D40A7A16-AE8C-4821-9318-43762DC801F4}" type="pres">
      <dgm:prSet presAssocID="{F7B39573-63CB-4F85-A632-A5589B616135}" presName="parTransOne" presStyleCnt="0"/>
      <dgm:spPr/>
      <dgm:t>
        <a:bodyPr/>
        <a:lstStyle/>
        <a:p>
          <a:endParaRPr lang="de-DE"/>
        </a:p>
      </dgm:t>
    </dgm:pt>
    <dgm:pt modelId="{8476360F-2905-4370-A1A6-657CAACDC78E}" type="pres">
      <dgm:prSet presAssocID="{F7B39573-63CB-4F85-A632-A5589B616135}" presName="horzOne" presStyleCnt="0"/>
      <dgm:spPr/>
      <dgm:t>
        <a:bodyPr/>
        <a:lstStyle/>
        <a:p>
          <a:endParaRPr lang="de-DE"/>
        </a:p>
      </dgm:t>
    </dgm:pt>
    <dgm:pt modelId="{06FBD2AE-C33D-4EDE-B04F-59C779E9FCD9}" type="pres">
      <dgm:prSet presAssocID="{5410935A-FEFE-4CBD-9988-4E9E704244A6}" presName="vertTwo" presStyleCnt="0"/>
      <dgm:spPr/>
      <dgm:t>
        <a:bodyPr/>
        <a:lstStyle/>
        <a:p>
          <a:endParaRPr lang="de-DE"/>
        </a:p>
      </dgm:t>
    </dgm:pt>
    <dgm:pt modelId="{8BFA284E-0044-441A-BF75-E6AB2FC08D99}" type="pres">
      <dgm:prSet presAssocID="{5410935A-FEFE-4CBD-9988-4E9E704244A6}" presName="txTwo" presStyleLbl="node2" presStyleIdx="4" presStyleCnt="6">
        <dgm:presLayoutVars>
          <dgm:chPref val="3"/>
        </dgm:presLayoutVars>
      </dgm:prSet>
      <dgm:spPr/>
      <dgm:t>
        <a:bodyPr/>
        <a:lstStyle/>
        <a:p>
          <a:endParaRPr lang="en-US"/>
        </a:p>
      </dgm:t>
    </dgm:pt>
    <dgm:pt modelId="{18593D61-8897-4758-8DB9-1F988BD58820}" type="pres">
      <dgm:prSet presAssocID="{5410935A-FEFE-4CBD-9988-4E9E704244A6}" presName="parTransTwo" presStyleCnt="0"/>
      <dgm:spPr/>
      <dgm:t>
        <a:bodyPr/>
        <a:lstStyle/>
        <a:p>
          <a:endParaRPr lang="de-DE"/>
        </a:p>
      </dgm:t>
    </dgm:pt>
    <dgm:pt modelId="{B3A7E697-2EF9-45F7-B5B4-CDE565B490A8}" type="pres">
      <dgm:prSet presAssocID="{5410935A-FEFE-4CBD-9988-4E9E704244A6}" presName="horzTwo" presStyleCnt="0"/>
      <dgm:spPr/>
      <dgm:t>
        <a:bodyPr/>
        <a:lstStyle/>
        <a:p>
          <a:endParaRPr lang="de-DE"/>
        </a:p>
      </dgm:t>
    </dgm:pt>
    <dgm:pt modelId="{1800EB7E-BF17-46B8-B950-0A50D0334140}" type="pres">
      <dgm:prSet presAssocID="{EA8DCFBE-B87E-4750-99B9-179CA407DB9E}" presName="vertThree" presStyleCnt="0"/>
      <dgm:spPr/>
      <dgm:t>
        <a:bodyPr/>
        <a:lstStyle/>
        <a:p>
          <a:endParaRPr lang="de-DE"/>
        </a:p>
      </dgm:t>
    </dgm:pt>
    <dgm:pt modelId="{91380815-C071-4830-9871-865AAC26DBF0}" type="pres">
      <dgm:prSet presAssocID="{EA8DCFBE-B87E-4750-99B9-179CA407DB9E}" presName="txThree" presStyleLbl="node3" presStyleIdx="4" presStyleCnt="6">
        <dgm:presLayoutVars>
          <dgm:chPref val="3"/>
        </dgm:presLayoutVars>
      </dgm:prSet>
      <dgm:spPr/>
      <dgm:t>
        <a:bodyPr/>
        <a:lstStyle/>
        <a:p>
          <a:endParaRPr lang="en-US"/>
        </a:p>
      </dgm:t>
    </dgm:pt>
    <dgm:pt modelId="{62CE0BE0-F289-4C60-B7D3-D89BB2E2244A}" type="pres">
      <dgm:prSet presAssocID="{EA8DCFBE-B87E-4750-99B9-179CA407DB9E}" presName="parTransThree" presStyleCnt="0"/>
      <dgm:spPr/>
      <dgm:t>
        <a:bodyPr/>
        <a:lstStyle/>
        <a:p>
          <a:endParaRPr lang="de-DE"/>
        </a:p>
      </dgm:t>
    </dgm:pt>
    <dgm:pt modelId="{D1411B37-BED1-4CAE-B2F4-5B3FB4900DCE}" type="pres">
      <dgm:prSet presAssocID="{EA8DCFBE-B87E-4750-99B9-179CA407DB9E}" presName="horzThree" presStyleCnt="0"/>
      <dgm:spPr/>
      <dgm:t>
        <a:bodyPr/>
        <a:lstStyle/>
        <a:p>
          <a:endParaRPr lang="de-DE"/>
        </a:p>
      </dgm:t>
    </dgm:pt>
    <dgm:pt modelId="{B7160320-8933-4B91-BB1C-9213652CFFE2}" type="pres">
      <dgm:prSet presAssocID="{30B1A10A-137A-4D7B-8CFD-34DBEAFE6F8D}" presName="vertFour" presStyleCnt="0">
        <dgm:presLayoutVars>
          <dgm:chPref val="3"/>
        </dgm:presLayoutVars>
      </dgm:prSet>
      <dgm:spPr/>
      <dgm:t>
        <a:bodyPr/>
        <a:lstStyle/>
        <a:p>
          <a:endParaRPr lang="de-DE"/>
        </a:p>
      </dgm:t>
    </dgm:pt>
    <dgm:pt modelId="{CC53453B-B735-4586-8B36-E1B19EE67D1D}" type="pres">
      <dgm:prSet presAssocID="{30B1A10A-137A-4D7B-8CFD-34DBEAFE6F8D}" presName="txFour" presStyleLbl="node4" presStyleIdx="12" presStyleCnt="18">
        <dgm:presLayoutVars>
          <dgm:chPref val="3"/>
        </dgm:presLayoutVars>
      </dgm:prSet>
      <dgm:spPr/>
      <dgm:t>
        <a:bodyPr/>
        <a:lstStyle/>
        <a:p>
          <a:endParaRPr lang="en-US"/>
        </a:p>
      </dgm:t>
    </dgm:pt>
    <dgm:pt modelId="{62BB55C7-5236-4552-93B3-737D528C1FDD}" type="pres">
      <dgm:prSet presAssocID="{30B1A10A-137A-4D7B-8CFD-34DBEAFE6F8D}" presName="parTransFour" presStyleCnt="0"/>
      <dgm:spPr/>
      <dgm:t>
        <a:bodyPr/>
        <a:lstStyle/>
        <a:p>
          <a:endParaRPr lang="de-DE"/>
        </a:p>
      </dgm:t>
    </dgm:pt>
    <dgm:pt modelId="{A37869A4-E63E-474F-8616-C1EAE9223A21}" type="pres">
      <dgm:prSet presAssocID="{30B1A10A-137A-4D7B-8CFD-34DBEAFE6F8D}" presName="horzFour" presStyleCnt="0"/>
      <dgm:spPr/>
      <dgm:t>
        <a:bodyPr/>
        <a:lstStyle/>
        <a:p>
          <a:endParaRPr lang="de-DE"/>
        </a:p>
      </dgm:t>
    </dgm:pt>
    <dgm:pt modelId="{C069DB32-C0E9-4E08-A185-E57C3D6284CB}" type="pres">
      <dgm:prSet presAssocID="{C91821A4-7373-4B7C-9EBA-A7B1963F2C5C}" presName="vertFour" presStyleCnt="0">
        <dgm:presLayoutVars>
          <dgm:chPref val="3"/>
        </dgm:presLayoutVars>
      </dgm:prSet>
      <dgm:spPr/>
      <dgm:t>
        <a:bodyPr/>
        <a:lstStyle/>
        <a:p>
          <a:endParaRPr lang="de-DE"/>
        </a:p>
      </dgm:t>
    </dgm:pt>
    <dgm:pt modelId="{29CC71AA-1EFA-43CF-BBC1-F9A9C64768E0}" type="pres">
      <dgm:prSet presAssocID="{C91821A4-7373-4B7C-9EBA-A7B1963F2C5C}" presName="txFour" presStyleLbl="node4" presStyleIdx="13" presStyleCnt="18">
        <dgm:presLayoutVars>
          <dgm:chPref val="3"/>
        </dgm:presLayoutVars>
      </dgm:prSet>
      <dgm:spPr/>
      <dgm:t>
        <a:bodyPr/>
        <a:lstStyle/>
        <a:p>
          <a:endParaRPr lang="en-US"/>
        </a:p>
      </dgm:t>
    </dgm:pt>
    <dgm:pt modelId="{80654C95-5F5F-4A7D-8AE1-BF7F249CA27A}" type="pres">
      <dgm:prSet presAssocID="{C91821A4-7373-4B7C-9EBA-A7B1963F2C5C}" presName="parTransFour" presStyleCnt="0"/>
      <dgm:spPr/>
      <dgm:t>
        <a:bodyPr/>
        <a:lstStyle/>
        <a:p>
          <a:endParaRPr lang="de-DE"/>
        </a:p>
      </dgm:t>
    </dgm:pt>
    <dgm:pt modelId="{72B018C1-EC92-43EC-B2E2-3E59E222E13C}" type="pres">
      <dgm:prSet presAssocID="{C91821A4-7373-4B7C-9EBA-A7B1963F2C5C}" presName="horzFour" presStyleCnt="0"/>
      <dgm:spPr/>
      <dgm:t>
        <a:bodyPr/>
        <a:lstStyle/>
        <a:p>
          <a:endParaRPr lang="de-DE"/>
        </a:p>
      </dgm:t>
    </dgm:pt>
    <dgm:pt modelId="{18031286-FB7D-442C-BC9A-5C2B9F447D3D}" type="pres">
      <dgm:prSet presAssocID="{6AA919B5-9A1B-4692-85AE-EBC5B63AAD51}" presName="vertFour" presStyleCnt="0">
        <dgm:presLayoutVars>
          <dgm:chPref val="3"/>
        </dgm:presLayoutVars>
      </dgm:prSet>
      <dgm:spPr/>
      <dgm:t>
        <a:bodyPr/>
        <a:lstStyle/>
        <a:p>
          <a:endParaRPr lang="de-DE"/>
        </a:p>
      </dgm:t>
    </dgm:pt>
    <dgm:pt modelId="{43D1059E-8153-441A-A104-786ED077AFEB}" type="pres">
      <dgm:prSet presAssocID="{6AA919B5-9A1B-4692-85AE-EBC5B63AAD51}" presName="txFour" presStyleLbl="node4" presStyleIdx="14" presStyleCnt="18">
        <dgm:presLayoutVars>
          <dgm:chPref val="3"/>
        </dgm:presLayoutVars>
      </dgm:prSet>
      <dgm:spPr/>
      <dgm:t>
        <a:bodyPr/>
        <a:lstStyle/>
        <a:p>
          <a:endParaRPr lang="en-US"/>
        </a:p>
      </dgm:t>
    </dgm:pt>
    <dgm:pt modelId="{5FA69D60-3056-4504-B3D5-4F80FAA35116}" type="pres">
      <dgm:prSet presAssocID="{6AA919B5-9A1B-4692-85AE-EBC5B63AAD51}" presName="horzFour" presStyleCnt="0"/>
      <dgm:spPr/>
      <dgm:t>
        <a:bodyPr/>
        <a:lstStyle/>
        <a:p>
          <a:endParaRPr lang="de-DE"/>
        </a:p>
      </dgm:t>
    </dgm:pt>
    <dgm:pt modelId="{7679068C-DEB5-4041-B215-B9E850ED06E3}" type="pres">
      <dgm:prSet presAssocID="{4AC7234A-E877-4ADC-88C3-D6100E16E3DE}" presName="sibSpaceOne" presStyleCnt="0"/>
      <dgm:spPr/>
      <dgm:t>
        <a:bodyPr/>
        <a:lstStyle/>
        <a:p>
          <a:endParaRPr lang="de-DE"/>
        </a:p>
      </dgm:t>
    </dgm:pt>
    <dgm:pt modelId="{8C5CE2F1-A31E-42EF-8DFE-40EE1FCE5908}" type="pres">
      <dgm:prSet presAssocID="{0E64959A-F234-42B9-8827-E6137846BB47}" presName="vertOne" presStyleCnt="0"/>
      <dgm:spPr/>
      <dgm:t>
        <a:bodyPr/>
        <a:lstStyle/>
        <a:p>
          <a:endParaRPr lang="de-DE"/>
        </a:p>
      </dgm:t>
    </dgm:pt>
    <dgm:pt modelId="{9AED42D4-C0DB-4631-A14A-B4FBF3708CD7}" type="pres">
      <dgm:prSet presAssocID="{0E64959A-F234-42B9-8827-E6137846BB47}" presName="txOne" presStyleLbl="node0" presStyleIdx="5" presStyleCnt="6" custLinFactY="-2174" custLinFactNeighborY="-100000">
        <dgm:presLayoutVars>
          <dgm:chPref val="3"/>
        </dgm:presLayoutVars>
      </dgm:prSet>
      <dgm:spPr/>
      <dgm:t>
        <a:bodyPr/>
        <a:lstStyle/>
        <a:p>
          <a:endParaRPr lang="en-US"/>
        </a:p>
      </dgm:t>
    </dgm:pt>
    <dgm:pt modelId="{77FBE135-20CF-42C8-B3A8-C80C94B36B89}" type="pres">
      <dgm:prSet presAssocID="{0E64959A-F234-42B9-8827-E6137846BB47}" presName="parTransOne" presStyleCnt="0"/>
      <dgm:spPr/>
      <dgm:t>
        <a:bodyPr/>
        <a:lstStyle/>
        <a:p>
          <a:endParaRPr lang="de-DE"/>
        </a:p>
      </dgm:t>
    </dgm:pt>
    <dgm:pt modelId="{69470190-9432-4FF4-A9D1-D8330DA650E7}" type="pres">
      <dgm:prSet presAssocID="{0E64959A-F234-42B9-8827-E6137846BB47}" presName="horzOne" presStyleCnt="0"/>
      <dgm:spPr/>
      <dgm:t>
        <a:bodyPr/>
        <a:lstStyle/>
        <a:p>
          <a:endParaRPr lang="de-DE"/>
        </a:p>
      </dgm:t>
    </dgm:pt>
    <dgm:pt modelId="{6C912E39-C727-40F5-B0DA-C217455440CB}" type="pres">
      <dgm:prSet presAssocID="{DB288274-016E-4556-8E68-A66A4A15D162}" presName="vertTwo" presStyleCnt="0"/>
      <dgm:spPr/>
      <dgm:t>
        <a:bodyPr/>
        <a:lstStyle/>
        <a:p>
          <a:endParaRPr lang="de-DE"/>
        </a:p>
      </dgm:t>
    </dgm:pt>
    <dgm:pt modelId="{59DF2584-E92A-4E0A-A026-DA4C836044BB}" type="pres">
      <dgm:prSet presAssocID="{DB288274-016E-4556-8E68-A66A4A15D162}" presName="txTwo" presStyleLbl="node2" presStyleIdx="5" presStyleCnt="6">
        <dgm:presLayoutVars>
          <dgm:chPref val="3"/>
        </dgm:presLayoutVars>
      </dgm:prSet>
      <dgm:spPr/>
      <dgm:t>
        <a:bodyPr/>
        <a:lstStyle/>
        <a:p>
          <a:endParaRPr lang="en-US"/>
        </a:p>
      </dgm:t>
    </dgm:pt>
    <dgm:pt modelId="{4EB64183-EA73-4861-94C2-45886E402CF4}" type="pres">
      <dgm:prSet presAssocID="{DB288274-016E-4556-8E68-A66A4A15D162}" presName="parTransTwo" presStyleCnt="0"/>
      <dgm:spPr/>
      <dgm:t>
        <a:bodyPr/>
        <a:lstStyle/>
        <a:p>
          <a:endParaRPr lang="de-DE"/>
        </a:p>
      </dgm:t>
    </dgm:pt>
    <dgm:pt modelId="{AE5DEC4D-A216-4902-B946-A0D4AFDFE0D4}" type="pres">
      <dgm:prSet presAssocID="{DB288274-016E-4556-8E68-A66A4A15D162}" presName="horzTwo" presStyleCnt="0"/>
      <dgm:spPr/>
      <dgm:t>
        <a:bodyPr/>
        <a:lstStyle/>
        <a:p>
          <a:endParaRPr lang="de-DE"/>
        </a:p>
      </dgm:t>
    </dgm:pt>
    <dgm:pt modelId="{78D78437-C4B9-4FE8-BCD3-3FB5B1E1F0BF}" type="pres">
      <dgm:prSet presAssocID="{91F3158D-EFD2-4669-9F51-A0067BFF2718}" presName="vertThree" presStyleCnt="0"/>
      <dgm:spPr/>
      <dgm:t>
        <a:bodyPr/>
        <a:lstStyle/>
        <a:p>
          <a:endParaRPr lang="de-DE"/>
        </a:p>
      </dgm:t>
    </dgm:pt>
    <dgm:pt modelId="{540DDC16-1621-4467-823E-A2B3DD6E59AC}" type="pres">
      <dgm:prSet presAssocID="{91F3158D-EFD2-4669-9F51-A0067BFF2718}" presName="txThree" presStyleLbl="node3" presStyleIdx="5" presStyleCnt="6">
        <dgm:presLayoutVars>
          <dgm:chPref val="3"/>
        </dgm:presLayoutVars>
      </dgm:prSet>
      <dgm:spPr/>
      <dgm:t>
        <a:bodyPr/>
        <a:lstStyle/>
        <a:p>
          <a:endParaRPr lang="en-US"/>
        </a:p>
      </dgm:t>
    </dgm:pt>
    <dgm:pt modelId="{CDE62DF1-195B-4A3F-88D7-C09F8F15768E}" type="pres">
      <dgm:prSet presAssocID="{91F3158D-EFD2-4669-9F51-A0067BFF2718}" presName="parTransThree" presStyleCnt="0"/>
      <dgm:spPr/>
      <dgm:t>
        <a:bodyPr/>
        <a:lstStyle/>
        <a:p>
          <a:endParaRPr lang="de-DE"/>
        </a:p>
      </dgm:t>
    </dgm:pt>
    <dgm:pt modelId="{9CF37B8B-BE07-49B6-A22A-6AE98B0CD164}" type="pres">
      <dgm:prSet presAssocID="{91F3158D-EFD2-4669-9F51-A0067BFF2718}" presName="horzThree" presStyleCnt="0"/>
      <dgm:spPr/>
      <dgm:t>
        <a:bodyPr/>
        <a:lstStyle/>
        <a:p>
          <a:endParaRPr lang="de-DE"/>
        </a:p>
      </dgm:t>
    </dgm:pt>
    <dgm:pt modelId="{359E8B01-1AF7-49FC-AB9C-6F5DB3A01E71}" type="pres">
      <dgm:prSet presAssocID="{AD56EFE8-DF1F-4CDA-A8B1-987E0D77C4B9}" presName="vertFour" presStyleCnt="0">
        <dgm:presLayoutVars>
          <dgm:chPref val="3"/>
        </dgm:presLayoutVars>
      </dgm:prSet>
      <dgm:spPr/>
      <dgm:t>
        <a:bodyPr/>
        <a:lstStyle/>
        <a:p>
          <a:endParaRPr lang="de-DE"/>
        </a:p>
      </dgm:t>
    </dgm:pt>
    <dgm:pt modelId="{0F24C82C-A594-4E20-99EB-3FEEC830C3E3}" type="pres">
      <dgm:prSet presAssocID="{AD56EFE8-DF1F-4CDA-A8B1-987E0D77C4B9}" presName="txFour" presStyleLbl="node4" presStyleIdx="15" presStyleCnt="18">
        <dgm:presLayoutVars>
          <dgm:chPref val="3"/>
        </dgm:presLayoutVars>
      </dgm:prSet>
      <dgm:spPr/>
      <dgm:t>
        <a:bodyPr/>
        <a:lstStyle/>
        <a:p>
          <a:endParaRPr lang="en-US"/>
        </a:p>
      </dgm:t>
    </dgm:pt>
    <dgm:pt modelId="{6BDE0515-74FA-43B2-BE1F-3C74D301003A}" type="pres">
      <dgm:prSet presAssocID="{AD56EFE8-DF1F-4CDA-A8B1-987E0D77C4B9}" presName="parTransFour" presStyleCnt="0"/>
      <dgm:spPr/>
      <dgm:t>
        <a:bodyPr/>
        <a:lstStyle/>
        <a:p>
          <a:endParaRPr lang="de-DE"/>
        </a:p>
      </dgm:t>
    </dgm:pt>
    <dgm:pt modelId="{82BFBB10-5DB7-4FAA-B06F-F7EE9764385B}" type="pres">
      <dgm:prSet presAssocID="{AD56EFE8-DF1F-4CDA-A8B1-987E0D77C4B9}" presName="horzFour" presStyleCnt="0"/>
      <dgm:spPr/>
      <dgm:t>
        <a:bodyPr/>
        <a:lstStyle/>
        <a:p>
          <a:endParaRPr lang="de-DE"/>
        </a:p>
      </dgm:t>
    </dgm:pt>
    <dgm:pt modelId="{6B7EF128-1E78-47D2-A425-27394AE2E104}" type="pres">
      <dgm:prSet presAssocID="{BB66988F-3603-4D40-95DD-AFEA29886306}" presName="vertFour" presStyleCnt="0">
        <dgm:presLayoutVars>
          <dgm:chPref val="3"/>
        </dgm:presLayoutVars>
      </dgm:prSet>
      <dgm:spPr/>
      <dgm:t>
        <a:bodyPr/>
        <a:lstStyle/>
        <a:p>
          <a:endParaRPr lang="de-DE"/>
        </a:p>
      </dgm:t>
    </dgm:pt>
    <dgm:pt modelId="{A604AE56-DDF7-4CDB-9F5F-0EA3C74ECADB}" type="pres">
      <dgm:prSet presAssocID="{BB66988F-3603-4D40-95DD-AFEA29886306}" presName="txFour" presStyleLbl="node4" presStyleIdx="16" presStyleCnt="18">
        <dgm:presLayoutVars>
          <dgm:chPref val="3"/>
        </dgm:presLayoutVars>
      </dgm:prSet>
      <dgm:spPr/>
      <dgm:t>
        <a:bodyPr/>
        <a:lstStyle/>
        <a:p>
          <a:endParaRPr lang="en-US"/>
        </a:p>
      </dgm:t>
    </dgm:pt>
    <dgm:pt modelId="{8519EDF3-987D-4D04-B352-54E478C10C31}" type="pres">
      <dgm:prSet presAssocID="{BB66988F-3603-4D40-95DD-AFEA29886306}" presName="parTransFour" presStyleCnt="0"/>
      <dgm:spPr/>
      <dgm:t>
        <a:bodyPr/>
        <a:lstStyle/>
        <a:p>
          <a:endParaRPr lang="de-DE"/>
        </a:p>
      </dgm:t>
    </dgm:pt>
    <dgm:pt modelId="{F1BFEE96-1B15-4917-A961-FF5459E13E93}" type="pres">
      <dgm:prSet presAssocID="{BB66988F-3603-4D40-95DD-AFEA29886306}" presName="horzFour" presStyleCnt="0"/>
      <dgm:spPr/>
      <dgm:t>
        <a:bodyPr/>
        <a:lstStyle/>
        <a:p>
          <a:endParaRPr lang="de-DE"/>
        </a:p>
      </dgm:t>
    </dgm:pt>
    <dgm:pt modelId="{DC29C85C-5C66-4C00-9402-4F22B1B3399C}" type="pres">
      <dgm:prSet presAssocID="{EB130E9E-C043-4883-B3AA-C56AE12DFBDD}" presName="vertFour" presStyleCnt="0">
        <dgm:presLayoutVars>
          <dgm:chPref val="3"/>
        </dgm:presLayoutVars>
      </dgm:prSet>
      <dgm:spPr/>
      <dgm:t>
        <a:bodyPr/>
        <a:lstStyle/>
        <a:p>
          <a:endParaRPr lang="de-DE"/>
        </a:p>
      </dgm:t>
    </dgm:pt>
    <dgm:pt modelId="{0BAC676C-FF9B-4B00-8E17-9F665AA3EEB5}" type="pres">
      <dgm:prSet presAssocID="{EB130E9E-C043-4883-B3AA-C56AE12DFBDD}" presName="txFour" presStyleLbl="node4" presStyleIdx="17" presStyleCnt="18">
        <dgm:presLayoutVars>
          <dgm:chPref val="3"/>
        </dgm:presLayoutVars>
      </dgm:prSet>
      <dgm:spPr/>
      <dgm:t>
        <a:bodyPr/>
        <a:lstStyle/>
        <a:p>
          <a:endParaRPr lang="en-US"/>
        </a:p>
      </dgm:t>
    </dgm:pt>
    <dgm:pt modelId="{D0099C8E-9902-4CEA-A28C-E97F82E624CD}" type="pres">
      <dgm:prSet presAssocID="{EB130E9E-C043-4883-B3AA-C56AE12DFBDD}" presName="horzFour" presStyleCnt="0"/>
      <dgm:spPr/>
      <dgm:t>
        <a:bodyPr/>
        <a:lstStyle/>
        <a:p>
          <a:endParaRPr lang="de-DE"/>
        </a:p>
      </dgm:t>
    </dgm:pt>
  </dgm:ptLst>
  <dgm:cxnLst>
    <dgm:cxn modelId="{59097311-250D-43EB-8AD7-2DE10AA8B386}" srcId="{C91821A4-7373-4B7C-9EBA-A7B1963F2C5C}" destId="{6AA919B5-9A1B-4692-85AE-EBC5B63AAD51}" srcOrd="0" destOrd="0" parTransId="{A67678C4-5CBD-4D63-92F1-4903D9E29087}" sibTransId="{A1C30120-2D08-486D-8375-51298BD2E17E}"/>
    <dgm:cxn modelId="{4C256331-6D36-4948-AAB0-73EB0F0F31FC}" type="presOf" srcId="{30B1A10A-137A-4D7B-8CFD-34DBEAFE6F8D}" destId="{CC53453B-B735-4586-8B36-E1B19EE67D1D}" srcOrd="0" destOrd="0" presId="urn:microsoft.com/office/officeart/2005/8/layout/hierarchy4"/>
    <dgm:cxn modelId="{409D9BEE-A17C-4B6A-9FA0-953E74D471EF}" srcId="{FD74A894-A13A-4C19-B8EF-62BF74C44A61}" destId="{BB062765-5145-4E13-83AB-5939A973ABB0}" srcOrd="0" destOrd="0" parTransId="{3B6113E8-E58F-4A41-A111-7334219CD450}" sibTransId="{2E2D0D69-248E-465A-979D-D59E94A02401}"/>
    <dgm:cxn modelId="{88AD3AE8-EF4F-4A21-9C35-D51D0ED6D120}" srcId="{BB66988F-3603-4D40-95DD-AFEA29886306}" destId="{EB130E9E-C043-4883-B3AA-C56AE12DFBDD}" srcOrd="0" destOrd="0" parTransId="{FD594CBD-3CF0-4335-8D03-6D1AB503CA77}" sibTransId="{6F476EE5-4A0C-4674-916A-653902DF1574}"/>
    <dgm:cxn modelId="{ECE52A64-319A-41AB-9B0A-BD6955A2455F}" srcId="{F7B39573-63CB-4F85-A632-A5589B616135}" destId="{5410935A-FEFE-4CBD-9988-4E9E704244A6}" srcOrd="0" destOrd="0" parTransId="{23C375D9-2A27-4A3A-A35F-7B8DBF60BC8B}" sibTransId="{B8257FE3-8C21-4566-96BA-29CF50C5EC6C}"/>
    <dgm:cxn modelId="{EE6492D5-98D5-4895-97BA-A6C289074E95}" srcId="{BB062765-5145-4E13-83AB-5939A973ABB0}" destId="{35B5CFBE-0D86-48DB-8DEC-C3A2914BB5D6}" srcOrd="0" destOrd="0" parTransId="{83B500A7-1634-4BAC-B8E5-62E6BD980CA8}" sibTransId="{6623D164-D103-44A5-BDF8-1C6351D0B1BC}"/>
    <dgm:cxn modelId="{3F352254-10E4-423B-AAED-39E7009B2B9D}" type="presOf" srcId="{D44A3C50-9366-464F-AB08-C81446380149}" destId="{4C54E2F7-E8A3-47BC-B1D2-89814ED2D70F}" srcOrd="0" destOrd="0" presId="urn:microsoft.com/office/officeart/2005/8/layout/hierarchy4"/>
    <dgm:cxn modelId="{2389DAD3-41AB-4139-A29B-5A44B1EED7DB}" type="presOf" srcId="{F4D81A08-22C1-44C9-BB0C-EF0B0CE0B668}" destId="{996F8264-57DE-4CAA-976A-885F9667F404}" srcOrd="0" destOrd="0" presId="urn:microsoft.com/office/officeart/2005/8/layout/hierarchy4"/>
    <dgm:cxn modelId="{945604D8-E652-46EF-93EA-DFE39E0D0E6D}" srcId="{E08906B3-8CDE-4EFF-9E2C-E8FC36A9AE5B}" destId="{FD74A894-A13A-4C19-B8EF-62BF74C44A61}" srcOrd="0" destOrd="0" parTransId="{98CF4412-30D0-4FEE-8765-987EFF2EAF81}" sibTransId="{94221574-58B4-4B5D-AF71-E477EC49C280}"/>
    <dgm:cxn modelId="{AFFB3F07-7224-4E7C-B641-83778024FB57}" srcId="{A200B91A-4025-454A-A063-BD7E16BFD465}" destId="{42389309-90D5-4B22-A227-8F590BD835F3}" srcOrd="0" destOrd="0" parTransId="{74F403A3-6E68-4D5F-B424-C23BA2703F70}" sibTransId="{40F9EC6F-7A1A-4DA7-BCA2-6C742E877367}"/>
    <dgm:cxn modelId="{7368EBC0-7DF0-4CF5-9302-C38844A1C274}" type="presOf" srcId="{CADB4069-B9DB-4D31-A15C-B404762515D5}" destId="{3DFEAEA8-78DD-4768-8E79-F736677CA11E}" srcOrd="0" destOrd="0" presId="urn:microsoft.com/office/officeart/2005/8/layout/hierarchy4"/>
    <dgm:cxn modelId="{D7CAE9D5-95EC-4D37-9328-118C3DFE596D}" type="presOf" srcId="{C91821A4-7373-4B7C-9EBA-A7B1963F2C5C}" destId="{29CC71AA-1EFA-43CF-BBC1-F9A9C64768E0}" srcOrd="0" destOrd="0" presId="urn:microsoft.com/office/officeart/2005/8/layout/hierarchy4"/>
    <dgm:cxn modelId="{F19DAC97-4E81-4568-AA71-47AA0897B75A}" srcId="{91F3158D-EFD2-4669-9F51-A0067BFF2718}" destId="{AD56EFE8-DF1F-4CDA-A8B1-987E0D77C4B9}" srcOrd="0" destOrd="0" parTransId="{369D620C-D597-4AB5-86F2-5B8C176C9548}" sibTransId="{907E1D1E-6A56-4D5C-B0C2-52BE344361CC}"/>
    <dgm:cxn modelId="{768E6FA1-8534-4FF0-8732-8AE56FEA7601}" srcId="{3B94CC25-8511-4FB2-8DB0-32EA1286C4D2}" destId="{30913B03-B5DC-48FD-99DF-C0C306D2870F}" srcOrd="0" destOrd="0" parTransId="{58B1CAA5-3D49-495D-93E5-81D81F46124F}" sibTransId="{94EFC4DE-026E-4186-A58B-E7BD08FD81CB}"/>
    <dgm:cxn modelId="{38F68D22-5273-480F-A57C-8CB65A173211}" srcId="{0E64959A-F234-42B9-8827-E6137846BB47}" destId="{DB288274-016E-4556-8E68-A66A4A15D162}" srcOrd="0" destOrd="0" parTransId="{A344B069-73AE-4F72-BF47-EC457419BD55}" sibTransId="{BC330647-F2C7-43F4-BE1D-96334183E2D0}"/>
    <dgm:cxn modelId="{C49722D2-9A07-4022-BDB2-C6644BF550A1}" type="presOf" srcId="{BB66988F-3603-4D40-95DD-AFEA29886306}" destId="{A604AE56-DDF7-4CDB-9F5F-0EA3C74ECADB}" srcOrd="0" destOrd="0" presId="urn:microsoft.com/office/officeart/2005/8/layout/hierarchy4"/>
    <dgm:cxn modelId="{5A0A20D7-71BD-46EC-8A19-3B6A5F94B702}" type="presOf" srcId="{AD56EFE8-DF1F-4CDA-A8B1-987E0D77C4B9}" destId="{0F24C82C-A594-4E20-99EB-3FEEC830C3E3}" srcOrd="0" destOrd="0" presId="urn:microsoft.com/office/officeart/2005/8/layout/hierarchy4"/>
    <dgm:cxn modelId="{50113F7A-91D9-4F3E-B9F7-A966DB7FEB78}" type="presOf" srcId="{3B94CC25-8511-4FB2-8DB0-32EA1286C4D2}" destId="{A7DEC82E-6215-4D03-AA4F-F765C53C4BE3}" srcOrd="0" destOrd="0" presId="urn:microsoft.com/office/officeart/2005/8/layout/hierarchy4"/>
    <dgm:cxn modelId="{CF5BB276-8C7F-46D0-924D-9C5BABB0E561}" srcId="{42389309-90D5-4B22-A227-8F590BD835F3}" destId="{2255D720-5B3F-43EC-983F-AB0BAB697199}" srcOrd="0" destOrd="0" parTransId="{53320DBA-1B0F-4F21-9FAB-F46CE5648706}" sibTransId="{8A8A0557-5857-4A87-9E47-2DE6814087EC}"/>
    <dgm:cxn modelId="{9AFB0DF8-03E7-4961-B26A-221E5F808DF6}" type="presOf" srcId="{EA8DCFBE-B87E-4750-99B9-179CA407DB9E}" destId="{91380815-C071-4830-9871-865AAC26DBF0}" srcOrd="0" destOrd="0" presId="urn:microsoft.com/office/officeart/2005/8/layout/hierarchy4"/>
    <dgm:cxn modelId="{2FC3C103-590A-4901-BD61-708E5F7054EF}" srcId="{2EBCE34A-8695-434A-B456-2BCEAE2BECD2}" destId="{9D18C9FF-1296-4801-89C6-64585E65F448}" srcOrd="0" destOrd="0" parTransId="{CE138010-F8F9-4817-B198-D6547EB91C82}" sibTransId="{C90B1260-03CA-4D8A-AFC6-77F00884C5A1}"/>
    <dgm:cxn modelId="{38B825C5-4B03-48ED-AD03-73E6AE384FC8}" srcId="{F99B36A8-A604-40D5-A017-DDD3A82C1262}" destId="{D44A3C50-9366-464F-AB08-C81446380149}" srcOrd="0" destOrd="0" parTransId="{47E471EE-05A6-4D9D-9E25-296C8C89C76C}" sibTransId="{0E600DDA-47D2-407E-AB32-DBCE501F211F}"/>
    <dgm:cxn modelId="{0B98523F-3223-4289-8552-D03003C3376F}" srcId="{E08906B3-8CDE-4EFF-9E2C-E8FC36A9AE5B}" destId="{A200B91A-4025-454A-A063-BD7E16BFD465}" srcOrd="1" destOrd="0" parTransId="{BE98CB57-7F9A-4313-8CF0-72ADEBEFF712}" sibTransId="{22D0F9E8-732C-44DA-986D-F67B94A06A56}"/>
    <dgm:cxn modelId="{79CABE98-151C-4F29-ABFE-6DEB981C9477}" type="presOf" srcId="{25381A50-1B84-4185-B014-F6D5CFCD4A1A}" destId="{6F1E6AF2-1015-436A-9777-73731BBDF927}" srcOrd="0" destOrd="0" presId="urn:microsoft.com/office/officeart/2005/8/layout/hierarchy4"/>
    <dgm:cxn modelId="{46237D7B-C6AD-425B-AB14-E8325C78D132}" srcId="{F4D81A08-22C1-44C9-BB0C-EF0B0CE0B668}" destId="{CADB4069-B9DB-4D31-A15C-B404762515D5}" srcOrd="0" destOrd="0" parTransId="{3208259B-E1C1-4074-9385-A35628F403E7}" sibTransId="{196AE8C3-4F77-47FF-96CA-E3370871048F}"/>
    <dgm:cxn modelId="{2F3DE2B3-0DDC-493D-B630-217BCC13680F}" type="presOf" srcId="{30913B03-B5DC-48FD-99DF-C0C306D2870F}" destId="{667E3965-5E63-4D89-8602-D2DCEDF94D3F}" srcOrd="0" destOrd="0" presId="urn:microsoft.com/office/officeart/2005/8/layout/hierarchy4"/>
    <dgm:cxn modelId="{8832C748-A74B-440E-B219-6594E65D3470}" srcId="{369BBB1F-DABB-458B-86B9-EDE4D0AB630F}" destId="{BE5AA18A-7742-44BC-8DF1-BBABE6ACD2C5}" srcOrd="0" destOrd="0" parTransId="{388CE75B-9A6C-4600-B067-20BE73BCD1D8}" sibTransId="{3DF73F11-FCC6-432B-9804-A7C62363FEC7}"/>
    <dgm:cxn modelId="{00F3F5E3-8040-477B-83C0-7E271125B3EA}" srcId="{E08906B3-8CDE-4EFF-9E2C-E8FC36A9AE5B}" destId="{0E64959A-F234-42B9-8827-E6137846BB47}" srcOrd="5" destOrd="0" parTransId="{F7700DE9-8EF7-495E-9548-6AE39B93F472}" sibTransId="{730B8313-2782-4F3F-A4BF-20CB512E1305}"/>
    <dgm:cxn modelId="{C7165B38-9468-40FA-BA64-C09C6928286F}" type="presOf" srcId="{F99B36A8-A604-40D5-A017-DDD3A82C1262}" destId="{28A1A25D-FD46-49E8-80F8-F7F149F87B34}" srcOrd="0" destOrd="0" presId="urn:microsoft.com/office/officeart/2005/8/layout/hierarchy4"/>
    <dgm:cxn modelId="{BD89107C-B8AE-44C8-970F-DA6F08B6BD26}" type="presOf" srcId="{FE433FD2-AF1C-4D74-8300-AD5EA58FD8B9}" destId="{39337B27-065E-4119-A382-C4A93BF02FAE}" srcOrd="0" destOrd="0" presId="urn:microsoft.com/office/officeart/2005/8/layout/hierarchy4"/>
    <dgm:cxn modelId="{EE5DF972-DD3D-4AC1-86C5-53BEBA5F8029}" type="presOf" srcId="{5410935A-FEFE-4CBD-9988-4E9E704244A6}" destId="{8BFA284E-0044-441A-BF75-E6AB2FC08D99}" srcOrd="0" destOrd="0" presId="urn:microsoft.com/office/officeart/2005/8/layout/hierarchy4"/>
    <dgm:cxn modelId="{5407D8B1-A4D5-473B-8270-D02F47C246AF}" srcId="{2255D720-5B3F-43EC-983F-AB0BAB697199}" destId="{2EBCE34A-8695-434A-B456-2BCEAE2BECD2}" srcOrd="0" destOrd="0" parTransId="{6D7B3E00-C42F-457F-9997-4B85E0E613C7}" sibTransId="{AEFC27A0-D699-416F-A9D3-D25517947EDC}"/>
    <dgm:cxn modelId="{0BBDED5E-7D82-4767-91A7-E0514D8F56A5}" type="presOf" srcId="{BE5AA18A-7742-44BC-8DF1-BBABE6ACD2C5}" destId="{B16B2163-C89D-460C-83A3-2F83B3107EE2}" srcOrd="0" destOrd="0" presId="urn:microsoft.com/office/officeart/2005/8/layout/hierarchy4"/>
    <dgm:cxn modelId="{2F4FC259-1599-4F9C-9C12-AE24C6D2449E}" type="presOf" srcId="{C06418A3-0350-4488-8EB4-1F2D37CD9F09}" destId="{0CD8397B-50FD-448D-83B2-4449CAE69F16}" srcOrd="0" destOrd="0" presId="urn:microsoft.com/office/officeart/2005/8/layout/hierarchy4"/>
    <dgm:cxn modelId="{2A61A70E-74CA-4ECA-9B9F-08FEA83195DA}" type="presOf" srcId="{9D18C9FF-1296-4801-89C6-64585E65F448}" destId="{7C4C282B-7F01-4E4E-B499-A04521E9F16D}" srcOrd="0" destOrd="0" presId="urn:microsoft.com/office/officeart/2005/8/layout/hierarchy4"/>
    <dgm:cxn modelId="{3DB06B88-6435-4EAA-AD6C-341C0C149E40}" type="presOf" srcId="{48254CE5-59AA-45E9-A5F5-AED09AC9BC63}" destId="{5CF8BA57-F847-4335-B6CE-A6CB307954A2}" srcOrd="0" destOrd="0" presId="urn:microsoft.com/office/officeart/2005/8/layout/hierarchy4"/>
    <dgm:cxn modelId="{13836913-319E-4C9D-9468-F9F67E64CBC4}" srcId="{FE433FD2-AF1C-4D74-8300-AD5EA58FD8B9}" destId="{C06418A3-0350-4488-8EB4-1F2D37CD9F09}" srcOrd="0" destOrd="0" parTransId="{1037C39B-4E14-427A-AFB8-1054E7E7B498}" sibTransId="{3669609D-4A10-48F5-885A-610124AAB064}"/>
    <dgm:cxn modelId="{F138037F-7584-4EE5-AEC2-548A75507476}" type="presOf" srcId="{EB130E9E-C043-4883-B3AA-C56AE12DFBDD}" destId="{0BAC676C-FF9B-4B00-8E17-9F665AA3EEB5}" srcOrd="0" destOrd="0" presId="urn:microsoft.com/office/officeart/2005/8/layout/hierarchy4"/>
    <dgm:cxn modelId="{A4686D88-3A65-450E-81ED-F8B92A9480AB}" type="presOf" srcId="{F7B39573-63CB-4F85-A632-A5589B616135}" destId="{42785CA4-AFE2-47AC-84E9-65D4A32B0DE6}" srcOrd="0" destOrd="0" presId="urn:microsoft.com/office/officeart/2005/8/layout/hierarchy4"/>
    <dgm:cxn modelId="{7EE626F0-3448-452B-B7FE-D58848A856C9}" srcId="{E08906B3-8CDE-4EFF-9E2C-E8FC36A9AE5B}" destId="{5E729C07-B588-4AC0-BE61-B9F1D4E8DC08}" srcOrd="3" destOrd="0" parTransId="{3E5C1D57-42D3-471E-88DF-AE6D5402D485}" sibTransId="{C79CB980-95AF-4A36-8032-327550A58ACA}"/>
    <dgm:cxn modelId="{E28DFF89-74F1-4B16-B6E1-3E7644E80FB7}" srcId="{C519F60D-1BEF-4241-A791-4677EABECA5F}" destId="{369BBB1F-DABB-458B-86B9-EDE4D0AB630F}" srcOrd="0" destOrd="0" parTransId="{986358F5-0BAF-4451-96F7-4822CD2152DD}" sibTransId="{E9981C84-AC77-4B24-BC85-85BF4601D4C2}"/>
    <dgm:cxn modelId="{21A83531-54C5-43CD-BF5E-E38F43A12249}" type="presOf" srcId="{369BBB1F-DABB-458B-86B9-EDE4D0AB630F}" destId="{65196211-2963-47AC-BC5F-697458A38391}" srcOrd="0" destOrd="0" presId="urn:microsoft.com/office/officeart/2005/8/layout/hierarchy4"/>
    <dgm:cxn modelId="{B43CEC76-07FB-491D-A93E-7EBF24BBD263}" srcId="{5E729C07-B588-4AC0-BE61-B9F1D4E8DC08}" destId="{F99B36A8-A604-40D5-A017-DDD3A82C1262}" srcOrd="0" destOrd="0" parTransId="{06809960-8027-4D38-93D0-B10630167329}" sibTransId="{1B118B07-1099-4169-B5AB-26A3C3F22F8F}"/>
    <dgm:cxn modelId="{600D8FF5-882B-492A-A930-AD7F96DDF7FF}" type="presOf" srcId="{FD74A894-A13A-4C19-B8EF-62BF74C44A61}" destId="{45C768DB-1E81-4D82-9526-D6E947583386}" srcOrd="0" destOrd="0" presId="urn:microsoft.com/office/officeart/2005/8/layout/hierarchy4"/>
    <dgm:cxn modelId="{E1E53AA2-62AC-45B0-9676-19F88053D121}" type="presOf" srcId="{2255D720-5B3F-43EC-983F-AB0BAB697199}" destId="{1A922E0F-688F-4F71-A8B1-71A460ED5D27}" srcOrd="0" destOrd="0" presId="urn:microsoft.com/office/officeart/2005/8/layout/hierarchy4"/>
    <dgm:cxn modelId="{AFADD0CF-D9EF-416F-B85C-3CB19DBB0AF9}" srcId="{DB288274-016E-4556-8E68-A66A4A15D162}" destId="{91F3158D-EFD2-4669-9F51-A0067BFF2718}" srcOrd="0" destOrd="0" parTransId="{7FF672D5-B476-4FD3-96F3-55CF4DA42069}" sibTransId="{51CA6118-D5F6-486E-8521-8AFECF5018CA}"/>
    <dgm:cxn modelId="{B9969914-B3C8-443E-95BA-7AD032BC3D8C}" type="presOf" srcId="{9D336491-34FD-4F2A-8C8F-5C27DE669E5F}" destId="{A1DBD11C-CC1D-4C04-B11C-D774E41A1983}" srcOrd="0" destOrd="0" presId="urn:microsoft.com/office/officeart/2005/8/layout/hierarchy4"/>
    <dgm:cxn modelId="{A56C33C7-6B55-47DF-AD3B-7D7EF00B14E4}" srcId="{9D336491-34FD-4F2A-8C8F-5C27DE669E5F}" destId="{C519F60D-1BEF-4241-A791-4677EABECA5F}" srcOrd="0" destOrd="0" parTransId="{3298D629-47E3-4528-BCDE-0ACA10F0353E}" sibTransId="{BF384AC9-E15A-417E-A20D-14CC6B8CFD27}"/>
    <dgm:cxn modelId="{75DEDCA8-5B9B-4ED9-AE7C-5FEB9BB65AAF}" srcId="{E08906B3-8CDE-4EFF-9E2C-E8FC36A9AE5B}" destId="{F7B39573-63CB-4F85-A632-A5589B616135}" srcOrd="4" destOrd="0" parTransId="{FAD101AC-CD9F-4F24-B537-D72ED6D31ABB}" sibTransId="{4AC7234A-E877-4ADC-88C3-D6100E16E3DE}"/>
    <dgm:cxn modelId="{78C21D7A-F568-4E16-A6E6-5C0E1235EA8A}" type="presOf" srcId="{5E729C07-B588-4AC0-BE61-B9F1D4E8DC08}" destId="{CE3F0C68-61C8-4CEE-AFD8-2B9C2EB93A59}" srcOrd="0" destOrd="0" presId="urn:microsoft.com/office/officeart/2005/8/layout/hierarchy4"/>
    <dgm:cxn modelId="{1D4DD4F0-5A26-4ACC-AB8C-94A42210FAA2}" srcId="{9D18C9FF-1296-4801-89C6-64585E65F448}" destId="{48254CE5-59AA-45E9-A5F5-AED09AC9BC63}" srcOrd="0" destOrd="0" parTransId="{E041A270-7882-4E8A-B451-711CE73BC3BA}" sibTransId="{A8BAC341-E4A8-4E14-B32A-7E653A7F2DBD}"/>
    <dgm:cxn modelId="{5F766F8C-C72F-4F89-97DE-865DF5FAB3CB}" type="presOf" srcId="{A200B91A-4025-454A-A063-BD7E16BFD465}" destId="{30BA32AD-48B8-4AA2-9A86-C7DFB4735F4C}" srcOrd="0" destOrd="0" presId="urn:microsoft.com/office/officeart/2005/8/layout/hierarchy4"/>
    <dgm:cxn modelId="{C25EBE6A-0FC8-486B-80B6-885C5EC59B77}" type="presOf" srcId="{DB288274-016E-4556-8E68-A66A4A15D162}" destId="{59DF2584-E92A-4E0A-A026-DA4C836044BB}" srcOrd="0" destOrd="0" presId="urn:microsoft.com/office/officeart/2005/8/layout/hierarchy4"/>
    <dgm:cxn modelId="{8700C50D-E69F-45E1-A2F3-6862FD5036CD}" srcId="{EA8DCFBE-B87E-4750-99B9-179CA407DB9E}" destId="{30B1A10A-137A-4D7B-8CFD-34DBEAFE6F8D}" srcOrd="0" destOrd="0" parTransId="{171B1AAC-95FF-457D-8496-711A9DBEB439}" sibTransId="{416DD594-85EF-4E24-9694-D5E8F491D0EC}"/>
    <dgm:cxn modelId="{C2E78349-A537-4E49-9BDE-775899074037}" srcId="{F5148ABE-9C4E-4E4E-BA6B-2B577DCC9B50}" destId="{FE433FD2-AF1C-4D74-8300-AD5EA58FD8B9}" srcOrd="0" destOrd="0" parTransId="{119CF503-9F8B-4693-A69C-0165CE8C0F31}" sibTransId="{54A4F602-D214-4E46-BD12-9092E588E495}"/>
    <dgm:cxn modelId="{3688AEDA-B4DA-480D-91FB-33113E6C9946}" type="presOf" srcId="{0E64959A-F234-42B9-8827-E6137846BB47}" destId="{9AED42D4-C0DB-4631-A14A-B4FBF3708CD7}" srcOrd="0" destOrd="0" presId="urn:microsoft.com/office/officeart/2005/8/layout/hierarchy4"/>
    <dgm:cxn modelId="{4ED5AA6A-8AE8-4F1F-B64F-4E0F297DA468}" type="presOf" srcId="{91F3158D-EFD2-4669-9F51-A0067BFF2718}" destId="{540DDC16-1621-4467-823E-A2B3DD6E59AC}" srcOrd="0" destOrd="0" presId="urn:microsoft.com/office/officeart/2005/8/layout/hierarchy4"/>
    <dgm:cxn modelId="{3CED6C77-D3D6-4E0F-9F13-563063D65124}" srcId="{E08906B3-8CDE-4EFF-9E2C-E8FC36A9AE5B}" destId="{F4D81A08-22C1-44C9-BB0C-EF0B0CE0B668}" srcOrd="2" destOrd="0" parTransId="{13F8DE79-BBD6-4360-9B07-65D7AB582FB6}" sibTransId="{9C8C75AD-82FE-46B6-B0DB-3694BB1CEE3B}"/>
    <dgm:cxn modelId="{B020F2D1-8E01-405E-8791-68A9EE15A480}" srcId="{D44A3C50-9366-464F-AB08-C81446380149}" destId="{F5148ABE-9C4E-4E4E-BA6B-2B577DCC9B50}" srcOrd="0" destOrd="0" parTransId="{D7B6A129-FA82-4089-883C-9E3F45A0B52D}" sibTransId="{ECD32647-950F-410D-8445-00105996B8A1}"/>
    <dgm:cxn modelId="{FB25D899-2F1F-4692-B00E-2AA9440CC905}" type="presOf" srcId="{BB062765-5145-4E13-83AB-5939A973ABB0}" destId="{818709DE-48D3-4A11-A339-83D7E0A0FFCB}" srcOrd="0" destOrd="0" presId="urn:microsoft.com/office/officeart/2005/8/layout/hierarchy4"/>
    <dgm:cxn modelId="{FFF189AF-88FB-4015-A713-344098F7132E}" srcId="{CADB4069-B9DB-4D31-A15C-B404762515D5}" destId="{9D336491-34FD-4F2A-8C8F-5C27DE669E5F}" srcOrd="0" destOrd="0" parTransId="{5AC7F983-2A57-4E36-88E8-23CBEDE425B3}" sibTransId="{86C54905-A990-41A9-B76A-757C9BFFEDFE}"/>
    <dgm:cxn modelId="{28449A29-C673-4594-A983-785F4853B846}" srcId="{30913B03-B5DC-48FD-99DF-C0C306D2870F}" destId="{25381A50-1B84-4185-B014-F6D5CFCD4A1A}" srcOrd="0" destOrd="0" parTransId="{3BC2DAC9-8359-4983-B95F-ADACD04B81D2}" sibTransId="{82243DA6-753D-4F44-99A9-BB25F2C8FA60}"/>
    <dgm:cxn modelId="{59F0ABE4-D234-4319-8F70-A7BE6E0E05DE}" type="presOf" srcId="{C519F60D-1BEF-4241-A791-4677EABECA5F}" destId="{242C444C-5568-4D11-893A-84D8A362FB97}" srcOrd="0" destOrd="0" presId="urn:microsoft.com/office/officeart/2005/8/layout/hierarchy4"/>
    <dgm:cxn modelId="{63258198-D807-4DF6-82F3-17278ACBDF68}" srcId="{5410935A-FEFE-4CBD-9988-4E9E704244A6}" destId="{EA8DCFBE-B87E-4750-99B9-179CA407DB9E}" srcOrd="0" destOrd="0" parTransId="{3547AE6B-7F78-4099-9BAB-4F4F50B2FAA8}" sibTransId="{82E44160-C8D3-46DE-80E4-1FD6286443EB}"/>
    <dgm:cxn modelId="{603C328D-0354-47DE-ADCB-E7950A82E510}" type="presOf" srcId="{2EBCE34A-8695-434A-B456-2BCEAE2BECD2}" destId="{4B24DB5C-C9FD-4F16-AC37-7209C7BDB545}" srcOrd="0" destOrd="0" presId="urn:microsoft.com/office/officeart/2005/8/layout/hierarchy4"/>
    <dgm:cxn modelId="{40AC84CB-C6DE-4F9B-9DFA-C21B10C6FC20}" type="presOf" srcId="{42389309-90D5-4B22-A227-8F590BD835F3}" destId="{16191BA7-7D96-4715-B834-8BD39484B479}" srcOrd="0" destOrd="0" presId="urn:microsoft.com/office/officeart/2005/8/layout/hierarchy4"/>
    <dgm:cxn modelId="{46F6848A-A544-459E-AF80-AF4717168ACE}" srcId="{35B5CFBE-0D86-48DB-8DEC-C3A2914BB5D6}" destId="{3B94CC25-8511-4FB2-8DB0-32EA1286C4D2}" srcOrd="0" destOrd="0" parTransId="{A5BDFA7D-E380-4CF8-B802-465F30BB0571}" sibTransId="{DBF50BC0-4DE4-4697-9087-8ED580DE27CC}"/>
    <dgm:cxn modelId="{979FED10-B687-4F2E-8EB8-99DA17316FB9}" type="presOf" srcId="{6AA919B5-9A1B-4692-85AE-EBC5B63AAD51}" destId="{43D1059E-8153-441A-A104-786ED077AFEB}" srcOrd="0" destOrd="0" presId="urn:microsoft.com/office/officeart/2005/8/layout/hierarchy4"/>
    <dgm:cxn modelId="{FC44EF59-45F0-4437-8081-3B9BC5788950}" type="presOf" srcId="{35B5CFBE-0D86-48DB-8DEC-C3A2914BB5D6}" destId="{D0F62254-BB6F-426F-939C-45D4F4D2D3FC}" srcOrd="0" destOrd="0" presId="urn:microsoft.com/office/officeart/2005/8/layout/hierarchy4"/>
    <dgm:cxn modelId="{9EA8E2F7-5675-4CA5-997C-41DABAFEA084}" srcId="{30B1A10A-137A-4D7B-8CFD-34DBEAFE6F8D}" destId="{C91821A4-7373-4B7C-9EBA-A7B1963F2C5C}" srcOrd="0" destOrd="0" parTransId="{3B7243E3-DBF7-4DAC-81F1-9077FC625FC6}" sibTransId="{7E939EC2-04B7-46AA-B744-01D3CADA7336}"/>
    <dgm:cxn modelId="{8E1106DB-6890-412F-AC4F-599BA748ECA6}" type="presOf" srcId="{E08906B3-8CDE-4EFF-9E2C-E8FC36A9AE5B}" destId="{76022CA4-E8BC-452D-88D6-E12512983413}" srcOrd="0" destOrd="0" presId="urn:microsoft.com/office/officeart/2005/8/layout/hierarchy4"/>
    <dgm:cxn modelId="{5231E15A-DBD5-48DC-8568-024E1B3A4778}" srcId="{AD56EFE8-DF1F-4CDA-A8B1-987E0D77C4B9}" destId="{BB66988F-3603-4D40-95DD-AFEA29886306}" srcOrd="0" destOrd="0" parTransId="{E435CA64-B729-44B5-B7CE-2576074C28F0}" sibTransId="{FBD6AB3F-1221-4486-B626-6AD412FAE110}"/>
    <dgm:cxn modelId="{6FA108C4-9F41-4FAC-B76A-168BED3217EF}" type="presOf" srcId="{F5148ABE-9C4E-4E4E-BA6B-2B577DCC9B50}" destId="{9192D7AD-FE31-4368-8720-FDAF4DEAF179}" srcOrd="0" destOrd="0" presId="urn:microsoft.com/office/officeart/2005/8/layout/hierarchy4"/>
    <dgm:cxn modelId="{A9B879CA-29D5-4983-AA66-63C3D08BEDE9}" type="presParOf" srcId="{76022CA4-E8BC-452D-88D6-E12512983413}" destId="{5A5C7990-8008-45DD-9C82-9FE696EFC5E9}" srcOrd="0" destOrd="0" presId="urn:microsoft.com/office/officeart/2005/8/layout/hierarchy4"/>
    <dgm:cxn modelId="{51147919-D087-4A32-9EE7-5CDEBF6BB25A}" type="presParOf" srcId="{5A5C7990-8008-45DD-9C82-9FE696EFC5E9}" destId="{45C768DB-1E81-4D82-9526-D6E947583386}" srcOrd="0" destOrd="0" presId="urn:microsoft.com/office/officeart/2005/8/layout/hierarchy4"/>
    <dgm:cxn modelId="{5EF1D896-0D92-4361-97CA-6EF9C0810693}" type="presParOf" srcId="{5A5C7990-8008-45DD-9C82-9FE696EFC5E9}" destId="{4ED9C678-1A2A-42C2-AB22-FD6A732F232C}" srcOrd="1" destOrd="0" presId="urn:microsoft.com/office/officeart/2005/8/layout/hierarchy4"/>
    <dgm:cxn modelId="{9DB9DD96-6C55-4919-820B-9663AF7C7C88}" type="presParOf" srcId="{5A5C7990-8008-45DD-9C82-9FE696EFC5E9}" destId="{DAFFB5F1-4E18-48AF-9799-2C10399AC3A1}" srcOrd="2" destOrd="0" presId="urn:microsoft.com/office/officeart/2005/8/layout/hierarchy4"/>
    <dgm:cxn modelId="{BE2997D8-17B0-4A37-A0E2-C5C0C1928FE2}" type="presParOf" srcId="{DAFFB5F1-4E18-48AF-9799-2C10399AC3A1}" destId="{E89A86D9-51E9-48C6-A4A1-06C687AAEADF}" srcOrd="0" destOrd="0" presId="urn:microsoft.com/office/officeart/2005/8/layout/hierarchy4"/>
    <dgm:cxn modelId="{50D09DC3-9CB1-4B2D-B003-B4C8EAAB7422}" type="presParOf" srcId="{E89A86D9-51E9-48C6-A4A1-06C687AAEADF}" destId="{818709DE-48D3-4A11-A339-83D7E0A0FFCB}" srcOrd="0" destOrd="0" presId="urn:microsoft.com/office/officeart/2005/8/layout/hierarchy4"/>
    <dgm:cxn modelId="{C79B7B8C-EF89-4F10-A2C6-558005D03D67}" type="presParOf" srcId="{E89A86D9-51E9-48C6-A4A1-06C687AAEADF}" destId="{EFA2CFBB-C093-4F4C-B3CA-324711078EBE}" srcOrd="1" destOrd="0" presId="urn:microsoft.com/office/officeart/2005/8/layout/hierarchy4"/>
    <dgm:cxn modelId="{47B06F63-845F-4E88-AE08-55641A891ABA}" type="presParOf" srcId="{E89A86D9-51E9-48C6-A4A1-06C687AAEADF}" destId="{CC2ED957-4A76-4B5D-8B16-316E9731F47C}" srcOrd="2" destOrd="0" presId="urn:microsoft.com/office/officeart/2005/8/layout/hierarchy4"/>
    <dgm:cxn modelId="{BB26AF8E-5EFF-4620-9B42-25A9393601E8}" type="presParOf" srcId="{CC2ED957-4A76-4B5D-8B16-316E9731F47C}" destId="{EA787876-B25C-4E03-9D88-8C89FA5CCA8B}" srcOrd="0" destOrd="0" presId="urn:microsoft.com/office/officeart/2005/8/layout/hierarchy4"/>
    <dgm:cxn modelId="{2A723713-AA51-4876-9AD6-C9B78CAF6583}" type="presParOf" srcId="{EA787876-B25C-4E03-9D88-8C89FA5CCA8B}" destId="{D0F62254-BB6F-426F-939C-45D4F4D2D3FC}" srcOrd="0" destOrd="0" presId="urn:microsoft.com/office/officeart/2005/8/layout/hierarchy4"/>
    <dgm:cxn modelId="{0B85D798-ECAA-4E10-AFEC-52D701DE0A25}" type="presParOf" srcId="{EA787876-B25C-4E03-9D88-8C89FA5CCA8B}" destId="{658548E9-F3A6-469C-B56D-7CFFCAB6A4B5}" srcOrd="1" destOrd="0" presId="urn:microsoft.com/office/officeart/2005/8/layout/hierarchy4"/>
    <dgm:cxn modelId="{B47CEEE7-2E48-45FD-9061-837C8E2FAD9C}" type="presParOf" srcId="{EA787876-B25C-4E03-9D88-8C89FA5CCA8B}" destId="{719052A9-186A-4989-8306-F5C1FDA1D904}" srcOrd="2" destOrd="0" presId="urn:microsoft.com/office/officeart/2005/8/layout/hierarchy4"/>
    <dgm:cxn modelId="{DE6561B0-B678-4B1A-B943-E489512A389D}" type="presParOf" srcId="{719052A9-186A-4989-8306-F5C1FDA1D904}" destId="{DE34D72C-03B8-425C-A1BD-DA22E36852AB}" srcOrd="0" destOrd="0" presId="urn:microsoft.com/office/officeart/2005/8/layout/hierarchy4"/>
    <dgm:cxn modelId="{8C9CCF4E-4716-4542-A71E-6E92672DDA45}" type="presParOf" srcId="{DE34D72C-03B8-425C-A1BD-DA22E36852AB}" destId="{A7DEC82E-6215-4D03-AA4F-F765C53C4BE3}" srcOrd="0" destOrd="0" presId="urn:microsoft.com/office/officeart/2005/8/layout/hierarchy4"/>
    <dgm:cxn modelId="{E270DC7D-B05E-41A4-BD10-1B2E0A5608E1}" type="presParOf" srcId="{DE34D72C-03B8-425C-A1BD-DA22E36852AB}" destId="{0923343B-5BB1-4C94-8F53-C6AA5EBC4456}" srcOrd="1" destOrd="0" presId="urn:microsoft.com/office/officeart/2005/8/layout/hierarchy4"/>
    <dgm:cxn modelId="{93CC3C2D-BD20-47F2-A65A-92099A564FC9}" type="presParOf" srcId="{DE34D72C-03B8-425C-A1BD-DA22E36852AB}" destId="{F2176F17-51ED-4CC9-AC07-0405E95733B1}" srcOrd="2" destOrd="0" presId="urn:microsoft.com/office/officeart/2005/8/layout/hierarchy4"/>
    <dgm:cxn modelId="{DE588A3A-2F82-4ED6-AB25-D2B30AF94959}" type="presParOf" srcId="{F2176F17-51ED-4CC9-AC07-0405E95733B1}" destId="{D3551BB6-8A2B-4EAB-89E6-C7410C2101EE}" srcOrd="0" destOrd="0" presId="urn:microsoft.com/office/officeart/2005/8/layout/hierarchy4"/>
    <dgm:cxn modelId="{D713BA77-9E37-4D4A-8EBB-25A3825E42BB}" type="presParOf" srcId="{D3551BB6-8A2B-4EAB-89E6-C7410C2101EE}" destId="{667E3965-5E63-4D89-8602-D2DCEDF94D3F}" srcOrd="0" destOrd="0" presId="urn:microsoft.com/office/officeart/2005/8/layout/hierarchy4"/>
    <dgm:cxn modelId="{217F16F2-E864-4D2B-A323-C4233CAE276C}" type="presParOf" srcId="{D3551BB6-8A2B-4EAB-89E6-C7410C2101EE}" destId="{767255BA-0AFB-4EFF-95C4-3B916918A0A9}" srcOrd="1" destOrd="0" presId="urn:microsoft.com/office/officeart/2005/8/layout/hierarchy4"/>
    <dgm:cxn modelId="{5F66AA90-E331-438E-A84B-4636CA07C6B0}" type="presParOf" srcId="{D3551BB6-8A2B-4EAB-89E6-C7410C2101EE}" destId="{773C0136-A286-4B74-9931-0C4A1A999BF4}" srcOrd="2" destOrd="0" presId="urn:microsoft.com/office/officeart/2005/8/layout/hierarchy4"/>
    <dgm:cxn modelId="{872A4F29-5FBB-4EEC-8994-443A38CFC395}" type="presParOf" srcId="{773C0136-A286-4B74-9931-0C4A1A999BF4}" destId="{E6128A10-8389-4003-B0B5-B46686BEB4CD}" srcOrd="0" destOrd="0" presId="urn:microsoft.com/office/officeart/2005/8/layout/hierarchy4"/>
    <dgm:cxn modelId="{5CDE9A90-565F-437E-9B01-EF24D2CDDCCA}" type="presParOf" srcId="{E6128A10-8389-4003-B0B5-B46686BEB4CD}" destId="{6F1E6AF2-1015-436A-9777-73731BBDF927}" srcOrd="0" destOrd="0" presId="urn:microsoft.com/office/officeart/2005/8/layout/hierarchy4"/>
    <dgm:cxn modelId="{8F91263E-7359-4BAE-A4D7-01190A7779FA}" type="presParOf" srcId="{E6128A10-8389-4003-B0B5-B46686BEB4CD}" destId="{FABC7D1C-2A01-4875-BBAB-689141E64ED7}" srcOrd="1" destOrd="0" presId="urn:microsoft.com/office/officeart/2005/8/layout/hierarchy4"/>
    <dgm:cxn modelId="{31700161-2531-4630-8598-C4F19B9B21DD}" type="presParOf" srcId="{76022CA4-E8BC-452D-88D6-E12512983413}" destId="{80E321DF-575D-4CF6-BC8C-FA7F46BDA24C}" srcOrd="1" destOrd="0" presId="urn:microsoft.com/office/officeart/2005/8/layout/hierarchy4"/>
    <dgm:cxn modelId="{66DEE620-2B3A-48D2-B17D-D5803075C1A4}" type="presParOf" srcId="{76022CA4-E8BC-452D-88D6-E12512983413}" destId="{138FC4AE-00C0-48AC-B1D2-9618F0CB1BFA}" srcOrd="2" destOrd="0" presId="urn:microsoft.com/office/officeart/2005/8/layout/hierarchy4"/>
    <dgm:cxn modelId="{CDF035FF-828A-4DB5-B879-16D203111E44}" type="presParOf" srcId="{138FC4AE-00C0-48AC-B1D2-9618F0CB1BFA}" destId="{30BA32AD-48B8-4AA2-9A86-C7DFB4735F4C}" srcOrd="0" destOrd="0" presId="urn:microsoft.com/office/officeart/2005/8/layout/hierarchy4"/>
    <dgm:cxn modelId="{80E05FA1-DDD9-4457-82A8-D5B916EC2FAF}" type="presParOf" srcId="{138FC4AE-00C0-48AC-B1D2-9618F0CB1BFA}" destId="{5433D7CA-2741-462C-81FB-09E5C62E7A16}" srcOrd="1" destOrd="0" presId="urn:microsoft.com/office/officeart/2005/8/layout/hierarchy4"/>
    <dgm:cxn modelId="{A93A0AC1-EA91-4061-84C4-309A7879EFDE}" type="presParOf" srcId="{138FC4AE-00C0-48AC-B1D2-9618F0CB1BFA}" destId="{A09EC738-1104-403E-A721-4DA7E6DAE3F3}" srcOrd="2" destOrd="0" presId="urn:microsoft.com/office/officeart/2005/8/layout/hierarchy4"/>
    <dgm:cxn modelId="{7FB4B4F5-EFC4-4D5C-B01C-1F924FA6C755}" type="presParOf" srcId="{A09EC738-1104-403E-A721-4DA7E6DAE3F3}" destId="{21A1D5CF-AB5F-4760-B0B9-2FA303093E6B}" srcOrd="0" destOrd="0" presId="urn:microsoft.com/office/officeart/2005/8/layout/hierarchy4"/>
    <dgm:cxn modelId="{AF4A7C76-ABE3-49FC-934D-D0BA81E2E7D3}" type="presParOf" srcId="{21A1D5CF-AB5F-4760-B0B9-2FA303093E6B}" destId="{16191BA7-7D96-4715-B834-8BD39484B479}" srcOrd="0" destOrd="0" presId="urn:microsoft.com/office/officeart/2005/8/layout/hierarchy4"/>
    <dgm:cxn modelId="{814A009D-4B55-4701-AF70-0578510E0FFE}" type="presParOf" srcId="{21A1D5CF-AB5F-4760-B0B9-2FA303093E6B}" destId="{17010AC1-5387-4FEF-B801-212FD1FDD55B}" srcOrd="1" destOrd="0" presId="urn:microsoft.com/office/officeart/2005/8/layout/hierarchy4"/>
    <dgm:cxn modelId="{2CDABAA5-FBFD-477A-A6AC-4F741809B32A}" type="presParOf" srcId="{21A1D5CF-AB5F-4760-B0B9-2FA303093E6B}" destId="{A4997144-0733-4356-86DD-E472024EFBB2}" srcOrd="2" destOrd="0" presId="urn:microsoft.com/office/officeart/2005/8/layout/hierarchy4"/>
    <dgm:cxn modelId="{26357733-58B5-4E3A-9F61-D8DDA21A6A93}" type="presParOf" srcId="{A4997144-0733-4356-86DD-E472024EFBB2}" destId="{E4098087-C9B2-4362-A323-85BF5F507C22}" srcOrd="0" destOrd="0" presId="urn:microsoft.com/office/officeart/2005/8/layout/hierarchy4"/>
    <dgm:cxn modelId="{7829AECE-12DF-4B8F-ACB9-E79F122580C9}" type="presParOf" srcId="{E4098087-C9B2-4362-A323-85BF5F507C22}" destId="{1A922E0F-688F-4F71-A8B1-71A460ED5D27}" srcOrd="0" destOrd="0" presId="urn:microsoft.com/office/officeart/2005/8/layout/hierarchy4"/>
    <dgm:cxn modelId="{10E60D86-C0C4-4E15-B99D-77320E0958BE}" type="presParOf" srcId="{E4098087-C9B2-4362-A323-85BF5F507C22}" destId="{861F61FE-2BF2-47AC-8D9A-B8D18149D747}" srcOrd="1" destOrd="0" presId="urn:microsoft.com/office/officeart/2005/8/layout/hierarchy4"/>
    <dgm:cxn modelId="{DAB54B5F-C96C-4461-90A9-7BF798BEC006}" type="presParOf" srcId="{E4098087-C9B2-4362-A323-85BF5F507C22}" destId="{8B1A521F-2B92-4F5E-BC1D-3A27A26F25B7}" srcOrd="2" destOrd="0" presId="urn:microsoft.com/office/officeart/2005/8/layout/hierarchy4"/>
    <dgm:cxn modelId="{AFB6EDD8-4F44-4372-90BD-A56670C8AF56}" type="presParOf" srcId="{8B1A521F-2B92-4F5E-BC1D-3A27A26F25B7}" destId="{719CF61D-3DFD-446B-B432-5F78BFC4F674}" srcOrd="0" destOrd="0" presId="urn:microsoft.com/office/officeart/2005/8/layout/hierarchy4"/>
    <dgm:cxn modelId="{238204D8-F0DE-4DBE-AE73-F3EFE5B877F0}" type="presParOf" srcId="{719CF61D-3DFD-446B-B432-5F78BFC4F674}" destId="{4B24DB5C-C9FD-4F16-AC37-7209C7BDB545}" srcOrd="0" destOrd="0" presId="urn:microsoft.com/office/officeart/2005/8/layout/hierarchy4"/>
    <dgm:cxn modelId="{CAE283A8-4478-4E9C-9E90-2BA3AFE4B039}" type="presParOf" srcId="{719CF61D-3DFD-446B-B432-5F78BFC4F674}" destId="{1E930516-8F14-4173-B968-A835CBBE75B0}" srcOrd="1" destOrd="0" presId="urn:microsoft.com/office/officeart/2005/8/layout/hierarchy4"/>
    <dgm:cxn modelId="{D66F0151-1CBC-4F89-ADFD-1E549F3B16E6}" type="presParOf" srcId="{719CF61D-3DFD-446B-B432-5F78BFC4F674}" destId="{7916FB46-AD55-40E1-83E4-4BDCEEC544F2}" srcOrd="2" destOrd="0" presId="urn:microsoft.com/office/officeart/2005/8/layout/hierarchy4"/>
    <dgm:cxn modelId="{4E8A929B-983C-4361-98D8-0F72746FCDE4}" type="presParOf" srcId="{7916FB46-AD55-40E1-83E4-4BDCEEC544F2}" destId="{A41E5FF7-A515-44F5-9A0A-BAB445D5D172}" srcOrd="0" destOrd="0" presId="urn:microsoft.com/office/officeart/2005/8/layout/hierarchy4"/>
    <dgm:cxn modelId="{FDB3F61C-7BD5-4368-83DF-F6305BF70936}" type="presParOf" srcId="{A41E5FF7-A515-44F5-9A0A-BAB445D5D172}" destId="{7C4C282B-7F01-4E4E-B499-A04521E9F16D}" srcOrd="0" destOrd="0" presId="urn:microsoft.com/office/officeart/2005/8/layout/hierarchy4"/>
    <dgm:cxn modelId="{85B80FC9-25F1-47A4-AA65-3444E899BEB3}" type="presParOf" srcId="{A41E5FF7-A515-44F5-9A0A-BAB445D5D172}" destId="{7A41F54B-1A8E-4085-8FE2-2F574E4359BA}" srcOrd="1" destOrd="0" presId="urn:microsoft.com/office/officeart/2005/8/layout/hierarchy4"/>
    <dgm:cxn modelId="{BB6361B1-C6D4-4BCE-98DE-08045E9620F4}" type="presParOf" srcId="{A41E5FF7-A515-44F5-9A0A-BAB445D5D172}" destId="{08E24793-DADC-4FD8-A4DE-05275F17DAE2}" srcOrd="2" destOrd="0" presId="urn:microsoft.com/office/officeart/2005/8/layout/hierarchy4"/>
    <dgm:cxn modelId="{E797CAFF-576D-429F-9CA3-E76BAA1D507A}" type="presParOf" srcId="{08E24793-DADC-4FD8-A4DE-05275F17DAE2}" destId="{57FADDC8-E0D1-4186-9345-0DCF70145813}" srcOrd="0" destOrd="0" presId="urn:microsoft.com/office/officeart/2005/8/layout/hierarchy4"/>
    <dgm:cxn modelId="{C5DA463A-03F5-4E49-A87E-4348C4DB0715}" type="presParOf" srcId="{57FADDC8-E0D1-4186-9345-0DCF70145813}" destId="{5CF8BA57-F847-4335-B6CE-A6CB307954A2}" srcOrd="0" destOrd="0" presId="urn:microsoft.com/office/officeart/2005/8/layout/hierarchy4"/>
    <dgm:cxn modelId="{FE457D30-FE28-4D3A-B82A-A84816A62708}" type="presParOf" srcId="{57FADDC8-E0D1-4186-9345-0DCF70145813}" destId="{B195A3E3-4384-4ABE-9A2D-51AFA7F7AA65}" srcOrd="1" destOrd="0" presId="urn:microsoft.com/office/officeart/2005/8/layout/hierarchy4"/>
    <dgm:cxn modelId="{C38EA1A8-6494-4E1D-9177-279A305736ED}" type="presParOf" srcId="{76022CA4-E8BC-452D-88D6-E12512983413}" destId="{1F16C91C-A25D-4F0F-AB7E-2A301F89A4CF}" srcOrd="3" destOrd="0" presId="urn:microsoft.com/office/officeart/2005/8/layout/hierarchy4"/>
    <dgm:cxn modelId="{266618E0-692F-49AB-8692-B205EF5334E8}" type="presParOf" srcId="{76022CA4-E8BC-452D-88D6-E12512983413}" destId="{71F8A0C2-915E-4DA8-B43A-F96F1B7A92FC}" srcOrd="4" destOrd="0" presId="urn:microsoft.com/office/officeart/2005/8/layout/hierarchy4"/>
    <dgm:cxn modelId="{0E47DF46-F56A-40C2-8D5B-100898FE53C6}" type="presParOf" srcId="{71F8A0C2-915E-4DA8-B43A-F96F1B7A92FC}" destId="{996F8264-57DE-4CAA-976A-885F9667F404}" srcOrd="0" destOrd="0" presId="urn:microsoft.com/office/officeart/2005/8/layout/hierarchy4"/>
    <dgm:cxn modelId="{1D4858C2-C075-4C8F-96E9-01DB1A483308}" type="presParOf" srcId="{71F8A0C2-915E-4DA8-B43A-F96F1B7A92FC}" destId="{53DE5B3C-5AFC-4B57-9748-7F3E483C6397}" srcOrd="1" destOrd="0" presId="urn:microsoft.com/office/officeart/2005/8/layout/hierarchy4"/>
    <dgm:cxn modelId="{767B48DC-8E89-46EF-BEF5-11897C4093FD}" type="presParOf" srcId="{71F8A0C2-915E-4DA8-B43A-F96F1B7A92FC}" destId="{38853391-299D-4E53-B1C1-4A26B2AACDE9}" srcOrd="2" destOrd="0" presId="urn:microsoft.com/office/officeart/2005/8/layout/hierarchy4"/>
    <dgm:cxn modelId="{8F4C5A15-265B-45CC-A8B2-76FCE609D070}" type="presParOf" srcId="{38853391-299D-4E53-B1C1-4A26B2AACDE9}" destId="{38576C77-EB70-44D1-B063-9F8E11B105D3}" srcOrd="0" destOrd="0" presId="urn:microsoft.com/office/officeart/2005/8/layout/hierarchy4"/>
    <dgm:cxn modelId="{EEDB6EC2-CCC9-4635-9592-4B8B8FA1A1CC}" type="presParOf" srcId="{38576C77-EB70-44D1-B063-9F8E11B105D3}" destId="{3DFEAEA8-78DD-4768-8E79-F736677CA11E}" srcOrd="0" destOrd="0" presId="urn:microsoft.com/office/officeart/2005/8/layout/hierarchy4"/>
    <dgm:cxn modelId="{01C16354-45C9-406C-8C56-B0F4615AFCF2}" type="presParOf" srcId="{38576C77-EB70-44D1-B063-9F8E11B105D3}" destId="{70BD2E56-369A-45D2-996D-90068029D9D8}" srcOrd="1" destOrd="0" presId="urn:microsoft.com/office/officeart/2005/8/layout/hierarchy4"/>
    <dgm:cxn modelId="{BFDD1D9F-26AA-40D4-A662-346CB1B80096}" type="presParOf" srcId="{38576C77-EB70-44D1-B063-9F8E11B105D3}" destId="{B385D717-50C1-46C4-BC54-75F6B90B796B}" srcOrd="2" destOrd="0" presId="urn:microsoft.com/office/officeart/2005/8/layout/hierarchy4"/>
    <dgm:cxn modelId="{65C0C0A0-A231-4001-B4AE-2FA416F30D97}" type="presParOf" srcId="{B385D717-50C1-46C4-BC54-75F6B90B796B}" destId="{0FE3BD0A-86D3-48E7-B2B4-44FCEC621BFA}" srcOrd="0" destOrd="0" presId="urn:microsoft.com/office/officeart/2005/8/layout/hierarchy4"/>
    <dgm:cxn modelId="{0D85DE23-85DA-4220-BF9A-5A21E2BC0835}" type="presParOf" srcId="{0FE3BD0A-86D3-48E7-B2B4-44FCEC621BFA}" destId="{A1DBD11C-CC1D-4C04-B11C-D774E41A1983}" srcOrd="0" destOrd="0" presId="urn:microsoft.com/office/officeart/2005/8/layout/hierarchy4"/>
    <dgm:cxn modelId="{047CEE3A-471E-4FD3-83A5-7A1944FE1CAF}" type="presParOf" srcId="{0FE3BD0A-86D3-48E7-B2B4-44FCEC621BFA}" destId="{FFE8167F-41F0-4820-9974-39712B558493}" srcOrd="1" destOrd="0" presId="urn:microsoft.com/office/officeart/2005/8/layout/hierarchy4"/>
    <dgm:cxn modelId="{CD345008-92AA-4F6A-8441-83C10CCC9BC0}" type="presParOf" srcId="{0FE3BD0A-86D3-48E7-B2B4-44FCEC621BFA}" destId="{14294F66-E14C-4C15-AAEC-EBDFE2E2249E}" srcOrd="2" destOrd="0" presId="urn:microsoft.com/office/officeart/2005/8/layout/hierarchy4"/>
    <dgm:cxn modelId="{39783F77-0979-404D-81DF-A64E62268F43}" type="presParOf" srcId="{14294F66-E14C-4C15-AAEC-EBDFE2E2249E}" destId="{146D078E-7F37-42E2-8331-9C994C39727D}" srcOrd="0" destOrd="0" presId="urn:microsoft.com/office/officeart/2005/8/layout/hierarchy4"/>
    <dgm:cxn modelId="{48C10E92-6E9C-4E94-B98D-732804BC7BDC}" type="presParOf" srcId="{146D078E-7F37-42E2-8331-9C994C39727D}" destId="{242C444C-5568-4D11-893A-84D8A362FB97}" srcOrd="0" destOrd="0" presId="urn:microsoft.com/office/officeart/2005/8/layout/hierarchy4"/>
    <dgm:cxn modelId="{C631E6BE-8E5C-4F18-9577-BDDB2DCBFB95}" type="presParOf" srcId="{146D078E-7F37-42E2-8331-9C994C39727D}" destId="{9B0D8CE6-48A2-48A1-9A63-906D0B6E2D10}" srcOrd="1" destOrd="0" presId="urn:microsoft.com/office/officeart/2005/8/layout/hierarchy4"/>
    <dgm:cxn modelId="{1C939B5A-27B8-4457-901C-2BE48459A484}" type="presParOf" srcId="{146D078E-7F37-42E2-8331-9C994C39727D}" destId="{2CA7B623-45A6-4DEB-9DAF-E988B2B9B1F8}" srcOrd="2" destOrd="0" presId="urn:microsoft.com/office/officeart/2005/8/layout/hierarchy4"/>
    <dgm:cxn modelId="{927F2CF9-4F4E-4BDC-8161-903FC8D92C9D}" type="presParOf" srcId="{2CA7B623-45A6-4DEB-9DAF-E988B2B9B1F8}" destId="{E659CDAC-DB7D-4B1F-BE45-55D9CB17BD9C}" srcOrd="0" destOrd="0" presId="urn:microsoft.com/office/officeart/2005/8/layout/hierarchy4"/>
    <dgm:cxn modelId="{74A5123E-C13E-46B0-9983-6DECBA09F6A0}" type="presParOf" srcId="{E659CDAC-DB7D-4B1F-BE45-55D9CB17BD9C}" destId="{65196211-2963-47AC-BC5F-697458A38391}" srcOrd="0" destOrd="0" presId="urn:microsoft.com/office/officeart/2005/8/layout/hierarchy4"/>
    <dgm:cxn modelId="{26A03E1C-C115-4901-882F-EB6F8E95F7EF}" type="presParOf" srcId="{E659CDAC-DB7D-4B1F-BE45-55D9CB17BD9C}" destId="{21879D88-726C-47C6-B567-F0BEF57B5DE4}" srcOrd="1" destOrd="0" presId="urn:microsoft.com/office/officeart/2005/8/layout/hierarchy4"/>
    <dgm:cxn modelId="{E376A877-0388-4747-B659-BB3F8AA49EFD}" type="presParOf" srcId="{E659CDAC-DB7D-4B1F-BE45-55D9CB17BD9C}" destId="{9F0AB8CA-8E0F-4D3A-9B41-F1C690A85375}" srcOrd="2" destOrd="0" presId="urn:microsoft.com/office/officeart/2005/8/layout/hierarchy4"/>
    <dgm:cxn modelId="{91344383-B427-43D9-9968-74DC947317FF}" type="presParOf" srcId="{9F0AB8CA-8E0F-4D3A-9B41-F1C690A85375}" destId="{7B47234B-4C96-4F48-AF90-D7CD85995EFA}" srcOrd="0" destOrd="0" presId="urn:microsoft.com/office/officeart/2005/8/layout/hierarchy4"/>
    <dgm:cxn modelId="{F03EABD0-4400-4D69-A5E1-A23772923326}" type="presParOf" srcId="{7B47234B-4C96-4F48-AF90-D7CD85995EFA}" destId="{B16B2163-C89D-460C-83A3-2F83B3107EE2}" srcOrd="0" destOrd="0" presId="urn:microsoft.com/office/officeart/2005/8/layout/hierarchy4"/>
    <dgm:cxn modelId="{736F0F2D-88F5-4023-A627-1AA98D4FADEC}" type="presParOf" srcId="{7B47234B-4C96-4F48-AF90-D7CD85995EFA}" destId="{AF78CC3C-FE5A-44C8-9529-186F306EA55C}" srcOrd="1" destOrd="0" presId="urn:microsoft.com/office/officeart/2005/8/layout/hierarchy4"/>
    <dgm:cxn modelId="{CB88A31F-6EDC-45C2-92B4-4557ED0F2079}" type="presParOf" srcId="{76022CA4-E8BC-452D-88D6-E12512983413}" destId="{5F4A4F82-4939-475A-AC35-697FE4434097}" srcOrd="5" destOrd="0" presId="urn:microsoft.com/office/officeart/2005/8/layout/hierarchy4"/>
    <dgm:cxn modelId="{84183FDF-6EEE-4302-8FBB-6AB6EB9E5079}" type="presParOf" srcId="{76022CA4-E8BC-452D-88D6-E12512983413}" destId="{50108627-CDFF-455E-9C39-6797474B9FE9}" srcOrd="6" destOrd="0" presId="urn:microsoft.com/office/officeart/2005/8/layout/hierarchy4"/>
    <dgm:cxn modelId="{9281BA4A-CCD8-4266-976E-72FD3BBD66C3}" type="presParOf" srcId="{50108627-CDFF-455E-9C39-6797474B9FE9}" destId="{CE3F0C68-61C8-4CEE-AFD8-2B9C2EB93A59}" srcOrd="0" destOrd="0" presId="urn:microsoft.com/office/officeart/2005/8/layout/hierarchy4"/>
    <dgm:cxn modelId="{0A5288E9-945C-49C7-9963-0B5181BBD369}" type="presParOf" srcId="{50108627-CDFF-455E-9C39-6797474B9FE9}" destId="{906AA813-D602-4461-B1E6-C0230F469A56}" srcOrd="1" destOrd="0" presId="urn:microsoft.com/office/officeart/2005/8/layout/hierarchy4"/>
    <dgm:cxn modelId="{FBDB0EB9-6F3F-4552-BAC9-265643D4DB42}" type="presParOf" srcId="{50108627-CDFF-455E-9C39-6797474B9FE9}" destId="{5424F3E0-4E2E-414C-A37C-85F25EEE1951}" srcOrd="2" destOrd="0" presId="urn:microsoft.com/office/officeart/2005/8/layout/hierarchy4"/>
    <dgm:cxn modelId="{AF675BFE-2653-42A9-BB77-9621F11022BC}" type="presParOf" srcId="{5424F3E0-4E2E-414C-A37C-85F25EEE1951}" destId="{B96ADCD6-CCA8-47CF-A9E8-212C0D8720C9}" srcOrd="0" destOrd="0" presId="urn:microsoft.com/office/officeart/2005/8/layout/hierarchy4"/>
    <dgm:cxn modelId="{F215337C-4CBA-4E20-9D5D-FE21C7B04CAE}" type="presParOf" srcId="{B96ADCD6-CCA8-47CF-A9E8-212C0D8720C9}" destId="{28A1A25D-FD46-49E8-80F8-F7F149F87B34}" srcOrd="0" destOrd="0" presId="urn:microsoft.com/office/officeart/2005/8/layout/hierarchy4"/>
    <dgm:cxn modelId="{67F897EB-0F14-4CF1-980D-E64C8737277A}" type="presParOf" srcId="{B96ADCD6-CCA8-47CF-A9E8-212C0D8720C9}" destId="{775AC7B6-6570-4EFB-88FF-91BD114D032F}" srcOrd="1" destOrd="0" presId="urn:microsoft.com/office/officeart/2005/8/layout/hierarchy4"/>
    <dgm:cxn modelId="{D338E5C8-A49A-4373-BE8A-9A82F5194ABF}" type="presParOf" srcId="{B96ADCD6-CCA8-47CF-A9E8-212C0D8720C9}" destId="{E2F3046B-CD86-4517-BD81-5167BFAA4A29}" srcOrd="2" destOrd="0" presId="urn:microsoft.com/office/officeart/2005/8/layout/hierarchy4"/>
    <dgm:cxn modelId="{D73C3C05-74B0-4444-AAB8-94F109D90E4C}" type="presParOf" srcId="{E2F3046B-CD86-4517-BD81-5167BFAA4A29}" destId="{1C9528D0-9BFF-4C73-9BE0-D6DD7D1F8751}" srcOrd="0" destOrd="0" presId="urn:microsoft.com/office/officeart/2005/8/layout/hierarchy4"/>
    <dgm:cxn modelId="{A470AA5A-699B-43DD-9541-32D62FD7F658}" type="presParOf" srcId="{1C9528D0-9BFF-4C73-9BE0-D6DD7D1F8751}" destId="{4C54E2F7-E8A3-47BC-B1D2-89814ED2D70F}" srcOrd="0" destOrd="0" presId="urn:microsoft.com/office/officeart/2005/8/layout/hierarchy4"/>
    <dgm:cxn modelId="{4C1E6600-3990-4D2C-A838-1BA25E5A952F}" type="presParOf" srcId="{1C9528D0-9BFF-4C73-9BE0-D6DD7D1F8751}" destId="{34108DF2-FD20-48F1-A39F-44BCF4951A5C}" srcOrd="1" destOrd="0" presId="urn:microsoft.com/office/officeart/2005/8/layout/hierarchy4"/>
    <dgm:cxn modelId="{D6DFE8BD-AC39-4159-83D2-47A1BC8A6967}" type="presParOf" srcId="{1C9528D0-9BFF-4C73-9BE0-D6DD7D1F8751}" destId="{A5A684A9-1FAB-4876-A01A-8ACFF11176CE}" srcOrd="2" destOrd="0" presId="urn:microsoft.com/office/officeart/2005/8/layout/hierarchy4"/>
    <dgm:cxn modelId="{E7674E05-1FA1-4943-B154-2E0EAC2AB5E9}" type="presParOf" srcId="{A5A684A9-1FAB-4876-A01A-8ACFF11176CE}" destId="{1B9AA6D6-19FC-4D16-BBD8-6E92715497DB}" srcOrd="0" destOrd="0" presId="urn:microsoft.com/office/officeart/2005/8/layout/hierarchy4"/>
    <dgm:cxn modelId="{6B63A282-FE94-4D80-BC1B-8ADB7D7269B2}" type="presParOf" srcId="{1B9AA6D6-19FC-4D16-BBD8-6E92715497DB}" destId="{9192D7AD-FE31-4368-8720-FDAF4DEAF179}" srcOrd="0" destOrd="0" presId="urn:microsoft.com/office/officeart/2005/8/layout/hierarchy4"/>
    <dgm:cxn modelId="{95A6ABEE-3EC6-482A-A346-4E47DAD4F184}" type="presParOf" srcId="{1B9AA6D6-19FC-4D16-BBD8-6E92715497DB}" destId="{9F2104D2-E308-4207-919B-BC0DA04CAC98}" srcOrd="1" destOrd="0" presId="urn:microsoft.com/office/officeart/2005/8/layout/hierarchy4"/>
    <dgm:cxn modelId="{EBB86433-5C1C-43FB-95B3-DCC7EB634FEA}" type="presParOf" srcId="{1B9AA6D6-19FC-4D16-BBD8-6E92715497DB}" destId="{D906DFE5-4868-4601-AA83-6CD4381B2AA0}" srcOrd="2" destOrd="0" presId="urn:microsoft.com/office/officeart/2005/8/layout/hierarchy4"/>
    <dgm:cxn modelId="{24B7F7D5-08C9-42B1-BA9E-FC926B8ECF40}" type="presParOf" srcId="{D906DFE5-4868-4601-AA83-6CD4381B2AA0}" destId="{A90D626E-6099-4B8E-AB42-AD8FAD23BE19}" srcOrd="0" destOrd="0" presId="urn:microsoft.com/office/officeart/2005/8/layout/hierarchy4"/>
    <dgm:cxn modelId="{67A956D1-13F7-45F4-A40F-660284EDBF28}" type="presParOf" srcId="{A90D626E-6099-4B8E-AB42-AD8FAD23BE19}" destId="{39337B27-065E-4119-A382-C4A93BF02FAE}" srcOrd="0" destOrd="0" presId="urn:microsoft.com/office/officeart/2005/8/layout/hierarchy4"/>
    <dgm:cxn modelId="{88733E10-AE27-42B7-B40B-64C18E03A88A}" type="presParOf" srcId="{A90D626E-6099-4B8E-AB42-AD8FAD23BE19}" destId="{1152B78A-0ABF-4A1B-B477-66B0682B63F4}" srcOrd="1" destOrd="0" presId="urn:microsoft.com/office/officeart/2005/8/layout/hierarchy4"/>
    <dgm:cxn modelId="{71914283-3ADF-4C18-B170-6DEE4C54D2E4}" type="presParOf" srcId="{A90D626E-6099-4B8E-AB42-AD8FAD23BE19}" destId="{A2A35F48-3D18-4BCD-800C-69058F1B6DC1}" srcOrd="2" destOrd="0" presId="urn:microsoft.com/office/officeart/2005/8/layout/hierarchy4"/>
    <dgm:cxn modelId="{D6FD09AA-683B-4F7A-BE5D-3ECE79C8E0E4}" type="presParOf" srcId="{A2A35F48-3D18-4BCD-800C-69058F1B6DC1}" destId="{51585CC4-A3A3-477C-AA91-60809D24A386}" srcOrd="0" destOrd="0" presId="urn:microsoft.com/office/officeart/2005/8/layout/hierarchy4"/>
    <dgm:cxn modelId="{EAE1A822-98D1-4279-AA00-4EF13DA61422}" type="presParOf" srcId="{51585CC4-A3A3-477C-AA91-60809D24A386}" destId="{0CD8397B-50FD-448D-83B2-4449CAE69F16}" srcOrd="0" destOrd="0" presId="urn:microsoft.com/office/officeart/2005/8/layout/hierarchy4"/>
    <dgm:cxn modelId="{6A7DE98B-C5EA-4C2F-A5D2-1A2D6FDCED09}" type="presParOf" srcId="{51585CC4-A3A3-477C-AA91-60809D24A386}" destId="{3C2EC68C-3C2F-4F43-A65E-2731C46B9F32}" srcOrd="1" destOrd="0" presId="urn:microsoft.com/office/officeart/2005/8/layout/hierarchy4"/>
    <dgm:cxn modelId="{46EF2D58-E44C-419C-B3C5-0EFBFAAB1DB3}" type="presParOf" srcId="{76022CA4-E8BC-452D-88D6-E12512983413}" destId="{FAF8EEF8-1E44-4B04-84D9-FAF529BDCDB2}" srcOrd="7" destOrd="0" presId="urn:microsoft.com/office/officeart/2005/8/layout/hierarchy4"/>
    <dgm:cxn modelId="{876661B4-5459-4B45-A000-3538E50CC405}" type="presParOf" srcId="{76022CA4-E8BC-452D-88D6-E12512983413}" destId="{04C0CA7A-FD04-4108-B3EE-491DF67553A1}" srcOrd="8" destOrd="0" presId="urn:microsoft.com/office/officeart/2005/8/layout/hierarchy4"/>
    <dgm:cxn modelId="{91E149B9-B5D7-42B6-8DF0-BAE1E5D2B156}" type="presParOf" srcId="{04C0CA7A-FD04-4108-B3EE-491DF67553A1}" destId="{42785CA4-AFE2-47AC-84E9-65D4A32B0DE6}" srcOrd="0" destOrd="0" presId="urn:microsoft.com/office/officeart/2005/8/layout/hierarchy4"/>
    <dgm:cxn modelId="{83738088-3F4E-4533-9D60-CAD2F533A5F2}" type="presParOf" srcId="{04C0CA7A-FD04-4108-B3EE-491DF67553A1}" destId="{D40A7A16-AE8C-4821-9318-43762DC801F4}" srcOrd="1" destOrd="0" presId="urn:microsoft.com/office/officeart/2005/8/layout/hierarchy4"/>
    <dgm:cxn modelId="{B9B79BBF-9236-499E-B22A-47673178BCA0}" type="presParOf" srcId="{04C0CA7A-FD04-4108-B3EE-491DF67553A1}" destId="{8476360F-2905-4370-A1A6-657CAACDC78E}" srcOrd="2" destOrd="0" presId="urn:microsoft.com/office/officeart/2005/8/layout/hierarchy4"/>
    <dgm:cxn modelId="{78745F6F-1586-4C5D-94CB-B417C66DA77A}" type="presParOf" srcId="{8476360F-2905-4370-A1A6-657CAACDC78E}" destId="{06FBD2AE-C33D-4EDE-B04F-59C779E9FCD9}" srcOrd="0" destOrd="0" presId="urn:microsoft.com/office/officeart/2005/8/layout/hierarchy4"/>
    <dgm:cxn modelId="{CC7CC1DE-1624-4648-A904-B2E574BC595E}" type="presParOf" srcId="{06FBD2AE-C33D-4EDE-B04F-59C779E9FCD9}" destId="{8BFA284E-0044-441A-BF75-E6AB2FC08D99}" srcOrd="0" destOrd="0" presId="urn:microsoft.com/office/officeart/2005/8/layout/hierarchy4"/>
    <dgm:cxn modelId="{2D110D1C-60F1-4785-B2F3-188434A68D17}" type="presParOf" srcId="{06FBD2AE-C33D-4EDE-B04F-59C779E9FCD9}" destId="{18593D61-8897-4758-8DB9-1F988BD58820}" srcOrd="1" destOrd="0" presId="urn:microsoft.com/office/officeart/2005/8/layout/hierarchy4"/>
    <dgm:cxn modelId="{C1ACF2D2-068A-4A34-B903-653075B2A81E}" type="presParOf" srcId="{06FBD2AE-C33D-4EDE-B04F-59C779E9FCD9}" destId="{B3A7E697-2EF9-45F7-B5B4-CDE565B490A8}" srcOrd="2" destOrd="0" presId="urn:microsoft.com/office/officeart/2005/8/layout/hierarchy4"/>
    <dgm:cxn modelId="{C7478D3D-49FC-40CA-BE95-E909AF26C6FD}" type="presParOf" srcId="{B3A7E697-2EF9-45F7-B5B4-CDE565B490A8}" destId="{1800EB7E-BF17-46B8-B950-0A50D0334140}" srcOrd="0" destOrd="0" presId="urn:microsoft.com/office/officeart/2005/8/layout/hierarchy4"/>
    <dgm:cxn modelId="{2C4C9C1E-1446-45F8-AFD7-4462B144BBFF}" type="presParOf" srcId="{1800EB7E-BF17-46B8-B950-0A50D0334140}" destId="{91380815-C071-4830-9871-865AAC26DBF0}" srcOrd="0" destOrd="0" presId="urn:microsoft.com/office/officeart/2005/8/layout/hierarchy4"/>
    <dgm:cxn modelId="{7E590E14-1D23-46E0-B513-2628E1C404AD}" type="presParOf" srcId="{1800EB7E-BF17-46B8-B950-0A50D0334140}" destId="{62CE0BE0-F289-4C60-B7D3-D89BB2E2244A}" srcOrd="1" destOrd="0" presId="urn:microsoft.com/office/officeart/2005/8/layout/hierarchy4"/>
    <dgm:cxn modelId="{1E61AE8A-6806-4B0D-B719-661D1B726130}" type="presParOf" srcId="{1800EB7E-BF17-46B8-B950-0A50D0334140}" destId="{D1411B37-BED1-4CAE-B2F4-5B3FB4900DCE}" srcOrd="2" destOrd="0" presId="urn:microsoft.com/office/officeart/2005/8/layout/hierarchy4"/>
    <dgm:cxn modelId="{7D2CDFF4-6F6F-45A8-9C94-370870AC23ED}" type="presParOf" srcId="{D1411B37-BED1-4CAE-B2F4-5B3FB4900DCE}" destId="{B7160320-8933-4B91-BB1C-9213652CFFE2}" srcOrd="0" destOrd="0" presId="urn:microsoft.com/office/officeart/2005/8/layout/hierarchy4"/>
    <dgm:cxn modelId="{1402CEC0-9C39-4481-9582-A38857A8CB9C}" type="presParOf" srcId="{B7160320-8933-4B91-BB1C-9213652CFFE2}" destId="{CC53453B-B735-4586-8B36-E1B19EE67D1D}" srcOrd="0" destOrd="0" presId="urn:microsoft.com/office/officeart/2005/8/layout/hierarchy4"/>
    <dgm:cxn modelId="{7DB4627E-FCD1-4214-A749-C437D735621A}" type="presParOf" srcId="{B7160320-8933-4B91-BB1C-9213652CFFE2}" destId="{62BB55C7-5236-4552-93B3-737D528C1FDD}" srcOrd="1" destOrd="0" presId="urn:microsoft.com/office/officeart/2005/8/layout/hierarchy4"/>
    <dgm:cxn modelId="{E18E2734-9680-49C2-A7BA-CA20C55FD507}" type="presParOf" srcId="{B7160320-8933-4B91-BB1C-9213652CFFE2}" destId="{A37869A4-E63E-474F-8616-C1EAE9223A21}" srcOrd="2" destOrd="0" presId="urn:microsoft.com/office/officeart/2005/8/layout/hierarchy4"/>
    <dgm:cxn modelId="{B95F21F6-CD37-44DB-A4C6-41B25C076612}" type="presParOf" srcId="{A37869A4-E63E-474F-8616-C1EAE9223A21}" destId="{C069DB32-C0E9-4E08-A185-E57C3D6284CB}" srcOrd="0" destOrd="0" presId="urn:microsoft.com/office/officeart/2005/8/layout/hierarchy4"/>
    <dgm:cxn modelId="{92367AEC-DCA6-486E-8BB0-1B6B5D848F6B}" type="presParOf" srcId="{C069DB32-C0E9-4E08-A185-E57C3D6284CB}" destId="{29CC71AA-1EFA-43CF-BBC1-F9A9C64768E0}" srcOrd="0" destOrd="0" presId="urn:microsoft.com/office/officeart/2005/8/layout/hierarchy4"/>
    <dgm:cxn modelId="{5181E5DC-EF75-4D85-9225-BDEEE5E16405}" type="presParOf" srcId="{C069DB32-C0E9-4E08-A185-E57C3D6284CB}" destId="{80654C95-5F5F-4A7D-8AE1-BF7F249CA27A}" srcOrd="1" destOrd="0" presId="urn:microsoft.com/office/officeart/2005/8/layout/hierarchy4"/>
    <dgm:cxn modelId="{B9480DDE-80C5-41D5-AEEE-5AE38AB45FC4}" type="presParOf" srcId="{C069DB32-C0E9-4E08-A185-E57C3D6284CB}" destId="{72B018C1-EC92-43EC-B2E2-3E59E222E13C}" srcOrd="2" destOrd="0" presId="urn:microsoft.com/office/officeart/2005/8/layout/hierarchy4"/>
    <dgm:cxn modelId="{04573F12-498C-4180-94D9-F7715614791B}" type="presParOf" srcId="{72B018C1-EC92-43EC-B2E2-3E59E222E13C}" destId="{18031286-FB7D-442C-BC9A-5C2B9F447D3D}" srcOrd="0" destOrd="0" presId="urn:microsoft.com/office/officeart/2005/8/layout/hierarchy4"/>
    <dgm:cxn modelId="{1CAB4B12-C08B-477A-AE06-476D6D9776A2}" type="presParOf" srcId="{18031286-FB7D-442C-BC9A-5C2B9F447D3D}" destId="{43D1059E-8153-441A-A104-786ED077AFEB}" srcOrd="0" destOrd="0" presId="urn:microsoft.com/office/officeart/2005/8/layout/hierarchy4"/>
    <dgm:cxn modelId="{E411B8AD-973A-4EE4-824A-6C6480923A18}" type="presParOf" srcId="{18031286-FB7D-442C-BC9A-5C2B9F447D3D}" destId="{5FA69D60-3056-4504-B3D5-4F80FAA35116}" srcOrd="1" destOrd="0" presId="urn:microsoft.com/office/officeart/2005/8/layout/hierarchy4"/>
    <dgm:cxn modelId="{799384FB-0303-407C-9B1F-6C54C9FED974}" type="presParOf" srcId="{76022CA4-E8BC-452D-88D6-E12512983413}" destId="{7679068C-DEB5-4041-B215-B9E850ED06E3}" srcOrd="9" destOrd="0" presId="urn:microsoft.com/office/officeart/2005/8/layout/hierarchy4"/>
    <dgm:cxn modelId="{87366112-F4AE-43E4-AA39-81A9F0632F68}" type="presParOf" srcId="{76022CA4-E8BC-452D-88D6-E12512983413}" destId="{8C5CE2F1-A31E-42EF-8DFE-40EE1FCE5908}" srcOrd="10" destOrd="0" presId="urn:microsoft.com/office/officeart/2005/8/layout/hierarchy4"/>
    <dgm:cxn modelId="{598B7A56-1724-4BA3-8817-6E59018AF588}" type="presParOf" srcId="{8C5CE2F1-A31E-42EF-8DFE-40EE1FCE5908}" destId="{9AED42D4-C0DB-4631-A14A-B4FBF3708CD7}" srcOrd="0" destOrd="0" presId="urn:microsoft.com/office/officeart/2005/8/layout/hierarchy4"/>
    <dgm:cxn modelId="{0A614608-DE09-4F5A-8D9C-ADDF9043CC78}" type="presParOf" srcId="{8C5CE2F1-A31E-42EF-8DFE-40EE1FCE5908}" destId="{77FBE135-20CF-42C8-B3A8-C80C94B36B89}" srcOrd="1" destOrd="0" presId="urn:microsoft.com/office/officeart/2005/8/layout/hierarchy4"/>
    <dgm:cxn modelId="{7DFE7555-5E38-452A-B62C-9E3F4009ACE8}" type="presParOf" srcId="{8C5CE2F1-A31E-42EF-8DFE-40EE1FCE5908}" destId="{69470190-9432-4FF4-A9D1-D8330DA650E7}" srcOrd="2" destOrd="0" presId="urn:microsoft.com/office/officeart/2005/8/layout/hierarchy4"/>
    <dgm:cxn modelId="{30495738-71D9-4DB7-AD40-16AD5535D924}" type="presParOf" srcId="{69470190-9432-4FF4-A9D1-D8330DA650E7}" destId="{6C912E39-C727-40F5-B0DA-C217455440CB}" srcOrd="0" destOrd="0" presId="urn:microsoft.com/office/officeart/2005/8/layout/hierarchy4"/>
    <dgm:cxn modelId="{113082C1-823E-4DAC-AF87-7C91EFDACBE6}" type="presParOf" srcId="{6C912E39-C727-40F5-B0DA-C217455440CB}" destId="{59DF2584-E92A-4E0A-A026-DA4C836044BB}" srcOrd="0" destOrd="0" presId="urn:microsoft.com/office/officeart/2005/8/layout/hierarchy4"/>
    <dgm:cxn modelId="{0F195DDA-C915-4203-A2B7-760C825736BE}" type="presParOf" srcId="{6C912E39-C727-40F5-B0DA-C217455440CB}" destId="{4EB64183-EA73-4861-94C2-45886E402CF4}" srcOrd="1" destOrd="0" presId="urn:microsoft.com/office/officeart/2005/8/layout/hierarchy4"/>
    <dgm:cxn modelId="{60A8CE42-7FD2-4A31-930A-23524F433E3E}" type="presParOf" srcId="{6C912E39-C727-40F5-B0DA-C217455440CB}" destId="{AE5DEC4D-A216-4902-B946-A0D4AFDFE0D4}" srcOrd="2" destOrd="0" presId="urn:microsoft.com/office/officeart/2005/8/layout/hierarchy4"/>
    <dgm:cxn modelId="{D54808D8-B659-4445-98AC-450F1074C164}" type="presParOf" srcId="{AE5DEC4D-A216-4902-B946-A0D4AFDFE0D4}" destId="{78D78437-C4B9-4FE8-BCD3-3FB5B1E1F0BF}" srcOrd="0" destOrd="0" presId="urn:microsoft.com/office/officeart/2005/8/layout/hierarchy4"/>
    <dgm:cxn modelId="{2231244A-84C5-4A25-852F-DB82FA728902}" type="presParOf" srcId="{78D78437-C4B9-4FE8-BCD3-3FB5B1E1F0BF}" destId="{540DDC16-1621-4467-823E-A2B3DD6E59AC}" srcOrd="0" destOrd="0" presId="urn:microsoft.com/office/officeart/2005/8/layout/hierarchy4"/>
    <dgm:cxn modelId="{81629853-AAA9-410F-8E4B-F037BE55F219}" type="presParOf" srcId="{78D78437-C4B9-4FE8-BCD3-3FB5B1E1F0BF}" destId="{CDE62DF1-195B-4A3F-88D7-C09F8F15768E}" srcOrd="1" destOrd="0" presId="urn:microsoft.com/office/officeart/2005/8/layout/hierarchy4"/>
    <dgm:cxn modelId="{51D2B4E5-BA0F-444F-B0BF-EDCD6FCCD652}" type="presParOf" srcId="{78D78437-C4B9-4FE8-BCD3-3FB5B1E1F0BF}" destId="{9CF37B8B-BE07-49B6-A22A-6AE98B0CD164}" srcOrd="2" destOrd="0" presId="urn:microsoft.com/office/officeart/2005/8/layout/hierarchy4"/>
    <dgm:cxn modelId="{6B585C3C-B067-4343-AC73-58D295D77F87}" type="presParOf" srcId="{9CF37B8B-BE07-49B6-A22A-6AE98B0CD164}" destId="{359E8B01-1AF7-49FC-AB9C-6F5DB3A01E71}" srcOrd="0" destOrd="0" presId="urn:microsoft.com/office/officeart/2005/8/layout/hierarchy4"/>
    <dgm:cxn modelId="{5739A074-5E7D-4F17-954E-A1B969ACC1B8}" type="presParOf" srcId="{359E8B01-1AF7-49FC-AB9C-6F5DB3A01E71}" destId="{0F24C82C-A594-4E20-99EB-3FEEC830C3E3}" srcOrd="0" destOrd="0" presId="urn:microsoft.com/office/officeart/2005/8/layout/hierarchy4"/>
    <dgm:cxn modelId="{64288C24-D221-4FAB-8075-B78889FFBDDA}" type="presParOf" srcId="{359E8B01-1AF7-49FC-AB9C-6F5DB3A01E71}" destId="{6BDE0515-74FA-43B2-BE1F-3C74D301003A}" srcOrd="1" destOrd="0" presId="urn:microsoft.com/office/officeart/2005/8/layout/hierarchy4"/>
    <dgm:cxn modelId="{E8E245D4-EE12-4EE4-BD8B-A4D94C6C3CDF}" type="presParOf" srcId="{359E8B01-1AF7-49FC-AB9C-6F5DB3A01E71}" destId="{82BFBB10-5DB7-4FAA-B06F-F7EE9764385B}" srcOrd="2" destOrd="0" presId="urn:microsoft.com/office/officeart/2005/8/layout/hierarchy4"/>
    <dgm:cxn modelId="{089B332B-DE5E-4C23-8414-7955C2B0CE2B}" type="presParOf" srcId="{82BFBB10-5DB7-4FAA-B06F-F7EE9764385B}" destId="{6B7EF128-1E78-47D2-A425-27394AE2E104}" srcOrd="0" destOrd="0" presId="urn:microsoft.com/office/officeart/2005/8/layout/hierarchy4"/>
    <dgm:cxn modelId="{A071EEE5-DF64-472C-9791-8E575BFF978B}" type="presParOf" srcId="{6B7EF128-1E78-47D2-A425-27394AE2E104}" destId="{A604AE56-DDF7-4CDB-9F5F-0EA3C74ECADB}" srcOrd="0" destOrd="0" presId="urn:microsoft.com/office/officeart/2005/8/layout/hierarchy4"/>
    <dgm:cxn modelId="{1AA52280-6CE7-45DE-89E1-649E37F71BDE}" type="presParOf" srcId="{6B7EF128-1E78-47D2-A425-27394AE2E104}" destId="{8519EDF3-987D-4D04-B352-54E478C10C31}" srcOrd="1" destOrd="0" presId="urn:microsoft.com/office/officeart/2005/8/layout/hierarchy4"/>
    <dgm:cxn modelId="{ABED8B81-0303-4827-AA8B-593354D8A811}" type="presParOf" srcId="{6B7EF128-1E78-47D2-A425-27394AE2E104}" destId="{F1BFEE96-1B15-4917-A961-FF5459E13E93}" srcOrd="2" destOrd="0" presId="urn:microsoft.com/office/officeart/2005/8/layout/hierarchy4"/>
    <dgm:cxn modelId="{6959380C-E2D7-42D5-A862-06B79688CBC2}" type="presParOf" srcId="{F1BFEE96-1B15-4917-A961-FF5459E13E93}" destId="{DC29C85C-5C66-4C00-9402-4F22B1B3399C}" srcOrd="0" destOrd="0" presId="urn:microsoft.com/office/officeart/2005/8/layout/hierarchy4"/>
    <dgm:cxn modelId="{819ECF82-37CD-4D55-BDA7-52D1CF7218B6}" type="presParOf" srcId="{DC29C85C-5C66-4C00-9402-4F22B1B3399C}" destId="{0BAC676C-FF9B-4B00-8E17-9F665AA3EEB5}" srcOrd="0" destOrd="0" presId="urn:microsoft.com/office/officeart/2005/8/layout/hierarchy4"/>
    <dgm:cxn modelId="{C9909514-BDF8-4BF7-98E8-0004F6C7171D}" type="presParOf" srcId="{DC29C85C-5C66-4C00-9402-4F22B1B3399C}" destId="{D0099C8E-9902-4CEA-A28C-E97F82E624CD}" srcOrd="1" destOrd="0" presId="urn:microsoft.com/office/officeart/2005/8/layout/hierarchy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A2FBCD-2DBE-4C1D-9D10-9146FAA440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C549B5-7022-4D1A-88A4-7AF37C722878}">
      <dgm:prSet phldrT="[Metin]"/>
      <dgm:spPr/>
      <dgm:t>
        <a:bodyPr/>
        <a:lstStyle/>
        <a:p>
          <a:r>
            <a:rPr lang="en-US" dirty="0" err="1" smtClean="0"/>
            <a:t>Conteúdo</a:t>
          </a:r>
          <a:r>
            <a:rPr lang="en-US" dirty="0" smtClean="0"/>
            <a:t> </a:t>
          </a:r>
          <a:r>
            <a:rPr lang="en-US" dirty="0" err="1" smtClean="0"/>
            <a:t>Externo</a:t>
          </a:r>
          <a:endParaRPr lang="en-US" dirty="0"/>
        </a:p>
      </dgm:t>
    </dgm:pt>
    <dgm:pt modelId="{DF42BEAB-DDCC-4EEE-B438-7066F3D21F70}" type="parTrans" cxnId="{522EE915-8D11-4C6B-B6BE-E2E9362959E0}">
      <dgm:prSet/>
      <dgm:spPr/>
      <dgm:t>
        <a:bodyPr/>
        <a:lstStyle/>
        <a:p>
          <a:endParaRPr lang="en-US"/>
        </a:p>
      </dgm:t>
    </dgm:pt>
    <dgm:pt modelId="{5D8B29D5-500C-4079-87D9-F7038B24659C}" type="sibTrans" cxnId="{522EE915-8D11-4C6B-B6BE-E2E9362959E0}">
      <dgm:prSet/>
      <dgm:spPr/>
      <dgm:t>
        <a:bodyPr/>
        <a:lstStyle/>
        <a:p>
          <a:endParaRPr lang="en-US"/>
        </a:p>
      </dgm:t>
    </dgm:pt>
    <dgm:pt modelId="{6BE42534-1BCF-4E82-8C9F-0CEF45D07668}">
      <dgm:prSet phldrT="[Metin]"/>
      <dgm:spPr/>
      <dgm:t>
        <a:bodyPr/>
        <a:lstStyle/>
        <a:p>
          <a:r>
            <a:rPr lang="pt-BR" b="1" dirty="0" smtClean="0">
              <a:latin typeface="Myriad Pro" pitchFamily="-110" charset="0"/>
            </a:rPr>
            <a:t>Contexto </a:t>
          </a:r>
          <a:r>
            <a:rPr lang="pt-BR" dirty="0" smtClean="0">
              <a:latin typeface="Myriad Pro" pitchFamily="-110" charset="0"/>
            </a:rPr>
            <a:t>político, econômico, social, ambiental, regional, tecnológico e organizacional.</a:t>
          </a:r>
          <a:endParaRPr lang="en-GB" dirty="0" smtClean="0">
            <a:latin typeface="Myriad Pro" pitchFamily="-110" charset="0"/>
          </a:endParaRPr>
        </a:p>
      </dgm:t>
    </dgm:pt>
    <dgm:pt modelId="{A2FEF26C-7809-44BA-A3AC-995F0551217C}" type="parTrans" cxnId="{2DDC8255-2AE1-4163-A6B6-1DF41FEAD023}">
      <dgm:prSet/>
      <dgm:spPr/>
      <dgm:t>
        <a:bodyPr/>
        <a:lstStyle/>
        <a:p>
          <a:endParaRPr lang="en-US"/>
        </a:p>
      </dgm:t>
    </dgm:pt>
    <dgm:pt modelId="{96A2B249-563F-4866-B4A2-B94E68D25D98}" type="sibTrans" cxnId="{2DDC8255-2AE1-4163-A6B6-1DF41FEAD023}">
      <dgm:prSet/>
      <dgm:spPr/>
      <dgm:t>
        <a:bodyPr/>
        <a:lstStyle/>
        <a:p>
          <a:endParaRPr lang="en-US"/>
        </a:p>
      </dgm:t>
    </dgm:pt>
    <dgm:pt modelId="{64FF774B-B5B4-472C-995E-67E10643A395}">
      <dgm:prSet phldrT="[Metin]"/>
      <dgm:spPr/>
      <dgm:t>
        <a:bodyPr/>
        <a:lstStyle/>
        <a:p>
          <a:r>
            <a:rPr lang="en-US" dirty="0" err="1" smtClean="0"/>
            <a:t>Histórico</a:t>
          </a:r>
          <a:endParaRPr lang="en-US" dirty="0"/>
        </a:p>
      </dgm:t>
    </dgm:pt>
    <dgm:pt modelId="{54F67B9E-B404-420E-9E90-646DA9D1A537}" type="parTrans" cxnId="{11C38F04-00A2-4260-81F8-904FC02CEBA3}">
      <dgm:prSet/>
      <dgm:spPr/>
      <dgm:t>
        <a:bodyPr/>
        <a:lstStyle/>
        <a:p>
          <a:endParaRPr lang="en-US"/>
        </a:p>
      </dgm:t>
    </dgm:pt>
    <dgm:pt modelId="{9DB490F8-E880-4B68-BE4D-AEF85A5B067C}" type="sibTrans" cxnId="{11C38F04-00A2-4260-81F8-904FC02CEBA3}">
      <dgm:prSet/>
      <dgm:spPr/>
      <dgm:t>
        <a:bodyPr/>
        <a:lstStyle/>
        <a:p>
          <a:endParaRPr lang="en-US"/>
        </a:p>
      </dgm:t>
    </dgm:pt>
    <dgm:pt modelId="{EF1A8521-071D-4598-8690-E81537296706}">
      <dgm:prSet phldrT="[Metin]"/>
      <dgm:spPr/>
      <dgm:t>
        <a:bodyPr/>
        <a:lstStyle/>
        <a:p>
          <a:r>
            <a:rPr lang="pt-BR" dirty="0" smtClean="0">
              <a:latin typeface="Myriad Pro" pitchFamily="-110" charset="0"/>
            </a:rPr>
            <a:t>Qual é a </a:t>
          </a:r>
          <a:r>
            <a:rPr lang="pt-BR" b="1" dirty="0" smtClean="0">
              <a:latin typeface="Myriad Pro" pitchFamily="-110" charset="0"/>
            </a:rPr>
            <a:t>história</a:t>
          </a:r>
          <a:r>
            <a:rPr lang="pt-BR" dirty="0" smtClean="0">
              <a:latin typeface="Myriad Pro" pitchFamily="-110" charset="0"/>
            </a:rPr>
            <a:t> da empresa? De onde surgiu a ideia? </a:t>
          </a:r>
        </a:p>
        <a:p>
          <a:r>
            <a:rPr lang="pt-BR" dirty="0" smtClean="0">
              <a:latin typeface="Myriad Pro" pitchFamily="-110" charset="0"/>
            </a:rPr>
            <a:t>Quem inventou isso? Como foi desenvolvido (breve linha do tempo)?</a:t>
          </a:r>
          <a:endParaRPr lang="en-GB" dirty="0" smtClean="0">
            <a:latin typeface="Myriad Pro" pitchFamily="-110" charset="0"/>
          </a:endParaRPr>
        </a:p>
      </dgm:t>
    </dgm:pt>
    <dgm:pt modelId="{8A963F11-1C0B-400A-A39C-533545FBAEB7}" type="parTrans" cxnId="{4410648B-79CF-4B4C-B08E-8CF3935D59F1}">
      <dgm:prSet/>
      <dgm:spPr/>
      <dgm:t>
        <a:bodyPr/>
        <a:lstStyle/>
        <a:p>
          <a:endParaRPr lang="en-US"/>
        </a:p>
      </dgm:t>
    </dgm:pt>
    <dgm:pt modelId="{5691F7E9-13DE-4B9F-9C65-0C769C5E7F2D}" type="sibTrans" cxnId="{4410648B-79CF-4B4C-B08E-8CF3935D59F1}">
      <dgm:prSet/>
      <dgm:spPr/>
      <dgm:t>
        <a:bodyPr/>
        <a:lstStyle/>
        <a:p>
          <a:endParaRPr lang="en-US"/>
        </a:p>
      </dgm:t>
    </dgm:pt>
    <dgm:pt modelId="{6D9B9A84-7377-4CF1-9AE7-56488B145E1B}">
      <dgm:prSet phldrT="[Metin]"/>
      <dgm:spPr/>
      <dgm:t>
        <a:bodyPr/>
        <a:lstStyle/>
        <a:p>
          <a:r>
            <a:rPr lang="en-US" dirty="0" err="1" smtClean="0"/>
            <a:t>Modelo</a:t>
          </a:r>
          <a:r>
            <a:rPr lang="en-US" dirty="0" smtClean="0"/>
            <a:t> de </a:t>
          </a:r>
          <a:r>
            <a:rPr lang="en-US" dirty="0" err="1" smtClean="0"/>
            <a:t>Negócios</a:t>
          </a:r>
          <a:endParaRPr lang="en-US" dirty="0"/>
        </a:p>
      </dgm:t>
    </dgm:pt>
    <dgm:pt modelId="{9557DDAD-A0E2-41A5-A79B-CF0016A7BD60}" type="parTrans" cxnId="{0E31F412-2F5A-45AC-AA82-A533EBC4BB6D}">
      <dgm:prSet/>
      <dgm:spPr/>
      <dgm:t>
        <a:bodyPr/>
        <a:lstStyle/>
        <a:p>
          <a:endParaRPr lang="en-US"/>
        </a:p>
      </dgm:t>
    </dgm:pt>
    <dgm:pt modelId="{0658E377-D86C-4D2B-AA1A-72BAE6533ACF}" type="sibTrans" cxnId="{0E31F412-2F5A-45AC-AA82-A533EBC4BB6D}">
      <dgm:prSet/>
      <dgm:spPr/>
      <dgm:t>
        <a:bodyPr/>
        <a:lstStyle/>
        <a:p>
          <a:endParaRPr lang="en-US"/>
        </a:p>
      </dgm:t>
    </dgm:pt>
    <dgm:pt modelId="{A6273B86-D75D-45D2-A943-51E9B2195069}">
      <dgm:prSet phldrT="[Metin]"/>
      <dgm:spPr/>
      <dgm:t>
        <a:bodyPr/>
        <a:lstStyle/>
        <a:p>
          <a:r>
            <a:rPr lang="pt-BR" dirty="0" smtClean="0">
              <a:latin typeface="Myriad Pro" pitchFamily="-110" charset="0"/>
            </a:rPr>
            <a:t>Como o valor foi criado e distribuído (</a:t>
          </a:r>
          <a:r>
            <a:rPr lang="pt-BR" b="1" dirty="0" smtClean="0">
              <a:latin typeface="Myriad Pro" pitchFamily="-110" charset="0"/>
            </a:rPr>
            <a:t>modelo de negócio</a:t>
          </a:r>
          <a:r>
            <a:rPr lang="pt-BR" dirty="0" smtClean="0">
              <a:latin typeface="Myriad Pro" pitchFamily="-110" charset="0"/>
            </a:rPr>
            <a:t>)?</a:t>
          </a:r>
          <a:endParaRPr lang="en-GB" dirty="0" smtClean="0">
            <a:latin typeface="Myriad Pro" pitchFamily="-110" charset="0"/>
          </a:endParaRPr>
        </a:p>
      </dgm:t>
    </dgm:pt>
    <dgm:pt modelId="{76335285-3EA1-4D8D-9040-1A072D63C1B7}" type="parTrans" cxnId="{96F87086-D353-422A-A818-E6A270203CC5}">
      <dgm:prSet/>
      <dgm:spPr/>
      <dgm:t>
        <a:bodyPr/>
        <a:lstStyle/>
        <a:p>
          <a:endParaRPr lang="en-US"/>
        </a:p>
      </dgm:t>
    </dgm:pt>
    <dgm:pt modelId="{8C35AD68-05F1-4FA6-AC23-DB6A54609789}" type="sibTrans" cxnId="{96F87086-D353-422A-A818-E6A270203CC5}">
      <dgm:prSet/>
      <dgm:spPr/>
      <dgm:t>
        <a:bodyPr/>
        <a:lstStyle/>
        <a:p>
          <a:endParaRPr lang="en-US"/>
        </a:p>
      </dgm:t>
    </dgm:pt>
    <dgm:pt modelId="{8097EECC-A798-4BFC-931B-6116A7A734E9}">
      <dgm:prSet phldrT="[Metin]"/>
      <dgm:spPr>
        <a:solidFill>
          <a:srgbClr val="FF0000"/>
        </a:solidFill>
      </dgm:spPr>
      <dgm:t>
        <a:bodyPr/>
        <a:lstStyle/>
        <a:p>
          <a:r>
            <a:rPr lang="en-US" dirty="0" err="1" smtClean="0"/>
            <a:t>Atores</a:t>
          </a:r>
          <a:r>
            <a:rPr lang="en-US" dirty="0" smtClean="0"/>
            <a:t> </a:t>
          </a:r>
          <a:endParaRPr lang="en-US" dirty="0"/>
        </a:p>
      </dgm:t>
    </dgm:pt>
    <dgm:pt modelId="{75D839FB-574A-4E07-B4CE-25439E7CD07B}" type="parTrans" cxnId="{46B161D9-9AC9-4A1F-B035-3CEFB8C04AC5}">
      <dgm:prSet/>
      <dgm:spPr/>
      <dgm:t>
        <a:bodyPr/>
        <a:lstStyle/>
        <a:p>
          <a:endParaRPr lang="en-US"/>
        </a:p>
      </dgm:t>
    </dgm:pt>
    <dgm:pt modelId="{B65E202E-44B5-46F8-9A90-0A7231E0F99E}" type="sibTrans" cxnId="{46B161D9-9AC9-4A1F-B035-3CEFB8C04AC5}">
      <dgm:prSet/>
      <dgm:spPr/>
      <dgm:t>
        <a:bodyPr/>
        <a:lstStyle/>
        <a:p>
          <a:endParaRPr lang="en-US"/>
        </a:p>
      </dgm:t>
    </dgm:pt>
    <dgm:pt modelId="{CD3FB722-BF69-4F58-9986-EADD2B94522B}">
      <dgm:prSet phldrT="[Metin]"/>
      <dgm:spPr>
        <a:solidFill>
          <a:srgbClr val="FF0000"/>
        </a:solidFill>
      </dgm:spPr>
      <dgm:t>
        <a:bodyPr/>
        <a:lstStyle/>
        <a:p>
          <a:r>
            <a:rPr lang="pt-BR" dirty="0" smtClean="0">
              <a:latin typeface="Myriad Pro" pitchFamily="-110" charset="0"/>
            </a:rPr>
            <a:t>Quem contribui para valorização da criação e da distribuição? e como? (</a:t>
          </a:r>
          <a:r>
            <a:rPr lang="pt-BR" b="1" dirty="0" smtClean="0">
              <a:latin typeface="Myriad Pro" pitchFamily="-110" charset="0"/>
            </a:rPr>
            <a:t>os atores</a:t>
          </a:r>
          <a:r>
            <a:rPr lang="pt-BR" dirty="0" smtClean="0">
              <a:latin typeface="Myriad Pro" pitchFamily="-110" charset="0"/>
            </a:rPr>
            <a:t>)</a:t>
          </a:r>
          <a:endParaRPr lang="en-US" dirty="0"/>
        </a:p>
      </dgm:t>
    </dgm:pt>
    <dgm:pt modelId="{5677F250-B84C-4AED-BAA0-09A06673A8E6}" type="parTrans" cxnId="{2880DF8B-9912-4E38-B635-D2B311B942B0}">
      <dgm:prSet/>
      <dgm:spPr/>
      <dgm:t>
        <a:bodyPr/>
        <a:lstStyle/>
        <a:p>
          <a:endParaRPr lang="en-US"/>
        </a:p>
      </dgm:t>
    </dgm:pt>
    <dgm:pt modelId="{55638EF5-0FB6-44BC-90DE-D057AB48CEA8}" type="sibTrans" cxnId="{2880DF8B-9912-4E38-B635-D2B311B942B0}">
      <dgm:prSet/>
      <dgm:spPr/>
      <dgm:t>
        <a:bodyPr/>
        <a:lstStyle/>
        <a:p>
          <a:endParaRPr lang="en-US"/>
        </a:p>
      </dgm:t>
    </dgm:pt>
    <dgm:pt modelId="{6B834DDD-7617-43B3-988A-78964909D7D3}">
      <dgm:prSet phldrT="[Metin]"/>
      <dgm:spPr/>
      <dgm:t>
        <a:bodyPr/>
        <a:lstStyle/>
        <a:p>
          <a:r>
            <a:rPr lang="en-US" dirty="0" err="1" smtClean="0"/>
            <a:t>Resultados</a:t>
          </a:r>
          <a:r>
            <a:rPr lang="en-US" dirty="0" smtClean="0"/>
            <a:t> </a:t>
          </a:r>
          <a:endParaRPr lang="en-US" dirty="0"/>
        </a:p>
      </dgm:t>
    </dgm:pt>
    <dgm:pt modelId="{1A91213A-E7F8-4EB3-9836-D41B6FDA2872}" type="parTrans" cxnId="{02065463-C42C-4E72-92BA-D877D5E87F5A}">
      <dgm:prSet/>
      <dgm:spPr/>
      <dgm:t>
        <a:bodyPr/>
        <a:lstStyle/>
        <a:p>
          <a:endParaRPr lang="en-US"/>
        </a:p>
      </dgm:t>
    </dgm:pt>
    <dgm:pt modelId="{A3169E5B-473F-406C-99AB-6555380DE13B}" type="sibTrans" cxnId="{02065463-C42C-4E72-92BA-D877D5E87F5A}">
      <dgm:prSet/>
      <dgm:spPr/>
      <dgm:t>
        <a:bodyPr/>
        <a:lstStyle/>
        <a:p>
          <a:endParaRPr lang="en-US"/>
        </a:p>
      </dgm:t>
    </dgm:pt>
    <dgm:pt modelId="{DDEAA798-754B-4027-A635-9B6379B2DCB0}">
      <dgm:prSet phldrT="[Metin]"/>
      <dgm:spPr/>
      <dgm:t>
        <a:bodyPr/>
        <a:lstStyle/>
        <a:p>
          <a:r>
            <a:rPr lang="en-GB" dirty="0" err="1" smtClean="0">
              <a:latin typeface="Myriad Pro" pitchFamily="-110" charset="0"/>
            </a:rPr>
            <a:t>Que</a:t>
          </a:r>
          <a:r>
            <a:rPr lang="en-GB" dirty="0" smtClean="0">
              <a:latin typeface="Myriad Pro" pitchFamily="-110" charset="0"/>
            </a:rPr>
            <a:t> </a:t>
          </a:r>
          <a:r>
            <a:rPr lang="en-GB" dirty="0" err="1" smtClean="0">
              <a:latin typeface="Myriad Pro" pitchFamily="-110" charset="0"/>
            </a:rPr>
            <a:t>valor</a:t>
          </a:r>
          <a:r>
            <a:rPr lang="en-GB" dirty="0" smtClean="0">
              <a:latin typeface="Myriad Pro" pitchFamily="-110" charset="0"/>
            </a:rPr>
            <a:t> </a:t>
          </a:r>
          <a:r>
            <a:rPr lang="en-GB" dirty="0" err="1" smtClean="0">
              <a:latin typeface="Myriad Pro" pitchFamily="-110" charset="0"/>
            </a:rPr>
            <a:t>foi</a:t>
          </a:r>
          <a:r>
            <a:rPr lang="en-GB" dirty="0" smtClean="0">
              <a:latin typeface="Myriad Pro" pitchFamily="-110" charset="0"/>
            </a:rPr>
            <a:t> </a:t>
          </a:r>
          <a:r>
            <a:rPr lang="en-GB" dirty="0" err="1" smtClean="0">
              <a:latin typeface="Myriad Pro" pitchFamily="-110" charset="0"/>
            </a:rPr>
            <a:t>criado</a:t>
          </a:r>
          <a:r>
            <a:rPr lang="en-GB" dirty="0" smtClean="0">
              <a:latin typeface="Myriad Pro" pitchFamily="-110" charset="0"/>
            </a:rPr>
            <a:t> e </a:t>
          </a:r>
          <a:r>
            <a:rPr lang="en-GB" dirty="0" err="1" smtClean="0">
              <a:latin typeface="Myriad Pro" pitchFamily="-110" charset="0"/>
            </a:rPr>
            <a:t>distribuído</a:t>
          </a:r>
          <a:r>
            <a:rPr lang="en-GB" dirty="0" smtClean="0">
              <a:latin typeface="Myriad Pro" pitchFamily="-110" charset="0"/>
            </a:rPr>
            <a:t>? (</a:t>
          </a:r>
          <a:r>
            <a:rPr lang="en-GB" b="1" dirty="0" err="1" smtClean="0">
              <a:latin typeface="Myriad Pro" pitchFamily="-110" charset="0"/>
            </a:rPr>
            <a:t>os</a:t>
          </a:r>
          <a:r>
            <a:rPr lang="en-GB" b="1" dirty="0" smtClean="0">
              <a:latin typeface="Myriad Pro" pitchFamily="-110" charset="0"/>
            </a:rPr>
            <a:t> </a:t>
          </a:r>
          <a:r>
            <a:rPr lang="en-GB" b="1" dirty="0" err="1" smtClean="0">
              <a:latin typeface="Myriad Pro" pitchFamily="-110" charset="0"/>
            </a:rPr>
            <a:t>resultados</a:t>
          </a:r>
          <a:r>
            <a:rPr lang="en-GB" dirty="0" smtClean="0">
              <a:latin typeface="Myriad Pro" pitchFamily="-110" charset="0"/>
            </a:rPr>
            <a:t>)</a:t>
          </a:r>
        </a:p>
      </dgm:t>
    </dgm:pt>
    <dgm:pt modelId="{75171BE0-5EDD-4297-B5E2-95A59DD77907}" type="parTrans" cxnId="{DFA17069-C326-4CEC-BFEB-8853FE240DF3}">
      <dgm:prSet/>
      <dgm:spPr/>
      <dgm:t>
        <a:bodyPr/>
        <a:lstStyle/>
        <a:p>
          <a:endParaRPr lang="en-US"/>
        </a:p>
      </dgm:t>
    </dgm:pt>
    <dgm:pt modelId="{75C12FBC-9F58-4A8C-BC75-CCDE450A6C18}" type="sibTrans" cxnId="{DFA17069-C326-4CEC-BFEB-8853FE240DF3}">
      <dgm:prSet/>
      <dgm:spPr/>
      <dgm:t>
        <a:bodyPr/>
        <a:lstStyle/>
        <a:p>
          <a:endParaRPr lang="en-US"/>
        </a:p>
      </dgm:t>
    </dgm:pt>
    <dgm:pt modelId="{B2A7ABC5-D8FC-45BA-8370-929B7E7B5F08}">
      <dgm:prSet phldrT="[Metin]"/>
      <dgm:spPr/>
      <dgm:t>
        <a:bodyPr/>
        <a:lstStyle/>
        <a:p>
          <a:r>
            <a:rPr lang="en-US" dirty="0" err="1" smtClean="0"/>
            <a:t>Conclusão</a:t>
          </a:r>
          <a:r>
            <a:rPr lang="en-US" dirty="0" smtClean="0"/>
            <a:t> </a:t>
          </a:r>
          <a:endParaRPr lang="en-US" dirty="0"/>
        </a:p>
      </dgm:t>
    </dgm:pt>
    <dgm:pt modelId="{499A417A-229B-4006-8FA4-CEAC37977231}" type="parTrans" cxnId="{712364B2-A77E-485C-9FBD-C79D7B588278}">
      <dgm:prSet/>
      <dgm:spPr/>
      <dgm:t>
        <a:bodyPr/>
        <a:lstStyle/>
        <a:p>
          <a:endParaRPr lang="en-US"/>
        </a:p>
      </dgm:t>
    </dgm:pt>
    <dgm:pt modelId="{CEFF9E30-3FEB-4A00-9998-ED56DE7DAC0A}" type="sibTrans" cxnId="{712364B2-A77E-485C-9FBD-C79D7B588278}">
      <dgm:prSet/>
      <dgm:spPr/>
      <dgm:t>
        <a:bodyPr/>
        <a:lstStyle/>
        <a:p>
          <a:endParaRPr lang="en-US"/>
        </a:p>
      </dgm:t>
    </dgm:pt>
    <dgm:pt modelId="{1BAB3D77-96A5-4697-862D-6D8251D41BBD}">
      <dgm:prSet phldrT="[Metin]"/>
      <dgm:spPr/>
      <dgm:t>
        <a:bodyPr/>
        <a:lstStyle/>
        <a:p>
          <a:r>
            <a:rPr lang="en-GB" dirty="0" err="1" smtClean="0">
              <a:latin typeface="Myriad Pro" pitchFamily="-110" charset="0"/>
            </a:rPr>
            <a:t>Conclusão</a:t>
          </a:r>
          <a:r>
            <a:rPr lang="en-GB" dirty="0" smtClean="0">
              <a:latin typeface="Myriad Pro" pitchFamily="-110" charset="0"/>
            </a:rPr>
            <a:t>, </a:t>
          </a:r>
          <a:r>
            <a:rPr lang="en-GB" dirty="0" err="1" smtClean="0">
              <a:latin typeface="Myriad Pro" pitchFamily="-110" charset="0"/>
            </a:rPr>
            <a:t>referências</a:t>
          </a:r>
          <a:r>
            <a:rPr lang="en-GB" dirty="0" smtClean="0">
              <a:latin typeface="Myriad Pro" pitchFamily="-110" charset="0"/>
            </a:rPr>
            <a:t>, </a:t>
          </a:r>
          <a:r>
            <a:rPr lang="en-GB" dirty="0" err="1" smtClean="0">
              <a:latin typeface="Myriad Pro" pitchFamily="-110" charset="0"/>
            </a:rPr>
            <a:t>anexos</a:t>
          </a:r>
          <a:r>
            <a:rPr lang="en-GB" dirty="0" smtClean="0">
              <a:latin typeface="Myriad Pro" pitchFamily="-110" charset="0"/>
            </a:rPr>
            <a:t>, etc.</a:t>
          </a:r>
          <a:endParaRPr lang="en-US" dirty="0"/>
        </a:p>
      </dgm:t>
    </dgm:pt>
    <dgm:pt modelId="{4E0FA812-969C-482E-A0FD-6ED6EF0CBD96}" type="parTrans" cxnId="{70E0851C-CC11-4608-B598-79E8F1897CE6}">
      <dgm:prSet/>
      <dgm:spPr/>
      <dgm:t>
        <a:bodyPr/>
        <a:lstStyle/>
        <a:p>
          <a:endParaRPr lang="en-US"/>
        </a:p>
      </dgm:t>
    </dgm:pt>
    <dgm:pt modelId="{7D444B57-AEF4-43B5-9F9C-FE80E0F62810}" type="sibTrans" cxnId="{70E0851C-CC11-4608-B598-79E8F1897CE6}">
      <dgm:prSet/>
      <dgm:spPr/>
      <dgm:t>
        <a:bodyPr/>
        <a:lstStyle/>
        <a:p>
          <a:endParaRPr lang="en-US"/>
        </a:p>
      </dgm:t>
    </dgm:pt>
    <dgm:pt modelId="{59C0B3DC-5AC6-4377-8792-D3761CC12044}">
      <dgm:prSet/>
      <dgm:spPr/>
      <dgm:t>
        <a:bodyPr/>
        <a:lstStyle/>
        <a:p>
          <a:r>
            <a:rPr lang="pt-BR" dirty="0" smtClean="0">
              <a:latin typeface="Myriad Pro" pitchFamily="-110" charset="0"/>
            </a:rPr>
            <a:t>Aponte qualquer </a:t>
          </a:r>
          <a:r>
            <a:rPr lang="pt-BR" b="1" dirty="0" smtClean="0">
              <a:latin typeface="Myriad Pro" pitchFamily="-110" charset="0"/>
            </a:rPr>
            <a:t>desafio e estratégias de solução </a:t>
          </a:r>
          <a:r>
            <a:rPr lang="pt-BR" dirty="0" smtClean="0">
              <a:latin typeface="Myriad Pro" pitchFamily="-110" charset="0"/>
            </a:rPr>
            <a:t>(matriz </a:t>
          </a:r>
          <a:r>
            <a:rPr lang="pt-BR" dirty="0" err="1" smtClean="0">
              <a:latin typeface="Myriad Pro" pitchFamily="-110" charset="0"/>
            </a:rPr>
            <a:t>cf</a:t>
          </a:r>
          <a:r>
            <a:rPr lang="pt-BR" dirty="0" smtClean="0">
              <a:latin typeface="Myriad Pro" pitchFamily="-110" charset="0"/>
            </a:rPr>
            <a:t>)</a:t>
          </a:r>
          <a:endParaRPr lang="en-GB" dirty="0" smtClean="0">
            <a:latin typeface="Myriad Pro" pitchFamily="-110" charset="0"/>
          </a:endParaRPr>
        </a:p>
      </dgm:t>
    </dgm:pt>
    <dgm:pt modelId="{78D4A98F-DBA7-4036-87BE-227C33F8AABD}" type="parTrans" cxnId="{112B6517-C41E-4169-8E6F-D3E690F8A8EE}">
      <dgm:prSet/>
      <dgm:spPr/>
      <dgm:t>
        <a:bodyPr/>
        <a:lstStyle/>
        <a:p>
          <a:endParaRPr lang="en-US"/>
        </a:p>
      </dgm:t>
    </dgm:pt>
    <dgm:pt modelId="{63E2C532-7D65-4BAD-B084-768CC66D00DE}" type="sibTrans" cxnId="{112B6517-C41E-4169-8E6F-D3E690F8A8EE}">
      <dgm:prSet/>
      <dgm:spPr/>
      <dgm:t>
        <a:bodyPr/>
        <a:lstStyle/>
        <a:p>
          <a:endParaRPr lang="en-US"/>
        </a:p>
      </dgm:t>
    </dgm:pt>
    <dgm:pt modelId="{5E725363-99AE-4DE0-B557-E3A8966FB187}" type="pres">
      <dgm:prSet presAssocID="{E7A2FBCD-2DBE-4C1D-9D10-9146FAA440A3}" presName="vert0" presStyleCnt="0">
        <dgm:presLayoutVars>
          <dgm:dir/>
          <dgm:animOne val="branch"/>
          <dgm:animLvl val="lvl"/>
        </dgm:presLayoutVars>
      </dgm:prSet>
      <dgm:spPr/>
      <dgm:t>
        <a:bodyPr/>
        <a:lstStyle/>
        <a:p>
          <a:endParaRPr lang="en-US"/>
        </a:p>
      </dgm:t>
    </dgm:pt>
    <dgm:pt modelId="{AB1D13ED-650B-463D-89F3-30C0C0EB9EB9}" type="pres">
      <dgm:prSet presAssocID="{6AC549B5-7022-4D1A-88A4-7AF37C722878}" presName="thickLine" presStyleLbl="alignNode1" presStyleIdx="0" presStyleCnt="6"/>
      <dgm:spPr/>
    </dgm:pt>
    <dgm:pt modelId="{595DA2D3-30C4-4533-9484-E1565580F328}" type="pres">
      <dgm:prSet presAssocID="{6AC549B5-7022-4D1A-88A4-7AF37C722878}" presName="horz1" presStyleCnt="0"/>
      <dgm:spPr/>
    </dgm:pt>
    <dgm:pt modelId="{EA1924EE-B10A-4FC7-94F6-CD140473B23E}" type="pres">
      <dgm:prSet presAssocID="{6AC549B5-7022-4D1A-88A4-7AF37C722878}" presName="tx1" presStyleLbl="revTx" presStyleIdx="0" presStyleCnt="13"/>
      <dgm:spPr/>
      <dgm:t>
        <a:bodyPr/>
        <a:lstStyle/>
        <a:p>
          <a:endParaRPr lang="en-US"/>
        </a:p>
      </dgm:t>
    </dgm:pt>
    <dgm:pt modelId="{F1E0D6E1-1FA4-4E24-B7DC-C2423A00435E}" type="pres">
      <dgm:prSet presAssocID="{6AC549B5-7022-4D1A-88A4-7AF37C722878}" presName="vert1" presStyleCnt="0"/>
      <dgm:spPr/>
    </dgm:pt>
    <dgm:pt modelId="{1D8F2F89-E622-4A55-AACB-E7DCF1A9AD92}" type="pres">
      <dgm:prSet presAssocID="{6BE42534-1BCF-4E82-8C9F-0CEF45D07668}" presName="vertSpace2a" presStyleCnt="0"/>
      <dgm:spPr/>
    </dgm:pt>
    <dgm:pt modelId="{CE661D3A-1E91-4DC6-8CBF-BB60ED4BCC26}" type="pres">
      <dgm:prSet presAssocID="{6BE42534-1BCF-4E82-8C9F-0CEF45D07668}" presName="horz2" presStyleCnt="0"/>
      <dgm:spPr/>
    </dgm:pt>
    <dgm:pt modelId="{F97D49E2-A809-4637-99A2-7A5F34A2C229}" type="pres">
      <dgm:prSet presAssocID="{6BE42534-1BCF-4E82-8C9F-0CEF45D07668}" presName="horzSpace2" presStyleCnt="0"/>
      <dgm:spPr/>
    </dgm:pt>
    <dgm:pt modelId="{0D822C1D-4647-4476-8A43-F3A9F9C0EDC3}" type="pres">
      <dgm:prSet presAssocID="{6BE42534-1BCF-4E82-8C9F-0CEF45D07668}" presName="tx2" presStyleLbl="revTx" presStyleIdx="1" presStyleCnt="13"/>
      <dgm:spPr/>
      <dgm:t>
        <a:bodyPr/>
        <a:lstStyle/>
        <a:p>
          <a:endParaRPr lang="en-US"/>
        </a:p>
      </dgm:t>
    </dgm:pt>
    <dgm:pt modelId="{EBE67ABB-24AC-4EC0-A4BD-AD703B0B409F}" type="pres">
      <dgm:prSet presAssocID="{6BE42534-1BCF-4E82-8C9F-0CEF45D07668}" presName="vert2" presStyleCnt="0"/>
      <dgm:spPr/>
    </dgm:pt>
    <dgm:pt modelId="{66178EA3-C668-44FC-ADE5-DB598813D94C}" type="pres">
      <dgm:prSet presAssocID="{6BE42534-1BCF-4E82-8C9F-0CEF45D07668}" presName="thinLine2b" presStyleLbl="callout" presStyleIdx="0" presStyleCnt="7"/>
      <dgm:spPr/>
    </dgm:pt>
    <dgm:pt modelId="{B918E060-4943-4DF0-9CE1-288CF59637B9}" type="pres">
      <dgm:prSet presAssocID="{6BE42534-1BCF-4E82-8C9F-0CEF45D07668}" presName="vertSpace2b" presStyleCnt="0"/>
      <dgm:spPr/>
    </dgm:pt>
    <dgm:pt modelId="{43468A3B-7ADE-43E7-A29C-EA63FB43B8B5}" type="pres">
      <dgm:prSet presAssocID="{64FF774B-B5B4-472C-995E-67E10643A395}" presName="thickLine" presStyleLbl="alignNode1" presStyleIdx="1" presStyleCnt="6"/>
      <dgm:spPr/>
    </dgm:pt>
    <dgm:pt modelId="{51ABC81E-85FA-4487-BE9B-E7EE724C1C81}" type="pres">
      <dgm:prSet presAssocID="{64FF774B-B5B4-472C-995E-67E10643A395}" presName="horz1" presStyleCnt="0"/>
      <dgm:spPr/>
    </dgm:pt>
    <dgm:pt modelId="{731C5B78-F562-4379-96BA-A50F23F30931}" type="pres">
      <dgm:prSet presAssocID="{64FF774B-B5B4-472C-995E-67E10643A395}" presName="tx1" presStyleLbl="revTx" presStyleIdx="2" presStyleCnt="13"/>
      <dgm:spPr/>
      <dgm:t>
        <a:bodyPr/>
        <a:lstStyle/>
        <a:p>
          <a:endParaRPr lang="en-US"/>
        </a:p>
      </dgm:t>
    </dgm:pt>
    <dgm:pt modelId="{BF62F905-F05A-4110-AD11-75A9708F4640}" type="pres">
      <dgm:prSet presAssocID="{64FF774B-B5B4-472C-995E-67E10643A395}" presName="vert1" presStyleCnt="0"/>
      <dgm:spPr/>
    </dgm:pt>
    <dgm:pt modelId="{B535C886-7B02-422F-A7F2-46E993365112}" type="pres">
      <dgm:prSet presAssocID="{EF1A8521-071D-4598-8690-E81537296706}" presName="vertSpace2a" presStyleCnt="0"/>
      <dgm:spPr/>
    </dgm:pt>
    <dgm:pt modelId="{E582D43B-95E6-4D93-B967-B3BEEB30E152}" type="pres">
      <dgm:prSet presAssocID="{EF1A8521-071D-4598-8690-E81537296706}" presName="horz2" presStyleCnt="0"/>
      <dgm:spPr/>
    </dgm:pt>
    <dgm:pt modelId="{92AE866B-851C-41B5-B2A6-1E482F053C81}" type="pres">
      <dgm:prSet presAssocID="{EF1A8521-071D-4598-8690-E81537296706}" presName="horzSpace2" presStyleCnt="0"/>
      <dgm:spPr/>
    </dgm:pt>
    <dgm:pt modelId="{07ABCF03-BD1F-416B-AED4-48761C09C2C3}" type="pres">
      <dgm:prSet presAssocID="{EF1A8521-071D-4598-8690-E81537296706}" presName="tx2" presStyleLbl="revTx" presStyleIdx="3" presStyleCnt="13"/>
      <dgm:spPr/>
      <dgm:t>
        <a:bodyPr/>
        <a:lstStyle/>
        <a:p>
          <a:endParaRPr lang="en-US"/>
        </a:p>
      </dgm:t>
    </dgm:pt>
    <dgm:pt modelId="{F22283CB-9B33-444A-BAFD-6894F6199ADD}" type="pres">
      <dgm:prSet presAssocID="{EF1A8521-071D-4598-8690-E81537296706}" presName="vert2" presStyleCnt="0"/>
      <dgm:spPr/>
    </dgm:pt>
    <dgm:pt modelId="{A85710BD-1435-4EEB-A0DE-8FE6F5098F8E}" type="pres">
      <dgm:prSet presAssocID="{EF1A8521-071D-4598-8690-E81537296706}" presName="thinLine2b" presStyleLbl="callout" presStyleIdx="1" presStyleCnt="7"/>
      <dgm:spPr/>
    </dgm:pt>
    <dgm:pt modelId="{E877CDD4-461B-40C0-B242-741D16160E22}" type="pres">
      <dgm:prSet presAssocID="{EF1A8521-071D-4598-8690-E81537296706}" presName="vertSpace2b" presStyleCnt="0"/>
      <dgm:spPr/>
    </dgm:pt>
    <dgm:pt modelId="{48133F3B-3324-4A9A-BDAE-B1BFD3EB635B}" type="pres">
      <dgm:prSet presAssocID="{6D9B9A84-7377-4CF1-9AE7-56488B145E1B}" presName="thickLine" presStyleLbl="alignNode1" presStyleIdx="2" presStyleCnt="6"/>
      <dgm:spPr/>
    </dgm:pt>
    <dgm:pt modelId="{89E32CE3-E360-472A-8B95-1BB84C2128F3}" type="pres">
      <dgm:prSet presAssocID="{6D9B9A84-7377-4CF1-9AE7-56488B145E1B}" presName="horz1" presStyleCnt="0"/>
      <dgm:spPr/>
    </dgm:pt>
    <dgm:pt modelId="{7E9837D1-FB42-4206-9931-C9AD825FD7A2}" type="pres">
      <dgm:prSet presAssocID="{6D9B9A84-7377-4CF1-9AE7-56488B145E1B}" presName="tx1" presStyleLbl="revTx" presStyleIdx="4" presStyleCnt="13"/>
      <dgm:spPr/>
      <dgm:t>
        <a:bodyPr/>
        <a:lstStyle/>
        <a:p>
          <a:endParaRPr lang="en-US"/>
        </a:p>
      </dgm:t>
    </dgm:pt>
    <dgm:pt modelId="{4E11BCC7-FE22-485D-846F-83019188A51C}" type="pres">
      <dgm:prSet presAssocID="{6D9B9A84-7377-4CF1-9AE7-56488B145E1B}" presName="vert1" presStyleCnt="0"/>
      <dgm:spPr/>
    </dgm:pt>
    <dgm:pt modelId="{FFD0DEFA-CC33-4CEA-ABBE-59C509B31488}" type="pres">
      <dgm:prSet presAssocID="{A6273B86-D75D-45D2-A943-51E9B2195069}" presName="vertSpace2a" presStyleCnt="0"/>
      <dgm:spPr/>
    </dgm:pt>
    <dgm:pt modelId="{D165BFC1-C2AE-4502-A24B-13B44A0C497D}" type="pres">
      <dgm:prSet presAssocID="{A6273B86-D75D-45D2-A943-51E9B2195069}" presName="horz2" presStyleCnt="0"/>
      <dgm:spPr/>
    </dgm:pt>
    <dgm:pt modelId="{FA3705DC-4837-473A-88B1-49C7352475C5}" type="pres">
      <dgm:prSet presAssocID="{A6273B86-D75D-45D2-A943-51E9B2195069}" presName="horzSpace2" presStyleCnt="0"/>
      <dgm:spPr/>
    </dgm:pt>
    <dgm:pt modelId="{732C5AA6-7C12-46A2-9A27-8FFFA7F77420}" type="pres">
      <dgm:prSet presAssocID="{A6273B86-D75D-45D2-A943-51E9B2195069}" presName="tx2" presStyleLbl="revTx" presStyleIdx="5" presStyleCnt="13"/>
      <dgm:spPr/>
      <dgm:t>
        <a:bodyPr/>
        <a:lstStyle/>
        <a:p>
          <a:endParaRPr lang="en-US"/>
        </a:p>
      </dgm:t>
    </dgm:pt>
    <dgm:pt modelId="{BF9E1BCA-6A26-47AB-94E1-7D4A634B7D78}" type="pres">
      <dgm:prSet presAssocID="{A6273B86-D75D-45D2-A943-51E9B2195069}" presName="vert2" presStyleCnt="0"/>
      <dgm:spPr/>
    </dgm:pt>
    <dgm:pt modelId="{6C49EE31-EC0C-4A14-8E35-B03C867002D7}" type="pres">
      <dgm:prSet presAssocID="{A6273B86-D75D-45D2-A943-51E9B2195069}" presName="thinLine2b" presStyleLbl="callout" presStyleIdx="2" presStyleCnt="7"/>
      <dgm:spPr/>
    </dgm:pt>
    <dgm:pt modelId="{3E0DBAFE-8CFB-464D-B2E9-ADA19609C17A}" type="pres">
      <dgm:prSet presAssocID="{A6273B86-D75D-45D2-A943-51E9B2195069}" presName="vertSpace2b" presStyleCnt="0"/>
      <dgm:spPr/>
    </dgm:pt>
    <dgm:pt modelId="{F941F09F-F184-4A9A-A7D8-E1CD09FE9DC3}" type="pres">
      <dgm:prSet presAssocID="{59C0B3DC-5AC6-4377-8792-D3761CC12044}" presName="horz2" presStyleCnt="0"/>
      <dgm:spPr/>
    </dgm:pt>
    <dgm:pt modelId="{F66521BD-FE53-44A0-93FA-09D8A1ECA366}" type="pres">
      <dgm:prSet presAssocID="{59C0B3DC-5AC6-4377-8792-D3761CC12044}" presName="horzSpace2" presStyleCnt="0"/>
      <dgm:spPr/>
    </dgm:pt>
    <dgm:pt modelId="{DEBC51DE-9D3E-41B8-A019-C3F111368F9E}" type="pres">
      <dgm:prSet presAssocID="{59C0B3DC-5AC6-4377-8792-D3761CC12044}" presName="tx2" presStyleLbl="revTx" presStyleIdx="6" presStyleCnt="13"/>
      <dgm:spPr/>
      <dgm:t>
        <a:bodyPr/>
        <a:lstStyle/>
        <a:p>
          <a:endParaRPr lang="en-US"/>
        </a:p>
      </dgm:t>
    </dgm:pt>
    <dgm:pt modelId="{421FFF99-6342-4B5A-97AE-09238A37A670}" type="pres">
      <dgm:prSet presAssocID="{59C0B3DC-5AC6-4377-8792-D3761CC12044}" presName="vert2" presStyleCnt="0"/>
      <dgm:spPr/>
    </dgm:pt>
    <dgm:pt modelId="{C5C3625A-6F82-4101-98BE-BA255C76D12D}" type="pres">
      <dgm:prSet presAssocID="{59C0B3DC-5AC6-4377-8792-D3761CC12044}" presName="thinLine2b" presStyleLbl="callout" presStyleIdx="3" presStyleCnt="7"/>
      <dgm:spPr/>
    </dgm:pt>
    <dgm:pt modelId="{D44F5F1E-685B-4533-A981-FFD0B70F9D4D}" type="pres">
      <dgm:prSet presAssocID="{59C0B3DC-5AC6-4377-8792-D3761CC12044}" presName="vertSpace2b" presStyleCnt="0"/>
      <dgm:spPr/>
    </dgm:pt>
    <dgm:pt modelId="{792FDB9C-8F1F-4793-9C1D-F9A1C6105EB7}" type="pres">
      <dgm:prSet presAssocID="{8097EECC-A798-4BFC-931B-6116A7A734E9}" presName="thickLine" presStyleLbl="alignNode1" presStyleIdx="3" presStyleCnt="6"/>
      <dgm:spPr/>
    </dgm:pt>
    <dgm:pt modelId="{E454AE69-AF6A-4055-A843-05D1EA9BA735}" type="pres">
      <dgm:prSet presAssocID="{8097EECC-A798-4BFC-931B-6116A7A734E9}" presName="horz1" presStyleCnt="0"/>
      <dgm:spPr/>
    </dgm:pt>
    <dgm:pt modelId="{EDD5762A-0AA8-4BBF-A9D6-353406E72F41}" type="pres">
      <dgm:prSet presAssocID="{8097EECC-A798-4BFC-931B-6116A7A734E9}" presName="tx1" presStyleLbl="revTx" presStyleIdx="7" presStyleCnt="13"/>
      <dgm:spPr/>
      <dgm:t>
        <a:bodyPr/>
        <a:lstStyle/>
        <a:p>
          <a:endParaRPr lang="en-US"/>
        </a:p>
      </dgm:t>
    </dgm:pt>
    <dgm:pt modelId="{7DEE2BB6-222E-4470-AC37-5476DA68B586}" type="pres">
      <dgm:prSet presAssocID="{8097EECC-A798-4BFC-931B-6116A7A734E9}" presName="vert1" presStyleCnt="0"/>
      <dgm:spPr/>
    </dgm:pt>
    <dgm:pt modelId="{101C5AD8-8EC1-4028-9297-775D1786B2A6}" type="pres">
      <dgm:prSet presAssocID="{CD3FB722-BF69-4F58-9986-EADD2B94522B}" presName="vertSpace2a" presStyleCnt="0"/>
      <dgm:spPr/>
    </dgm:pt>
    <dgm:pt modelId="{20ACDEBD-BC70-4D01-AB87-6A22802EE2CC}" type="pres">
      <dgm:prSet presAssocID="{CD3FB722-BF69-4F58-9986-EADD2B94522B}" presName="horz2" presStyleCnt="0"/>
      <dgm:spPr/>
    </dgm:pt>
    <dgm:pt modelId="{89EED771-2F12-4EC1-A275-C25332807638}" type="pres">
      <dgm:prSet presAssocID="{CD3FB722-BF69-4F58-9986-EADD2B94522B}" presName="horzSpace2" presStyleCnt="0"/>
      <dgm:spPr/>
    </dgm:pt>
    <dgm:pt modelId="{EF9FC5F5-869A-4BA3-A324-5478ADC065CC}" type="pres">
      <dgm:prSet presAssocID="{CD3FB722-BF69-4F58-9986-EADD2B94522B}" presName="tx2" presStyleLbl="revTx" presStyleIdx="8" presStyleCnt="13"/>
      <dgm:spPr/>
      <dgm:t>
        <a:bodyPr/>
        <a:lstStyle/>
        <a:p>
          <a:endParaRPr lang="en-US"/>
        </a:p>
      </dgm:t>
    </dgm:pt>
    <dgm:pt modelId="{5BA0E8FB-B19B-4EEF-85EE-CA61D4B33E80}" type="pres">
      <dgm:prSet presAssocID="{CD3FB722-BF69-4F58-9986-EADD2B94522B}" presName="vert2" presStyleCnt="0"/>
      <dgm:spPr/>
    </dgm:pt>
    <dgm:pt modelId="{C45ED993-E75D-4413-91A6-DC064BDE370F}" type="pres">
      <dgm:prSet presAssocID="{CD3FB722-BF69-4F58-9986-EADD2B94522B}" presName="thinLine2b" presStyleLbl="callout" presStyleIdx="4" presStyleCnt="7"/>
      <dgm:spPr/>
    </dgm:pt>
    <dgm:pt modelId="{C54D8086-BE7B-4CB8-844A-1C7C088A9402}" type="pres">
      <dgm:prSet presAssocID="{CD3FB722-BF69-4F58-9986-EADD2B94522B}" presName="vertSpace2b" presStyleCnt="0"/>
      <dgm:spPr/>
    </dgm:pt>
    <dgm:pt modelId="{A76C8A9E-2E91-4996-B5D2-945E76B067E8}" type="pres">
      <dgm:prSet presAssocID="{6B834DDD-7617-43B3-988A-78964909D7D3}" presName="thickLine" presStyleLbl="alignNode1" presStyleIdx="4" presStyleCnt="6"/>
      <dgm:spPr/>
    </dgm:pt>
    <dgm:pt modelId="{8DE9F959-6C6C-4695-929E-F76FD2A99238}" type="pres">
      <dgm:prSet presAssocID="{6B834DDD-7617-43B3-988A-78964909D7D3}" presName="horz1" presStyleCnt="0"/>
      <dgm:spPr/>
    </dgm:pt>
    <dgm:pt modelId="{F0BE7F2C-4683-4E70-9F63-6D3E44933585}" type="pres">
      <dgm:prSet presAssocID="{6B834DDD-7617-43B3-988A-78964909D7D3}" presName="tx1" presStyleLbl="revTx" presStyleIdx="9" presStyleCnt="13"/>
      <dgm:spPr/>
      <dgm:t>
        <a:bodyPr/>
        <a:lstStyle/>
        <a:p>
          <a:endParaRPr lang="en-US"/>
        </a:p>
      </dgm:t>
    </dgm:pt>
    <dgm:pt modelId="{7C6D9B45-1817-40E8-A031-97F4625B634F}" type="pres">
      <dgm:prSet presAssocID="{6B834DDD-7617-43B3-988A-78964909D7D3}" presName="vert1" presStyleCnt="0"/>
      <dgm:spPr/>
    </dgm:pt>
    <dgm:pt modelId="{B568A629-71AC-441D-A878-D1118A879F53}" type="pres">
      <dgm:prSet presAssocID="{DDEAA798-754B-4027-A635-9B6379B2DCB0}" presName="vertSpace2a" presStyleCnt="0"/>
      <dgm:spPr/>
    </dgm:pt>
    <dgm:pt modelId="{EB9C53D8-3097-45FA-9F81-C683742BB625}" type="pres">
      <dgm:prSet presAssocID="{DDEAA798-754B-4027-A635-9B6379B2DCB0}" presName="horz2" presStyleCnt="0"/>
      <dgm:spPr/>
    </dgm:pt>
    <dgm:pt modelId="{157BFBBF-9C2F-42CE-97EF-0058FF6EB547}" type="pres">
      <dgm:prSet presAssocID="{DDEAA798-754B-4027-A635-9B6379B2DCB0}" presName="horzSpace2" presStyleCnt="0"/>
      <dgm:spPr/>
    </dgm:pt>
    <dgm:pt modelId="{BBE1058A-027D-4A9A-961C-E20EB3FC5A6B}" type="pres">
      <dgm:prSet presAssocID="{DDEAA798-754B-4027-A635-9B6379B2DCB0}" presName="tx2" presStyleLbl="revTx" presStyleIdx="10" presStyleCnt="13"/>
      <dgm:spPr/>
      <dgm:t>
        <a:bodyPr/>
        <a:lstStyle/>
        <a:p>
          <a:endParaRPr lang="en-US"/>
        </a:p>
      </dgm:t>
    </dgm:pt>
    <dgm:pt modelId="{73258444-B2C8-45AC-BD75-756437A244AB}" type="pres">
      <dgm:prSet presAssocID="{DDEAA798-754B-4027-A635-9B6379B2DCB0}" presName="vert2" presStyleCnt="0"/>
      <dgm:spPr/>
    </dgm:pt>
    <dgm:pt modelId="{54C091C8-3154-4332-9D5A-0A8DA726F37F}" type="pres">
      <dgm:prSet presAssocID="{DDEAA798-754B-4027-A635-9B6379B2DCB0}" presName="thinLine2b" presStyleLbl="callout" presStyleIdx="5" presStyleCnt="7"/>
      <dgm:spPr/>
    </dgm:pt>
    <dgm:pt modelId="{8CF5A8D6-6758-42DE-9B00-B9925C6C82A6}" type="pres">
      <dgm:prSet presAssocID="{DDEAA798-754B-4027-A635-9B6379B2DCB0}" presName="vertSpace2b" presStyleCnt="0"/>
      <dgm:spPr/>
    </dgm:pt>
    <dgm:pt modelId="{5CC880E9-332A-4DD8-A51D-A507BB343064}" type="pres">
      <dgm:prSet presAssocID="{B2A7ABC5-D8FC-45BA-8370-929B7E7B5F08}" presName="thickLine" presStyleLbl="alignNode1" presStyleIdx="5" presStyleCnt="6"/>
      <dgm:spPr/>
    </dgm:pt>
    <dgm:pt modelId="{DCBEE6C4-8227-44D8-B2ED-5E6CDC8BDAF1}" type="pres">
      <dgm:prSet presAssocID="{B2A7ABC5-D8FC-45BA-8370-929B7E7B5F08}" presName="horz1" presStyleCnt="0"/>
      <dgm:spPr/>
    </dgm:pt>
    <dgm:pt modelId="{23D066FF-8342-4815-BD87-57288F6932F8}" type="pres">
      <dgm:prSet presAssocID="{B2A7ABC5-D8FC-45BA-8370-929B7E7B5F08}" presName="tx1" presStyleLbl="revTx" presStyleIdx="11" presStyleCnt="13"/>
      <dgm:spPr/>
      <dgm:t>
        <a:bodyPr/>
        <a:lstStyle/>
        <a:p>
          <a:endParaRPr lang="en-US"/>
        </a:p>
      </dgm:t>
    </dgm:pt>
    <dgm:pt modelId="{4374AED9-48CF-46A3-9677-7016ECA32FB4}" type="pres">
      <dgm:prSet presAssocID="{B2A7ABC5-D8FC-45BA-8370-929B7E7B5F08}" presName="vert1" presStyleCnt="0"/>
      <dgm:spPr/>
    </dgm:pt>
    <dgm:pt modelId="{AF9A4B50-8AB2-4A0D-837B-68860D9D2BC4}" type="pres">
      <dgm:prSet presAssocID="{1BAB3D77-96A5-4697-862D-6D8251D41BBD}" presName="vertSpace2a" presStyleCnt="0"/>
      <dgm:spPr/>
    </dgm:pt>
    <dgm:pt modelId="{1286F696-3024-40D0-B69C-D44DA1A9707D}" type="pres">
      <dgm:prSet presAssocID="{1BAB3D77-96A5-4697-862D-6D8251D41BBD}" presName="horz2" presStyleCnt="0"/>
      <dgm:spPr/>
    </dgm:pt>
    <dgm:pt modelId="{9DF1A39C-573C-467D-A2A2-F4F5FD1756FD}" type="pres">
      <dgm:prSet presAssocID="{1BAB3D77-96A5-4697-862D-6D8251D41BBD}" presName="horzSpace2" presStyleCnt="0"/>
      <dgm:spPr/>
    </dgm:pt>
    <dgm:pt modelId="{FABCB772-A7CB-4B57-B769-8AACDFF33955}" type="pres">
      <dgm:prSet presAssocID="{1BAB3D77-96A5-4697-862D-6D8251D41BBD}" presName="tx2" presStyleLbl="revTx" presStyleIdx="12" presStyleCnt="13"/>
      <dgm:spPr/>
      <dgm:t>
        <a:bodyPr/>
        <a:lstStyle/>
        <a:p>
          <a:endParaRPr lang="en-US"/>
        </a:p>
      </dgm:t>
    </dgm:pt>
    <dgm:pt modelId="{31CA63E1-D2C7-4102-BAFA-8FA6828DE673}" type="pres">
      <dgm:prSet presAssocID="{1BAB3D77-96A5-4697-862D-6D8251D41BBD}" presName="vert2" presStyleCnt="0"/>
      <dgm:spPr/>
    </dgm:pt>
    <dgm:pt modelId="{B483EA34-7394-4F8C-B632-8E39FD5E7F5D}" type="pres">
      <dgm:prSet presAssocID="{1BAB3D77-96A5-4697-862D-6D8251D41BBD}" presName="thinLine2b" presStyleLbl="callout" presStyleIdx="6" presStyleCnt="7"/>
      <dgm:spPr/>
    </dgm:pt>
    <dgm:pt modelId="{5EC05835-49ED-4E7D-BC0A-8DF68A3763F3}" type="pres">
      <dgm:prSet presAssocID="{1BAB3D77-96A5-4697-862D-6D8251D41BBD}" presName="vertSpace2b" presStyleCnt="0"/>
      <dgm:spPr/>
    </dgm:pt>
  </dgm:ptLst>
  <dgm:cxnLst>
    <dgm:cxn modelId="{D642BDBA-B5B3-46FA-97F8-86812BB23D59}" type="presOf" srcId="{6B834DDD-7617-43B3-988A-78964909D7D3}" destId="{F0BE7F2C-4683-4E70-9F63-6D3E44933585}" srcOrd="0" destOrd="0" presId="urn:microsoft.com/office/officeart/2008/layout/LinedList"/>
    <dgm:cxn modelId="{4410648B-79CF-4B4C-B08E-8CF3935D59F1}" srcId="{64FF774B-B5B4-472C-995E-67E10643A395}" destId="{EF1A8521-071D-4598-8690-E81537296706}" srcOrd="0" destOrd="0" parTransId="{8A963F11-1C0B-400A-A39C-533545FBAEB7}" sibTransId="{5691F7E9-13DE-4B9F-9C65-0C769C5E7F2D}"/>
    <dgm:cxn modelId="{C37DA692-6A65-46D4-B612-78622DA99F8D}" type="presOf" srcId="{6BE42534-1BCF-4E82-8C9F-0CEF45D07668}" destId="{0D822C1D-4647-4476-8A43-F3A9F9C0EDC3}" srcOrd="0" destOrd="0" presId="urn:microsoft.com/office/officeart/2008/layout/LinedList"/>
    <dgm:cxn modelId="{2148E51A-5C96-4772-B042-D97E6FBDB7EB}" type="presOf" srcId="{8097EECC-A798-4BFC-931B-6116A7A734E9}" destId="{EDD5762A-0AA8-4BBF-A9D6-353406E72F41}" srcOrd="0" destOrd="0" presId="urn:microsoft.com/office/officeart/2008/layout/LinedList"/>
    <dgm:cxn modelId="{2880DF8B-9912-4E38-B635-D2B311B942B0}" srcId="{8097EECC-A798-4BFC-931B-6116A7A734E9}" destId="{CD3FB722-BF69-4F58-9986-EADD2B94522B}" srcOrd="0" destOrd="0" parTransId="{5677F250-B84C-4AED-BAA0-09A06673A8E6}" sibTransId="{55638EF5-0FB6-44BC-90DE-D057AB48CEA8}"/>
    <dgm:cxn modelId="{712364B2-A77E-485C-9FBD-C79D7B588278}" srcId="{E7A2FBCD-2DBE-4C1D-9D10-9146FAA440A3}" destId="{B2A7ABC5-D8FC-45BA-8370-929B7E7B5F08}" srcOrd="5" destOrd="0" parTransId="{499A417A-229B-4006-8FA4-CEAC37977231}" sibTransId="{CEFF9E30-3FEB-4A00-9998-ED56DE7DAC0A}"/>
    <dgm:cxn modelId="{70E0851C-CC11-4608-B598-79E8F1897CE6}" srcId="{B2A7ABC5-D8FC-45BA-8370-929B7E7B5F08}" destId="{1BAB3D77-96A5-4697-862D-6D8251D41BBD}" srcOrd="0" destOrd="0" parTransId="{4E0FA812-969C-482E-A0FD-6ED6EF0CBD96}" sibTransId="{7D444B57-AEF4-43B5-9F9C-FE80E0F62810}"/>
    <dgm:cxn modelId="{AD1CB97F-912D-4BBF-A839-4EEE31C42715}" type="presOf" srcId="{A6273B86-D75D-45D2-A943-51E9B2195069}" destId="{732C5AA6-7C12-46A2-9A27-8FFFA7F77420}" srcOrd="0" destOrd="0" presId="urn:microsoft.com/office/officeart/2008/layout/LinedList"/>
    <dgm:cxn modelId="{2DDC8255-2AE1-4163-A6B6-1DF41FEAD023}" srcId="{6AC549B5-7022-4D1A-88A4-7AF37C722878}" destId="{6BE42534-1BCF-4E82-8C9F-0CEF45D07668}" srcOrd="0" destOrd="0" parTransId="{A2FEF26C-7809-44BA-A3AC-995F0551217C}" sibTransId="{96A2B249-563F-4866-B4A2-B94E68D25D98}"/>
    <dgm:cxn modelId="{82D76985-73DF-411D-A7E4-73AC28C79282}" type="presOf" srcId="{B2A7ABC5-D8FC-45BA-8370-929B7E7B5F08}" destId="{23D066FF-8342-4815-BD87-57288F6932F8}" srcOrd="0" destOrd="0" presId="urn:microsoft.com/office/officeart/2008/layout/LinedList"/>
    <dgm:cxn modelId="{46B161D9-9AC9-4A1F-B035-3CEFB8C04AC5}" srcId="{E7A2FBCD-2DBE-4C1D-9D10-9146FAA440A3}" destId="{8097EECC-A798-4BFC-931B-6116A7A734E9}" srcOrd="3" destOrd="0" parTransId="{75D839FB-574A-4E07-B4CE-25439E7CD07B}" sibTransId="{B65E202E-44B5-46F8-9A90-0A7231E0F99E}"/>
    <dgm:cxn modelId="{112B6517-C41E-4169-8E6F-D3E690F8A8EE}" srcId="{6D9B9A84-7377-4CF1-9AE7-56488B145E1B}" destId="{59C0B3DC-5AC6-4377-8792-D3761CC12044}" srcOrd="1" destOrd="0" parTransId="{78D4A98F-DBA7-4036-87BE-227C33F8AABD}" sibTransId="{63E2C532-7D65-4BAD-B084-768CC66D00DE}"/>
    <dgm:cxn modelId="{DBC6D2D1-0A2E-48A2-9582-145980C46216}" type="presOf" srcId="{59C0B3DC-5AC6-4377-8792-D3761CC12044}" destId="{DEBC51DE-9D3E-41B8-A019-C3F111368F9E}" srcOrd="0" destOrd="0" presId="urn:microsoft.com/office/officeart/2008/layout/LinedList"/>
    <dgm:cxn modelId="{96F87086-D353-422A-A818-E6A270203CC5}" srcId="{6D9B9A84-7377-4CF1-9AE7-56488B145E1B}" destId="{A6273B86-D75D-45D2-A943-51E9B2195069}" srcOrd="0" destOrd="0" parTransId="{76335285-3EA1-4D8D-9040-1A072D63C1B7}" sibTransId="{8C35AD68-05F1-4FA6-AC23-DB6A54609789}"/>
    <dgm:cxn modelId="{11C38F04-00A2-4260-81F8-904FC02CEBA3}" srcId="{E7A2FBCD-2DBE-4C1D-9D10-9146FAA440A3}" destId="{64FF774B-B5B4-472C-995E-67E10643A395}" srcOrd="1" destOrd="0" parTransId="{54F67B9E-B404-420E-9E90-646DA9D1A537}" sibTransId="{9DB490F8-E880-4B68-BE4D-AEF85A5B067C}"/>
    <dgm:cxn modelId="{6C905387-00EB-4CC6-92E8-B44FD49C72C7}" type="presOf" srcId="{1BAB3D77-96A5-4697-862D-6D8251D41BBD}" destId="{FABCB772-A7CB-4B57-B769-8AACDFF33955}" srcOrd="0" destOrd="0" presId="urn:microsoft.com/office/officeart/2008/layout/LinedList"/>
    <dgm:cxn modelId="{95A12307-BF3A-48CD-B2B3-C5A0C648C738}" type="presOf" srcId="{DDEAA798-754B-4027-A635-9B6379B2DCB0}" destId="{BBE1058A-027D-4A9A-961C-E20EB3FC5A6B}" srcOrd="0" destOrd="0" presId="urn:microsoft.com/office/officeart/2008/layout/LinedList"/>
    <dgm:cxn modelId="{38D5D03E-C328-4C0F-AF27-31ED29DB2BA4}" type="presOf" srcId="{64FF774B-B5B4-472C-995E-67E10643A395}" destId="{731C5B78-F562-4379-96BA-A50F23F30931}" srcOrd="0" destOrd="0" presId="urn:microsoft.com/office/officeart/2008/layout/LinedList"/>
    <dgm:cxn modelId="{9FB9307A-78FC-44FF-B0A5-FB0095441A5C}" type="presOf" srcId="{6AC549B5-7022-4D1A-88A4-7AF37C722878}" destId="{EA1924EE-B10A-4FC7-94F6-CD140473B23E}" srcOrd="0" destOrd="0" presId="urn:microsoft.com/office/officeart/2008/layout/LinedList"/>
    <dgm:cxn modelId="{A57182D9-9BE6-4FEC-961F-77F3A1E18205}" type="presOf" srcId="{E7A2FBCD-2DBE-4C1D-9D10-9146FAA440A3}" destId="{5E725363-99AE-4DE0-B557-E3A8966FB187}" srcOrd="0" destOrd="0" presId="urn:microsoft.com/office/officeart/2008/layout/LinedList"/>
    <dgm:cxn modelId="{522EE915-8D11-4C6B-B6BE-E2E9362959E0}" srcId="{E7A2FBCD-2DBE-4C1D-9D10-9146FAA440A3}" destId="{6AC549B5-7022-4D1A-88A4-7AF37C722878}" srcOrd="0" destOrd="0" parTransId="{DF42BEAB-DDCC-4EEE-B438-7066F3D21F70}" sibTransId="{5D8B29D5-500C-4079-87D9-F7038B24659C}"/>
    <dgm:cxn modelId="{DFA17069-C326-4CEC-BFEB-8853FE240DF3}" srcId="{6B834DDD-7617-43B3-988A-78964909D7D3}" destId="{DDEAA798-754B-4027-A635-9B6379B2DCB0}" srcOrd="0" destOrd="0" parTransId="{75171BE0-5EDD-4297-B5E2-95A59DD77907}" sibTransId="{75C12FBC-9F58-4A8C-BC75-CCDE450A6C18}"/>
    <dgm:cxn modelId="{208FEC37-C257-47E4-8C34-DD41A377B8A8}" type="presOf" srcId="{EF1A8521-071D-4598-8690-E81537296706}" destId="{07ABCF03-BD1F-416B-AED4-48761C09C2C3}" srcOrd="0" destOrd="0" presId="urn:microsoft.com/office/officeart/2008/layout/LinedList"/>
    <dgm:cxn modelId="{0E31F412-2F5A-45AC-AA82-A533EBC4BB6D}" srcId="{E7A2FBCD-2DBE-4C1D-9D10-9146FAA440A3}" destId="{6D9B9A84-7377-4CF1-9AE7-56488B145E1B}" srcOrd="2" destOrd="0" parTransId="{9557DDAD-A0E2-41A5-A79B-CF0016A7BD60}" sibTransId="{0658E377-D86C-4D2B-AA1A-72BAE6533ACF}"/>
    <dgm:cxn modelId="{7D7229A0-D839-4087-947C-5AFCA8C6ECB1}" type="presOf" srcId="{CD3FB722-BF69-4F58-9986-EADD2B94522B}" destId="{EF9FC5F5-869A-4BA3-A324-5478ADC065CC}" srcOrd="0" destOrd="0" presId="urn:microsoft.com/office/officeart/2008/layout/LinedList"/>
    <dgm:cxn modelId="{02065463-C42C-4E72-92BA-D877D5E87F5A}" srcId="{E7A2FBCD-2DBE-4C1D-9D10-9146FAA440A3}" destId="{6B834DDD-7617-43B3-988A-78964909D7D3}" srcOrd="4" destOrd="0" parTransId="{1A91213A-E7F8-4EB3-9836-D41B6FDA2872}" sibTransId="{A3169E5B-473F-406C-99AB-6555380DE13B}"/>
    <dgm:cxn modelId="{698C000B-BAE4-434A-8230-76CA8C77B9C9}" type="presOf" srcId="{6D9B9A84-7377-4CF1-9AE7-56488B145E1B}" destId="{7E9837D1-FB42-4206-9931-C9AD825FD7A2}" srcOrd="0" destOrd="0" presId="urn:microsoft.com/office/officeart/2008/layout/LinedList"/>
    <dgm:cxn modelId="{857A251A-D72A-492B-818D-A6E2B911710B}" type="presParOf" srcId="{5E725363-99AE-4DE0-B557-E3A8966FB187}" destId="{AB1D13ED-650B-463D-89F3-30C0C0EB9EB9}" srcOrd="0" destOrd="0" presId="urn:microsoft.com/office/officeart/2008/layout/LinedList"/>
    <dgm:cxn modelId="{A9D0D14A-C277-40A7-8177-C0CE88263043}" type="presParOf" srcId="{5E725363-99AE-4DE0-B557-E3A8966FB187}" destId="{595DA2D3-30C4-4533-9484-E1565580F328}" srcOrd="1" destOrd="0" presId="urn:microsoft.com/office/officeart/2008/layout/LinedList"/>
    <dgm:cxn modelId="{74DA6D4D-8E40-4B9C-B10C-BCF16559E876}" type="presParOf" srcId="{595DA2D3-30C4-4533-9484-E1565580F328}" destId="{EA1924EE-B10A-4FC7-94F6-CD140473B23E}" srcOrd="0" destOrd="0" presId="urn:microsoft.com/office/officeart/2008/layout/LinedList"/>
    <dgm:cxn modelId="{5FB3F3A8-F77C-4CDA-8BDB-654DFE665741}" type="presParOf" srcId="{595DA2D3-30C4-4533-9484-E1565580F328}" destId="{F1E0D6E1-1FA4-4E24-B7DC-C2423A00435E}" srcOrd="1" destOrd="0" presId="urn:microsoft.com/office/officeart/2008/layout/LinedList"/>
    <dgm:cxn modelId="{279B98A9-5693-4561-AF9F-189AF5BB2901}" type="presParOf" srcId="{F1E0D6E1-1FA4-4E24-B7DC-C2423A00435E}" destId="{1D8F2F89-E622-4A55-AACB-E7DCF1A9AD92}" srcOrd="0" destOrd="0" presId="urn:microsoft.com/office/officeart/2008/layout/LinedList"/>
    <dgm:cxn modelId="{2CA5506E-DD57-4486-B48B-BD78E295380A}" type="presParOf" srcId="{F1E0D6E1-1FA4-4E24-B7DC-C2423A00435E}" destId="{CE661D3A-1E91-4DC6-8CBF-BB60ED4BCC26}" srcOrd="1" destOrd="0" presId="urn:microsoft.com/office/officeart/2008/layout/LinedList"/>
    <dgm:cxn modelId="{42AEA1BC-288F-48F8-BC35-B44D6375D9DE}" type="presParOf" srcId="{CE661D3A-1E91-4DC6-8CBF-BB60ED4BCC26}" destId="{F97D49E2-A809-4637-99A2-7A5F34A2C229}" srcOrd="0" destOrd="0" presId="urn:microsoft.com/office/officeart/2008/layout/LinedList"/>
    <dgm:cxn modelId="{7DA7DB22-DF77-4BD7-BD96-E9C3C5602266}" type="presParOf" srcId="{CE661D3A-1E91-4DC6-8CBF-BB60ED4BCC26}" destId="{0D822C1D-4647-4476-8A43-F3A9F9C0EDC3}" srcOrd="1" destOrd="0" presId="urn:microsoft.com/office/officeart/2008/layout/LinedList"/>
    <dgm:cxn modelId="{FEE2E3DD-CD8E-4C8F-A1A0-CBA13226F47D}" type="presParOf" srcId="{CE661D3A-1E91-4DC6-8CBF-BB60ED4BCC26}" destId="{EBE67ABB-24AC-4EC0-A4BD-AD703B0B409F}" srcOrd="2" destOrd="0" presId="urn:microsoft.com/office/officeart/2008/layout/LinedList"/>
    <dgm:cxn modelId="{7E397CED-A628-4424-A452-FFF526EEDEF9}" type="presParOf" srcId="{F1E0D6E1-1FA4-4E24-B7DC-C2423A00435E}" destId="{66178EA3-C668-44FC-ADE5-DB598813D94C}" srcOrd="2" destOrd="0" presId="urn:microsoft.com/office/officeart/2008/layout/LinedList"/>
    <dgm:cxn modelId="{1434F9DE-6321-4AD8-AC5C-ADEDF56D0478}" type="presParOf" srcId="{F1E0D6E1-1FA4-4E24-B7DC-C2423A00435E}" destId="{B918E060-4943-4DF0-9CE1-288CF59637B9}" srcOrd="3" destOrd="0" presId="urn:microsoft.com/office/officeart/2008/layout/LinedList"/>
    <dgm:cxn modelId="{A3C3E141-E26D-4486-8A5C-EC3BDD30B236}" type="presParOf" srcId="{5E725363-99AE-4DE0-B557-E3A8966FB187}" destId="{43468A3B-7ADE-43E7-A29C-EA63FB43B8B5}" srcOrd="2" destOrd="0" presId="urn:microsoft.com/office/officeart/2008/layout/LinedList"/>
    <dgm:cxn modelId="{2E310A1A-4BB4-4A8D-BF7F-5B811AF21478}" type="presParOf" srcId="{5E725363-99AE-4DE0-B557-E3A8966FB187}" destId="{51ABC81E-85FA-4487-BE9B-E7EE724C1C81}" srcOrd="3" destOrd="0" presId="urn:microsoft.com/office/officeart/2008/layout/LinedList"/>
    <dgm:cxn modelId="{B9AE03EF-1E2F-4735-B896-3D67DFDF776F}" type="presParOf" srcId="{51ABC81E-85FA-4487-BE9B-E7EE724C1C81}" destId="{731C5B78-F562-4379-96BA-A50F23F30931}" srcOrd="0" destOrd="0" presId="urn:microsoft.com/office/officeart/2008/layout/LinedList"/>
    <dgm:cxn modelId="{83FD53C0-224F-473F-B1AC-D7F84A0268BD}" type="presParOf" srcId="{51ABC81E-85FA-4487-BE9B-E7EE724C1C81}" destId="{BF62F905-F05A-4110-AD11-75A9708F4640}" srcOrd="1" destOrd="0" presId="urn:microsoft.com/office/officeart/2008/layout/LinedList"/>
    <dgm:cxn modelId="{7DA9102D-1EF6-4756-B381-7D19C08CA5C3}" type="presParOf" srcId="{BF62F905-F05A-4110-AD11-75A9708F4640}" destId="{B535C886-7B02-422F-A7F2-46E993365112}" srcOrd="0" destOrd="0" presId="urn:microsoft.com/office/officeart/2008/layout/LinedList"/>
    <dgm:cxn modelId="{7C7D6137-AEEC-4A19-88DB-B574C642086A}" type="presParOf" srcId="{BF62F905-F05A-4110-AD11-75A9708F4640}" destId="{E582D43B-95E6-4D93-B967-B3BEEB30E152}" srcOrd="1" destOrd="0" presId="urn:microsoft.com/office/officeart/2008/layout/LinedList"/>
    <dgm:cxn modelId="{396DB713-C4BD-4471-9B41-DB99A1EC39F4}" type="presParOf" srcId="{E582D43B-95E6-4D93-B967-B3BEEB30E152}" destId="{92AE866B-851C-41B5-B2A6-1E482F053C81}" srcOrd="0" destOrd="0" presId="urn:microsoft.com/office/officeart/2008/layout/LinedList"/>
    <dgm:cxn modelId="{5859472A-71C4-466B-A388-E5359589BA85}" type="presParOf" srcId="{E582D43B-95E6-4D93-B967-B3BEEB30E152}" destId="{07ABCF03-BD1F-416B-AED4-48761C09C2C3}" srcOrd="1" destOrd="0" presId="urn:microsoft.com/office/officeart/2008/layout/LinedList"/>
    <dgm:cxn modelId="{6EB8D856-C2CA-4F86-AAF1-D84C7313E909}" type="presParOf" srcId="{E582D43B-95E6-4D93-B967-B3BEEB30E152}" destId="{F22283CB-9B33-444A-BAFD-6894F6199ADD}" srcOrd="2" destOrd="0" presId="urn:microsoft.com/office/officeart/2008/layout/LinedList"/>
    <dgm:cxn modelId="{C9A78A1B-42CB-498D-863B-243485C559CF}" type="presParOf" srcId="{BF62F905-F05A-4110-AD11-75A9708F4640}" destId="{A85710BD-1435-4EEB-A0DE-8FE6F5098F8E}" srcOrd="2" destOrd="0" presId="urn:microsoft.com/office/officeart/2008/layout/LinedList"/>
    <dgm:cxn modelId="{04259762-67FD-470D-A13D-CE0512E6CE20}" type="presParOf" srcId="{BF62F905-F05A-4110-AD11-75A9708F4640}" destId="{E877CDD4-461B-40C0-B242-741D16160E22}" srcOrd="3" destOrd="0" presId="urn:microsoft.com/office/officeart/2008/layout/LinedList"/>
    <dgm:cxn modelId="{74E20BB1-596C-419E-9505-B424BE42C187}" type="presParOf" srcId="{5E725363-99AE-4DE0-B557-E3A8966FB187}" destId="{48133F3B-3324-4A9A-BDAE-B1BFD3EB635B}" srcOrd="4" destOrd="0" presId="urn:microsoft.com/office/officeart/2008/layout/LinedList"/>
    <dgm:cxn modelId="{5D99AF1E-6CAF-433E-822A-42FB6FE67978}" type="presParOf" srcId="{5E725363-99AE-4DE0-B557-E3A8966FB187}" destId="{89E32CE3-E360-472A-8B95-1BB84C2128F3}" srcOrd="5" destOrd="0" presId="urn:microsoft.com/office/officeart/2008/layout/LinedList"/>
    <dgm:cxn modelId="{5A349200-6B7F-40F7-B5A9-855BE0CDCB3F}" type="presParOf" srcId="{89E32CE3-E360-472A-8B95-1BB84C2128F3}" destId="{7E9837D1-FB42-4206-9931-C9AD825FD7A2}" srcOrd="0" destOrd="0" presId="urn:microsoft.com/office/officeart/2008/layout/LinedList"/>
    <dgm:cxn modelId="{D6A9384E-ACB2-490B-B9F7-9D0521AE726A}" type="presParOf" srcId="{89E32CE3-E360-472A-8B95-1BB84C2128F3}" destId="{4E11BCC7-FE22-485D-846F-83019188A51C}" srcOrd="1" destOrd="0" presId="urn:microsoft.com/office/officeart/2008/layout/LinedList"/>
    <dgm:cxn modelId="{7ADA82C7-1991-4C4C-8669-94DC85A960B0}" type="presParOf" srcId="{4E11BCC7-FE22-485D-846F-83019188A51C}" destId="{FFD0DEFA-CC33-4CEA-ABBE-59C509B31488}" srcOrd="0" destOrd="0" presId="urn:microsoft.com/office/officeart/2008/layout/LinedList"/>
    <dgm:cxn modelId="{5656B3C3-18F5-48F3-AACA-325E2DC3FDF1}" type="presParOf" srcId="{4E11BCC7-FE22-485D-846F-83019188A51C}" destId="{D165BFC1-C2AE-4502-A24B-13B44A0C497D}" srcOrd="1" destOrd="0" presId="urn:microsoft.com/office/officeart/2008/layout/LinedList"/>
    <dgm:cxn modelId="{0C4346F7-C817-471C-B23B-61192A07B7D5}" type="presParOf" srcId="{D165BFC1-C2AE-4502-A24B-13B44A0C497D}" destId="{FA3705DC-4837-473A-88B1-49C7352475C5}" srcOrd="0" destOrd="0" presId="urn:microsoft.com/office/officeart/2008/layout/LinedList"/>
    <dgm:cxn modelId="{DD5FFA24-D3AE-4F92-A3B7-D75CD0CF7F9C}" type="presParOf" srcId="{D165BFC1-C2AE-4502-A24B-13B44A0C497D}" destId="{732C5AA6-7C12-46A2-9A27-8FFFA7F77420}" srcOrd="1" destOrd="0" presId="urn:microsoft.com/office/officeart/2008/layout/LinedList"/>
    <dgm:cxn modelId="{8CFB850D-2091-4DFF-B900-AFE55086D0D2}" type="presParOf" srcId="{D165BFC1-C2AE-4502-A24B-13B44A0C497D}" destId="{BF9E1BCA-6A26-47AB-94E1-7D4A634B7D78}" srcOrd="2" destOrd="0" presId="urn:microsoft.com/office/officeart/2008/layout/LinedList"/>
    <dgm:cxn modelId="{49C0581F-0211-4788-ABA1-468D58199FDD}" type="presParOf" srcId="{4E11BCC7-FE22-485D-846F-83019188A51C}" destId="{6C49EE31-EC0C-4A14-8E35-B03C867002D7}" srcOrd="2" destOrd="0" presId="urn:microsoft.com/office/officeart/2008/layout/LinedList"/>
    <dgm:cxn modelId="{A817FA4F-FFE8-45B6-B499-ED3F374B7008}" type="presParOf" srcId="{4E11BCC7-FE22-485D-846F-83019188A51C}" destId="{3E0DBAFE-8CFB-464D-B2E9-ADA19609C17A}" srcOrd="3" destOrd="0" presId="urn:microsoft.com/office/officeart/2008/layout/LinedList"/>
    <dgm:cxn modelId="{334C19BA-61D1-490C-9E87-8F4E7ABB7DCB}" type="presParOf" srcId="{4E11BCC7-FE22-485D-846F-83019188A51C}" destId="{F941F09F-F184-4A9A-A7D8-E1CD09FE9DC3}" srcOrd="4" destOrd="0" presId="urn:microsoft.com/office/officeart/2008/layout/LinedList"/>
    <dgm:cxn modelId="{2377BA57-9B11-4942-B368-3C05FD4317F4}" type="presParOf" srcId="{F941F09F-F184-4A9A-A7D8-E1CD09FE9DC3}" destId="{F66521BD-FE53-44A0-93FA-09D8A1ECA366}" srcOrd="0" destOrd="0" presId="urn:microsoft.com/office/officeart/2008/layout/LinedList"/>
    <dgm:cxn modelId="{46C2A2EC-A4B3-4C12-B852-939B08900AA6}" type="presParOf" srcId="{F941F09F-F184-4A9A-A7D8-E1CD09FE9DC3}" destId="{DEBC51DE-9D3E-41B8-A019-C3F111368F9E}" srcOrd="1" destOrd="0" presId="urn:microsoft.com/office/officeart/2008/layout/LinedList"/>
    <dgm:cxn modelId="{77F8DA73-A3CB-43D6-A683-956EA9F1BFE3}" type="presParOf" srcId="{F941F09F-F184-4A9A-A7D8-E1CD09FE9DC3}" destId="{421FFF99-6342-4B5A-97AE-09238A37A670}" srcOrd="2" destOrd="0" presId="urn:microsoft.com/office/officeart/2008/layout/LinedList"/>
    <dgm:cxn modelId="{2E099B5D-0D4F-42D9-B74F-41CBEF31212E}" type="presParOf" srcId="{4E11BCC7-FE22-485D-846F-83019188A51C}" destId="{C5C3625A-6F82-4101-98BE-BA255C76D12D}" srcOrd="5" destOrd="0" presId="urn:microsoft.com/office/officeart/2008/layout/LinedList"/>
    <dgm:cxn modelId="{C5DFAD6B-14A3-4D98-8722-FD168019E02D}" type="presParOf" srcId="{4E11BCC7-FE22-485D-846F-83019188A51C}" destId="{D44F5F1E-685B-4533-A981-FFD0B70F9D4D}" srcOrd="6" destOrd="0" presId="urn:microsoft.com/office/officeart/2008/layout/LinedList"/>
    <dgm:cxn modelId="{DED0A19C-D78B-4620-96FA-C281E853D130}" type="presParOf" srcId="{5E725363-99AE-4DE0-B557-E3A8966FB187}" destId="{792FDB9C-8F1F-4793-9C1D-F9A1C6105EB7}" srcOrd="6" destOrd="0" presId="urn:microsoft.com/office/officeart/2008/layout/LinedList"/>
    <dgm:cxn modelId="{B4A1BDEC-8986-40E3-84C2-7F552A9D3CDE}" type="presParOf" srcId="{5E725363-99AE-4DE0-B557-E3A8966FB187}" destId="{E454AE69-AF6A-4055-A843-05D1EA9BA735}" srcOrd="7" destOrd="0" presId="urn:microsoft.com/office/officeart/2008/layout/LinedList"/>
    <dgm:cxn modelId="{E6E759E2-67E8-4380-A148-11767FF6D15D}" type="presParOf" srcId="{E454AE69-AF6A-4055-A843-05D1EA9BA735}" destId="{EDD5762A-0AA8-4BBF-A9D6-353406E72F41}" srcOrd="0" destOrd="0" presId="urn:microsoft.com/office/officeart/2008/layout/LinedList"/>
    <dgm:cxn modelId="{0468D375-4FCA-4146-A2EB-B77471818094}" type="presParOf" srcId="{E454AE69-AF6A-4055-A843-05D1EA9BA735}" destId="{7DEE2BB6-222E-4470-AC37-5476DA68B586}" srcOrd="1" destOrd="0" presId="urn:microsoft.com/office/officeart/2008/layout/LinedList"/>
    <dgm:cxn modelId="{69847E63-5304-4331-AD71-EEE4535A10C5}" type="presParOf" srcId="{7DEE2BB6-222E-4470-AC37-5476DA68B586}" destId="{101C5AD8-8EC1-4028-9297-775D1786B2A6}" srcOrd="0" destOrd="0" presId="urn:microsoft.com/office/officeart/2008/layout/LinedList"/>
    <dgm:cxn modelId="{861FF659-C353-4E5A-89D0-1B11FC607F94}" type="presParOf" srcId="{7DEE2BB6-222E-4470-AC37-5476DA68B586}" destId="{20ACDEBD-BC70-4D01-AB87-6A22802EE2CC}" srcOrd="1" destOrd="0" presId="urn:microsoft.com/office/officeart/2008/layout/LinedList"/>
    <dgm:cxn modelId="{F2D12174-6FD2-4E81-8345-44C09874E38A}" type="presParOf" srcId="{20ACDEBD-BC70-4D01-AB87-6A22802EE2CC}" destId="{89EED771-2F12-4EC1-A275-C25332807638}" srcOrd="0" destOrd="0" presId="urn:microsoft.com/office/officeart/2008/layout/LinedList"/>
    <dgm:cxn modelId="{95590D4D-627F-4E90-BF9F-27F443BAA41A}" type="presParOf" srcId="{20ACDEBD-BC70-4D01-AB87-6A22802EE2CC}" destId="{EF9FC5F5-869A-4BA3-A324-5478ADC065CC}" srcOrd="1" destOrd="0" presId="urn:microsoft.com/office/officeart/2008/layout/LinedList"/>
    <dgm:cxn modelId="{1D2DA021-6972-4ECE-92D2-1085D8BA0C15}" type="presParOf" srcId="{20ACDEBD-BC70-4D01-AB87-6A22802EE2CC}" destId="{5BA0E8FB-B19B-4EEF-85EE-CA61D4B33E80}" srcOrd="2" destOrd="0" presId="urn:microsoft.com/office/officeart/2008/layout/LinedList"/>
    <dgm:cxn modelId="{22D419A7-11AF-4B7D-90FB-3A85DD59DD88}" type="presParOf" srcId="{7DEE2BB6-222E-4470-AC37-5476DA68B586}" destId="{C45ED993-E75D-4413-91A6-DC064BDE370F}" srcOrd="2" destOrd="0" presId="urn:microsoft.com/office/officeart/2008/layout/LinedList"/>
    <dgm:cxn modelId="{EEA59505-724A-4667-B6AE-903B9E5D6DAF}" type="presParOf" srcId="{7DEE2BB6-222E-4470-AC37-5476DA68B586}" destId="{C54D8086-BE7B-4CB8-844A-1C7C088A9402}" srcOrd="3" destOrd="0" presId="urn:microsoft.com/office/officeart/2008/layout/LinedList"/>
    <dgm:cxn modelId="{07A5DA11-6C41-42AA-92F8-3BC4BD52EE6A}" type="presParOf" srcId="{5E725363-99AE-4DE0-B557-E3A8966FB187}" destId="{A76C8A9E-2E91-4996-B5D2-945E76B067E8}" srcOrd="8" destOrd="0" presId="urn:microsoft.com/office/officeart/2008/layout/LinedList"/>
    <dgm:cxn modelId="{6135EBF1-9178-4037-B3A5-ECE4BE77CF60}" type="presParOf" srcId="{5E725363-99AE-4DE0-B557-E3A8966FB187}" destId="{8DE9F959-6C6C-4695-929E-F76FD2A99238}" srcOrd="9" destOrd="0" presId="urn:microsoft.com/office/officeart/2008/layout/LinedList"/>
    <dgm:cxn modelId="{9D6C67DB-BE68-42E8-B6E3-5E189681345F}" type="presParOf" srcId="{8DE9F959-6C6C-4695-929E-F76FD2A99238}" destId="{F0BE7F2C-4683-4E70-9F63-6D3E44933585}" srcOrd="0" destOrd="0" presId="urn:microsoft.com/office/officeart/2008/layout/LinedList"/>
    <dgm:cxn modelId="{13E1C334-E1D3-4F4F-9EDB-8FF255A8D140}" type="presParOf" srcId="{8DE9F959-6C6C-4695-929E-F76FD2A99238}" destId="{7C6D9B45-1817-40E8-A031-97F4625B634F}" srcOrd="1" destOrd="0" presId="urn:microsoft.com/office/officeart/2008/layout/LinedList"/>
    <dgm:cxn modelId="{AB931B2C-D979-4BBC-9560-6D604F581C89}" type="presParOf" srcId="{7C6D9B45-1817-40E8-A031-97F4625B634F}" destId="{B568A629-71AC-441D-A878-D1118A879F53}" srcOrd="0" destOrd="0" presId="urn:microsoft.com/office/officeart/2008/layout/LinedList"/>
    <dgm:cxn modelId="{3E1D051D-97BA-4417-98BB-CF556C87B8B9}" type="presParOf" srcId="{7C6D9B45-1817-40E8-A031-97F4625B634F}" destId="{EB9C53D8-3097-45FA-9F81-C683742BB625}" srcOrd="1" destOrd="0" presId="urn:microsoft.com/office/officeart/2008/layout/LinedList"/>
    <dgm:cxn modelId="{568A8975-F794-4459-938C-F645FC011913}" type="presParOf" srcId="{EB9C53D8-3097-45FA-9F81-C683742BB625}" destId="{157BFBBF-9C2F-42CE-97EF-0058FF6EB547}" srcOrd="0" destOrd="0" presId="urn:microsoft.com/office/officeart/2008/layout/LinedList"/>
    <dgm:cxn modelId="{9E69198D-099D-42DD-8519-623E96925CFA}" type="presParOf" srcId="{EB9C53D8-3097-45FA-9F81-C683742BB625}" destId="{BBE1058A-027D-4A9A-961C-E20EB3FC5A6B}" srcOrd="1" destOrd="0" presId="urn:microsoft.com/office/officeart/2008/layout/LinedList"/>
    <dgm:cxn modelId="{0A2A7054-F1E8-4C53-9EB6-0C1F1427EF3B}" type="presParOf" srcId="{EB9C53D8-3097-45FA-9F81-C683742BB625}" destId="{73258444-B2C8-45AC-BD75-756437A244AB}" srcOrd="2" destOrd="0" presId="urn:microsoft.com/office/officeart/2008/layout/LinedList"/>
    <dgm:cxn modelId="{EF3725BF-4C85-4F78-93F5-084D1689A08A}" type="presParOf" srcId="{7C6D9B45-1817-40E8-A031-97F4625B634F}" destId="{54C091C8-3154-4332-9D5A-0A8DA726F37F}" srcOrd="2" destOrd="0" presId="urn:microsoft.com/office/officeart/2008/layout/LinedList"/>
    <dgm:cxn modelId="{41632F0E-7E10-429D-9129-2827214A950F}" type="presParOf" srcId="{7C6D9B45-1817-40E8-A031-97F4625B634F}" destId="{8CF5A8D6-6758-42DE-9B00-B9925C6C82A6}" srcOrd="3" destOrd="0" presId="urn:microsoft.com/office/officeart/2008/layout/LinedList"/>
    <dgm:cxn modelId="{CAE89EAE-6720-4A04-A760-610D9AA9A048}" type="presParOf" srcId="{5E725363-99AE-4DE0-B557-E3A8966FB187}" destId="{5CC880E9-332A-4DD8-A51D-A507BB343064}" srcOrd="10" destOrd="0" presId="urn:microsoft.com/office/officeart/2008/layout/LinedList"/>
    <dgm:cxn modelId="{37F97FEE-8E87-43C0-9176-2834586A98E8}" type="presParOf" srcId="{5E725363-99AE-4DE0-B557-E3A8966FB187}" destId="{DCBEE6C4-8227-44D8-B2ED-5E6CDC8BDAF1}" srcOrd="11" destOrd="0" presId="urn:microsoft.com/office/officeart/2008/layout/LinedList"/>
    <dgm:cxn modelId="{870671A4-BCA0-402A-8B16-67B8C77C757E}" type="presParOf" srcId="{DCBEE6C4-8227-44D8-B2ED-5E6CDC8BDAF1}" destId="{23D066FF-8342-4815-BD87-57288F6932F8}" srcOrd="0" destOrd="0" presId="urn:microsoft.com/office/officeart/2008/layout/LinedList"/>
    <dgm:cxn modelId="{B94F7D6C-7F80-46D6-86D2-819D984E99B3}" type="presParOf" srcId="{DCBEE6C4-8227-44D8-B2ED-5E6CDC8BDAF1}" destId="{4374AED9-48CF-46A3-9677-7016ECA32FB4}" srcOrd="1" destOrd="0" presId="urn:microsoft.com/office/officeart/2008/layout/LinedList"/>
    <dgm:cxn modelId="{1CE20103-7F23-4E23-8C96-2A66D68E362A}" type="presParOf" srcId="{4374AED9-48CF-46A3-9677-7016ECA32FB4}" destId="{AF9A4B50-8AB2-4A0D-837B-68860D9D2BC4}" srcOrd="0" destOrd="0" presId="urn:microsoft.com/office/officeart/2008/layout/LinedList"/>
    <dgm:cxn modelId="{AFDF6CEF-211C-430F-BF6F-1EC200420CB1}" type="presParOf" srcId="{4374AED9-48CF-46A3-9677-7016ECA32FB4}" destId="{1286F696-3024-40D0-B69C-D44DA1A9707D}" srcOrd="1" destOrd="0" presId="urn:microsoft.com/office/officeart/2008/layout/LinedList"/>
    <dgm:cxn modelId="{6094EECB-6F9F-44F6-931F-AD43DC7637B4}" type="presParOf" srcId="{1286F696-3024-40D0-B69C-D44DA1A9707D}" destId="{9DF1A39C-573C-467D-A2A2-F4F5FD1756FD}" srcOrd="0" destOrd="0" presId="urn:microsoft.com/office/officeart/2008/layout/LinedList"/>
    <dgm:cxn modelId="{F3C22B86-70C7-4B31-8EE5-FBF003161456}" type="presParOf" srcId="{1286F696-3024-40D0-B69C-D44DA1A9707D}" destId="{FABCB772-A7CB-4B57-B769-8AACDFF33955}" srcOrd="1" destOrd="0" presId="urn:microsoft.com/office/officeart/2008/layout/LinedList"/>
    <dgm:cxn modelId="{7E579ED4-D107-49BA-9F43-CCD91B6B716A}" type="presParOf" srcId="{1286F696-3024-40D0-B69C-D44DA1A9707D}" destId="{31CA63E1-D2C7-4102-BAFA-8FA6828DE673}" srcOrd="2" destOrd="0" presId="urn:microsoft.com/office/officeart/2008/layout/LinedList"/>
    <dgm:cxn modelId="{BB760B6C-514C-4E50-A05F-C532F81821D5}" type="presParOf" srcId="{4374AED9-48CF-46A3-9677-7016ECA32FB4}" destId="{B483EA34-7394-4F8C-B632-8E39FD5E7F5D}" srcOrd="2" destOrd="0" presId="urn:microsoft.com/office/officeart/2008/layout/LinedList"/>
    <dgm:cxn modelId="{E10521BB-25DF-472C-B68B-950CC6DDB81F}" type="presParOf" srcId="{4374AED9-48CF-46A3-9677-7016ECA32FB4}" destId="{5EC05835-49ED-4E7D-BC0A-8DF68A3763F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D0EB2-21E4-418F-A341-235D60ACA7EB}" type="doc">
      <dgm:prSet loTypeId="urn:microsoft.com/office/officeart/2008/layout/LinedList" loCatId="list" qsTypeId="urn:microsoft.com/office/officeart/2005/8/quickstyle/simple1" qsCatId="simple" csTypeId="urn:microsoft.com/office/officeart/2005/8/colors/accent5_1" csCatId="accent5" phldr="1"/>
      <dgm:spPr/>
      <dgm:t>
        <a:bodyPr/>
        <a:lstStyle/>
        <a:p>
          <a:endParaRPr lang="en-US"/>
        </a:p>
      </dgm:t>
    </dgm:pt>
    <dgm:pt modelId="{6B3048B0-8CD7-4F86-91C1-A47092AE20B6}">
      <dgm:prSet phldrT="[Metin]"/>
      <dgm:spPr/>
      <dgm:t>
        <a:bodyPr/>
        <a:lstStyle/>
        <a:p>
          <a:r>
            <a:rPr lang="en-US" dirty="0" err="1" smtClean="0"/>
            <a:t>Mapeamento</a:t>
          </a:r>
          <a:endParaRPr lang="en-US" dirty="0"/>
        </a:p>
      </dgm:t>
    </dgm:pt>
    <dgm:pt modelId="{0DB1B4E9-B868-4DF1-B010-E1CA8BC71542}" type="parTrans" cxnId="{03E77B09-6791-4977-B478-95DCB2CE6157}">
      <dgm:prSet/>
      <dgm:spPr/>
      <dgm:t>
        <a:bodyPr/>
        <a:lstStyle/>
        <a:p>
          <a:endParaRPr lang="en-US"/>
        </a:p>
      </dgm:t>
    </dgm:pt>
    <dgm:pt modelId="{83EE9C21-6CB3-4192-9389-42C91BAA2D4C}" type="sibTrans" cxnId="{03E77B09-6791-4977-B478-95DCB2CE6157}">
      <dgm:prSet/>
      <dgm:spPr/>
      <dgm:t>
        <a:bodyPr/>
        <a:lstStyle/>
        <a:p>
          <a:endParaRPr lang="en-US"/>
        </a:p>
      </dgm:t>
    </dgm:pt>
    <dgm:pt modelId="{0045DDF5-B56A-4EB5-BBD2-6EDD8DFA8AAB}">
      <dgm:prSet phldrT="[Metin]"/>
      <dgm:spPr/>
      <dgm:t>
        <a:bodyPr/>
        <a:lstStyle/>
        <a:p>
          <a:r>
            <a:rPr lang="pt-BR" b="1" dirty="0" smtClean="0"/>
            <a:t>Quem </a:t>
          </a:r>
          <a:r>
            <a:rPr lang="pt-BR" b="0" dirty="0" smtClean="0"/>
            <a:t>são os atores que desempenham (ou desempenharam) um papel importante no sucesso do negócio (no nível da comunidade, outras organizações, ou formuladores de políticas?</a:t>
          </a:r>
          <a:endParaRPr lang="en-GB" b="0" dirty="0" smtClean="0"/>
        </a:p>
      </dgm:t>
    </dgm:pt>
    <dgm:pt modelId="{A60D5DC6-E072-444C-8332-58F834532921}" type="parTrans" cxnId="{C6A0F5C6-CC64-4A6D-BDBA-2F8DD0231FBD}">
      <dgm:prSet/>
      <dgm:spPr/>
      <dgm:t>
        <a:bodyPr/>
        <a:lstStyle/>
        <a:p>
          <a:endParaRPr lang="en-US"/>
        </a:p>
      </dgm:t>
    </dgm:pt>
    <dgm:pt modelId="{ADEF5793-DB4F-4DB1-987B-D9C015474BD8}" type="sibTrans" cxnId="{C6A0F5C6-CC64-4A6D-BDBA-2F8DD0231FBD}">
      <dgm:prSet/>
      <dgm:spPr/>
      <dgm:t>
        <a:bodyPr/>
        <a:lstStyle/>
        <a:p>
          <a:endParaRPr lang="en-US"/>
        </a:p>
      </dgm:t>
    </dgm:pt>
    <dgm:pt modelId="{65A3B1CD-3FDE-46C8-992F-CE825522B10B}">
      <dgm:prSet phldrT="[Metin]"/>
      <dgm:spPr/>
      <dgm:t>
        <a:bodyPr/>
        <a:lstStyle/>
        <a:p>
          <a:r>
            <a:rPr lang="en-US" dirty="0" err="1" smtClean="0"/>
            <a:t>Papel</a:t>
          </a:r>
          <a:r>
            <a:rPr lang="en-US" dirty="0" smtClean="0"/>
            <a:t> </a:t>
          </a:r>
          <a:endParaRPr lang="en-US" dirty="0"/>
        </a:p>
      </dgm:t>
    </dgm:pt>
    <dgm:pt modelId="{C66BAC80-85D7-402A-9484-6756FFB7586E}" type="parTrans" cxnId="{4BA23C3A-8BA7-45EE-8D60-F252873461DB}">
      <dgm:prSet/>
      <dgm:spPr/>
      <dgm:t>
        <a:bodyPr/>
        <a:lstStyle/>
        <a:p>
          <a:endParaRPr lang="en-US"/>
        </a:p>
      </dgm:t>
    </dgm:pt>
    <dgm:pt modelId="{44066886-A074-433E-BA5C-0AAD96BA39D9}" type="sibTrans" cxnId="{4BA23C3A-8BA7-45EE-8D60-F252873461DB}">
      <dgm:prSet/>
      <dgm:spPr/>
      <dgm:t>
        <a:bodyPr/>
        <a:lstStyle/>
        <a:p>
          <a:endParaRPr lang="en-US"/>
        </a:p>
      </dgm:t>
    </dgm:pt>
    <dgm:pt modelId="{DA46CA39-6010-4CA2-9A9E-A6F48C5893C8}">
      <dgm:prSet phldrT="[Metin]"/>
      <dgm:spPr/>
      <dgm:t>
        <a:bodyPr/>
        <a:lstStyle/>
        <a:p>
          <a:r>
            <a:rPr lang="en-US" dirty="0" err="1" smtClean="0"/>
            <a:t>Custos</a:t>
          </a:r>
          <a:r>
            <a:rPr lang="en-US" dirty="0" smtClean="0"/>
            <a:t> da </a:t>
          </a:r>
          <a:r>
            <a:rPr lang="en-US" dirty="0" err="1" smtClean="0"/>
            <a:t>coordenação</a:t>
          </a:r>
          <a:endParaRPr lang="en-US" dirty="0"/>
        </a:p>
      </dgm:t>
    </dgm:pt>
    <dgm:pt modelId="{8A45AAC7-2E35-4DC5-9FCC-52172B6980EA}" type="parTrans" cxnId="{C230D501-46A7-487D-9EB7-E3D5B3A2B115}">
      <dgm:prSet/>
      <dgm:spPr/>
      <dgm:t>
        <a:bodyPr/>
        <a:lstStyle/>
        <a:p>
          <a:endParaRPr lang="en-US"/>
        </a:p>
      </dgm:t>
    </dgm:pt>
    <dgm:pt modelId="{B179C0AF-0891-42AD-AA53-12FBA63B067C}" type="sibTrans" cxnId="{C230D501-46A7-487D-9EB7-E3D5B3A2B115}">
      <dgm:prSet/>
      <dgm:spPr/>
      <dgm:t>
        <a:bodyPr/>
        <a:lstStyle/>
        <a:p>
          <a:endParaRPr lang="en-US"/>
        </a:p>
      </dgm:t>
    </dgm:pt>
    <dgm:pt modelId="{CFD87663-FEF3-4A89-9D8A-307CE98191B8}">
      <dgm:prSet phldrT="[Metin]"/>
      <dgm:spPr/>
      <dgm:t>
        <a:bodyPr/>
        <a:lstStyle/>
        <a:p>
          <a:r>
            <a:rPr lang="en-US" dirty="0" err="1" smtClean="0"/>
            <a:t>Interesses</a:t>
          </a:r>
          <a:r>
            <a:rPr lang="en-US" dirty="0" smtClean="0"/>
            <a:t> e </a:t>
          </a:r>
          <a:r>
            <a:rPr lang="en-US" dirty="0" err="1" smtClean="0"/>
            <a:t>benefícios</a:t>
          </a:r>
          <a:endParaRPr lang="en-US" dirty="0"/>
        </a:p>
      </dgm:t>
    </dgm:pt>
    <dgm:pt modelId="{82AC1269-CA39-42ED-8C66-66C7D8789F86}" type="parTrans" cxnId="{BCEF7558-10FF-45E7-B8A5-35CC73B41725}">
      <dgm:prSet/>
      <dgm:spPr/>
      <dgm:t>
        <a:bodyPr/>
        <a:lstStyle/>
        <a:p>
          <a:endParaRPr lang="en-US"/>
        </a:p>
      </dgm:t>
    </dgm:pt>
    <dgm:pt modelId="{10BB4DBD-B985-47C5-9470-6BC9B23B1713}" type="sibTrans" cxnId="{BCEF7558-10FF-45E7-B8A5-35CC73B41725}">
      <dgm:prSet/>
      <dgm:spPr/>
      <dgm:t>
        <a:bodyPr/>
        <a:lstStyle/>
        <a:p>
          <a:endParaRPr lang="en-US"/>
        </a:p>
      </dgm:t>
    </dgm:pt>
    <dgm:pt modelId="{8342C784-51D3-45FC-9688-6233CDEB78F8}">
      <dgm:prSet phldrT="[Metin]"/>
      <dgm:spPr/>
      <dgm:t>
        <a:bodyPr/>
        <a:lstStyle/>
        <a:p>
          <a:r>
            <a:rPr lang="en-US" dirty="0" err="1" smtClean="0"/>
            <a:t>Adversários</a:t>
          </a:r>
          <a:endParaRPr lang="en-US" dirty="0"/>
        </a:p>
      </dgm:t>
    </dgm:pt>
    <dgm:pt modelId="{3D2FE8E5-34C7-489A-8A0B-E28A1E3A5A59}" type="parTrans" cxnId="{05E28B52-6DA8-40B9-8FCA-6506A1846CF5}">
      <dgm:prSet/>
      <dgm:spPr/>
      <dgm:t>
        <a:bodyPr/>
        <a:lstStyle/>
        <a:p>
          <a:endParaRPr lang="en-US"/>
        </a:p>
      </dgm:t>
    </dgm:pt>
    <dgm:pt modelId="{EECABD83-B523-4A52-9ACF-B313D3AA128F}" type="sibTrans" cxnId="{05E28B52-6DA8-40B9-8FCA-6506A1846CF5}">
      <dgm:prSet/>
      <dgm:spPr/>
      <dgm:t>
        <a:bodyPr/>
        <a:lstStyle/>
        <a:p>
          <a:endParaRPr lang="en-US"/>
        </a:p>
      </dgm:t>
    </dgm:pt>
    <dgm:pt modelId="{51D48A0C-8B38-4686-BC64-CAC977F75DD7}">
      <dgm:prSet phldrT="[Metin]"/>
      <dgm:spPr/>
      <dgm:t>
        <a:bodyPr/>
        <a:lstStyle/>
        <a:p>
          <a:r>
            <a:rPr lang="pt-BR" dirty="0" smtClean="0"/>
            <a:t>Quem são os atores que </a:t>
          </a:r>
          <a:r>
            <a:rPr lang="pt-BR" b="1" dirty="0" smtClean="0"/>
            <a:t>dificultam</a:t>
          </a:r>
          <a:r>
            <a:rPr lang="pt-BR" dirty="0" smtClean="0"/>
            <a:t> o sucesso do negócio? Qual sua motivação? Qual é o efeito sobre o negócio?</a:t>
          </a:r>
          <a:endParaRPr lang="en-GB" dirty="0" smtClean="0"/>
        </a:p>
      </dgm:t>
    </dgm:pt>
    <dgm:pt modelId="{2498543A-4C33-4109-ACD9-3CA9BC13FF32}" type="parTrans" cxnId="{28ED4AAB-99ED-4184-BEA8-4D1B40260491}">
      <dgm:prSet/>
      <dgm:spPr/>
      <dgm:t>
        <a:bodyPr/>
        <a:lstStyle/>
        <a:p>
          <a:endParaRPr lang="en-US"/>
        </a:p>
      </dgm:t>
    </dgm:pt>
    <dgm:pt modelId="{5C9B3D58-5204-417E-AA99-21B8C0E90C39}" type="sibTrans" cxnId="{28ED4AAB-99ED-4184-BEA8-4D1B40260491}">
      <dgm:prSet/>
      <dgm:spPr/>
      <dgm:t>
        <a:bodyPr/>
        <a:lstStyle/>
        <a:p>
          <a:endParaRPr lang="en-US"/>
        </a:p>
      </dgm:t>
    </dgm:pt>
    <dgm:pt modelId="{8840D31F-D2B5-4DAA-AF9A-076452F06D7D}">
      <dgm:prSet phldrT="[Metin]"/>
      <dgm:spPr/>
      <dgm:t>
        <a:bodyPr/>
        <a:lstStyle/>
        <a:p>
          <a:r>
            <a:rPr lang="pt-BR" dirty="0" smtClean="0"/>
            <a:t>Como a empresa gerencia o relacionamento com esses atores? O que é preciso para obter o seu apoio? Qual o </a:t>
          </a:r>
          <a:r>
            <a:rPr lang="pt-BR" b="1" dirty="0" smtClean="0"/>
            <a:t>custo da coordenação</a:t>
          </a:r>
          <a:r>
            <a:rPr lang="pt-BR" dirty="0" smtClean="0"/>
            <a:t> (tempo e recursos necessários)?</a:t>
          </a:r>
          <a:endParaRPr lang="en-GB" dirty="0" smtClean="0"/>
        </a:p>
      </dgm:t>
    </dgm:pt>
    <dgm:pt modelId="{4B79A180-0310-4BE2-A6FE-800FE5A472D3}" type="parTrans" cxnId="{886AE770-0B23-4DF8-B458-5D860802E9EE}">
      <dgm:prSet/>
      <dgm:spPr/>
      <dgm:t>
        <a:bodyPr/>
        <a:lstStyle/>
        <a:p>
          <a:endParaRPr lang="en-US"/>
        </a:p>
      </dgm:t>
    </dgm:pt>
    <dgm:pt modelId="{FE0133D1-FE75-4337-B9DD-699499DAD459}" type="sibTrans" cxnId="{886AE770-0B23-4DF8-B458-5D860802E9EE}">
      <dgm:prSet/>
      <dgm:spPr/>
      <dgm:t>
        <a:bodyPr/>
        <a:lstStyle/>
        <a:p>
          <a:endParaRPr lang="en-US"/>
        </a:p>
      </dgm:t>
    </dgm:pt>
    <dgm:pt modelId="{9217726D-5651-4CA2-BD15-FDE3AC9FDDCB}">
      <dgm:prSet phldrT="[Metin]"/>
      <dgm:spPr/>
      <dgm:t>
        <a:bodyPr/>
        <a:lstStyle/>
        <a:p>
          <a:r>
            <a:rPr lang="pt-BR" dirty="0" smtClean="0"/>
            <a:t>Quais são os </a:t>
          </a:r>
          <a:r>
            <a:rPr lang="pt-BR" b="1" dirty="0" smtClean="0"/>
            <a:t>interesses</a:t>
          </a:r>
          <a:r>
            <a:rPr lang="pt-BR" dirty="0" smtClean="0"/>
            <a:t> desses atores em relação ao negócio? O que eles ganham com o negócio? Suas expectativas estão sendo alcançados?</a:t>
          </a:r>
          <a:endParaRPr lang="en-GB" dirty="0" smtClean="0"/>
        </a:p>
      </dgm:t>
    </dgm:pt>
    <dgm:pt modelId="{2F3D83A5-7C56-48F8-82F1-48A594745159}" type="parTrans" cxnId="{77A017D3-839C-4585-AED2-CE852C708CFE}">
      <dgm:prSet/>
      <dgm:spPr/>
      <dgm:t>
        <a:bodyPr/>
        <a:lstStyle/>
        <a:p>
          <a:endParaRPr lang="en-US"/>
        </a:p>
      </dgm:t>
    </dgm:pt>
    <dgm:pt modelId="{45D40428-631E-4770-B54A-6CC12BA05D34}" type="sibTrans" cxnId="{77A017D3-839C-4585-AED2-CE852C708CFE}">
      <dgm:prSet/>
      <dgm:spPr/>
      <dgm:t>
        <a:bodyPr/>
        <a:lstStyle/>
        <a:p>
          <a:endParaRPr lang="en-US"/>
        </a:p>
      </dgm:t>
    </dgm:pt>
    <dgm:pt modelId="{C2C73EFC-B1C6-47ED-91D9-336C208A2239}">
      <dgm:prSet phldrT="[Metin]"/>
      <dgm:spPr/>
      <dgm:t>
        <a:bodyPr/>
        <a:lstStyle/>
        <a:p>
          <a:r>
            <a:rPr lang="pt-BR" b="1" dirty="0" smtClean="0"/>
            <a:t>Qual o papel </a:t>
          </a:r>
          <a:r>
            <a:rPr lang="pt-BR" b="0" i="0" dirty="0" smtClean="0"/>
            <a:t>que esses atores desempenham dentro do modelo de negócio? Quais recursos e capacidades que eles contribuem</a:t>
          </a:r>
          <a:r>
            <a:rPr lang="pt-BR" b="0" dirty="0" smtClean="0"/>
            <a:t>?</a:t>
          </a:r>
          <a:endParaRPr lang="en-GB" b="0" dirty="0" smtClean="0"/>
        </a:p>
      </dgm:t>
    </dgm:pt>
    <dgm:pt modelId="{9B07B48E-E504-48DE-944C-00C358A571BE}" type="parTrans" cxnId="{DB0AAD55-7033-484A-8272-0231F36E420F}">
      <dgm:prSet/>
      <dgm:spPr/>
      <dgm:t>
        <a:bodyPr/>
        <a:lstStyle/>
        <a:p>
          <a:endParaRPr lang="en-US"/>
        </a:p>
      </dgm:t>
    </dgm:pt>
    <dgm:pt modelId="{BF681F8B-358B-4FEB-9B40-ECE18D29C1E4}" type="sibTrans" cxnId="{DB0AAD55-7033-484A-8272-0231F36E420F}">
      <dgm:prSet/>
      <dgm:spPr/>
      <dgm:t>
        <a:bodyPr/>
        <a:lstStyle/>
        <a:p>
          <a:endParaRPr lang="en-US"/>
        </a:p>
      </dgm:t>
    </dgm:pt>
    <dgm:pt modelId="{E7A674FD-5FDE-4ADB-8202-3E175EBFCA27}" type="pres">
      <dgm:prSet presAssocID="{C84D0EB2-21E4-418F-A341-235D60ACA7EB}" presName="vert0" presStyleCnt="0">
        <dgm:presLayoutVars>
          <dgm:dir/>
          <dgm:animOne val="branch"/>
          <dgm:animLvl val="lvl"/>
        </dgm:presLayoutVars>
      </dgm:prSet>
      <dgm:spPr/>
      <dgm:t>
        <a:bodyPr/>
        <a:lstStyle/>
        <a:p>
          <a:endParaRPr lang="tr-TR"/>
        </a:p>
      </dgm:t>
    </dgm:pt>
    <dgm:pt modelId="{6A643586-A012-4146-8A49-16ADBA6E77E6}" type="pres">
      <dgm:prSet presAssocID="{6B3048B0-8CD7-4F86-91C1-A47092AE20B6}" presName="thickLine" presStyleLbl="alignNode1" presStyleIdx="0" presStyleCnt="5"/>
      <dgm:spPr/>
    </dgm:pt>
    <dgm:pt modelId="{E1AD99A4-2C7F-46D6-80DE-AF7A91DA3040}" type="pres">
      <dgm:prSet presAssocID="{6B3048B0-8CD7-4F86-91C1-A47092AE20B6}" presName="horz1" presStyleCnt="0"/>
      <dgm:spPr/>
    </dgm:pt>
    <dgm:pt modelId="{EE8BEE96-DDB5-4457-9D43-A6C14798C3F0}" type="pres">
      <dgm:prSet presAssocID="{6B3048B0-8CD7-4F86-91C1-A47092AE20B6}" presName="tx1" presStyleLbl="revTx" presStyleIdx="0" presStyleCnt="10"/>
      <dgm:spPr/>
      <dgm:t>
        <a:bodyPr/>
        <a:lstStyle/>
        <a:p>
          <a:endParaRPr lang="tr-TR"/>
        </a:p>
      </dgm:t>
    </dgm:pt>
    <dgm:pt modelId="{9ED16991-5F57-4418-83E6-159B1DD351DA}" type="pres">
      <dgm:prSet presAssocID="{6B3048B0-8CD7-4F86-91C1-A47092AE20B6}" presName="vert1" presStyleCnt="0"/>
      <dgm:spPr/>
    </dgm:pt>
    <dgm:pt modelId="{72EAEE55-3065-450D-8BBB-CD84DF3A9039}" type="pres">
      <dgm:prSet presAssocID="{0045DDF5-B56A-4EB5-BBD2-6EDD8DFA8AAB}" presName="vertSpace2a" presStyleCnt="0"/>
      <dgm:spPr/>
    </dgm:pt>
    <dgm:pt modelId="{33F8EEE5-CF08-46FF-8BA3-3CF428A9214D}" type="pres">
      <dgm:prSet presAssocID="{0045DDF5-B56A-4EB5-BBD2-6EDD8DFA8AAB}" presName="horz2" presStyleCnt="0"/>
      <dgm:spPr/>
    </dgm:pt>
    <dgm:pt modelId="{4317AE4F-C008-4E7A-AAE1-7AE157E4E23D}" type="pres">
      <dgm:prSet presAssocID="{0045DDF5-B56A-4EB5-BBD2-6EDD8DFA8AAB}" presName="horzSpace2" presStyleCnt="0"/>
      <dgm:spPr/>
    </dgm:pt>
    <dgm:pt modelId="{03D5EB68-AB33-45AF-BBD6-C3A7896C10E8}" type="pres">
      <dgm:prSet presAssocID="{0045DDF5-B56A-4EB5-BBD2-6EDD8DFA8AAB}" presName="tx2" presStyleLbl="revTx" presStyleIdx="1" presStyleCnt="10"/>
      <dgm:spPr/>
      <dgm:t>
        <a:bodyPr/>
        <a:lstStyle/>
        <a:p>
          <a:endParaRPr lang="en-US"/>
        </a:p>
      </dgm:t>
    </dgm:pt>
    <dgm:pt modelId="{3264E7EE-48E4-44E8-A99A-1F4B457AC209}" type="pres">
      <dgm:prSet presAssocID="{0045DDF5-B56A-4EB5-BBD2-6EDD8DFA8AAB}" presName="vert2" presStyleCnt="0"/>
      <dgm:spPr/>
    </dgm:pt>
    <dgm:pt modelId="{D3BC7629-A9B5-4327-A3CF-10C429372506}" type="pres">
      <dgm:prSet presAssocID="{0045DDF5-B56A-4EB5-BBD2-6EDD8DFA8AAB}" presName="thinLine2b" presStyleLbl="callout" presStyleIdx="0" presStyleCnt="5"/>
      <dgm:spPr/>
    </dgm:pt>
    <dgm:pt modelId="{53E2C323-FCEB-4F00-B0E9-8C2472846EFD}" type="pres">
      <dgm:prSet presAssocID="{0045DDF5-B56A-4EB5-BBD2-6EDD8DFA8AAB}" presName="vertSpace2b" presStyleCnt="0"/>
      <dgm:spPr/>
    </dgm:pt>
    <dgm:pt modelId="{32BE3930-099D-45BC-B022-32BB7FE4C2FA}" type="pres">
      <dgm:prSet presAssocID="{65A3B1CD-3FDE-46C8-992F-CE825522B10B}" presName="thickLine" presStyleLbl="alignNode1" presStyleIdx="1" presStyleCnt="5"/>
      <dgm:spPr/>
    </dgm:pt>
    <dgm:pt modelId="{7BF82743-D4A2-4A14-B13F-4AE9F609927A}" type="pres">
      <dgm:prSet presAssocID="{65A3B1CD-3FDE-46C8-992F-CE825522B10B}" presName="horz1" presStyleCnt="0"/>
      <dgm:spPr/>
    </dgm:pt>
    <dgm:pt modelId="{49FFA1AD-EBEA-4261-84F5-27665266ACC9}" type="pres">
      <dgm:prSet presAssocID="{65A3B1CD-3FDE-46C8-992F-CE825522B10B}" presName="tx1" presStyleLbl="revTx" presStyleIdx="2" presStyleCnt="10"/>
      <dgm:spPr/>
      <dgm:t>
        <a:bodyPr/>
        <a:lstStyle/>
        <a:p>
          <a:endParaRPr lang="tr-TR"/>
        </a:p>
      </dgm:t>
    </dgm:pt>
    <dgm:pt modelId="{C999E874-C381-4995-B442-CC7590211536}" type="pres">
      <dgm:prSet presAssocID="{65A3B1CD-3FDE-46C8-992F-CE825522B10B}" presName="vert1" presStyleCnt="0"/>
      <dgm:spPr/>
    </dgm:pt>
    <dgm:pt modelId="{13A91433-5F94-49D5-9145-9BDE044B56EF}" type="pres">
      <dgm:prSet presAssocID="{C2C73EFC-B1C6-47ED-91D9-336C208A2239}" presName="vertSpace2a" presStyleCnt="0"/>
      <dgm:spPr/>
    </dgm:pt>
    <dgm:pt modelId="{63516D25-4A2B-4FAE-80F6-BE0A28D50274}" type="pres">
      <dgm:prSet presAssocID="{C2C73EFC-B1C6-47ED-91D9-336C208A2239}" presName="horz2" presStyleCnt="0"/>
      <dgm:spPr/>
    </dgm:pt>
    <dgm:pt modelId="{4F840A87-9907-4EFD-8013-B344656FCEA4}" type="pres">
      <dgm:prSet presAssocID="{C2C73EFC-B1C6-47ED-91D9-336C208A2239}" presName="horzSpace2" presStyleCnt="0"/>
      <dgm:spPr/>
    </dgm:pt>
    <dgm:pt modelId="{56D32554-B369-4C6F-9690-C95C32D8CB24}" type="pres">
      <dgm:prSet presAssocID="{C2C73EFC-B1C6-47ED-91D9-336C208A2239}" presName="tx2" presStyleLbl="revTx" presStyleIdx="3" presStyleCnt="10"/>
      <dgm:spPr/>
      <dgm:t>
        <a:bodyPr/>
        <a:lstStyle/>
        <a:p>
          <a:endParaRPr lang="tr-TR"/>
        </a:p>
      </dgm:t>
    </dgm:pt>
    <dgm:pt modelId="{1EE5BF67-01F0-469E-84AA-3AFAD860D675}" type="pres">
      <dgm:prSet presAssocID="{C2C73EFC-B1C6-47ED-91D9-336C208A2239}" presName="vert2" presStyleCnt="0"/>
      <dgm:spPr/>
    </dgm:pt>
    <dgm:pt modelId="{A6EBF6A8-01F8-4D76-93B5-8297DB1D43CD}" type="pres">
      <dgm:prSet presAssocID="{C2C73EFC-B1C6-47ED-91D9-336C208A2239}" presName="thinLine2b" presStyleLbl="callout" presStyleIdx="1" presStyleCnt="5"/>
      <dgm:spPr/>
    </dgm:pt>
    <dgm:pt modelId="{D358C492-B195-4EF0-943D-074BF4386CE4}" type="pres">
      <dgm:prSet presAssocID="{C2C73EFC-B1C6-47ED-91D9-336C208A2239}" presName="vertSpace2b" presStyleCnt="0"/>
      <dgm:spPr/>
    </dgm:pt>
    <dgm:pt modelId="{381A3718-87CC-4E1E-AE8D-34B846014E11}" type="pres">
      <dgm:prSet presAssocID="{CFD87663-FEF3-4A89-9D8A-307CE98191B8}" presName="thickLine" presStyleLbl="alignNode1" presStyleIdx="2" presStyleCnt="5"/>
      <dgm:spPr/>
    </dgm:pt>
    <dgm:pt modelId="{609970DF-1398-4CA9-BFA0-AF68C0A656FA}" type="pres">
      <dgm:prSet presAssocID="{CFD87663-FEF3-4A89-9D8A-307CE98191B8}" presName="horz1" presStyleCnt="0"/>
      <dgm:spPr/>
    </dgm:pt>
    <dgm:pt modelId="{BFBE6830-AD2F-4BD9-9EB9-663F955B725A}" type="pres">
      <dgm:prSet presAssocID="{CFD87663-FEF3-4A89-9D8A-307CE98191B8}" presName="tx1" presStyleLbl="revTx" presStyleIdx="4" presStyleCnt="10"/>
      <dgm:spPr/>
      <dgm:t>
        <a:bodyPr/>
        <a:lstStyle/>
        <a:p>
          <a:endParaRPr lang="tr-TR"/>
        </a:p>
      </dgm:t>
    </dgm:pt>
    <dgm:pt modelId="{95266624-58BF-4493-B70B-CE351698C033}" type="pres">
      <dgm:prSet presAssocID="{CFD87663-FEF3-4A89-9D8A-307CE98191B8}" presName="vert1" presStyleCnt="0"/>
      <dgm:spPr/>
    </dgm:pt>
    <dgm:pt modelId="{3FA4FAFA-4433-48CE-BCBB-BFBA3A22B3E6}" type="pres">
      <dgm:prSet presAssocID="{9217726D-5651-4CA2-BD15-FDE3AC9FDDCB}" presName="vertSpace2a" presStyleCnt="0"/>
      <dgm:spPr/>
    </dgm:pt>
    <dgm:pt modelId="{18201804-460D-49C7-9286-0B4B929846B7}" type="pres">
      <dgm:prSet presAssocID="{9217726D-5651-4CA2-BD15-FDE3AC9FDDCB}" presName="horz2" presStyleCnt="0"/>
      <dgm:spPr/>
    </dgm:pt>
    <dgm:pt modelId="{C16422D8-2EAE-42B8-B3F5-DE85C4F77038}" type="pres">
      <dgm:prSet presAssocID="{9217726D-5651-4CA2-BD15-FDE3AC9FDDCB}" presName="horzSpace2" presStyleCnt="0"/>
      <dgm:spPr/>
    </dgm:pt>
    <dgm:pt modelId="{8A4BE89C-B4E1-4B86-B966-4A5DDC6B8CF6}" type="pres">
      <dgm:prSet presAssocID="{9217726D-5651-4CA2-BD15-FDE3AC9FDDCB}" presName="tx2" presStyleLbl="revTx" presStyleIdx="5" presStyleCnt="10"/>
      <dgm:spPr/>
      <dgm:t>
        <a:bodyPr/>
        <a:lstStyle/>
        <a:p>
          <a:endParaRPr lang="en-US"/>
        </a:p>
      </dgm:t>
    </dgm:pt>
    <dgm:pt modelId="{BCD5CF82-DAD0-42A7-A305-6629F7611764}" type="pres">
      <dgm:prSet presAssocID="{9217726D-5651-4CA2-BD15-FDE3AC9FDDCB}" presName="vert2" presStyleCnt="0"/>
      <dgm:spPr/>
    </dgm:pt>
    <dgm:pt modelId="{5EEF672B-F33B-45EB-B439-6234AB825BC2}" type="pres">
      <dgm:prSet presAssocID="{9217726D-5651-4CA2-BD15-FDE3AC9FDDCB}" presName="thinLine2b" presStyleLbl="callout" presStyleIdx="2" presStyleCnt="5"/>
      <dgm:spPr/>
    </dgm:pt>
    <dgm:pt modelId="{8DD90D83-1289-4292-AAE5-509F9803C528}" type="pres">
      <dgm:prSet presAssocID="{9217726D-5651-4CA2-BD15-FDE3AC9FDDCB}" presName="vertSpace2b" presStyleCnt="0"/>
      <dgm:spPr/>
    </dgm:pt>
    <dgm:pt modelId="{39EFBC28-5366-4752-A57B-1366AA046EC2}" type="pres">
      <dgm:prSet presAssocID="{DA46CA39-6010-4CA2-9A9E-A6F48C5893C8}" presName="thickLine" presStyleLbl="alignNode1" presStyleIdx="3" presStyleCnt="5"/>
      <dgm:spPr/>
    </dgm:pt>
    <dgm:pt modelId="{4B671F9C-C4C5-4F08-8D82-AD23E7BA2D33}" type="pres">
      <dgm:prSet presAssocID="{DA46CA39-6010-4CA2-9A9E-A6F48C5893C8}" presName="horz1" presStyleCnt="0"/>
      <dgm:spPr/>
    </dgm:pt>
    <dgm:pt modelId="{658CE6BE-BF9E-4A53-8434-2C3CB21E7B98}" type="pres">
      <dgm:prSet presAssocID="{DA46CA39-6010-4CA2-9A9E-A6F48C5893C8}" presName="tx1" presStyleLbl="revTx" presStyleIdx="6" presStyleCnt="10"/>
      <dgm:spPr/>
      <dgm:t>
        <a:bodyPr/>
        <a:lstStyle/>
        <a:p>
          <a:endParaRPr lang="tr-TR"/>
        </a:p>
      </dgm:t>
    </dgm:pt>
    <dgm:pt modelId="{CFC2AAAB-BA1F-4038-AB89-9671C92FE98B}" type="pres">
      <dgm:prSet presAssocID="{DA46CA39-6010-4CA2-9A9E-A6F48C5893C8}" presName="vert1" presStyleCnt="0"/>
      <dgm:spPr/>
    </dgm:pt>
    <dgm:pt modelId="{8A5B1CDF-4255-4165-AC37-8D62B1B87C85}" type="pres">
      <dgm:prSet presAssocID="{8840D31F-D2B5-4DAA-AF9A-076452F06D7D}" presName="vertSpace2a" presStyleCnt="0"/>
      <dgm:spPr/>
    </dgm:pt>
    <dgm:pt modelId="{B062B08F-F14F-471B-BFEC-1334A056F997}" type="pres">
      <dgm:prSet presAssocID="{8840D31F-D2B5-4DAA-AF9A-076452F06D7D}" presName="horz2" presStyleCnt="0"/>
      <dgm:spPr/>
    </dgm:pt>
    <dgm:pt modelId="{84390224-8B16-4804-9A8B-ADC4328CD673}" type="pres">
      <dgm:prSet presAssocID="{8840D31F-D2B5-4DAA-AF9A-076452F06D7D}" presName="horzSpace2" presStyleCnt="0"/>
      <dgm:spPr/>
    </dgm:pt>
    <dgm:pt modelId="{86B0CDD6-332C-462E-964F-FE127760AD4A}" type="pres">
      <dgm:prSet presAssocID="{8840D31F-D2B5-4DAA-AF9A-076452F06D7D}" presName="tx2" presStyleLbl="revTx" presStyleIdx="7" presStyleCnt="10"/>
      <dgm:spPr/>
      <dgm:t>
        <a:bodyPr/>
        <a:lstStyle/>
        <a:p>
          <a:endParaRPr lang="tr-TR"/>
        </a:p>
      </dgm:t>
    </dgm:pt>
    <dgm:pt modelId="{15B7B3E5-F21C-419F-B0A5-DB0BD14BB81F}" type="pres">
      <dgm:prSet presAssocID="{8840D31F-D2B5-4DAA-AF9A-076452F06D7D}" presName="vert2" presStyleCnt="0"/>
      <dgm:spPr/>
    </dgm:pt>
    <dgm:pt modelId="{9DA7985C-FB54-43CC-8157-1AA7FA010A35}" type="pres">
      <dgm:prSet presAssocID="{8840D31F-D2B5-4DAA-AF9A-076452F06D7D}" presName="thinLine2b" presStyleLbl="callout" presStyleIdx="3" presStyleCnt="5"/>
      <dgm:spPr/>
    </dgm:pt>
    <dgm:pt modelId="{E14CDE6F-4B16-4D89-BE36-A22C1FFB70E6}" type="pres">
      <dgm:prSet presAssocID="{8840D31F-D2B5-4DAA-AF9A-076452F06D7D}" presName="vertSpace2b" presStyleCnt="0"/>
      <dgm:spPr/>
    </dgm:pt>
    <dgm:pt modelId="{54723234-25F4-4987-B5F6-A15F4F871744}" type="pres">
      <dgm:prSet presAssocID="{8342C784-51D3-45FC-9688-6233CDEB78F8}" presName="thickLine" presStyleLbl="alignNode1" presStyleIdx="4" presStyleCnt="5"/>
      <dgm:spPr/>
    </dgm:pt>
    <dgm:pt modelId="{EFD19845-D62B-4F98-9896-BE78907A1437}" type="pres">
      <dgm:prSet presAssocID="{8342C784-51D3-45FC-9688-6233CDEB78F8}" presName="horz1" presStyleCnt="0"/>
      <dgm:spPr/>
    </dgm:pt>
    <dgm:pt modelId="{F6473100-F110-428F-9C0F-AE06B2B0FB90}" type="pres">
      <dgm:prSet presAssocID="{8342C784-51D3-45FC-9688-6233CDEB78F8}" presName="tx1" presStyleLbl="revTx" presStyleIdx="8" presStyleCnt="10"/>
      <dgm:spPr/>
      <dgm:t>
        <a:bodyPr/>
        <a:lstStyle/>
        <a:p>
          <a:endParaRPr lang="en-US"/>
        </a:p>
      </dgm:t>
    </dgm:pt>
    <dgm:pt modelId="{5B006E12-DF95-4E87-A310-191376B2FDFD}" type="pres">
      <dgm:prSet presAssocID="{8342C784-51D3-45FC-9688-6233CDEB78F8}" presName="vert1" presStyleCnt="0"/>
      <dgm:spPr/>
    </dgm:pt>
    <dgm:pt modelId="{15275994-EF7A-40DE-B8A2-AA533156B95C}" type="pres">
      <dgm:prSet presAssocID="{51D48A0C-8B38-4686-BC64-CAC977F75DD7}" presName="vertSpace2a" presStyleCnt="0"/>
      <dgm:spPr/>
    </dgm:pt>
    <dgm:pt modelId="{3F6FA52C-E815-4D68-9939-E863723FE169}" type="pres">
      <dgm:prSet presAssocID="{51D48A0C-8B38-4686-BC64-CAC977F75DD7}" presName="horz2" presStyleCnt="0"/>
      <dgm:spPr/>
    </dgm:pt>
    <dgm:pt modelId="{77DF0A7E-AFC3-4985-AB12-F24761210139}" type="pres">
      <dgm:prSet presAssocID="{51D48A0C-8B38-4686-BC64-CAC977F75DD7}" presName="horzSpace2" presStyleCnt="0"/>
      <dgm:spPr/>
    </dgm:pt>
    <dgm:pt modelId="{6C597814-8D86-453B-9D83-148A908FBC88}" type="pres">
      <dgm:prSet presAssocID="{51D48A0C-8B38-4686-BC64-CAC977F75DD7}" presName="tx2" presStyleLbl="revTx" presStyleIdx="9" presStyleCnt="10"/>
      <dgm:spPr/>
      <dgm:t>
        <a:bodyPr/>
        <a:lstStyle/>
        <a:p>
          <a:endParaRPr lang="tr-TR"/>
        </a:p>
      </dgm:t>
    </dgm:pt>
    <dgm:pt modelId="{3CF647BC-C04E-4750-AD74-8B49586E1C65}" type="pres">
      <dgm:prSet presAssocID="{51D48A0C-8B38-4686-BC64-CAC977F75DD7}" presName="vert2" presStyleCnt="0"/>
      <dgm:spPr/>
    </dgm:pt>
    <dgm:pt modelId="{2DA85317-49C6-4A6F-BD68-2AA6B06FC68B}" type="pres">
      <dgm:prSet presAssocID="{51D48A0C-8B38-4686-BC64-CAC977F75DD7}" presName="thinLine2b" presStyleLbl="callout" presStyleIdx="4" presStyleCnt="5"/>
      <dgm:spPr/>
    </dgm:pt>
    <dgm:pt modelId="{BF19D578-0798-4331-A1DA-C656DEDAB196}" type="pres">
      <dgm:prSet presAssocID="{51D48A0C-8B38-4686-BC64-CAC977F75DD7}" presName="vertSpace2b" presStyleCnt="0"/>
      <dgm:spPr/>
    </dgm:pt>
  </dgm:ptLst>
  <dgm:cxnLst>
    <dgm:cxn modelId="{1C6ED606-599C-4826-88DD-A01560AB0270}" type="presOf" srcId="{8342C784-51D3-45FC-9688-6233CDEB78F8}" destId="{F6473100-F110-428F-9C0F-AE06B2B0FB90}" srcOrd="0" destOrd="0" presId="urn:microsoft.com/office/officeart/2008/layout/LinedList"/>
    <dgm:cxn modelId="{5E208C63-B21F-403C-8963-2F65CA3C0EAF}" type="presOf" srcId="{DA46CA39-6010-4CA2-9A9E-A6F48C5893C8}" destId="{658CE6BE-BF9E-4A53-8434-2C3CB21E7B98}" srcOrd="0" destOrd="0" presId="urn:microsoft.com/office/officeart/2008/layout/LinedList"/>
    <dgm:cxn modelId="{1789D31D-4A95-4A19-BBA2-1E46AB793229}" type="presOf" srcId="{65A3B1CD-3FDE-46C8-992F-CE825522B10B}" destId="{49FFA1AD-EBEA-4261-84F5-27665266ACC9}" srcOrd="0" destOrd="0" presId="urn:microsoft.com/office/officeart/2008/layout/LinedList"/>
    <dgm:cxn modelId="{886AE770-0B23-4DF8-B458-5D860802E9EE}" srcId="{DA46CA39-6010-4CA2-9A9E-A6F48C5893C8}" destId="{8840D31F-D2B5-4DAA-AF9A-076452F06D7D}" srcOrd="0" destOrd="0" parTransId="{4B79A180-0310-4BE2-A6FE-800FE5A472D3}" sibTransId="{FE0133D1-FE75-4337-B9DD-699499DAD459}"/>
    <dgm:cxn modelId="{6DE33DE0-70BE-4092-B51B-6ED79F5A1693}" type="presOf" srcId="{C2C73EFC-B1C6-47ED-91D9-336C208A2239}" destId="{56D32554-B369-4C6F-9690-C95C32D8CB24}" srcOrd="0" destOrd="0" presId="urn:microsoft.com/office/officeart/2008/layout/LinedList"/>
    <dgm:cxn modelId="{C6A0F5C6-CC64-4A6D-BDBA-2F8DD0231FBD}" srcId="{6B3048B0-8CD7-4F86-91C1-A47092AE20B6}" destId="{0045DDF5-B56A-4EB5-BBD2-6EDD8DFA8AAB}" srcOrd="0" destOrd="0" parTransId="{A60D5DC6-E072-444C-8332-58F834532921}" sibTransId="{ADEF5793-DB4F-4DB1-987B-D9C015474BD8}"/>
    <dgm:cxn modelId="{BCEF7558-10FF-45E7-B8A5-35CC73B41725}" srcId="{C84D0EB2-21E4-418F-A341-235D60ACA7EB}" destId="{CFD87663-FEF3-4A89-9D8A-307CE98191B8}" srcOrd="2" destOrd="0" parTransId="{82AC1269-CA39-42ED-8C66-66C7D8789F86}" sibTransId="{10BB4DBD-B985-47C5-9470-6BC9B23B1713}"/>
    <dgm:cxn modelId="{05E28B52-6DA8-40B9-8FCA-6506A1846CF5}" srcId="{C84D0EB2-21E4-418F-A341-235D60ACA7EB}" destId="{8342C784-51D3-45FC-9688-6233CDEB78F8}" srcOrd="4" destOrd="0" parTransId="{3D2FE8E5-34C7-489A-8A0B-E28A1E3A5A59}" sibTransId="{EECABD83-B523-4A52-9ACF-B313D3AA128F}"/>
    <dgm:cxn modelId="{28ED4AAB-99ED-4184-BEA8-4D1B40260491}" srcId="{8342C784-51D3-45FC-9688-6233CDEB78F8}" destId="{51D48A0C-8B38-4686-BC64-CAC977F75DD7}" srcOrd="0" destOrd="0" parTransId="{2498543A-4C33-4109-ACD9-3CA9BC13FF32}" sibTransId="{5C9B3D58-5204-417E-AA99-21B8C0E90C39}"/>
    <dgm:cxn modelId="{BA30D2DA-B0DF-4DE8-A5E3-AECEC86EB90F}" type="presOf" srcId="{9217726D-5651-4CA2-BD15-FDE3AC9FDDCB}" destId="{8A4BE89C-B4E1-4B86-B966-4A5DDC6B8CF6}" srcOrd="0" destOrd="0" presId="urn:microsoft.com/office/officeart/2008/layout/LinedList"/>
    <dgm:cxn modelId="{D6F11F6D-BCC6-4F77-A7B2-9D96F2137D34}" type="presOf" srcId="{51D48A0C-8B38-4686-BC64-CAC977F75DD7}" destId="{6C597814-8D86-453B-9D83-148A908FBC88}" srcOrd="0" destOrd="0" presId="urn:microsoft.com/office/officeart/2008/layout/LinedList"/>
    <dgm:cxn modelId="{1C5CA089-DC37-4724-AF57-DB730B189B06}" type="presOf" srcId="{0045DDF5-B56A-4EB5-BBD2-6EDD8DFA8AAB}" destId="{03D5EB68-AB33-45AF-BBD6-C3A7896C10E8}" srcOrd="0" destOrd="0" presId="urn:microsoft.com/office/officeart/2008/layout/LinedList"/>
    <dgm:cxn modelId="{9A1B035C-B18E-4688-A136-7F9F3F321262}" type="presOf" srcId="{C84D0EB2-21E4-418F-A341-235D60ACA7EB}" destId="{E7A674FD-5FDE-4ADB-8202-3E175EBFCA27}" srcOrd="0" destOrd="0" presId="urn:microsoft.com/office/officeart/2008/layout/LinedList"/>
    <dgm:cxn modelId="{430CCAC2-C37F-4728-899D-9613C2C86AC2}" type="presOf" srcId="{6B3048B0-8CD7-4F86-91C1-A47092AE20B6}" destId="{EE8BEE96-DDB5-4457-9D43-A6C14798C3F0}" srcOrd="0" destOrd="0" presId="urn:microsoft.com/office/officeart/2008/layout/LinedList"/>
    <dgm:cxn modelId="{DB0AAD55-7033-484A-8272-0231F36E420F}" srcId="{65A3B1CD-3FDE-46C8-992F-CE825522B10B}" destId="{C2C73EFC-B1C6-47ED-91D9-336C208A2239}" srcOrd="0" destOrd="0" parTransId="{9B07B48E-E504-48DE-944C-00C358A571BE}" sibTransId="{BF681F8B-358B-4FEB-9B40-ECE18D29C1E4}"/>
    <dgm:cxn modelId="{4BA23C3A-8BA7-45EE-8D60-F252873461DB}" srcId="{C84D0EB2-21E4-418F-A341-235D60ACA7EB}" destId="{65A3B1CD-3FDE-46C8-992F-CE825522B10B}" srcOrd="1" destOrd="0" parTransId="{C66BAC80-85D7-402A-9484-6756FFB7586E}" sibTransId="{44066886-A074-433E-BA5C-0AAD96BA39D9}"/>
    <dgm:cxn modelId="{77A017D3-839C-4585-AED2-CE852C708CFE}" srcId="{CFD87663-FEF3-4A89-9D8A-307CE98191B8}" destId="{9217726D-5651-4CA2-BD15-FDE3AC9FDDCB}" srcOrd="0" destOrd="0" parTransId="{2F3D83A5-7C56-48F8-82F1-48A594745159}" sibTransId="{45D40428-631E-4770-B54A-6CC12BA05D34}"/>
    <dgm:cxn modelId="{C230D501-46A7-487D-9EB7-E3D5B3A2B115}" srcId="{C84D0EB2-21E4-418F-A341-235D60ACA7EB}" destId="{DA46CA39-6010-4CA2-9A9E-A6F48C5893C8}" srcOrd="3" destOrd="0" parTransId="{8A45AAC7-2E35-4DC5-9FCC-52172B6980EA}" sibTransId="{B179C0AF-0891-42AD-AA53-12FBA63B067C}"/>
    <dgm:cxn modelId="{03E77B09-6791-4977-B478-95DCB2CE6157}" srcId="{C84D0EB2-21E4-418F-A341-235D60ACA7EB}" destId="{6B3048B0-8CD7-4F86-91C1-A47092AE20B6}" srcOrd="0" destOrd="0" parTransId="{0DB1B4E9-B868-4DF1-B010-E1CA8BC71542}" sibTransId="{83EE9C21-6CB3-4192-9389-42C91BAA2D4C}"/>
    <dgm:cxn modelId="{54F74A20-4260-4198-9DFF-F7F503FB6219}" type="presOf" srcId="{8840D31F-D2B5-4DAA-AF9A-076452F06D7D}" destId="{86B0CDD6-332C-462E-964F-FE127760AD4A}" srcOrd="0" destOrd="0" presId="urn:microsoft.com/office/officeart/2008/layout/LinedList"/>
    <dgm:cxn modelId="{7F6C81AE-160D-4008-9233-183E970D2A76}" type="presOf" srcId="{CFD87663-FEF3-4A89-9D8A-307CE98191B8}" destId="{BFBE6830-AD2F-4BD9-9EB9-663F955B725A}" srcOrd="0" destOrd="0" presId="urn:microsoft.com/office/officeart/2008/layout/LinedList"/>
    <dgm:cxn modelId="{19D137FC-75B6-4292-A2CB-FD48022A68B3}" type="presParOf" srcId="{E7A674FD-5FDE-4ADB-8202-3E175EBFCA27}" destId="{6A643586-A012-4146-8A49-16ADBA6E77E6}" srcOrd="0" destOrd="0" presId="urn:microsoft.com/office/officeart/2008/layout/LinedList"/>
    <dgm:cxn modelId="{F6864744-BFB7-4237-8D9F-812DB72FB2C0}" type="presParOf" srcId="{E7A674FD-5FDE-4ADB-8202-3E175EBFCA27}" destId="{E1AD99A4-2C7F-46D6-80DE-AF7A91DA3040}" srcOrd="1" destOrd="0" presId="urn:microsoft.com/office/officeart/2008/layout/LinedList"/>
    <dgm:cxn modelId="{8C3C15E0-48F2-433E-BDE0-C0D633790B45}" type="presParOf" srcId="{E1AD99A4-2C7F-46D6-80DE-AF7A91DA3040}" destId="{EE8BEE96-DDB5-4457-9D43-A6C14798C3F0}" srcOrd="0" destOrd="0" presId="urn:microsoft.com/office/officeart/2008/layout/LinedList"/>
    <dgm:cxn modelId="{E62D72AF-3486-404C-9128-EA61612BE514}" type="presParOf" srcId="{E1AD99A4-2C7F-46D6-80DE-AF7A91DA3040}" destId="{9ED16991-5F57-4418-83E6-159B1DD351DA}" srcOrd="1" destOrd="0" presId="urn:microsoft.com/office/officeart/2008/layout/LinedList"/>
    <dgm:cxn modelId="{AE031251-394A-421D-8E65-7F1B0CC4DE4B}" type="presParOf" srcId="{9ED16991-5F57-4418-83E6-159B1DD351DA}" destId="{72EAEE55-3065-450D-8BBB-CD84DF3A9039}" srcOrd="0" destOrd="0" presId="urn:microsoft.com/office/officeart/2008/layout/LinedList"/>
    <dgm:cxn modelId="{A09A1C94-33E2-42D0-BB9C-F5AC1B3389BB}" type="presParOf" srcId="{9ED16991-5F57-4418-83E6-159B1DD351DA}" destId="{33F8EEE5-CF08-46FF-8BA3-3CF428A9214D}" srcOrd="1" destOrd="0" presId="urn:microsoft.com/office/officeart/2008/layout/LinedList"/>
    <dgm:cxn modelId="{86F68B92-CFB7-4E0A-B31C-850EA1798763}" type="presParOf" srcId="{33F8EEE5-CF08-46FF-8BA3-3CF428A9214D}" destId="{4317AE4F-C008-4E7A-AAE1-7AE157E4E23D}" srcOrd="0" destOrd="0" presId="urn:microsoft.com/office/officeart/2008/layout/LinedList"/>
    <dgm:cxn modelId="{FA54A3BB-CEF5-4251-AAC1-8DB7F815859F}" type="presParOf" srcId="{33F8EEE5-CF08-46FF-8BA3-3CF428A9214D}" destId="{03D5EB68-AB33-45AF-BBD6-C3A7896C10E8}" srcOrd="1" destOrd="0" presId="urn:microsoft.com/office/officeart/2008/layout/LinedList"/>
    <dgm:cxn modelId="{BF938013-654B-4446-B734-A138FFF7497E}" type="presParOf" srcId="{33F8EEE5-CF08-46FF-8BA3-3CF428A9214D}" destId="{3264E7EE-48E4-44E8-A99A-1F4B457AC209}" srcOrd="2" destOrd="0" presId="urn:microsoft.com/office/officeart/2008/layout/LinedList"/>
    <dgm:cxn modelId="{A2BDB97F-5D2B-42BA-BDF7-554C5E4F28E2}" type="presParOf" srcId="{9ED16991-5F57-4418-83E6-159B1DD351DA}" destId="{D3BC7629-A9B5-4327-A3CF-10C429372506}" srcOrd="2" destOrd="0" presId="urn:microsoft.com/office/officeart/2008/layout/LinedList"/>
    <dgm:cxn modelId="{71550431-35EA-4725-A392-57112B31201C}" type="presParOf" srcId="{9ED16991-5F57-4418-83E6-159B1DD351DA}" destId="{53E2C323-FCEB-4F00-B0E9-8C2472846EFD}" srcOrd="3" destOrd="0" presId="urn:microsoft.com/office/officeart/2008/layout/LinedList"/>
    <dgm:cxn modelId="{BAC3C44F-0A7E-4BCB-A0DF-64D1DB4DF92F}" type="presParOf" srcId="{E7A674FD-5FDE-4ADB-8202-3E175EBFCA27}" destId="{32BE3930-099D-45BC-B022-32BB7FE4C2FA}" srcOrd="2" destOrd="0" presId="urn:microsoft.com/office/officeart/2008/layout/LinedList"/>
    <dgm:cxn modelId="{71594FE9-DACE-43D0-B73B-4997B0347C4E}" type="presParOf" srcId="{E7A674FD-5FDE-4ADB-8202-3E175EBFCA27}" destId="{7BF82743-D4A2-4A14-B13F-4AE9F609927A}" srcOrd="3" destOrd="0" presId="urn:microsoft.com/office/officeart/2008/layout/LinedList"/>
    <dgm:cxn modelId="{8EC70016-9DC5-4F41-A04C-A5D20FF5A4FC}" type="presParOf" srcId="{7BF82743-D4A2-4A14-B13F-4AE9F609927A}" destId="{49FFA1AD-EBEA-4261-84F5-27665266ACC9}" srcOrd="0" destOrd="0" presId="urn:microsoft.com/office/officeart/2008/layout/LinedList"/>
    <dgm:cxn modelId="{34E6FF47-39D9-4FF3-865F-1DB91281E733}" type="presParOf" srcId="{7BF82743-D4A2-4A14-B13F-4AE9F609927A}" destId="{C999E874-C381-4995-B442-CC7590211536}" srcOrd="1" destOrd="0" presId="urn:microsoft.com/office/officeart/2008/layout/LinedList"/>
    <dgm:cxn modelId="{AA0468D6-6CF7-4B5E-9F1E-7D7502F84494}" type="presParOf" srcId="{C999E874-C381-4995-B442-CC7590211536}" destId="{13A91433-5F94-49D5-9145-9BDE044B56EF}" srcOrd="0" destOrd="0" presId="urn:microsoft.com/office/officeart/2008/layout/LinedList"/>
    <dgm:cxn modelId="{9407034A-4AB4-4B3E-B643-7C59702C8CEF}" type="presParOf" srcId="{C999E874-C381-4995-B442-CC7590211536}" destId="{63516D25-4A2B-4FAE-80F6-BE0A28D50274}" srcOrd="1" destOrd="0" presId="urn:microsoft.com/office/officeart/2008/layout/LinedList"/>
    <dgm:cxn modelId="{2EBC032B-0EAB-4495-B0F2-098356D94623}" type="presParOf" srcId="{63516D25-4A2B-4FAE-80F6-BE0A28D50274}" destId="{4F840A87-9907-4EFD-8013-B344656FCEA4}" srcOrd="0" destOrd="0" presId="urn:microsoft.com/office/officeart/2008/layout/LinedList"/>
    <dgm:cxn modelId="{9F681831-B20C-45B0-9192-3C53B51674EC}" type="presParOf" srcId="{63516D25-4A2B-4FAE-80F6-BE0A28D50274}" destId="{56D32554-B369-4C6F-9690-C95C32D8CB24}" srcOrd="1" destOrd="0" presId="urn:microsoft.com/office/officeart/2008/layout/LinedList"/>
    <dgm:cxn modelId="{9B753D1B-0F5F-41D1-A58B-1D2B0C5FF306}" type="presParOf" srcId="{63516D25-4A2B-4FAE-80F6-BE0A28D50274}" destId="{1EE5BF67-01F0-469E-84AA-3AFAD860D675}" srcOrd="2" destOrd="0" presId="urn:microsoft.com/office/officeart/2008/layout/LinedList"/>
    <dgm:cxn modelId="{D39D478A-AC50-41FC-9712-303AFBCC10D5}" type="presParOf" srcId="{C999E874-C381-4995-B442-CC7590211536}" destId="{A6EBF6A8-01F8-4D76-93B5-8297DB1D43CD}" srcOrd="2" destOrd="0" presId="urn:microsoft.com/office/officeart/2008/layout/LinedList"/>
    <dgm:cxn modelId="{5C7749EB-2D25-4AE8-9BE0-C73DE1B0D188}" type="presParOf" srcId="{C999E874-C381-4995-B442-CC7590211536}" destId="{D358C492-B195-4EF0-943D-074BF4386CE4}" srcOrd="3" destOrd="0" presId="urn:microsoft.com/office/officeart/2008/layout/LinedList"/>
    <dgm:cxn modelId="{28E76292-5934-4EDE-9CD5-F91FCAE5C620}" type="presParOf" srcId="{E7A674FD-5FDE-4ADB-8202-3E175EBFCA27}" destId="{381A3718-87CC-4E1E-AE8D-34B846014E11}" srcOrd="4" destOrd="0" presId="urn:microsoft.com/office/officeart/2008/layout/LinedList"/>
    <dgm:cxn modelId="{269EAC1E-9A89-47F9-902C-0EEFB019EC7A}" type="presParOf" srcId="{E7A674FD-5FDE-4ADB-8202-3E175EBFCA27}" destId="{609970DF-1398-4CA9-BFA0-AF68C0A656FA}" srcOrd="5" destOrd="0" presId="urn:microsoft.com/office/officeart/2008/layout/LinedList"/>
    <dgm:cxn modelId="{8E23833E-0BED-4EE7-B31D-C47739A85A22}" type="presParOf" srcId="{609970DF-1398-4CA9-BFA0-AF68C0A656FA}" destId="{BFBE6830-AD2F-4BD9-9EB9-663F955B725A}" srcOrd="0" destOrd="0" presId="urn:microsoft.com/office/officeart/2008/layout/LinedList"/>
    <dgm:cxn modelId="{17AEAEEB-9497-4807-A04B-55372D75A8F4}" type="presParOf" srcId="{609970DF-1398-4CA9-BFA0-AF68C0A656FA}" destId="{95266624-58BF-4493-B70B-CE351698C033}" srcOrd="1" destOrd="0" presId="urn:microsoft.com/office/officeart/2008/layout/LinedList"/>
    <dgm:cxn modelId="{155184B2-68E3-4167-BB09-62219ED70BBC}" type="presParOf" srcId="{95266624-58BF-4493-B70B-CE351698C033}" destId="{3FA4FAFA-4433-48CE-BCBB-BFBA3A22B3E6}" srcOrd="0" destOrd="0" presId="urn:microsoft.com/office/officeart/2008/layout/LinedList"/>
    <dgm:cxn modelId="{FD137EDF-506A-455B-A254-14C3E7AF0F2F}" type="presParOf" srcId="{95266624-58BF-4493-B70B-CE351698C033}" destId="{18201804-460D-49C7-9286-0B4B929846B7}" srcOrd="1" destOrd="0" presId="urn:microsoft.com/office/officeart/2008/layout/LinedList"/>
    <dgm:cxn modelId="{A5A01CEF-FFD0-4E74-BD5F-B5D8C1406D60}" type="presParOf" srcId="{18201804-460D-49C7-9286-0B4B929846B7}" destId="{C16422D8-2EAE-42B8-B3F5-DE85C4F77038}" srcOrd="0" destOrd="0" presId="urn:microsoft.com/office/officeart/2008/layout/LinedList"/>
    <dgm:cxn modelId="{A2D0025E-8C14-4E5F-9B0E-59F7245A9A10}" type="presParOf" srcId="{18201804-460D-49C7-9286-0B4B929846B7}" destId="{8A4BE89C-B4E1-4B86-B966-4A5DDC6B8CF6}" srcOrd="1" destOrd="0" presId="urn:microsoft.com/office/officeart/2008/layout/LinedList"/>
    <dgm:cxn modelId="{811C23B7-649D-48F7-8349-4D0208F46EA5}" type="presParOf" srcId="{18201804-460D-49C7-9286-0B4B929846B7}" destId="{BCD5CF82-DAD0-42A7-A305-6629F7611764}" srcOrd="2" destOrd="0" presId="urn:microsoft.com/office/officeart/2008/layout/LinedList"/>
    <dgm:cxn modelId="{DFD4BE38-C577-4C03-A83E-24BD8783762D}" type="presParOf" srcId="{95266624-58BF-4493-B70B-CE351698C033}" destId="{5EEF672B-F33B-45EB-B439-6234AB825BC2}" srcOrd="2" destOrd="0" presId="urn:microsoft.com/office/officeart/2008/layout/LinedList"/>
    <dgm:cxn modelId="{AD91C002-569A-4E61-9869-D550BA8B31D3}" type="presParOf" srcId="{95266624-58BF-4493-B70B-CE351698C033}" destId="{8DD90D83-1289-4292-AAE5-509F9803C528}" srcOrd="3" destOrd="0" presId="urn:microsoft.com/office/officeart/2008/layout/LinedList"/>
    <dgm:cxn modelId="{5C63670A-2F0B-4730-BABD-D0ECE092F489}" type="presParOf" srcId="{E7A674FD-5FDE-4ADB-8202-3E175EBFCA27}" destId="{39EFBC28-5366-4752-A57B-1366AA046EC2}" srcOrd="6" destOrd="0" presId="urn:microsoft.com/office/officeart/2008/layout/LinedList"/>
    <dgm:cxn modelId="{59371ACE-5F19-4068-9539-B166263F2690}" type="presParOf" srcId="{E7A674FD-5FDE-4ADB-8202-3E175EBFCA27}" destId="{4B671F9C-C4C5-4F08-8D82-AD23E7BA2D33}" srcOrd="7" destOrd="0" presId="urn:microsoft.com/office/officeart/2008/layout/LinedList"/>
    <dgm:cxn modelId="{36EACA13-15DF-4E4A-9859-43BA9B155B44}" type="presParOf" srcId="{4B671F9C-C4C5-4F08-8D82-AD23E7BA2D33}" destId="{658CE6BE-BF9E-4A53-8434-2C3CB21E7B98}" srcOrd="0" destOrd="0" presId="urn:microsoft.com/office/officeart/2008/layout/LinedList"/>
    <dgm:cxn modelId="{0B0310E3-9BC7-4FEB-9166-F04DB54FA499}" type="presParOf" srcId="{4B671F9C-C4C5-4F08-8D82-AD23E7BA2D33}" destId="{CFC2AAAB-BA1F-4038-AB89-9671C92FE98B}" srcOrd="1" destOrd="0" presId="urn:microsoft.com/office/officeart/2008/layout/LinedList"/>
    <dgm:cxn modelId="{DA53B214-FE17-44EC-8057-1ACFECC7EBA6}" type="presParOf" srcId="{CFC2AAAB-BA1F-4038-AB89-9671C92FE98B}" destId="{8A5B1CDF-4255-4165-AC37-8D62B1B87C85}" srcOrd="0" destOrd="0" presId="urn:microsoft.com/office/officeart/2008/layout/LinedList"/>
    <dgm:cxn modelId="{A23CFB13-7BD3-41E9-B1B4-08A7A084ACB5}" type="presParOf" srcId="{CFC2AAAB-BA1F-4038-AB89-9671C92FE98B}" destId="{B062B08F-F14F-471B-BFEC-1334A056F997}" srcOrd="1" destOrd="0" presId="urn:microsoft.com/office/officeart/2008/layout/LinedList"/>
    <dgm:cxn modelId="{1A8C8A30-8965-464D-BCA0-C476BC8652F4}" type="presParOf" srcId="{B062B08F-F14F-471B-BFEC-1334A056F997}" destId="{84390224-8B16-4804-9A8B-ADC4328CD673}" srcOrd="0" destOrd="0" presId="urn:microsoft.com/office/officeart/2008/layout/LinedList"/>
    <dgm:cxn modelId="{B77F25B0-45B5-4684-A721-305993A618E6}" type="presParOf" srcId="{B062B08F-F14F-471B-BFEC-1334A056F997}" destId="{86B0CDD6-332C-462E-964F-FE127760AD4A}" srcOrd="1" destOrd="0" presId="urn:microsoft.com/office/officeart/2008/layout/LinedList"/>
    <dgm:cxn modelId="{40631828-A8AA-4820-97DF-45989E1EC9E7}" type="presParOf" srcId="{B062B08F-F14F-471B-BFEC-1334A056F997}" destId="{15B7B3E5-F21C-419F-B0A5-DB0BD14BB81F}" srcOrd="2" destOrd="0" presId="urn:microsoft.com/office/officeart/2008/layout/LinedList"/>
    <dgm:cxn modelId="{A7774B3B-AC3E-413E-A868-1F4767143BC9}" type="presParOf" srcId="{CFC2AAAB-BA1F-4038-AB89-9671C92FE98B}" destId="{9DA7985C-FB54-43CC-8157-1AA7FA010A35}" srcOrd="2" destOrd="0" presId="urn:microsoft.com/office/officeart/2008/layout/LinedList"/>
    <dgm:cxn modelId="{47585918-7915-43DA-87AB-1F56EE116FAC}" type="presParOf" srcId="{CFC2AAAB-BA1F-4038-AB89-9671C92FE98B}" destId="{E14CDE6F-4B16-4D89-BE36-A22C1FFB70E6}" srcOrd="3" destOrd="0" presId="urn:microsoft.com/office/officeart/2008/layout/LinedList"/>
    <dgm:cxn modelId="{DA81298B-30D9-47B6-A9BE-9E29BC828DEA}" type="presParOf" srcId="{E7A674FD-5FDE-4ADB-8202-3E175EBFCA27}" destId="{54723234-25F4-4987-B5F6-A15F4F871744}" srcOrd="8" destOrd="0" presId="urn:microsoft.com/office/officeart/2008/layout/LinedList"/>
    <dgm:cxn modelId="{FD2DFC7A-C671-4E44-B235-9319D60B0AE8}" type="presParOf" srcId="{E7A674FD-5FDE-4ADB-8202-3E175EBFCA27}" destId="{EFD19845-D62B-4F98-9896-BE78907A1437}" srcOrd="9" destOrd="0" presId="urn:microsoft.com/office/officeart/2008/layout/LinedList"/>
    <dgm:cxn modelId="{37CD84F3-1AFA-4177-817E-5B4D283C839D}" type="presParOf" srcId="{EFD19845-D62B-4F98-9896-BE78907A1437}" destId="{F6473100-F110-428F-9C0F-AE06B2B0FB90}" srcOrd="0" destOrd="0" presId="urn:microsoft.com/office/officeart/2008/layout/LinedList"/>
    <dgm:cxn modelId="{B7B20864-60BD-4D14-8213-622D8F7F160E}" type="presParOf" srcId="{EFD19845-D62B-4F98-9896-BE78907A1437}" destId="{5B006E12-DF95-4E87-A310-191376B2FDFD}" srcOrd="1" destOrd="0" presId="urn:microsoft.com/office/officeart/2008/layout/LinedList"/>
    <dgm:cxn modelId="{775E3356-8F1D-4249-BE19-0BB421D14395}" type="presParOf" srcId="{5B006E12-DF95-4E87-A310-191376B2FDFD}" destId="{15275994-EF7A-40DE-B8A2-AA533156B95C}" srcOrd="0" destOrd="0" presId="urn:microsoft.com/office/officeart/2008/layout/LinedList"/>
    <dgm:cxn modelId="{E3186AE8-1B3F-4E20-85EF-6F9C085B5FCF}" type="presParOf" srcId="{5B006E12-DF95-4E87-A310-191376B2FDFD}" destId="{3F6FA52C-E815-4D68-9939-E863723FE169}" srcOrd="1" destOrd="0" presId="urn:microsoft.com/office/officeart/2008/layout/LinedList"/>
    <dgm:cxn modelId="{08C8C47A-7B89-4448-BB55-7DAA22E18090}" type="presParOf" srcId="{3F6FA52C-E815-4D68-9939-E863723FE169}" destId="{77DF0A7E-AFC3-4985-AB12-F24761210139}" srcOrd="0" destOrd="0" presId="urn:microsoft.com/office/officeart/2008/layout/LinedList"/>
    <dgm:cxn modelId="{BEAB7230-0897-4A80-A3E7-7F19A37CF984}" type="presParOf" srcId="{3F6FA52C-E815-4D68-9939-E863723FE169}" destId="{6C597814-8D86-453B-9D83-148A908FBC88}" srcOrd="1" destOrd="0" presId="urn:microsoft.com/office/officeart/2008/layout/LinedList"/>
    <dgm:cxn modelId="{A3484A96-CC9C-4044-802B-DCD52295AAD3}" type="presParOf" srcId="{3F6FA52C-E815-4D68-9939-E863723FE169}" destId="{3CF647BC-C04E-4750-AD74-8B49586E1C65}" srcOrd="2" destOrd="0" presId="urn:microsoft.com/office/officeart/2008/layout/LinedList"/>
    <dgm:cxn modelId="{9E1C7515-9DDD-4360-854B-26CA99F183F3}" type="presParOf" srcId="{5B006E12-DF95-4E87-A310-191376B2FDFD}" destId="{2DA85317-49C6-4A6F-BD68-2AA6B06FC68B}" srcOrd="2" destOrd="0" presId="urn:microsoft.com/office/officeart/2008/layout/LinedList"/>
    <dgm:cxn modelId="{BDA694AB-3411-477A-A7FE-344089D355A4}" type="presParOf" srcId="{5B006E12-DF95-4E87-A310-191376B2FDFD}" destId="{BF19D578-0798-4331-A1DA-C656DEDAB196}"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8582A4-6D3F-42D1-B9F8-63991805F9CC}"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7BAC91EC-7BA0-4308-A412-CA63BAD8D39F}">
      <dgm:prSet phldrT="[Metin]"/>
      <dgm:spPr/>
      <dgm:t>
        <a:bodyPr/>
        <a:lstStyle/>
        <a:p>
          <a:r>
            <a:rPr lang="en-US" dirty="0" err="1" smtClean="0">
              <a:latin typeface="Myriad Pro" panose="020B0503030403020204" pitchFamily="34" charset="0"/>
            </a:rPr>
            <a:t>Instituições</a:t>
          </a:r>
          <a:r>
            <a:rPr lang="en-US" dirty="0" smtClean="0">
              <a:latin typeface="Myriad Pro" panose="020B0503030403020204" pitchFamily="34" charset="0"/>
            </a:rPr>
            <a:t> </a:t>
          </a:r>
          <a:r>
            <a:rPr lang="en-US" dirty="0" err="1" smtClean="0">
              <a:latin typeface="Myriad Pro" panose="020B0503030403020204" pitchFamily="34" charset="0"/>
            </a:rPr>
            <a:t>Formuladoras</a:t>
          </a:r>
          <a:r>
            <a:rPr lang="en-US" dirty="0" smtClean="0">
              <a:latin typeface="Myriad Pro" panose="020B0503030403020204" pitchFamily="34" charset="0"/>
            </a:rPr>
            <a:t> de </a:t>
          </a:r>
          <a:r>
            <a:rPr lang="en-US" dirty="0" err="1" smtClean="0">
              <a:latin typeface="Myriad Pro" panose="020B0503030403020204" pitchFamily="34" charset="0"/>
            </a:rPr>
            <a:t>políticas</a:t>
          </a:r>
          <a:endParaRPr lang="en-US" dirty="0">
            <a:latin typeface="Myriad Pro" panose="020B0503030403020204" pitchFamily="34" charset="0"/>
          </a:endParaRPr>
        </a:p>
      </dgm:t>
    </dgm:pt>
    <dgm:pt modelId="{B17A0084-B465-4554-8E6E-BFBEBCD8765F}" type="parTrans" cxnId="{814EA74C-33A4-43B7-A11A-A8F7EAEC9BEF}">
      <dgm:prSet/>
      <dgm:spPr/>
      <dgm:t>
        <a:bodyPr/>
        <a:lstStyle/>
        <a:p>
          <a:endParaRPr lang="en-US"/>
        </a:p>
      </dgm:t>
    </dgm:pt>
    <dgm:pt modelId="{B9D710EE-069C-4882-BACF-87C17FBD575B}" type="sibTrans" cxnId="{814EA74C-33A4-43B7-A11A-A8F7EAEC9BEF}">
      <dgm:prSet/>
      <dgm:spPr/>
      <dgm:t>
        <a:bodyPr/>
        <a:lstStyle/>
        <a:p>
          <a:endParaRPr lang="en-US"/>
        </a:p>
      </dgm:t>
    </dgm:pt>
    <dgm:pt modelId="{4FCCC51B-8D67-408F-8258-B68124A74EE2}">
      <dgm:prSet/>
      <dgm:spPr/>
      <dgm:t>
        <a:bodyPr/>
        <a:lstStyle/>
        <a:p>
          <a:r>
            <a:rPr lang="en-US" dirty="0" err="1" smtClean="0">
              <a:latin typeface="Myriad Pro" panose="020B0503030403020204" pitchFamily="34" charset="0"/>
            </a:rPr>
            <a:t>Instituições</a:t>
          </a:r>
          <a:r>
            <a:rPr lang="en-US" dirty="0" smtClean="0">
              <a:latin typeface="Myriad Pro" panose="020B0503030403020204" pitchFamily="34" charset="0"/>
            </a:rPr>
            <a:t> </a:t>
          </a:r>
          <a:r>
            <a:rPr lang="en-US" dirty="0" err="1" smtClean="0">
              <a:latin typeface="Myriad Pro" panose="020B0503030403020204" pitchFamily="34" charset="0"/>
            </a:rPr>
            <a:t>Financeiras</a:t>
          </a:r>
          <a:endParaRPr lang="en-US" dirty="0">
            <a:latin typeface="Myriad Pro" panose="020B0503030403020204" pitchFamily="34" charset="0"/>
          </a:endParaRPr>
        </a:p>
      </dgm:t>
    </dgm:pt>
    <dgm:pt modelId="{4D9D943D-CF6B-4C78-AD71-B4DAB27EEC1D}" type="parTrans" cxnId="{CD4BBD90-2BEC-443D-A99C-E59DBFF9A2D5}">
      <dgm:prSet/>
      <dgm:spPr/>
      <dgm:t>
        <a:bodyPr/>
        <a:lstStyle/>
        <a:p>
          <a:endParaRPr lang="en-US"/>
        </a:p>
      </dgm:t>
    </dgm:pt>
    <dgm:pt modelId="{86CF0615-D377-4586-B4DC-EB237DD100F6}" type="sibTrans" cxnId="{CD4BBD90-2BEC-443D-A99C-E59DBFF9A2D5}">
      <dgm:prSet/>
      <dgm:spPr/>
      <dgm:t>
        <a:bodyPr/>
        <a:lstStyle/>
        <a:p>
          <a:endParaRPr lang="en-US"/>
        </a:p>
      </dgm:t>
    </dgm:pt>
    <dgm:pt modelId="{295F5A05-1EB4-4E68-A058-23F34A4EC25B}">
      <dgm:prSet custT="1"/>
      <dgm:spPr>
        <a:solidFill>
          <a:schemeClr val="bg2">
            <a:lumMod val="20000"/>
            <a:lumOff val="80000"/>
            <a:alpha val="90000"/>
          </a:schemeClr>
        </a:solidFill>
      </dgm:spPr>
      <dgm:t>
        <a:bodyPr/>
        <a:lstStyle/>
        <a:p>
          <a:r>
            <a:rPr lang="en-US" sz="1800" dirty="0" err="1" smtClean="0">
              <a:latin typeface="Myriad Pro" panose="020B0503030403020204" pitchFamily="34" charset="0"/>
            </a:rPr>
            <a:t>Fornecer</a:t>
          </a:r>
          <a:r>
            <a:rPr lang="en-US" sz="1800" dirty="0" smtClean="0">
              <a:latin typeface="Myriad Pro" panose="020B0503030403020204" pitchFamily="34" charset="0"/>
            </a:rPr>
            <a:t> </a:t>
          </a:r>
          <a:r>
            <a:rPr lang="en-US" sz="1800" dirty="0" err="1" smtClean="0">
              <a:latin typeface="Myriad Pro" panose="020B0503030403020204" pitchFamily="34" charset="0"/>
            </a:rPr>
            <a:t>os</a:t>
          </a:r>
          <a:r>
            <a:rPr lang="en-US" sz="1800" dirty="0" smtClean="0">
              <a:latin typeface="Myriad Pro" panose="020B0503030403020204" pitchFamily="34" charset="0"/>
            </a:rPr>
            <a:t> </a:t>
          </a:r>
          <a:r>
            <a:rPr lang="en-US" sz="1800" dirty="0" err="1" smtClean="0">
              <a:latin typeface="Myriad Pro" panose="020B0503030403020204" pitchFamily="34" charset="0"/>
            </a:rPr>
            <a:t>recursos</a:t>
          </a:r>
          <a:r>
            <a:rPr lang="en-US" sz="1800" dirty="0" smtClean="0">
              <a:latin typeface="Myriad Pro" panose="020B0503030403020204" pitchFamily="34" charset="0"/>
            </a:rPr>
            <a:t> para </a:t>
          </a:r>
          <a:r>
            <a:rPr lang="en-US" sz="1800" dirty="0" err="1" smtClean="0">
              <a:latin typeface="Myriad Pro" panose="020B0503030403020204" pitchFamily="34" charset="0"/>
            </a:rPr>
            <a:t>os</a:t>
          </a:r>
          <a:r>
            <a:rPr lang="en-US" sz="1800" dirty="0" smtClean="0">
              <a:latin typeface="Myriad Pro" panose="020B0503030403020204" pitchFamily="34" charset="0"/>
            </a:rPr>
            <a:t> </a:t>
          </a:r>
          <a:r>
            <a:rPr lang="en-US" sz="1800" dirty="0" err="1" smtClean="0">
              <a:latin typeface="Myriad Pro" panose="020B0503030403020204" pitchFamily="34" charset="0"/>
            </a:rPr>
            <a:t>projetos</a:t>
          </a:r>
          <a:r>
            <a:rPr lang="en-US" sz="1800" dirty="0" smtClean="0">
              <a:latin typeface="Myriad Pro" panose="020B0503030403020204" pitchFamily="34" charset="0"/>
            </a:rPr>
            <a:t> </a:t>
          </a:r>
          <a:endParaRPr lang="en-US" sz="1800" dirty="0">
            <a:latin typeface="Myriad Pro" panose="020B0503030403020204" pitchFamily="34" charset="0"/>
          </a:endParaRPr>
        </a:p>
      </dgm:t>
    </dgm:pt>
    <dgm:pt modelId="{4DC8B39A-ABE2-48DA-98A6-D95AA41D3E73}" type="parTrans" cxnId="{C4769C5A-3D49-4253-B900-C0D0E4DD4B22}">
      <dgm:prSet/>
      <dgm:spPr/>
      <dgm:t>
        <a:bodyPr/>
        <a:lstStyle/>
        <a:p>
          <a:endParaRPr lang="en-US"/>
        </a:p>
      </dgm:t>
    </dgm:pt>
    <dgm:pt modelId="{FB4D3194-F9B0-449D-BAC7-48D8A54BDFF0}" type="sibTrans" cxnId="{C4769C5A-3D49-4253-B900-C0D0E4DD4B22}">
      <dgm:prSet/>
      <dgm:spPr/>
      <dgm:t>
        <a:bodyPr/>
        <a:lstStyle/>
        <a:p>
          <a:endParaRPr lang="en-US"/>
        </a:p>
      </dgm:t>
    </dgm:pt>
    <dgm:pt modelId="{EE6624C4-9EF5-4E79-8027-2C0F787096AF}">
      <dgm:prSet/>
      <dgm:spPr/>
      <dgm:t>
        <a:bodyPr/>
        <a:lstStyle/>
        <a:p>
          <a:r>
            <a:rPr lang="en-US" dirty="0" err="1" smtClean="0">
              <a:latin typeface="Myriad Pro" panose="020B0503030403020204" pitchFamily="34" charset="0"/>
            </a:rPr>
            <a:t>Instituições</a:t>
          </a:r>
          <a:r>
            <a:rPr lang="en-US" dirty="0" smtClean="0">
              <a:latin typeface="Myriad Pro" panose="020B0503030403020204" pitchFamily="34" charset="0"/>
            </a:rPr>
            <a:t> de </a:t>
          </a:r>
          <a:r>
            <a:rPr lang="en-US" dirty="0" err="1" smtClean="0">
              <a:latin typeface="Myriad Pro" panose="020B0503030403020204" pitchFamily="34" charset="0"/>
            </a:rPr>
            <a:t>Pesquisa</a:t>
          </a:r>
          <a:r>
            <a:rPr lang="en-US" dirty="0" smtClean="0">
              <a:latin typeface="Myriad Pro" panose="020B0503030403020204" pitchFamily="34" charset="0"/>
            </a:rPr>
            <a:t> e Advocacy</a:t>
          </a:r>
          <a:endParaRPr lang="en-US" dirty="0">
            <a:latin typeface="Myriad Pro" panose="020B0503030403020204" pitchFamily="34" charset="0"/>
          </a:endParaRPr>
        </a:p>
      </dgm:t>
    </dgm:pt>
    <dgm:pt modelId="{AC966BED-C389-45AE-84C4-05CC9FF436F6}" type="parTrans" cxnId="{E7FD719A-B4E6-43BE-9D53-784E6CF49C4A}">
      <dgm:prSet/>
      <dgm:spPr/>
      <dgm:t>
        <a:bodyPr/>
        <a:lstStyle/>
        <a:p>
          <a:endParaRPr lang="en-US"/>
        </a:p>
      </dgm:t>
    </dgm:pt>
    <dgm:pt modelId="{CEB2A1F9-8F3B-474F-AA4C-99D4C3CF2F0D}" type="sibTrans" cxnId="{E7FD719A-B4E6-43BE-9D53-784E6CF49C4A}">
      <dgm:prSet/>
      <dgm:spPr/>
      <dgm:t>
        <a:bodyPr/>
        <a:lstStyle/>
        <a:p>
          <a:endParaRPr lang="en-US"/>
        </a:p>
      </dgm:t>
    </dgm:pt>
    <dgm:pt modelId="{F82586A8-E0B1-4BE6-ABAE-2DDE53DEEBD2}">
      <dgm:prSet custT="1"/>
      <dgm:spPr/>
      <dgm:t>
        <a:bodyPr/>
        <a:lstStyle/>
        <a:p>
          <a:r>
            <a:rPr lang="pt-BR" sz="1550" dirty="0" smtClean="0">
              <a:latin typeface="Myriad Pro" panose="020B0503030403020204" pitchFamily="34" charset="0"/>
            </a:rPr>
            <a:t>Instituições com Capacidades Complementares</a:t>
          </a:r>
          <a:endParaRPr lang="en-US" sz="1550" dirty="0">
            <a:latin typeface="Myriad Pro" panose="020B0503030403020204" pitchFamily="34" charset="0"/>
          </a:endParaRPr>
        </a:p>
      </dgm:t>
    </dgm:pt>
    <dgm:pt modelId="{57308E8B-86E8-4B52-B5E4-74C63463FE4C}" type="parTrans" cxnId="{69B78371-D561-4427-B47D-9FB18754CE90}">
      <dgm:prSet/>
      <dgm:spPr/>
      <dgm:t>
        <a:bodyPr/>
        <a:lstStyle/>
        <a:p>
          <a:endParaRPr lang="en-US"/>
        </a:p>
      </dgm:t>
    </dgm:pt>
    <dgm:pt modelId="{22B71F8E-9224-47D4-8C6D-E73587B1AE8C}" type="sibTrans" cxnId="{69B78371-D561-4427-B47D-9FB18754CE90}">
      <dgm:prSet/>
      <dgm:spPr/>
      <dgm:t>
        <a:bodyPr/>
        <a:lstStyle/>
        <a:p>
          <a:endParaRPr lang="en-US"/>
        </a:p>
      </dgm:t>
    </dgm:pt>
    <dgm:pt modelId="{C5F92A0D-C553-46DA-8A38-7140F6897B70}">
      <dgm:prSet custT="1"/>
      <dgm:spPr>
        <a:solidFill>
          <a:schemeClr val="bg2">
            <a:lumMod val="20000"/>
            <a:lumOff val="80000"/>
            <a:alpha val="90000"/>
          </a:schemeClr>
        </a:solidFill>
      </dgm:spPr>
      <dgm:t>
        <a:bodyPr/>
        <a:lstStyle/>
        <a:p>
          <a:r>
            <a:rPr lang="pt-BR" sz="1500" dirty="0" smtClean="0">
              <a:latin typeface="Myriad Pro" panose="020B0503030403020204" pitchFamily="34" charset="0"/>
            </a:rPr>
            <a:t>Adicionar seu know-how, experiência, recursos e redes específicos</a:t>
          </a:r>
          <a:endParaRPr lang="en-US" sz="1500" dirty="0">
            <a:latin typeface="Myriad Pro" panose="020B0503030403020204" pitchFamily="34" charset="0"/>
          </a:endParaRPr>
        </a:p>
      </dgm:t>
    </dgm:pt>
    <dgm:pt modelId="{398B9A91-A6C2-47C6-92CF-AA1CCBBC42AD}" type="parTrans" cxnId="{A0D56179-0351-4557-85D4-2D30748AFA13}">
      <dgm:prSet/>
      <dgm:spPr/>
      <dgm:t>
        <a:bodyPr/>
        <a:lstStyle/>
        <a:p>
          <a:endParaRPr lang="en-US"/>
        </a:p>
      </dgm:t>
    </dgm:pt>
    <dgm:pt modelId="{84299719-76D9-4CE9-9A00-E1C608915762}" type="sibTrans" cxnId="{A0D56179-0351-4557-85D4-2D30748AFA13}">
      <dgm:prSet/>
      <dgm:spPr/>
      <dgm:t>
        <a:bodyPr/>
        <a:lstStyle/>
        <a:p>
          <a:endParaRPr lang="en-US"/>
        </a:p>
      </dgm:t>
    </dgm:pt>
    <dgm:pt modelId="{CBA36479-D53E-4BDB-B452-A1E7D9D079B1}">
      <dgm:prSet custT="1"/>
      <dgm:spPr>
        <a:solidFill>
          <a:schemeClr val="bg2">
            <a:lumMod val="20000"/>
            <a:lumOff val="80000"/>
            <a:alpha val="90000"/>
          </a:schemeClr>
        </a:solidFill>
      </dgm:spPr>
      <dgm:t>
        <a:bodyPr/>
        <a:lstStyle/>
        <a:p>
          <a:r>
            <a:rPr lang="pt-BR" sz="1600" dirty="0" smtClean="0">
              <a:latin typeface="Myriad Pro" panose="020B0503030403020204" pitchFamily="34" charset="0"/>
            </a:rPr>
            <a:t>Criar os incentivos e a infraestrutura que permitam a atuação da empresa</a:t>
          </a:r>
          <a:endParaRPr lang="en-US" sz="1600" dirty="0">
            <a:latin typeface="Myriad Pro" panose="020B0503030403020204" pitchFamily="34" charset="0"/>
          </a:endParaRPr>
        </a:p>
      </dgm:t>
    </dgm:pt>
    <dgm:pt modelId="{F2356886-7896-407F-8CC3-596EBFF05377}" type="parTrans" cxnId="{495372F5-E0E9-4E8D-8ADC-7178504D9C6B}">
      <dgm:prSet/>
      <dgm:spPr/>
      <dgm:t>
        <a:bodyPr/>
        <a:lstStyle/>
        <a:p>
          <a:endParaRPr lang="pt-BR"/>
        </a:p>
      </dgm:t>
    </dgm:pt>
    <dgm:pt modelId="{7958B70A-5B9B-4A4A-AAEF-0052819A7268}" type="sibTrans" cxnId="{495372F5-E0E9-4E8D-8ADC-7178504D9C6B}">
      <dgm:prSet/>
      <dgm:spPr/>
      <dgm:t>
        <a:bodyPr/>
        <a:lstStyle/>
        <a:p>
          <a:endParaRPr lang="pt-BR"/>
        </a:p>
      </dgm:t>
    </dgm:pt>
    <dgm:pt modelId="{DC6C657B-A2F7-4BCA-8EC2-E224FE489952}">
      <dgm:prSet custT="1"/>
      <dgm:spPr>
        <a:solidFill>
          <a:schemeClr val="bg2">
            <a:lumMod val="20000"/>
            <a:lumOff val="80000"/>
            <a:alpha val="90000"/>
          </a:schemeClr>
        </a:solidFill>
      </dgm:spPr>
      <dgm:t>
        <a:bodyPr/>
        <a:lstStyle/>
        <a:p>
          <a:r>
            <a:rPr lang="pt-BR" sz="1600" dirty="0" smtClean="0">
              <a:latin typeface="Myriad Pro" panose="020B0503030403020204" pitchFamily="34" charset="0"/>
            </a:rPr>
            <a:t>Fornecer o know-how e conscientização</a:t>
          </a:r>
          <a:endParaRPr lang="en-US" sz="1600" dirty="0">
            <a:latin typeface="Myriad Pro" panose="020B0503030403020204" pitchFamily="34" charset="0"/>
          </a:endParaRPr>
        </a:p>
      </dgm:t>
    </dgm:pt>
    <dgm:pt modelId="{57B997FC-E09A-42DC-909C-23F253E97C72}" type="sibTrans" cxnId="{642A15AC-2E62-4A3D-9DCA-5507485CD049}">
      <dgm:prSet/>
      <dgm:spPr/>
      <dgm:t>
        <a:bodyPr/>
        <a:lstStyle/>
        <a:p>
          <a:endParaRPr lang="en-US"/>
        </a:p>
      </dgm:t>
    </dgm:pt>
    <dgm:pt modelId="{AE030C26-8426-4816-951E-AA96ACBC0BEC}" type="parTrans" cxnId="{642A15AC-2E62-4A3D-9DCA-5507485CD049}">
      <dgm:prSet/>
      <dgm:spPr/>
      <dgm:t>
        <a:bodyPr/>
        <a:lstStyle/>
        <a:p>
          <a:endParaRPr lang="en-US"/>
        </a:p>
      </dgm:t>
    </dgm:pt>
    <dgm:pt modelId="{20D8A7BC-864F-4B39-BBEB-803DB0F24A4C}" type="pres">
      <dgm:prSet presAssocID="{128582A4-6D3F-42D1-B9F8-63991805F9CC}" presName="Name0" presStyleCnt="0">
        <dgm:presLayoutVars>
          <dgm:dir/>
          <dgm:animLvl val="lvl"/>
          <dgm:resizeHandles/>
        </dgm:presLayoutVars>
      </dgm:prSet>
      <dgm:spPr/>
      <dgm:t>
        <a:bodyPr/>
        <a:lstStyle/>
        <a:p>
          <a:endParaRPr lang="tr-TR"/>
        </a:p>
      </dgm:t>
    </dgm:pt>
    <dgm:pt modelId="{94B3DA46-98F8-4D39-AD08-A9FFE9E946CB}" type="pres">
      <dgm:prSet presAssocID="{7BAC91EC-7BA0-4308-A412-CA63BAD8D39F}" presName="linNode" presStyleCnt="0"/>
      <dgm:spPr/>
    </dgm:pt>
    <dgm:pt modelId="{C08E0CB2-AF39-4025-9EE9-E624AC127D20}" type="pres">
      <dgm:prSet presAssocID="{7BAC91EC-7BA0-4308-A412-CA63BAD8D39F}" presName="parentShp" presStyleLbl="node1" presStyleIdx="0" presStyleCnt="4" custLinFactNeighborY="-126">
        <dgm:presLayoutVars>
          <dgm:bulletEnabled val="1"/>
        </dgm:presLayoutVars>
      </dgm:prSet>
      <dgm:spPr/>
      <dgm:t>
        <a:bodyPr/>
        <a:lstStyle/>
        <a:p>
          <a:endParaRPr lang="tr-TR"/>
        </a:p>
      </dgm:t>
    </dgm:pt>
    <dgm:pt modelId="{AE83F5FB-7B9E-4BF3-A8FE-105FECFAC0BA}" type="pres">
      <dgm:prSet presAssocID="{7BAC91EC-7BA0-4308-A412-CA63BAD8D39F}" presName="childShp" presStyleLbl="bgAccFollowNode1" presStyleIdx="0" presStyleCnt="4" custLinFactNeighborX="2725" custLinFactNeighborY="-126">
        <dgm:presLayoutVars>
          <dgm:bulletEnabled val="1"/>
        </dgm:presLayoutVars>
      </dgm:prSet>
      <dgm:spPr/>
      <dgm:t>
        <a:bodyPr/>
        <a:lstStyle/>
        <a:p>
          <a:endParaRPr lang="tr-TR"/>
        </a:p>
      </dgm:t>
    </dgm:pt>
    <dgm:pt modelId="{C44D757A-C43E-453B-9626-BCDAFFEC7678}" type="pres">
      <dgm:prSet presAssocID="{B9D710EE-069C-4882-BACF-87C17FBD575B}" presName="spacing" presStyleCnt="0"/>
      <dgm:spPr/>
    </dgm:pt>
    <dgm:pt modelId="{920D5D05-A7E9-4038-B697-7BFD84D86C3F}" type="pres">
      <dgm:prSet presAssocID="{4FCCC51B-8D67-408F-8258-B68124A74EE2}" presName="linNode" presStyleCnt="0"/>
      <dgm:spPr/>
    </dgm:pt>
    <dgm:pt modelId="{6B171542-D65A-42AC-B907-46F49CEF874D}" type="pres">
      <dgm:prSet presAssocID="{4FCCC51B-8D67-408F-8258-B68124A74EE2}" presName="parentShp" presStyleLbl="node1" presStyleIdx="1" presStyleCnt="4">
        <dgm:presLayoutVars>
          <dgm:bulletEnabled val="1"/>
        </dgm:presLayoutVars>
      </dgm:prSet>
      <dgm:spPr/>
      <dgm:t>
        <a:bodyPr/>
        <a:lstStyle/>
        <a:p>
          <a:endParaRPr lang="tr-TR"/>
        </a:p>
      </dgm:t>
    </dgm:pt>
    <dgm:pt modelId="{FD7961D2-DED4-4949-98BD-1376048E4A95}" type="pres">
      <dgm:prSet presAssocID="{4FCCC51B-8D67-408F-8258-B68124A74EE2}" presName="childShp" presStyleLbl="bgAccFollowNode1" presStyleIdx="1" presStyleCnt="4">
        <dgm:presLayoutVars>
          <dgm:bulletEnabled val="1"/>
        </dgm:presLayoutVars>
      </dgm:prSet>
      <dgm:spPr/>
      <dgm:t>
        <a:bodyPr/>
        <a:lstStyle/>
        <a:p>
          <a:endParaRPr lang="tr-TR"/>
        </a:p>
      </dgm:t>
    </dgm:pt>
    <dgm:pt modelId="{34907C9C-3FA0-42B3-9E4B-954A5C182847}" type="pres">
      <dgm:prSet presAssocID="{86CF0615-D377-4586-B4DC-EB237DD100F6}" presName="spacing" presStyleCnt="0"/>
      <dgm:spPr/>
    </dgm:pt>
    <dgm:pt modelId="{B7835D77-BCC9-49C3-8C5C-5C3B7753BA96}" type="pres">
      <dgm:prSet presAssocID="{EE6624C4-9EF5-4E79-8027-2C0F787096AF}" presName="linNode" presStyleCnt="0"/>
      <dgm:spPr/>
    </dgm:pt>
    <dgm:pt modelId="{F874EDDA-FC3F-4B1A-90C6-D369F997C684}" type="pres">
      <dgm:prSet presAssocID="{EE6624C4-9EF5-4E79-8027-2C0F787096AF}" presName="parentShp" presStyleLbl="node1" presStyleIdx="2" presStyleCnt="4">
        <dgm:presLayoutVars>
          <dgm:bulletEnabled val="1"/>
        </dgm:presLayoutVars>
      </dgm:prSet>
      <dgm:spPr/>
      <dgm:t>
        <a:bodyPr/>
        <a:lstStyle/>
        <a:p>
          <a:endParaRPr lang="tr-TR"/>
        </a:p>
      </dgm:t>
    </dgm:pt>
    <dgm:pt modelId="{91052A2E-4192-418F-A21E-F370BD866E10}" type="pres">
      <dgm:prSet presAssocID="{EE6624C4-9EF5-4E79-8027-2C0F787096AF}" presName="childShp" presStyleLbl="bgAccFollowNode1" presStyleIdx="2" presStyleCnt="4" custLinFactNeighborY="10176">
        <dgm:presLayoutVars>
          <dgm:bulletEnabled val="1"/>
        </dgm:presLayoutVars>
      </dgm:prSet>
      <dgm:spPr/>
      <dgm:t>
        <a:bodyPr/>
        <a:lstStyle/>
        <a:p>
          <a:endParaRPr lang="tr-TR"/>
        </a:p>
      </dgm:t>
    </dgm:pt>
    <dgm:pt modelId="{38C6D89D-87C4-4977-9258-E8356BB67882}" type="pres">
      <dgm:prSet presAssocID="{CEB2A1F9-8F3B-474F-AA4C-99D4C3CF2F0D}" presName="spacing" presStyleCnt="0"/>
      <dgm:spPr/>
    </dgm:pt>
    <dgm:pt modelId="{D4D59DD5-6C3B-4E90-90B1-A3CD8AD94399}" type="pres">
      <dgm:prSet presAssocID="{F82586A8-E0B1-4BE6-ABAE-2DDE53DEEBD2}" presName="linNode" presStyleCnt="0"/>
      <dgm:spPr/>
    </dgm:pt>
    <dgm:pt modelId="{057FAC35-561C-4A0F-9389-E7E495620864}" type="pres">
      <dgm:prSet presAssocID="{F82586A8-E0B1-4BE6-ABAE-2DDE53DEEBD2}" presName="parentShp" presStyleLbl="node1" presStyleIdx="3" presStyleCnt="4">
        <dgm:presLayoutVars>
          <dgm:bulletEnabled val="1"/>
        </dgm:presLayoutVars>
      </dgm:prSet>
      <dgm:spPr/>
      <dgm:t>
        <a:bodyPr/>
        <a:lstStyle/>
        <a:p>
          <a:endParaRPr lang="en-US"/>
        </a:p>
      </dgm:t>
    </dgm:pt>
    <dgm:pt modelId="{D5962817-B21C-407B-BCA7-CABABB516213}" type="pres">
      <dgm:prSet presAssocID="{F82586A8-E0B1-4BE6-ABAE-2DDE53DEEBD2}" presName="childShp" presStyleLbl="bgAccFollowNode1" presStyleIdx="3" presStyleCnt="4">
        <dgm:presLayoutVars>
          <dgm:bulletEnabled val="1"/>
        </dgm:presLayoutVars>
      </dgm:prSet>
      <dgm:spPr/>
      <dgm:t>
        <a:bodyPr/>
        <a:lstStyle/>
        <a:p>
          <a:endParaRPr lang="en-US"/>
        </a:p>
      </dgm:t>
    </dgm:pt>
  </dgm:ptLst>
  <dgm:cxnLst>
    <dgm:cxn modelId="{4A85C00F-AADD-4D0C-8812-5B0BEA924A8A}" type="presOf" srcId="{C5F92A0D-C553-46DA-8A38-7140F6897B70}" destId="{D5962817-B21C-407B-BCA7-CABABB516213}" srcOrd="0" destOrd="0" presId="urn:microsoft.com/office/officeart/2005/8/layout/vList6"/>
    <dgm:cxn modelId="{69B78371-D561-4427-B47D-9FB18754CE90}" srcId="{128582A4-6D3F-42D1-B9F8-63991805F9CC}" destId="{F82586A8-E0B1-4BE6-ABAE-2DDE53DEEBD2}" srcOrd="3" destOrd="0" parTransId="{57308E8B-86E8-4B52-B5E4-74C63463FE4C}" sibTransId="{22B71F8E-9224-47D4-8C6D-E73587B1AE8C}"/>
    <dgm:cxn modelId="{0799F3C2-B73A-4922-BC46-A7A622FD0789}" type="presOf" srcId="{F82586A8-E0B1-4BE6-ABAE-2DDE53DEEBD2}" destId="{057FAC35-561C-4A0F-9389-E7E495620864}" srcOrd="0" destOrd="0" presId="urn:microsoft.com/office/officeart/2005/8/layout/vList6"/>
    <dgm:cxn modelId="{14D690A1-705B-4F6C-A687-32D3C8DA6D9E}" type="presOf" srcId="{295F5A05-1EB4-4E68-A058-23F34A4EC25B}" destId="{FD7961D2-DED4-4949-98BD-1376048E4A95}" srcOrd="0" destOrd="0" presId="urn:microsoft.com/office/officeart/2005/8/layout/vList6"/>
    <dgm:cxn modelId="{38072575-7DAD-4077-A09D-A49C7F700CFC}" type="presOf" srcId="{128582A4-6D3F-42D1-B9F8-63991805F9CC}" destId="{20D8A7BC-864F-4B39-BBEB-803DB0F24A4C}" srcOrd="0" destOrd="0" presId="urn:microsoft.com/office/officeart/2005/8/layout/vList6"/>
    <dgm:cxn modelId="{814EA74C-33A4-43B7-A11A-A8F7EAEC9BEF}" srcId="{128582A4-6D3F-42D1-B9F8-63991805F9CC}" destId="{7BAC91EC-7BA0-4308-A412-CA63BAD8D39F}" srcOrd="0" destOrd="0" parTransId="{B17A0084-B465-4554-8E6E-BFBEBCD8765F}" sibTransId="{B9D710EE-069C-4882-BACF-87C17FBD575B}"/>
    <dgm:cxn modelId="{2571AECB-271C-4D10-A0F7-F0CF3F5D94CE}" type="presOf" srcId="{4FCCC51B-8D67-408F-8258-B68124A74EE2}" destId="{6B171542-D65A-42AC-B907-46F49CEF874D}" srcOrd="0" destOrd="0" presId="urn:microsoft.com/office/officeart/2005/8/layout/vList6"/>
    <dgm:cxn modelId="{642A15AC-2E62-4A3D-9DCA-5507485CD049}" srcId="{EE6624C4-9EF5-4E79-8027-2C0F787096AF}" destId="{DC6C657B-A2F7-4BCA-8EC2-E224FE489952}" srcOrd="0" destOrd="0" parTransId="{AE030C26-8426-4816-951E-AA96ACBC0BEC}" sibTransId="{57B997FC-E09A-42DC-909C-23F253E97C72}"/>
    <dgm:cxn modelId="{C4769C5A-3D49-4253-B900-C0D0E4DD4B22}" srcId="{4FCCC51B-8D67-408F-8258-B68124A74EE2}" destId="{295F5A05-1EB4-4E68-A058-23F34A4EC25B}" srcOrd="0" destOrd="0" parTransId="{4DC8B39A-ABE2-48DA-98A6-D95AA41D3E73}" sibTransId="{FB4D3194-F9B0-449D-BAC7-48D8A54BDFF0}"/>
    <dgm:cxn modelId="{A0D56179-0351-4557-85D4-2D30748AFA13}" srcId="{F82586A8-E0B1-4BE6-ABAE-2DDE53DEEBD2}" destId="{C5F92A0D-C553-46DA-8A38-7140F6897B70}" srcOrd="0" destOrd="0" parTransId="{398B9A91-A6C2-47C6-92CF-AA1CCBBC42AD}" sibTransId="{84299719-76D9-4CE9-9A00-E1C608915762}"/>
    <dgm:cxn modelId="{07CFCF84-8D56-4FE3-90DC-2EBD6E0DFF1F}" type="presOf" srcId="{7BAC91EC-7BA0-4308-A412-CA63BAD8D39F}" destId="{C08E0CB2-AF39-4025-9EE9-E624AC127D20}" srcOrd="0" destOrd="0" presId="urn:microsoft.com/office/officeart/2005/8/layout/vList6"/>
    <dgm:cxn modelId="{CD4BBD90-2BEC-443D-A99C-E59DBFF9A2D5}" srcId="{128582A4-6D3F-42D1-B9F8-63991805F9CC}" destId="{4FCCC51B-8D67-408F-8258-B68124A74EE2}" srcOrd="1" destOrd="0" parTransId="{4D9D943D-CF6B-4C78-AD71-B4DAB27EEC1D}" sibTransId="{86CF0615-D377-4586-B4DC-EB237DD100F6}"/>
    <dgm:cxn modelId="{8D7178CC-16BB-42FD-B596-75AEBE9FE63B}" type="presOf" srcId="{EE6624C4-9EF5-4E79-8027-2C0F787096AF}" destId="{F874EDDA-FC3F-4B1A-90C6-D369F997C684}" srcOrd="0" destOrd="0" presId="urn:microsoft.com/office/officeart/2005/8/layout/vList6"/>
    <dgm:cxn modelId="{495372F5-E0E9-4E8D-8ADC-7178504D9C6B}" srcId="{7BAC91EC-7BA0-4308-A412-CA63BAD8D39F}" destId="{CBA36479-D53E-4BDB-B452-A1E7D9D079B1}" srcOrd="0" destOrd="0" parTransId="{F2356886-7896-407F-8CC3-596EBFF05377}" sibTransId="{7958B70A-5B9B-4A4A-AAEF-0052819A7268}"/>
    <dgm:cxn modelId="{D7DEE4C2-45CB-4128-B31B-7DC79B496BD7}" type="presOf" srcId="{CBA36479-D53E-4BDB-B452-A1E7D9D079B1}" destId="{AE83F5FB-7B9E-4BF3-A8FE-105FECFAC0BA}" srcOrd="0" destOrd="0" presId="urn:microsoft.com/office/officeart/2005/8/layout/vList6"/>
    <dgm:cxn modelId="{B8728B47-7F42-4094-8446-1334F3A5C8F7}" type="presOf" srcId="{DC6C657B-A2F7-4BCA-8EC2-E224FE489952}" destId="{91052A2E-4192-418F-A21E-F370BD866E10}" srcOrd="0" destOrd="0" presId="urn:microsoft.com/office/officeart/2005/8/layout/vList6"/>
    <dgm:cxn modelId="{E7FD719A-B4E6-43BE-9D53-784E6CF49C4A}" srcId="{128582A4-6D3F-42D1-B9F8-63991805F9CC}" destId="{EE6624C4-9EF5-4E79-8027-2C0F787096AF}" srcOrd="2" destOrd="0" parTransId="{AC966BED-C389-45AE-84C4-05CC9FF436F6}" sibTransId="{CEB2A1F9-8F3B-474F-AA4C-99D4C3CF2F0D}"/>
    <dgm:cxn modelId="{3DE533C0-242B-4F6E-BE88-6D22CF472441}" type="presParOf" srcId="{20D8A7BC-864F-4B39-BBEB-803DB0F24A4C}" destId="{94B3DA46-98F8-4D39-AD08-A9FFE9E946CB}" srcOrd="0" destOrd="0" presId="urn:microsoft.com/office/officeart/2005/8/layout/vList6"/>
    <dgm:cxn modelId="{AAB69D5F-BA4C-4C98-91A1-619DEF097947}" type="presParOf" srcId="{94B3DA46-98F8-4D39-AD08-A9FFE9E946CB}" destId="{C08E0CB2-AF39-4025-9EE9-E624AC127D20}" srcOrd="0" destOrd="0" presId="urn:microsoft.com/office/officeart/2005/8/layout/vList6"/>
    <dgm:cxn modelId="{907CE12D-CF6A-494E-9D77-3345E491E662}" type="presParOf" srcId="{94B3DA46-98F8-4D39-AD08-A9FFE9E946CB}" destId="{AE83F5FB-7B9E-4BF3-A8FE-105FECFAC0BA}" srcOrd="1" destOrd="0" presId="urn:microsoft.com/office/officeart/2005/8/layout/vList6"/>
    <dgm:cxn modelId="{01103022-9378-4E0A-AEDA-9E923223021E}" type="presParOf" srcId="{20D8A7BC-864F-4B39-BBEB-803DB0F24A4C}" destId="{C44D757A-C43E-453B-9626-BCDAFFEC7678}" srcOrd="1" destOrd="0" presId="urn:microsoft.com/office/officeart/2005/8/layout/vList6"/>
    <dgm:cxn modelId="{06180BB9-88B5-450E-9473-A17B549B649D}" type="presParOf" srcId="{20D8A7BC-864F-4B39-BBEB-803DB0F24A4C}" destId="{920D5D05-A7E9-4038-B697-7BFD84D86C3F}" srcOrd="2" destOrd="0" presId="urn:microsoft.com/office/officeart/2005/8/layout/vList6"/>
    <dgm:cxn modelId="{F1133B48-5EE1-4AD6-A939-F9BFA21F1FD0}" type="presParOf" srcId="{920D5D05-A7E9-4038-B697-7BFD84D86C3F}" destId="{6B171542-D65A-42AC-B907-46F49CEF874D}" srcOrd="0" destOrd="0" presId="urn:microsoft.com/office/officeart/2005/8/layout/vList6"/>
    <dgm:cxn modelId="{3A7F4B53-0AF7-4CE3-82C8-F9F1243DE6F7}" type="presParOf" srcId="{920D5D05-A7E9-4038-B697-7BFD84D86C3F}" destId="{FD7961D2-DED4-4949-98BD-1376048E4A95}" srcOrd="1" destOrd="0" presId="urn:microsoft.com/office/officeart/2005/8/layout/vList6"/>
    <dgm:cxn modelId="{A6D4D57B-B927-45A1-A359-5A0EF3508D6B}" type="presParOf" srcId="{20D8A7BC-864F-4B39-BBEB-803DB0F24A4C}" destId="{34907C9C-3FA0-42B3-9E4B-954A5C182847}" srcOrd="3" destOrd="0" presId="urn:microsoft.com/office/officeart/2005/8/layout/vList6"/>
    <dgm:cxn modelId="{BF5DE879-361E-41FA-8C81-2A09EA5B2248}" type="presParOf" srcId="{20D8A7BC-864F-4B39-BBEB-803DB0F24A4C}" destId="{B7835D77-BCC9-49C3-8C5C-5C3B7753BA96}" srcOrd="4" destOrd="0" presId="urn:microsoft.com/office/officeart/2005/8/layout/vList6"/>
    <dgm:cxn modelId="{495EAD0E-F813-4009-8251-41CBB6DCA8BD}" type="presParOf" srcId="{B7835D77-BCC9-49C3-8C5C-5C3B7753BA96}" destId="{F874EDDA-FC3F-4B1A-90C6-D369F997C684}" srcOrd="0" destOrd="0" presId="urn:microsoft.com/office/officeart/2005/8/layout/vList6"/>
    <dgm:cxn modelId="{A77041DC-4E46-4977-8565-A21BFB75C6FF}" type="presParOf" srcId="{B7835D77-BCC9-49C3-8C5C-5C3B7753BA96}" destId="{91052A2E-4192-418F-A21E-F370BD866E10}" srcOrd="1" destOrd="0" presId="urn:microsoft.com/office/officeart/2005/8/layout/vList6"/>
    <dgm:cxn modelId="{126F7FE1-DE5B-453E-AF86-C2EE8FF74CFE}" type="presParOf" srcId="{20D8A7BC-864F-4B39-BBEB-803DB0F24A4C}" destId="{38C6D89D-87C4-4977-9258-E8356BB67882}" srcOrd="5" destOrd="0" presId="urn:microsoft.com/office/officeart/2005/8/layout/vList6"/>
    <dgm:cxn modelId="{2143F03D-7C9B-422B-8D4D-21FA5B617663}" type="presParOf" srcId="{20D8A7BC-864F-4B39-BBEB-803DB0F24A4C}" destId="{D4D59DD5-6C3B-4E90-90B1-A3CD8AD94399}" srcOrd="6" destOrd="0" presId="urn:microsoft.com/office/officeart/2005/8/layout/vList6"/>
    <dgm:cxn modelId="{FE63BE10-ADE2-4B10-ADF8-4C396AD780D5}" type="presParOf" srcId="{D4D59DD5-6C3B-4E90-90B1-A3CD8AD94399}" destId="{057FAC35-561C-4A0F-9389-E7E495620864}" srcOrd="0" destOrd="0" presId="urn:microsoft.com/office/officeart/2005/8/layout/vList6"/>
    <dgm:cxn modelId="{61E128B4-1203-4D35-ABFE-F685BC20541C}" type="presParOf" srcId="{D4D59DD5-6C3B-4E90-90B1-A3CD8AD94399}" destId="{D5962817-B21C-407B-BCA7-CABABB516213}"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A2FBCD-2DBE-4C1D-9D10-9146FAA440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AC549B5-7022-4D1A-88A4-7AF37C722878}">
      <dgm:prSet phldrT="[Metin]"/>
      <dgm:spPr/>
      <dgm:t>
        <a:bodyPr/>
        <a:lstStyle/>
        <a:p>
          <a:r>
            <a:rPr lang="en-US" dirty="0" err="1" smtClean="0"/>
            <a:t>Conteúdo</a:t>
          </a:r>
          <a:r>
            <a:rPr lang="en-US" dirty="0" smtClean="0"/>
            <a:t> </a:t>
          </a:r>
          <a:r>
            <a:rPr lang="en-US" dirty="0" err="1" smtClean="0"/>
            <a:t>Externo</a:t>
          </a:r>
          <a:endParaRPr lang="en-US" dirty="0"/>
        </a:p>
      </dgm:t>
    </dgm:pt>
    <dgm:pt modelId="{DF42BEAB-DDCC-4EEE-B438-7066F3D21F70}" type="parTrans" cxnId="{522EE915-8D11-4C6B-B6BE-E2E9362959E0}">
      <dgm:prSet/>
      <dgm:spPr/>
      <dgm:t>
        <a:bodyPr/>
        <a:lstStyle/>
        <a:p>
          <a:endParaRPr lang="en-US"/>
        </a:p>
      </dgm:t>
    </dgm:pt>
    <dgm:pt modelId="{5D8B29D5-500C-4079-87D9-F7038B24659C}" type="sibTrans" cxnId="{522EE915-8D11-4C6B-B6BE-E2E9362959E0}">
      <dgm:prSet/>
      <dgm:spPr/>
      <dgm:t>
        <a:bodyPr/>
        <a:lstStyle/>
        <a:p>
          <a:endParaRPr lang="en-US"/>
        </a:p>
      </dgm:t>
    </dgm:pt>
    <dgm:pt modelId="{6BE42534-1BCF-4E82-8C9F-0CEF45D07668}">
      <dgm:prSet phldrT="[Metin]"/>
      <dgm:spPr/>
      <dgm:t>
        <a:bodyPr/>
        <a:lstStyle/>
        <a:p>
          <a:r>
            <a:rPr lang="pt-BR" b="1" dirty="0" smtClean="0">
              <a:latin typeface="Myriad Pro" pitchFamily="-110" charset="0"/>
            </a:rPr>
            <a:t>Contexto </a:t>
          </a:r>
          <a:r>
            <a:rPr lang="pt-BR" dirty="0" smtClean="0">
              <a:latin typeface="Myriad Pro" pitchFamily="-110" charset="0"/>
            </a:rPr>
            <a:t>político, econômico, social, ambiental, regional, tecnológico e organizacional.</a:t>
          </a:r>
          <a:endParaRPr lang="en-GB" dirty="0" smtClean="0">
            <a:latin typeface="Myriad Pro" pitchFamily="-110" charset="0"/>
          </a:endParaRPr>
        </a:p>
      </dgm:t>
    </dgm:pt>
    <dgm:pt modelId="{A2FEF26C-7809-44BA-A3AC-995F0551217C}" type="parTrans" cxnId="{2DDC8255-2AE1-4163-A6B6-1DF41FEAD023}">
      <dgm:prSet/>
      <dgm:spPr/>
      <dgm:t>
        <a:bodyPr/>
        <a:lstStyle/>
        <a:p>
          <a:endParaRPr lang="en-US"/>
        </a:p>
      </dgm:t>
    </dgm:pt>
    <dgm:pt modelId="{96A2B249-563F-4866-B4A2-B94E68D25D98}" type="sibTrans" cxnId="{2DDC8255-2AE1-4163-A6B6-1DF41FEAD023}">
      <dgm:prSet/>
      <dgm:spPr/>
      <dgm:t>
        <a:bodyPr/>
        <a:lstStyle/>
        <a:p>
          <a:endParaRPr lang="en-US"/>
        </a:p>
      </dgm:t>
    </dgm:pt>
    <dgm:pt modelId="{64FF774B-B5B4-472C-995E-67E10643A395}">
      <dgm:prSet phldrT="[Metin]"/>
      <dgm:spPr/>
      <dgm:t>
        <a:bodyPr/>
        <a:lstStyle/>
        <a:p>
          <a:r>
            <a:rPr lang="en-US" dirty="0" err="1" smtClean="0"/>
            <a:t>Histórico</a:t>
          </a:r>
          <a:endParaRPr lang="en-US" dirty="0"/>
        </a:p>
      </dgm:t>
    </dgm:pt>
    <dgm:pt modelId="{54F67B9E-B404-420E-9E90-646DA9D1A537}" type="parTrans" cxnId="{11C38F04-00A2-4260-81F8-904FC02CEBA3}">
      <dgm:prSet/>
      <dgm:spPr/>
      <dgm:t>
        <a:bodyPr/>
        <a:lstStyle/>
        <a:p>
          <a:endParaRPr lang="en-US"/>
        </a:p>
      </dgm:t>
    </dgm:pt>
    <dgm:pt modelId="{9DB490F8-E880-4B68-BE4D-AEF85A5B067C}" type="sibTrans" cxnId="{11C38F04-00A2-4260-81F8-904FC02CEBA3}">
      <dgm:prSet/>
      <dgm:spPr/>
      <dgm:t>
        <a:bodyPr/>
        <a:lstStyle/>
        <a:p>
          <a:endParaRPr lang="en-US"/>
        </a:p>
      </dgm:t>
    </dgm:pt>
    <dgm:pt modelId="{EF1A8521-071D-4598-8690-E81537296706}">
      <dgm:prSet phldrT="[Metin]"/>
      <dgm:spPr/>
      <dgm:t>
        <a:bodyPr/>
        <a:lstStyle/>
        <a:p>
          <a:r>
            <a:rPr lang="pt-BR" dirty="0" smtClean="0">
              <a:latin typeface="Myriad Pro" pitchFamily="-110" charset="0"/>
            </a:rPr>
            <a:t>Qual é a </a:t>
          </a:r>
          <a:r>
            <a:rPr lang="pt-BR" b="1" dirty="0" smtClean="0">
              <a:latin typeface="Myriad Pro" pitchFamily="-110" charset="0"/>
            </a:rPr>
            <a:t>história</a:t>
          </a:r>
          <a:r>
            <a:rPr lang="pt-BR" dirty="0" smtClean="0">
              <a:latin typeface="Myriad Pro" pitchFamily="-110" charset="0"/>
            </a:rPr>
            <a:t> da empresa? De onde surgiu a ideia? </a:t>
          </a:r>
        </a:p>
        <a:p>
          <a:r>
            <a:rPr lang="pt-BR" dirty="0" smtClean="0">
              <a:latin typeface="Myriad Pro" pitchFamily="-110" charset="0"/>
            </a:rPr>
            <a:t>Quem inventou isso? Como foi desenvolvido (breve linha do tempo)?</a:t>
          </a:r>
          <a:endParaRPr lang="en-GB" dirty="0" smtClean="0">
            <a:latin typeface="Myriad Pro" pitchFamily="-110" charset="0"/>
          </a:endParaRPr>
        </a:p>
      </dgm:t>
    </dgm:pt>
    <dgm:pt modelId="{8A963F11-1C0B-400A-A39C-533545FBAEB7}" type="parTrans" cxnId="{4410648B-79CF-4B4C-B08E-8CF3935D59F1}">
      <dgm:prSet/>
      <dgm:spPr/>
      <dgm:t>
        <a:bodyPr/>
        <a:lstStyle/>
        <a:p>
          <a:endParaRPr lang="en-US"/>
        </a:p>
      </dgm:t>
    </dgm:pt>
    <dgm:pt modelId="{5691F7E9-13DE-4B9F-9C65-0C769C5E7F2D}" type="sibTrans" cxnId="{4410648B-79CF-4B4C-B08E-8CF3935D59F1}">
      <dgm:prSet/>
      <dgm:spPr/>
      <dgm:t>
        <a:bodyPr/>
        <a:lstStyle/>
        <a:p>
          <a:endParaRPr lang="en-US"/>
        </a:p>
      </dgm:t>
    </dgm:pt>
    <dgm:pt modelId="{6D9B9A84-7377-4CF1-9AE7-56488B145E1B}">
      <dgm:prSet phldrT="[Metin]"/>
      <dgm:spPr/>
      <dgm:t>
        <a:bodyPr/>
        <a:lstStyle/>
        <a:p>
          <a:r>
            <a:rPr lang="en-US" dirty="0" err="1" smtClean="0"/>
            <a:t>Modelo</a:t>
          </a:r>
          <a:r>
            <a:rPr lang="en-US" dirty="0" smtClean="0"/>
            <a:t> de </a:t>
          </a:r>
          <a:r>
            <a:rPr lang="en-US" dirty="0" err="1" smtClean="0"/>
            <a:t>Negócios</a:t>
          </a:r>
          <a:endParaRPr lang="en-US" dirty="0"/>
        </a:p>
      </dgm:t>
    </dgm:pt>
    <dgm:pt modelId="{9557DDAD-A0E2-41A5-A79B-CF0016A7BD60}" type="parTrans" cxnId="{0E31F412-2F5A-45AC-AA82-A533EBC4BB6D}">
      <dgm:prSet/>
      <dgm:spPr/>
      <dgm:t>
        <a:bodyPr/>
        <a:lstStyle/>
        <a:p>
          <a:endParaRPr lang="en-US"/>
        </a:p>
      </dgm:t>
    </dgm:pt>
    <dgm:pt modelId="{0658E377-D86C-4D2B-AA1A-72BAE6533ACF}" type="sibTrans" cxnId="{0E31F412-2F5A-45AC-AA82-A533EBC4BB6D}">
      <dgm:prSet/>
      <dgm:spPr/>
      <dgm:t>
        <a:bodyPr/>
        <a:lstStyle/>
        <a:p>
          <a:endParaRPr lang="en-US"/>
        </a:p>
      </dgm:t>
    </dgm:pt>
    <dgm:pt modelId="{A6273B86-D75D-45D2-A943-51E9B2195069}">
      <dgm:prSet phldrT="[Metin]"/>
      <dgm:spPr/>
      <dgm:t>
        <a:bodyPr/>
        <a:lstStyle/>
        <a:p>
          <a:r>
            <a:rPr lang="pt-BR" dirty="0" smtClean="0">
              <a:latin typeface="Myriad Pro" pitchFamily="-110" charset="0"/>
            </a:rPr>
            <a:t>Como o valor foi criado e distribuído (</a:t>
          </a:r>
          <a:r>
            <a:rPr lang="pt-BR" b="1" dirty="0" smtClean="0">
              <a:latin typeface="Myriad Pro" pitchFamily="-110" charset="0"/>
            </a:rPr>
            <a:t>modelo de negócio</a:t>
          </a:r>
          <a:r>
            <a:rPr lang="pt-BR" dirty="0" smtClean="0">
              <a:latin typeface="Myriad Pro" pitchFamily="-110" charset="0"/>
            </a:rPr>
            <a:t>)?</a:t>
          </a:r>
          <a:endParaRPr lang="en-GB" dirty="0" smtClean="0">
            <a:latin typeface="Myriad Pro" pitchFamily="-110" charset="0"/>
          </a:endParaRPr>
        </a:p>
      </dgm:t>
    </dgm:pt>
    <dgm:pt modelId="{76335285-3EA1-4D8D-9040-1A072D63C1B7}" type="parTrans" cxnId="{96F87086-D353-422A-A818-E6A270203CC5}">
      <dgm:prSet/>
      <dgm:spPr/>
      <dgm:t>
        <a:bodyPr/>
        <a:lstStyle/>
        <a:p>
          <a:endParaRPr lang="en-US"/>
        </a:p>
      </dgm:t>
    </dgm:pt>
    <dgm:pt modelId="{8C35AD68-05F1-4FA6-AC23-DB6A54609789}" type="sibTrans" cxnId="{96F87086-D353-422A-A818-E6A270203CC5}">
      <dgm:prSet/>
      <dgm:spPr/>
      <dgm:t>
        <a:bodyPr/>
        <a:lstStyle/>
        <a:p>
          <a:endParaRPr lang="en-US"/>
        </a:p>
      </dgm:t>
    </dgm:pt>
    <dgm:pt modelId="{8097EECC-A798-4BFC-931B-6116A7A734E9}">
      <dgm:prSet phldrT="[Metin]"/>
      <dgm:spPr>
        <a:noFill/>
      </dgm:spPr>
      <dgm:t>
        <a:bodyPr/>
        <a:lstStyle/>
        <a:p>
          <a:r>
            <a:rPr lang="en-US" dirty="0" err="1" smtClean="0"/>
            <a:t>Atores</a:t>
          </a:r>
          <a:r>
            <a:rPr lang="en-US" dirty="0" smtClean="0"/>
            <a:t> </a:t>
          </a:r>
          <a:endParaRPr lang="en-US" dirty="0"/>
        </a:p>
      </dgm:t>
    </dgm:pt>
    <dgm:pt modelId="{75D839FB-574A-4E07-B4CE-25439E7CD07B}" type="parTrans" cxnId="{46B161D9-9AC9-4A1F-B035-3CEFB8C04AC5}">
      <dgm:prSet/>
      <dgm:spPr/>
      <dgm:t>
        <a:bodyPr/>
        <a:lstStyle/>
        <a:p>
          <a:endParaRPr lang="en-US"/>
        </a:p>
      </dgm:t>
    </dgm:pt>
    <dgm:pt modelId="{B65E202E-44B5-46F8-9A90-0A7231E0F99E}" type="sibTrans" cxnId="{46B161D9-9AC9-4A1F-B035-3CEFB8C04AC5}">
      <dgm:prSet/>
      <dgm:spPr/>
      <dgm:t>
        <a:bodyPr/>
        <a:lstStyle/>
        <a:p>
          <a:endParaRPr lang="en-US"/>
        </a:p>
      </dgm:t>
    </dgm:pt>
    <dgm:pt modelId="{CD3FB722-BF69-4F58-9986-EADD2B94522B}">
      <dgm:prSet phldrT="[Metin]"/>
      <dgm:spPr>
        <a:noFill/>
      </dgm:spPr>
      <dgm:t>
        <a:bodyPr/>
        <a:lstStyle/>
        <a:p>
          <a:r>
            <a:rPr lang="pt-BR" dirty="0" smtClean="0">
              <a:latin typeface="Myriad Pro" pitchFamily="-110" charset="0"/>
            </a:rPr>
            <a:t>Quem contribui para valorização da criação e da distribuição? e como? (</a:t>
          </a:r>
          <a:r>
            <a:rPr lang="pt-BR" b="1" dirty="0" smtClean="0">
              <a:latin typeface="Myriad Pro" pitchFamily="-110" charset="0"/>
            </a:rPr>
            <a:t>os atores</a:t>
          </a:r>
          <a:r>
            <a:rPr lang="pt-BR" dirty="0" smtClean="0">
              <a:latin typeface="Myriad Pro" pitchFamily="-110" charset="0"/>
            </a:rPr>
            <a:t>)</a:t>
          </a:r>
          <a:endParaRPr lang="en-US" dirty="0"/>
        </a:p>
      </dgm:t>
    </dgm:pt>
    <dgm:pt modelId="{5677F250-B84C-4AED-BAA0-09A06673A8E6}" type="parTrans" cxnId="{2880DF8B-9912-4E38-B635-D2B311B942B0}">
      <dgm:prSet/>
      <dgm:spPr/>
      <dgm:t>
        <a:bodyPr/>
        <a:lstStyle/>
        <a:p>
          <a:endParaRPr lang="en-US"/>
        </a:p>
      </dgm:t>
    </dgm:pt>
    <dgm:pt modelId="{55638EF5-0FB6-44BC-90DE-D057AB48CEA8}" type="sibTrans" cxnId="{2880DF8B-9912-4E38-B635-D2B311B942B0}">
      <dgm:prSet/>
      <dgm:spPr/>
      <dgm:t>
        <a:bodyPr/>
        <a:lstStyle/>
        <a:p>
          <a:endParaRPr lang="en-US"/>
        </a:p>
      </dgm:t>
    </dgm:pt>
    <dgm:pt modelId="{6B834DDD-7617-43B3-988A-78964909D7D3}">
      <dgm:prSet phldrT="[Metin]"/>
      <dgm:spPr>
        <a:solidFill>
          <a:srgbClr val="FF0000"/>
        </a:solidFill>
      </dgm:spPr>
      <dgm:t>
        <a:bodyPr/>
        <a:lstStyle/>
        <a:p>
          <a:r>
            <a:rPr lang="en-US" dirty="0" err="1" smtClean="0"/>
            <a:t>Resultados</a:t>
          </a:r>
          <a:r>
            <a:rPr lang="en-US" dirty="0" smtClean="0"/>
            <a:t> </a:t>
          </a:r>
          <a:endParaRPr lang="en-US" dirty="0"/>
        </a:p>
      </dgm:t>
    </dgm:pt>
    <dgm:pt modelId="{1A91213A-E7F8-4EB3-9836-D41B6FDA2872}" type="parTrans" cxnId="{02065463-C42C-4E72-92BA-D877D5E87F5A}">
      <dgm:prSet/>
      <dgm:spPr/>
      <dgm:t>
        <a:bodyPr/>
        <a:lstStyle/>
        <a:p>
          <a:endParaRPr lang="en-US"/>
        </a:p>
      </dgm:t>
    </dgm:pt>
    <dgm:pt modelId="{A3169E5B-473F-406C-99AB-6555380DE13B}" type="sibTrans" cxnId="{02065463-C42C-4E72-92BA-D877D5E87F5A}">
      <dgm:prSet/>
      <dgm:spPr/>
      <dgm:t>
        <a:bodyPr/>
        <a:lstStyle/>
        <a:p>
          <a:endParaRPr lang="en-US"/>
        </a:p>
      </dgm:t>
    </dgm:pt>
    <dgm:pt modelId="{DDEAA798-754B-4027-A635-9B6379B2DCB0}">
      <dgm:prSet phldrT="[Metin]"/>
      <dgm:spPr>
        <a:solidFill>
          <a:srgbClr val="FF0000"/>
        </a:solidFill>
      </dgm:spPr>
      <dgm:t>
        <a:bodyPr/>
        <a:lstStyle/>
        <a:p>
          <a:r>
            <a:rPr lang="en-GB" dirty="0" err="1" smtClean="0">
              <a:latin typeface="Myriad Pro" pitchFamily="-110" charset="0"/>
            </a:rPr>
            <a:t>Que</a:t>
          </a:r>
          <a:r>
            <a:rPr lang="en-GB" dirty="0" smtClean="0">
              <a:latin typeface="Myriad Pro" pitchFamily="-110" charset="0"/>
            </a:rPr>
            <a:t> </a:t>
          </a:r>
          <a:r>
            <a:rPr lang="en-GB" dirty="0" err="1" smtClean="0">
              <a:latin typeface="Myriad Pro" pitchFamily="-110" charset="0"/>
            </a:rPr>
            <a:t>valor</a:t>
          </a:r>
          <a:r>
            <a:rPr lang="en-GB" dirty="0" smtClean="0">
              <a:latin typeface="Myriad Pro" pitchFamily="-110" charset="0"/>
            </a:rPr>
            <a:t> </a:t>
          </a:r>
          <a:r>
            <a:rPr lang="en-GB" dirty="0" err="1" smtClean="0">
              <a:latin typeface="Myriad Pro" pitchFamily="-110" charset="0"/>
            </a:rPr>
            <a:t>foi</a:t>
          </a:r>
          <a:r>
            <a:rPr lang="en-GB" dirty="0" smtClean="0">
              <a:latin typeface="Myriad Pro" pitchFamily="-110" charset="0"/>
            </a:rPr>
            <a:t> </a:t>
          </a:r>
          <a:r>
            <a:rPr lang="en-GB" dirty="0" err="1" smtClean="0">
              <a:latin typeface="Myriad Pro" pitchFamily="-110" charset="0"/>
            </a:rPr>
            <a:t>criado</a:t>
          </a:r>
          <a:r>
            <a:rPr lang="en-GB" dirty="0" smtClean="0">
              <a:latin typeface="Myriad Pro" pitchFamily="-110" charset="0"/>
            </a:rPr>
            <a:t> e </a:t>
          </a:r>
          <a:r>
            <a:rPr lang="en-GB" dirty="0" err="1" smtClean="0">
              <a:latin typeface="Myriad Pro" pitchFamily="-110" charset="0"/>
            </a:rPr>
            <a:t>distribuído</a:t>
          </a:r>
          <a:r>
            <a:rPr lang="en-GB" dirty="0" smtClean="0">
              <a:latin typeface="Myriad Pro" pitchFamily="-110" charset="0"/>
            </a:rPr>
            <a:t>? (</a:t>
          </a:r>
          <a:r>
            <a:rPr lang="en-GB" b="1" dirty="0" err="1" smtClean="0">
              <a:latin typeface="Myriad Pro" pitchFamily="-110" charset="0"/>
            </a:rPr>
            <a:t>os</a:t>
          </a:r>
          <a:r>
            <a:rPr lang="en-GB" b="1" dirty="0" smtClean="0">
              <a:latin typeface="Myriad Pro" pitchFamily="-110" charset="0"/>
            </a:rPr>
            <a:t> </a:t>
          </a:r>
          <a:r>
            <a:rPr lang="en-GB" b="1" dirty="0" err="1" smtClean="0">
              <a:latin typeface="Myriad Pro" pitchFamily="-110" charset="0"/>
            </a:rPr>
            <a:t>resultados</a:t>
          </a:r>
          <a:r>
            <a:rPr lang="en-GB" dirty="0" smtClean="0">
              <a:latin typeface="Myriad Pro" pitchFamily="-110" charset="0"/>
            </a:rPr>
            <a:t>)</a:t>
          </a:r>
        </a:p>
      </dgm:t>
    </dgm:pt>
    <dgm:pt modelId="{75171BE0-5EDD-4297-B5E2-95A59DD77907}" type="parTrans" cxnId="{DFA17069-C326-4CEC-BFEB-8853FE240DF3}">
      <dgm:prSet/>
      <dgm:spPr/>
      <dgm:t>
        <a:bodyPr/>
        <a:lstStyle/>
        <a:p>
          <a:endParaRPr lang="en-US"/>
        </a:p>
      </dgm:t>
    </dgm:pt>
    <dgm:pt modelId="{75C12FBC-9F58-4A8C-BC75-CCDE450A6C18}" type="sibTrans" cxnId="{DFA17069-C326-4CEC-BFEB-8853FE240DF3}">
      <dgm:prSet/>
      <dgm:spPr/>
      <dgm:t>
        <a:bodyPr/>
        <a:lstStyle/>
        <a:p>
          <a:endParaRPr lang="en-US"/>
        </a:p>
      </dgm:t>
    </dgm:pt>
    <dgm:pt modelId="{B2A7ABC5-D8FC-45BA-8370-929B7E7B5F08}">
      <dgm:prSet phldrT="[Metin]"/>
      <dgm:spPr/>
      <dgm:t>
        <a:bodyPr/>
        <a:lstStyle/>
        <a:p>
          <a:r>
            <a:rPr lang="en-US" dirty="0" err="1" smtClean="0"/>
            <a:t>Conclusão</a:t>
          </a:r>
          <a:r>
            <a:rPr lang="en-US" dirty="0" smtClean="0"/>
            <a:t> </a:t>
          </a:r>
          <a:endParaRPr lang="en-US" dirty="0"/>
        </a:p>
      </dgm:t>
    </dgm:pt>
    <dgm:pt modelId="{499A417A-229B-4006-8FA4-CEAC37977231}" type="parTrans" cxnId="{712364B2-A77E-485C-9FBD-C79D7B588278}">
      <dgm:prSet/>
      <dgm:spPr/>
      <dgm:t>
        <a:bodyPr/>
        <a:lstStyle/>
        <a:p>
          <a:endParaRPr lang="en-US"/>
        </a:p>
      </dgm:t>
    </dgm:pt>
    <dgm:pt modelId="{CEFF9E30-3FEB-4A00-9998-ED56DE7DAC0A}" type="sibTrans" cxnId="{712364B2-A77E-485C-9FBD-C79D7B588278}">
      <dgm:prSet/>
      <dgm:spPr/>
      <dgm:t>
        <a:bodyPr/>
        <a:lstStyle/>
        <a:p>
          <a:endParaRPr lang="en-US"/>
        </a:p>
      </dgm:t>
    </dgm:pt>
    <dgm:pt modelId="{1BAB3D77-96A5-4697-862D-6D8251D41BBD}">
      <dgm:prSet phldrT="[Metin]"/>
      <dgm:spPr/>
      <dgm:t>
        <a:bodyPr/>
        <a:lstStyle/>
        <a:p>
          <a:r>
            <a:rPr lang="en-GB" dirty="0" err="1" smtClean="0">
              <a:latin typeface="Myriad Pro" pitchFamily="-110" charset="0"/>
            </a:rPr>
            <a:t>Conclusão</a:t>
          </a:r>
          <a:r>
            <a:rPr lang="en-GB" dirty="0" smtClean="0">
              <a:latin typeface="Myriad Pro" pitchFamily="-110" charset="0"/>
            </a:rPr>
            <a:t>, </a:t>
          </a:r>
          <a:r>
            <a:rPr lang="en-GB" dirty="0" err="1" smtClean="0">
              <a:latin typeface="Myriad Pro" pitchFamily="-110" charset="0"/>
            </a:rPr>
            <a:t>referências</a:t>
          </a:r>
          <a:r>
            <a:rPr lang="en-GB" dirty="0" smtClean="0">
              <a:latin typeface="Myriad Pro" pitchFamily="-110" charset="0"/>
            </a:rPr>
            <a:t>, </a:t>
          </a:r>
          <a:r>
            <a:rPr lang="en-GB" dirty="0" err="1" smtClean="0">
              <a:latin typeface="Myriad Pro" pitchFamily="-110" charset="0"/>
            </a:rPr>
            <a:t>anexos</a:t>
          </a:r>
          <a:r>
            <a:rPr lang="en-GB" dirty="0" smtClean="0">
              <a:latin typeface="Myriad Pro" pitchFamily="-110" charset="0"/>
            </a:rPr>
            <a:t>, etc.</a:t>
          </a:r>
          <a:endParaRPr lang="en-US" dirty="0"/>
        </a:p>
      </dgm:t>
    </dgm:pt>
    <dgm:pt modelId="{4E0FA812-969C-482E-A0FD-6ED6EF0CBD96}" type="parTrans" cxnId="{70E0851C-CC11-4608-B598-79E8F1897CE6}">
      <dgm:prSet/>
      <dgm:spPr/>
      <dgm:t>
        <a:bodyPr/>
        <a:lstStyle/>
        <a:p>
          <a:endParaRPr lang="en-US"/>
        </a:p>
      </dgm:t>
    </dgm:pt>
    <dgm:pt modelId="{7D444B57-AEF4-43B5-9F9C-FE80E0F62810}" type="sibTrans" cxnId="{70E0851C-CC11-4608-B598-79E8F1897CE6}">
      <dgm:prSet/>
      <dgm:spPr/>
      <dgm:t>
        <a:bodyPr/>
        <a:lstStyle/>
        <a:p>
          <a:endParaRPr lang="en-US"/>
        </a:p>
      </dgm:t>
    </dgm:pt>
    <dgm:pt modelId="{59C0B3DC-5AC6-4377-8792-D3761CC12044}">
      <dgm:prSet/>
      <dgm:spPr/>
      <dgm:t>
        <a:bodyPr/>
        <a:lstStyle/>
        <a:p>
          <a:r>
            <a:rPr lang="pt-BR" dirty="0" smtClean="0">
              <a:latin typeface="Myriad Pro" pitchFamily="-110" charset="0"/>
            </a:rPr>
            <a:t>Aponte qualquer </a:t>
          </a:r>
          <a:r>
            <a:rPr lang="pt-BR" b="1" dirty="0" smtClean="0">
              <a:latin typeface="Myriad Pro" pitchFamily="-110" charset="0"/>
            </a:rPr>
            <a:t>desafio e estratégias de solução </a:t>
          </a:r>
          <a:r>
            <a:rPr lang="pt-BR" dirty="0" smtClean="0">
              <a:latin typeface="Myriad Pro" pitchFamily="-110" charset="0"/>
            </a:rPr>
            <a:t>(matriz </a:t>
          </a:r>
          <a:r>
            <a:rPr lang="pt-BR" dirty="0" err="1" smtClean="0">
              <a:latin typeface="Myriad Pro" pitchFamily="-110" charset="0"/>
            </a:rPr>
            <a:t>cf</a:t>
          </a:r>
          <a:r>
            <a:rPr lang="pt-BR" dirty="0" smtClean="0">
              <a:latin typeface="Myriad Pro" pitchFamily="-110" charset="0"/>
            </a:rPr>
            <a:t>)</a:t>
          </a:r>
          <a:endParaRPr lang="en-GB" dirty="0" smtClean="0">
            <a:latin typeface="Myriad Pro" pitchFamily="-110" charset="0"/>
          </a:endParaRPr>
        </a:p>
      </dgm:t>
    </dgm:pt>
    <dgm:pt modelId="{78D4A98F-DBA7-4036-87BE-227C33F8AABD}" type="parTrans" cxnId="{112B6517-C41E-4169-8E6F-D3E690F8A8EE}">
      <dgm:prSet/>
      <dgm:spPr/>
      <dgm:t>
        <a:bodyPr/>
        <a:lstStyle/>
        <a:p>
          <a:endParaRPr lang="en-US"/>
        </a:p>
      </dgm:t>
    </dgm:pt>
    <dgm:pt modelId="{63E2C532-7D65-4BAD-B084-768CC66D00DE}" type="sibTrans" cxnId="{112B6517-C41E-4169-8E6F-D3E690F8A8EE}">
      <dgm:prSet/>
      <dgm:spPr/>
      <dgm:t>
        <a:bodyPr/>
        <a:lstStyle/>
        <a:p>
          <a:endParaRPr lang="en-US"/>
        </a:p>
      </dgm:t>
    </dgm:pt>
    <dgm:pt modelId="{5E725363-99AE-4DE0-B557-E3A8966FB187}" type="pres">
      <dgm:prSet presAssocID="{E7A2FBCD-2DBE-4C1D-9D10-9146FAA440A3}" presName="vert0" presStyleCnt="0">
        <dgm:presLayoutVars>
          <dgm:dir/>
          <dgm:animOne val="branch"/>
          <dgm:animLvl val="lvl"/>
        </dgm:presLayoutVars>
      </dgm:prSet>
      <dgm:spPr/>
      <dgm:t>
        <a:bodyPr/>
        <a:lstStyle/>
        <a:p>
          <a:endParaRPr lang="en-US"/>
        </a:p>
      </dgm:t>
    </dgm:pt>
    <dgm:pt modelId="{AB1D13ED-650B-463D-89F3-30C0C0EB9EB9}" type="pres">
      <dgm:prSet presAssocID="{6AC549B5-7022-4D1A-88A4-7AF37C722878}" presName="thickLine" presStyleLbl="alignNode1" presStyleIdx="0" presStyleCnt="6"/>
      <dgm:spPr/>
    </dgm:pt>
    <dgm:pt modelId="{595DA2D3-30C4-4533-9484-E1565580F328}" type="pres">
      <dgm:prSet presAssocID="{6AC549B5-7022-4D1A-88A4-7AF37C722878}" presName="horz1" presStyleCnt="0"/>
      <dgm:spPr/>
    </dgm:pt>
    <dgm:pt modelId="{EA1924EE-B10A-4FC7-94F6-CD140473B23E}" type="pres">
      <dgm:prSet presAssocID="{6AC549B5-7022-4D1A-88A4-7AF37C722878}" presName="tx1" presStyleLbl="revTx" presStyleIdx="0" presStyleCnt="13"/>
      <dgm:spPr/>
      <dgm:t>
        <a:bodyPr/>
        <a:lstStyle/>
        <a:p>
          <a:endParaRPr lang="en-US"/>
        </a:p>
      </dgm:t>
    </dgm:pt>
    <dgm:pt modelId="{F1E0D6E1-1FA4-4E24-B7DC-C2423A00435E}" type="pres">
      <dgm:prSet presAssocID="{6AC549B5-7022-4D1A-88A4-7AF37C722878}" presName="vert1" presStyleCnt="0"/>
      <dgm:spPr/>
    </dgm:pt>
    <dgm:pt modelId="{1D8F2F89-E622-4A55-AACB-E7DCF1A9AD92}" type="pres">
      <dgm:prSet presAssocID="{6BE42534-1BCF-4E82-8C9F-0CEF45D07668}" presName="vertSpace2a" presStyleCnt="0"/>
      <dgm:spPr/>
    </dgm:pt>
    <dgm:pt modelId="{CE661D3A-1E91-4DC6-8CBF-BB60ED4BCC26}" type="pres">
      <dgm:prSet presAssocID="{6BE42534-1BCF-4E82-8C9F-0CEF45D07668}" presName="horz2" presStyleCnt="0"/>
      <dgm:spPr/>
    </dgm:pt>
    <dgm:pt modelId="{F97D49E2-A809-4637-99A2-7A5F34A2C229}" type="pres">
      <dgm:prSet presAssocID="{6BE42534-1BCF-4E82-8C9F-0CEF45D07668}" presName="horzSpace2" presStyleCnt="0"/>
      <dgm:spPr/>
    </dgm:pt>
    <dgm:pt modelId="{0D822C1D-4647-4476-8A43-F3A9F9C0EDC3}" type="pres">
      <dgm:prSet presAssocID="{6BE42534-1BCF-4E82-8C9F-0CEF45D07668}" presName="tx2" presStyleLbl="revTx" presStyleIdx="1" presStyleCnt="13"/>
      <dgm:spPr/>
      <dgm:t>
        <a:bodyPr/>
        <a:lstStyle/>
        <a:p>
          <a:endParaRPr lang="en-US"/>
        </a:p>
      </dgm:t>
    </dgm:pt>
    <dgm:pt modelId="{EBE67ABB-24AC-4EC0-A4BD-AD703B0B409F}" type="pres">
      <dgm:prSet presAssocID="{6BE42534-1BCF-4E82-8C9F-0CEF45D07668}" presName="vert2" presStyleCnt="0"/>
      <dgm:spPr/>
    </dgm:pt>
    <dgm:pt modelId="{66178EA3-C668-44FC-ADE5-DB598813D94C}" type="pres">
      <dgm:prSet presAssocID="{6BE42534-1BCF-4E82-8C9F-0CEF45D07668}" presName="thinLine2b" presStyleLbl="callout" presStyleIdx="0" presStyleCnt="7"/>
      <dgm:spPr/>
    </dgm:pt>
    <dgm:pt modelId="{B918E060-4943-4DF0-9CE1-288CF59637B9}" type="pres">
      <dgm:prSet presAssocID="{6BE42534-1BCF-4E82-8C9F-0CEF45D07668}" presName="vertSpace2b" presStyleCnt="0"/>
      <dgm:spPr/>
    </dgm:pt>
    <dgm:pt modelId="{43468A3B-7ADE-43E7-A29C-EA63FB43B8B5}" type="pres">
      <dgm:prSet presAssocID="{64FF774B-B5B4-472C-995E-67E10643A395}" presName="thickLine" presStyleLbl="alignNode1" presStyleIdx="1" presStyleCnt="6"/>
      <dgm:spPr/>
    </dgm:pt>
    <dgm:pt modelId="{51ABC81E-85FA-4487-BE9B-E7EE724C1C81}" type="pres">
      <dgm:prSet presAssocID="{64FF774B-B5B4-472C-995E-67E10643A395}" presName="horz1" presStyleCnt="0"/>
      <dgm:spPr/>
    </dgm:pt>
    <dgm:pt modelId="{731C5B78-F562-4379-96BA-A50F23F30931}" type="pres">
      <dgm:prSet presAssocID="{64FF774B-B5B4-472C-995E-67E10643A395}" presName="tx1" presStyleLbl="revTx" presStyleIdx="2" presStyleCnt="13"/>
      <dgm:spPr/>
      <dgm:t>
        <a:bodyPr/>
        <a:lstStyle/>
        <a:p>
          <a:endParaRPr lang="en-US"/>
        </a:p>
      </dgm:t>
    </dgm:pt>
    <dgm:pt modelId="{BF62F905-F05A-4110-AD11-75A9708F4640}" type="pres">
      <dgm:prSet presAssocID="{64FF774B-B5B4-472C-995E-67E10643A395}" presName="vert1" presStyleCnt="0"/>
      <dgm:spPr/>
    </dgm:pt>
    <dgm:pt modelId="{B535C886-7B02-422F-A7F2-46E993365112}" type="pres">
      <dgm:prSet presAssocID="{EF1A8521-071D-4598-8690-E81537296706}" presName="vertSpace2a" presStyleCnt="0"/>
      <dgm:spPr/>
    </dgm:pt>
    <dgm:pt modelId="{E582D43B-95E6-4D93-B967-B3BEEB30E152}" type="pres">
      <dgm:prSet presAssocID="{EF1A8521-071D-4598-8690-E81537296706}" presName="horz2" presStyleCnt="0"/>
      <dgm:spPr/>
    </dgm:pt>
    <dgm:pt modelId="{92AE866B-851C-41B5-B2A6-1E482F053C81}" type="pres">
      <dgm:prSet presAssocID="{EF1A8521-071D-4598-8690-E81537296706}" presName="horzSpace2" presStyleCnt="0"/>
      <dgm:spPr/>
    </dgm:pt>
    <dgm:pt modelId="{07ABCF03-BD1F-416B-AED4-48761C09C2C3}" type="pres">
      <dgm:prSet presAssocID="{EF1A8521-071D-4598-8690-E81537296706}" presName="tx2" presStyleLbl="revTx" presStyleIdx="3" presStyleCnt="13"/>
      <dgm:spPr/>
      <dgm:t>
        <a:bodyPr/>
        <a:lstStyle/>
        <a:p>
          <a:endParaRPr lang="en-US"/>
        </a:p>
      </dgm:t>
    </dgm:pt>
    <dgm:pt modelId="{F22283CB-9B33-444A-BAFD-6894F6199ADD}" type="pres">
      <dgm:prSet presAssocID="{EF1A8521-071D-4598-8690-E81537296706}" presName="vert2" presStyleCnt="0"/>
      <dgm:spPr/>
    </dgm:pt>
    <dgm:pt modelId="{A85710BD-1435-4EEB-A0DE-8FE6F5098F8E}" type="pres">
      <dgm:prSet presAssocID="{EF1A8521-071D-4598-8690-E81537296706}" presName="thinLine2b" presStyleLbl="callout" presStyleIdx="1" presStyleCnt="7"/>
      <dgm:spPr/>
    </dgm:pt>
    <dgm:pt modelId="{E877CDD4-461B-40C0-B242-741D16160E22}" type="pres">
      <dgm:prSet presAssocID="{EF1A8521-071D-4598-8690-E81537296706}" presName="vertSpace2b" presStyleCnt="0"/>
      <dgm:spPr/>
    </dgm:pt>
    <dgm:pt modelId="{48133F3B-3324-4A9A-BDAE-B1BFD3EB635B}" type="pres">
      <dgm:prSet presAssocID="{6D9B9A84-7377-4CF1-9AE7-56488B145E1B}" presName="thickLine" presStyleLbl="alignNode1" presStyleIdx="2" presStyleCnt="6"/>
      <dgm:spPr/>
    </dgm:pt>
    <dgm:pt modelId="{89E32CE3-E360-472A-8B95-1BB84C2128F3}" type="pres">
      <dgm:prSet presAssocID="{6D9B9A84-7377-4CF1-9AE7-56488B145E1B}" presName="horz1" presStyleCnt="0"/>
      <dgm:spPr/>
    </dgm:pt>
    <dgm:pt modelId="{7E9837D1-FB42-4206-9931-C9AD825FD7A2}" type="pres">
      <dgm:prSet presAssocID="{6D9B9A84-7377-4CF1-9AE7-56488B145E1B}" presName="tx1" presStyleLbl="revTx" presStyleIdx="4" presStyleCnt="13"/>
      <dgm:spPr/>
      <dgm:t>
        <a:bodyPr/>
        <a:lstStyle/>
        <a:p>
          <a:endParaRPr lang="en-US"/>
        </a:p>
      </dgm:t>
    </dgm:pt>
    <dgm:pt modelId="{4E11BCC7-FE22-485D-846F-83019188A51C}" type="pres">
      <dgm:prSet presAssocID="{6D9B9A84-7377-4CF1-9AE7-56488B145E1B}" presName="vert1" presStyleCnt="0"/>
      <dgm:spPr/>
    </dgm:pt>
    <dgm:pt modelId="{FFD0DEFA-CC33-4CEA-ABBE-59C509B31488}" type="pres">
      <dgm:prSet presAssocID="{A6273B86-D75D-45D2-A943-51E9B2195069}" presName="vertSpace2a" presStyleCnt="0"/>
      <dgm:spPr/>
    </dgm:pt>
    <dgm:pt modelId="{D165BFC1-C2AE-4502-A24B-13B44A0C497D}" type="pres">
      <dgm:prSet presAssocID="{A6273B86-D75D-45D2-A943-51E9B2195069}" presName="horz2" presStyleCnt="0"/>
      <dgm:spPr/>
    </dgm:pt>
    <dgm:pt modelId="{FA3705DC-4837-473A-88B1-49C7352475C5}" type="pres">
      <dgm:prSet presAssocID="{A6273B86-D75D-45D2-A943-51E9B2195069}" presName="horzSpace2" presStyleCnt="0"/>
      <dgm:spPr/>
    </dgm:pt>
    <dgm:pt modelId="{732C5AA6-7C12-46A2-9A27-8FFFA7F77420}" type="pres">
      <dgm:prSet presAssocID="{A6273B86-D75D-45D2-A943-51E9B2195069}" presName="tx2" presStyleLbl="revTx" presStyleIdx="5" presStyleCnt="13"/>
      <dgm:spPr/>
      <dgm:t>
        <a:bodyPr/>
        <a:lstStyle/>
        <a:p>
          <a:endParaRPr lang="en-US"/>
        </a:p>
      </dgm:t>
    </dgm:pt>
    <dgm:pt modelId="{BF9E1BCA-6A26-47AB-94E1-7D4A634B7D78}" type="pres">
      <dgm:prSet presAssocID="{A6273B86-D75D-45D2-A943-51E9B2195069}" presName="vert2" presStyleCnt="0"/>
      <dgm:spPr/>
    </dgm:pt>
    <dgm:pt modelId="{6C49EE31-EC0C-4A14-8E35-B03C867002D7}" type="pres">
      <dgm:prSet presAssocID="{A6273B86-D75D-45D2-A943-51E9B2195069}" presName="thinLine2b" presStyleLbl="callout" presStyleIdx="2" presStyleCnt="7"/>
      <dgm:spPr/>
    </dgm:pt>
    <dgm:pt modelId="{3E0DBAFE-8CFB-464D-B2E9-ADA19609C17A}" type="pres">
      <dgm:prSet presAssocID="{A6273B86-D75D-45D2-A943-51E9B2195069}" presName="vertSpace2b" presStyleCnt="0"/>
      <dgm:spPr/>
    </dgm:pt>
    <dgm:pt modelId="{F941F09F-F184-4A9A-A7D8-E1CD09FE9DC3}" type="pres">
      <dgm:prSet presAssocID="{59C0B3DC-5AC6-4377-8792-D3761CC12044}" presName="horz2" presStyleCnt="0"/>
      <dgm:spPr/>
    </dgm:pt>
    <dgm:pt modelId="{F66521BD-FE53-44A0-93FA-09D8A1ECA366}" type="pres">
      <dgm:prSet presAssocID="{59C0B3DC-5AC6-4377-8792-D3761CC12044}" presName="horzSpace2" presStyleCnt="0"/>
      <dgm:spPr/>
    </dgm:pt>
    <dgm:pt modelId="{DEBC51DE-9D3E-41B8-A019-C3F111368F9E}" type="pres">
      <dgm:prSet presAssocID="{59C0B3DC-5AC6-4377-8792-D3761CC12044}" presName="tx2" presStyleLbl="revTx" presStyleIdx="6" presStyleCnt="13"/>
      <dgm:spPr/>
      <dgm:t>
        <a:bodyPr/>
        <a:lstStyle/>
        <a:p>
          <a:endParaRPr lang="en-US"/>
        </a:p>
      </dgm:t>
    </dgm:pt>
    <dgm:pt modelId="{421FFF99-6342-4B5A-97AE-09238A37A670}" type="pres">
      <dgm:prSet presAssocID="{59C0B3DC-5AC6-4377-8792-D3761CC12044}" presName="vert2" presStyleCnt="0"/>
      <dgm:spPr/>
    </dgm:pt>
    <dgm:pt modelId="{C5C3625A-6F82-4101-98BE-BA255C76D12D}" type="pres">
      <dgm:prSet presAssocID="{59C0B3DC-5AC6-4377-8792-D3761CC12044}" presName="thinLine2b" presStyleLbl="callout" presStyleIdx="3" presStyleCnt="7"/>
      <dgm:spPr/>
    </dgm:pt>
    <dgm:pt modelId="{D44F5F1E-685B-4533-A981-FFD0B70F9D4D}" type="pres">
      <dgm:prSet presAssocID="{59C0B3DC-5AC6-4377-8792-D3761CC12044}" presName="vertSpace2b" presStyleCnt="0"/>
      <dgm:spPr/>
    </dgm:pt>
    <dgm:pt modelId="{792FDB9C-8F1F-4793-9C1D-F9A1C6105EB7}" type="pres">
      <dgm:prSet presAssocID="{8097EECC-A798-4BFC-931B-6116A7A734E9}" presName="thickLine" presStyleLbl="alignNode1" presStyleIdx="3" presStyleCnt="6"/>
      <dgm:spPr/>
    </dgm:pt>
    <dgm:pt modelId="{E454AE69-AF6A-4055-A843-05D1EA9BA735}" type="pres">
      <dgm:prSet presAssocID="{8097EECC-A798-4BFC-931B-6116A7A734E9}" presName="horz1" presStyleCnt="0"/>
      <dgm:spPr/>
    </dgm:pt>
    <dgm:pt modelId="{EDD5762A-0AA8-4BBF-A9D6-353406E72F41}" type="pres">
      <dgm:prSet presAssocID="{8097EECC-A798-4BFC-931B-6116A7A734E9}" presName="tx1" presStyleLbl="revTx" presStyleIdx="7" presStyleCnt="13"/>
      <dgm:spPr/>
      <dgm:t>
        <a:bodyPr/>
        <a:lstStyle/>
        <a:p>
          <a:endParaRPr lang="en-US"/>
        </a:p>
      </dgm:t>
    </dgm:pt>
    <dgm:pt modelId="{7DEE2BB6-222E-4470-AC37-5476DA68B586}" type="pres">
      <dgm:prSet presAssocID="{8097EECC-A798-4BFC-931B-6116A7A734E9}" presName="vert1" presStyleCnt="0"/>
      <dgm:spPr/>
    </dgm:pt>
    <dgm:pt modelId="{101C5AD8-8EC1-4028-9297-775D1786B2A6}" type="pres">
      <dgm:prSet presAssocID="{CD3FB722-BF69-4F58-9986-EADD2B94522B}" presName="vertSpace2a" presStyleCnt="0"/>
      <dgm:spPr/>
    </dgm:pt>
    <dgm:pt modelId="{20ACDEBD-BC70-4D01-AB87-6A22802EE2CC}" type="pres">
      <dgm:prSet presAssocID="{CD3FB722-BF69-4F58-9986-EADD2B94522B}" presName="horz2" presStyleCnt="0"/>
      <dgm:spPr/>
    </dgm:pt>
    <dgm:pt modelId="{89EED771-2F12-4EC1-A275-C25332807638}" type="pres">
      <dgm:prSet presAssocID="{CD3FB722-BF69-4F58-9986-EADD2B94522B}" presName="horzSpace2" presStyleCnt="0"/>
      <dgm:spPr/>
    </dgm:pt>
    <dgm:pt modelId="{EF9FC5F5-869A-4BA3-A324-5478ADC065CC}" type="pres">
      <dgm:prSet presAssocID="{CD3FB722-BF69-4F58-9986-EADD2B94522B}" presName="tx2" presStyleLbl="revTx" presStyleIdx="8" presStyleCnt="13"/>
      <dgm:spPr/>
      <dgm:t>
        <a:bodyPr/>
        <a:lstStyle/>
        <a:p>
          <a:endParaRPr lang="en-US"/>
        </a:p>
      </dgm:t>
    </dgm:pt>
    <dgm:pt modelId="{5BA0E8FB-B19B-4EEF-85EE-CA61D4B33E80}" type="pres">
      <dgm:prSet presAssocID="{CD3FB722-BF69-4F58-9986-EADD2B94522B}" presName="vert2" presStyleCnt="0"/>
      <dgm:spPr/>
    </dgm:pt>
    <dgm:pt modelId="{C45ED993-E75D-4413-91A6-DC064BDE370F}" type="pres">
      <dgm:prSet presAssocID="{CD3FB722-BF69-4F58-9986-EADD2B94522B}" presName="thinLine2b" presStyleLbl="callout" presStyleIdx="4" presStyleCnt="7"/>
      <dgm:spPr/>
    </dgm:pt>
    <dgm:pt modelId="{C54D8086-BE7B-4CB8-844A-1C7C088A9402}" type="pres">
      <dgm:prSet presAssocID="{CD3FB722-BF69-4F58-9986-EADD2B94522B}" presName="vertSpace2b" presStyleCnt="0"/>
      <dgm:spPr/>
    </dgm:pt>
    <dgm:pt modelId="{A76C8A9E-2E91-4996-B5D2-945E76B067E8}" type="pres">
      <dgm:prSet presAssocID="{6B834DDD-7617-43B3-988A-78964909D7D3}" presName="thickLine" presStyleLbl="alignNode1" presStyleIdx="4" presStyleCnt="6"/>
      <dgm:spPr/>
    </dgm:pt>
    <dgm:pt modelId="{8DE9F959-6C6C-4695-929E-F76FD2A99238}" type="pres">
      <dgm:prSet presAssocID="{6B834DDD-7617-43B3-988A-78964909D7D3}" presName="horz1" presStyleCnt="0"/>
      <dgm:spPr/>
    </dgm:pt>
    <dgm:pt modelId="{F0BE7F2C-4683-4E70-9F63-6D3E44933585}" type="pres">
      <dgm:prSet presAssocID="{6B834DDD-7617-43B3-988A-78964909D7D3}" presName="tx1" presStyleLbl="revTx" presStyleIdx="9" presStyleCnt="13"/>
      <dgm:spPr/>
      <dgm:t>
        <a:bodyPr/>
        <a:lstStyle/>
        <a:p>
          <a:endParaRPr lang="en-US"/>
        </a:p>
      </dgm:t>
    </dgm:pt>
    <dgm:pt modelId="{7C6D9B45-1817-40E8-A031-97F4625B634F}" type="pres">
      <dgm:prSet presAssocID="{6B834DDD-7617-43B3-988A-78964909D7D3}" presName="vert1" presStyleCnt="0"/>
      <dgm:spPr/>
    </dgm:pt>
    <dgm:pt modelId="{B568A629-71AC-441D-A878-D1118A879F53}" type="pres">
      <dgm:prSet presAssocID="{DDEAA798-754B-4027-A635-9B6379B2DCB0}" presName="vertSpace2a" presStyleCnt="0"/>
      <dgm:spPr/>
    </dgm:pt>
    <dgm:pt modelId="{EB9C53D8-3097-45FA-9F81-C683742BB625}" type="pres">
      <dgm:prSet presAssocID="{DDEAA798-754B-4027-A635-9B6379B2DCB0}" presName="horz2" presStyleCnt="0"/>
      <dgm:spPr/>
    </dgm:pt>
    <dgm:pt modelId="{157BFBBF-9C2F-42CE-97EF-0058FF6EB547}" type="pres">
      <dgm:prSet presAssocID="{DDEAA798-754B-4027-A635-9B6379B2DCB0}" presName="horzSpace2" presStyleCnt="0"/>
      <dgm:spPr/>
    </dgm:pt>
    <dgm:pt modelId="{BBE1058A-027D-4A9A-961C-E20EB3FC5A6B}" type="pres">
      <dgm:prSet presAssocID="{DDEAA798-754B-4027-A635-9B6379B2DCB0}" presName="tx2" presStyleLbl="revTx" presStyleIdx="10" presStyleCnt="13"/>
      <dgm:spPr/>
      <dgm:t>
        <a:bodyPr/>
        <a:lstStyle/>
        <a:p>
          <a:endParaRPr lang="en-US"/>
        </a:p>
      </dgm:t>
    </dgm:pt>
    <dgm:pt modelId="{73258444-B2C8-45AC-BD75-756437A244AB}" type="pres">
      <dgm:prSet presAssocID="{DDEAA798-754B-4027-A635-9B6379B2DCB0}" presName="vert2" presStyleCnt="0"/>
      <dgm:spPr/>
    </dgm:pt>
    <dgm:pt modelId="{54C091C8-3154-4332-9D5A-0A8DA726F37F}" type="pres">
      <dgm:prSet presAssocID="{DDEAA798-754B-4027-A635-9B6379B2DCB0}" presName="thinLine2b" presStyleLbl="callout" presStyleIdx="5" presStyleCnt="7"/>
      <dgm:spPr/>
    </dgm:pt>
    <dgm:pt modelId="{8CF5A8D6-6758-42DE-9B00-B9925C6C82A6}" type="pres">
      <dgm:prSet presAssocID="{DDEAA798-754B-4027-A635-9B6379B2DCB0}" presName="vertSpace2b" presStyleCnt="0"/>
      <dgm:spPr/>
    </dgm:pt>
    <dgm:pt modelId="{5CC880E9-332A-4DD8-A51D-A507BB343064}" type="pres">
      <dgm:prSet presAssocID="{B2A7ABC5-D8FC-45BA-8370-929B7E7B5F08}" presName="thickLine" presStyleLbl="alignNode1" presStyleIdx="5" presStyleCnt="6"/>
      <dgm:spPr/>
    </dgm:pt>
    <dgm:pt modelId="{DCBEE6C4-8227-44D8-B2ED-5E6CDC8BDAF1}" type="pres">
      <dgm:prSet presAssocID="{B2A7ABC5-D8FC-45BA-8370-929B7E7B5F08}" presName="horz1" presStyleCnt="0"/>
      <dgm:spPr/>
    </dgm:pt>
    <dgm:pt modelId="{23D066FF-8342-4815-BD87-57288F6932F8}" type="pres">
      <dgm:prSet presAssocID="{B2A7ABC5-D8FC-45BA-8370-929B7E7B5F08}" presName="tx1" presStyleLbl="revTx" presStyleIdx="11" presStyleCnt="13"/>
      <dgm:spPr/>
      <dgm:t>
        <a:bodyPr/>
        <a:lstStyle/>
        <a:p>
          <a:endParaRPr lang="en-US"/>
        </a:p>
      </dgm:t>
    </dgm:pt>
    <dgm:pt modelId="{4374AED9-48CF-46A3-9677-7016ECA32FB4}" type="pres">
      <dgm:prSet presAssocID="{B2A7ABC5-D8FC-45BA-8370-929B7E7B5F08}" presName="vert1" presStyleCnt="0"/>
      <dgm:spPr/>
    </dgm:pt>
    <dgm:pt modelId="{AF9A4B50-8AB2-4A0D-837B-68860D9D2BC4}" type="pres">
      <dgm:prSet presAssocID="{1BAB3D77-96A5-4697-862D-6D8251D41BBD}" presName="vertSpace2a" presStyleCnt="0"/>
      <dgm:spPr/>
    </dgm:pt>
    <dgm:pt modelId="{1286F696-3024-40D0-B69C-D44DA1A9707D}" type="pres">
      <dgm:prSet presAssocID="{1BAB3D77-96A5-4697-862D-6D8251D41BBD}" presName="horz2" presStyleCnt="0"/>
      <dgm:spPr/>
    </dgm:pt>
    <dgm:pt modelId="{9DF1A39C-573C-467D-A2A2-F4F5FD1756FD}" type="pres">
      <dgm:prSet presAssocID="{1BAB3D77-96A5-4697-862D-6D8251D41BBD}" presName="horzSpace2" presStyleCnt="0"/>
      <dgm:spPr/>
    </dgm:pt>
    <dgm:pt modelId="{FABCB772-A7CB-4B57-B769-8AACDFF33955}" type="pres">
      <dgm:prSet presAssocID="{1BAB3D77-96A5-4697-862D-6D8251D41BBD}" presName="tx2" presStyleLbl="revTx" presStyleIdx="12" presStyleCnt="13"/>
      <dgm:spPr/>
      <dgm:t>
        <a:bodyPr/>
        <a:lstStyle/>
        <a:p>
          <a:endParaRPr lang="en-US"/>
        </a:p>
      </dgm:t>
    </dgm:pt>
    <dgm:pt modelId="{31CA63E1-D2C7-4102-BAFA-8FA6828DE673}" type="pres">
      <dgm:prSet presAssocID="{1BAB3D77-96A5-4697-862D-6D8251D41BBD}" presName="vert2" presStyleCnt="0"/>
      <dgm:spPr/>
    </dgm:pt>
    <dgm:pt modelId="{B483EA34-7394-4F8C-B632-8E39FD5E7F5D}" type="pres">
      <dgm:prSet presAssocID="{1BAB3D77-96A5-4697-862D-6D8251D41BBD}" presName="thinLine2b" presStyleLbl="callout" presStyleIdx="6" presStyleCnt="7"/>
      <dgm:spPr/>
    </dgm:pt>
    <dgm:pt modelId="{5EC05835-49ED-4E7D-BC0A-8DF68A3763F3}" type="pres">
      <dgm:prSet presAssocID="{1BAB3D77-96A5-4697-862D-6D8251D41BBD}" presName="vertSpace2b" presStyleCnt="0"/>
      <dgm:spPr/>
    </dgm:pt>
  </dgm:ptLst>
  <dgm:cxnLst>
    <dgm:cxn modelId="{C6641155-5AD5-4B62-8DBF-83016230CE6E}" type="presOf" srcId="{6BE42534-1BCF-4E82-8C9F-0CEF45D07668}" destId="{0D822C1D-4647-4476-8A43-F3A9F9C0EDC3}" srcOrd="0" destOrd="0" presId="urn:microsoft.com/office/officeart/2008/layout/LinedList"/>
    <dgm:cxn modelId="{18242843-2CE8-4A0E-A0CC-6E7841794775}" type="presOf" srcId="{EF1A8521-071D-4598-8690-E81537296706}" destId="{07ABCF03-BD1F-416B-AED4-48761C09C2C3}" srcOrd="0" destOrd="0" presId="urn:microsoft.com/office/officeart/2008/layout/LinedList"/>
    <dgm:cxn modelId="{A7A90F22-974B-4112-A098-00B463B5B781}" type="presOf" srcId="{1BAB3D77-96A5-4697-862D-6D8251D41BBD}" destId="{FABCB772-A7CB-4B57-B769-8AACDFF33955}" srcOrd="0" destOrd="0" presId="urn:microsoft.com/office/officeart/2008/layout/LinedList"/>
    <dgm:cxn modelId="{D235C53D-403E-49A9-B081-EB26442BEE1C}" type="presOf" srcId="{E7A2FBCD-2DBE-4C1D-9D10-9146FAA440A3}" destId="{5E725363-99AE-4DE0-B557-E3A8966FB187}" srcOrd="0" destOrd="0" presId="urn:microsoft.com/office/officeart/2008/layout/LinedList"/>
    <dgm:cxn modelId="{1EECE183-FD6F-41A9-B30C-17FE9D6278F8}" type="presOf" srcId="{6AC549B5-7022-4D1A-88A4-7AF37C722878}" destId="{EA1924EE-B10A-4FC7-94F6-CD140473B23E}" srcOrd="0" destOrd="0" presId="urn:microsoft.com/office/officeart/2008/layout/LinedList"/>
    <dgm:cxn modelId="{9DFEDC4B-6B9A-41AC-B34F-C8D49935C681}" type="presOf" srcId="{59C0B3DC-5AC6-4377-8792-D3761CC12044}" destId="{DEBC51DE-9D3E-41B8-A019-C3F111368F9E}" srcOrd="0" destOrd="0" presId="urn:microsoft.com/office/officeart/2008/layout/LinedList"/>
    <dgm:cxn modelId="{4410648B-79CF-4B4C-B08E-8CF3935D59F1}" srcId="{64FF774B-B5B4-472C-995E-67E10643A395}" destId="{EF1A8521-071D-4598-8690-E81537296706}" srcOrd="0" destOrd="0" parTransId="{8A963F11-1C0B-400A-A39C-533545FBAEB7}" sibTransId="{5691F7E9-13DE-4B9F-9C65-0C769C5E7F2D}"/>
    <dgm:cxn modelId="{2880DF8B-9912-4E38-B635-D2B311B942B0}" srcId="{8097EECC-A798-4BFC-931B-6116A7A734E9}" destId="{CD3FB722-BF69-4F58-9986-EADD2B94522B}" srcOrd="0" destOrd="0" parTransId="{5677F250-B84C-4AED-BAA0-09A06673A8E6}" sibTransId="{55638EF5-0FB6-44BC-90DE-D057AB48CEA8}"/>
    <dgm:cxn modelId="{712364B2-A77E-485C-9FBD-C79D7B588278}" srcId="{E7A2FBCD-2DBE-4C1D-9D10-9146FAA440A3}" destId="{B2A7ABC5-D8FC-45BA-8370-929B7E7B5F08}" srcOrd="5" destOrd="0" parTransId="{499A417A-229B-4006-8FA4-CEAC37977231}" sibTransId="{CEFF9E30-3FEB-4A00-9998-ED56DE7DAC0A}"/>
    <dgm:cxn modelId="{82F64FCC-349B-43F0-AB8C-CB3C8C6916CB}" type="presOf" srcId="{64FF774B-B5B4-472C-995E-67E10643A395}" destId="{731C5B78-F562-4379-96BA-A50F23F30931}" srcOrd="0" destOrd="0" presId="urn:microsoft.com/office/officeart/2008/layout/LinedList"/>
    <dgm:cxn modelId="{67FAD7C5-6BE5-49BD-BEED-E57C0147444D}" type="presOf" srcId="{A6273B86-D75D-45D2-A943-51E9B2195069}" destId="{732C5AA6-7C12-46A2-9A27-8FFFA7F77420}" srcOrd="0" destOrd="0" presId="urn:microsoft.com/office/officeart/2008/layout/LinedList"/>
    <dgm:cxn modelId="{70E0851C-CC11-4608-B598-79E8F1897CE6}" srcId="{B2A7ABC5-D8FC-45BA-8370-929B7E7B5F08}" destId="{1BAB3D77-96A5-4697-862D-6D8251D41BBD}" srcOrd="0" destOrd="0" parTransId="{4E0FA812-969C-482E-A0FD-6ED6EF0CBD96}" sibTransId="{7D444B57-AEF4-43B5-9F9C-FE80E0F62810}"/>
    <dgm:cxn modelId="{75DD43B9-CBF6-4145-8467-6282C0E0A3A2}" type="presOf" srcId="{6B834DDD-7617-43B3-988A-78964909D7D3}" destId="{F0BE7F2C-4683-4E70-9F63-6D3E44933585}" srcOrd="0" destOrd="0" presId="urn:microsoft.com/office/officeart/2008/layout/LinedList"/>
    <dgm:cxn modelId="{2DDC8255-2AE1-4163-A6B6-1DF41FEAD023}" srcId="{6AC549B5-7022-4D1A-88A4-7AF37C722878}" destId="{6BE42534-1BCF-4E82-8C9F-0CEF45D07668}" srcOrd="0" destOrd="0" parTransId="{A2FEF26C-7809-44BA-A3AC-995F0551217C}" sibTransId="{96A2B249-563F-4866-B4A2-B94E68D25D98}"/>
    <dgm:cxn modelId="{E0AA0529-10D3-42A8-9524-7896CE7C3F0B}" type="presOf" srcId="{6D9B9A84-7377-4CF1-9AE7-56488B145E1B}" destId="{7E9837D1-FB42-4206-9931-C9AD825FD7A2}" srcOrd="0" destOrd="0" presId="urn:microsoft.com/office/officeart/2008/layout/LinedList"/>
    <dgm:cxn modelId="{46B161D9-9AC9-4A1F-B035-3CEFB8C04AC5}" srcId="{E7A2FBCD-2DBE-4C1D-9D10-9146FAA440A3}" destId="{8097EECC-A798-4BFC-931B-6116A7A734E9}" srcOrd="3" destOrd="0" parTransId="{75D839FB-574A-4E07-B4CE-25439E7CD07B}" sibTransId="{B65E202E-44B5-46F8-9A90-0A7231E0F99E}"/>
    <dgm:cxn modelId="{112B6517-C41E-4169-8E6F-D3E690F8A8EE}" srcId="{6D9B9A84-7377-4CF1-9AE7-56488B145E1B}" destId="{59C0B3DC-5AC6-4377-8792-D3761CC12044}" srcOrd="1" destOrd="0" parTransId="{78D4A98F-DBA7-4036-87BE-227C33F8AABD}" sibTransId="{63E2C532-7D65-4BAD-B084-768CC66D00DE}"/>
    <dgm:cxn modelId="{96F87086-D353-422A-A818-E6A270203CC5}" srcId="{6D9B9A84-7377-4CF1-9AE7-56488B145E1B}" destId="{A6273B86-D75D-45D2-A943-51E9B2195069}" srcOrd="0" destOrd="0" parTransId="{76335285-3EA1-4D8D-9040-1A072D63C1B7}" sibTransId="{8C35AD68-05F1-4FA6-AC23-DB6A54609789}"/>
    <dgm:cxn modelId="{11C38F04-00A2-4260-81F8-904FC02CEBA3}" srcId="{E7A2FBCD-2DBE-4C1D-9D10-9146FAA440A3}" destId="{64FF774B-B5B4-472C-995E-67E10643A395}" srcOrd="1" destOrd="0" parTransId="{54F67B9E-B404-420E-9E90-646DA9D1A537}" sibTransId="{9DB490F8-E880-4B68-BE4D-AEF85A5B067C}"/>
    <dgm:cxn modelId="{FE424FF8-8530-49E9-A2BF-E65B997ED253}" type="presOf" srcId="{8097EECC-A798-4BFC-931B-6116A7A734E9}" destId="{EDD5762A-0AA8-4BBF-A9D6-353406E72F41}" srcOrd="0" destOrd="0" presId="urn:microsoft.com/office/officeart/2008/layout/LinedList"/>
    <dgm:cxn modelId="{FA8D0569-0C4B-4BDC-A75E-F656E585FC21}" type="presOf" srcId="{DDEAA798-754B-4027-A635-9B6379B2DCB0}" destId="{BBE1058A-027D-4A9A-961C-E20EB3FC5A6B}" srcOrd="0" destOrd="0" presId="urn:microsoft.com/office/officeart/2008/layout/LinedList"/>
    <dgm:cxn modelId="{522EE915-8D11-4C6B-B6BE-E2E9362959E0}" srcId="{E7A2FBCD-2DBE-4C1D-9D10-9146FAA440A3}" destId="{6AC549B5-7022-4D1A-88A4-7AF37C722878}" srcOrd="0" destOrd="0" parTransId="{DF42BEAB-DDCC-4EEE-B438-7066F3D21F70}" sibTransId="{5D8B29D5-500C-4079-87D9-F7038B24659C}"/>
    <dgm:cxn modelId="{DFA17069-C326-4CEC-BFEB-8853FE240DF3}" srcId="{6B834DDD-7617-43B3-988A-78964909D7D3}" destId="{DDEAA798-754B-4027-A635-9B6379B2DCB0}" srcOrd="0" destOrd="0" parTransId="{75171BE0-5EDD-4297-B5E2-95A59DD77907}" sibTransId="{75C12FBC-9F58-4A8C-BC75-CCDE450A6C18}"/>
    <dgm:cxn modelId="{6F2DC039-C5DF-40DD-802D-BF3D3BFD8999}" type="presOf" srcId="{B2A7ABC5-D8FC-45BA-8370-929B7E7B5F08}" destId="{23D066FF-8342-4815-BD87-57288F6932F8}" srcOrd="0" destOrd="0" presId="urn:microsoft.com/office/officeart/2008/layout/LinedList"/>
    <dgm:cxn modelId="{0E31F412-2F5A-45AC-AA82-A533EBC4BB6D}" srcId="{E7A2FBCD-2DBE-4C1D-9D10-9146FAA440A3}" destId="{6D9B9A84-7377-4CF1-9AE7-56488B145E1B}" srcOrd="2" destOrd="0" parTransId="{9557DDAD-A0E2-41A5-A79B-CF0016A7BD60}" sibTransId="{0658E377-D86C-4D2B-AA1A-72BAE6533ACF}"/>
    <dgm:cxn modelId="{02065463-C42C-4E72-92BA-D877D5E87F5A}" srcId="{E7A2FBCD-2DBE-4C1D-9D10-9146FAA440A3}" destId="{6B834DDD-7617-43B3-988A-78964909D7D3}" srcOrd="4" destOrd="0" parTransId="{1A91213A-E7F8-4EB3-9836-D41B6FDA2872}" sibTransId="{A3169E5B-473F-406C-99AB-6555380DE13B}"/>
    <dgm:cxn modelId="{E5DE3E3C-8E01-426E-9E10-AE5E3A2D7609}" type="presOf" srcId="{CD3FB722-BF69-4F58-9986-EADD2B94522B}" destId="{EF9FC5F5-869A-4BA3-A324-5478ADC065CC}" srcOrd="0" destOrd="0" presId="urn:microsoft.com/office/officeart/2008/layout/LinedList"/>
    <dgm:cxn modelId="{F7B87D3E-679B-4BA7-9767-C0DA35CEDECE}" type="presParOf" srcId="{5E725363-99AE-4DE0-B557-E3A8966FB187}" destId="{AB1D13ED-650B-463D-89F3-30C0C0EB9EB9}" srcOrd="0" destOrd="0" presId="urn:microsoft.com/office/officeart/2008/layout/LinedList"/>
    <dgm:cxn modelId="{555597BB-9494-4838-9607-8B9AEA5D7EC1}" type="presParOf" srcId="{5E725363-99AE-4DE0-B557-E3A8966FB187}" destId="{595DA2D3-30C4-4533-9484-E1565580F328}" srcOrd="1" destOrd="0" presId="urn:microsoft.com/office/officeart/2008/layout/LinedList"/>
    <dgm:cxn modelId="{3FC22A1F-119C-4787-83C1-A89C4C99F492}" type="presParOf" srcId="{595DA2D3-30C4-4533-9484-E1565580F328}" destId="{EA1924EE-B10A-4FC7-94F6-CD140473B23E}" srcOrd="0" destOrd="0" presId="urn:microsoft.com/office/officeart/2008/layout/LinedList"/>
    <dgm:cxn modelId="{05984B1D-62C2-4911-B4A8-5B7F2684C765}" type="presParOf" srcId="{595DA2D3-30C4-4533-9484-E1565580F328}" destId="{F1E0D6E1-1FA4-4E24-B7DC-C2423A00435E}" srcOrd="1" destOrd="0" presId="urn:microsoft.com/office/officeart/2008/layout/LinedList"/>
    <dgm:cxn modelId="{E8159368-CBFC-4F92-9A9F-A42850259322}" type="presParOf" srcId="{F1E0D6E1-1FA4-4E24-B7DC-C2423A00435E}" destId="{1D8F2F89-E622-4A55-AACB-E7DCF1A9AD92}" srcOrd="0" destOrd="0" presId="urn:microsoft.com/office/officeart/2008/layout/LinedList"/>
    <dgm:cxn modelId="{9A439E2E-9081-4E65-876D-51E7DDFE30E9}" type="presParOf" srcId="{F1E0D6E1-1FA4-4E24-B7DC-C2423A00435E}" destId="{CE661D3A-1E91-4DC6-8CBF-BB60ED4BCC26}" srcOrd="1" destOrd="0" presId="urn:microsoft.com/office/officeart/2008/layout/LinedList"/>
    <dgm:cxn modelId="{7E81FAA8-48DD-4A01-8049-2472BBD8A2F0}" type="presParOf" srcId="{CE661D3A-1E91-4DC6-8CBF-BB60ED4BCC26}" destId="{F97D49E2-A809-4637-99A2-7A5F34A2C229}" srcOrd="0" destOrd="0" presId="urn:microsoft.com/office/officeart/2008/layout/LinedList"/>
    <dgm:cxn modelId="{CB1BC282-F4C5-42EE-BE58-4C60C496064E}" type="presParOf" srcId="{CE661D3A-1E91-4DC6-8CBF-BB60ED4BCC26}" destId="{0D822C1D-4647-4476-8A43-F3A9F9C0EDC3}" srcOrd="1" destOrd="0" presId="urn:microsoft.com/office/officeart/2008/layout/LinedList"/>
    <dgm:cxn modelId="{A189316F-7BF6-4ABD-BC6C-E3857EF877B7}" type="presParOf" srcId="{CE661D3A-1E91-4DC6-8CBF-BB60ED4BCC26}" destId="{EBE67ABB-24AC-4EC0-A4BD-AD703B0B409F}" srcOrd="2" destOrd="0" presId="urn:microsoft.com/office/officeart/2008/layout/LinedList"/>
    <dgm:cxn modelId="{4FFFDC1A-C8C8-4E6B-9A11-43D026054BD0}" type="presParOf" srcId="{F1E0D6E1-1FA4-4E24-B7DC-C2423A00435E}" destId="{66178EA3-C668-44FC-ADE5-DB598813D94C}" srcOrd="2" destOrd="0" presId="urn:microsoft.com/office/officeart/2008/layout/LinedList"/>
    <dgm:cxn modelId="{92459D2A-873C-4CEE-826C-2BA13821B8BA}" type="presParOf" srcId="{F1E0D6E1-1FA4-4E24-B7DC-C2423A00435E}" destId="{B918E060-4943-4DF0-9CE1-288CF59637B9}" srcOrd="3" destOrd="0" presId="urn:microsoft.com/office/officeart/2008/layout/LinedList"/>
    <dgm:cxn modelId="{1C7FD2EA-8A36-4378-8131-2DE9A976735F}" type="presParOf" srcId="{5E725363-99AE-4DE0-B557-E3A8966FB187}" destId="{43468A3B-7ADE-43E7-A29C-EA63FB43B8B5}" srcOrd="2" destOrd="0" presId="urn:microsoft.com/office/officeart/2008/layout/LinedList"/>
    <dgm:cxn modelId="{DA7A5A4E-FEC9-4EBB-8EE4-1F26C93E0493}" type="presParOf" srcId="{5E725363-99AE-4DE0-B557-E3A8966FB187}" destId="{51ABC81E-85FA-4487-BE9B-E7EE724C1C81}" srcOrd="3" destOrd="0" presId="urn:microsoft.com/office/officeart/2008/layout/LinedList"/>
    <dgm:cxn modelId="{5D26AA3D-9A4A-46CF-B112-AE5307B33BBC}" type="presParOf" srcId="{51ABC81E-85FA-4487-BE9B-E7EE724C1C81}" destId="{731C5B78-F562-4379-96BA-A50F23F30931}" srcOrd="0" destOrd="0" presId="urn:microsoft.com/office/officeart/2008/layout/LinedList"/>
    <dgm:cxn modelId="{E650ED03-FB17-4D36-A4AF-E03E8082D811}" type="presParOf" srcId="{51ABC81E-85FA-4487-BE9B-E7EE724C1C81}" destId="{BF62F905-F05A-4110-AD11-75A9708F4640}" srcOrd="1" destOrd="0" presId="urn:microsoft.com/office/officeart/2008/layout/LinedList"/>
    <dgm:cxn modelId="{6D200768-0F68-4397-BEE4-B6F2A4C08A25}" type="presParOf" srcId="{BF62F905-F05A-4110-AD11-75A9708F4640}" destId="{B535C886-7B02-422F-A7F2-46E993365112}" srcOrd="0" destOrd="0" presId="urn:microsoft.com/office/officeart/2008/layout/LinedList"/>
    <dgm:cxn modelId="{3B55CA02-052B-4D8F-8A98-73E73C2F13D5}" type="presParOf" srcId="{BF62F905-F05A-4110-AD11-75A9708F4640}" destId="{E582D43B-95E6-4D93-B967-B3BEEB30E152}" srcOrd="1" destOrd="0" presId="urn:microsoft.com/office/officeart/2008/layout/LinedList"/>
    <dgm:cxn modelId="{681D5831-536A-4907-AFA4-0142AE91AF79}" type="presParOf" srcId="{E582D43B-95E6-4D93-B967-B3BEEB30E152}" destId="{92AE866B-851C-41B5-B2A6-1E482F053C81}" srcOrd="0" destOrd="0" presId="urn:microsoft.com/office/officeart/2008/layout/LinedList"/>
    <dgm:cxn modelId="{3D244987-69B3-4CCC-87DC-98A2EDCA31D1}" type="presParOf" srcId="{E582D43B-95E6-4D93-B967-B3BEEB30E152}" destId="{07ABCF03-BD1F-416B-AED4-48761C09C2C3}" srcOrd="1" destOrd="0" presId="urn:microsoft.com/office/officeart/2008/layout/LinedList"/>
    <dgm:cxn modelId="{9D3970EE-E990-41D2-B1ED-DADAEB122A8B}" type="presParOf" srcId="{E582D43B-95E6-4D93-B967-B3BEEB30E152}" destId="{F22283CB-9B33-444A-BAFD-6894F6199ADD}" srcOrd="2" destOrd="0" presId="urn:microsoft.com/office/officeart/2008/layout/LinedList"/>
    <dgm:cxn modelId="{B2063C49-B8BD-4243-8DF0-C2C62D9F070C}" type="presParOf" srcId="{BF62F905-F05A-4110-AD11-75A9708F4640}" destId="{A85710BD-1435-4EEB-A0DE-8FE6F5098F8E}" srcOrd="2" destOrd="0" presId="urn:microsoft.com/office/officeart/2008/layout/LinedList"/>
    <dgm:cxn modelId="{3FB41210-EC34-4C45-AAC7-3EA1C5E3674C}" type="presParOf" srcId="{BF62F905-F05A-4110-AD11-75A9708F4640}" destId="{E877CDD4-461B-40C0-B242-741D16160E22}" srcOrd="3" destOrd="0" presId="urn:microsoft.com/office/officeart/2008/layout/LinedList"/>
    <dgm:cxn modelId="{FFC20C9B-5D7C-488F-B463-CFDD6BB558ED}" type="presParOf" srcId="{5E725363-99AE-4DE0-B557-E3A8966FB187}" destId="{48133F3B-3324-4A9A-BDAE-B1BFD3EB635B}" srcOrd="4" destOrd="0" presId="urn:microsoft.com/office/officeart/2008/layout/LinedList"/>
    <dgm:cxn modelId="{680CA895-3C00-40D3-838C-5392FD05F48B}" type="presParOf" srcId="{5E725363-99AE-4DE0-B557-E3A8966FB187}" destId="{89E32CE3-E360-472A-8B95-1BB84C2128F3}" srcOrd="5" destOrd="0" presId="urn:microsoft.com/office/officeart/2008/layout/LinedList"/>
    <dgm:cxn modelId="{6D922B25-5BFB-4E59-B721-AB3A17FBBE50}" type="presParOf" srcId="{89E32CE3-E360-472A-8B95-1BB84C2128F3}" destId="{7E9837D1-FB42-4206-9931-C9AD825FD7A2}" srcOrd="0" destOrd="0" presId="urn:microsoft.com/office/officeart/2008/layout/LinedList"/>
    <dgm:cxn modelId="{B56AE5E2-22CA-4B8D-A3E0-CB8E513AC211}" type="presParOf" srcId="{89E32CE3-E360-472A-8B95-1BB84C2128F3}" destId="{4E11BCC7-FE22-485D-846F-83019188A51C}" srcOrd="1" destOrd="0" presId="urn:microsoft.com/office/officeart/2008/layout/LinedList"/>
    <dgm:cxn modelId="{11D6C958-0A1F-4A82-9AD4-4383D74B3652}" type="presParOf" srcId="{4E11BCC7-FE22-485D-846F-83019188A51C}" destId="{FFD0DEFA-CC33-4CEA-ABBE-59C509B31488}" srcOrd="0" destOrd="0" presId="urn:microsoft.com/office/officeart/2008/layout/LinedList"/>
    <dgm:cxn modelId="{8D6365E2-39EB-4478-9CE1-F8BB9F528392}" type="presParOf" srcId="{4E11BCC7-FE22-485D-846F-83019188A51C}" destId="{D165BFC1-C2AE-4502-A24B-13B44A0C497D}" srcOrd="1" destOrd="0" presId="urn:microsoft.com/office/officeart/2008/layout/LinedList"/>
    <dgm:cxn modelId="{B3F987D3-8D74-4CEA-98AF-5CB39FEF3EDB}" type="presParOf" srcId="{D165BFC1-C2AE-4502-A24B-13B44A0C497D}" destId="{FA3705DC-4837-473A-88B1-49C7352475C5}" srcOrd="0" destOrd="0" presId="urn:microsoft.com/office/officeart/2008/layout/LinedList"/>
    <dgm:cxn modelId="{38092525-60DA-4649-A287-47B1DF6924F8}" type="presParOf" srcId="{D165BFC1-C2AE-4502-A24B-13B44A0C497D}" destId="{732C5AA6-7C12-46A2-9A27-8FFFA7F77420}" srcOrd="1" destOrd="0" presId="urn:microsoft.com/office/officeart/2008/layout/LinedList"/>
    <dgm:cxn modelId="{3063AA6E-649F-48D3-B04E-657E0042865A}" type="presParOf" srcId="{D165BFC1-C2AE-4502-A24B-13B44A0C497D}" destId="{BF9E1BCA-6A26-47AB-94E1-7D4A634B7D78}" srcOrd="2" destOrd="0" presId="urn:microsoft.com/office/officeart/2008/layout/LinedList"/>
    <dgm:cxn modelId="{D83267BB-AA6A-46C3-86D0-2F800CDDAAD6}" type="presParOf" srcId="{4E11BCC7-FE22-485D-846F-83019188A51C}" destId="{6C49EE31-EC0C-4A14-8E35-B03C867002D7}" srcOrd="2" destOrd="0" presId="urn:microsoft.com/office/officeart/2008/layout/LinedList"/>
    <dgm:cxn modelId="{CBC673D9-B2D3-43C8-941E-306DA13D0264}" type="presParOf" srcId="{4E11BCC7-FE22-485D-846F-83019188A51C}" destId="{3E0DBAFE-8CFB-464D-B2E9-ADA19609C17A}" srcOrd="3" destOrd="0" presId="urn:microsoft.com/office/officeart/2008/layout/LinedList"/>
    <dgm:cxn modelId="{E0E0FAFF-8991-498F-9977-5F867DDB8DE1}" type="presParOf" srcId="{4E11BCC7-FE22-485D-846F-83019188A51C}" destId="{F941F09F-F184-4A9A-A7D8-E1CD09FE9DC3}" srcOrd="4" destOrd="0" presId="urn:microsoft.com/office/officeart/2008/layout/LinedList"/>
    <dgm:cxn modelId="{C9F26ED0-48B9-40AB-A1E7-126B8246AAD4}" type="presParOf" srcId="{F941F09F-F184-4A9A-A7D8-E1CD09FE9DC3}" destId="{F66521BD-FE53-44A0-93FA-09D8A1ECA366}" srcOrd="0" destOrd="0" presId="urn:microsoft.com/office/officeart/2008/layout/LinedList"/>
    <dgm:cxn modelId="{602B0412-F9D7-45EF-929E-4F1110A92756}" type="presParOf" srcId="{F941F09F-F184-4A9A-A7D8-E1CD09FE9DC3}" destId="{DEBC51DE-9D3E-41B8-A019-C3F111368F9E}" srcOrd="1" destOrd="0" presId="urn:microsoft.com/office/officeart/2008/layout/LinedList"/>
    <dgm:cxn modelId="{ADB13FC9-BB9C-4144-BFD9-3FC6904489BD}" type="presParOf" srcId="{F941F09F-F184-4A9A-A7D8-E1CD09FE9DC3}" destId="{421FFF99-6342-4B5A-97AE-09238A37A670}" srcOrd="2" destOrd="0" presId="urn:microsoft.com/office/officeart/2008/layout/LinedList"/>
    <dgm:cxn modelId="{9F95369B-C36C-4564-83D3-87C845B38D2D}" type="presParOf" srcId="{4E11BCC7-FE22-485D-846F-83019188A51C}" destId="{C5C3625A-6F82-4101-98BE-BA255C76D12D}" srcOrd="5" destOrd="0" presId="urn:microsoft.com/office/officeart/2008/layout/LinedList"/>
    <dgm:cxn modelId="{CC4D99DF-BB8B-494C-9804-CD30C017631E}" type="presParOf" srcId="{4E11BCC7-FE22-485D-846F-83019188A51C}" destId="{D44F5F1E-685B-4533-A981-FFD0B70F9D4D}" srcOrd="6" destOrd="0" presId="urn:microsoft.com/office/officeart/2008/layout/LinedList"/>
    <dgm:cxn modelId="{D1FC3418-AA38-48DA-8514-339266EB89AE}" type="presParOf" srcId="{5E725363-99AE-4DE0-B557-E3A8966FB187}" destId="{792FDB9C-8F1F-4793-9C1D-F9A1C6105EB7}" srcOrd="6" destOrd="0" presId="urn:microsoft.com/office/officeart/2008/layout/LinedList"/>
    <dgm:cxn modelId="{771E77CA-D156-4F50-BD65-26D40D536A67}" type="presParOf" srcId="{5E725363-99AE-4DE0-B557-E3A8966FB187}" destId="{E454AE69-AF6A-4055-A843-05D1EA9BA735}" srcOrd="7" destOrd="0" presId="urn:microsoft.com/office/officeart/2008/layout/LinedList"/>
    <dgm:cxn modelId="{F1A168DC-5775-4D06-8577-2B4DFE4076CB}" type="presParOf" srcId="{E454AE69-AF6A-4055-A843-05D1EA9BA735}" destId="{EDD5762A-0AA8-4BBF-A9D6-353406E72F41}" srcOrd="0" destOrd="0" presId="urn:microsoft.com/office/officeart/2008/layout/LinedList"/>
    <dgm:cxn modelId="{AA14DDE4-91D6-4202-9194-2B1EF007D9BB}" type="presParOf" srcId="{E454AE69-AF6A-4055-A843-05D1EA9BA735}" destId="{7DEE2BB6-222E-4470-AC37-5476DA68B586}" srcOrd="1" destOrd="0" presId="urn:microsoft.com/office/officeart/2008/layout/LinedList"/>
    <dgm:cxn modelId="{158A9846-5086-4C63-9B81-9AB373872D41}" type="presParOf" srcId="{7DEE2BB6-222E-4470-AC37-5476DA68B586}" destId="{101C5AD8-8EC1-4028-9297-775D1786B2A6}" srcOrd="0" destOrd="0" presId="urn:microsoft.com/office/officeart/2008/layout/LinedList"/>
    <dgm:cxn modelId="{68898601-A09E-40CB-9ECC-449F1B966431}" type="presParOf" srcId="{7DEE2BB6-222E-4470-AC37-5476DA68B586}" destId="{20ACDEBD-BC70-4D01-AB87-6A22802EE2CC}" srcOrd="1" destOrd="0" presId="urn:microsoft.com/office/officeart/2008/layout/LinedList"/>
    <dgm:cxn modelId="{113D5951-DF14-438E-9050-0C3A42CB0558}" type="presParOf" srcId="{20ACDEBD-BC70-4D01-AB87-6A22802EE2CC}" destId="{89EED771-2F12-4EC1-A275-C25332807638}" srcOrd="0" destOrd="0" presId="urn:microsoft.com/office/officeart/2008/layout/LinedList"/>
    <dgm:cxn modelId="{1552C631-BA60-407E-8400-764372D80EE2}" type="presParOf" srcId="{20ACDEBD-BC70-4D01-AB87-6A22802EE2CC}" destId="{EF9FC5F5-869A-4BA3-A324-5478ADC065CC}" srcOrd="1" destOrd="0" presId="urn:microsoft.com/office/officeart/2008/layout/LinedList"/>
    <dgm:cxn modelId="{70510F3C-F131-494A-9E01-B72A82A9D8CF}" type="presParOf" srcId="{20ACDEBD-BC70-4D01-AB87-6A22802EE2CC}" destId="{5BA0E8FB-B19B-4EEF-85EE-CA61D4B33E80}" srcOrd="2" destOrd="0" presId="urn:microsoft.com/office/officeart/2008/layout/LinedList"/>
    <dgm:cxn modelId="{3F55125D-DC20-4680-8408-91551C9894AD}" type="presParOf" srcId="{7DEE2BB6-222E-4470-AC37-5476DA68B586}" destId="{C45ED993-E75D-4413-91A6-DC064BDE370F}" srcOrd="2" destOrd="0" presId="urn:microsoft.com/office/officeart/2008/layout/LinedList"/>
    <dgm:cxn modelId="{AEA62D73-CE59-48A3-B244-11BC3ACF6B80}" type="presParOf" srcId="{7DEE2BB6-222E-4470-AC37-5476DA68B586}" destId="{C54D8086-BE7B-4CB8-844A-1C7C088A9402}" srcOrd="3" destOrd="0" presId="urn:microsoft.com/office/officeart/2008/layout/LinedList"/>
    <dgm:cxn modelId="{A72358E8-4DD7-4301-822C-B3BC98424803}" type="presParOf" srcId="{5E725363-99AE-4DE0-B557-E3A8966FB187}" destId="{A76C8A9E-2E91-4996-B5D2-945E76B067E8}" srcOrd="8" destOrd="0" presId="urn:microsoft.com/office/officeart/2008/layout/LinedList"/>
    <dgm:cxn modelId="{B8DF3635-5DF7-4C98-9CAB-A834DA5F92A0}" type="presParOf" srcId="{5E725363-99AE-4DE0-B557-E3A8966FB187}" destId="{8DE9F959-6C6C-4695-929E-F76FD2A99238}" srcOrd="9" destOrd="0" presId="urn:microsoft.com/office/officeart/2008/layout/LinedList"/>
    <dgm:cxn modelId="{02551BD5-4096-47B4-9B36-54BF93F4915D}" type="presParOf" srcId="{8DE9F959-6C6C-4695-929E-F76FD2A99238}" destId="{F0BE7F2C-4683-4E70-9F63-6D3E44933585}" srcOrd="0" destOrd="0" presId="urn:microsoft.com/office/officeart/2008/layout/LinedList"/>
    <dgm:cxn modelId="{6CD8D027-9C70-4E17-9E6A-25BE443E9F0E}" type="presParOf" srcId="{8DE9F959-6C6C-4695-929E-F76FD2A99238}" destId="{7C6D9B45-1817-40E8-A031-97F4625B634F}" srcOrd="1" destOrd="0" presId="urn:microsoft.com/office/officeart/2008/layout/LinedList"/>
    <dgm:cxn modelId="{53BE5B1C-EB0C-46AC-8007-C46BCF30CBA2}" type="presParOf" srcId="{7C6D9B45-1817-40E8-A031-97F4625B634F}" destId="{B568A629-71AC-441D-A878-D1118A879F53}" srcOrd="0" destOrd="0" presId="urn:microsoft.com/office/officeart/2008/layout/LinedList"/>
    <dgm:cxn modelId="{89EBAFFE-D1B4-4C73-9439-43537C5697DE}" type="presParOf" srcId="{7C6D9B45-1817-40E8-A031-97F4625B634F}" destId="{EB9C53D8-3097-45FA-9F81-C683742BB625}" srcOrd="1" destOrd="0" presId="urn:microsoft.com/office/officeart/2008/layout/LinedList"/>
    <dgm:cxn modelId="{76F31126-63FA-4E40-8247-EDC233544391}" type="presParOf" srcId="{EB9C53D8-3097-45FA-9F81-C683742BB625}" destId="{157BFBBF-9C2F-42CE-97EF-0058FF6EB547}" srcOrd="0" destOrd="0" presId="urn:microsoft.com/office/officeart/2008/layout/LinedList"/>
    <dgm:cxn modelId="{5E043027-0B08-4966-8029-2770C90163A9}" type="presParOf" srcId="{EB9C53D8-3097-45FA-9F81-C683742BB625}" destId="{BBE1058A-027D-4A9A-961C-E20EB3FC5A6B}" srcOrd="1" destOrd="0" presId="urn:microsoft.com/office/officeart/2008/layout/LinedList"/>
    <dgm:cxn modelId="{5E5600FE-8A1C-4399-8D9A-B9204410AD36}" type="presParOf" srcId="{EB9C53D8-3097-45FA-9F81-C683742BB625}" destId="{73258444-B2C8-45AC-BD75-756437A244AB}" srcOrd="2" destOrd="0" presId="urn:microsoft.com/office/officeart/2008/layout/LinedList"/>
    <dgm:cxn modelId="{5FEDC04D-4B26-4756-806C-ABD06FE9E756}" type="presParOf" srcId="{7C6D9B45-1817-40E8-A031-97F4625B634F}" destId="{54C091C8-3154-4332-9D5A-0A8DA726F37F}" srcOrd="2" destOrd="0" presId="urn:microsoft.com/office/officeart/2008/layout/LinedList"/>
    <dgm:cxn modelId="{A46A613E-4BC0-463C-882D-557C5FC69421}" type="presParOf" srcId="{7C6D9B45-1817-40E8-A031-97F4625B634F}" destId="{8CF5A8D6-6758-42DE-9B00-B9925C6C82A6}" srcOrd="3" destOrd="0" presId="urn:microsoft.com/office/officeart/2008/layout/LinedList"/>
    <dgm:cxn modelId="{E73D97C0-1538-48A5-8D7A-E1129C38A4D5}" type="presParOf" srcId="{5E725363-99AE-4DE0-B557-E3A8966FB187}" destId="{5CC880E9-332A-4DD8-A51D-A507BB343064}" srcOrd="10" destOrd="0" presId="urn:microsoft.com/office/officeart/2008/layout/LinedList"/>
    <dgm:cxn modelId="{488F3DDE-F2EE-4426-AA51-F3080B3466BD}" type="presParOf" srcId="{5E725363-99AE-4DE0-B557-E3A8966FB187}" destId="{DCBEE6C4-8227-44D8-B2ED-5E6CDC8BDAF1}" srcOrd="11" destOrd="0" presId="urn:microsoft.com/office/officeart/2008/layout/LinedList"/>
    <dgm:cxn modelId="{B93F7105-F890-4F50-985C-0C4862C325E3}" type="presParOf" srcId="{DCBEE6C4-8227-44D8-B2ED-5E6CDC8BDAF1}" destId="{23D066FF-8342-4815-BD87-57288F6932F8}" srcOrd="0" destOrd="0" presId="urn:microsoft.com/office/officeart/2008/layout/LinedList"/>
    <dgm:cxn modelId="{F802CE93-6E9C-450D-B0C8-E499F86709B6}" type="presParOf" srcId="{DCBEE6C4-8227-44D8-B2ED-5E6CDC8BDAF1}" destId="{4374AED9-48CF-46A3-9677-7016ECA32FB4}" srcOrd="1" destOrd="0" presId="urn:microsoft.com/office/officeart/2008/layout/LinedList"/>
    <dgm:cxn modelId="{75DC6FB0-A78D-44AA-9C18-7626EAF71258}" type="presParOf" srcId="{4374AED9-48CF-46A3-9677-7016ECA32FB4}" destId="{AF9A4B50-8AB2-4A0D-837B-68860D9D2BC4}" srcOrd="0" destOrd="0" presId="urn:microsoft.com/office/officeart/2008/layout/LinedList"/>
    <dgm:cxn modelId="{0A760584-841D-4A51-AB97-E6E88CEAC401}" type="presParOf" srcId="{4374AED9-48CF-46A3-9677-7016ECA32FB4}" destId="{1286F696-3024-40D0-B69C-D44DA1A9707D}" srcOrd="1" destOrd="0" presId="urn:microsoft.com/office/officeart/2008/layout/LinedList"/>
    <dgm:cxn modelId="{D9B5852B-31D5-4904-8CDB-D9DD42DA25B3}" type="presParOf" srcId="{1286F696-3024-40D0-B69C-D44DA1A9707D}" destId="{9DF1A39C-573C-467D-A2A2-F4F5FD1756FD}" srcOrd="0" destOrd="0" presId="urn:microsoft.com/office/officeart/2008/layout/LinedList"/>
    <dgm:cxn modelId="{0060DA7D-7EDA-4A1E-8ADC-1A326F10E189}" type="presParOf" srcId="{1286F696-3024-40D0-B69C-D44DA1A9707D}" destId="{FABCB772-A7CB-4B57-B769-8AACDFF33955}" srcOrd="1" destOrd="0" presId="urn:microsoft.com/office/officeart/2008/layout/LinedList"/>
    <dgm:cxn modelId="{2B7EB4EF-3D57-493B-90EE-8B95B09AE7B7}" type="presParOf" srcId="{1286F696-3024-40D0-B69C-D44DA1A9707D}" destId="{31CA63E1-D2C7-4102-BAFA-8FA6828DE673}" srcOrd="2" destOrd="0" presId="urn:microsoft.com/office/officeart/2008/layout/LinedList"/>
    <dgm:cxn modelId="{3F51852A-8D78-49B8-839C-D1AF51C19ACD}" type="presParOf" srcId="{4374AED9-48CF-46A3-9677-7016ECA32FB4}" destId="{B483EA34-7394-4F8C-B632-8E39FD5E7F5D}" srcOrd="2" destOrd="0" presId="urn:microsoft.com/office/officeart/2008/layout/LinedList"/>
    <dgm:cxn modelId="{9EEBC05F-230F-4737-A35C-5C5EFF257419}" type="presParOf" srcId="{4374AED9-48CF-46A3-9677-7016ECA32FB4}" destId="{5EC05835-49ED-4E7D-BC0A-8DF68A3763F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DFD525-610B-4DDC-9BB7-49ACDBABF8EB}" type="doc">
      <dgm:prSet loTypeId="urn:microsoft.com/office/officeart/2005/8/layout/list1" loCatId="list" qsTypeId="urn:microsoft.com/office/officeart/2005/8/quickstyle/simple1" qsCatId="simple" csTypeId="urn:microsoft.com/office/officeart/2005/8/colors/accent6_3" csCatId="accent6" phldr="1"/>
      <dgm:spPr/>
      <dgm:t>
        <a:bodyPr/>
        <a:lstStyle/>
        <a:p>
          <a:endParaRPr lang="en-US"/>
        </a:p>
      </dgm:t>
    </dgm:pt>
    <dgm:pt modelId="{31F4F8D2-9C10-4D95-839D-9CFB53354A02}">
      <dgm:prSet phldrT="[Metin]"/>
      <dgm:spPr/>
      <dgm:t>
        <a:bodyPr/>
        <a:lstStyle/>
        <a:p>
          <a:r>
            <a:rPr lang="en-US" dirty="0" err="1" smtClean="0"/>
            <a:t>Econômico</a:t>
          </a:r>
          <a:endParaRPr lang="en-US" dirty="0"/>
        </a:p>
      </dgm:t>
    </dgm:pt>
    <dgm:pt modelId="{4294328A-187F-4AE6-9251-06C0FBDB24FB}" type="parTrans" cxnId="{B3C76F77-3EB5-4F79-9A97-E7743D32BE95}">
      <dgm:prSet/>
      <dgm:spPr/>
      <dgm:t>
        <a:bodyPr/>
        <a:lstStyle/>
        <a:p>
          <a:endParaRPr lang="en-US"/>
        </a:p>
      </dgm:t>
    </dgm:pt>
    <dgm:pt modelId="{A399BF80-3295-4355-B04D-EE79E16B6C8D}" type="sibTrans" cxnId="{B3C76F77-3EB5-4F79-9A97-E7743D32BE95}">
      <dgm:prSet/>
      <dgm:spPr/>
      <dgm:t>
        <a:bodyPr/>
        <a:lstStyle/>
        <a:p>
          <a:endParaRPr lang="en-US"/>
        </a:p>
      </dgm:t>
    </dgm:pt>
    <dgm:pt modelId="{7A4F39FC-0890-4C7D-8151-70025ED8EBD6}">
      <dgm:prSet phldrT="[Metin]"/>
      <dgm:spPr/>
      <dgm:t>
        <a:bodyPr/>
        <a:lstStyle/>
        <a:p>
          <a:r>
            <a:rPr lang="en-US" dirty="0" smtClean="0"/>
            <a:t>Social</a:t>
          </a:r>
          <a:endParaRPr lang="en-US" dirty="0"/>
        </a:p>
      </dgm:t>
    </dgm:pt>
    <dgm:pt modelId="{F243356E-BC98-4D6C-BC87-172D777943B3}" type="parTrans" cxnId="{7A061352-4890-44DF-B677-477C33BC4A1F}">
      <dgm:prSet/>
      <dgm:spPr/>
      <dgm:t>
        <a:bodyPr/>
        <a:lstStyle/>
        <a:p>
          <a:endParaRPr lang="en-US"/>
        </a:p>
      </dgm:t>
    </dgm:pt>
    <dgm:pt modelId="{E6524A71-16B8-4CB4-89D4-EF97DF5B902E}" type="sibTrans" cxnId="{7A061352-4890-44DF-B677-477C33BC4A1F}">
      <dgm:prSet/>
      <dgm:spPr/>
      <dgm:t>
        <a:bodyPr/>
        <a:lstStyle/>
        <a:p>
          <a:endParaRPr lang="en-US"/>
        </a:p>
      </dgm:t>
    </dgm:pt>
    <dgm:pt modelId="{383EA705-F6DC-41CE-9CD0-10D296088AE5}">
      <dgm:prSet phldrT="[Metin]"/>
      <dgm:spPr/>
      <dgm:t>
        <a:bodyPr/>
        <a:lstStyle/>
        <a:p>
          <a:r>
            <a:rPr lang="en-US" dirty="0" err="1" smtClean="0"/>
            <a:t>Meio</a:t>
          </a:r>
          <a:r>
            <a:rPr lang="en-US" dirty="0" smtClean="0"/>
            <a:t> </a:t>
          </a:r>
          <a:r>
            <a:rPr lang="en-US" dirty="0" err="1" smtClean="0"/>
            <a:t>Ambiente</a:t>
          </a:r>
          <a:r>
            <a:rPr lang="en-US" dirty="0" smtClean="0"/>
            <a:t> </a:t>
          </a:r>
          <a:endParaRPr lang="en-US" dirty="0"/>
        </a:p>
      </dgm:t>
    </dgm:pt>
    <dgm:pt modelId="{1151A9B1-C6A4-493B-8D8E-2997F910B053}" type="parTrans" cxnId="{B5EDC19A-D718-406D-B5BB-D2686FDC8D62}">
      <dgm:prSet/>
      <dgm:spPr/>
      <dgm:t>
        <a:bodyPr/>
        <a:lstStyle/>
        <a:p>
          <a:endParaRPr lang="en-US"/>
        </a:p>
      </dgm:t>
    </dgm:pt>
    <dgm:pt modelId="{E61DA301-9653-4CD3-B1CD-F423B269EAC6}" type="sibTrans" cxnId="{B5EDC19A-D718-406D-B5BB-D2686FDC8D62}">
      <dgm:prSet/>
      <dgm:spPr/>
      <dgm:t>
        <a:bodyPr/>
        <a:lstStyle/>
        <a:p>
          <a:endParaRPr lang="en-US"/>
        </a:p>
      </dgm:t>
    </dgm:pt>
    <dgm:pt modelId="{50B7516C-28E5-43D7-A14E-09AE1B03A43E}">
      <dgm:prSet phldrT="[Metin]"/>
      <dgm:spPr/>
      <dgm:t>
        <a:bodyPr/>
        <a:lstStyle/>
        <a:p>
          <a:r>
            <a:rPr lang="en-US" noProof="0" dirty="0" err="1" smtClean="0"/>
            <a:t>Qual</a:t>
          </a:r>
          <a:r>
            <a:rPr lang="en-US" noProof="0" dirty="0" smtClean="0"/>
            <a:t> o </a:t>
          </a:r>
          <a:r>
            <a:rPr lang="en-US" noProof="0" dirty="0" err="1" smtClean="0"/>
            <a:t>tamanho</a:t>
          </a:r>
          <a:r>
            <a:rPr lang="en-US" noProof="0" dirty="0" smtClean="0"/>
            <a:t> do </a:t>
          </a:r>
          <a:r>
            <a:rPr lang="en-US" noProof="0" dirty="0" err="1" smtClean="0"/>
            <a:t>negócio</a:t>
          </a:r>
          <a:r>
            <a:rPr lang="en-US" noProof="0" dirty="0" smtClean="0"/>
            <a:t> (</a:t>
          </a:r>
          <a:r>
            <a:rPr lang="pt-BR" noProof="0" dirty="0" smtClean="0"/>
            <a:t>receita, funcionários, clientes, </a:t>
          </a:r>
          <a:r>
            <a:rPr lang="pt-BR" noProof="0" dirty="0" err="1" smtClean="0"/>
            <a:t>etc</a:t>
          </a:r>
          <a:r>
            <a:rPr lang="pt-BR" noProof="0" dirty="0" smtClean="0"/>
            <a:t>)? É comercialmente viável? Como é financiado?</a:t>
          </a:r>
          <a:endParaRPr lang="en-US" noProof="0" dirty="0"/>
        </a:p>
      </dgm:t>
    </dgm:pt>
    <dgm:pt modelId="{831DC685-9394-4D72-8A45-062B3A066D34}" type="parTrans" cxnId="{93026F2B-E866-4969-9D38-1B4EDF03217A}">
      <dgm:prSet/>
      <dgm:spPr/>
      <dgm:t>
        <a:bodyPr/>
        <a:lstStyle/>
        <a:p>
          <a:endParaRPr lang="pt-BR"/>
        </a:p>
      </dgm:t>
    </dgm:pt>
    <dgm:pt modelId="{4327B9D9-29FB-4259-9A1D-B587983A69EC}" type="sibTrans" cxnId="{93026F2B-E866-4969-9D38-1B4EDF03217A}">
      <dgm:prSet/>
      <dgm:spPr/>
      <dgm:t>
        <a:bodyPr/>
        <a:lstStyle/>
        <a:p>
          <a:endParaRPr lang="pt-BR"/>
        </a:p>
      </dgm:t>
    </dgm:pt>
    <dgm:pt modelId="{1CA2D230-25B8-4FBA-BE31-E78523ABB660}">
      <dgm:prSet/>
      <dgm:spPr/>
      <dgm:t>
        <a:bodyPr/>
        <a:lstStyle/>
        <a:p>
          <a:r>
            <a:rPr lang="en-US" noProof="0" dirty="0" err="1" smtClean="0"/>
            <a:t>Quais</a:t>
          </a:r>
          <a:r>
            <a:rPr lang="en-US" noProof="0" dirty="0" smtClean="0"/>
            <a:t> </a:t>
          </a:r>
          <a:r>
            <a:rPr lang="en-US" noProof="0" dirty="0" err="1" smtClean="0"/>
            <a:t>são</a:t>
          </a:r>
          <a:r>
            <a:rPr lang="en-US" noProof="0" dirty="0" smtClean="0"/>
            <a:t> </a:t>
          </a:r>
          <a:r>
            <a:rPr lang="en-US" noProof="0" dirty="0" err="1" smtClean="0"/>
            <a:t>os</a:t>
          </a:r>
          <a:r>
            <a:rPr lang="en-US" noProof="0" dirty="0" smtClean="0"/>
            <a:t> </a:t>
          </a:r>
          <a:r>
            <a:rPr lang="en-US" noProof="0" dirty="0" err="1" smtClean="0"/>
            <a:t>retornos</a:t>
          </a:r>
          <a:r>
            <a:rPr lang="en-US" noProof="0" dirty="0" smtClean="0"/>
            <a:t> </a:t>
          </a:r>
          <a:r>
            <a:rPr lang="en-US" noProof="0" dirty="0" err="1" smtClean="0"/>
            <a:t>econômicos</a:t>
          </a:r>
          <a:r>
            <a:rPr lang="en-US" noProof="0" dirty="0" smtClean="0"/>
            <a:t> para a </a:t>
          </a:r>
          <a:r>
            <a:rPr lang="en-US" noProof="0" dirty="0" err="1" smtClean="0"/>
            <a:t>empresa</a:t>
          </a:r>
          <a:r>
            <a:rPr lang="en-US" noProof="0" dirty="0" smtClean="0"/>
            <a:t>?</a:t>
          </a:r>
          <a:endParaRPr lang="en-US" noProof="0" dirty="0"/>
        </a:p>
      </dgm:t>
    </dgm:pt>
    <dgm:pt modelId="{1159C70C-2255-4883-8B82-93F697157BE8}" type="parTrans" cxnId="{73C698D5-4DE3-4C77-B4AC-CF2D69D531C0}">
      <dgm:prSet/>
      <dgm:spPr/>
      <dgm:t>
        <a:bodyPr/>
        <a:lstStyle/>
        <a:p>
          <a:endParaRPr lang="pt-BR"/>
        </a:p>
      </dgm:t>
    </dgm:pt>
    <dgm:pt modelId="{D8D7AD2D-BF6D-44A5-95E6-66E00D483614}" type="sibTrans" cxnId="{73C698D5-4DE3-4C77-B4AC-CF2D69D531C0}">
      <dgm:prSet/>
      <dgm:spPr/>
      <dgm:t>
        <a:bodyPr/>
        <a:lstStyle/>
        <a:p>
          <a:endParaRPr lang="pt-BR"/>
        </a:p>
      </dgm:t>
    </dgm:pt>
    <dgm:pt modelId="{894A6AB1-CC2B-4C2A-B2FD-9A56C95ECEAA}">
      <dgm:prSet/>
      <dgm:spPr/>
      <dgm:t>
        <a:bodyPr/>
        <a:lstStyle/>
        <a:p>
          <a:r>
            <a:rPr lang="pt-BR" noProof="0" dirty="0" smtClean="0"/>
            <a:t>Quais são os benefícios econômicos diretos para os </a:t>
          </a:r>
          <a:r>
            <a:rPr lang="pt-BR" noProof="0" dirty="0" err="1" smtClean="0"/>
            <a:t>stakeholders</a:t>
          </a:r>
          <a:r>
            <a:rPr lang="pt-BR" noProof="0" dirty="0" smtClean="0"/>
            <a:t>?</a:t>
          </a:r>
          <a:endParaRPr lang="en-US" noProof="0" dirty="0"/>
        </a:p>
      </dgm:t>
    </dgm:pt>
    <dgm:pt modelId="{ECA7CB39-163D-4995-82C0-39929CEF559B}" type="parTrans" cxnId="{C7E9B8A8-FAF4-4C8B-BF3B-81711FD8F5DB}">
      <dgm:prSet/>
      <dgm:spPr/>
      <dgm:t>
        <a:bodyPr/>
        <a:lstStyle/>
        <a:p>
          <a:endParaRPr lang="pt-BR"/>
        </a:p>
      </dgm:t>
    </dgm:pt>
    <dgm:pt modelId="{C9EF13D3-B220-4672-8B80-A2C3DB2A5A88}" type="sibTrans" cxnId="{C7E9B8A8-FAF4-4C8B-BF3B-81711FD8F5DB}">
      <dgm:prSet/>
      <dgm:spPr/>
      <dgm:t>
        <a:bodyPr/>
        <a:lstStyle/>
        <a:p>
          <a:endParaRPr lang="pt-BR"/>
        </a:p>
      </dgm:t>
    </dgm:pt>
    <dgm:pt modelId="{B497E653-CB87-4674-8882-062E86E2BE80}">
      <dgm:prSet/>
      <dgm:spPr/>
      <dgm:t>
        <a:bodyPr/>
        <a:lstStyle/>
        <a:p>
          <a:r>
            <a:rPr lang="en-US" noProof="0" dirty="0" err="1" smtClean="0"/>
            <a:t>Quais</a:t>
          </a:r>
          <a:r>
            <a:rPr lang="en-US" noProof="0" dirty="0" smtClean="0"/>
            <a:t> </a:t>
          </a:r>
          <a:r>
            <a:rPr lang="en-US" noProof="0" dirty="0" err="1" smtClean="0"/>
            <a:t>são</a:t>
          </a:r>
          <a:r>
            <a:rPr lang="en-US" noProof="0" dirty="0" smtClean="0"/>
            <a:t> </a:t>
          </a:r>
          <a:r>
            <a:rPr lang="en-US" noProof="0" dirty="0" err="1" smtClean="0"/>
            <a:t>os</a:t>
          </a:r>
          <a:r>
            <a:rPr lang="en-US" noProof="0" dirty="0" smtClean="0"/>
            <a:t> </a:t>
          </a:r>
          <a:r>
            <a:rPr lang="en-US" noProof="0" dirty="0" err="1" smtClean="0"/>
            <a:t>benefícios</a:t>
          </a:r>
          <a:r>
            <a:rPr lang="en-US" noProof="0" dirty="0" smtClean="0"/>
            <a:t> </a:t>
          </a:r>
          <a:r>
            <a:rPr lang="en-US" noProof="0" dirty="0" err="1" smtClean="0"/>
            <a:t>econômicos</a:t>
          </a:r>
          <a:r>
            <a:rPr lang="en-US" noProof="0" dirty="0" smtClean="0"/>
            <a:t> </a:t>
          </a:r>
          <a:r>
            <a:rPr lang="en-US" noProof="0" dirty="0" err="1" smtClean="0"/>
            <a:t>indiretos</a:t>
          </a:r>
          <a:r>
            <a:rPr lang="en-US" noProof="0" dirty="0" smtClean="0"/>
            <a:t> (ex: </a:t>
          </a:r>
          <a:r>
            <a:rPr lang="en-US" noProof="0" dirty="0" err="1" smtClean="0"/>
            <a:t>impostos</a:t>
          </a:r>
          <a:r>
            <a:rPr lang="en-US" noProof="0" dirty="0" smtClean="0"/>
            <a:t>, </a:t>
          </a:r>
          <a:r>
            <a:rPr lang="en-US" noProof="0" dirty="0" err="1" smtClean="0"/>
            <a:t>crescimento</a:t>
          </a:r>
          <a:r>
            <a:rPr lang="en-US" noProof="0" dirty="0" smtClean="0"/>
            <a:t>, </a:t>
          </a:r>
          <a:r>
            <a:rPr lang="en-US" noProof="0" dirty="0" err="1" smtClean="0"/>
            <a:t>etc</a:t>
          </a:r>
          <a:r>
            <a:rPr lang="en-US" noProof="0" dirty="0" smtClean="0"/>
            <a:t>)? </a:t>
          </a:r>
          <a:endParaRPr lang="en-US" noProof="0" dirty="0"/>
        </a:p>
      </dgm:t>
    </dgm:pt>
    <dgm:pt modelId="{64AD526D-472E-4CAF-A809-1979F8999B7E}" type="parTrans" cxnId="{FD3CB055-5E1E-4ABD-8631-F6C461A55AFD}">
      <dgm:prSet/>
      <dgm:spPr/>
      <dgm:t>
        <a:bodyPr/>
        <a:lstStyle/>
        <a:p>
          <a:endParaRPr lang="pt-BR"/>
        </a:p>
      </dgm:t>
    </dgm:pt>
    <dgm:pt modelId="{2C8A8B57-CF30-4E24-A13C-A693FDE3FCDC}" type="sibTrans" cxnId="{FD3CB055-5E1E-4ABD-8631-F6C461A55AFD}">
      <dgm:prSet/>
      <dgm:spPr/>
      <dgm:t>
        <a:bodyPr/>
        <a:lstStyle/>
        <a:p>
          <a:endParaRPr lang="pt-BR"/>
        </a:p>
      </dgm:t>
    </dgm:pt>
    <dgm:pt modelId="{C84B4773-1AFA-471D-B21A-929011CD8D74}">
      <dgm:prSet phldrT="[Metin]"/>
      <dgm:spPr/>
      <dgm:t>
        <a:bodyPr/>
        <a:lstStyle/>
        <a:p>
          <a:r>
            <a:rPr lang="pt-BR" noProof="0" dirty="0" smtClean="0"/>
            <a:t>Quais são os resultados sociais do negócios? (por exemplo: saúde, educação, acesso a serviços essenciais, </a:t>
          </a:r>
          <a:r>
            <a:rPr lang="pt-BR" noProof="0" dirty="0" err="1" smtClean="0"/>
            <a:t>empoderamento</a:t>
          </a:r>
          <a:r>
            <a:rPr lang="pt-BR" noProof="0" dirty="0" smtClean="0"/>
            <a:t>, igualdade de gênero, </a:t>
          </a:r>
          <a:r>
            <a:rPr lang="pt-BR" noProof="0" dirty="0" err="1" smtClean="0"/>
            <a:t>etc</a:t>
          </a:r>
          <a:r>
            <a:rPr lang="pt-BR" noProof="0" dirty="0" smtClean="0"/>
            <a:t>)?</a:t>
          </a:r>
          <a:endParaRPr lang="en-US" noProof="0" dirty="0"/>
        </a:p>
      </dgm:t>
    </dgm:pt>
    <dgm:pt modelId="{47DC865E-46AE-4173-954F-3B46193371F6}" type="parTrans" cxnId="{6B0F13BD-6197-4BAF-93E7-EDD89B2A1410}">
      <dgm:prSet/>
      <dgm:spPr/>
      <dgm:t>
        <a:bodyPr/>
        <a:lstStyle/>
        <a:p>
          <a:endParaRPr lang="pt-BR"/>
        </a:p>
      </dgm:t>
    </dgm:pt>
    <dgm:pt modelId="{8044E72C-5BE4-42CF-BD45-E1EC26CBAF79}" type="sibTrans" cxnId="{6B0F13BD-6197-4BAF-93E7-EDD89B2A1410}">
      <dgm:prSet/>
      <dgm:spPr/>
      <dgm:t>
        <a:bodyPr/>
        <a:lstStyle/>
        <a:p>
          <a:endParaRPr lang="pt-BR"/>
        </a:p>
      </dgm:t>
    </dgm:pt>
    <dgm:pt modelId="{7CAD62A8-281F-42C5-8630-4D31F808574E}">
      <dgm:prSet phldrT="[Metin]"/>
      <dgm:spPr/>
      <dgm:t>
        <a:bodyPr/>
        <a:lstStyle/>
        <a:p>
          <a:r>
            <a:rPr lang="pt-BR" noProof="0" dirty="0" smtClean="0"/>
            <a:t>Quais são os resultados do negócio para o meio ambiente? (por exemplo, produção e/ou redução de emissões de carbono, uso de recursos, poluição, toxicidade, desmatamento, degradação do solo, biodiversidade, resíduos, </a:t>
          </a:r>
          <a:r>
            <a:rPr lang="pt-BR" noProof="0" dirty="0" err="1" smtClean="0"/>
            <a:t>etc</a:t>
          </a:r>
          <a:r>
            <a:rPr lang="pt-BR" noProof="0" dirty="0" smtClean="0"/>
            <a:t>)</a:t>
          </a:r>
          <a:endParaRPr lang="en-US" noProof="0" dirty="0"/>
        </a:p>
      </dgm:t>
    </dgm:pt>
    <dgm:pt modelId="{EC79B22B-32A2-4B2D-A0B9-48636EA275BB}" type="parTrans" cxnId="{52D927F6-AB60-43AF-9938-C42F53A12AA2}">
      <dgm:prSet/>
      <dgm:spPr/>
      <dgm:t>
        <a:bodyPr/>
        <a:lstStyle/>
        <a:p>
          <a:endParaRPr lang="pt-BR"/>
        </a:p>
      </dgm:t>
    </dgm:pt>
    <dgm:pt modelId="{A5DAE131-E9E7-4E6A-96EB-AC7FE7AECAA7}" type="sibTrans" cxnId="{52D927F6-AB60-43AF-9938-C42F53A12AA2}">
      <dgm:prSet/>
      <dgm:spPr/>
      <dgm:t>
        <a:bodyPr/>
        <a:lstStyle/>
        <a:p>
          <a:endParaRPr lang="pt-BR"/>
        </a:p>
      </dgm:t>
    </dgm:pt>
    <dgm:pt modelId="{5415EA60-EF55-46C4-B20F-B5421E4C2364}" type="pres">
      <dgm:prSet presAssocID="{D9DFD525-610B-4DDC-9BB7-49ACDBABF8EB}" presName="linear" presStyleCnt="0">
        <dgm:presLayoutVars>
          <dgm:dir/>
          <dgm:animLvl val="lvl"/>
          <dgm:resizeHandles val="exact"/>
        </dgm:presLayoutVars>
      </dgm:prSet>
      <dgm:spPr/>
      <dgm:t>
        <a:bodyPr/>
        <a:lstStyle/>
        <a:p>
          <a:endParaRPr lang="tr-TR"/>
        </a:p>
      </dgm:t>
    </dgm:pt>
    <dgm:pt modelId="{5A934B31-F12B-4112-B0F9-A3F118ACB853}" type="pres">
      <dgm:prSet presAssocID="{31F4F8D2-9C10-4D95-839D-9CFB53354A02}" presName="parentLin" presStyleCnt="0"/>
      <dgm:spPr/>
    </dgm:pt>
    <dgm:pt modelId="{DF071FF0-D769-4756-BE3D-5432A6832C0B}" type="pres">
      <dgm:prSet presAssocID="{31F4F8D2-9C10-4D95-839D-9CFB53354A02}" presName="parentLeftMargin" presStyleLbl="node1" presStyleIdx="0" presStyleCnt="3"/>
      <dgm:spPr/>
      <dgm:t>
        <a:bodyPr/>
        <a:lstStyle/>
        <a:p>
          <a:endParaRPr lang="tr-TR"/>
        </a:p>
      </dgm:t>
    </dgm:pt>
    <dgm:pt modelId="{C8F87F24-F677-40F8-8480-BFBC1DD6E869}" type="pres">
      <dgm:prSet presAssocID="{31F4F8D2-9C10-4D95-839D-9CFB53354A02}" presName="parentText" presStyleLbl="node1" presStyleIdx="0" presStyleCnt="3">
        <dgm:presLayoutVars>
          <dgm:chMax val="0"/>
          <dgm:bulletEnabled val="1"/>
        </dgm:presLayoutVars>
      </dgm:prSet>
      <dgm:spPr/>
      <dgm:t>
        <a:bodyPr/>
        <a:lstStyle/>
        <a:p>
          <a:endParaRPr lang="tr-TR"/>
        </a:p>
      </dgm:t>
    </dgm:pt>
    <dgm:pt modelId="{3F4600CC-C966-4CC3-B906-1AB769325FF1}" type="pres">
      <dgm:prSet presAssocID="{31F4F8D2-9C10-4D95-839D-9CFB53354A02}" presName="negativeSpace" presStyleCnt="0"/>
      <dgm:spPr/>
    </dgm:pt>
    <dgm:pt modelId="{A026782A-4432-4780-A89B-D59F706B867A}" type="pres">
      <dgm:prSet presAssocID="{31F4F8D2-9C10-4D95-839D-9CFB53354A02}" presName="childText" presStyleLbl="conFgAcc1" presStyleIdx="0" presStyleCnt="3">
        <dgm:presLayoutVars>
          <dgm:bulletEnabled val="1"/>
        </dgm:presLayoutVars>
      </dgm:prSet>
      <dgm:spPr/>
      <dgm:t>
        <a:bodyPr/>
        <a:lstStyle/>
        <a:p>
          <a:endParaRPr lang="tr-TR"/>
        </a:p>
      </dgm:t>
    </dgm:pt>
    <dgm:pt modelId="{91D57DC8-379E-47F3-A66B-9911E49C4555}" type="pres">
      <dgm:prSet presAssocID="{A399BF80-3295-4355-B04D-EE79E16B6C8D}" presName="spaceBetweenRectangles" presStyleCnt="0"/>
      <dgm:spPr/>
    </dgm:pt>
    <dgm:pt modelId="{3FF023F0-FC6D-47EA-86B8-008DCA7F9962}" type="pres">
      <dgm:prSet presAssocID="{7A4F39FC-0890-4C7D-8151-70025ED8EBD6}" presName="parentLin" presStyleCnt="0"/>
      <dgm:spPr/>
    </dgm:pt>
    <dgm:pt modelId="{B0FF2EC5-38EE-460F-A136-A9645E4272C0}" type="pres">
      <dgm:prSet presAssocID="{7A4F39FC-0890-4C7D-8151-70025ED8EBD6}" presName="parentLeftMargin" presStyleLbl="node1" presStyleIdx="0" presStyleCnt="3"/>
      <dgm:spPr/>
      <dgm:t>
        <a:bodyPr/>
        <a:lstStyle/>
        <a:p>
          <a:endParaRPr lang="tr-TR"/>
        </a:p>
      </dgm:t>
    </dgm:pt>
    <dgm:pt modelId="{9BDDAF8F-A5E3-4053-8D05-A7660746C682}" type="pres">
      <dgm:prSet presAssocID="{7A4F39FC-0890-4C7D-8151-70025ED8EBD6}" presName="parentText" presStyleLbl="node1" presStyleIdx="1" presStyleCnt="3">
        <dgm:presLayoutVars>
          <dgm:chMax val="0"/>
          <dgm:bulletEnabled val="1"/>
        </dgm:presLayoutVars>
      </dgm:prSet>
      <dgm:spPr/>
      <dgm:t>
        <a:bodyPr/>
        <a:lstStyle/>
        <a:p>
          <a:endParaRPr lang="tr-TR"/>
        </a:p>
      </dgm:t>
    </dgm:pt>
    <dgm:pt modelId="{97E9E2AF-AA20-49BA-A71B-D72DDC0C4F57}" type="pres">
      <dgm:prSet presAssocID="{7A4F39FC-0890-4C7D-8151-70025ED8EBD6}" presName="negativeSpace" presStyleCnt="0"/>
      <dgm:spPr/>
    </dgm:pt>
    <dgm:pt modelId="{E967FCCF-006E-48A2-83CF-D22C1415D2D0}" type="pres">
      <dgm:prSet presAssocID="{7A4F39FC-0890-4C7D-8151-70025ED8EBD6}" presName="childText" presStyleLbl="conFgAcc1" presStyleIdx="1" presStyleCnt="3">
        <dgm:presLayoutVars>
          <dgm:bulletEnabled val="1"/>
        </dgm:presLayoutVars>
      </dgm:prSet>
      <dgm:spPr/>
      <dgm:t>
        <a:bodyPr/>
        <a:lstStyle/>
        <a:p>
          <a:endParaRPr lang="tr-TR"/>
        </a:p>
      </dgm:t>
    </dgm:pt>
    <dgm:pt modelId="{F8F2A765-8143-430A-91A7-306E44C94994}" type="pres">
      <dgm:prSet presAssocID="{E6524A71-16B8-4CB4-89D4-EF97DF5B902E}" presName="spaceBetweenRectangles" presStyleCnt="0"/>
      <dgm:spPr/>
    </dgm:pt>
    <dgm:pt modelId="{090E4C7A-E979-4B42-A2DC-7DA4E7F4886A}" type="pres">
      <dgm:prSet presAssocID="{383EA705-F6DC-41CE-9CD0-10D296088AE5}" presName="parentLin" presStyleCnt="0"/>
      <dgm:spPr/>
    </dgm:pt>
    <dgm:pt modelId="{E6FC7BD7-1C6A-4EF6-9378-5101A875B100}" type="pres">
      <dgm:prSet presAssocID="{383EA705-F6DC-41CE-9CD0-10D296088AE5}" presName="parentLeftMargin" presStyleLbl="node1" presStyleIdx="1" presStyleCnt="3"/>
      <dgm:spPr/>
      <dgm:t>
        <a:bodyPr/>
        <a:lstStyle/>
        <a:p>
          <a:endParaRPr lang="tr-TR"/>
        </a:p>
      </dgm:t>
    </dgm:pt>
    <dgm:pt modelId="{6474AC9D-7148-4D84-8715-820464865CCC}" type="pres">
      <dgm:prSet presAssocID="{383EA705-F6DC-41CE-9CD0-10D296088AE5}" presName="parentText" presStyleLbl="node1" presStyleIdx="2" presStyleCnt="3">
        <dgm:presLayoutVars>
          <dgm:chMax val="0"/>
          <dgm:bulletEnabled val="1"/>
        </dgm:presLayoutVars>
      </dgm:prSet>
      <dgm:spPr/>
      <dgm:t>
        <a:bodyPr/>
        <a:lstStyle/>
        <a:p>
          <a:endParaRPr lang="tr-TR"/>
        </a:p>
      </dgm:t>
    </dgm:pt>
    <dgm:pt modelId="{B38F4756-BA70-4C5C-8DAE-4DCE3C0B57A9}" type="pres">
      <dgm:prSet presAssocID="{383EA705-F6DC-41CE-9CD0-10D296088AE5}" presName="negativeSpace" presStyleCnt="0"/>
      <dgm:spPr/>
    </dgm:pt>
    <dgm:pt modelId="{8CC1B541-B4F9-46EB-9A04-675B438858CE}" type="pres">
      <dgm:prSet presAssocID="{383EA705-F6DC-41CE-9CD0-10D296088AE5}" presName="childText" presStyleLbl="conFgAcc1" presStyleIdx="2" presStyleCnt="3">
        <dgm:presLayoutVars>
          <dgm:bulletEnabled val="1"/>
        </dgm:presLayoutVars>
      </dgm:prSet>
      <dgm:spPr/>
      <dgm:t>
        <a:bodyPr/>
        <a:lstStyle/>
        <a:p>
          <a:endParaRPr lang="tr-TR"/>
        </a:p>
      </dgm:t>
    </dgm:pt>
  </dgm:ptLst>
  <dgm:cxnLst>
    <dgm:cxn modelId="{C7E9B8A8-FAF4-4C8B-BF3B-81711FD8F5DB}" srcId="{31F4F8D2-9C10-4D95-839D-9CFB53354A02}" destId="{894A6AB1-CC2B-4C2A-B2FD-9A56C95ECEAA}" srcOrd="2" destOrd="0" parTransId="{ECA7CB39-163D-4995-82C0-39929CEF559B}" sibTransId="{C9EF13D3-B220-4672-8B80-A2C3DB2A5A88}"/>
    <dgm:cxn modelId="{6B0F13BD-6197-4BAF-93E7-EDD89B2A1410}" srcId="{7A4F39FC-0890-4C7D-8151-70025ED8EBD6}" destId="{C84B4773-1AFA-471D-B21A-929011CD8D74}" srcOrd="0" destOrd="0" parTransId="{47DC865E-46AE-4173-954F-3B46193371F6}" sibTransId="{8044E72C-5BE4-42CF-BD45-E1EC26CBAF79}"/>
    <dgm:cxn modelId="{053C4927-1E4F-419E-91A1-5599CACBEE24}" type="presOf" srcId="{C84B4773-1AFA-471D-B21A-929011CD8D74}" destId="{E967FCCF-006E-48A2-83CF-D22C1415D2D0}" srcOrd="0" destOrd="0" presId="urn:microsoft.com/office/officeart/2005/8/layout/list1"/>
    <dgm:cxn modelId="{FD3CB055-5E1E-4ABD-8631-F6C461A55AFD}" srcId="{31F4F8D2-9C10-4D95-839D-9CFB53354A02}" destId="{B497E653-CB87-4674-8882-062E86E2BE80}" srcOrd="3" destOrd="0" parTransId="{64AD526D-472E-4CAF-A809-1979F8999B7E}" sibTransId="{2C8A8B57-CF30-4E24-A13C-A693FDE3FCDC}"/>
    <dgm:cxn modelId="{9F5440B0-A1E8-410E-AE92-52EE47EA464B}" type="presOf" srcId="{7A4F39FC-0890-4C7D-8151-70025ED8EBD6}" destId="{9BDDAF8F-A5E3-4053-8D05-A7660746C682}" srcOrd="1" destOrd="0" presId="urn:microsoft.com/office/officeart/2005/8/layout/list1"/>
    <dgm:cxn modelId="{E576720C-B3BF-4ECC-881A-B6B173C0FABD}" type="presOf" srcId="{31F4F8D2-9C10-4D95-839D-9CFB53354A02}" destId="{DF071FF0-D769-4756-BE3D-5432A6832C0B}" srcOrd="0" destOrd="0" presId="urn:microsoft.com/office/officeart/2005/8/layout/list1"/>
    <dgm:cxn modelId="{0B9E9E30-30E1-40FB-95A7-9AD22AD7588E}" type="presOf" srcId="{31F4F8D2-9C10-4D95-839D-9CFB53354A02}" destId="{C8F87F24-F677-40F8-8480-BFBC1DD6E869}" srcOrd="1" destOrd="0" presId="urn:microsoft.com/office/officeart/2005/8/layout/list1"/>
    <dgm:cxn modelId="{EAF04DB8-C9FA-4168-AD32-402693E1BBDB}" type="presOf" srcId="{B497E653-CB87-4674-8882-062E86E2BE80}" destId="{A026782A-4432-4780-A89B-D59F706B867A}" srcOrd="0" destOrd="3" presId="urn:microsoft.com/office/officeart/2005/8/layout/list1"/>
    <dgm:cxn modelId="{B5EE4C19-A6B5-419A-920D-C5820BD6F671}" type="presOf" srcId="{7CAD62A8-281F-42C5-8630-4D31F808574E}" destId="{8CC1B541-B4F9-46EB-9A04-675B438858CE}" srcOrd="0" destOrd="0" presId="urn:microsoft.com/office/officeart/2005/8/layout/list1"/>
    <dgm:cxn modelId="{93026F2B-E866-4969-9D38-1B4EDF03217A}" srcId="{31F4F8D2-9C10-4D95-839D-9CFB53354A02}" destId="{50B7516C-28E5-43D7-A14E-09AE1B03A43E}" srcOrd="0" destOrd="0" parTransId="{831DC685-9394-4D72-8A45-062B3A066D34}" sibTransId="{4327B9D9-29FB-4259-9A1D-B587983A69EC}"/>
    <dgm:cxn modelId="{F802892E-979C-47D8-B864-8F7470BF9541}" type="presOf" srcId="{1CA2D230-25B8-4FBA-BE31-E78523ABB660}" destId="{A026782A-4432-4780-A89B-D59F706B867A}" srcOrd="0" destOrd="1" presId="urn:microsoft.com/office/officeart/2005/8/layout/list1"/>
    <dgm:cxn modelId="{6C363894-53F1-4E1E-A631-1F490483745B}" type="presOf" srcId="{D9DFD525-610B-4DDC-9BB7-49ACDBABF8EB}" destId="{5415EA60-EF55-46C4-B20F-B5421E4C2364}" srcOrd="0" destOrd="0" presId="urn:microsoft.com/office/officeart/2005/8/layout/list1"/>
    <dgm:cxn modelId="{C5DD75B9-8950-41EC-B787-E57E740392C1}" type="presOf" srcId="{383EA705-F6DC-41CE-9CD0-10D296088AE5}" destId="{6474AC9D-7148-4D84-8715-820464865CCC}" srcOrd="1" destOrd="0" presId="urn:microsoft.com/office/officeart/2005/8/layout/list1"/>
    <dgm:cxn modelId="{9040798C-5BAB-423D-A917-78187EEAE372}" type="presOf" srcId="{383EA705-F6DC-41CE-9CD0-10D296088AE5}" destId="{E6FC7BD7-1C6A-4EF6-9378-5101A875B100}" srcOrd="0" destOrd="0" presId="urn:microsoft.com/office/officeart/2005/8/layout/list1"/>
    <dgm:cxn modelId="{F640CA82-77BC-4268-9304-9CFF19F2D082}" type="presOf" srcId="{50B7516C-28E5-43D7-A14E-09AE1B03A43E}" destId="{A026782A-4432-4780-A89B-D59F706B867A}" srcOrd="0" destOrd="0" presId="urn:microsoft.com/office/officeart/2005/8/layout/list1"/>
    <dgm:cxn modelId="{B3C76F77-3EB5-4F79-9A97-E7743D32BE95}" srcId="{D9DFD525-610B-4DDC-9BB7-49ACDBABF8EB}" destId="{31F4F8D2-9C10-4D95-839D-9CFB53354A02}" srcOrd="0" destOrd="0" parTransId="{4294328A-187F-4AE6-9251-06C0FBDB24FB}" sibTransId="{A399BF80-3295-4355-B04D-EE79E16B6C8D}"/>
    <dgm:cxn modelId="{52D927F6-AB60-43AF-9938-C42F53A12AA2}" srcId="{383EA705-F6DC-41CE-9CD0-10D296088AE5}" destId="{7CAD62A8-281F-42C5-8630-4D31F808574E}" srcOrd="0" destOrd="0" parTransId="{EC79B22B-32A2-4B2D-A0B9-48636EA275BB}" sibTransId="{A5DAE131-E9E7-4E6A-96EB-AC7FE7AECAA7}"/>
    <dgm:cxn modelId="{7A061352-4890-44DF-B677-477C33BC4A1F}" srcId="{D9DFD525-610B-4DDC-9BB7-49ACDBABF8EB}" destId="{7A4F39FC-0890-4C7D-8151-70025ED8EBD6}" srcOrd="1" destOrd="0" parTransId="{F243356E-BC98-4D6C-BC87-172D777943B3}" sibTransId="{E6524A71-16B8-4CB4-89D4-EF97DF5B902E}"/>
    <dgm:cxn modelId="{73C698D5-4DE3-4C77-B4AC-CF2D69D531C0}" srcId="{31F4F8D2-9C10-4D95-839D-9CFB53354A02}" destId="{1CA2D230-25B8-4FBA-BE31-E78523ABB660}" srcOrd="1" destOrd="0" parTransId="{1159C70C-2255-4883-8B82-93F697157BE8}" sibTransId="{D8D7AD2D-BF6D-44A5-95E6-66E00D483614}"/>
    <dgm:cxn modelId="{F0E71C67-D311-4A0B-A8E4-770C9A5A2E74}" type="presOf" srcId="{894A6AB1-CC2B-4C2A-B2FD-9A56C95ECEAA}" destId="{A026782A-4432-4780-A89B-D59F706B867A}" srcOrd="0" destOrd="2" presId="urn:microsoft.com/office/officeart/2005/8/layout/list1"/>
    <dgm:cxn modelId="{8EC2E85C-63C5-4BAA-8770-FD4DBBCC37D9}" type="presOf" srcId="{7A4F39FC-0890-4C7D-8151-70025ED8EBD6}" destId="{B0FF2EC5-38EE-460F-A136-A9645E4272C0}" srcOrd="0" destOrd="0" presId="urn:microsoft.com/office/officeart/2005/8/layout/list1"/>
    <dgm:cxn modelId="{B5EDC19A-D718-406D-B5BB-D2686FDC8D62}" srcId="{D9DFD525-610B-4DDC-9BB7-49ACDBABF8EB}" destId="{383EA705-F6DC-41CE-9CD0-10D296088AE5}" srcOrd="2" destOrd="0" parTransId="{1151A9B1-C6A4-493B-8D8E-2997F910B053}" sibTransId="{E61DA301-9653-4CD3-B1CD-F423B269EAC6}"/>
    <dgm:cxn modelId="{EB171F9E-4259-43FC-B9CB-236539E83F4D}" type="presParOf" srcId="{5415EA60-EF55-46C4-B20F-B5421E4C2364}" destId="{5A934B31-F12B-4112-B0F9-A3F118ACB853}" srcOrd="0" destOrd="0" presId="urn:microsoft.com/office/officeart/2005/8/layout/list1"/>
    <dgm:cxn modelId="{D63A2D30-3442-470E-9E93-F500F3C10610}" type="presParOf" srcId="{5A934B31-F12B-4112-B0F9-A3F118ACB853}" destId="{DF071FF0-D769-4756-BE3D-5432A6832C0B}" srcOrd="0" destOrd="0" presId="urn:microsoft.com/office/officeart/2005/8/layout/list1"/>
    <dgm:cxn modelId="{9EF9C499-1885-4E5C-9C0C-C9BCE0F364D2}" type="presParOf" srcId="{5A934B31-F12B-4112-B0F9-A3F118ACB853}" destId="{C8F87F24-F677-40F8-8480-BFBC1DD6E869}" srcOrd="1" destOrd="0" presId="urn:microsoft.com/office/officeart/2005/8/layout/list1"/>
    <dgm:cxn modelId="{18E0469D-AA69-4BB7-9001-5A8A2FE6E608}" type="presParOf" srcId="{5415EA60-EF55-46C4-B20F-B5421E4C2364}" destId="{3F4600CC-C966-4CC3-B906-1AB769325FF1}" srcOrd="1" destOrd="0" presId="urn:microsoft.com/office/officeart/2005/8/layout/list1"/>
    <dgm:cxn modelId="{C4AA3049-2B62-4F7D-ACF7-65C9861ADDBC}" type="presParOf" srcId="{5415EA60-EF55-46C4-B20F-B5421E4C2364}" destId="{A026782A-4432-4780-A89B-D59F706B867A}" srcOrd="2" destOrd="0" presId="urn:microsoft.com/office/officeart/2005/8/layout/list1"/>
    <dgm:cxn modelId="{30A20B5B-836A-4C38-B297-029DCBB4C634}" type="presParOf" srcId="{5415EA60-EF55-46C4-B20F-B5421E4C2364}" destId="{91D57DC8-379E-47F3-A66B-9911E49C4555}" srcOrd="3" destOrd="0" presId="urn:microsoft.com/office/officeart/2005/8/layout/list1"/>
    <dgm:cxn modelId="{9ABE5863-B39F-44EF-A654-B9D621EC6B85}" type="presParOf" srcId="{5415EA60-EF55-46C4-B20F-B5421E4C2364}" destId="{3FF023F0-FC6D-47EA-86B8-008DCA7F9962}" srcOrd="4" destOrd="0" presId="urn:microsoft.com/office/officeart/2005/8/layout/list1"/>
    <dgm:cxn modelId="{76670307-EDFA-4B9B-ACA8-83039E12AABC}" type="presParOf" srcId="{3FF023F0-FC6D-47EA-86B8-008DCA7F9962}" destId="{B0FF2EC5-38EE-460F-A136-A9645E4272C0}" srcOrd="0" destOrd="0" presId="urn:microsoft.com/office/officeart/2005/8/layout/list1"/>
    <dgm:cxn modelId="{78107658-1C35-4272-8141-D2A18140A705}" type="presParOf" srcId="{3FF023F0-FC6D-47EA-86B8-008DCA7F9962}" destId="{9BDDAF8F-A5E3-4053-8D05-A7660746C682}" srcOrd="1" destOrd="0" presId="urn:microsoft.com/office/officeart/2005/8/layout/list1"/>
    <dgm:cxn modelId="{880CC8EE-EB45-454F-BF3E-68589C1A1D6F}" type="presParOf" srcId="{5415EA60-EF55-46C4-B20F-B5421E4C2364}" destId="{97E9E2AF-AA20-49BA-A71B-D72DDC0C4F57}" srcOrd="5" destOrd="0" presId="urn:microsoft.com/office/officeart/2005/8/layout/list1"/>
    <dgm:cxn modelId="{6CAB2EED-04A5-4686-9C0D-6755BC6875B9}" type="presParOf" srcId="{5415EA60-EF55-46C4-B20F-B5421E4C2364}" destId="{E967FCCF-006E-48A2-83CF-D22C1415D2D0}" srcOrd="6" destOrd="0" presId="urn:microsoft.com/office/officeart/2005/8/layout/list1"/>
    <dgm:cxn modelId="{4F3CFC52-ED5B-4007-B1DD-FE1B002A3D68}" type="presParOf" srcId="{5415EA60-EF55-46C4-B20F-B5421E4C2364}" destId="{F8F2A765-8143-430A-91A7-306E44C94994}" srcOrd="7" destOrd="0" presId="urn:microsoft.com/office/officeart/2005/8/layout/list1"/>
    <dgm:cxn modelId="{7C9BCEF7-F533-4214-88F3-EC5E21498561}" type="presParOf" srcId="{5415EA60-EF55-46C4-B20F-B5421E4C2364}" destId="{090E4C7A-E979-4B42-A2DC-7DA4E7F4886A}" srcOrd="8" destOrd="0" presId="urn:microsoft.com/office/officeart/2005/8/layout/list1"/>
    <dgm:cxn modelId="{A2B3721E-96B1-4BE3-BBA4-5A712C39A075}" type="presParOf" srcId="{090E4C7A-E979-4B42-A2DC-7DA4E7F4886A}" destId="{E6FC7BD7-1C6A-4EF6-9378-5101A875B100}" srcOrd="0" destOrd="0" presId="urn:microsoft.com/office/officeart/2005/8/layout/list1"/>
    <dgm:cxn modelId="{130CEC24-26B7-48BA-A653-65918B0952F6}" type="presParOf" srcId="{090E4C7A-E979-4B42-A2DC-7DA4E7F4886A}" destId="{6474AC9D-7148-4D84-8715-820464865CCC}" srcOrd="1" destOrd="0" presId="urn:microsoft.com/office/officeart/2005/8/layout/list1"/>
    <dgm:cxn modelId="{EBF59D60-E2AB-4DDE-9B67-94043381303E}" type="presParOf" srcId="{5415EA60-EF55-46C4-B20F-B5421E4C2364}" destId="{B38F4756-BA70-4C5C-8DAE-4DCE3C0B57A9}" srcOrd="9" destOrd="0" presId="urn:microsoft.com/office/officeart/2005/8/layout/list1"/>
    <dgm:cxn modelId="{499B591C-D1F3-4128-8F54-82B83807340B}" type="presParOf" srcId="{5415EA60-EF55-46C4-B20F-B5421E4C2364}" destId="{8CC1B541-B4F9-46EB-9A04-675B438858C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13ED-650B-463D-89F3-30C0C0EB9EB9}">
      <dsp:nvSpPr>
        <dsp:cNvPr id="0" name=""/>
        <dsp:cNvSpPr/>
      </dsp:nvSpPr>
      <dsp:spPr>
        <a:xfrm>
          <a:off x="0" y="262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924EE-B10A-4FC7-94F6-CD140473B23E}">
      <dsp:nvSpPr>
        <dsp:cNvPr id="0" name=""/>
        <dsp:cNvSpPr/>
      </dsp:nvSpPr>
      <dsp:spPr>
        <a:xfrm>
          <a:off x="0" y="262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Conteúdo</a:t>
          </a:r>
          <a:r>
            <a:rPr lang="en-US" sz="2000" kern="1200" dirty="0" smtClean="0"/>
            <a:t> </a:t>
          </a:r>
          <a:r>
            <a:rPr lang="en-US" sz="2000" kern="1200" dirty="0" err="1" smtClean="0"/>
            <a:t>Externo</a:t>
          </a:r>
          <a:endParaRPr lang="en-US" sz="2000" kern="1200" dirty="0"/>
        </a:p>
      </dsp:txBody>
      <dsp:txXfrm>
        <a:off x="0" y="2629"/>
        <a:ext cx="1554480" cy="896590"/>
      </dsp:txXfrm>
    </dsp:sp>
    <dsp:sp modelId="{0D822C1D-4647-4476-8A43-F3A9F9C0EDC3}">
      <dsp:nvSpPr>
        <dsp:cNvPr id="0" name=""/>
        <dsp:cNvSpPr/>
      </dsp:nvSpPr>
      <dsp:spPr>
        <a:xfrm>
          <a:off x="1671065" y="4334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latin typeface="Myriad Pro" pitchFamily="-110" charset="0"/>
            </a:rPr>
            <a:t>Contexto </a:t>
          </a:r>
          <a:r>
            <a:rPr lang="pt-BR" sz="1500" kern="1200" dirty="0" smtClean="0">
              <a:latin typeface="Myriad Pro" pitchFamily="-110" charset="0"/>
            </a:rPr>
            <a:t>político, econômico, social, ambiental, regional, tecnológico e organizacional.</a:t>
          </a:r>
          <a:endParaRPr lang="en-GB" sz="1500" kern="1200" dirty="0" smtClean="0">
            <a:latin typeface="Myriad Pro" pitchFamily="-110" charset="0"/>
          </a:endParaRPr>
        </a:p>
      </dsp:txBody>
      <dsp:txXfrm>
        <a:off x="1671065" y="43343"/>
        <a:ext cx="6101334" cy="814286"/>
      </dsp:txXfrm>
    </dsp:sp>
    <dsp:sp modelId="{66178EA3-C668-44FC-ADE5-DB598813D94C}">
      <dsp:nvSpPr>
        <dsp:cNvPr id="0" name=""/>
        <dsp:cNvSpPr/>
      </dsp:nvSpPr>
      <dsp:spPr>
        <a:xfrm>
          <a:off x="1554479" y="85762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68A3B-7ADE-43E7-A29C-EA63FB43B8B5}">
      <dsp:nvSpPr>
        <dsp:cNvPr id="0" name=""/>
        <dsp:cNvSpPr/>
      </dsp:nvSpPr>
      <dsp:spPr>
        <a:xfrm>
          <a:off x="0" y="89921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C5B78-F562-4379-96BA-A50F23F30931}">
      <dsp:nvSpPr>
        <dsp:cNvPr id="0" name=""/>
        <dsp:cNvSpPr/>
      </dsp:nvSpPr>
      <dsp:spPr>
        <a:xfrm>
          <a:off x="0" y="89921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Histórico</a:t>
          </a:r>
          <a:endParaRPr lang="en-US" sz="2000" kern="1200" dirty="0"/>
        </a:p>
      </dsp:txBody>
      <dsp:txXfrm>
        <a:off x="0" y="899219"/>
        <a:ext cx="1554480" cy="896590"/>
      </dsp:txXfrm>
    </dsp:sp>
    <dsp:sp modelId="{07ABCF03-BD1F-416B-AED4-48761C09C2C3}">
      <dsp:nvSpPr>
        <dsp:cNvPr id="0" name=""/>
        <dsp:cNvSpPr/>
      </dsp:nvSpPr>
      <dsp:spPr>
        <a:xfrm>
          <a:off x="1671065" y="93993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Qual é a </a:t>
          </a:r>
          <a:r>
            <a:rPr lang="pt-BR" sz="1500" b="1" kern="1200" dirty="0" smtClean="0">
              <a:latin typeface="Myriad Pro" pitchFamily="-110" charset="0"/>
            </a:rPr>
            <a:t>história</a:t>
          </a:r>
          <a:r>
            <a:rPr lang="pt-BR" sz="1500" kern="1200" dirty="0" smtClean="0">
              <a:latin typeface="Myriad Pro" pitchFamily="-110" charset="0"/>
            </a:rPr>
            <a:t> da empresa? De onde surgiu a ideia? </a:t>
          </a:r>
        </a:p>
        <a:p>
          <a:pPr lvl="0" algn="l" defTabSz="666750">
            <a:lnSpc>
              <a:spcPct val="90000"/>
            </a:lnSpc>
            <a:spcBef>
              <a:spcPct val="0"/>
            </a:spcBef>
            <a:spcAft>
              <a:spcPct val="35000"/>
            </a:spcAft>
          </a:pPr>
          <a:r>
            <a:rPr lang="pt-BR" sz="1500" kern="1200" dirty="0" smtClean="0">
              <a:latin typeface="Myriad Pro" pitchFamily="-110" charset="0"/>
            </a:rPr>
            <a:t>Quem inventou isso? Como foi desenvolvido (breve linha do tempo)?</a:t>
          </a:r>
          <a:endParaRPr lang="en-GB" sz="1500" kern="1200" dirty="0" smtClean="0">
            <a:latin typeface="Myriad Pro" pitchFamily="-110" charset="0"/>
          </a:endParaRPr>
        </a:p>
      </dsp:txBody>
      <dsp:txXfrm>
        <a:off x="1671065" y="939933"/>
        <a:ext cx="6101334" cy="814286"/>
      </dsp:txXfrm>
    </dsp:sp>
    <dsp:sp modelId="{A85710BD-1435-4EEB-A0DE-8FE6F5098F8E}">
      <dsp:nvSpPr>
        <dsp:cNvPr id="0" name=""/>
        <dsp:cNvSpPr/>
      </dsp:nvSpPr>
      <dsp:spPr>
        <a:xfrm>
          <a:off x="1554479" y="175421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33F3B-3324-4A9A-BDAE-B1BFD3EB635B}">
      <dsp:nvSpPr>
        <dsp:cNvPr id="0" name=""/>
        <dsp:cNvSpPr/>
      </dsp:nvSpPr>
      <dsp:spPr>
        <a:xfrm>
          <a:off x="0" y="179580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837D1-FB42-4206-9931-C9AD825FD7A2}">
      <dsp:nvSpPr>
        <dsp:cNvPr id="0" name=""/>
        <dsp:cNvSpPr/>
      </dsp:nvSpPr>
      <dsp:spPr>
        <a:xfrm>
          <a:off x="0" y="179580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Modelo</a:t>
          </a:r>
          <a:r>
            <a:rPr lang="en-US" sz="2000" kern="1200" dirty="0" smtClean="0"/>
            <a:t> de </a:t>
          </a:r>
          <a:r>
            <a:rPr lang="en-US" sz="2000" kern="1200" dirty="0" err="1" smtClean="0"/>
            <a:t>Negócios</a:t>
          </a:r>
          <a:endParaRPr lang="en-US" sz="2000" kern="1200" dirty="0"/>
        </a:p>
      </dsp:txBody>
      <dsp:txXfrm>
        <a:off x="0" y="1795809"/>
        <a:ext cx="1554480" cy="896590"/>
      </dsp:txXfrm>
    </dsp:sp>
    <dsp:sp modelId="{732C5AA6-7C12-46A2-9A27-8FFFA7F77420}">
      <dsp:nvSpPr>
        <dsp:cNvPr id="0" name=""/>
        <dsp:cNvSpPr/>
      </dsp:nvSpPr>
      <dsp:spPr>
        <a:xfrm>
          <a:off x="1671065" y="1816648"/>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Como o valor foi criado e distribuído (</a:t>
          </a:r>
          <a:r>
            <a:rPr lang="pt-BR" sz="1500" b="1" kern="1200" dirty="0" smtClean="0">
              <a:latin typeface="Myriad Pro" pitchFamily="-110" charset="0"/>
            </a:rPr>
            <a:t>modelo de negócio</a:t>
          </a:r>
          <a:r>
            <a:rPr lang="pt-BR" sz="1500" kern="1200" dirty="0" smtClean="0">
              <a:latin typeface="Myriad Pro" pitchFamily="-110" charset="0"/>
            </a:rPr>
            <a:t>)?</a:t>
          </a:r>
          <a:endParaRPr lang="en-GB" sz="1500" kern="1200" dirty="0" smtClean="0">
            <a:latin typeface="Myriad Pro" pitchFamily="-110" charset="0"/>
          </a:endParaRPr>
        </a:p>
      </dsp:txBody>
      <dsp:txXfrm>
        <a:off x="1671065" y="1816648"/>
        <a:ext cx="6101334" cy="416774"/>
      </dsp:txXfrm>
    </dsp:sp>
    <dsp:sp modelId="{6C49EE31-EC0C-4A14-8E35-B03C867002D7}">
      <dsp:nvSpPr>
        <dsp:cNvPr id="0" name=""/>
        <dsp:cNvSpPr/>
      </dsp:nvSpPr>
      <dsp:spPr>
        <a:xfrm>
          <a:off x="1554479" y="2233422"/>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C51DE-9D3E-41B8-A019-C3F111368F9E}">
      <dsp:nvSpPr>
        <dsp:cNvPr id="0" name=""/>
        <dsp:cNvSpPr/>
      </dsp:nvSpPr>
      <dsp:spPr>
        <a:xfrm>
          <a:off x="1671065" y="2254261"/>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Aponte qualquer </a:t>
          </a:r>
          <a:r>
            <a:rPr lang="pt-BR" sz="1500" b="1" kern="1200" dirty="0" smtClean="0">
              <a:latin typeface="Myriad Pro" pitchFamily="-110" charset="0"/>
            </a:rPr>
            <a:t>desafio e estratégias de solução </a:t>
          </a:r>
          <a:r>
            <a:rPr lang="pt-BR" sz="1500" kern="1200" dirty="0" smtClean="0">
              <a:latin typeface="Myriad Pro" pitchFamily="-110" charset="0"/>
            </a:rPr>
            <a:t>(matriz </a:t>
          </a:r>
          <a:r>
            <a:rPr lang="pt-BR" sz="1500" kern="1200" dirty="0" err="1" smtClean="0">
              <a:latin typeface="Myriad Pro" pitchFamily="-110" charset="0"/>
            </a:rPr>
            <a:t>cf</a:t>
          </a:r>
          <a:r>
            <a:rPr lang="pt-BR" sz="1500" kern="1200" dirty="0" smtClean="0">
              <a:latin typeface="Myriad Pro" pitchFamily="-110" charset="0"/>
            </a:rPr>
            <a:t>)</a:t>
          </a:r>
          <a:endParaRPr lang="en-GB" sz="1500" kern="1200" dirty="0" smtClean="0">
            <a:latin typeface="Myriad Pro" pitchFamily="-110" charset="0"/>
          </a:endParaRPr>
        </a:p>
      </dsp:txBody>
      <dsp:txXfrm>
        <a:off x="1671065" y="2254261"/>
        <a:ext cx="6101334" cy="416774"/>
      </dsp:txXfrm>
    </dsp:sp>
    <dsp:sp modelId="{C5C3625A-6F82-4101-98BE-BA255C76D12D}">
      <dsp:nvSpPr>
        <dsp:cNvPr id="0" name=""/>
        <dsp:cNvSpPr/>
      </dsp:nvSpPr>
      <dsp:spPr>
        <a:xfrm>
          <a:off x="1554479" y="2671035"/>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FDB9C-8F1F-4793-9C1D-F9A1C6105EB7}">
      <dsp:nvSpPr>
        <dsp:cNvPr id="0" name=""/>
        <dsp:cNvSpPr/>
      </dsp:nvSpPr>
      <dsp:spPr>
        <a:xfrm>
          <a:off x="0" y="269239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5762A-0AA8-4BBF-A9D6-353406E72F41}">
      <dsp:nvSpPr>
        <dsp:cNvPr id="0" name=""/>
        <dsp:cNvSpPr/>
      </dsp:nvSpPr>
      <dsp:spPr>
        <a:xfrm>
          <a:off x="0" y="269239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Atores</a:t>
          </a:r>
          <a:r>
            <a:rPr lang="en-US" sz="2000" kern="1200" dirty="0" smtClean="0"/>
            <a:t> </a:t>
          </a:r>
          <a:endParaRPr lang="en-US" sz="2000" kern="1200" dirty="0"/>
        </a:p>
      </dsp:txBody>
      <dsp:txXfrm>
        <a:off x="0" y="2692399"/>
        <a:ext cx="1554480" cy="896590"/>
      </dsp:txXfrm>
    </dsp:sp>
    <dsp:sp modelId="{EF9FC5F5-869A-4BA3-A324-5478ADC065CC}">
      <dsp:nvSpPr>
        <dsp:cNvPr id="0" name=""/>
        <dsp:cNvSpPr/>
      </dsp:nvSpPr>
      <dsp:spPr>
        <a:xfrm>
          <a:off x="1671065" y="273311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Quem contribui para valorização da criação e da distribuição? e como? (</a:t>
          </a:r>
          <a:r>
            <a:rPr lang="pt-BR" sz="1500" b="1" kern="1200" dirty="0" smtClean="0">
              <a:latin typeface="Myriad Pro" pitchFamily="-110" charset="0"/>
            </a:rPr>
            <a:t>os atores</a:t>
          </a:r>
          <a:r>
            <a:rPr lang="pt-BR" sz="1500" kern="1200" dirty="0" smtClean="0">
              <a:latin typeface="Myriad Pro" pitchFamily="-110" charset="0"/>
            </a:rPr>
            <a:t>)</a:t>
          </a:r>
          <a:endParaRPr lang="en-US" sz="1500" kern="1200" dirty="0"/>
        </a:p>
      </dsp:txBody>
      <dsp:txXfrm>
        <a:off x="1671065" y="2733114"/>
        <a:ext cx="6101334" cy="814286"/>
      </dsp:txXfrm>
    </dsp:sp>
    <dsp:sp modelId="{C45ED993-E75D-4413-91A6-DC064BDE370F}">
      <dsp:nvSpPr>
        <dsp:cNvPr id="0" name=""/>
        <dsp:cNvSpPr/>
      </dsp:nvSpPr>
      <dsp:spPr>
        <a:xfrm>
          <a:off x="1554479" y="354740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C8A9E-2E91-4996-B5D2-945E76B067E8}">
      <dsp:nvSpPr>
        <dsp:cNvPr id="0" name=""/>
        <dsp:cNvSpPr/>
      </dsp:nvSpPr>
      <dsp:spPr>
        <a:xfrm>
          <a:off x="0" y="358899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E7F2C-4683-4E70-9F63-6D3E44933585}">
      <dsp:nvSpPr>
        <dsp:cNvPr id="0" name=""/>
        <dsp:cNvSpPr/>
      </dsp:nvSpPr>
      <dsp:spPr>
        <a:xfrm>
          <a:off x="0" y="358899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Resultados</a:t>
          </a:r>
          <a:r>
            <a:rPr lang="en-US" sz="2000" kern="1200" dirty="0" smtClean="0"/>
            <a:t> </a:t>
          </a:r>
          <a:endParaRPr lang="en-US" sz="2000" kern="1200" dirty="0"/>
        </a:p>
      </dsp:txBody>
      <dsp:txXfrm>
        <a:off x="0" y="3588990"/>
        <a:ext cx="1554480" cy="896590"/>
      </dsp:txXfrm>
    </dsp:sp>
    <dsp:sp modelId="{BBE1058A-027D-4A9A-961C-E20EB3FC5A6B}">
      <dsp:nvSpPr>
        <dsp:cNvPr id="0" name=""/>
        <dsp:cNvSpPr/>
      </dsp:nvSpPr>
      <dsp:spPr>
        <a:xfrm>
          <a:off x="1671065" y="362970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Que</a:t>
          </a:r>
          <a:r>
            <a:rPr lang="en-GB" sz="1500" kern="1200" dirty="0" smtClean="0">
              <a:latin typeface="Myriad Pro" pitchFamily="-110" charset="0"/>
            </a:rPr>
            <a:t> </a:t>
          </a:r>
          <a:r>
            <a:rPr lang="en-GB" sz="1500" kern="1200" dirty="0" err="1" smtClean="0">
              <a:latin typeface="Myriad Pro" pitchFamily="-110" charset="0"/>
            </a:rPr>
            <a:t>valor</a:t>
          </a:r>
          <a:r>
            <a:rPr lang="en-GB" sz="1500" kern="1200" dirty="0" smtClean="0">
              <a:latin typeface="Myriad Pro" pitchFamily="-110" charset="0"/>
            </a:rPr>
            <a:t> </a:t>
          </a:r>
          <a:r>
            <a:rPr lang="en-GB" sz="1500" kern="1200" dirty="0" err="1" smtClean="0">
              <a:latin typeface="Myriad Pro" pitchFamily="-110" charset="0"/>
            </a:rPr>
            <a:t>foi</a:t>
          </a:r>
          <a:r>
            <a:rPr lang="en-GB" sz="1500" kern="1200" dirty="0" smtClean="0">
              <a:latin typeface="Myriad Pro" pitchFamily="-110" charset="0"/>
            </a:rPr>
            <a:t> </a:t>
          </a:r>
          <a:r>
            <a:rPr lang="en-GB" sz="1500" kern="1200" dirty="0" err="1" smtClean="0">
              <a:latin typeface="Myriad Pro" pitchFamily="-110" charset="0"/>
            </a:rPr>
            <a:t>criado</a:t>
          </a:r>
          <a:r>
            <a:rPr lang="en-GB" sz="1500" kern="1200" dirty="0" smtClean="0">
              <a:latin typeface="Myriad Pro" pitchFamily="-110" charset="0"/>
            </a:rPr>
            <a:t> e </a:t>
          </a:r>
          <a:r>
            <a:rPr lang="en-GB" sz="1500" kern="1200" dirty="0" err="1" smtClean="0">
              <a:latin typeface="Myriad Pro" pitchFamily="-110" charset="0"/>
            </a:rPr>
            <a:t>distribuído</a:t>
          </a:r>
          <a:r>
            <a:rPr lang="en-GB" sz="1500" kern="1200" dirty="0" smtClean="0">
              <a:latin typeface="Myriad Pro" pitchFamily="-110" charset="0"/>
            </a:rPr>
            <a:t>? (</a:t>
          </a:r>
          <a:r>
            <a:rPr lang="en-GB" sz="1500" b="1" kern="1200" dirty="0" err="1" smtClean="0">
              <a:latin typeface="Myriad Pro" pitchFamily="-110" charset="0"/>
            </a:rPr>
            <a:t>os</a:t>
          </a:r>
          <a:r>
            <a:rPr lang="en-GB" sz="1500" b="1" kern="1200" dirty="0" smtClean="0">
              <a:latin typeface="Myriad Pro" pitchFamily="-110" charset="0"/>
            </a:rPr>
            <a:t> </a:t>
          </a:r>
          <a:r>
            <a:rPr lang="en-GB" sz="1500" b="1" kern="1200" dirty="0" err="1" smtClean="0">
              <a:latin typeface="Myriad Pro" pitchFamily="-110" charset="0"/>
            </a:rPr>
            <a:t>resultados</a:t>
          </a:r>
          <a:r>
            <a:rPr lang="en-GB" sz="1500" kern="1200" dirty="0" smtClean="0">
              <a:latin typeface="Myriad Pro" pitchFamily="-110" charset="0"/>
            </a:rPr>
            <a:t>)</a:t>
          </a:r>
        </a:p>
      </dsp:txBody>
      <dsp:txXfrm>
        <a:off x="1671065" y="3629704"/>
        <a:ext cx="6101334" cy="814286"/>
      </dsp:txXfrm>
    </dsp:sp>
    <dsp:sp modelId="{54C091C8-3154-4332-9D5A-0A8DA726F37F}">
      <dsp:nvSpPr>
        <dsp:cNvPr id="0" name=""/>
        <dsp:cNvSpPr/>
      </dsp:nvSpPr>
      <dsp:spPr>
        <a:xfrm>
          <a:off x="1554479" y="444399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880E9-332A-4DD8-A51D-A507BB343064}">
      <dsp:nvSpPr>
        <dsp:cNvPr id="0" name=""/>
        <dsp:cNvSpPr/>
      </dsp:nvSpPr>
      <dsp:spPr>
        <a:xfrm>
          <a:off x="0" y="448558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066FF-8342-4815-BD87-57288F6932F8}">
      <dsp:nvSpPr>
        <dsp:cNvPr id="0" name=""/>
        <dsp:cNvSpPr/>
      </dsp:nvSpPr>
      <dsp:spPr>
        <a:xfrm>
          <a:off x="0" y="448558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Conclusão</a:t>
          </a:r>
          <a:r>
            <a:rPr lang="en-US" sz="2000" kern="1200" dirty="0" smtClean="0"/>
            <a:t> </a:t>
          </a:r>
          <a:endParaRPr lang="en-US" sz="2000" kern="1200" dirty="0"/>
        </a:p>
      </dsp:txBody>
      <dsp:txXfrm>
        <a:off x="0" y="4485580"/>
        <a:ext cx="1554480" cy="896590"/>
      </dsp:txXfrm>
    </dsp:sp>
    <dsp:sp modelId="{FABCB772-A7CB-4B57-B769-8AACDFF33955}">
      <dsp:nvSpPr>
        <dsp:cNvPr id="0" name=""/>
        <dsp:cNvSpPr/>
      </dsp:nvSpPr>
      <dsp:spPr>
        <a:xfrm>
          <a:off x="1671065" y="452629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Conclusão</a:t>
          </a:r>
          <a:r>
            <a:rPr lang="en-GB" sz="1500" kern="1200" dirty="0" smtClean="0">
              <a:latin typeface="Myriad Pro" pitchFamily="-110" charset="0"/>
            </a:rPr>
            <a:t>, </a:t>
          </a:r>
          <a:r>
            <a:rPr lang="en-GB" sz="1500" kern="1200" dirty="0" err="1" smtClean="0">
              <a:latin typeface="Myriad Pro" pitchFamily="-110" charset="0"/>
            </a:rPr>
            <a:t>referências</a:t>
          </a:r>
          <a:r>
            <a:rPr lang="en-GB" sz="1500" kern="1200" dirty="0" smtClean="0">
              <a:latin typeface="Myriad Pro" pitchFamily="-110" charset="0"/>
            </a:rPr>
            <a:t>, </a:t>
          </a:r>
          <a:r>
            <a:rPr lang="en-GB" sz="1500" kern="1200" dirty="0" err="1" smtClean="0">
              <a:latin typeface="Myriad Pro" pitchFamily="-110" charset="0"/>
            </a:rPr>
            <a:t>anexos</a:t>
          </a:r>
          <a:r>
            <a:rPr lang="en-GB" sz="1500" kern="1200" dirty="0" smtClean="0">
              <a:latin typeface="Myriad Pro" pitchFamily="-110" charset="0"/>
            </a:rPr>
            <a:t>, etc.</a:t>
          </a:r>
          <a:endParaRPr lang="en-US" sz="1500" kern="1200" dirty="0"/>
        </a:p>
      </dsp:txBody>
      <dsp:txXfrm>
        <a:off x="1671065" y="4526294"/>
        <a:ext cx="6101334" cy="814286"/>
      </dsp:txXfrm>
    </dsp:sp>
    <dsp:sp modelId="{B483EA34-7394-4F8C-B632-8E39FD5E7F5D}">
      <dsp:nvSpPr>
        <dsp:cNvPr id="0" name=""/>
        <dsp:cNvSpPr/>
      </dsp:nvSpPr>
      <dsp:spPr>
        <a:xfrm>
          <a:off x="1554479" y="534058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CCBF8-DB00-49E4-9A93-6A58D88BF3F3}">
      <dsp:nvSpPr>
        <dsp:cNvPr id="0" name=""/>
        <dsp:cNvSpPr/>
      </dsp:nvSpPr>
      <dsp:spPr>
        <a:xfrm>
          <a:off x="0" y="4580054"/>
          <a:ext cx="7124287" cy="751395"/>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Complementos</a:t>
          </a:r>
          <a:endParaRPr lang="en-US" sz="1400" kern="1200" dirty="0"/>
        </a:p>
      </dsp:txBody>
      <dsp:txXfrm>
        <a:off x="0" y="4580054"/>
        <a:ext cx="7124287" cy="405753"/>
      </dsp:txXfrm>
    </dsp:sp>
    <dsp:sp modelId="{0C1AC3DC-3979-4751-B75E-3CF0DBE1F5C7}">
      <dsp:nvSpPr>
        <dsp:cNvPr id="0" name=""/>
        <dsp:cNvSpPr/>
      </dsp:nvSpPr>
      <dsp:spPr>
        <a:xfrm>
          <a:off x="0" y="4970780"/>
          <a:ext cx="3562143" cy="345642"/>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Referências</a:t>
          </a:r>
          <a:endParaRPr lang="en-US" sz="1600" kern="1200" dirty="0"/>
        </a:p>
      </dsp:txBody>
      <dsp:txXfrm>
        <a:off x="0" y="4970780"/>
        <a:ext cx="3562143" cy="345642"/>
      </dsp:txXfrm>
    </dsp:sp>
    <dsp:sp modelId="{598AECDB-AE1E-482A-BBA7-0CA5DF10BE59}">
      <dsp:nvSpPr>
        <dsp:cNvPr id="0" name=""/>
        <dsp:cNvSpPr/>
      </dsp:nvSpPr>
      <dsp:spPr>
        <a:xfrm>
          <a:off x="3562143" y="4970780"/>
          <a:ext cx="3562143" cy="345642"/>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Anexos</a:t>
          </a:r>
          <a:r>
            <a:rPr lang="en-US" sz="1600" kern="1200" dirty="0" smtClean="0"/>
            <a:t> </a:t>
          </a:r>
          <a:endParaRPr lang="en-US" sz="1600" kern="1200" dirty="0"/>
        </a:p>
      </dsp:txBody>
      <dsp:txXfrm>
        <a:off x="3562143" y="4970780"/>
        <a:ext cx="3562143" cy="345642"/>
      </dsp:txXfrm>
    </dsp:sp>
    <dsp:sp modelId="{E864A7F4-AE5B-44EE-82A8-D753A8A2B727}">
      <dsp:nvSpPr>
        <dsp:cNvPr id="0" name=""/>
        <dsp:cNvSpPr/>
      </dsp:nvSpPr>
      <dsp:spPr>
        <a:xfrm rot="10800000">
          <a:off x="0" y="3435678"/>
          <a:ext cx="7124287" cy="1155647"/>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Conclusão</a:t>
          </a:r>
          <a:r>
            <a:rPr lang="en-US" sz="1400" kern="1200" dirty="0" smtClean="0"/>
            <a:t> </a:t>
          </a:r>
          <a:endParaRPr lang="en-US" sz="1400" kern="1200" dirty="0"/>
        </a:p>
      </dsp:txBody>
      <dsp:txXfrm rot="-10800000">
        <a:off x="0" y="3435678"/>
        <a:ext cx="7124287" cy="405632"/>
      </dsp:txXfrm>
    </dsp:sp>
    <dsp:sp modelId="{E50404F0-7F20-4BC9-8087-161996665CFC}">
      <dsp:nvSpPr>
        <dsp:cNvPr id="0" name=""/>
        <dsp:cNvSpPr/>
      </dsp:nvSpPr>
      <dsp:spPr>
        <a:xfrm>
          <a:off x="0" y="3841310"/>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Principais</a:t>
          </a:r>
          <a:r>
            <a:rPr lang="en-US" sz="1600" kern="1200" dirty="0" smtClean="0"/>
            <a:t> Insights </a:t>
          </a:r>
          <a:endParaRPr lang="en-US" sz="1600" kern="1200" dirty="0"/>
        </a:p>
      </dsp:txBody>
      <dsp:txXfrm>
        <a:off x="0" y="3841310"/>
        <a:ext cx="3562143" cy="345538"/>
      </dsp:txXfrm>
    </dsp:sp>
    <dsp:sp modelId="{4354C4BC-2B5E-436B-992A-BF8A0BCF4F2C}">
      <dsp:nvSpPr>
        <dsp:cNvPr id="0" name=""/>
        <dsp:cNvSpPr/>
      </dsp:nvSpPr>
      <dsp:spPr>
        <a:xfrm>
          <a:off x="3562143" y="3841310"/>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smtClean="0"/>
            <a:t>Panorama</a:t>
          </a:r>
          <a:endParaRPr lang="en-US" sz="1600" kern="1200" dirty="0"/>
        </a:p>
      </dsp:txBody>
      <dsp:txXfrm>
        <a:off x="3562143" y="3841310"/>
        <a:ext cx="3562143" cy="345538"/>
      </dsp:txXfrm>
    </dsp:sp>
    <dsp:sp modelId="{D0989C62-755B-492F-AD6D-E77B1DDC5947}">
      <dsp:nvSpPr>
        <dsp:cNvPr id="0" name=""/>
        <dsp:cNvSpPr/>
      </dsp:nvSpPr>
      <dsp:spPr>
        <a:xfrm rot="10800000">
          <a:off x="0" y="2291302"/>
          <a:ext cx="7124287" cy="1155647"/>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Análises</a:t>
          </a:r>
          <a:r>
            <a:rPr lang="en-US" sz="1400" kern="1200" dirty="0" smtClean="0"/>
            <a:t> </a:t>
          </a:r>
          <a:endParaRPr lang="en-US" sz="1400" kern="1200" dirty="0"/>
        </a:p>
      </dsp:txBody>
      <dsp:txXfrm rot="-10800000">
        <a:off x="0" y="2291302"/>
        <a:ext cx="7124287" cy="405632"/>
      </dsp:txXfrm>
    </dsp:sp>
    <dsp:sp modelId="{94F4556E-F0C1-4AF3-A3CE-36D8510F5AEB}">
      <dsp:nvSpPr>
        <dsp:cNvPr id="0" name=""/>
        <dsp:cNvSpPr/>
      </dsp:nvSpPr>
      <dsp:spPr>
        <a:xfrm>
          <a:off x="3478" y="2696934"/>
          <a:ext cx="23724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Modelo</a:t>
          </a:r>
          <a:r>
            <a:rPr lang="en-US" sz="1600" kern="1200" dirty="0" smtClean="0"/>
            <a:t> de </a:t>
          </a:r>
          <a:r>
            <a:rPr lang="en-US" sz="1600" kern="1200" dirty="0" err="1" smtClean="0"/>
            <a:t>Negócios</a:t>
          </a:r>
          <a:endParaRPr lang="en-US" sz="1600" kern="1200" dirty="0"/>
        </a:p>
      </dsp:txBody>
      <dsp:txXfrm>
        <a:off x="3478" y="2696934"/>
        <a:ext cx="2372443" cy="345538"/>
      </dsp:txXfrm>
    </dsp:sp>
    <dsp:sp modelId="{955367C5-CA4C-4503-98DB-EC776FB5355F}">
      <dsp:nvSpPr>
        <dsp:cNvPr id="0" name=""/>
        <dsp:cNvSpPr/>
      </dsp:nvSpPr>
      <dsp:spPr>
        <a:xfrm>
          <a:off x="2375921" y="2696934"/>
          <a:ext cx="23724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Atores</a:t>
          </a:r>
          <a:r>
            <a:rPr lang="en-US" sz="1600" kern="1200" dirty="0" smtClean="0"/>
            <a:t> </a:t>
          </a:r>
          <a:endParaRPr lang="en-US" sz="1600" kern="1200" dirty="0"/>
        </a:p>
      </dsp:txBody>
      <dsp:txXfrm>
        <a:off x="2375921" y="2696934"/>
        <a:ext cx="2372443" cy="345538"/>
      </dsp:txXfrm>
    </dsp:sp>
    <dsp:sp modelId="{8F6877B0-697A-439D-AFFE-43F7380851A9}">
      <dsp:nvSpPr>
        <dsp:cNvPr id="0" name=""/>
        <dsp:cNvSpPr/>
      </dsp:nvSpPr>
      <dsp:spPr>
        <a:xfrm>
          <a:off x="4748365" y="2696934"/>
          <a:ext cx="23724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Resultados</a:t>
          </a:r>
          <a:r>
            <a:rPr lang="en-US" sz="1600" kern="1200" dirty="0" smtClean="0"/>
            <a:t> </a:t>
          </a:r>
          <a:endParaRPr lang="en-US" sz="1600" kern="1200" dirty="0"/>
        </a:p>
      </dsp:txBody>
      <dsp:txXfrm>
        <a:off x="4748365" y="2696934"/>
        <a:ext cx="2372443" cy="345538"/>
      </dsp:txXfrm>
    </dsp:sp>
    <dsp:sp modelId="{763D55F5-B180-4340-8FF5-B45DC20BD0B0}">
      <dsp:nvSpPr>
        <dsp:cNvPr id="0" name=""/>
        <dsp:cNvSpPr/>
      </dsp:nvSpPr>
      <dsp:spPr>
        <a:xfrm rot="10800000">
          <a:off x="0" y="1146925"/>
          <a:ext cx="7124287" cy="1155647"/>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Introdução</a:t>
          </a:r>
          <a:endParaRPr lang="en-US" sz="1400" kern="1200" dirty="0"/>
        </a:p>
      </dsp:txBody>
      <dsp:txXfrm rot="-10800000">
        <a:off x="0" y="1146925"/>
        <a:ext cx="7124287" cy="405632"/>
      </dsp:txXfrm>
    </dsp:sp>
    <dsp:sp modelId="{A6B298C0-B014-42A5-8DA6-B22D59DD3F63}">
      <dsp:nvSpPr>
        <dsp:cNvPr id="0" name=""/>
        <dsp:cNvSpPr/>
      </dsp:nvSpPr>
      <dsp:spPr>
        <a:xfrm>
          <a:off x="0" y="1552558"/>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Contexto</a:t>
          </a:r>
          <a:r>
            <a:rPr lang="en-US" sz="1600" kern="1200" dirty="0" smtClean="0"/>
            <a:t> </a:t>
          </a:r>
          <a:r>
            <a:rPr lang="en-US" sz="1600" kern="1200" dirty="0" err="1" smtClean="0"/>
            <a:t>Externo</a:t>
          </a:r>
          <a:endParaRPr lang="en-US" sz="1600" kern="1200" dirty="0"/>
        </a:p>
      </dsp:txBody>
      <dsp:txXfrm>
        <a:off x="0" y="1552558"/>
        <a:ext cx="3562143" cy="345538"/>
      </dsp:txXfrm>
    </dsp:sp>
    <dsp:sp modelId="{B9CA02B5-F0A8-49E5-B6F8-FE0AFAF16D7E}">
      <dsp:nvSpPr>
        <dsp:cNvPr id="0" name=""/>
        <dsp:cNvSpPr/>
      </dsp:nvSpPr>
      <dsp:spPr>
        <a:xfrm>
          <a:off x="3562143" y="1552558"/>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Histórico</a:t>
          </a:r>
          <a:r>
            <a:rPr lang="en-US" sz="1600" kern="1200" dirty="0" smtClean="0"/>
            <a:t> </a:t>
          </a:r>
          <a:endParaRPr lang="en-US" sz="1600" kern="1200" dirty="0"/>
        </a:p>
      </dsp:txBody>
      <dsp:txXfrm>
        <a:off x="3562143" y="1552558"/>
        <a:ext cx="3562143" cy="345538"/>
      </dsp:txXfrm>
    </dsp:sp>
    <dsp:sp modelId="{333D1E4F-BF97-49E2-85D1-58C8487BB821}">
      <dsp:nvSpPr>
        <dsp:cNvPr id="0" name=""/>
        <dsp:cNvSpPr/>
      </dsp:nvSpPr>
      <dsp:spPr>
        <a:xfrm rot="10800000">
          <a:off x="0" y="25096"/>
          <a:ext cx="7124287" cy="1155647"/>
        </a:xfrm>
        <a:prstGeom prst="upArrowCallou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err="1" smtClean="0"/>
            <a:t>Informações</a:t>
          </a:r>
          <a:r>
            <a:rPr lang="en-US" sz="1400" kern="1200" dirty="0" smtClean="0"/>
            <a:t> </a:t>
          </a:r>
          <a:r>
            <a:rPr lang="en-US" sz="1400" kern="1200" dirty="0" err="1" smtClean="0"/>
            <a:t>Gerais</a:t>
          </a:r>
          <a:endParaRPr lang="en-US" sz="1400" kern="1200" dirty="0"/>
        </a:p>
      </dsp:txBody>
      <dsp:txXfrm rot="-10800000">
        <a:off x="0" y="25096"/>
        <a:ext cx="7124287" cy="405632"/>
      </dsp:txXfrm>
    </dsp:sp>
    <dsp:sp modelId="{C3C86859-FD2A-4EBA-AE70-D208A59B165D}">
      <dsp:nvSpPr>
        <dsp:cNvPr id="0" name=""/>
        <dsp:cNvSpPr/>
      </dsp:nvSpPr>
      <dsp:spPr>
        <a:xfrm>
          <a:off x="0" y="408181"/>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Título</a:t>
          </a:r>
          <a:r>
            <a:rPr lang="en-US" sz="1600" kern="1200" dirty="0" smtClean="0"/>
            <a:t> </a:t>
          </a:r>
          <a:endParaRPr lang="en-US" sz="1600" kern="1200" dirty="0"/>
        </a:p>
      </dsp:txBody>
      <dsp:txXfrm>
        <a:off x="0" y="408181"/>
        <a:ext cx="3562143" cy="345538"/>
      </dsp:txXfrm>
    </dsp:sp>
    <dsp:sp modelId="{B5EDE0A3-7562-46A4-BB25-86D7A1A0ABEA}">
      <dsp:nvSpPr>
        <dsp:cNvPr id="0" name=""/>
        <dsp:cNvSpPr/>
      </dsp:nvSpPr>
      <dsp:spPr>
        <a:xfrm>
          <a:off x="3562143" y="408181"/>
          <a:ext cx="3562143" cy="345538"/>
        </a:xfrm>
        <a:prstGeom prst="rect">
          <a:avLst/>
        </a:prstGeom>
        <a:solidFill>
          <a:schemeClr val="accent1">
            <a:alpha val="90000"/>
            <a:tint val="4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kern="1200" dirty="0" err="1" smtClean="0"/>
            <a:t>Sumário</a:t>
          </a:r>
          <a:r>
            <a:rPr lang="en-US" sz="1600" kern="1200" dirty="0" smtClean="0"/>
            <a:t> </a:t>
          </a:r>
          <a:r>
            <a:rPr lang="en-US" sz="1600" kern="1200" dirty="0" err="1" smtClean="0"/>
            <a:t>Executivo</a:t>
          </a:r>
          <a:endParaRPr lang="en-US" sz="1600" kern="1200" dirty="0"/>
        </a:p>
      </dsp:txBody>
      <dsp:txXfrm>
        <a:off x="3562143" y="408181"/>
        <a:ext cx="3562143" cy="34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13ED-650B-463D-89F3-30C0C0EB9EB9}">
      <dsp:nvSpPr>
        <dsp:cNvPr id="0" name=""/>
        <dsp:cNvSpPr/>
      </dsp:nvSpPr>
      <dsp:spPr>
        <a:xfrm>
          <a:off x="0" y="262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924EE-B10A-4FC7-94F6-CD140473B23E}">
      <dsp:nvSpPr>
        <dsp:cNvPr id="0" name=""/>
        <dsp:cNvSpPr/>
      </dsp:nvSpPr>
      <dsp:spPr>
        <a:xfrm>
          <a:off x="0" y="262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Conteúdo</a:t>
          </a:r>
          <a:r>
            <a:rPr lang="en-US" sz="2000" kern="1200" dirty="0" smtClean="0"/>
            <a:t> </a:t>
          </a:r>
          <a:r>
            <a:rPr lang="en-US" sz="2000" kern="1200" dirty="0" err="1" smtClean="0"/>
            <a:t>Externo</a:t>
          </a:r>
          <a:endParaRPr lang="en-US" sz="2000" kern="1200" dirty="0"/>
        </a:p>
      </dsp:txBody>
      <dsp:txXfrm>
        <a:off x="0" y="2629"/>
        <a:ext cx="1554480" cy="896590"/>
      </dsp:txXfrm>
    </dsp:sp>
    <dsp:sp modelId="{0D822C1D-4647-4476-8A43-F3A9F9C0EDC3}">
      <dsp:nvSpPr>
        <dsp:cNvPr id="0" name=""/>
        <dsp:cNvSpPr/>
      </dsp:nvSpPr>
      <dsp:spPr>
        <a:xfrm>
          <a:off x="1671065" y="4334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latin typeface="Myriad Pro" pitchFamily="-110" charset="0"/>
            </a:rPr>
            <a:t>Contexto </a:t>
          </a:r>
          <a:r>
            <a:rPr lang="pt-BR" sz="1500" kern="1200" dirty="0" smtClean="0">
              <a:latin typeface="Myriad Pro" pitchFamily="-110" charset="0"/>
            </a:rPr>
            <a:t>político, econômico, social, ambiental, regional, tecnológico e organizacional.</a:t>
          </a:r>
          <a:endParaRPr lang="en-GB" sz="1500" kern="1200" dirty="0" smtClean="0">
            <a:latin typeface="Myriad Pro" pitchFamily="-110" charset="0"/>
          </a:endParaRPr>
        </a:p>
      </dsp:txBody>
      <dsp:txXfrm>
        <a:off x="1671065" y="43343"/>
        <a:ext cx="6101334" cy="814286"/>
      </dsp:txXfrm>
    </dsp:sp>
    <dsp:sp modelId="{66178EA3-C668-44FC-ADE5-DB598813D94C}">
      <dsp:nvSpPr>
        <dsp:cNvPr id="0" name=""/>
        <dsp:cNvSpPr/>
      </dsp:nvSpPr>
      <dsp:spPr>
        <a:xfrm>
          <a:off x="1554479" y="85762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68A3B-7ADE-43E7-A29C-EA63FB43B8B5}">
      <dsp:nvSpPr>
        <dsp:cNvPr id="0" name=""/>
        <dsp:cNvSpPr/>
      </dsp:nvSpPr>
      <dsp:spPr>
        <a:xfrm>
          <a:off x="0" y="89921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C5B78-F562-4379-96BA-A50F23F30931}">
      <dsp:nvSpPr>
        <dsp:cNvPr id="0" name=""/>
        <dsp:cNvSpPr/>
      </dsp:nvSpPr>
      <dsp:spPr>
        <a:xfrm>
          <a:off x="0" y="89921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Histórico</a:t>
          </a:r>
          <a:endParaRPr lang="en-US" sz="2000" kern="1200" dirty="0"/>
        </a:p>
      </dsp:txBody>
      <dsp:txXfrm>
        <a:off x="0" y="899219"/>
        <a:ext cx="1554480" cy="896590"/>
      </dsp:txXfrm>
    </dsp:sp>
    <dsp:sp modelId="{07ABCF03-BD1F-416B-AED4-48761C09C2C3}">
      <dsp:nvSpPr>
        <dsp:cNvPr id="0" name=""/>
        <dsp:cNvSpPr/>
      </dsp:nvSpPr>
      <dsp:spPr>
        <a:xfrm>
          <a:off x="1671065" y="93993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Qual é a </a:t>
          </a:r>
          <a:r>
            <a:rPr lang="pt-BR" sz="1500" b="1" kern="1200" dirty="0" smtClean="0">
              <a:latin typeface="Myriad Pro" pitchFamily="-110" charset="0"/>
            </a:rPr>
            <a:t>história</a:t>
          </a:r>
          <a:r>
            <a:rPr lang="pt-BR" sz="1500" kern="1200" dirty="0" smtClean="0">
              <a:latin typeface="Myriad Pro" pitchFamily="-110" charset="0"/>
            </a:rPr>
            <a:t> da empresa? De onde surgiu a ideia? </a:t>
          </a:r>
        </a:p>
        <a:p>
          <a:pPr lvl="0" algn="l" defTabSz="666750">
            <a:lnSpc>
              <a:spcPct val="90000"/>
            </a:lnSpc>
            <a:spcBef>
              <a:spcPct val="0"/>
            </a:spcBef>
            <a:spcAft>
              <a:spcPct val="35000"/>
            </a:spcAft>
          </a:pPr>
          <a:r>
            <a:rPr lang="pt-BR" sz="1500" kern="1200" dirty="0" smtClean="0">
              <a:latin typeface="Myriad Pro" pitchFamily="-110" charset="0"/>
            </a:rPr>
            <a:t>Quem inventou isso? Como foi desenvolvido (breve linha do tempo)?</a:t>
          </a:r>
          <a:endParaRPr lang="en-GB" sz="1500" kern="1200" dirty="0" smtClean="0">
            <a:latin typeface="Myriad Pro" pitchFamily="-110" charset="0"/>
          </a:endParaRPr>
        </a:p>
      </dsp:txBody>
      <dsp:txXfrm>
        <a:off x="1671065" y="939933"/>
        <a:ext cx="6101334" cy="814286"/>
      </dsp:txXfrm>
    </dsp:sp>
    <dsp:sp modelId="{A85710BD-1435-4EEB-A0DE-8FE6F5098F8E}">
      <dsp:nvSpPr>
        <dsp:cNvPr id="0" name=""/>
        <dsp:cNvSpPr/>
      </dsp:nvSpPr>
      <dsp:spPr>
        <a:xfrm>
          <a:off x="1554479" y="175421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33F3B-3324-4A9A-BDAE-B1BFD3EB635B}">
      <dsp:nvSpPr>
        <dsp:cNvPr id="0" name=""/>
        <dsp:cNvSpPr/>
      </dsp:nvSpPr>
      <dsp:spPr>
        <a:xfrm>
          <a:off x="0" y="179580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837D1-FB42-4206-9931-C9AD825FD7A2}">
      <dsp:nvSpPr>
        <dsp:cNvPr id="0" name=""/>
        <dsp:cNvSpPr/>
      </dsp:nvSpPr>
      <dsp:spPr>
        <a:xfrm>
          <a:off x="0" y="1795809"/>
          <a:ext cx="1554480" cy="896590"/>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Modelo</a:t>
          </a:r>
          <a:r>
            <a:rPr lang="en-US" sz="2000" kern="1200" dirty="0" smtClean="0"/>
            <a:t> de </a:t>
          </a:r>
          <a:r>
            <a:rPr lang="en-US" sz="2000" kern="1200" dirty="0" err="1" smtClean="0"/>
            <a:t>Negócios</a:t>
          </a:r>
          <a:endParaRPr lang="en-US" sz="2000" kern="1200" dirty="0"/>
        </a:p>
      </dsp:txBody>
      <dsp:txXfrm>
        <a:off x="0" y="1795809"/>
        <a:ext cx="1554480" cy="896590"/>
      </dsp:txXfrm>
    </dsp:sp>
    <dsp:sp modelId="{732C5AA6-7C12-46A2-9A27-8FFFA7F77420}">
      <dsp:nvSpPr>
        <dsp:cNvPr id="0" name=""/>
        <dsp:cNvSpPr/>
      </dsp:nvSpPr>
      <dsp:spPr>
        <a:xfrm>
          <a:off x="1671065" y="1816648"/>
          <a:ext cx="6101334" cy="416774"/>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Como o valor foi criado e distribuído (</a:t>
          </a:r>
          <a:r>
            <a:rPr lang="pt-BR" sz="1500" b="1" kern="1200" dirty="0" smtClean="0">
              <a:latin typeface="Myriad Pro" pitchFamily="-110" charset="0"/>
            </a:rPr>
            <a:t>modelo de negócio</a:t>
          </a:r>
          <a:r>
            <a:rPr lang="pt-BR" sz="1500" kern="1200" dirty="0" smtClean="0">
              <a:latin typeface="Myriad Pro" pitchFamily="-110" charset="0"/>
            </a:rPr>
            <a:t>)?</a:t>
          </a:r>
          <a:endParaRPr lang="en-GB" sz="1500" kern="1200" dirty="0" smtClean="0">
            <a:latin typeface="Myriad Pro" pitchFamily="-110" charset="0"/>
          </a:endParaRPr>
        </a:p>
      </dsp:txBody>
      <dsp:txXfrm>
        <a:off x="1671065" y="1816648"/>
        <a:ext cx="6101334" cy="416774"/>
      </dsp:txXfrm>
    </dsp:sp>
    <dsp:sp modelId="{6C49EE31-EC0C-4A14-8E35-B03C867002D7}">
      <dsp:nvSpPr>
        <dsp:cNvPr id="0" name=""/>
        <dsp:cNvSpPr/>
      </dsp:nvSpPr>
      <dsp:spPr>
        <a:xfrm>
          <a:off x="1554479" y="2233422"/>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C51DE-9D3E-41B8-A019-C3F111368F9E}">
      <dsp:nvSpPr>
        <dsp:cNvPr id="0" name=""/>
        <dsp:cNvSpPr/>
      </dsp:nvSpPr>
      <dsp:spPr>
        <a:xfrm>
          <a:off x="1671065" y="2254261"/>
          <a:ext cx="6101334" cy="416774"/>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Aponte qualquer </a:t>
          </a:r>
          <a:r>
            <a:rPr lang="pt-BR" sz="1500" b="1" kern="1200" dirty="0" smtClean="0">
              <a:latin typeface="Myriad Pro" pitchFamily="-110" charset="0"/>
            </a:rPr>
            <a:t>desafio e estratégias de solução </a:t>
          </a:r>
          <a:r>
            <a:rPr lang="pt-BR" sz="1500" kern="1200" dirty="0" smtClean="0">
              <a:latin typeface="Myriad Pro" pitchFamily="-110" charset="0"/>
            </a:rPr>
            <a:t>(matriz </a:t>
          </a:r>
          <a:r>
            <a:rPr lang="pt-BR" sz="1500" kern="1200" dirty="0" err="1" smtClean="0">
              <a:latin typeface="Myriad Pro" pitchFamily="-110" charset="0"/>
            </a:rPr>
            <a:t>cf</a:t>
          </a:r>
          <a:r>
            <a:rPr lang="pt-BR" sz="1500" kern="1200" dirty="0" smtClean="0">
              <a:latin typeface="Myriad Pro" pitchFamily="-110" charset="0"/>
            </a:rPr>
            <a:t>)</a:t>
          </a:r>
          <a:endParaRPr lang="en-GB" sz="1500" kern="1200" dirty="0" smtClean="0">
            <a:latin typeface="Myriad Pro" pitchFamily="-110" charset="0"/>
          </a:endParaRPr>
        </a:p>
      </dsp:txBody>
      <dsp:txXfrm>
        <a:off x="1671065" y="2254261"/>
        <a:ext cx="6101334" cy="416774"/>
      </dsp:txXfrm>
    </dsp:sp>
    <dsp:sp modelId="{C5C3625A-6F82-4101-98BE-BA255C76D12D}">
      <dsp:nvSpPr>
        <dsp:cNvPr id="0" name=""/>
        <dsp:cNvSpPr/>
      </dsp:nvSpPr>
      <dsp:spPr>
        <a:xfrm>
          <a:off x="1554479" y="2671035"/>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FDB9C-8F1F-4793-9C1D-F9A1C6105EB7}">
      <dsp:nvSpPr>
        <dsp:cNvPr id="0" name=""/>
        <dsp:cNvSpPr/>
      </dsp:nvSpPr>
      <dsp:spPr>
        <a:xfrm>
          <a:off x="0" y="269239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5762A-0AA8-4BBF-A9D6-353406E72F41}">
      <dsp:nvSpPr>
        <dsp:cNvPr id="0" name=""/>
        <dsp:cNvSpPr/>
      </dsp:nvSpPr>
      <dsp:spPr>
        <a:xfrm>
          <a:off x="0" y="269239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Atores</a:t>
          </a:r>
          <a:r>
            <a:rPr lang="en-US" sz="2000" kern="1200" dirty="0" smtClean="0"/>
            <a:t> </a:t>
          </a:r>
          <a:endParaRPr lang="en-US" sz="2000" kern="1200" dirty="0"/>
        </a:p>
      </dsp:txBody>
      <dsp:txXfrm>
        <a:off x="0" y="2692399"/>
        <a:ext cx="1554480" cy="896590"/>
      </dsp:txXfrm>
    </dsp:sp>
    <dsp:sp modelId="{EF9FC5F5-869A-4BA3-A324-5478ADC065CC}">
      <dsp:nvSpPr>
        <dsp:cNvPr id="0" name=""/>
        <dsp:cNvSpPr/>
      </dsp:nvSpPr>
      <dsp:spPr>
        <a:xfrm>
          <a:off x="1671065" y="273311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Quem contribui para valorização da criação e da distribuição? e como? (</a:t>
          </a:r>
          <a:r>
            <a:rPr lang="pt-BR" sz="1500" b="1" kern="1200" dirty="0" smtClean="0">
              <a:latin typeface="Myriad Pro" pitchFamily="-110" charset="0"/>
            </a:rPr>
            <a:t>os atores</a:t>
          </a:r>
          <a:r>
            <a:rPr lang="pt-BR" sz="1500" kern="1200" dirty="0" smtClean="0">
              <a:latin typeface="Myriad Pro" pitchFamily="-110" charset="0"/>
            </a:rPr>
            <a:t>)</a:t>
          </a:r>
          <a:endParaRPr lang="en-US" sz="1500" kern="1200" dirty="0"/>
        </a:p>
      </dsp:txBody>
      <dsp:txXfrm>
        <a:off x="1671065" y="2733114"/>
        <a:ext cx="6101334" cy="814286"/>
      </dsp:txXfrm>
    </dsp:sp>
    <dsp:sp modelId="{C45ED993-E75D-4413-91A6-DC064BDE370F}">
      <dsp:nvSpPr>
        <dsp:cNvPr id="0" name=""/>
        <dsp:cNvSpPr/>
      </dsp:nvSpPr>
      <dsp:spPr>
        <a:xfrm>
          <a:off x="1554479" y="354740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C8A9E-2E91-4996-B5D2-945E76B067E8}">
      <dsp:nvSpPr>
        <dsp:cNvPr id="0" name=""/>
        <dsp:cNvSpPr/>
      </dsp:nvSpPr>
      <dsp:spPr>
        <a:xfrm>
          <a:off x="0" y="358899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E7F2C-4683-4E70-9F63-6D3E44933585}">
      <dsp:nvSpPr>
        <dsp:cNvPr id="0" name=""/>
        <dsp:cNvSpPr/>
      </dsp:nvSpPr>
      <dsp:spPr>
        <a:xfrm>
          <a:off x="0" y="358899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Resultados</a:t>
          </a:r>
          <a:r>
            <a:rPr lang="en-US" sz="2000" kern="1200" dirty="0" smtClean="0"/>
            <a:t> </a:t>
          </a:r>
          <a:endParaRPr lang="en-US" sz="2000" kern="1200" dirty="0"/>
        </a:p>
      </dsp:txBody>
      <dsp:txXfrm>
        <a:off x="0" y="3588990"/>
        <a:ext cx="1554480" cy="896590"/>
      </dsp:txXfrm>
    </dsp:sp>
    <dsp:sp modelId="{BBE1058A-027D-4A9A-961C-E20EB3FC5A6B}">
      <dsp:nvSpPr>
        <dsp:cNvPr id="0" name=""/>
        <dsp:cNvSpPr/>
      </dsp:nvSpPr>
      <dsp:spPr>
        <a:xfrm>
          <a:off x="1671065" y="362970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Que</a:t>
          </a:r>
          <a:r>
            <a:rPr lang="en-GB" sz="1500" kern="1200" dirty="0" smtClean="0">
              <a:latin typeface="Myriad Pro" pitchFamily="-110" charset="0"/>
            </a:rPr>
            <a:t> </a:t>
          </a:r>
          <a:r>
            <a:rPr lang="en-GB" sz="1500" kern="1200" dirty="0" err="1" smtClean="0">
              <a:latin typeface="Myriad Pro" pitchFamily="-110" charset="0"/>
            </a:rPr>
            <a:t>valor</a:t>
          </a:r>
          <a:r>
            <a:rPr lang="en-GB" sz="1500" kern="1200" dirty="0" smtClean="0">
              <a:latin typeface="Myriad Pro" pitchFamily="-110" charset="0"/>
            </a:rPr>
            <a:t> </a:t>
          </a:r>
          <a:r>
            <a:rPr lang="en-GB" sz="1500" kern="1200" dirty="0" err="1" smtClean="0">
              <a:latin typeface="Myriad Pro" pitchFamily="-110" charset="0"/>
            </a:rPr>
            <a:t>foi</a:t>
          </a:r>
          <a:r>
            <a:rPr lang="en-GB" sz="1500" kern="1200" dirty="0" smtClean="0">
              <a:latin typeface="Myriad Pro" pitchFamily="-110" charset="0"/>
            </a:rPr>
            <a:t> </a:t>
          </a:r>
          <a:r>
            <a:rPr lang="en-GB" sz="1500" kern="1200" dirty="0" err="1" smtClean="0">
              <a:latin typeface="Myriad Pro" pitchFamily="-110" charset="0"/>
            </a:rPr>
            <a:t>criado</a:t>
          </a:r>
          <a:r>
            <a:rPr lang="en-GB" sz="1500" kern="1200" dirty="0" smtClean="0">
              <a:latin typeface="Myriad Pro" pitchFamily="-110" charset="0"/>
            </a:rPr>
            <a:t> e </a:t>
          </a:r>
          <a:r>
            <a:rPr lang="en-GB" sz="1500" kern="1200" dirty="0" err="1" smtClean="0">
              <a:latin typeface="Myriad Pro" pitchFamily="-110" charset="0"/>
            </a:rPr>
            <a:t>distribuído</a:t>
          </a:r>
          <a:r>
            <a:rPr lang="en-GB" sz="1500" kern="1200" dirty="0" smtClean="0">
              <a:latin typeface="Myriad Pro" pitchFamily="-110" charset="0"/>
            </a:rPr>
            <a:t>? (</a:t>
          </a:r>
          <a:r>
            <a:rPr lang="en-GB" sz="1500" b="1" kern="1200" dirty="0" err="1" smtClean="0">
              <a:latin typeface="Myriad Pro" pitchFamily="-110" charset="0"/>
            </a:rPr>
            <a:t>os</a:t>
          </a:r>
          <a:r>
            <a:rPr lang="en-GB" sz="1500" b="1" kern="1200" dirty="0" smtClean="0">
              <a:latin typeface="Myriad Pro" pitchFamily="-110" charset="0"/>
            </a:rPr>
            <a:t> </a:t>
          </a:r>
          <a:r>
            <a:rPr lang="en-GB" sz="1500" b="1" kern="1200" dirty="0" err="1" smtClean="0">
              <a:latin typeface="Myriad Pro" pitchFamily="-110" charset="0"/>
            </a:rPr>
            <a:t>resultados</a:t>
          </a:r>
          <a:r>
            <a:rPr lang="en-GB" sz="1500" kern="1200" dirty="0" smtClean="0">
              <a:latin typeface="Myriad Pro" pitchFamily="-110" charset="0"/>
            </a:rPr>
            <a:t>)</a:t>
          </a:r>
        </a:p>
      </dsp:txBody>
      <dsp:txXfrm>
        <a:off x="1671065" y="3629704"/>
        <a:ext cx="6101334" cy="814286"/>
      </dsp:txXfrm>
    </dsp:sp>
    <dsp:sp modelId="{54C091C8-3154-4332-9D5A-0A8DA726F37F}">
      <dsp:nvSpPr>
        <dsp:cNvPr id="0" name=""/>
        <dsp:cNvSpPr/>
      </dsp:nvSpPr>
      <dsp:spPr>
        <a:xfrm>
          <a:off x="1554479" y="444399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880E9-332A-4DD8-A51D-A507BB343064}">
      <dsp:nvSpPr>
        <dsp:cNvPr id="0" name=""/>
        <dsp:cNvSpPr/>
      </dsp:nvSpPr>
      <dsp:spPr>
        <a:xfrm>
          <a:off x="0" y="448558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066FF-8342-4815-BD87-57288F6932F8}">
      <dsp:nvSpPr>
        <dsp:cNvPr id="0" name=""/>
        <dsp:cNvSpPr/>
      </dsp:nvSpPr>
      <dsp:spPr>
        <a:xfrm>
          <a:off x="0" y="448558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Conclusão</a:t>
          </a:r>
          <a:r>
            <a:rPr lang="en-US" sz="2000" kern="1200" dirty="0" smtClean="0"/>
            <a:t> </a:t>
          </a:r>
          <a:endParaRPr lang="en-US" sz="2000" kern="1200" dirty="0"/>
        </a:p>
      </dsp:txBody>
      <dsp:txXfrm>
        <a:off x="0" y="4485580"/>
        <a:ext cx="1554480" cy="896590"/>
      </dsp:txXfrm>
    </dsp:sp>
    <dsp:sp modelId="{FABCB772-A7CB-4B57-B769-8AACDFF33955}">
      <dsp:nvSpPr>
        <dsp:cNvPr id="0" name=""/>
        <dsp:cNvSpPr/>
      </dsp:nvSpPr>
      <dsp:spPr>
        <a:xfrm>
          <a:off x="1671065" y="452629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Conclusão</a:t>
          </a:r>
          <a:r>
            <a:rPr lang="en-GB" sz="1500" kern="1200" dirty="0" smtClean="0">
              <a:latin typeface="Myriad Pro" pitchFamily="-110" charset="0"/>
            </a:rPr>
            <a:t>, </a:t>
          </a:r>
          <a:r>
            <a:rPr lang="en-GB" sz="1500" kern="1200" dirty="0" err="1" smtClean="0">
              <a:latin typeface="Myriad Pro" pitchFamily="-110" charset="0"/>
            </a:rPr>
            <a:t>referências</a:t>
          </a:r>
          <a:r>
            <a:rPr lang="en-GB" sz="1500" kern="1200" dirty="0" smtClean="0">
              <a:latin typeface="Myriad Pro" pitchFamily="-110" charset="0"/>
            </a:rPr>
            <a:t>, </a:t>
          </a:r>
          <a:r>
            <a:rPr lang="en-GB" sz="1500" kern="1200" dirty="0" err="1" smtClean="0">
              <a:latin typeface="Myriad Pro" pitchFamily="-110" charset="0"/>
            </a:rPr>
            <a:t>anexos</a:t>
          </a:r>
          <a:r>
            <a:rPr lang="en-GB" sz="1500" kern="1200" dirty="0" smtClean="0">
              <a:latin typeface="Myriad Pro" pitchFamily="-110" charset="0"/>
            </a:rPr>
            <a:t>, etc.</a:t>
          </a:r>
          <a:endParaRPr lang="en-US" sz="1500" kern="1200" dirty="0"/>
        </a:p>
      </dsp:txBody>
      <dsp:txXfrm>
        <a:off x="1671065" y="4526294"/>
        <a:ext cx="6101334" cy="814286"/>
      </dsp:txXfrm>
    </dsp:sp>
    <dsp:sp modelId="{B483EA34-7394-4F8C-B632-8E39FD5E7F5D}">
      <dsp:nvSpPr>
        <dsp:cNvPr id="0" name=""/>
        <dsp:cNvSpPr/>
      </dsp:nvSpPr>
      <dsp:spPr>
        <a:xfrm>
          <a:off x="1554479" y="534058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768DB-1E81-4D82-9526-D6E947583386}">
      <dsp:nvSpPr>
        <dsp:cNvPr id="0" name=""/>
        <dsp:cNvSpPr/>
      </dsp:nvSpPr>
      <dsp:spPr>
        <a:xfrm>
          <a:off x="0" y="0"/>
          <a:ext cx="1268238" cy="755503"/>
        </a:xfrm>
        <a:prstGeom prst="roundRect">
          <a:avLst>
            <a:gd name="adj" fmla="val 10000"/>
          </a:avLst>
        </a:prstGeom>
        <a:no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2128" y="22128"/>
        <a:ext cx="1223982" cy="711247"/>
      </dsp:txXfrm>
    </dsp:sp>
    <dsp:sp modelId="{818709DE-48D3-4A11-A339-83D7E0A0FFCB}">
      <dsp:nvSpPr>
        <dsp:cNvPr id="0" name=""/>
        <dsp:cNvSpPr/>
      </dsp:nvSpPr>
      <dsp:spPr>
        <a:xfrm>
          <a:off x="6023" y="832745"/>
          <a:ext cx="1268238" cy="755503"/>
        </a:xfrm>
        <a:prstGeom prst="roundRect">
          <a:avLst>
            <a:gd name="adj" fmla="val 10000"/>
          </a:avLst>
        </a:prstGeom>
        <a:solidFill>
          <a:srgbClr val="B3442F"/>
        </a:solidFill>
        <a:ln w="9525" cap="rnd" cmpd="sng" algn="ctr">
          <a:solidFill>
            <a:schemeClr val="accent1">
              <a:tint val="76000"/>
              <a:alpha val="60000"/>
              <a:hueMod val="94000"/>
            </a:schemeClr>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0" kern="1200" dirty="0" err="1" smtClean="0">
              <a:solidFill>
                <a:schemeClr val="bg1"/>
              </a:solidFill>
              <a:latin typeface="Myriad Pro"/>
              <a:cs typeface="Myriad Pro"/>
            </a:rPr>
            <a:t>Informação</a:t>
          </a:r>
          <a:r>
            <a:rPr lang="en-US" sz="1400" b="0" kern="1200" dirty="0" smtClean="0">
              <a:solidFill>
                <a:schemeClr val="bg1"/>
              </a:solidFill>
              <a:latin typeface="Myriad Pro"/>
              <a:cs typeface="Myriad Pro"/>
            </a:rPr>
            <a:t> do </a:t>
          </a:r>
          <a:r>
            <a:rPr lang="en-US" sz="1400" b="0" kern="1200" dirty="0" err="1" smtClean="0">
              <a:solidFill>
                <a:schemeClr val="bg1"/>
              </a:solidFill>
              <a:latin typeface="Myriad Pro"/>
              <a:cs typeface="Myriad Pro"/>
            </a:rPr>
            <a:t>mercado</a:t>
          </a:r>
          <a:endParaRPr lang="en-US" sz="1400" b="0" kern="1200" dirty="0">
            <a:solidFill>
              <a:schemeClr val="bg1"/>
            </a:solidFill>
            <a:latin typeface="Myriad Pro"/>
            <a:cs typeface="Myriad Pro"/>
          </a:endParaRPr>
        </a:p>
      </dsp:txBody>
      <dsp:txXfrm>
        <a:off x="28151" y="854873"/>
        <a:ext cx="1223982" cy="711247"/>
      </dsp:txXfrm>
    </dsp:sp>
    <dsp:sp modelId="{D0F62254-BB6F-426F-939C-45D4F4D2D3FC}">
      <dsp:nvSpPr>
        <dsp:cNvPr id="0" name=""/>
        <dsp:cNvSpPr/>
      </dsp:nvSpPr>
      <dsp:spPr>
        <a:xfrm>
          <a:off x="6023" y="1663070"/>
          <a:ext cx="1268238" cy="755503"/>
        </a:xfrm>
        <a:prstGeom prst="roundRect">
          <a:avLst>
            <a:gd name="adj" fmla="val 10000"/>
          </a:avLst>
        </a:prstGeom>
        <a:solidFill>
          <a:srgbClr val="B3442F"/>
        </a:solidFill>
        <a:ln w="9525" cap="rnd" cmpd="sng" algn="ctr">
          <a:solidFill>
            <a:schemeClr val="accent1">
              <a:tint val="76000"/>
              <a:alpha val="60000"/>
              <a:hueMod val="94000"/>
            </a:schemeClr>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t-BR" sz="1600" b="0" kern="1200" dirty="0" smtClean="0">
              <a:solidFill>
                <a:schemeClr val="bg1"/>
              </a:solidFill>
              <a:latin typeface="Myriad Pro"/>
            </a:rPr>
            <a:t>Ambiente regulatório</a:t>
          </a:r>
          <a:endParaRPr lang="en-US" sz="1600" b="0" kern="1200" dirty="0">
            <a:solidFill>
              <a:schemeClr val="bg1"/>
            </a:solidFill>
            <a:latin typeface="Myriad Pro"/>
            <a:cs typeface="Myriad Pro"/>
          </a:endParaRPr>
        </a:p>
      </dsp:txBody>
      <dsp:txXfrm>
        <a:off x="28151" y="1685198"/>
        <a:ext cx="1223982" cy="711247"/>
      </dsp:txXfrm>
    </dsp:sp>
    <dsp:sp modelId="{A7DEC82E-6215-4D03-AA4F-F765C53C4BE3}">
      <dsp:nvSpPr>
        <dsp:cNvPr id="0" name=""/>
        <dsp:cNvSpPr/>
      </dsp:nvSpPr>
      <dsp:spPr>
        <a:xfrm>
          <a:off x="6023" y="2493395"/>
          <a:ext cx="1268238" cy="755503"/>
        </a:xfrm>
        <a:prstGeom prst="roundRect">
          <a:avLst>
            <a:gd name="adj" fmla="val 10000"/>
          </a:avLst>
        </a:prstGeom>
        <a:solidFill>
          <a:srgbClr val="B3442F"/>
        </a:solidFill>
        <a:ln w="9525" cap="rnd" cmpd="sng" algn="ctr">
          <a:solidFill>
            <a:schemeClr val="accent1">
              <a:tint val="76000"/>
              <a:alpha val="60000"/>
              <a:hueMod val="94000"/>
            </a:schemeClr>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t-BR" sz="1600" b="0" kern="1200" dirty="0" err="1" smtClean="0">
              <a:solidFill>
                <a:schemeClr val="bg1"/>
              </a:solidFill>
              <a:latin typeface="Myriad Pro"/>
            </a:rPr>
            <a:t>Infra-estrutura</a:t>
          </a:r>
          <a:r>
            <a:rPr lang="pt-BR" sz="1600" b="0" kern="1200" dirty="0" smtClean="0">
              <a:solidFill>
                <a:schemeClr val="bg1"/>
              </a:solidFill>
              <a:latin typeface="Myriad Pro"/>
            </a:rPr>
            <a:t> física</a:t>
          </a:r>
          <a:endParaRPr lang="en-US" sz="1600" b="0" kern="1200" dirty="0">
            <a:solidFill>
              <a:schemeClr val="bg1"/>
            </a:solidFill>
            <a:latin typeface="Myriad Pro"/>
            <a:cs typeface="Myriad Pro"/>
          </a:endParaRPr>
        </a:p>
      </dsp:txBody>
      <dsp:txXfrm>
        <a:off x="28151" y="2515523"/>
        <a:ext cx="1223982" cy="711247"/>
      </dsp:txXfrm>
    </dsp:sp>
    <dsp:sp modelId="{667E3965-5E63-4D89-8602-D2DCEDF94D3F}">
      <dsp:nvSpPr>
        <dsp:cNvPr id="0" name=""/>
        <dsp:cNvSpPr/>
      </dsp:nvSpPr>
      <dsp:spPr>
        <a:xfrm>
          <a:off x="6023" y="3323720"/>
          <a:ext cx="1268238" cy="755503"/>
        </a:xfrm>
        <a:prstGeom prst="roundRect">
          <a:avLst>
            <a:gd name="adj" fmla="val 10000"/>
          </a:avLst>
        </a:prstGeom>
        <a:solidFill>
          <a:srgbClr val="B3442F"/>
        </a:solidFill>
        <a:ln w="9525" cap="rnd" cmpd="sng" algn="ctr">
          <a:solidFill>
            <a:schemeClr val="accent1">
              <a:tint val="76000"/>
              <a:alpha val="60000"/>
              <a:hueMod val="94000"/>
            </a:schemeClr>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t-BR" sz="1400" b="0" kern="1200" dirty="0" err="1" smtClean="0">
              <a:solidFill>
                <a:schemeClr val="bg1"/>
              </a:solidFill>
              <a:latin typeface="Myriad Pro"/>
            </a:rPr>
            <a:t>Conheci-mento</a:t>
          </a:r>
          <a:r>
            <a:rPr lang="pt-BR" sz="1400" b="0" kern="1200" dirty="0" smtClean="0">
              <a:solidFill>
                <a:schemeClr val="bg1"/>
              </a:solidFill>
              <a:latin typeface="Myriad Pro"/>
            </a:rPr>
            <a:t> e habilidades</a:t>
          </a:r>
          <a:endParaRPr lang="en-US" sz="1400" b="0" kern="1200" dirty="0">
            <a:solidFill>
              <a:schemeClr val="bg1"/>
            </a:solidFill>
            <a:latin typeface="Myriad Pro"/>
            <a:cs typeface="Myriad Pro"/>
          </a:endParaRPr>
        </a:p>
      </dsp:txBody>
      <dsp:txXfrm>
        <a:off x="28151" y="3345848"/>
        <a:ext cx="1223982" cy="711247"/>
      </dsp:txXfrm>
    </dsp:sp>
    <dsp:sp modelId="{6F1E6AF2-1015-436A-9777-73731BBDF927}">
      <dsp:nvSpPr>
        <dsp:cNvPr id="0" name=""/>
        <dsp:cNvSpPr/>
      </dsp:nvSpPr>
      <dsp:spPr>
        <a:xfrm>
          <a:off x="6023" y="4154045"/>
          <a:ext cx="1268238" cy="755503"/>
        </a:xfrm>
        <a:prstGeom prst="roundRect">
          <a:avLst>
            <a:gd name="adj" fmla="val 10000"/>
          </a:avLst>
        </a:prstGeom>
        <a:solidFill>
          <a:srgbClr val="B3442F"/>
        </a:solidFill>
        <a:ln w="9525" cap="rnd" cmpd="sng" algn="ctr">
          <a:solidFill>
            <a:schemeClr val="accent1">
              <a:tint val="76000"/>
              <a:alpha val="60000"/>
              <a:hueMod val="94000"/>
            </a:schemeClr>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err="1" smtClean="0">
              <a:solidFill>
                <a:schemeClr val="bg1"/>
              </a:solidFill>
              <a:latin typeface="Myriad Pro"/>
              <a:cs typeface="Myriad Pro"/>
            </a:rPr>
            <a:t>Accesso</a:t>
          </a:r>
          <a:r>
            <a:rPr lang="en-US" sz="1600" b="0" kern="1200" dirty="0" smtClean="0">
              <a:solidFill>
                <a:schemeClr val="bg1"/>
              </a:solidFill>
              <a:latin typeface="Myriad Pro"/>
              <a:cs typeface="Myriad Pro"/>
            </a:rPr>
            <a:t> a </a:t>
          </a:r>
          <a:r>
            <a:rPr lang="en-US" sz="1600" b="0" kern="1200" dirty="0" err="1" smtClean="0">
              <a:solidFill>
                <a:schemeClr val="bg1"/>
              </a:solidFill>
              <a:latin typeface="Myriad Pro"/>
              <a:cs typeface="Myriad Pro"/>
            </a:rPr>
            <a:t>serviços</a:t>
          </a:r>
          <a:r>
            <a:rPr lang="en-US" sz="1600" b="0" kern="1200" dirty="0" smtClean="0">
              <a:solidFill>
                <a:schemeClr val="bg1"/>
              </a:solidFill>
              <a:latin typeface="Myriad Pro"/>
              <a:cs typeface="Myriad Pro"/>
            </a:rPr>
            <a:t> </a:t>
          </a:r>
          <a:r>
            <a:rPr lang="en-US" sz="1600" b="0" kern="1200" dirty="0" err="1" smtClean="0">
              <a:solidFill>
                <a:schemeClr val="bg1"/>
              </a:solidFill>
              <a:latin typeface="Myriad Pro"/>
              <a:cs typeface="Myriad Pro"/>
            </a:rPr>
            <a:t>financeiros</a:t>
          </a:r>
          <a:endParaRPr lang="en-US" sz="1600" b="0" kern="1200" dirty="0">
            <a:solidFill>
              <a:schemeClr val="bg1"/>
            </a:solidFill>
            <a:latin typeface="Myriad Pro"/>
            <a:cs typeface="Myriad Pro"/>
          </a:endParaRPr>
        </a:p>
      </dsp:txBody>
      <dsp:txXfrm>
        <a:off x="28151" y="4176173"/>
        <a:ext cx="1223982" cy="711247"/>
      </dsp:txXfrm>
    </dsp:sp>
    <dsp:sp modelId="{30BA32AD-48B8-4AA2-9A86-C7DFB4735F4C}">
      <dsp:nvSpPr>
        <dsp:cNvPr id="0" name=""/>
        <dsp:cNvSpPr/>
      </dsp:nvSpPr>
      <dsp:spPr>
        <a:xfrm>
          <a:off x="1487326" y="2420"/>
          <a:ext cx="1268238" cy="755503"/>
        </a:xfrm>
        <a:prstGeom prst="roundRect">
          <a:avLst>
            <a:gd name="adj" fmla="val 10000"/>
          </a:avLst>
        </a:prstGeom>
        <a:solidFill>
          <a:srgbClr val="C7842B"/>
        </a:solidFill>
        <a:ln w="9525" cap="rnd" cmpd="sng" algn="ctr">
          <a:solidFill>
            <a:srgbClr val="C7842B"/>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kern="1200" dirty="0" err="1" smtClean="0">
              <a:solidFill>
                <a:schemeClr val="tx1"/>
              </a:solidFill>
              <a:latin typeface="Myriad Pro"/>
              <a:cs typeface="Myriad Pro"/>
            </a:rPr>
            <a:t>Adaptar</a:t>
          </a:r>
          <a:r>
            <a:rPr lang="en-US" sz="1600" b="0" kern="1200" dirty="0" smtClean="0">
              <a:solidFill>
                <a:schemeClr val="tx1"/>
              </a:solidFill>
              <a:latin typeface="Myriad Pro"/>
              <a:cs typeface="Myriad Pro"/>
            </a:rPr>
            <a:t>  </a:t>
          </a:r>
          <a:r>
            <a:rPr lang="en-US" sz="1600" b="0" kern="1200" dirty="0" err="1" smtClean="0">
              <a:solidFill>
                <a:schemeClr val="tx1"/>
              </a:solidFill>
              <a:latin typeface="Myriad Pro"/>
              <a:cs typeface="Myriad Pro"/>
            </a:rPr>
            <a:t>produtos</a:t>
          </a:r>
          <a:r>
            <a:rPr lang="en-US" sz="1600" b="0" kern="1200" dirty="0" smtClean="0">
              <a:solidFill>
                <a:schemeClr val="tx1"/>
              </a:solidFill>
              <a:latin typeface="Myriad Pro"/>
              <a:cs typeface="Myriad Pro"/>
            </a:rPr>
            <a:t> &amp; </a:t>
          </a:r>
          <a:r>
            <a:rPr lang="en-US" sz="1600" b="0" kern="1200" dirty="0" err="1" smtClean="0">
              <a:solidFill>
                <a:schemeClr val="tx1"/>
              </a:solidFill>
              <a:latin typeface="Myriad Pro"/>
              <a:cs typeface="Myriad Pro"/>
            </a:rPr>
            <a:t>processos</a:t>
          </a:r>
          <a:endParaRPr lang="en-US" sz="1600" b="0" kern="1200" dirty="0">
            <a:solidFill>
              <a:schemeClr val="tx1"/>
            </a:solidFill>
            <a:latin typeface="Myriad Pro"/>
            <a:cs typeface="Myriad Pro"/>
          </a:endParaRPr>
        </a:p>
      </dsp:txBody>
      <dsp:txXfrm>
        <a:off x="1509454" y="24548"/>
        <a:ext cx="1223982" cy="711247"/>
      </dsp:txXfrm>
    </dsp:sp>
    <dsp:sp modelId="{16191BA7-7D96-4715-B834-8BD39484B479}">
      <dsp:nvSpPr>
        <dsp:cNvPr id="0" name=""/>
        <dsp:cNvSpPr/>
      </dsp:nvSpPr>
      <dsp:spPr>
        <a:xfrm>
          <a:off x="1487326" y="8327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1509454" y="854873"/>
        <a:ext cx="1223982" cy="711247"/>
      </dsp:txXfrm>
    </dsp:sp>
    <dsp:sp modelId="{1A922E0F-688F-4F71-A8B1-71A460ED5D27}">
      <dsp:nvSpPr>
        <dsp:cNvPr id="0" name=""/>
        <dsp:cNvSpPr/>
      </dsp:nvSpPr>
      <dsp:spPr>
        <a:xfrm>
          <a:off x="1487326" y="166307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1509454" y="1685198"/>
        <a:ext cx="1223982" cy="711247"/>
      </dsp:txXfrm>
    </dsp:sp>
    <dsp:sp modelId="{4B24DB5C-C9FD-4F16-AC37-7209C7BDB545}">
      <dsp:nvSpPr>
        <dsp:cNvPr id="0" name=""/>
        <dsp:cNvSpPr/>
      </dsp:nvSpPr>
      <dsp:spPr>
        <a:xfrm>
          <a:off x="1487326" y="249339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1509454" y="2515523"/>
        <a:ext cx="1223982" cy="711247"/>
      </dsp:txXfrm>
    </dsp:sp>
    <dsp:sp modelId="{7C4C282B-7F01-4E4E-B499-A04521E9F16D}">
      <dsp:nvSpPr>
        <dsp:cNvPr id="0" name=""/>
        <dsp:cNvSpPr/>
      </dsp:nvSpPr>
      <dsp:spPr>
        <a:xfrm>
          <a:off x="1487326" y="332372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1509454" y="3345848"/>
        <a:ext cx="1223982" cy="711247"/>
      </dsp:txXfrm>
    </dsp:sp>
    <dsp:sp modelId="{5CF8BA57-F847-4335-B6CE-A6CB307954A2}">
      <dsp:nvSpPr>
        <dsp:cNvPr id="0" name=""/>
        <dsp:cNvSpPr/>
      </dsp:nvSpPr>
      <dsp:spPr>
        <a:xfrm>
          <a:off x="1487326" y="41540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1509454" y="4176173"/>
        <a:ext cx="1223982" cy="711247"/>
      </dsp:txXfrm>
    </dsp:sp>
    <dsp:sp modelId="{996F8264-57DE-4CAA-976A-885F9667F404}">
      <dsp:nvSpPr>
        <dsp:cNvPr id="0" name=""/>
        <dsp:cNvSpPr/>
      </dsp:nvSpPr>
      <dsp:spPr>
        <a:xfrm>
          <a:off x="2968629" y="2420"/>
          <a:ext cx="1268238" cy="755503"/>
        </a:xfrm>
        <a:prstGeom prst="roundRect">
          <a:avLst>
            <a:gd name="adj" fmla="val 10000"/>
          </a:avLst>
        </a:prstGeom>
        <a:solidFill>
          <a:srgbClr val="C7842B"/>
        </a:solidFill>
        <a:ln w="9525" cap="rnd" cmpd="sng" algn="ctr">
          <a:solidFill>
            <a:srgbClr val="C7842B"/>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0" kern="1200" dirty="0" err="1" smtClean="0">
              <a:solidFill>
                <a:schemeClr val="tx1"/>
              </a:solidFill>
              <a:latin typeface="Myriad Pro"/>
              <a:cs typeface="Myriad Pro"/>
            </a:rPr>
            <a:t>Investir</a:t>
          </a:r>
          <a:r>
            <a:rPr lang="en-US" sz="1400" b="0" kern="1200" dirty="0" smtClean="0">
              <a:solidFill>
                <a:schemeClr val="tx1"/>
              </a:solidFill>
              <a:latin typeface="Myriad Pro"/>
              <a:cs typeface="Myriad Pro"/>
            </a:rPr>
            <a:t> para remover </a:t>
          </a:r>
          <a:r>
            <a:rPr lang="en-US" sz="1400" b="0" kern="1200" dirty="0" err="1" smtClean="0">
              <a:solidFill>
                <a:schemeClr val="tx1"/>
              </a:solidFill>
              <a:latin typeface="Myriad Pro"/>
              <a:cs typeface="Myriad Pro"/>
            </a:rPr>
            <a:t>restrições</a:t>
          </a:r>
          <a:r>
            <a:rPr lang="en-US" sz="1400" b="0" kern="1200" dirty="0" smtClean="0">
              <a:solidFill>
                <a:schemeClr val="tx1"/>
              </a:solidFill>
              <a:latin typeface="Myriad Pro"/>
              <a:cs typeface="Myriad Pro"/>
            </a:rPr>
            <a:t> </a:t>
          </a:r>
          <a:endParaRPr lang="en-US" sz="1400" b="0" kern="1200" dirty="0">
            <a:solidFill>
              <a:schemeClr val="tx1"/>
            </a:solidFill>
            <a:latin typeface="Myriad Pro"/>
            <a:cs typeface="Myriad Pro"/>
          </a:endParaRPr>
        </a:p>
      </dsp:txBody>
      <dsp:txXfrm>
        <a:off x="2990757" y="24548"/>
        <a:ext cx="1223982" cy="711247"/>
      </dsp:txXfrm>
    </dsp:sp>
    <dsp:sp modelId="{3DFEAEA8-78DD-4768-8E79-F736677CA11E}">
      <dsp:nvSpPr>
        <dsp:cNvPr id="0" name=""/>
        <dsp:cNvSpPr/>
      </dsp:nvSpPr>
      <dsp:spPr>
        <a:xfrm>
          <a:off x="2968629" y="8327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990757" y="854873"/>
        <a:ext cx="1223982" cy="711247"/>
      </dsp:txXfrm>
    </dsp:sp>
    <dsp:sp modelId="{A1DBD11C-CC1D-4C04-B11C-D774E41A1983}">
      <dsp:nvSpPr>
        <dsp:cNvPr id="0" name=""/>
        <dsp:cNvSpPr/>
      </dsp:nvSpPr>
      <dsp:spPr>
        <a:xfrm>
          <a:off x="2968629" y="166307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990757" y="1685198"/>
        <a:ext cx="1223982" cy="711247"/>
      </dsp:txXfrm>
    </dsp:sp>
    <dsp:sp modelId="{242C444C-5568-4D11-893A-84D8A362FB97}">
      <dsp:nvSpPr>
        <dsp:cNvPr id="0" name=""/>
        <dsp:cNvSpPr/>
      </dsp:nvSpPr>
      <dsp:spPr>
        <a:xfrm>
          <a:off x="2968629" y="249339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990757" y="2515523"/>
        <a:ext cx="1223982" cy="711247"/>
      </dsp:txXfrm>
    </dsp:sp>
    <dsp:sp modelId="{65196211-2963-47AC-BC5F-697458A38391}">
      <dsp:nvSpPr>
        <dsp:cNvPr id="0" name=""/>
        <dsp:cNvSpPr/>
      </dsp:nvSpPr>
      <dsp:spPr>
        <a:xfrm>
          <a:off x="2968629" y="332372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990757" y="3345848"/>
        <a:ext cx="1223982" cy="711247"/>
      </dsp:txXfrm>
    </dsp:sp>
    <dsp:sp modelId="{B16B2163-C89D-460C-83A3-2F83B3107EE2}">
      <dsp:nvSpPr>
        <dsp:cNvPr id="0" name=""/>
        <dsp:cNvSpPr/>
      </dsp:nvSpPr>
      <dsp:spPr>
        <a:xfrm>
          <a:off x="2968629" y="41540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2990757" y="4176173"/>
        <a:ext cx="1223982" cy="711247"/>
      </dsp:txXfrm>
    </dsp:sp>
    <dsp:sp modelId="{CE3F0C68-61C8-4CEE-AFD8-2B9C2EB93A59}">
      <dsp:nvSpPr>
        <dsp:cNvPr id="0" name=""/>
        <dsp:cNvSpPr/>
      </dsp:nvSpPr>
      <dsp:spPr>
        <a:xfrm>
          <a:off x="4449932" y="2420"/>
          <a:ext cx="1268238" cy="755503"/>
        </a:xfrm>
        <a:prstGeom prst="roundRect">
          <a:avLst>
            <a:gd name="adj" fmla="val 10000"/>
          </a:avLst>
        </a:prstGeom>
        <a:solidFill>
          <a:srgbClr val="C7842B"/>
        </a:solidFill>
        <a:ln w="9525" cap="rnd" cmpd="sng" algn="ctr">
          <a:solidFill>
            <a:srgbClr val="C7842B"/>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00000"/>
            </a:lnSpc>
            <a:spcBef>
              <a:spcPct val="0"/>
            </a:spcBef>
            <a:spcAft>
              <a:spcPct val="35000"/>
            </a:spcAft>
          </a:pPr>
          <a:r>
            <a:rPr lang="en-US" sz="1400" b="0" kern="1200" dirty="0" err="1" smtClean="0">
              <a:solidFill>
                <a:schemeClr val="tx1"/>
              </a:solidFill>
              <a:latin typeface="Myriad Pro"/>
              <a:cs typeface="Myriad Pro"/>
            </a:rPr>
            <a:t>Alavancar</a:t>
          </a:r>
          <a:r>
            <a:rPr lang="en-US" sz="1400" b="0" kern="1200" dirty="0" smtClean="0">
              <a:solidFill>
                <a:schemeClr val="tx1"/>
              </a:solidFill>
              <a:latin typeface="Myriad Pro"/>
              <a:cs typeface="Myriad Pro"/>
            </a:rPr>
            <a:t>  o </a:t>
          </a:r>
          <a:r>
            <a:rPr lang="en-US" sz="1400" b="0" kern="1200" dirty="0" err="1" smtClean="0">
              <a:solidFill>
                <a:schemeClr val="tx1"/>
              </a:solidFill>
              <a:latin typeface="Myriad Pro"/>
              <a:cs typeface="Myriad Pro"/>
            </a:rPr>
            <a:t>potencial</a:t>
          </a:r>
          <a:r>
            <a:rPr lang="en-US" sz="1400" b="0" kern="1200" dirty="0" smtClean="0">
              <a:solidFill>
                <a:schemeClr val="tx1"/>
              </a:solidFill>
              <a:latin typeface="Myriad Pro"/>
              <a:cs typeface="Myriad Pro"/>
            </a:rPr>
            <a:t> do </a:t>
          </a:r>
          <a:r>
            <a:rPr lang="en-US" sz="1400" b="0" kern="1200" dirty="0" err="1" smtClean="0">
              <a:solidFill>
                <a:schemeClr val="tx1"/>
              </a:solidFill>
              <a:latin typeface="Myriad Pro"/>
              <a:cs typeface="Myriad Pro"/>
            </a:rPr>
            <a:t>negocio</a:t>
          </a:r>
          <a:r>
            <a:rPr lang="en-US" sz="1550" b="0" kern="1200" dirty="0" smtClean="0">
              <a:solidFill>
                <a:schemeClr val="tx1"/>
              </a:solidFill>
              <a:latin typeface="Myriad Pro"/>
              <a:cs typeface="Myriad Pro"/>
            </a:rPr>
            <a:t> </a:t>
          </a:r>
          <a:endParaRPr lang="en-US" sz="1550" b="0" kern="1200" dirty="0">
            <a:solidFill>
              <a:schemeClr val="tx1"/>
            </a:solidFill>
            <a:latin typeface="Myriad Pro"/>
            <a:cs typeface="Myriad Pro"/>
          </a:endParaRPr>
        </a:p>
      </dsp:txBody>
      <dsp:txXfrm>
        <a:off x="4472060" y="24548"/>
        <a:ext cx="1223982" cy="711247"/>
      </dsp:txXfrm>
    </dsp:sp>
    <dsp:sp modelId="{28A1A25D-FD46-49E8-80F8-F7F149F87B34}">
      <dsp:nvSpPr>
        <dsp:cNvPr id="0" name=""/>
        <dsp:cNvSpPr/>
      </dsp:nvSpPr>
      <dsp:spPr>
        <a:xfrm>
          <a:off x="4449932" y="8327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4472060" y="854873"/>
        <a:ext cx="1223982" cy="711247"/>
      </dsp:txXfrm>
    </dsp:sp>
    <dsp:sp modelId="{4C54E2F7-E8A3-47BC-B1D2-89814ED2D70F}">
      <dsp:nvSpPr>
        <dsp:cNvPr id="0" name=""/>
        <dsp:cNvSpPr/>
      </dsp:nvSpPr>
      <dsp:spPr>
        <a:xfrm>
          <a:off x="4449932" y="166307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4472060" y="1685198"/>
        <a:ext cx="1223982" cy="711247"/>
      </dsp:txXfrm>
    </dsp:sp>
    <dsp:sp modelId="{9192D7AD-FE31-4368-8720-FDAF4DEAF179}">
      <dsp:nvSpPr>
        <dsp:cNvPr id="0" name=""/>
        <dsp:cNvSpPr/>
      </dsp:nvSpPr>
      <dsp:spPr>
        <a:xfrm>
          <a:off x="4449932" y="249339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4472060" y="2515523"/>
        <a:ext cx="1223982" cy="711247"/>
      </dsp:txXfrm>
    </dsp:sp>
    <dsp:sp modelId="{39337B27-065E-4119-A382-C4A93BF02FAE}">
      <dsp:nvSpPr>
        <dsp:cNvPr id="0" name=""/>
        <dsp:cNvSpPr/>
      </dsp:nvSpPr>
      <dsp:spPr>
        <a:xfrm>
          <a:off x="4449932" y="332372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4472060" y="3345848"/>
        <a:ext cx="1223982" cy="711247"/>
      </dsp:txXfrm>
    </dsp:sp>
    <dsp:sp modelId="{0CD8397B-50FD-448D-83B2-4449CAE69F16}">
      <dsp:nvSpPr>
        <dsp:cNvPr id="0" name=""/>
        <dsp:cNvSpPr/>
      </dsp:nvSpPr>
      <dsp:spPr>
        <a:xfrm>
          <a:off x="4449932" y="41540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4472060" y="4176173"/>
        <a:ext cx="1223982" cy="711247"/>
      </dsp:txXfrm>
    </dsp:sp>
    <dsp:sp modelId="{42785CA4-AFE2-47AC-84E9-65D4A32B0DE6}">
      <dsp:nvSpPr>
        <dsp:cNvPr id="0" name=""/>
        <dsp:cNvSpPr/>
      </dsp:nvSpPr>
      <dsp:spPr>
        <a:xfrm>
          <a:off x="5931235" y="2420"/>
          <a:ext cx="1268238" cy="755503"/>
        </a:xfrm>
        <a:prstGeom prst="roundRect">
          <a:avLst>
            <a:gd name="adj" fmla="val 10000"/>
          </a:avLst>
        </a:prstGeom>
        <a:solidFill>
          <a:srgbClr val="C7842B"/>
        </a:solidFill>
        <a:ln w="9525" cap="rnd" cmpd="sng" algn="ctr">
          <a:solidFill>
            <a:srgbClr val="C7842B"/>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0" kern="1200" dirty="0" err="1" smtClean="0">
              <a:solidFill>
                <a:schemeClr val="tx1"/>
              </a:solidFill>
              <a:latin typeface="Myriad Pro"/>
              <a:cs typeface="Myriad Pro"/>
            </a:rPr>
            <a:t>Combinar</a:t>
          </a:r>
          <a:r>
            <a:rPr lang="en-US" sz="1400" b="0" kern="1200" dirty="0" smtClean="0">
              <a:solidFill>
                <a:schemeClr val="tx1"/>
              </a:solidFill>
              <a:latin typeface="Myriad Pro"/>
              <a:cs typeface="Myriad Pro"/>
            </a:rPr>
            <a:t> </a:t>
          </a:r>
          <a:r>
            <a:rPr lang="en-US" sz="1400" b="0" kern="1200" dirty="0" err="1" smtClean="0">
              <a:solidFill>
                <a:schemeClr val="tx1"/>
              </a:solidFill>
              <a:latin typeface="Myriad Pro"/>
              <a:cs typeface="Myriad Pro"/>
            </a:rPr>
            <a:t>recursos</a:t>
          </a:r>
          <a:r>
            <a:rPr lang="en-US" sz="1400" b="0" kern="1200" dirty="0" smtClean="0">
              <a:solidFill>
                <a:schemeClr val="tx1"/>
              </a:solidFill>
              <a:latin typeface="Myriad Pro"/>
              <a:cs typeface="Myriad Pro"/>
            </a:rPr>
            <a:t> e </a:t>
          </a:r>
          <a:r>
            <a:rPr lang="en-US" sz="1400" b="0" kern="1200" dirty="0" err="1" smtClean="0">
              <a:solidFill>
                <a:schemeClr val="tx1"/>
              </a:solidFill>
              <a:latin typeface="Myriad Pro"/>
              <a:cs typeface="Myriad Pro"/>
            </a:rPr>
            <a:t>habilidades</a:t>
          </a:r>
          <a:endParaRPr lang="en-US" sz="1400" b="0" kern="1200" dirty="0">
            <a:solidFill>
              <a:schemeClr val="tx1"/>
            </a:solidFill>
            <a:latin typeface="Myriad Pro"/>
            <a:cs typeface="Myriad Pro"/>
          </a:endParaRPr>
        </a:p>
      </dsp:txBody>
      <dsp:txXfrm>
        <a:off x="5953363" y="24548"/>
        <a:ext cx="1223982" cy="711247"/>
      </dsp:txXfrm>
    </dsp:sp>
    <dsp:sp modelId="{8BFA284E-0044-441A-BF75-E6AB2FC08D99}">
      <dsp:nvSpPr>
        <dsp:cNvPr id="0" name=""/>
        <dsp:cNvSpPr/>
      </dsp:nvSpPr>
      <dsp:spPr>
        <a:xfrm>
          <a:off x="5931235" y="8327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5953363" y="854873"/>
        <a:ext cx="1223982" cy="711247"/>
      </dsp:txXfrm>
    </dsp:sp>
    <dsp:sp modelId="{91380815-C071-4830-9871-865AAC26DBF0}">
      <dsp:nvSpPr>
        <dsp:cNvPr id="0" name=""/>
        <dsp:cNvSpPr/>
      </dsp:nvSpPr>
      <dsp:spPr>
        <a:xfrm>
          <a:off x="5931235" y="166307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5953363" y="1685198"/>
        <a:ext cx="1223982" cy="711247"/>
      </dsp:txXfrm>
    </dsp:sp>
    <dsp:sp modelId="{CC53453B-B735-4586-8B36-E1B19EE67D1D}">
      <dsp:nvSpPr>
        <dsp:cNvPr id="0" name=""/>
        <dsp:cNvSpPr/>
      </dsp:nvSpPr>
      <dsp:spPr>
        <a:xfrm>
          <a:off x="5931235" y="249339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5953363" y="2515523"/>
        <a:ext cx="1223982" cy="711247"/>
      </dsp:txXfrm>
    </dsp:sp>
    <dsp:sp modelId="{29CC71AA-1EFA-43CF-BBC1-F9A9C64768E0}">
      <dsp:nvSpPr>
        <dsp:cNvPr id="0" name=""/>
        <dsp:cNvSpPr/>
      </dsp:nvSpPr>
      <dsp:spPr>
        <a:xfrm>
          <a:off x="5931235" y="332372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5953363" y="3345848"/>
        <a:ext cx="1223982" cy="711247"/>
      </dsp:txXfrm>
    </dsp:sp>
    <dsp:sp modelId="{43D1059E-8153-441A-A104-786ED077AFEB}">
      <dsp:nvSpPr>
        <dsp:cNvPr id="0" name=""/>
        <dsp:cNvSpPr/>
      </dsp:nvSpPr>
      <dsp:spPr>
        <a:xfrm>
          <a:off x="5931235" y="41540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5953363" y="4176173"/>
        <a:ext cx="1223982" cy="711247"/>
      </dsp:txXfrm>
    </dsp:sp>
    <dsp:sp modelId="{9AED42D4-C0DB-4631-A14A-B4FBF3708CD7}">
      <dsp:nvSpPr>
        <dsp:cNvPr id="0" name=""/>
        <dsp:cNvSpPr/>
      </dsp:nvSpPr>
      <dsp:spPr>
        <a:xfrm>
          <a:off x="7412538" y="0"/>
          <a:ext cx="1268238" cy="755503"/>
        </a:xfrm>
        <a:prstGeom prst="roundRect">
          <a:avLst>
            <a:gd name="adj" fmla="val 10000"/>
          </a:avLst>
        </a:prstGeom>
        <a:solidFill>
          <a:srgbClr val="C7842B"/>
        </a:solidFill>
        <a:ln w="9525" cap="rnd" cmpd="sng" algn="ctr">
          <a:solidFill>
            <a:srgbClr val="C7842B"/>
          </a:solidFill>
          <a:prstDash val="solid"/>
        </a:ln>
        <a:effectLst/>
        <a:scene3d>
          <a:camera prst="orthographicFront"/>
          <a:lightRig rig="flat" dir="t"/>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0" kern="1200" dirty="0" err="1" smtClean="0">
              <a:solidFill>
                <a:schemeClr val="tx1"/>
              </a:solidFill>
              <a:latin typeface="Myriad Pro"/>
              <a:cs typeface="Myriad Pro"/>
            </a:rPr>
            <a:t>Engajar</a:t>
          </a:r>
          <a:r>
            <a:rPr lang="en-US" sz="1200" b="0" kern="1200" dirty="0" smtClean="0">
              <a:solidFill>
                <a:schemeClr val="tx1"/>
              </a:solidFill>
              <a:latin typeface="Myriad Pro"/>
              <a:cs typeface="Myriad Pro"/>
            </a:rPr>
            <a:t>-se no </a:t>
          </a:r>
          <a:r>
            <a:rPr lang="en-US" sz="1200" b="0" kern="1200" dirty="0" err="1" smtClean="0">
              <a:solidFill>
                <a:schemeClr val="tx1"/>
              </a:solidFill>
              <a:latin typeface="Myriad Pro"/>
              <a:cs typeface="Myriad Pro"/>
            </a:rPr>
            <a:t>dialogo</a:t>
          </a:r>
          <a:r>
            <a:rPr lang="en-US" sz="1200" b="0" kern="1200" dirty="0" smtClean="0">
              <a:solidFill>
                <a:schemeClr val="tx1"/>
              </a:solidFill>
              <a:latin typeface="Myriad Pro"/>
              <a:cs typeface="Myriad Pro"/>
            </a:rPr>
            <a:t> </a:t>
          </a:r>
          <a:r>
            <a:rPr lang="en-US" sz="1200" b="0" kern="1200" dirty="0" err="1" smtClean="0">
              <a:solidFill>
                <a:schemeClr val="tx1"/>
              </a:solidFill>
              <a:latin typeface="Myriad Pro"/>
              <a:cs typeface="Myriad Pro"/>
            </a:rPr>
            <a:t>sobre</a:t>
          </a:r>
          <a:r>
            <a:rPr lang="en-US" sz="1200" b="0" kern="1200" dirty="0" smtClean="0">
              <a:solidFill>
                <a:schemeClr val="tx1"/>
              </a:solidFill>
              <a:latin typeface="Myriad Pro"/>
              <a:cs typeface="Myriad Pro"/>
            </a:rPr>
            <a:t> </a:t>
          </a:r>
          <a:r>
            <a:rPr lang="en-US" sz="1200" b="0" kern="1200" dirty="0" err="1" smtClean="0">
              <a:solidFill>
                <a:schemeClr val="tx1"/>
              </a:solidFill>
              <a:latin typeface="Myriad Pro"/>
              <a:cs typeface="Myriad Pro"/>
            </a:rPr>
            <a:t>políticas</a:t>
          </a:r>
          <a:r>
            <a:rPr lang="en-US" sz="1200" b="0" kern="1200" dirty="0" smtClean="0">
              <a:solidFill>
                <a:schemeClr val="tx1"/>
              </a:solidFill>
              <a:latin typeface="Myriad Pro"/>
              <a:cs typeface="Myriad Pro"/>
            </a:rPr>
            <a:t> </a:t>
          </a:r>
          <a:r>
            <a:rPr lang="en-US" sz="1200" b="0" kern="1200" dirty="0" err="1" smtClean="0">
              <a:solidFill>
                <a:schemeClr val="tx1"/>
              </a:solidFill>
              <a:latin typeface="Myriad Pro"/>
              <a:cs typeface="Myriad Pro"/>
            </a:rPr>
            <a:t>públicas</a:t>
          </a:r>
          <a:endParaRPr lang="en-US" sz="1200" b="0" kern="1200" dirty="0">
            <a:solidFill>
              <a:schemeClr val="tx1"/>
            </a:solidFill>
            <a:latin typeface="Myriad Pro"/>
            <a:cs typeface="Myriad Pro"/>
          </a:endParaRPr>
        </a:p>
      </dsp:txBody>
      <dsp:txXfrm>
        <a:off x="7434666" y="22128"/>
        <a:ext cx="1223982" cy="711247"/>
      </dsp:txXfrm>
    </dsp:sp>
    <dsp:sp modelId="{59DF2584-E92A-4E0A-A026-DA4C836044BB}">
      <dsp:nvSpPr>
        <dsp:cNvPr id="0" name=""/>
        <dsp:cNvSpPr/>
      </dsp:nvSpPr>
      <dsp:spPr>
        <a:xfrm>
          <a:off x="7412538" y="8327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7434666" y="854873"/>
        <a:ext cx="1223982" cy="711247"/>
      </dsp:txXfrm>
    </dsp:sp>
    <dsp:sp modelId="{540DDC16-1621-4467-823E-A2B3DD6E59AC}">
      <dsp:nvSpPr>
        <dsp:cNvPr id="0" name=""/>
        <dsp:cNvSpPr/>
      </dsp:nvSpPr>
      <dsp:spPr>
        <a:xfrm>
          <a:off x="7412538" y="166307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7434666" y="1685198"/>
        <a:ext cx="1223982" cy="711247"/>
      </dsp:txXfrm>
    </dsp:sp>
    <dsp:sp modelId="{0F24C82C-A594-4E20-99EB-3FEEC830C3E3}">
      <dsp:nvSpPr>
        <dsp:cNvPr id="0" name=""/>
        <dsp:cNvSpPr/>
      </dsp:nvSpPr>
      <dsp:spPr>
        <a:xfrm>
          <a:off x="7412538" y="249339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7434666" y="2515523"/>
        <a:ext cx="1223982" cy="711247"/>
      </dsp:txXfrm>
    </dsp:sp>
    <dsp:sp modelId="{A604AE56-DDF7-4CDB-9F5F-0EA3C74ECADB}">
      <dsp:nvSpPr>
        <dsp:cNvPr id="0" name=""/>
        <dsp:cNvSpPr/>
      </dsp:nvSpPr>
      <dsp:spPr>
        <a:xfrm>
          <a:off x="7412538" y="3323720"/>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7434666" y="3345848"/>
        <a:ext cx="1223982" cy="711247"/>
      </dsp:txXfrm>
    </dsp:sp>
    <dsp:sp modelId="{0BAC676C-FF9B-4B00-8E17-9F665AA3EEB5}">
      <dsp:nvSpPr>
        <dsp:cNvPr id="0" name=""/>
        <dsp:cNvSpPr/>
      </dsp:nvSpPr>
      <dsp:spPr>
        <a:xfrm>
          <a:off x="7412538" y="4154045"/>
          <a:ext cx="1268238" cy="755503"/>
        </a:xfrm>
        <a:prstGeom prst="roundRect">
          <a:avLst>
            <a:gd name="adj" fmla="val 10000"/>
          </a:avLst>
        </a:prstGeom>
        <a:noFill/>
        <a:ln w="22225" cap="flat" cmpd="sng" algn="ctr">
          <a:solidFill>
            <a:srgbClr val="728D93"/>
          </a:solidFill>
          <a:prstDash val="solid"/>
          <a:round/>
          <a:headEnd type="none" w="med" len="med"/>
          <a:tailEnd type="none" w="med" len="med"/>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b="0" kern="1200" dirty="0">
            <a:latin typeface="Myriad Pro"/>
            <a:cs typeface="Myriad Pro"/>
          </a:endParaRPr>
        </a:p>
      </dsp:txBody>
      <dsp:txXfrm>
        <a:off x="7434666" y="4176173"/>
        <a:ext cx="1223982" cy="7112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13ED-650B-463D-89F3-30C0C0EB9EB9}">
      <dsp:nvSpPr>
        <dsp:cNvPr id="0" name=""/>
        <dsp:cNvSpPr/>
      </dsp:nvSpPr>
      <dsp:spPr>
        <a:xfrm>
          <a:off x="0" y="262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924EE-B10A-4FC7-94F6-CD140473B23E}">
      <dsp:nvSpPr>
        <dsp:cNvPr id="0" name=""/>
        <dsp:cNvSpPr/>
      </dsp:nvSpPr>
      <dsp:spPr>
        <a:xfrm>
          <a:off x="0" y="262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Conteúdo</a:t>
          </a:r>
          <a:r>
            <a:rPr lang="en-US" sz="2000" kern="1200" dirty="0" smtClean="0"/>
            <a:t> </a:t>
          </a:r>
          <a:r>
            <a:rPr lang="en-US" sz="2000" kern="1200" dirty="0" err="1" smtClean="0"/>
            <a:t>Externo</a:t>
          </a:r>
          <a:endParaRPr lang="en-US" sz="2000" kern="1200" dirty="0"/>
        </a:p>
      </dsp:txBody>
      <dsp:txXfrm>
        <a:off x="0" y="2629"/>
        <a:ext cx="1554480" cy="896590"/>
      </dsp:txXfrm>
    </dsp:sp>
    <dsp:sp modelId="{0D822C1D-4647-4476-8A43-F3A9F9C0EDC3}">
      <dsp:nvSpPr>
        <dsp:cNvPr id="0" name=""/>
        <dsp:cNvSpPr/>
      </dsp:nvSpPr>
      <dsp:spPr>
        <a:xfrm>
          <a:off x="1671065" y="4334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latin typeface="Myriad Pro" pitchFamily="-110" charset="0"/>
            </a:rPr>
            <a:t>Contexto </a:t>
          </a:r>
          <a:r>
            <a:rPr lang="pt-BR" sz="1500" kern="1200" dirty="0" smtClean="0">
              <a:latin typeface="Myriad Pro" pitchFamily="-110" charset="0"/>
            </a:rPr>
            <a:t>político, econômico, social, ambiental, regional, tecnológico e organizacional.</a:t>
          </a:r>
          <a:endParaRPr lang="en-GB" sz="1500" kern="1200" dirty="0" smtClean="0">
            <a:latin typeface="Myriad Pro" pitchFamily="-110" charset="0"/>
          </a:endParaRPr>
        </a:p>
      </dsp:txBody>
      <dsp:txXfrm>
        <a:off x="1671065" y="43343"/>
        <a:ext cx="6101334" cy="814286"/>
      </dsp:txXfrm>
    </dsp:sp>
    <dsp:sp modelId="{66178EA3-C668-44FC-ADE5-DB598813D94C}">
      <dsp:nvSpPr>
        <dsp:cNvPr id="0" name=""/>
        <dsp:cNvSpPr/>
      </dsp:nvSpPr>
      <dsp:spPr>
        <a:xfrm>
          <a:off x="1554479" y="85762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68A3B-7ADE-43E7-A29C-EA63FB43B8B5}">
      <dsp:nvSpPr>
        <dsp:cNvPr id="0" name=""/>
        <dsp:cNvSpPr/>
      </dsp:nvSpPr>
      <dsp:spPr>
        <a:xfrm>
          <a:off x="0" y="89921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C5B78-F562-4379-96BA-A50F23F30931}">
      <dsp:nvSpPr>
        <dsp:cNvPr id="0" name=""/>
        <dsp:cNvSpPr/>
      </dsp:nvSpPr>
      <dsp:spPr>
        <a:xfrm>
          <a:off x="0" y="89921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Histórico</a:t>
          </a:r>
          <a:endParaRPr lang="en-US" sz="2000" kern="1200" dirty="0"/>
        </a:p>
      </dsp:txBody>
      <dsp:txXfrm>
        <a:off x="0" y="899219"/>
        <a:ext cx="1554480" cy="896590"/>
      </dsp:txXfrm>
    </dsp:sp>
    <dsp:sp modelId="{07ABCF03-BD1F-416B-AED4-48761C09C2C3}">
      <dsp:nvSpPr>
        <dsp:cNvPr id="0" name=""/>
        <dsp:cNvSpPr/>
      </dsp:nvSpPr>
      <dsp:spPr>
        <a:xfrm>
          <a:off x="1671065" y="93993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Qual é a </a:t>
          </a:r>
          <a:r>
            <a:rPr lang="pt-BR" sz="1500" b="1" kern="1200" dirty="0" smtClean="0">
              <a:latin typeface="Myriad Pro" pitchFamily="-110" charset="0"/>
            </a:rPr>
            <a:t>história</a:t>
          </a:r>
          <a:r>
            <a:rPr lang="pt-BR" sz="1500" kern="1200" dirty="0" smtClean="0">
              <a:latin typeface="Myriad Pro" pitchFamily="-110" charset="0"/>
            </a:rPr>
            <a:t> da empresa? De onde surgiu a ideia? </a:t>
          </a:r>
        </a:p>
        <a:p>
          <a:pPr lvl="0" algn="l" defTabSz="666750">
            <a:lnSpc>
              <a:spcPct val="90000"/>
            </a:lnSpc>
            <a:spcBef>
              <a:spcPct val="0"/>
            </a:spcBef>
            <a:spcAft>
              <a:spcPct val="35000"/>
            </a:spcAft>
          </a:pPr>
          <a:r>
            <a:rPr lang="pt-BR" sz="1500" kern="1200" dirty="0" smtClean="0">
              <a:latin typeface="Myriad Pro" pitchFamily="-110" charset="0"/>
            </a:rPr>
            <a:t>Quem inventou isso? Como foi desenvolvido (breve linha do tempo)?</a:t>
          </a:r>
          <a:endParaRPr lang="en-GB" sz="1500" kern="1200" dirty="0" smtClean="0">
            <a:latin typeface="Myriad Pro" pitchFamily="-110" charset="0"/>
          </a:endParaRPr>
        </a:p>
      </dsp:txBody>
      <dsp:txXfrm>
        <a:off x="1671065" y="939933"/>
        <a:ext cx="6101334" cy="814286"/>
      </dsp:txXfrm>
    </dsp:sp>
    <dsp:sp modelId="{A85710BD-1435-4EEB-A0DE-8FE6F5098F8E}">
      <dsp:nvSpPr>
        <dsp:cNvPr id="0" name=""/>
        <dsp:cNvSpPr/>
      </dsp:nvSpPr>
      <dsp:spPr>
        <a:xfrm>
          <a:off x="1554479" y="175421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33F3B-3324-4A9A-BDAE-B1BFD3EB635B}">
      <dsp:nvSpPr>
        <dsp:cNvPr id="0" name=""/>
        <dsp:cNvSpPr/>
      </dsp:nvSpPr>
      <dsp:spPr>
        <a:xfrm>
          <a:off x="0" y="179580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837D1-FB42-4206-9931-C9AD825FD7A2}">
      <dsp:nvSpPr>
        <dsp:cNvPr id="0" name=""/>
        <dsp:cNvSpPr/>
      </dsp:nvSpPr>
      <dsp:spPr>
        <a:xfrm>
          <a:off x="0" y="179580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Modelo</a:t>
          </a:r>
          <a:r>
            <a:rPr lang="en-US" sz="2000" kern="1200" dirty="0" smtClean="0"/>
            <a:t> de </a:t>
          </a:r>
          <a:r>
            <a:rPr lang="en-US" sz="2000" kern="1200" dirty="0" err="1" smtClean="0"/>
            <a:t>Negócios</a:t>
          </a:r>
          <a:endParaRPr lang="en-US" sz="2000" kern="1200" dirty="0"/>
        </a:p>
      </dsp:txBody>
      <dsp:txXfrm>
        <a:off x="0" y="1795809"/>
        <a:ext cx="1554480" cy="896590"/>
      </dsp:txXfrm>
    </dsp:sp>
    <dsp:sp modelId="{732C5AA6-7C12-46A2-9A27-8FFFA7F77420}">
      <dsp:nvSpPr>
        <dsp:cNvPr id="0" name=""/>
        <dsp:cNvSpPr/>
      </dsp:nvSpPr>
      <dsp:spPr>
        <a:xfrm>
          <a:off x="1671065" y="1816648"/>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Como o valor foi criado e distribuído (</a:t>
          </a:r>
          <a:r>
            <a:rPr lang="pt-BR" sz="1500" b="1" kern="1200" dirty="0" smtClean="0">
              <a:latin typeface="Myriad Pro" pitchFamily="-110" charset="0"/>
            </a:rPr>
            <a:t>modelo de negócio</a:t>
          </a:r>
          <a:r>
            <a:rPr lang="pt-BR" sz="1500" kern="1200" dirty="0" smtClean="0">
              <a:latin typeface="Myriad Pro" pitchFamily="-110" charset="0"/>
            </a:rPr>
            <a:t>)?</a:t>
          </a:r>
          <a:endParaRPr lang="en-GB" sz="1500" kern="1200" dirty="0" smtClean="0">
            <a:latin typeface="Myriad Pro" pitchFamily="-110" charset="0"/>
          </a:endParaRPr>
        </a:p>
      </dsp:txBody>
      <dsp:txXfrm>
        <a:off x="1671065" y="1816648"/>
        <a:ext cx="6101334" cy="416774"/>
      </dsp:txXfrm>
    </dsp:sp>
    <dsp:sp modelId="{6C49EE31-EC0C-4A14-8E35-B03C867002D7}">
      <dsp:nvSpPr>
        <dsp:cNvPr id="0" name=""/>
        <dsp:cNvSpPr/>
      </dsp:nvSpPr>
      <dsp:spPr>
        <a:xfrm>
          <a:off x="1554479" y="2233422"/>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C51DE-9D3E-41B8-A019-C3F111368F9E}">
      <dsp:nvSpPr>
        <dsp:cNvPr id="0" name=""/>
        <dsp:cNvSpPr/>
      </dsp:nvSpPr>
      <dsp:spPr>
        <a:xfrm>
          <a:off x="1671065" y="2254261"/>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Aponte qualquer </a:t>
          </a:r>
          <a:r>
            <a:rPr lang="pt-BR" sz="1500" b="1" kern="1200" dirty="0" smtClean="0">
              <a:latin typeface="Myriad Pro" pitchFamily="-110" charset="0"/>
            </a:rPr>
            <a:t>desafio e estratégias de solução </a:t>
          </a:r>
          <a:r>
            <a:rPr lang="pt-BR" sz="1500" kern="1200" dirty="0" smtClean="0">
              <a:latin typeface="Myriad Pro" pitchFamily="-110" charset="0"/>
            </a:rPr>
            <a:t>(matriz </a:t>
          </a:r>
          <a:r>
            <a:rPr lang="pt-BR" sz="1500" kern="1200" dirty="0" err="1" smtClean="0">
              <a:latin typeface="Myriad Pro" pitchFamily="-110" charset="0"/>
            </a:rPr>
            <a:t>cf</a:t>
          </a:r>
          <a:r>
            <a:rPr lang="pt-BR" sz="1500" kern="1200" dirty="0" smtClean="0">
              <a:latin typeface="Myriad Pro" pitchFamily="-110" charset="0"/>
            </a:rPr>
            <a:t>)</a:t>
          </a:r>
          <a:endParaRPr lang="en-GB" sz="1500" kern="1200" dirty="0" smtClean="0">
            <a:latin typeface="Myriad Pro" pitchFamily="-110" charset="0"/>
          </a:endParaRPr>
        </a:p>
      </dsp:txBody>
      <dsp:txXfrm>
        <a:off x="1671065" y="2254261"/>
        <a:ext cx="6101334" cy="416774"/>
      </dsp:txXfrm>
    </dsp:sp>
    <dsp:sp modelId="{C5C3625A-6F82-4101-98BE-BA255C76D12D}">
      <dsp:nvSpPr>
        <dsp:cNvPr id="0" name=""/>
        <dsp:cNvSpPr/>
      </dsp:nvSpPr>
      <dsp:spPr>
        <a:xfrm>
          <a:off x="1554479" y="2671035"/>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FDB9C-8F1F-4793-9C1D-F9A1C6105EB7}">
      <dsp:nvSpPr>
        <dsp:cNvPr id="0" name=""/>
        <dsp:cNvSpPr/>
      </dsp:nvSpPr>
      <dsp:spPr>
        <a:xfrm>
          <a:off x="0" y="269239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5762A-0AA8-4BBF-A9D6-353406E72F41}">
      <dsp:nvSpPr>
        <dsp:cNvPr id="0" name=""/>
        <dsp:cNvSpPr/>
      </dsp:nvSpPr>
      <dsp:spPr>
        <a:xfrm>
          <a:off x="0" y="2692399"/>
          <a:ext cx="1554480" cy="896590"/>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Atores</a:t>
          </a:r>
          <a:r>
            <a:rPr lang="en-US" sz="2000" kern="1200" dirty="0" smtClean="0"/>
            <a:t> </a:t>
          </a:r>
          <a:endParaRPr lang="en-US" sz="2000" kern="1200" dirty="0"/>
        </a:p>
      </dsp:txBody>
      <dsp:txXfrm>
        <a:off x="0" y="2692399"/>
        <a:ext cx="1554480" cy="896590"/>
      </dsp:txXfrm>
    </dsp:sp>
    <dsp:sp modelId="{EF9FC5F5-869A-4BA3-A324-5478ADC065CC}">
      <dsp:nvSpPr>
        <dsp:cNvPr id="0" name=""/>
        <dsp:cNvSpPr/>
      </dsp:nvSpPr>
      <dsp:spPr>
        <a:xfrm>
          <a:off x="1671065" y="2733114"/>
          <a:ext cx="6101334" cy="814286"/>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Quem contribui para valorização da criação e da distribuição? e como? (</a:t>
          </a:r>
          <a:r>
            <a:rPr lang="pt-BR" sz="1500" b="1" kern="1200" dirty="0" smtClean="0">
              <a:latin typeface="Myriad Pro" pitchFamily="-110" charset="0"/>
            </a:rPr>
            <a:t>os atores</a:t>
          </a:r>
          <a:r>
            <a:rPr lang="pt-BR" sz="1500" kern="1200" dirty="0" smtClean="0">
              <a:latin typeface="Myriad Pro" pitchFamily="-110" charset="0"/>
            </a:rPr>
            <a:t>)</a:t>
          </a:r>
          <a:endParaRPr lang="en-US" sz="1500" kern="1200" dirty="0"/>
        </a:p>
      </dsp:txBody>
      <dsp:txXfrm>
        <a:off x="1671065" y="2733114"/>
        <a:ext cx="6101334" cy="814286"/>
      </dsp:txXfrm>
    </dsp:sp>
    <dsp:sp modelId="{C45ED993-E75D-4413-91A6-DC064BDE370F}">
      <dsp:nvSpPr>
        <dsp:cNvPr id="0" name=""/>
        <dsp:cNvSpPr/>
      </dsp:nvSpPr>
      <dsp:spPr>
        <a:xfrm>
          <a:off x="1554479" y="354740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C8A9E-2E91-4996-B5D2-945E76B067E8}">
      <dsp:nvSpPr>
        <dsp:cNvPr id="0" name=""/>
        <dsp:cNvSpPr/>
      </dsp:nvSpPr>
      <dsp:spPr>
        <a:xfrm>
          <a:off x="0" y="358899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E7F2C-4683-4E70-9F63-6D3E44933585}">
      <dsp:nvSpPr>
        <dsp:cNvPr id="0" name=""/>
        <dsp:cNvSpPr/>
      </dsp:nvSpPr>
      <dsp:spPr>
        <a:xfrm>
          <a:off x="0" y="358899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Resultados</a:t>
          </a:r>
          <a:r>
            <a:rPr lang="en-US" sz="2000" kern="1200" dirty="0" smtClean="0"/>
            <a:t> </a:t>
          </a:r>
          <a:endParaRPr lang="en-US" sz="2000" kern="1200" dirty="0"/>
        </a:p>
      </dsp:txBody>
      <dsp:txXfrm>
        <a:off x="0" y="3588990"/>
        <a:ext cx="1554480" cy="896590"/>
      </dsp:txXfrm>
    </dsp:sp>
    <dsp:sp modelId="{BBE1058A-027D-4A9A-961C-E20EB3FC5A6B}">
      <dsp:nvSpPr>
        <dsp:cNvPr id="0" name=""/>
        <dsp:cNvSpPr/>
      </dsp:nvSpPr>
      <dsp:spPr>
        <a:xfrm>
          <a:off x="1671065" y="362970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Que</a:t>
          </a:r>
          <a:r>
            <a:rPr lang="en-GB" sz="1500" kern="1200" dirty="0" smtClean="0">
              <a:latin typeface="Myriad Pro" pitchFamily="-110" charset="0"/>
            </a:rPr>
            <a:t> </a:t>
          </a:r>
          <a:r>
            <a:rPr lang="en-GB" sz="1500" kern="1200" dirty="0" err="1" smtClean="0">
              <a:latin typeface="Myriad Pro" pitchFamily="-110" charset="0"/>
            </a:rPr>
            <a:t>valor</a:t>
          </a:r>
          <a:r>
            <a:rPr lang="en-GB" sz="1500" kern="1200" dirty="0" smtClean="0">
              <a:latin typeface="Myriad Pro" pitchFamily="-110" charset="0"/>
            </a:rPr>
            <a:t> </a:t>
          </a:r>
          <a:r>
            <a:rPr lang="en-GB" sz="1500" kern="1200" dirty="0" err="1" smtClean="0">
              <a:latin typeface="Myriad Pro" pitchFamily="-110" charset="0"/>
            </a:rPr>
            <a:t>foi</a:t>
          </a:r>
          <a:r>
            <a:rPr lang="en-GB" sz="1500" kern="1200" dirty="0" smtClean="0">
              <a:latin typeface="Myriad Pro" pitchFamily="-110" charset="0"/>
            </a:rPr>
            <a:t> </a:t>
          </a:r>
          <a:r>
            <a:rPr lang="en-GB" sz="1500" kern="1200" dirty="0" err="1" smtClean="0">
              <a:latin typeface="Myriad Pro" pitchFamily="-110" charset="0"/>
            </a:rPr>
            <a:t>criado</a:t>
          </a:r>
          <a:r>
            <a:rPr lang="en-GB" sz="1500" kern="1200" dirty="0" smtClean="0">
              <a:latin typeface="Myriad Pro" pitchFamily="-110" charset="0"/>
            </a:rPr>
            <a:t> e </a:t>
          </a:r>
          <a:r>
            <a:rPr lang="en-GB" sz="1500" kern="1200" dirty="0" err="1" smtClean="0">
              <a:latin typeface="Myriad Pro" pitchFamily="-110" charset="0"/>
            </a:rPr>
            <a:t>distribuído</a:t>
          </a:r>
          <a:r>
            <a:rPr lang="en-GB" sz="1500" kern="1200" dirty="0" smtClean="0">
              <a:latin typeface="Myriad Pro" pitchFamily="-110" charset="0"/>
            </a:rPr>
            <a:t>? (</a:t>
          </a:r>
          <a:r>
            <a:rPr lang="en-GB" sz="1500" b="1" kern="1200" dirty="0" err="1" smtClean="0">
              <a:latin typeface="Myriad Pro" pitchFamily="-110" charset="0"/>
            </a:rPr>
            <a:t>os</a:t>
          </a:r>
          <a:r>
            <a:rPr lang="en-GB" sz="1500" b="1" kern="1200" dirty="0" smtClean="0">
              <a:latin typeface="Myriad Pro" pitchFamily="-110" charset="0"/>
            </a:rPr>
            <a:t> </a:t>
          </a:r>
          <a:r>
            <a:rPr lang="en-GB" sz="1500" b="1" kern="1200" dirty="0" err="1" smtClean="0">
              <a:latin typeface="Myriad Pro" pitchFamily="-110" charset="0"/>
            </a:rPr>
            <a:t>resultados</a:t>
          </a:r>
          <a:r>
            <a:rPr lang="en-GB" sz="1500" kern="1200" dirty="0" smtClean="0">
              <a:latin typeface="Myriad Pro" pitchFamily="-110" charset="0"/>
            </a:rPr>
            <a:t>)</a:t>
          </a:r>
        </a:p>
      </dsp:txBody>
      <dsp:txXfrm>
        <a:off x="1671065" y="3629704"/>
        <a:ext cx="6101334" cy="814286"/>
      </dsp:txXfrm>
    </dsp:sp>
    <dsp:sp modelId="{54C091C8-3154-4332-9D5A-0A8DA726F37F}">
      <dsp:nvSpPr>
        <dsp:cNvPr id="0" name=""/>
        <dsp:cNvSpPr/>
      </dsp:nvSpPr>
      <dsp:spPr>
        <a:xfrm>
          <a:off x="1554479" y="444399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880E9-332A-4DD8-A51D-A507BB343064}">
      <dsp:nvSpPr>
        <dsp:cNvPr id="0" name=""/>
        <dsp:cNvSpPr/>
      </dsp:nvSpPr>
      <dsp:spPr>
        <a:xfrm>
          <a:off x="0" y="448558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066FF-8342-4815-BD87-57288F6932F8}">
      <dsp:nvSpPr>
        <dsp:cNvPr id="0" name=""/>
        <dsp:cNvSpPr/>
      </dsp:nvSpPr>
      <dsp:spPr>
        <a:xfrm>
          <a:off x="0" y="448558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Conclusão</a:t>
          </a:r>
          <a:r>
            <a:rPr lang="en-US" sz="2000" kern="1200" dirty="0" smtClean="0"/>
            <a:t> </a:t>
          </a:r>
          <a:endParaRPr lang="en-US" sz="2000" kern="1200" dirty="0"/>
        </a:p>
      </dsp:txBody>
      <dsp:txXfrm>
        <a:off x="0" y="4485580"/>
        <a:ext cx="1554480" cy="896590"/>
      </dsp:txXfrm>
    </dsp:sp>
    <dsp:sp modelId="{FABCB772-A7CB-4B57-B769-8AACDFF33955}">
      <dsp:nvSpPr>
        <dsp:cNvPr id="0" name=""/>
        <dsp:cNvSpPr/>
      </dsp:nvSpPr>
      <dsp:spPr>
        <a:xfrm>
          <a:off x="1671065" y="452629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Conclusão</a:t>
          </a:r>
          <a:r>
            <a:rPr lang="en-GB" sz="1500" kern="1200" dirty="0" smtClean="0">
              <a:latin typeface="Myriad Pro" pitchFamily="-110" charset="0"/>
            </a:rPr>
            <a:t>, </a:t>
          </a:r>
          <a:r>
            <a:rPr lang="en-GB" sz="1500" kern="1200" dirty="0" err="1" smtClean="0">
              <a:latin typeface="Myriad Pro" pitchFamily="-110" charset="0"/>
            </a:rPr>
            <a:t>referências</a:t>
          </a:r>
          <a:r>
            <a:rPr lang="en-GB" sz="1500" kern="1200" dirty="0" smtClean="0">
              <a:latin typeface="Myriad Pro" pitchFamily="-110" charset="0"/>
            </a:rPr>
            <a:t>, </a:t>
          </a:r>
          <a:r>
            <a:rPr lang="en-GB" sz="1500" kern="1200" dirty="0" err="1" smtClean="0">
              <a:latin typeface="Myriad Pro" pitchFamily="-110" charset="0"/>
            </a:rPr>
            <a:t>anexos</a:t>
          </a:r>
          <a:r>
            <a:rPr lang="en-GB" sz="1500" kern="1200" dirty="0" smtClean="0">
              <a:latin typeface="Myriad Pro" pitchFamily="-110" charset="0"/>
            </a:rPr>
            <a:t>, etc.</a:t>
          </a:r>
          <a:endParaRPr lang="en-US" sz="1500" kern="1200" dirty="0"/>
        </a:p>
      </dsp:txBody>
      <dsp:txXfrm>
        <a:off x="1671065" y="4526294"/>
        <a:ext cx="6101334" cy="814286"/>
      </dsp:txXfrm>
    </dsp:sp>
    <dsp:sp modelId="{B483EA34-7394-4F8C-B632-8E39FD5E7F5D}">
      <dsp:nvSpPr>
        <dsp:cNvPr id="0" name=""/>
        <dsp:cNvSpPr/>
      </dsp:nvSpPr>
      <dsp:spPr>
        <a:xfrm>
          <a:off x="1554479" y="534058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43586-A012-4146-8A49-16ADBA6E77E6}">
      <dsp:nvSpPr>
        <dsp:cNvPr id="0" name=""/>
        <dsp:cNvSpPr/>
      </dsp:nvSpPr>
      <dsp:spPr>
        <a:xfrm>
          <a:off x="0" y="623"/>
          <a:ext cx="7894027" cy="0"/>
        </a:xfrm>
        <a:prstGeom prst="line">
          <a:avLst/>
        </a:prstGeom>
        <a:solidFill>
          <a:schemeClr val="lt1">
            <a:hueOff val="0"/>
            <a:satOff val="0"/>
            <a:lumOff val="0"/>
            <a:alphaOff val="0"/>
          </a:schemeClr>
        </a:solidFill>
        <a:ln w="1270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BEE96-DDB5-4457-9D43-A6C14798C3F0}">
      <dsp:nvSpPr>
        <dsp:cNvPr id="0" name=""/>
        <dsp:cNvSpPr/>
      </dsp:nvSpPr>
      <dsp:spPr>
        <a:xfrm>
          <a:off x="0" y="623"/>
          <a:ext cx="157880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Mapeamento</a:t>
          </a:r>
          <a:endParaRPr lang="en-US" sz="1600" kern="1200" dirty="0"/>
        </a:p>
      </dsp:txBody>
      <dsp:txXfrm>
        <a:off x="0" y="623"/>
        <a:ext cx="1578805" cy="1020830"/>
      </dsp:txXfrm>
    </dsp:sp>
    <dsp:sp modelId="{03D5EB68-AB33-45AF-BBD6-C3A7896C10E8}">
      <dsp:nvSpPr>
        <dsp:cNvPr id="0" name=""/>
        <dsp:cNvSpPr/>
      </dsp:nvSpPr>
      <dsp:spPr>
        <a:xfrm>
          <a:off x="1697215" y="46979"/>
          <a:ext cx="6196811"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t>Quem </a:t>
          </a:r>
          <a:r>
            <a:rPr lang="pt-BR" sz="1500" b="0" kern="1200" dirty="0" smtClean="0"/>
            <a:t>são os atores que desempenham (ou desempenharam) um papel importante no sucesso do negócio (no nível da comunidade, outras organizações, ou formuladores de políticas?</a:t>
          </a:r>
          <a:endParaRPr lang="en-GB" sz="1500" b="0" kern="1200" dirty="0" smtClean="0"/>
        </a:p>
      </dsp:txBody>
      <dsp:txXfrm>
        <a:off x="1697215" y="46979"/>
        <a:ext cx="6196811" cy="927121"/>
      </dsp:txXfrm>
    </dsp:sp>
    <dsp:sp modelId="{D3BC7629-A9B5-4327-A3CF-10C429372506}">
      <dsp:nvSpPr>
        <dsp:cNvPr id="0" name=""/>
        <dsp:cNvSpPr/>
      </dsp:nvSpPr>
      <dsp:spPr>
        <a:xfrm>
          <a:off x="1578805" y="974100"/>
          <a:ext cx="6315221" cy="0"/>
        </a:xfrm>
        <a:prstGeom prst="line">
          <a:avLst/>
        </a:prstGeom>
        <a:solidFill>
          <a:schemeClr val="accent5">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E3930-099D-45BC-B022-32BB7FE4C2FA}">
      <dsp:nvSpPr>
        <dsp:cNvPr id="0" name=""/>
        <dsp:cNvSpPr/>
      </dsp:nvSpPr>
      <dsp:spPr>
        <a:xfrm>
          <a:off x="0" y="1021453"/>
          <a:ext cx="7894027" cy="0"/>
        </a:xfrm>
        <a:prstGeom prst="line">
          <a:avLst/>
        </a:prstGeom>
        <a:solidFill>
          <a:schemeClr val="lt1">
            <a:hueOff val="0"/>
            <a:satOff val="0"/>
            <a:lumOff val="0"/>
            <a:alphaOff val="0"/>
          </a:schemeClr>
        </a:solidFill>
        <a:ln w="1270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FA1AD-EBEA-4261-84F5-27665266ACC9}">
      <dsp:nvSpPr>
        <dsp:cNvPr id="0" name=""/>
        <dsp:cNvSpPr/>
      </dsp:nvSpPr>
      <dsp:spPr>
        <a:xfrm>
          <a:off x="0" y="1021453"/>
          <a:ext cx="157880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Papel</a:t>
          </a:r>
          <a:r>
            <a:rPr lang="en-US" sz="1600" kern="1200" dirty="0" smtClean="0"/>
            <a:t> </a:t>
          </a:r>
          <a:endParaRPr lang="en-US" sz="1600" kern="1200" dirty="0"/>
        </a:p>
      </dsp:txBody>
      <dsp:txXfrm>
        <a:off x="0" y="1021453"/>
        <a:ext cx="1578805" cy="1020830"/>
      </dsp:txXfrm>
    </dsp:sp>
    <dsp:sp modelId="{56D32554-B369-4C6F-9690-C95C32D8CB24}">
      <dsp:nvSpPr>
        <dsp:cNvPr id="0" name=""/>
        <dsp:cNvSpPr/>
      </dsp:nvSpPr>
      <dsp:spPr>
        <a:xfrm>
          <a:off x="1697215" y="1067810"/>
          <a:ext cx="6196811"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t>Qual o papel </a:t>
          </a:r>
          <a:r>
            <a:rPr lang="pt-BR" sz="1500" b="0" i="0" kern="1200" dirty="0" smtClean="0"/>
            <a:t>que esses atores desempenham dentro do modelo de negócio? Quais recursos e capacidades que eles contribuem</a:t>
          </a:r>
          <a:r>
            <a:rPr lang="pt-BR" sz="1500" b="0" kern="1200" dirty="0" smtClean="0"/>
            <a:t>?</a:t>
          </a:r>
          <a:endParaRPr lang="en-GB" sz="1500" b="0" kern="1200" dirty="0" smtClean="0"/>
        </a:p>
      </dsp:txBody>
      <dsp:txXfrm>
        <a:off x="1697215" y="1067810"/>
        <a:ext cx="6196811" cy="927121"/>
      </dsp:txXfrm>
    </dsp:sp>
    <dsp:sp modelId="{A6EBF6A8-01F8-4D76-93B5-8297DB1D43CD}">
      <dsp:nvSpPr>
        <dsp:cNvPr id="0" name=""/>
        <dsp:cNvSpPr/>
      </dsp:nvSpPr>
      <dsp:spPr>
        <a:xfrm>
          <a:off x="1578805" y="1994931"/>
          <a:ext cx="6315221" cy="0"/>
        </a:xfrm>
        <a:prstGeom prst="line">
          <a:avLst/>
        </a:prstGeom>
        <a:solidFill>
          <a:schemeClr val="accent5">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A3718-87CC-4E1E-AE8D-34B846014E11}">
      <dsp:nvSpPr>
        <dsp:cNvPr id="0" name=""/>
        <dsp:cNvSpPr/>
      </dsp:nvSpPr>
      <dsp:spPr>
        <a:xfrm>
          <a:off x="0" y="2042284"/>
          <a:ext cx="7894027" cy="0"/>
        </a:xfrm>
        <a:prstGeom prst="line">
          <a:avLst/>
        </a:prstGeom>
        <a:solidFill>
          <a:schemeClr val="lt1">
            <a:hueOff val="0"/>
            <a:satOff val="0"/>
            <a:lumOff val="0"/>
            <a:alphaOff val="0"/>
          </a:schemeClr>
        </a:solidFill>
        <a:ln w="1270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E6830-AD2F-4BD9-9EB9-663F955B725A}">
      <dsp:nvSpPr>
        <dsp:cNvPr id="0" name=""/>
        <dsp:cNvSpPr/>
      </dsp:nvSpPr>
      <dsp:spPr>
        <a:xfrm>
          <a:off x="0" y="2042284"/>
          <a:ext cx="157880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Interesses</a:t>
          </a:r>
          <a:r>
            <a:rPr lang="en-US" sz="1600" kern="1200" dirty="0" smtClean="0"/>
            <a:t> e </a:t>
          </a:r>
          <a:r>
            <a:rPr lang="en-US" sz="1600" kern="1200" dirty="0" err="1" smtClean="0"/>
            <a:t>benefícios</a:t>
          </a:r>
          <a:endParaRPr lang="en-US" sz="1600" kern="1200" dirty="0"/>
        </a:p>
      </dsp:txBody>
      <dsp:txXfrm>
        <a:off x="0" y="2042284"/>
        <a:ext cx="1578805" cy="1020830"/>
      </dsp:txXfrm>
    </dsp:sp>
    <dsp:sp modelId="{8A4BE89C-B4E1-4B86-B966-4A5DDC6B8CF6}">
      <dsp:nvSpPr>
        <dsp:cNvPr id="0" name=""/>
        <dsp:cNvSpPr/>
      </dsp:nvSpPr>
      <dsp:spPr>
        <a:xfrm>
          <a:off x="1697215" y="2088640"/>
          <a:ext cx="6196811"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t>Quais são os </a:t>
          </a:r>
          <a:r>
            <a:rPr lang="pt-BR" sz="1500" b="1" kern="1200" dirty="0" smtClean="0"/>
            <a:t>interesses</a:t>
          </a:r>
          <a:r>
            <a:rPr lang="pt-BR" sz="1500" kern="1200" dirty="0" smtClean="0"/>
            <a:t> desses atores em relação ao negócio? O que eles ganham com o negócio? Suas expectativas estão sendo alcançados?</a:t>
          </a:r>
          <a:endParaRPr lang="en-GB" sz="1500" kern="1200" dirty="0" smtClean="0"/>
        </a:p>
      </dsp:txBody>
      <dsp:txXfrm>
        <a:off x="1697215" y="2088640"/>
        <a:ext cx="6196811" cy="927121"/>
      </dsp:txXfrm>
    </dsp:sp>
    <dsp:sp modelId="{5EEF672B-F33B-45EB-B439-6234AB825BC2}">
      <dsp:nvSpPr>
        <dsp:cNvPr id="0" name=""/>
        <dsp:cNvSpPr/>
      </dsp:nvSpPr>
      <dsp:spPr>
        <a:xfrm>
          <a:off x="1578805" y="3015762"/>
          <a:ext cx="6315221" cy="0"/>
        </a:xfrm>
        <a:prstGeom prst="line">
          <a:avLst/>
        </a:prstGeom>
        <a:solidFill>
          <a:schemeClr val="accent5">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EFBC28-5366-4752-A57B-1366AA046EC2}">
      <dsp:nvSpPr>
        <dsp:cNvPr id="0" name=""/>
        <dsp:cNvSpPr/>
      </dsp:nvSpPr>
      <dsp:spPr>
        <a:xfrm>
          <a:off x="0" y="3063115"/>
          <a:ext cx="7894027" cy="0"/>
        </a:xfrm>
        <a:prstGeom prst="line">
          <a:avLst/>
        </a:prstGeom>
        <a:solidFill>
          <a:schemeClr val="lt1">
            <a:hueOff val="0"/>
            <a:satOff val="0"/>
            <a:lumOff val="0"/>
            <a:alphaOff val="0"/>
          </a:schemeClr>
        </a:solidFill>
        <a:ln w="1270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CE6BE-BF9E-4A53-8434-2C3CB21E7B98}">
      <dsp:nvSpPr>
        <dsp:cNvPr id="0" name=""/>
        <dsp:cNvSpPr/>
      </dsp:nvSpPr>
      <dsp:spPr>
        <a:xfrm>
          <a:off x="0" y="3063115"/>
          <a:ext cx="157880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Custos</a:t>
          </a:r>
          <a:r>
            <a:rPr lang="en-US" sz="1600" kern="1200" dirty="0" smtClean="0"/>
            <a:t> da </a:t>
          </a:r>
          <a:r>
            <a:rPr lang="en-US" sz="1600" kern="1200" dirty="0" err="1" smtClean="0"/>
            <a:t>coordenação</a:t>
          </a:r>
          <a:endParaRPr lang="en-US" sz="1600" kern="1200" dirty="0"/>
        </a:p>
      </dsp:txBody>
      <dsp:txXfrm>
        <a:off x="0" y="3063115"/>
        <a:ext cx="1578805" cy="1020830"/>
      </dsp:txXfrm>
    </dsp:sp>
    <dsp:sp modelId="{86B0CDD6-332C-462E-964F-FE127760AD4A}">
      <dsp:nvSpPr>
        <dsp:cNvPr id="0" name=""/>
        <dsp:cNvSpPr/>
      </dsp:nvSpPr>
      <dsp:spPr>
        <a:xfrm>
          <a:off x="1697215" y="3109471"/>
          <a:ext cx="6196811"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t>Como a empresa gerencia o relacionamento com esses atores? O que é preciso para obter o seu apoio? Qual o </a:t>
          </a:r>
          <a:r>
            <a:rPr lang="pt-BR" sz="1500" b="1" kern="1200" dirty="0" smtClean="0"/>
            <a:t>custo da coordenação</a:t>
          </a:r>
          <a:r>
            <a:rPr lang="pt-BR" sz="1500" kern="1200" dirty="0" smtClean="0"/>
            <a:t> (tempo e recursos necessários)?</a:t>
          </a:r>
          <a:endParaRPr lang="en-GB" sz="1500" kern="1200" dirty="0" smtClean="0"/>
        </a:p>
      </dsp:txBody>
      <dsp:txXfrm>
        <a:off x="1697215" y="3109471"/>
        <a:ext cx="6196811" cy="927121"/>
      </dsp:txXfrm>
    </dsp:sp>
    <dsp:sp modelId="{9DA7985C-FB54-43CC-8157-1AA7FA010A35}">
      <dsp:nvSpPr>
        <dsp:cNvPr id="0" name=""/>
        <dsp:cNvSpPr/>
      </dsp:nvSpPr>
      <dsp:spPr>
        <a:xfrm>
          <a:off x="1578805" y="4036593"/>
          <a:ext cx="6315221" cy="0"/>
        </a:xfrm>
        <a:prstGeom prst="line">
          <a:avLst/>
        </a:prstGeom>
        <a:solidFill>
          <a:schemeClr val="accent5">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723234-25F4-4987-B5F6-A15F4F871744}">
      <dsp:nvSpPr>
        <dsp:cNvPr id="0" name=""/>
        <dsp:cNvSpPr/>
      </dsp:nvSpPr>
      <dsp:spPr>
        <a:xfrm>
          <a:off x="0" y="4083946"/>
          <a:ext cx="7894027" cy="0"/>
        </a:xfrm>
        <a:prstGeom prst="line">
          <a:avLst/>
        </a:prstGeom>
        <a:solidFill>
          <a:schemeClr val="lt1">
            <a:hueOff val="0"/>
            <a:satOff val="0"/>
            <a:lumOff val="0"/>
            <a:alphaOff val="0"/>
          </a:schemeClr>
        </a:solidFill>
        <a:ln w="1270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73100-F110-428F-9C0F-AE06B2B0FB90}">
      <dsp:nvSpPr>
        <dsp:cNvPr id="0" name=""/>
        <dsp:cNvSpPr/>
      </dsp:nvSpPr>
      <dsp:spPr>
        <a:xfrm>
          <a:off x="0" y="4083946"/>
          <a:ext cx="157880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err="1" smtClean="0"/>
            <a:t>Adversários</a:t>
          </a:r>
          <a:endParaRPr lang="en-US" sz="1600" kern="1200" dirty="0"/>
        </a:p>
      </dsp:txBody>
      <dsp:txXfrm>
        <a:off x="0" y="4083946"/>
        <a:ext cx="1578805" cy="1020830"/>
      </dsp:txXfrm>
    </dsp:sp>
    <dsp:sp modelId="{6C597814-8D86-453B-9D83-148A908FBC88}">
      <dsp:nvSpPr>
        <dsp:cNvPr id="0" name=""/>
        <dsp:cNvSpPr/>
      </dsp:nvSpPr>
      <dsp:spPr>
        <a:xfrm>
          <a:off x="1697215" y="4130302"/>
          <a:ext cx="6196811" cy="927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t>Quem são os atores que </a:t>
          </a:r>
          <a:r>
            <a:rPr lang="pt-BR" sz="1500" b="1" kern="1200" dirty="0" smtClean="0"/>
            <a:t>dificultam</a:t>
          </a:r>
          <a:r>
            <a:rPr lang="pt-BR" sz="1500" kern="1200" dirty="0" smtClean="0"/>
            <a:t> o sucesso do negócio? Qual sua motivação? Qual é o efeito sobre o negócio?</a:t>
          </a:r>
          <a:endParaRPr lang="en-GB" sz="1500" kern="1200" dirty="0" smtClean="0"/>
        </a:p>
      </dsp:txBody>
      <dsp:txXfrm>
        <a:off x="1697215" y="4130302"/>
        <a:ext cx="6196811" cy="927121"/>
      </dsp:txXfrm>
    </dsp:sp>
    <dsp:sp modelId="{2DA85317-49C6-4A6F-BD68-2AA6B06FC68B}">
      <dsp:nvSpPr>
        <dsp:cNvPr id="0" name=""/>
        <dsp:cNvSpPr/>
      </dsp:nvSpPr>
      <dsp:spPr>
        <a:xfrm>
          <a:off x="1578805" y="5057423"/>
          <a:ext cx="6315221" cy="0"/>
        </a:xfrm>
        <a:prstGeom prst="line">
          <a:avLst/>
        </a:prstGeom>
        <a:solidFill>
          <a:schemeClr val="accent5">
            <a:hueOff val="0"/>
            <a:satOff val="0"/>
            <a:lumOff val="0"/>
            <a:alphaOff val="0"/>
          </a:schemeClr>
        </a:solidFill>
        <a:ln w="1270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3F5FB-7B9E-4BF3-A8FE-105FECFAC0BA}">
      <dsp:nvSpPr>
        <dsp:cNvPr id="0" name=""/>
        <dsp:cNvSpPr/>
      </dsp:nvSpPr>
      <dsp:spPr>
        <a:xfrm>
          <a:off x="1880381" y="0"/>
          <a:ext cx="2820572" cy="1219814"/>
        </a:xfrm>
        <a:prstGeom prst="rightArrow">
          <a:avLst>
            <a:gd name="adj1" fmla="val 75000"/>
            <a:gd name="adj2" fmla="val 50000"/>
          </a:avLst>
        </a:prstGeom>
        <a:solidFill>
          <a:schemeClr val="bg2">
            <a:lumMod val="20000"/>
            <a:lumOff val="80000"/>
            <a:alpha val="90000"/>
          </a:schemeClr>
        </a:solidFill>
        <a:ln w="1270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smtClean="0">
              <a:latin typeface="Myriad Pro" panose="020B0503030403020204" pitchFamily="34" charset="0"/>
            </a:rPr>
            <a:t>Criar os incentivos e a infraestrutura que permitam a atuação da empresa</a:t>
          </a:r>
          <a:endParaRPr lang="en-US" sz="1600" kern="1200" dirty="0">
            <a:latin typeface="Myriad Pro" panose="020B0503030403020204" pitchFamily="34" charset="0"/>
          </a:endParaRPr>
        </a:p>
      </dsp:txBody>
      <dsp:txXfrm>
        <a:off x="1880381" y="152477"/>
        <a:ext cx="2363142" cy="914860"/>
      </dsp:txXfrm>
    </dsp:sp>
    <dsp:sp modelId="{C08E0CB2-AF39-4025-9EE9-E624AC127D20}">
      <dsp:nvSpPr>
        <dsp:cNvPr id="0" name=""/>
        <dsp:cNvSpPr/>
      </dsp:nvSpPr>
      <dsp:spPr>
        <a:xfrm>
          <a:off x="0" y="0"/>
          <a:ext cx="1880381" cy="1219814"/>
        </a:xfrm>
        <a:prstGeom prst="roundRect">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err="1" smtClean="0">
              <a:latin typeface="Myriad Pro" panose="020B0503030403020204" pitchFamily="34" charset="0"/>
            </a:rPr>
            <a:t>Instituições</a:t>
          </a:r>
          <a:r>
            <a:rPr lang="en-US" sz="1900" kern="1200" dirty="0" smtClean="0">
              <a:latin typeface="Myriad Pro" panose="020B0503030403020204" pitchFamily="34" charset="0"/>
            </a:rPr>
            <a:t> </a:t>
          </a:r>
          <a:r>
            <a:rPr lang="en-US" sz="1900" kern="1200" dirty="0" err="1" smtClean="0">
              <a:latin typeface="Myriad Pro" panose="020B0503030403020204" pitchFamily="34" charset="0"/>
            </a:rPr>
            <a:t>Formuladoras</a:t>
          </a:r>
          <a:r>
            <a:rPr lang="en-US" sz="1900" kern="1200" dirty="0" smtClean="0">
              <a:latin typeface="Myriad Pro" panose="020B0503030403020204" pitchFamily="34" charset="0"/>
            </a:rPr>
            <a:t> de </a:t>
          </a:r>
          <a:r>
            <a:rPr lang="en-US" sz="1900" kern="1200" dirty="0" err="1" smtClean="0">
              <a:latin typeface="Myriad Pro" panose="020B0503030403020204" pitchFamily="34" charset="0"/>
            </a:rPr>
            <a:t>políticas</a:t>
          </a:r>
          <a:endParaRPr lang="en-US" sz="1900" kern="1200" dirty="0">
            <a:latin typeface="Myriad Pro" panose="020B0503030403020204" pitchFamily="34" charset="0"/>
          </a:endParaRPr>
        </a:p>
      </dsp:txBody>
      <dsp:txXfrm>
        <a:off x="59546" y="59546"/>
        <a:ext cx="1761289" cy="1100722"/>
      </dsp:txXfrm>
    </dsp:sp>
    <dsp:sp modelId="{FD7961D2-DED4-4949-98BD-1376048E4A95}">
      <dsp:nvSpPr>
        <dsp:cNvPr id="0" name=""/>
        <dsp:cNvSpPr/>
      </dsp:nvSpPr>
      <dsp:spPr>
        <a:xfrm>
          <a:off x="1880381" y="1343333"/>
          <a:ext cx="2820572" cy="1219814"/>
        </a:xfrm>
        <a:prstGeom prst="rightArrow">
          <a:avLst>
            <a:gd name="adj1" fmla="val 75000"/>
            <a:gd name="adj2" fmla="val 50000"/>
          </a:avLst>
        </a:prstGeom>
        <a:solidFill>
          <a:schemeClr val="bg2">
            <a:lumMod val="20000"/>
            <a:lumOff val="80000"/>
            <a:alpha val="90000"/>
          </a:schemeClr>
        </a:solidFill>
        <a:ln w="1270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smtClean="0">
              <a:latin typeface="Myriad Pro" panose="020B0503030403020204" pitchFamily="34" charset="0"/>
            </a:rPr>
            <a:t>Fornecer</a:t>
          </a:r>
          <a:r>
            <a:rPr lang="en-US" sz="1800" kern="1200" dirty="0" smtClean="0">
              <a:latin typeface="Myriad Pro" panose="020B0503030403020204" pitchFamily="34" charset="0"/>
            </a:rPr>
            <a:t> </a:t>
          </a:r>
          <a:r>
            <a:rPr lang="en-US" sz="1800" kern="1200" dirty="0" err="1" smtClean="0">
              <a:latin typeface="Myriad Pro" panose="020B0503030403020204" pitchFamily="34" charset="0"/>
            </a:rPr>
            <a:t>os</a:t>
          </a:r>
          <a:r>
            <a:rPr lang="en-US" sz="1800" kern="1200" dirty="0" smtClean="0">
              <a:latin typeface="Myriad Pro" panose="020B0503030403020204" pitchFamily="34" charset="0"/>
            </a:rPr>
            <a:t> </a:t>
          </a:r>
          <a:r>
            <a:rPr lang="en-US" sz="1800" kern="1200" dirty="0" err="1" smtClean="0">
              <a:latin typeface="Myriad Pro" panose="020B0503030403020204" pitchFamily="34" charset="0"/>
            </a:rPr>
            <a:t>recursos</a:t>
          </a:r>
          <a:r>
            <a:rPr lang="en-US" sz="1800" kern="1200" dirty="0" smtClean="0">
              <a:latin typeface="Myriad Pro" panose="020B0503030403020204" pitchFamily="34" charset="0"/>
            </a:rPr>
            <a:t> para </a:t>
          </a:r>
          <a:r>
            <a:rPr lang="en-US" sz="1800" kern="1200" dirty="0" err="1" smtClean="0">
              <a:latin typeface="Myriad Pro" panose="020B0503030403020204" pitchFamily="34" charset="0"/>
            </a:rPr>
            <a:t>os</a:t>
          </a:r>
          <a:r>
            <a:rPr lang="en-US" sz="1800" kern="1200" dirty="0" smtClean="0">
              <a:latin typeface="Myriad Pro" panose="020B0503030403020204" pitchFamily="34" charset="0"/>
            </a:rPr>
            <a:t> </a:t>
          </a:r>
          <a:r>
            <a:rPr lang="en-US" sz="1800" kern="1200" dirty="0" err="1" smtClean="0">
              <a:latin typeface="Myriad Pro" panose="020B0503030403020204" pitchFamily="34" charset="0"/>
            </a:rPr>
            <a:t>projetos</a:t>
          </a:r>
          <a:r>
            <a:rPr lang="en-US" sz="1800" kern="1200" dirty="0" smtClean="0">
              <a:latin typeface="Myriad Pro" panose="020B0503030403020204" pitchFamily="34" charset="0"/>
            </a:rPr>
            <a:t> </a:t>
          </a:r>
          <a:endParaRPr lang="en-US" sz="1800" kern="1200" dirty="0">
            <a:latin typeface="Myriad Pro" panose="020B0503030403020204" pitchFamily="34" charset="0"/>
          </a:endParaRPr>
        </a:p>
      </dsp:txBody>
      <dsp:txXfrm>
        <a:off x="1880381" y="1495810"/>
        <a:ext cx="2363142" cy="914860"/>
      </dsp:txXfrm>
    </dsp:sp>
    <dsp:sp modelId="{6B171542-D65A-42AC-B907-46F49CEF874D}">
      <dsp:nvSpPr>
        <dsp:cNvPr id="0" name=""/>
        <dsp:cNvSpPr/>
      </dsp:nvSpPr>
      <dsp:spPr>
        <a:xfrm>
          <a:off x="0" y="1343333"/>
          <a:ext cx="1880381" cy="1219814"/>
        </a:xfrm>
        <a:prstGeom prst="roundRect">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err="1" smtClean="0">
              <a:latin typeface="Myriad Pro" panose="020B0503030403020204" pitchFamily="34" charset="0"/>
            </a:rPr>
            <a:t>Instituições</a:t>
          </a:r>
          <a:r>
            <a:rPr lang="en-US" sz="1900" kern="1200" dirty="0" smtClean="0">
              <a:latin typeface="Myriad Pro" panose="020B0503030403020204" pitchFamily="34" charset="0"/>
            </a:rPr>
            <a:t> </a:t>
          </a:r>
          <a:r>
            <a:rPr lang="en-US" sz="1900" kern="1200" dirty="0" err="1" smtClean="0">
              <a:latin typeface="Myriad Pro" panose="020B0503030403020204" pitchFamily="34" charset="0"/>
            </a:rPr>
            <a:t>Financeiras</a:t>
          </a:r>
          <a:endParaRPr lang="en-US" sz="1900" kern="1200" dirty="0">
            <a:latin typeface="Myriad Pro" panose="020B0503030403020204" pitchFamily="34" charset="0"/>
          </a:endParaRPr>
        </a:p>
      </dsp:txBody>
      <dsp:txXfrm>
        <a:off x="59546" y="1402879"/>
        <a:ext cx="1761289" cy="1100722"/>
      </dsp:txXfrm>
    </dsp:sp>
    <dsp:sp modelId="{91052A2E-4192-418F-A21E-F370BD866E10}">
      <dsp:nvSpPr>
        <dsp:cNvPr id="0" name=""/>
        <dsp:cNvSpPr/>
      </dsp:nvSpPr>
      <dsp:spPr>
        <a:xfrm>
          <a:off x="1880381" y="2809257"/>
          <a:ext cx="2820572" cy="1219814"/>
        </a:xfrm>
        <a:prstGeom prst="rightArrow">
          <a:avLst>
            <a:gd name="adj1" fmla="val 75000"/>
            <a:gd name="adj2" fmla="val 50000"/>
          </a:avLst>
        </a:prstGeom>
        <a:solidFill>
          <a:schemeClr val="bg2">
            <a:lumMod val="20000"/>
            <a:lumOff val="80000"/>
            <a:alpha val="90000"/>
          </a:schemeClr>
        </a:solidFill>
        <a:ln w="1270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kern="1200" dirty="0" smtClean="0">
              <a:latin typeface="Myriad Pro" panose="020B0503030403020204" pitchFamily="34" charset="0"/>
            </a:rPr>
            <a:t>Fornecer o know-how e conscientização</a:t>
          </a:r>
          <a:endParaRPr lang="en-US" sz="1600" kern="1200" dirty="0">
            <a:latin typeface="Myriad Pro" panose="020B0503030403020204" pitchFamily="34" charset="0"/>
          </a:endParaRPr>
        </a:p>
      </dsp:txBody>
      <dsp:txXfrm>
        <a:off x="1880381" y="2961734"/>
        <a:ext cx="2363142" cy="914860"/>
      </dsp:txXfrm>
    </dsp:sp>
    <dsp:sp modelId="{F874EDDA-FC3F-4B1A-90C6-D369F997C684}">
      <dsp:nvSpPr>
        <dsp:cNvPr id="0" name=""/>
        <dsp:cNvSpPr/>
      </dsp:nvSpPr>
      <dsp:spPr>
        <a:xfrm>
          <a:off x="0" y="2685129"/>
          <a:ext cx="1880381" cy="1219814"/>
        </a:xfrm>
        <a:prstGeom prst="roundRect">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err="1" smtClean="0">
              <a:latin typeface="Myriad Pro" panose="020B0503030403020204" pitchFamily="34" charset="0"/>
            </a:rPr>
            <a:t>Instituições</a:t>
          </a:r>
          <a:r>
            <a:rPr lang="en-US" sz="1900" kern="1200" dirty="0" smtClean="0">
              <a:latin typeface="Myriad Pro" panose="020B0503030403020204" pitchFamily="34" charset="0"/>
            </a:rPr>
            <a:t> de </a:t>
          </a:r>
          <a:r>
            <a:rPr lang="en-US" sz="1900" kern="1200" dirty="0" err="1" smtClean="0">
              <a:latin typeface="Myriad Pro" panose="020B0503030403020204" pitchFamily="34" charset="0"/>
            </a:rPr>
            <a:t>Pesquisa</a:t>
          </a:r>
          <a:r>
            <a:rPr lang="en-US" sz="1900" kern="1200" dirty="0" smtClean="0">
              <a:latin typeface="Myriad Pro" panose="020B0503030403020204" pitchFamily="34" charset="0"/>
            </a:rPr>
            <a:t> e Advocacy</a:t>
          </a:r>
          <a:endParaRPr lang="en-US" sz="1900" kern="1200" dirty="0">
            <a:latin typeface="Myriad Pro" panose="020B0503030403020204" pitchFamily="34" charset="0"/>
          </a:endParaRPr>
        </a:p>
      </dsp:txBody>
      <dsp:txXfrm>
        <a:off x="59546" y="2744675"/>
        <a:ext cx="1761289" cy="1100722"/>
      </dsp:txXfrm>
    </dsp:sp>
    <dsp:sp modelId="{D5962817-B21C-407B-BCA7-CABABB516213}">
      <dsp:nvSpPr>
        <dsp:cNvPr id="0" name=""/>
        <dsp:cNvSpPr/>
      </dsp:nvSpPr>
      <dsp:spPr>
        <a:xfrm>
          <a:off x="1880381" y="4026925"/>
          <a:ext cx="2820572" cy="1219814"/>
        </a:xfrm>
        <a:prstGeom prst="rightArrow">
          <a:avLst>
            <a:gd name="adj1" fmla="val 75000"/>
            <a:gd name="adj2" fmla="val 50000"/>
          </a:avLst>
        </a:prstGeom>
        <a:solidFill>
          <a:schemeClr val="bg2">
            <a:lumMod val="20000"/>
            <a:lumOff val="80000"/>
            <a:alpha val="90000"/>
          </a:schemeClr>
        </a:solidFill>
        <a:ln w="12700" cap="rnd"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t-BR" sz="1500" kern="1200" dirty="0" smtClean="0">
              <a:latin typeface="Myriad Pro" panose="020B0503030403020204" pitchFamily="34" charset="0"/>
            </a:rPr>
            <a:t>Adicionar seu know-how, experiência, recursos e redes específicos</a:t>
          </a:r>
          <a:endParaRPr lang="en-US" sz="1500" kern="1200" dirty="0">
            <a:latin typeface="Myriad Pro" panose="020B0503030403020204" pitchFamily="34" charset="0"/>
          </a:endParaRPr>
        </a:p>
      </dsp:txBody>
      <dsp:txXfrm>
        <a:off x="1880381" y="4179402"/>
        <a:ext cx="2363142" cy="914860"/>
      </dsp:txXfrm>
    </dsp:sp>
    <dsp:sp modelId="{057FAC35-561C-4A0F-9389-E7E495620864}">
      <dsp:nvSpPr>
        <dsp:cNvPr id="0" name=""/>
        <dsp:cNvSpPr/>
      </dsp:nvSpPr>
      <dsp:spPr>
        <a:xfrm>
          <a:off x="0" y="4026925"/>
          <a:ext cx="1880381" cy="1219814"/>
        </a:xfrm>
        <a:prstGeom prst="roundRect">
          <a:avLst/>
        </a:prstGeom>
        <a:solidFill>
          <a:schemeClr val="accent6">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688975">
            <a:lnSpc>
              <a:spcPct val="90000"/>
            </a:lnSpc>
            <a:spcBef>
              <a:spcPct val="0"/>
            </a:spcBef>
            <a:spcAft>
              <a:spcPct val="35000"/>
            </a:spcAft>
          </a:pPr>
          <a:r>
            <a:rPr lang="pt-BR" sz="1550" kern="1200" dirty="0" smtClean="0">
              <a:latin typeface="Myriad Pro" panose="020B0503030403020204" pitchFamily="34" charset="0"/>
            </a:rPr>
            <a:t>Instituições com Capacidades Complementares</a:t>
          </a:r>
          <a:endParaRPr lang="en-US" sz="1550" kern="1200" dirty="0">
            <a:latin typeface="Myriad Pro" panose="020B0503030403020204" pitchFamily="34" charset="0"/>
          </a:endParaRPr>
        </a:p>
      </dsp:txBody>
      <dsp:txXfrm>
        <a:off x="59546" y="4086471"/>
        <a:ext cx="1761289" cy="11007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13ED-650B-463D-89F3-30C0C0EB9EB9}">
      <dsp:nvSpPr>
        <dsp:cNvPr id="0" name=""/>
        <dsp:cNvSpPr/>
      </dsp:nvSpPr>
      <dsp:spPr>
        <a:xfrm>
          <a:off x="0" y="262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924EE-B10A-4FC7-94F6-CD140473B23E}">
      <dsp:nvSpPr>
        <dsp:cNvPr id="0" name=""/>
        <dsp:cNvSpPr/>
      </dsp:nvSpPr>
      <dsp:spPr>
        <a:xfrm>
          <a:off x="0" y="262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Conteúdo</a:t>
          </a:r>
          <a:r>
            <a:rPr lang="en-US" sz="2000" kern="1200" dirty="0" smtClean="0"/>
            <a:t> </a:t>
          </a:r>
          <a:r>
            <a:rPr lang="en-US" sz="2000" kern="1200" dirty="0" err="1" smtClean="0"/>
            <a:t>Externo</a:t>
          </a:r>
          <a:endParaRPr lang="en-US" sz="2000" kern="1200" dirty="0"/>
        </a:p>
      </dsp:txBody>
      <dsp:txXfrm>
        <a:off x="0" y="2629"/>
        <a:ext cx="1554480" cy="896590"/>
      </dsp:txXfrm>
    </dsp:sp>
    <dsp:sp modelId="{0D822C1D-4647-4476-8A43-F3A9F9C0EDC3}">
      <dsp:nvSpPr>
        <dsp:cNvPr id="0" name=""/>
        <dsp:cNvSpPr/>
      </dsp:nvSpPr>
      <dsp:spPr>
        <a:xfrm>
          <a:off x="1671065" y="4334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b="1" kern="1200" dirty="0" smtClean="0">
              <a:latin typeface="Myriad Pro" pitchFamily="-110" charset="0"/>
            </a:rPr>
            <a:t>Contexto </a:t>
          </a:r>
          <a:r>
            <a:rPr lang="pt-BR" sz="1500" kern="1200" dirty="0" smtClean="0">
              <a:latin typeface="Myriad Pro" pitchFamily="-110" charset="0"/>
            </a:rPr>
            <a:t>político, econômico, social, ambiental, regional, tecnológico e organizacional.</a:t>
          </a:r>
          <a:endParaRPr lang="en-GB" sz="1500" kern="1200" dirty="0" smtClean="0">
            <a:latin typeface="Myriad Pro" pitchFamily="-110" charset="0"/>
          </a:endParaRPr>
        </a:p>
      </dsp:txBody>
      <dsp:txXfrm>
        <a:off x="1671065" y="43343"/>
        <a:ext cx="6101334" cy="814286"/>
      </dsp:txXfrm>
    </dsp:sp>
    <dsp:sp modelId="{66178EA3-C668-44FC-ADE5-DB598813D94C}">
      <dsp:nvSpPr>
        <dsp:cNvPr id="0" name=""/>
        <dsp:cNvSpPr/>
      </dsp:nvSpPr>
      <dsp:spPr>
        <a:xfrm>
          <a:off x="1554479" y="85762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68A3B-7ADE-43E7-A29C-EA63FB43B8B5}">
      <dsp:nvSpPr>
        <dsp:cNvPr id="0" name=""/>
        <dsp:cNvSpPr/>
      </dsp:nvSpPr>
      <dsp:spPr>
        <a:xfrm>
          <a:off x="0" y="89921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C5B78-F562-4379-96BA-A50F23F30931}">
      <dsp:nvSpPr>
        <dsp:cNvPr id="0" name=""/>
        <dsp:cNvSpPr/>
      </dsp:nvSpPr>
      <dsp:spPr>
        <a:xfrm>
          <a:off x="0" y="89921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Histórico</a:t>
          </a:r>
          <a:endParaRPr lang="en-US" sz="2000" kern="1200" dirty="0"/>
        </a:p>
      </dsp:txBody>
      <dsp:txXfrm>
        <a:off x="0" y="899219"/>
        <a:ext cx="1554480" cy="896590"/>
      </dsp:txXfrm>
    </dsp:sp>
    <dsp:sp modelId="{07ABCF03-BD1F-416B-AED4-48761C09C2C3}">
      <dsp:nvSpPr>
        <dsp:cNvPr id="0" name=""/>
        <dsp:cNvSpPr/>
      </dsp:nvSpPr>
      <dsp:spPr>
        <a:xfrm>
          <a:off x="1671065" y="939933"/>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Qual é a </a:t>
          </a:r>
          <a:r>
            <a:rPr lang="pt-BR" sz="1500" b="1" kern="1200" dirty="0" smtClean="0">
              <a:latin typeface="Myriad Pro" pitchFamily="-110" charset="0"/>
            </a:rPr>
            <a:t>história</a:t>
          </a:r>
          <a:r>
            <a:rPr lang="pt-BR" sz="1500" kern="1200" dirty="0" smtClean="0">
              <a:latin typeface="Myriad Pro" pitchFamily="-110" charset="0"/>
            </a:rPr>
            <a:t> da empresa? De onde surgiu a ideia? </a:t>
          </a:r>
        </a:p>
        <a:p>
          <a:pPr lvl="0" algn="l" defTabSz="666750">
            <a:lnSpc>
              <a:spcPct val="90000"/>
            </a:lnSpc>
            <a:spcBef>
              <a:spcPct val="0"/>
            </a:spcBef>
            <a:spcAft>
              <a:spcPct val="35000"/>
            </a:spcAft>
          </a:pPr>
          <a:r>
            <a:rPr lang="pt-BR" sz="1500" kern="1200" dirty="0" smtClean="0">
              <a:latin typeface="Myriad Pro" pitchFamily="-110" charset="0"/>
            </a:rPr>
            <a:t>Quem inventou isso? Como foi desenvolvido (breve linha do tempo)?</a:t>
          </a:r>
          <a:endParaRPr lang="en-GB" sz="1500" kern="1200" dirty="0" smtClean="0">
            <a:latin typeface="Myriad Pro" pitchFamily="-110" charset="0"/>
          </a:endParaRPr>
        </a:p>
      </dsp:txBody>
      <dsp:txXfrm>
        <a:off x="1671065" y="939933"/>
        <a:ext cx="6101334" cy="814286"/>
      </dsp:txXfrm>
    </dsp:sp>
    <dsp:sp modelId="{A85710BD-1435-4EEB-A0DE-8FE6F5098F8E}">
      <dsp:nvSpPr>
        <dsp:cNvPr id="0" name=""/>
        <dsp:cNvSpPr/>
      </dsp:nvSpPr>
      <dsp:spPr>
        <a:xfrm>
          <a:off x="1554479" y="1754219"/>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133F3B-3324-4A9A-BDAE-B1BFD3EB635B}">
      <dsp:nvSpPr>
        <dsp:cNvPr id="0" name=""/>
        <dsp:cNvSpPr/>
      </dsp:nvSpPr>
      <dsp:spPr>
        <a:xfrm>
          <a:off x="0" y="179580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9837D1-FB42-4206-9931-C9AD825FD7A2}">
      <dsp:nvSpPr>
        <dsp:cNvPr id="0" name=""/>
        <dsp:cNvSpPr/>
      </dsp:nvSpPr>
      <dsp:spPr>
        <a:xfrm>
          <a:off x="0" y="179580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Modelo</a:t>
          </a:r>
          <a:r>
            <a:rPr lang="en-US" sz="2000" kern="1200" dirty="0" smtClean="0"/>
            <a:t> de </a:t>
          </a:r>
          <a:r>
            <a:rPr lang="en-US" sz="2000" kern="1200" dirty="0" err="1" smtClean="0"/>
            <a:t>Negócios</a:t>
          </a:r>
          <a:endParaRPr lang="en-US" sz="2000" kern="1200" dirty="0"/>
        </a:p>
      </dsp:txBody>
      <dsp:txXfrm>
        <a:off x="0" y="1795809"/>
        <a:ext cx="1554480" cy="896590"/>
      </dsp:txXfrm>
    </dsp:sp>
    <dsp:sp modelId="{732C5AA6-7C12-46A2-9A27-8FFFA7F77420}">
      <dsp:nvSpPr>
        <dsp:cNvPr id="0" name=""/>
        <dsp:cNvSpPr/>
      </dsp:nvSpPr>
      <dsp:spPr>
        <a:xfrm>
          <a:off x="1671065" y="1816648"/>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Como o valor foi criado e distribuído (</a:t>
          </a:r>
          <a:r>
            <a:rPr lang="pt-BR" sz="1500" b="1" kern="1200" dirty="0" smtClean="0">
              <a:latin typeface="Myriad Pro" pitchFamily="-110" charset="0"/>
            </a:rPr>
            <a:t>modelo de negócio</a:t>
          </a:r>
          <a:r>
            <a:rPr lang="pt-BR" sz="1500" kern="1200" dirty="0" smtClean="0">
              <a:latin typeface="Myriad Pro" pitchFamily="-110" charset="0"/>
            </a:rPr>
            <a:t>)?</a:t>
          </a:r>
          <a:endParaRPr lang="en-GB" sz="1500" kern="1200" dirty="0" smtClean="0">
            <a:latin typeface="Myriad Pro" pitchFamily="-110" charset="0"/>
          </a:endParaRPr>
        </a:p>
      </dsp:txBody>
      <dsp:txXfrm>
        <a:off x="1671065" y="1816648"/>
        <a:ext cx="6101334" cy="416774"/>
      </dsp:txXfrm>
    </dsp:sp>
    <dsp:sp modelId="{6C49EE31-EC0C-4A14-8E35-B03C867002D7}">
      <dsp:nvSpPr>
        <dsp:cNvPr id="0" name=""/>
        <dsp:cNvSpPr/>
      </dsp:nvSpPr>
      <dsp:spPr>
        <a:xfrm>
          <a:off x="1554479" y="2233422"/>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BC51DE-9D3E-41B8-A019-C3F111368F9E}">
      <dsp:nvSpPr>
        <dsp:cNvPr id="0" name=""/>
        <dsp:cNvSpPr/>
      </dsp:nvSpPr>
      <dsp:spPr>
        <a:xfrm>
          <a:off x="1671065" y="2254261"/>
          <a:ext cx="6101334" cy="416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Aponte qualquer </a:t>
          </a:r>
          <a:r>
            <a:rPr lang="pt-BR" sz="1500" b="1" kern="1200" dirty="0" smtClean="0">
              <a:latin typeface="Myriad Pro" pitchFamily="-110" charset="0"/>
            </a:rPr>
            <a:t>desafio e estratégias de solução </a:t>
          </a:r>
          <a:r>
            <a:rPr lang="pt-BR" sz="1500" kern="1200" dirty="0" smtClean="0">
              <a:latin typeface="Myriad Pro" pitchFamily="-110" charset="0"/>
            </a:rPr>
            <a:t>(matriz </a:t>
          </a:r>
          <a:r>
            <a:rPr lang="pt-BR" sz="1500" kern="1200" dirty="0" err="1" smtClean="0">
              <a:latin typeface="Myriad Pro" pitchFamily="-110" charset="0"/>
            </a:rPr>
            <a:t>cf</a:t>
          </a:r>
          <a:r>
            <a:rPr lang="pt-BR" sz="1500" kern="1200" dirty="0" smtClean="0">
              <a:latin typeface="Myriad Pro" pitchFamily="-110" charset="0"/>
            </a:rPr>
            <a:t>)</a:t>
          </a:r>
          <a:endParaRPr lang="en-GB" sz="1500" kern="1200" dirty="0" smtClean="0">
            <a:latin typeface="Myriad Pro" pitchFamily="-110" charset="0"/>
          </a:endParaRPr>
        </a:p>
      </dsp:txBody>
      <dsp:txXfrm>
        <a:off x="1671065" y="2254261"/>
        <a:ext cx="6101334" cy="416774"/>
      </dsp:txXfrm>
    </dsp:sp>
    <dsp:sp modelId="{C5C3625A-6F82-4101-98BE-BA255C76D12D}">
      <dsp:nvSpPr>
        <dsp:cNvPr id="0" name=""/>
        <dsp:cNvSpPr/>
      </dsp:nvSpPr>
      <dsp:spPr>
        <a:xfrm>
          <a:off x="1554479" y="2671035"/>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FDB9C-8F1F-4793-9C1D-F9A1C6105EB7}">
      <dsp:nvSpPr>
        <dsp:cNvPr id="0" name=""/>
        <dsp:cNvSpPr/>
      </dsp:nvSpPr>
      <dsp:spPr>
        <a:xfrm>
          <a:off x="0" y="2692399"/>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5762A-0AA8-4BBF-A9D6-353406E72F41}">
      <dsp:nvSpPr>
        <dsp:cNvPr id="0" name=""/>
        <dsp:cNvSpPr/>
      </dsp:nvSpPr>
      <dsp:spPr>
        <a:xfrm>
          <a:off x="0" y="2692399"/>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Atores</a:t>
          </a:r>
          <a:r>
            <a:rPr lang="en-US" sz="2000" kern="1200" dirty="0" smtClean="0"/>
            <a:t> </a:t>
          </a:r>
          <a:endParaRPr lang="en-US" sz="2000" kern="1200" dirty="0"/>
        </a:p>
      </dsp:txBody>
      <dsp:txXfrm>
        <a:off x="0" y="2692399"/>
        <a:ext cx="1554480" cy="896590"/>
      </dsp:txXfrm>
    </dsp:sp>
    <dsp:sp modelId="{EF9FC5F5-869A-4BA3-A324-5478ADC065CC}">
      <dsp:nvSpPr>
        <dsp:cNvPr id="0" name=""/>
        <dsp:cNvSpPr/>
      </dsp:nvSpPr>
      <dsp:spPr>
        <a:xfrm>
          <a:off x="1671065" y="273311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pt-BR" sz="1500" kern="1200" dirty="0" smtClean="0">
              <a:latin typeface="Myriad Pro" pitchFamily="-110" charset="0"/>
            </a:rPr>
            <a:t>Quem contribui para valorização da criação e da distribuição? e como? (</a:t>
          </a:r>
          <a:r>
            <a:rPr lang="pt-BR" sz="1500" b="1" kern="1200" dirty="0" smtClean="0">
              <a:latin typeface="Myriad Pro" pitchFamily="-110" charset="0"/>
            </a:rPr>
            <a:t>os atores</a:t>
          </a:r>
          <a:r>
            <a:rPr lang="pt-BR" sz="1500" kern="1200" dirty="0" smtClean="0">
              <a:latin typeface="Myriad Pro" pitchFamily="-110" charset="0"/>
            </a:rPr>
            <a:t>)</a:t>
          </a:r>
          <a:endParaRPr lang="en-US" sz="1500" kern="1200" dirty="0"/>
        </a:p>
      </dsp:txBody>
      <dsp:txXfrm>
        <a:off x="1671065" y="2733114"/>
        <a:ext cx="6101334" cy="814286"/>
      </dsp:txXfrm>
    </dsp:sp>
    <dsp:sp modelId="{C45ED993-E75D-4413-91A6-DC064BDE370F}">
      <dsp:nvSpPr>
        <dsp:cNvPr id="0" name=""/>
        <dsp:cNvSpPr/>
      </dsp:nvSpPr>
      <dsp:spPr>
        <a:xfrm>
          <a:off x="1554479" y="354740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6C8A9E-2E91-4996-B5D2-945E76B067E8}">
      <dsp:nvSpPr>
        <dsp:cNvPr id="0" name=""/>
        <dsp:cNvSpPr/>
      </dsp:nvSpPr>
      <dsp:spPr>
        <a:xfrm>
          <a:off x="0" y="358899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BE7F2C-4683-4E70-9F63-6D3E44933585}">
      <dsp:nvSpPr>
        <dsp:cNvPr id="0" name=""/>
        <dsp:cNvSpPr/>
      </dsp:nvSpPr>
      <dsp:spPr>
        <a:xfrm>
          <a:off x="0" y="3588990"/>
          <a:ext cx="1554480" cy="896590"/>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Resultados</a:t>
          </a:r>
          <a:r>
            <a:rPr lang="en-US" sz="2000" kern="1200" dirty="0" smtClean="0"/>
            <a:t> </a:t>
          </a:r>
          <a:endParaRPr lang="en-US" sz="2000" kern="1200" dirty="0"/>
        </a:p>
      </dsp:txBody>
      <dsp:txXfrm>
        <a:off x="0" y="3588990"/>
        <a:ext cx="1554480" cy="896590"/>
      </dsp:txXfrm>
    </dsp:sp>
    <dsp:sp modelId="{BBE1058A-027D-4A9A-961C-E20EB3FC5A6B}">
      <dsp:nvSpPr>
        <dsp:cNvPr id="0" name=""/>
        <dsp:cNvSpPr/>
      </dsp:nvSpPr>
      <dsp:spPr>
        <a:xfrm>
          <a:off x="1671065" y="3629704"/>
          <a:ext cx="6101334" cy="814286"/>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Que</a:t>
          </a:r>
          <a:r>
            <a:rPr lang="en-GB" sz="1500" kern="1200" dirty="0" smtClean="0">
              <a:latin typeface="Myriad Pro" pitchFamily="-110" charset="0"/>
            </a:rPr>
            <a:t> </a:t>
          </a:r>
          <a:r>
            <a:rPr lang="en-GB" sz="1500" kern="1200" dirty="0" err="1" smtClean="0">
              <a:latin typeface="Myriad Pro" pitchFamily="-110" charset="0"/>
            </a:rPr>
            <a:t>valor</a:t>
          </a:r>
          <a:r>
            <a:rPr lang="en-GB" sz="1500" kern="1200" dirty="0" smtClean="0">
              <a:latin typeface="Myriad Pro" pitchFamily="-110" charset="0"/>
            </a:rPr>
            <a:t> </a:t>
          </a:r>
          <a:r>
            <a:rPr lang="en-GB" sz="1500" kern="1200" dirty="0" err="1" smtClean="0">
              <a:latin typeface="Myriad Pro" pitchFamily="-110" charset="0"/>
            </a:rPr>
            <a:t>foi</a:t>
          </a:r>
          <a:r>
            <a:rPr lang="en-GB" sz="1500" kern="1200" dirty="0" smtClean="0">
              <a:latin typeface="Myriad Pro" pitchFamily="-110" charset="0"/>
            </a:rPr>
            <a:t> </a:t>
          </a:r>
          <a:r>
            <a:rPr lang="en-GB" sz="1500" kern="1200" dirty="0" err="1" smtClean="0">
              <a:latin typeface="Myriad Pro" pitchFamily="-110" charset="0"/>
            </a:rPr>
            <a:t>criado</a:t>
          </a:r>
          <a:r>
            <a:rPr lang="en-GB" sz="1500" kern="1200" dirty="0" smtClean="0">
              <a:latin typeface="Myriad Pro" pitchFamily="-110" charset="0"/>
            </a:rPr>
            <a:t> e </a:t>
          </a:r>
          <a:r>
            <a:rPr lang="en-GB" sz="1500" kern="1200" dirty="0" err="1" smtClean="0">
              <a:latin typeface="Myriad Pro" pitchFamily="-110" charset="0"/>
            </a:rPr>
            <a:t>distribuído</a:t>
          </a:r>
          <a:r>
            <a:rPr lang="en-GB" sz="1500" kern="1200" dirty="0" smtClean="0">
              <a:latin typeface="Myriad Pro" pitchFamily="-110" charset="0"/>
            </a:rPr>
            <a:t>? (</a:t>
          </a:r>
          <a:r>
            <a:rPr lang="en-GB" sz="1500" b="1" kern="1200" dirty="0" err="1" smtClean="0">
              <a:latin typeface="Myriad Pro" pitchFamily="-110" charset="0"/>
            </a:rPr>
            <a:t>os</a:t>
          </a:r>
          <a:r>
            <a:rPr lang="en-GB" sz="1500" b="1" kern="1200" dirty="0" smtClean="0">
              <a:latin typeface="Myriad Pro" pitchFamily="-110" charset="0"/>
            </a:rPr>
            <a:t> </a:t>
          </a:r>
          <a:r>
            <a:rPr lang="en-GB" sz="1500" b="1" kern="1200" dirty="0" err="1" smtClean="0">
              <a:latin typeface="Myriad Pro" pitchFamily="-110" charset="0"/>
            </a:rPr>
            <a:t>resultados</a:t>
          </a:r>
          <a:r>
            <a:rPr lang="en-GB" sz="1500" kern="1200" dirty="0" smtClean="0">
              <a:latin typeface="Myriad Pro" pitchFamily="-110" charset="0"/>
            </a:rPr>
            <a:t>)</a:t>
          </a:r>
        </a:p>
      </dsp:txBody>
      <dsp:txXfrm>
        <a:off x="1671065" y="3629704"/>
        <a:ext cx="6101334" cy="814286"/>
      </dsp:txXfrm>
    </dsp:sp>
    <dsp:sp modelId="{54C091C8-3154-4332-9D5A-0A8DA726F37F}">
      <dsp:nvSpPr>
        <dsp:cNvPr id="0" name=""/>
        <dsp:cNvSpPr/>
      </dsp:nvSpPr>
      <dsp:spPr>
        <a:xfrm>
          <a:off x="1554479" y="444399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C880E9-332A-4DD8-A51D-A507BB343064}">
      <dsp:nvSpPr>
        <dsp:cNvPr id="0" name=""/>
        <dsp:cNvSpPr/>
      </dsp:nvSpPr>
      <dsp:spPr>
        <a:xfrm>
          <a:off x="0" y="4485580"/>
          <a:ext cx="7772400" cy="0"/>
        </a:xfrm>
        <a:prstGeom prst="line">
          <a:avLst/>
        </a:prstGeom>
        <a:solidFill>
          <a:schemeClr val="accent1">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D066FF-8342-4815-BD87-57288F6932F8}">
      <dsp:nvSpPr>
        <dsp:cNvPr id="0" name=""/>
        <dsp:cNvSpPr/>
      </dsp:nvSpPr>
      <dsp:spPr>
        <a:xfrm>
          <a:off x="0" y="4485580"/>
          <a:ext cx="1554480" cy="89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err="1" smtClean="0"/>
            <a:t>Conclusão</a:t>
          </a:r>
          <a:r>
            <a:rPr lang="en-US" sz="2000" kern="1200" dirty="0" smtClean="0"/>
            <a:t> </a:t>
          </a:r>
          <a:endParaRPr lang="en-US" sz="2000" kern="1200" dirty="0"/>
        </a:p>
      </dsp:txBody>
      <dsp:txXfrm>
        <a:off x="0" y="4485580"/>
        <a:ext cx="1554480" cy="896590"/>
      </dsp:txXfrm>
    </dsp:sp>
    <dsp:sp modelId="{FABCB772-A7CB-4B57-B769-8AACDFF33955}">
      <dsp:nvSpPr>
        <dsp:cNvPr id="0" name=""/>
        <dsp:cNvSpPr/>
      </dsp:nvSpPr>
      <dsp:spPr>
        <a:xfrm>
          <a:off x="1671065" y="4526294"/>
          <a:ext cx="6101334" cy="814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GB" sz="1500" kern="1200" dirty="0" err="1" smtClean="0">
              <a:latin typeface="Myriad Pro" pitchFamily="-110" charset="0"/>
            </a:rPr>
            <a:t>Conclusão</a:t>
          </a:r>
          <a:r>
            <a:rPr lang="en-GB" sz="1500" kern="1200" dirty="0" smtClean="0">
              <a:latin typeface="Myriad Pro" pitchFamily="-110" charset="0"/>
            </a:rPr>
            <a:t>, </a:t>
          </a:r>
          <a:r>
            <a:rPr lang="en-GB" sz="1500" kern="1200" dirty="0" err="1" smtClean="0">
              <a:latin typeface="Myriad Pro" pitchFamily="-110" charset="0"/>
            </a:rPr>
            <a:t>referências</a:t>
          </a:r>
          <a:r>
            <a:rPr lang="en-GB" sz="1500" kern="1200" dirty="0" smtClean="0">
              <a:latin typeface="Myriad Pro" pitchFamily="-110" charset="0"/>
            </a:rPr>
            <a:t>, </a:t>
          </a:r>
          <a:r>
            <a:rPr lang="en-GB" sz="1500" kern="1200" dirty="0" err="1" smtClean="0">
              <a:latin typeface="Myriad Pro" pitchFamily="-110" charset="0"/>
            </a:rPr>
            <a:t>anexos</a:t>
          </a:r>
          <a:r>
            <a:rPr lang="en-GB" sz="1500" kern="1200" dirty="0" smtClean="0">
              <a:latin typeface="Myriad Pro" pitchFamily="-110" charset="0"/>
            </a:rPr>
            <a:t>, etc.</a:t>
          </a:r>
          <a:endParaRPr lang="en-US" sz="1500" kern="1200" dirty="0"/>
        </a:p>
      </dsp:txBody>
      <dsp:txXfrm>
        <a:off x="1671065" y="4526294"/>
        <a:ext cx="6101334" cy="814286"/>
      </dsp:txXfrm>
    </dsp:sp>
    <dsp:sp modelId="{B483EA34-7394-4F8C-B632-8E39FD5E7F5D}">
      <dsp:nvSpPr>
        <dsp:cNvPr id="0" name=""/>
        <dsp:cNvSpPr/>
      </dsp:nvSpPr>
      <dsp:spPr>
        <a:xfrm>
          <a:off x="1554479" y="5340580"/>
          <a:ext cx="6217920"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6782A-4432-4780-A89B-D59F706B867A}">
      <dsp:nvSpPr>
        <dsp:cNvPr id="0" name=""/>
        <dsp:cNvSpPr/>
      </dsp:nvSpPr>
      <dsp:spPr>
        <a:xfrm>
          <a:off x="0" y="429632"/>
          <a:ext cx="7821879" cy="1795500"/>
        </a:xfrm>
        <a:prstGeom prst="rect">
          <a:avLst/>
        </a:prstGeom>
        <a:solidFill>
          <a:schemeClr val="lt1">
            <a:alpha val="90000"/>
            <a:hueOff val="0"/>
            <a:satOff val="0"/>
            <a:lumOff val="0"/>
            <a:alphaOff val="0"/>
          </a:schemeClr>
        </a:solidFill>
        <a:ln w="12700" cap="rnd"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65" tIns="312420" rIns="60706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noProof="0" dirty="0" err="1" smtClean="0"/>
            <a:t>Qual</a:t>
          </a:r>
          <a:r>
            <a:rPr lang="en-US" sz="1500" kern="1200" noProof="0" dirty="0" smtClean="0"/>
            <a:t> o </a:t>
          </a:r>
          <a:r>
            <a:rPr lang="en-US" sz="1500" kern="1200" noProof="0" dirty="0" err="1" smtClean="0"/>
            <a:t>tamanho</a:t>
          </a:r>
          <a:r>
            <a:rPr lang="en-US" sz="1500" kern="1200" noProof="0" dirty="0" smtClean="0"/>
            <a:t> do </a:t>
          </a:r>
          <a:r>
            <a:rPr lang="en-US" sz="1500" kern="1200" noProof="0" dirty="0" err="1" smtClean="0"/>
            <a:t>negócio</a:t>
          </a:r>
          <a:r>
            <a:rPr lang="en-US" sz="1500" kern="1200" noProof="0" dirty="0" smtClean="0"/>
            <a:t> (</a:t>
          </a:r>
          <a:r>
            <a:rPr lang="pt-BR" sz="1500" kern="1200" noProof="0" dirty="0" smtClean="0"/>
            <a:t>receita, funcionários, clientes, </a:t>
          </a:r>
          <a:r>
            <a:rPr lang="pt-BR" sz="1500" kern="1200" noProof="0" dirty="0" err="1" smtClean="0"/>
            <a:t>etc</a:t>
          </a:r>
          <a:r>
            <a:rPr lang="pt-BR" sz="1500" kern="1200" noProof="0" dirty="0" smtClean="0"/>
            <a:t>)? É comercialmente viável? Como é financiado?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smtClean="0"/>
            <a:t>Quais</a:t>
          </a:r>
          <a:r>
            <a:rPr lang="en-US" sz="1500" kern="1200" noProof="0" dirty="0" smtClean="0"/>
            <a:t> </a:t>
          </a:r>
          <a:r>
            <a:rPr lang="en-US" sz="1500" kern="1200" noProof="0" dirty="0" err="1" smtClean="0"/>
            <a:t>são</a:t>
          </a:r>
          <a:r>
            <a:rPr lang="en-US" sz="1500" kern="1200" noProof="0" dirty="0" smtClean="0"/>
            <a:t> </a:t>
          </a:r>
          <a:r>
            <a:rPr lang="en-US" sz="1500" kern="1200" noProof="0" dirty="0" err="1" smtClean="0"/>
            <a:t>os</a:t>
          </a:r>
          <a:r>
            <a:rPr lang="en-US" sz="1500" kern="1200" noProof="0" dirty="0" smtClean="0"/>
            <a:t> </a:t>
          </a:r>
          <a:r>
            <a:rPr lang="en-US" sz="1500" kern="1200" noProof="0" dirty="0" err="1" smtClean="0"/>
            <a:t>retornos</a:t>
          </a:r>
          <a:r>
            <a:rPr lang="en-US" sz="1500" kern="1200" noProof="0" dirty="0" smtClean="0"/>
            <a:t> </a:t>
          </a:r>
          <a:r>
            <a:rPr lang="en-US" sz="1500" kern="1200" noProof="0" dirty="0" err="1" smtClean="0"/>
            <a:t>econômicos</a:t>
          </a:r>
          <a:r>
            <a:rPr lang="en-US" sz="1500" kern="1200" noProof="0" dirty="0" smtClean="0"/>
            <a:t> para a </a:t>
          </a:r>
          <a:r>
            <a:rPr lang="en-US" sz="1500" kern="1200" noProof="0" dirty="0" err="1" smtClean="0"/>
            <a:t>empresa</a:t>
          </a:r>
          <a:r>
            <a:rPr lang="en-US" sz="1500" kern="1200" noProof="0" dirty="0" smtClean="0"/>
            <a:t>?</a:t>
          </a:r>
          <a:endParaRPr lang="en-US" sz="1500" kern="1200" noProof="0" dirty="0"/>
        </a:p>
        <a:p>
          <a:pPr marL="114300" lvl="1" indent="-114300" algn="l" defTabSz="666750">
            <a:lnSpc>
              <a:spcPct val="90000"/>
            </a:lnSpc>
            <a:spcBef>
              <a:spcPct val="0"/>
            </a:spcBef>
            <a:spcAft>
              <a:spcPct val="15000"/>
            </a:spcAft>
            <a:buChar char="••"/>
          </a:pPr>
          <a:r>
            <a:rPr lang="pt-BR" sz="1500" kern="1200" noProof="0" dirty="0" smtClean="0"/>
            <a:t>Quais são os benefícios econômicos diretos para os </a:t>
          </a:r>
          <a:r>
            <a:rPr lang="pt-BR" sz="1500" kern="1200" noProof="0" dirty="0" err="1" smtClean="0"/>
            <a:t>stakeholders</a:t>
          </a:r>
          <a:r>
            <a:rPr lang="pt-BR" sz="1500" kern="1200" noProof="0" dirty="0" smtClean="0"/>
            <a:t>?</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smtClean="0"/>
            <a:t>Quais</a:t>
          </a:r>
          <a:r>
            <a:rPr lang="en-US" sz="1500" kern="1200" noProof="0" dirty="0" smtClean="0"/>
            <a:t> </a:t>
          </a:r>
          <a:r>
            <a:rPr lang="en-US" sz="1500" kern="1200" noProof="0" dirty="0" err="1" smtClean="0"/>
            <a:t>são</a:t>
          </a:r>
          <a:r>
            <a:rPr lang="en-US" sz="1500" kern="1200" noProof="0" dirty="0" smtClean="0"/>
            <a:t> </a:t>
          </a:r>
          <a:r>
            <a:rPr lang="en-US" sz="1500" kern="1200" noProof="0" dirty="0" err="1" smtClean="0"/>
            <a:t>os</a:t>
          </a:r>
          <a:r>
            <a:rPr lang="en-US" sz="1500" kern="1200" noProof="0" dirty="0" smtClean="0"/>
            <a:t> </a:t>
          </a:r>
          <a:r>
            <a:rPr lang="en-US" sz="1500" kern="1200" noProof="0" dirty="0" err="1" smtClean="0"/>
            <a:t>benefícios</a:t>
          </a:r>
          <a:r>
            <a:rPr lang="en-US" sz="1500" kern="1200" noProof="0" dirty="0" smtClean="0"/>
            <a:t> </a:t>
          </a:r>
          <a:r>
            <a:rPr lang="en-US" sz="1500" kern="1200" noProof="0" dirty="0" err="1" smtClean="0"/>
            <a:t>econômicos</a:t>
          </a:r>
          <a:r>
            <a:rPr lang="en-US" sz="1500" kern="1200" noProof="0" dirty="0" smtClean="0"/>
            <a:t> </a:t>
          </a:r>
          <a:r>
            <a:rPr lang="en-US" sz="1500" kern="1200" noProof="0" dirty="0" err="1" smtClean="0"/>
            <a:t>indiretos</a:t>
          </a:r>
          <a:r>
            <a:rPr lang="en-US" sz="1500" kern="1200" noProof="0" dirty="0" smtClean="0"/>
            <a:t> (ex: </a:t>
          </a:r>
          <a:r>
            <a:rPr lang="en-US" sz="1500" kern="1200" noProof="0" dirty="0" err="1" smtClean="0"/>
            <a:t>impostos</a:t>
          </a:r>
          <a:r>
            <a:rPr lang="en-US" sz="1500" kern="1200" noProof="0" dirty="0" smtClean="0"/>
            <a:t>, </a:t>
          </a:r>
          <a:r>
            <a:rPr lang="en-US" sz="1500" kern="1200" noProof="0" dirty="0" err="1" smtClean="0"/>
            <a:t>crescimento</a:t>
          </a:r>
          <a:r>
            <a:rPr lang="en-US" sz="1500" kern="1200" noProof="0" dirty="0" smtClean="0"/>
            <a:t>, </a:t>
          </a:r>
          <a:r>
            <a:rPr lang="en-US" sz="1500" kern="1200" noProof="0" dirty="0" err="1" smtClean="0"/>
            <a:t>etc</a:t>
          </a:r>
          <a:r>
            <a:rPr lang="en-US" sz="1500" kern="1200" noProof="0" dirty="0" smtClean="0"/>
            <a:t>)? </a:t>
          </a:r>
          <a:endParaRPr lang="en-US" sz="1500" kern="1200" noProof="0" dirty="0"/>
        </a:p>
      </dsp:txBody>
      <dsp:txXfrm>
        <a:off x="0" y="429632"/>
        <a:ext cx="7821879" cy="1795500"/>
      </dsp:txXfrm>
    </dsp:sp>
    <dsp:sp modelId="{C8F87F24-F677-40F8-8480-BFBC1DD6E869}">
      <dsp:nvSpPr>
        <dsp:cNvPr id="0" name=""/>
        <dsp:cNvSpPr/>
      </dsp:nvSpPr>
      <dsp:spPr>
        <a:xfrm>
          <a:off x="391093" y="208232"/>
          <a:ext cx="5475315" cy="442800"/>
        </a:xfrm>
        <a:prstGeom prst="roundRect">
          <a:avLst/>
        </a:prstGeom>
        <a:solidFill>
          <a:schemeClr val="accent6">
            <a:shade val="80000"/>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954" tIns="0" rIns="206954" bIns="0" numCol="1" spcCol="1270" anchor="ctr" anchorCtr="0">
          <a:noAutofit/>
        </a:bodyPr>
        <a:lstStyle/>
        <a:p>
          <a:pPr lvl="0" algn="l" defTabSz="666750">
            <a:lnSpc>
              <a:spcPct val="90000"/>
            </a:lnSpc>
            <a:spcBef>
              <a:spcPct val="0"/>
            </a:spcBef>
            <a:spcAft>
              <a:spcPct val="35000"/>
            </a:spcAft>
          </a:pPr>
          <a:r>
            <a:rPr lang="en-US" sz="1500" kern="1200" dirty="0" err="1" smtClean="0"/>
            <a:t>Econômico</a:t>
          </a:r>
          <a:endParaRPr lang="en-US" sz="1500" kern="1200" dirty="0"/>
        </a:p>
      </dsp:txBody>
      <dsp:txXfrm>
        <a:off x="412709" y="229848"/>
        <a:ext cx="5432083" cy="399568"/>
      </dsp:txXfrm>
    </dsp:sp>
    <dsp:sp modelId="{E967FCCF-006E-48A2-83CF-D22C1415D2D0}">
      <dsp:nvSpPr>
        <dsp:cNvPr id="0" name=""/>
        <dsp:cNvSpPr/>
      </dsp:nvSpPr>
      <dsp:spPr>
        <a:xfrm>
          <a:off x="0" y="2527532"/>
          <a:ext cx="7821879" cy="1063125"/>
        </a:xfrm>
        <a:prstGeom prst="rect">
          <a:avLst/>
        </a:prstGeom>
        <a:solidFill>
          <a:schemeClr val="lt1">
            <a:alpha val="90000"/>
            <a:hueOff val="0"/>
            <a:satOff val="0"/>
            <a:lumOff val="0"/>
            <a:alphaOff val="0"/>
          </a:schemeClr>
        </a:solidFill>
        <a:ln w="12700" cap="rnd" cmpd="sng" algn="ctr">
          <a:solidFill>
            <a:schemeClr val="accent6">
              <a:shade val="80000"/>
              <a:hueOff val="135693"/>
              <a:satOff val="-9921"/>
              <a:lumOff val="158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65" tIns="312420" rIns="607065" bIns="106680" numCol="1" spcCol="1270" anchor="t" anchorCtr="0">
          <a:noAutofit/>
        </a:bodyPr>
        <a:lstStyle/>
        <a:p>
          <a:pPr marL="114300" lvl="1" indent="-114300" algn="l" defTabSz="666750">
            <a:lnSpc>
              <a:spcPct val="90000"/>
            </a:lnSpc>
            <a:spcBef>
              <a:spcPct val="0"/>
            </a:spcBef>
            <a:spcAft>
              <a:spcPct val="15000"/>
            </a:spcAft>
            <a:buChar char="••"/>
          </a:pPr>
          <a:r>
            <a:rPr lang="pt-BR" sz="1500" kern="1200" noProof="0" dirty="0" smtClean="0"/>
            <a:t>Quais são os resultados sociais do negócios? (por exemplo: saúde, educação, acesso a serviços essenciais, </a:t>
          </a:r>
          <a:r>
            <a:rPr lang="pt-BR" sz="1500" kern="1200" noProof="0" dirty="0" err="1" smtClean="0"/>
            <a:t>empoderamento</a:t>
          </a:r>
          <a:r>
            <a:rPr lang="pt-BR" sz="1500" kern="1200" noProof="0" dirty="0" smtClean="0"/>
            <a:t>, igualdade de gênero, </a:t>
          </a:r>
          <a:r>
            <a:rPr lang="pt-BR" sz="1500" kern="1200" noProof="0" dirty="0" err="1" smtClean="0"/>
            <a:t>etc</a:t>
          </a:r>
          <a:r>
            <a:rPr lang="pt-BR" sz="1500" kern="1200" noProof="0" dirty="0" smtClean="0"/>
            <a:t>)?</a:t>
          </a:r>
          <a:endParaRPr lang="en-US" sz="1500" kern="1200" noProof="0" dirty="0"/>
        </a:p>
      </dsp:txBody>
      <dsp:txXfrm>
        <a:off x="0" y="2527532"/>
        <a:ext cx="7821879" cy="1063125"/>
      </dsp:txXfrm>
    </dsp:sp>
    <dsp:sp modelId="{9BDDAF8F-A5E3-4053-8D05-A7660746C682}">
      <dsp:nvSpPr>
        <dsp:cNvPr id="0" name=""/>
        <dsp:cNvSpPr/>
      </dsp:nvSpPr>
      <dsp:spPr>
        <a:xfrm>
          <a:off x="391093" y="2306132"/>
          <a:ext cx="5475315" cy="442800"/>
        </a:xfrm>
        <a:prstGeom prst="roundRect">
          <a:avLst/>
        </a:prstGeom>
        <a:solidFill>
          <a:schemeClr val="accent6">
            <a:shade val="80000"/>
            <a:hueOff val="135693"/>
            <a:satOff val="-9921"/>
            <a:lumOff val="1588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954" tIns="0" rIns="206954" bIns="0" numCol="1" spcCol="1270" anchor="ctr" anchorCtr="0">
          <a:noAutofit/>
        </a:bodyPr>
        <a:lstStyle/>
        <a:p>
          <a:pPr lvl="0" algn="l" defTabSz="666750">
            <a:lnSpc>
              <a:spcPct val="90000"/>
            </a:lnSpc>
            <a:spcBef>
              <a:spcPct val="0"/>
            </a:spcBef>
            <a:spcAft>
              <a:spcPct val="35000"/>
            </a:spcAft>
          </a:pPr>
          <a:r>
            <a:rPr lang="en-US" sz="1500" kern="1200" dirty="0" smtClean="0"/>
            <a:t>Social</a:t>
          </a:r>
          <a:endParaRPr lang="en-US" sz="1500" kern="1200" dirty="0"/>
        </a:p>
      </dsp:txBody>
      <dsp:txXfrm>
        <a:off x="412709" y="2327748"/>
        <a:ext cx="5432083" cy="399568"/>
      </dsp:txXfrm>
    </dsp:sp>
    <dsp:sp modelId="{8CC1B541-B4F9-46EB-9A04-675B438858CE}">
      <dsp:nvSpPr>
        <dsp:cNvPr id="0" name=""/>
        <dsp:cNvSpPr/>
      </dsp:nvSpPr>
      <dsp:spPr>
        <a:xfrm>
          <a:off x="0" y="3893057"/>
          <a:ext cx="7821879" cy="1252125"/>
        </a:xfrm>
        <a:prstGeom prst="rect">
          <a:avLst/>
        </a:prstGeom>
        <a:solidFill>
          <a:schemeClr val="lt1">
            <a:alpha val="90000"/>
            <a:hueOff val="0"/>
            <a:satOff val="0"/>
            <a:lumOff val="0"/>
            <a:alphaOff val="0"/>
          </a:schemeClr>
        </a:solidFill>
        <a:ln w="12700" cap="rnd" cmpd="sng" algn="ctr">
          <a:solidFill>
            <a:schemeClr val="accent6">
              <a:shade val="80000"/>
              <a:hueOff val="271386"/>
              <a:satOff val="-19842"/>
              <a:lumOff val="317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7065" tIns="312420" rIns="607065" bIns="106680" numCol="1" spcCol="1270" anchor="t" anchorCtr="0">
          <a:noAutofit/>
        </a:bodyPr>
        <a:lstStyle/>
        <a:p>
          <a:pPr marL="114300" lvl="1" indent="-114300" algn="l" defTabSz="666750">
            <a:lnSpc>
              <a:spcPct val="90000"/>
            </a:lnSpc>
            <a:spcBef>
              <a:spcPct val="0"/>
            </a:spcBef>
            <a:spcAft>
              <a:spcPct val="15000"/>
            </a:spcAft>
            <a:buChar char="••"/>
          </a:pPr>
          <a:r>
            <a:rPr lang="pt-BR" sz="1500" kern="1200" noProof="0" dirty="0" smtClean="0"/>
            <a:t>Quais são os resultados do negócio para o meio ambiente? (por exemplo, produção e/ou redução de emissões de carbono, uso de recursos, poluição, toxicidade, desmatamento, degradação do solo, biodiversidade, resíduos, </a:t>
          </a:r>
          <a:r>
            <a:rPr lang="pt-BR" sz="1500" kern="1200" noProof="0" dirty="0" err="1" smtClean="0"/>
            <a:t>etc</a:t>
          </a:r>
          <a:r>
            <a:rPr lang="pt-BR" sz="1500" kern="1200" noProof="0" dirty="0" smtClean="0"/>
            <a:t>)</a:t>
          </a:r>
          <a:endParaRPr lang="en-US" sz="1500" kern="1200" noProof="0" dirty="0"/>
        </a:p>
      </dsp:txBody>
      <dsp:txXfrm>
        <a:off x="0" y="3893057"/>
        <a:ext cx="7821879" cy="1252125"/>
      </dsp:txXfrm>
    </dsp:sp>
    <dsp:sp modelId="{6474AC9D-7148-4D84-8715-820464865CCC}">
      <dsp:nvSpPr>
        <dsp:cNvPr id="0" name=""/>
        <dsp:cNvSpPr/>
      </dsp:nvSpPr>
      <dsp:spPr>
        <a:xfrm>
          <a:off x="391093" y="3671657"/>
          <a:ext cx="5475315" cy="442800"/>
        </a:xfrm>
        <a:prstGeom prst="roundRect">
          <a:avLst/>
        </a:prstGeom>
        <a:solidFill>
          <a:schemeClr val="accent6">
            <a:shade val="80000"/>
            <a:hueOff val="271386"/>
            <a:satOff val="-19842"/>
            <a:lumOff val="31761"/>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954" tIns="0" rIns="206954" bIns="0" numCol="1" spcCol="1270" anchor="ctr" anchorCtr="0">
          <a:noAutofit/>
        </a:bodyPr>
        <a:lstStyle/>
        <a:p>
          <a:pPr lvl="0" algn="l" defTabSz="666750">
            <a:lnSpc>
              <a:spcPct val="90000"/>
            </a:lnSpc>
            <a:spcBef>
              <a:spcPct val="0"/>
            </a:spcBef>
            <a:spcAft>
              <a:spcPct val="35000"/>
            </a:spcAft>
          </a:pPr>
          <a:r>
            <a:rPr lang="en-US" sz="1500" kern="1200" dirty="0" err="1" smtClean="0"/>
            <a:t>Meio</a:t>
          </a:r>
          <a:r>
            <a:rPr lang="en-US" sz="1500" kern="1200" dirty="0" smtClean="0"/>
            <a:t> </a:t>
          </a:r>
          <a:r>
            <a:rPr lang="en-US" sz="1500" kern="1200" dirty="0" err="1" smtClean="0"/>
            <a:t>Ambiente</a:t>
          </a:r>
          <a:r>
            <a:rPr lang="en-US" sz="1500" kern="1200" dirty="0" smtClean="0"/>
            <a:t> </a:t>
          </a:r>
          <a:endParaRPr lang="en-US" sz="1500" kern="1200" dirty="0"/>
        </a:p>
      </dsp:txBody>
      <dsp:txXfrm>
        <a:off x="412709" y="3693273"/>
        <a:ext cx="5432083" cy="3995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wrap="square" lIns="99039" tIns="49520" rIns="99039" bIns="49520" numCol="1" anchor="t" anchorCtr="0" compatLnSpc="1">
            <a:prstTxWarp prst="textNoShape">
              <a:avLst/>
            </a:prstTxWarp>
          </a:bodyPr>
          <a:lstStyle>
            <a:lvl1pPr eaLnBrk="0" hangingPunct="0">
              <a:defRPr sz="1300">
                <a:latin typeface="Myriad Pro" charset="0"/>
                <a:ea typeface="ＭＳ Ｐゴシック" charset="-128"/>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wrap="square" lIns="99039" tIns="49520" rIns="99039" bIns="49520" numCol="1" anchor="t" anchorCtr="0" compatLnSpc="1">
            <a:prstTxWarp prst="textNoShape">
              <a:avLst/>
            </a:prstTxWarp>
          </a:bodyPr>
          <a:lstStyle>
            <a:lvl1pPr algn="r" eaLnBrk="0" hangingPunct="0">
              <a:defRPr sz="1300">
                <a:latin typeface="Myriad Pro" pitchFamily="-110" charset="0"/>
              </a:defRPr>
            </a:lvl1pPr>
          </a:lstStyle>
          <a:p>
            <a:pPr>
              <a:defRPr/>
            </a:pPr>
            <a:fld id="{CC7ACECB-E845-488E-8785-85D4E9BB2A6C}" type="datetime1">
              <a:rPr lang="de-DE"/>
              <a:pPr>
                <a:defRPr/>
              </a:pPr>
              <a:t>25/02/15</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wrap="square" lIns="99039" tIns="49520" rIns="99039" bIns="49520" numCol="1" anchor="b" anchorCtr="0" compatLnSpc="1">
            <a:prstTxWarp prst="textNoShape">
              <a:avLst/>
            </a:prstTxWarp>
          </a:bodyPr>
          <a:lstStyle>
            <a:lvl1pPr eaLnBrk="0" hangingPunct="0">
              <a:defRPr sz="1300">
                <a:latin typeface="Myriad Pro" charset="0"/>
                <a:ea typeface="ＭＳ Ｐゴシック" charset="-128"/>
                <a:cs typeface="+mn-cs"/>
              </a:defRPr>
            </a:lvl1pPr>
          </a:lstStyle>
          <a:p>
            <a:pPr>
              <a:defRPr/>
            </a:pPr>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39" tIns="49520" rIns="99039" bIns="49520" numCol="1" anchor="b" anchorCtr="0" compatLnSpc="1">
            <a:prstTxWarp prst="textNoShape">
              <a:avLst/>
            </a:prstTxWarp>
          </a:bodyPr>
          <a:lstStyle>
            <a:lvl1pPr algn="r" eaLnBrk="0" hangingPunct="0">
              <a:defRPr sz="1300"/>
            </a:lvl1pPr>
          </a:lstStyle>
          <a:p>
            <a:fld id="{6AB70C13-C944-4629-BE7D-90109003D39A}" type="slidenum">
              <a:rPr lang="de-DE"/>
              <a:pPr/>
              <a:t>‹#›</a:t>
            </a:fld>
            <a:endParaRPr lang="de-DE"/>
          </a:p>
        </p:txBody>
      </p:sp>
    </p:spTree>
    <p:extLst>
      <p:ext uri="{BB962C8B-B14F-4D97-AF65-F5344CB8AC3E}">
        <p14:creationId xmlns:p14="http://schemas.microsoft.com/office/powerpoint/2010/main" val="30948046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wrap="square" lIns="99039" tIns="49520" rIns="99039" bIns="49520" numCol="1" anchor="t" anchorCtr="0" compatLnSpc="1">
            <a:prstTxWarp prst="textNoShape">
              <a:avLst/>
            </a:prstTxWarp>
          </a:bodyPr>
          <a:lstStyle>
            <a:lvl1pPr eaLnBrk="0" hangingPunct="0">
              <a:defRPr sz="1300">
                <a:latin typeface="Myriad Pro" charset="0"/>
                <a:ea typeface="ＭＳ Ｐゴシック" charset="-128"/>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wrap="square" lIns="99039" tIns="49520" rIns="99039" bIns="49520" numCol="1" anchor="t" anchorCtr="0" compatLnSpc="1">
            <a:prstTxWarp prst="textNoShape">
              <a:avLst/>
            </a:prstTxWarp>
          </a:bodyPr>
          <a:lstStyle>
            <a:lvl1pPr algn="r" eaLnBrk="0" hangingPunct="0">
              <a:defRPr sz="1300">
                <a:latin typeface="Myriad Pro" pitchFamily="-110" charset="0"/>
              </a:defRPr>
            </a:lvl1pPr>
          </a:lstStyle>
          <a:p>
            <a:pPr>
              <a:defRPr/>
            </a:pPr>
            <a:fld id="{57C35DE4-1874-4D7B-835B-168D99CAF837}" type="datetime1">
              <a:rPr lang="de-DE"/>
              <a:pPr>
                <a:defRPr/>
              </a:pPr>
              <a:t>25/02/15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wrap="square" lIns="99039" tIns="49520" rIns="99039" bIns="49520"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709613" y="4860925"/>
            <a:ext cx="5680075" cy="4605338"/>
          </a:xfrm>
          <a:prstGeom prst="rect">
            <a:avLst/>
          </a:prstGeom>
        </p:spPr>
        <p:txBody>
          <a:bodyPr vert="horz" wrap="square" lIns="99039" tIns="49520" rIns="99039" bIns="49520"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wrap="square" lIns="99039" tIns="49520" rIns="99039" bIns="49520" numCol="1" anchor="b" anchorCtr="0" compatLnSpc="1">
            <a:prstTxWarp prst="textNoShape">
              <a:avLst/>
            </a:prstTxWarp>
          </a:bodyPr>
          <a:lstStyle>
            <a:lvl1pPr eaLnBrk="0" hangingPunct="0">
              <a:defRPr sz="1300">
                <a:latin typeface="Myriad Pro" charset="0"/>
                <a:ea typeface="ＭＳ Ｐゴシック" charset="-128"/>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39" tIns="49520" rIns="99039" bIns="49520" numCol="1" anchor="b" anchorCtr="0" compatLnSpc="1">
            <a:prstTxWarp prst="textNoShape">
              <a:avLst/>
            </a:prstTxWarp>
          </a:bodyPr>
          <a:lstStyle>
            <a:lvl1pPr algn="r" eaLnBrk="0" hangingPunct="0">
              <a:defRPr sz="1300"/>
            </a:lvl1pPr>
          </a:lstStyle>
          <a:p>
            <a:fld id="{F25BA2E5-ACDE-40DB-A103-E766A8FCA459}" type="slidenum">
              <a:rPr lang="de-DE"/>
              <a:pPr/>
              <a:t>‹#›</a:t>
            </a:fld>
            <a:endParaRPr lang="de-DE"/>
          </a:p>
        </p:txBody>
      </p:sp>
    </p:spTree>
    <p:extLst>
      <p:ext uri="{BB962C8B-B14F-4D97-AF65-F5344CB8AC3E}">
        <p14:creationId xmlns:p14="http://schemas.microsoft.com/office/powerpoint/2010/main" val="4043475014"/>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charset="-128"/>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5882" algn="l" defTabSz="457176" rtl="0" eaLnBrk="1" latinLnBrk="0" hangingPunct="1">
      <a:defRPr sz="1200" kern="1200">
        <a:solidFill>
          <a:schemeClr val="tx1"/>
        </a:solidFill>
        <a:latin typeface="+mn-lt"/>
        <a:ea typeface="+mn-ea"/>
        <a:cs typeface="+mn-cs"/>
      </a:defRPr>
    </a:lvl6pPr>
    <a:lvl7pPr marL="2743058" algn="l" defTabSz="457176" rtl="0" eaLnBrk="1" latinLnBrk="0" hangingPunct="1">
      <a:defRPr sz="1200" kern="1200">
        <a:solidFill>
          <a:schemeClr val="tx1"/>
        </a:solidFill>
        <a:latin typeface="+mn-lt"/>
        <a:ea typeface="+mn-ea"/>
        <a:cs typeface="+mn-cs"/>
      </a:defRPr>
    </a:lvl7pPr>
    <a:lvl8pPr marL="3200235" algn="l" defTabSz="457176" rtl="0" eaLnBrk="1" latinLnBrk="0" hangingPunct="1">
      <a:defRPr sz="1200" kern="1200">
        <a:solidFill>
          <a:schemeClr val="tx1"/>
        </a:solidFill>
        <a:latin typeface="+mn-lt"/>
        <a:ea typeface="+mn-ea"/>
        <a:cs typeface="+mn-cs"/>
      </a:defRPr>
    </a:lvl8pPr>
    <a:lvl9pPr marL="3657411" algn="l" defTabSz="4571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 Id="rId3" Type="http://schemas.openxmlformats.org/officeDocument/2006/relationships/hyperlink" Target="http://www.techfresh.net/wp-content/uploads/2007/11/voice-recorder-sanyo1.jpg"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anose="020B0600070205080204" pitchFamily="34" charset="-128"/>
            </a:endParaRPr>
          </a:p>
        </p:txBody>
      </p:sp>
      <p:sp>
        <p:nvSpPr>
          <p:cNvPr id="624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F993A54D-CE29-44F5-8AD0-02903C8DC8A6}" type="slidenum">
              <a:rPr lang="de-DE" sz="1300"/>
              <a:pPr/>
              <a:t>1</a:t>
            </a:fld>
            <a:endParaRPr lang="de-DE" sz="1300"/>
          </a:p>
        </p:txBody>
      </p:sp>
    </p:spTree>
    <p:extLst>
      <p:ext uri="{BB962C8B-B14F-4D97-AF65-F5344CB8AC3E}">
        <p14:creationId xmlns:p14="http://schemas.microsoft.com/office/powerpoint/2010/main" val="4105287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Myriad Pro" panose="020B0503030403020204" pitchFamily="34" charset="0"/>
                <a:ea typeface="ＭＳ Ｐゴシック" panose="020B0600070205080204" pitchFamily="34" charset="-128"/>
              </a:rPr>
              <a:t>The benefits from inclusive business models go beyond immediate profits and higher incomes. For business, they include driving innovations, building markets and strengthening supply chains. And for the poor, they include increased well-being, higher productivity, sustainable earnings and greater empowerment. </a:t>
            </a:r>
            <a:endParaRPr lang="de-DE" dirty="0" smtClean="0">
              <a:latin typeface="Myriad Pro" panose="020B0503030403020204" pitchFamily="34" charset="0"/>
              <a:ea typeface="ＭＳ Ｐゴシック" panose="020B0600070205080204" pitchFamily="34" charset="-128"/>
            </a:endParaRPr>
          </a:p>
          <a:p>
            <a:endParaRPr lang="de-DE" dirty="0" smtClean="0">
              <a:ea typeface="ＭＳ Ｐゴシック" panose="020B0600070205080204" pitchFamily="34" charset="-128"/>
            </a:endParaRPr>
          </a:p>
          <a:p>
            <a:endParaRPr lang="de-DE" dirty="0" smtClean="0">
              <a:ea typeface="ＭＳ Ｐゴシック" panose="020B0600070205080204" pitchFamily="34" charset="-128"/>
            </a:endParaRPr>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9CBD17C5-0B46-4BB4-A255-31CA28EEBF66}" type="slidenum">
              <a:rPr lang="de-DE" sz="1300"/>
              <a:pPr/>
              <a:t>13</a:t>
            </a:fld>
            <a:endParaRPr lang="de-DE" sz="1300"/>
          </a:p>
        </p:txBody>
      </p:sp>
    </p:spTree>
    <p:extLst>
      <p:ext uri="{BB962C8B-B14F-4D97-AF65-F5344CB8AC3E}">
        <p14:creationId xmlns:p14="http://schemas.microsoft.com/office/powerpoint/2010/main" val="58601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Myriad Pro" panose="020B0503030403020204" pitchFamily="34" charset="0"/>
                <a:ea typeface="ＭＳ Ｐゴシック" panose="020B0600070205080204" pitchFamily="34" charset="-128"/>
              </a:rPr>
              <a:t>The benefits from inclusive business models go beyond immediate profits and higher incomes. For business, they include driving innovations, building markets and strengthening supply chains. And for the poor, they include increased well-being, higher productivity, sustainable earnings and greater empowerment. </a:t>
            </a:r>
            <a:endParaRPr lang="de-DE" dirty="0" smtClean="0">
              <a:latin typeface="Myriad Pro" panose="020B0503030403020204" pitchFamily="34" charset="0"/>
              <a:ea typeface="ＭＳ Ｐゴシック" panose="020B0600070205080204" pitchFamily="34" charset="-128"/>
            </a:endParaRPr>
          </a:p>
          <a:p>
            <a:endParaRPr lang="de-DE" dirty="0" smtClean="0">
              <a:ea typeface="ＭＳ Ｐゴシック" panose="020B0600070205080204" pitchFamily="34" charset="-128"/>
            </a:endParaRPr>
          </a:p>
          <a:p>
            <a:endParaRPr lang="de-DE" dirty="0" smtClean="0">
              <a:ea typeface="ＭＳ Ｐゴシック" panose="020B0600070205080204" pitchFamily="34" charset="-128"/>
            </a:endParaRPr>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9CBD17C5-0B46-4BB4-A255-31CA28EEBF66}" type="slidenum">
              <a:rPr lang="de-DE" sz="1300"/>
              <a:pPr/>
              <a:t>14</a:t>
            </a:fld>
            <a:endParaRPr lang="de-DE" sz="1300"/>
          </a:p>
        </p:txBody>
      </p:sp>
    </p:spTree>
    <p:extLst>
      <p:ext uri="{BB962C8B-B14F-4D97-AF65-F5344CB8AC3E}">
        <p14:creationId xmlns:p14="http://schemas.microsoft.com/office/powerpoint/2010/main" val="3659266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Myriad Pro" panose="020B0503030403020204" pitchFamily="34" charset="0"/>
                <a:ea typeface="ＭＳ Ｐゴシック" panose="020B0600070205080204" pitchFamily="34" charset="-128"/>
              </a:rPr>
              <a:t>The benefits from inclusive business models go beyond immediate profits and higher incomes. For business, they include driving innovations, building markets and strengthening supply chains. And for the poor, they include increased well-being, higher productivity, sustainable earnings and greater empowerment. </a:t>
            </a:r>
            <a:endParaRPr lang="de-DE" dirty="0" smtClean="0">
              <a:latin typeface="Myriad Pro" panose="020B0503030403020204" pitchFamily="34" charset="0"/>
              <a:ea typeface="ＭＳ Ｐゴシック" panose="020B0600070205080204" pitchFamily="34" charset="-128"/>
            </a:endParaRPr>
          </a:p>
          <a:p>
            <a:endParaRPr lang="de-DE" dirty="0" smtClean="0">
              <a:ea typeface="ＭＳ Ｐゴシック" panose="020B0600070205080204" pitchFamily="34" charset="-128"/>
            </a:endParaRPr>
          </a:p>
          <a:p>
            <a:endParaRPr lang="de-DE" dirty="0" smtClean="0">
              <a:ea typeface="ＭＳ Ｐゴシック" panose="020B0600070205080204" pitchFamily="34" charset="-128"/>
            </a:endParaRPr>
          </a:p>
        </p:txBody>
      </p:sp>
      <p:sp>
        <p:nvSpPr>
          <p:cNvPr id="737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9CBD17C5-0B46-4BB4-A255-31CA28EEBF66}" type="slidenum">
              <a:rPr lang="de-DE" sz="1300"/>
              <a:pPr/>
              <a:t>15</a:t>
            </a:fld>
            <a:endParaRPr lang="de-DE" sz="1300"/>
          </a:p>
        </p:txBody>
      </p:sp>
    </p:spTree>
    <p:extLst>
      <p:ext uri="{BB962C8B-B14F-4D97-AF65-F5344CB8AC3E}">
        <p14:creationId xmlns:p14="http://schemas.microsoft.com/office/powerpoint/2010/main" val="110489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462AA4F3-062E-4A82-BA8B-FD6619A048E4}" type="slidenum">
              <a:rPr lang="en-GB" sz="1300">
                <a:latin typeface="Arial" panose="020B0604020202020204" pitchFamily="34" charset="0"/>
              </a:rPr>
              <a:pPr/>
              <a:t>16</a:t>
            </a:fld>
            <a:endParaRPr lang="en-GB" sz="130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r>
              <a:rPr lang="en-GB" dirty="0" smtClean="0">
                <a:ea typeface="ＭＳ Ｐゴシック" panose="020B0600070205080204" pitchFamily="34" charset="-128"/>
              </a:rPr>
              <a:t>The combination of these elements was made possible through a </a:t>
            </a:r>
            <a:r>
              <a:rPr lang="en-GB" b="1" dirty="0" smtClean="0">
                <a:ea typeface="ＭＳ Ｐゴシック" panose="020B0600070205080204" pitchFamily="34" charset="-128"/>
              </a:rPr>
              <a:t>process-led</a:t>
            </a:r>
            <a:r>
              <a:rPr lang="en-GB" dirty="0" smtClean="0">
                <a:ea typeface="ＭＳ Ｐゴシック" panose="020B0600070205080204" pitchFamily="34" charset="-128"/>
              </a:rPr>
              <a:t> approach: through a strictly defined and managed process, the initiative could integrate a wide range of inputs into a solid output.</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 </a:t>
            </a:r>
            <a:endParaRPr lang="de-DE" dirty="0" smtClean="0">
              <a:ea typeface="ＭＳ Ｐゴシック" panose="020B0600070205080204" pitchFamily="34" charset="-128"/>
            </a:endParaRPr>
          </a:p>
          <a:p>
            <a:pPr>
              <a:spcBef>
                <a:spcPct val="0"/>
              </a:spcBef>
            </a:pPr>
            <a:r>
              <a:rPr lang="de-DE" dirty="0" smtClean="0">
                <a:ea typeface="ＭＳ Ｐゴシック" panose="020B0600070205080204" pitchFamily="34" charset="-128"/>
              </a:rPr>
              <a:t/>
            </a:r>
            <a:br>
              <a:rPr lang="de-DE" dirty="0" smtClean="0">
                <a:ea typeface="ＭＳ Ｐゴシック" panose="020B0600070205080204" pitchFamily="34" charset="-128"/>
              </a:rPr>
            </a:br>
            <a:r>
              <a:rPr lang="en-GB" dirty="0" smtClean="0">
                <a:ea typeface="ＭＳ Ｐゴシック" panose="020B0600070205080204" pitchFamily="34" charset="-128"/>
              </a:rPr>
              <a:t>Should this approach be maintained for the next stage of the initiative?</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As the initiative broadens its scope from knowledge generation to dissemination and implementation, does the approach require further specification?</a:t>
            </a:r>
            <a:endParaRPr lang="de-DE" dirty="0" smtClean="0">
              <a:ea typeface="ＭＳ Ｐゴシック" panose="020B0600070205080204" pitchFamily="34" charset="-128"/>
            </a:endParaRPr>
          </a:p>
        </p:txBody>
      </p:sp>
    </p:spTree>
    <p:extLst>
      <p:ext uri="{BB962C8B-B14F-4D97-AF65-F5344CB8AC3E}">
        <p14:creationId xmlns:p14="http://schemas.microsoft.com/office/powerpoint/2010/main" val="2549964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325008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26722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462AA4F3-062E-4A82-BA8B-FD6619A048E4}" type="slidenum">
              <a:rPr lang="en-GB" sz="1300">
                <a:latin typeface="Arial" panose="020B0604020202020204" pitchFamily="34" charset="0"/>
              </a:rPr>
              <a:pPr/>
              <a:t>19</a:t>
            </a:fld>
            <a:endParaRPr lang="en-GB" sz="130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r>
              <a:rPr lang="en-GB" dirty="0" smtClean="0">
                <a:ea typeface="ＭＳ Ｐゴシック" panose="020B0600070205080204" pitchFamily="34" charset="-128"/>
              </a:rPr>
              <a:t>The combination of these elements was made possible through a </a:t>
            </a:r>
            <a:r>
              <a:rPr lang="en-GB" b="1" dirty="0" smtClean="0">
                <a:ea typeface="ＭＳ Ｐゴシック" panose="020B0600070205080204" pitchFamily="34" charset="-128"/>
              </a:rPr>
              <a:t>process-led</a:t>
            </a:r>
            <a:r>
              <a:rPr lang="en-GB" dirty="0" smtClean="0">
                <a:ea typeface="ＭＳ Ｐゴシック" panose="020B0600070205080204" pitchFamily="34" charset="-128"/>
              </a:rPr>
              <a:t> approach: through a strictly defined and managed process, the initiative could integrate a wide range of inputs into a solid output.</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 </a:t>
            </a:r>
            <a:endParaRPr lang="de-DE" dirty="0" smtClean="0">
              <a:ea typeface="ＭＳ Ｐゴシック" panose="020B0600070205080204" pitchFamily="34" charset="-128"/>
            </a:endParaRPr>
          </a:p>
          <a:p>
            <a:pPr>
              <a:spcBef>
                <a:spcPct val="0"/>
              </a:spcBef>
            </a:pPr>
            <a:r>
              <a:rPr lang="de-DE" dirty="0" smtClean="0">
                <a:ea typeface="ＭＳ Ｐゴシック" panose="020B0600070205080204" pitchFamily="34" charset="-128"/>
              </a:rPr>
              <a:t/>
            </a:r>
            <a:br>
              <a:rPr lang="de-DE" dirty="0" smtClean="0">
                <a:ea typeface="ＭＳ Ｐゴシック" panose="020B0600070205080204" pitchFamily="34" charset="-128"/>
              </a:rPr>
            </a:br>
            <a:r>
              <a:rPr lang="en-GB" dirty="0" smtClean="0">
                <a:ea typeface="ＭＳ Ｐゴシック" panose="020B0600070205080204" pitchFamily="34" charset="-128"/>
              </a:rPr>
              <a:t>Should this approach be maintained for the next stage of the initiative?</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As the initiative broadens its scope from knowledge generation to dissemination and implementation, does the approach require further specification?</a:t>
            </a:r>
            <a:endParaRPr lang="de-DE" dirty="0" smtClean="0">
              <a:ea typeface="ＭＳ Ｐゴシック" panose="020B0600070205080204" pitchFamily="34" charset="-128"/>
            </a:endParaRPr>
          </a:p>
        </p:txBody>
      </p:sp>
    </p:spTree>
    <p:extLst>
      <p:ext uri="{BB962C8B-B14F-4D97-AF65-F5344CB8AC3E}">
        <p14:creationId xmlns:p14="http://schemas.microsoft.com/office/powerpoint/2010/main" val="2605921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ea typeface="ＭＳ Ｐゴシック" panose="020B0600070205080204" pitchFamily="34" charset="-128"/>
              </a:rPr>
              <a:t>Research protocol page 3</a:t>
            </a:r>
          </a:p>
        </p:txBody>
      </p:sp>
      <p:sp>
        <p:nvSpPr>
          <p:cNvPr id="706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A8BF3BDE-6E6B-480C-8933-BEE5105BAA09}" type="slidenum">
              <a:rPr lang="de-DE" sz="1300"/>
              <a:pPr/>
              <a:t>20</a:t>
            </a:fld>
            <a:endParaRPr lang="de-DE" sz="1300"/>
          </a:p>
        </p:txBody>
      </p:sp>
    </p:spTree>
    <p:extLst>
      <p:ext uri="{BB962C8B-B14F-4D97-AF65-F5344CB8AC3E}">
        <p14:creationId xmlns:p14="http://schemas.microsoft.com/office/powerpoint/2010/main" val="295747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21</a:t>
            </a:fld>
            <a:endParaRPr lang="de-DE"/>
          </a:p>
        </p:txBody>
      </p:sp>
    </p:spTree>
    <p:extLst>
      <p:ext uri="{BB962C8B-B14F-4D97-AF65-F5344CB8AC3E}">
        <p14:creationId xmlns:p14="http://schemas.microsoft.com/office/powerpoint/2010/main" val="144707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panose="020B0600070205080204" pitchFamily="34" charset="-128"/>
              </a:rPr>
              <a:t>Challenges and solutions</a:t>
            </a:r>
          </a:p>
        </p:txBody>
      </p:sp>
    </p:spTree>
    <p:extLst>
      <p:ext uri="{BB962C8B-B14F-4D97-AF65-F5344CB8AC3E}">
        <p14:creationId xmlns:p14="http://schemas.microsoft.com/office/powerpoint/2010/main" val="29484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anose="020B0600070205080204" pitchFamily="34" charset="-128"/>
            </a:endParaRPr>
          </a:p>
        </p:txBody>
      </p:sp>
      <p:sp>
        <p:nvSpPr>
          <p:cNvPr id="634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904C55D5-F3A5-48C8-8440-564F259EEF41}" type="slidenum">
              <a:rPr lang="de-DE" sz="1300"/>
              <a:pPr/>
              <a:t>2</a:t>
            </a:fld>
            <a:endParaRPr lang="de-DE" sz="1300"/>
          </a:p>
        </p:txBody>
      </p:sp>
    </p:spTree>
    <p:extLst>
      <p:ext uri="{BB962C8B-B14F-4D97-AF65-F5344CB8AC3E}">
        <p14:creationId xmlns:p14="http://schemas.microsoft.com/office/powerpoint/2010/main" val="386839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panose="020B0600070205080204" pitchFamily="34" charset="-128"/>
              </a:rPr>
              <a:t>Challenges and solutions</a:t>
            </a:r>
          </a:p>
        </p:txBody>
      </p:sp>
    </p:spTree>
    <p:extLst>
      <p:ext uri="{BB962C8B-B14F-4D97-AF65-F5344CB8AC3E}">
        <p14:creationId xmlns:p14="http://schemas.microsoft.com/office/powerpoint/2010/main" val="294848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panose="020B0600070205080204" pitchFamily="34" charset="-128"/>
              </a:rPr>
              <a:t>Challenges and solutions</a:t>
            </a:r>
          </a:p>
        </p:txBody>
      </p:sp>
    </p:spTree>
    <p:extLst>
      <p:ext uri="{BB962C8B-B14F-4D97-AF65-F5344CB8AC3E}">
        <p14:creationId xmlns:p14="http://schemas.microsoft.com/office/powerpoint/2010/main" val="29484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117777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462AA4F3-062E-4A82-BA8B-FD6619A048E4}" type="slidenum">
              <a:rPr lang="en-GB" sz="1300">
                <a:latin typeface="Arial" panose="020B0604020202020204" pitchFamily="34" charset="0"/>
              </a:rPr>
              <a:pPr/>
              <a:t>26</a:t>
            </a:fld>
            <a:endParaRPr lang="en-GB" sz="130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r>
              <a:rPr lang="en-GB" smtClean="0">
                <a:ea typeface="ＭＳ Ｐゴシック" panose="020B0600070205080204" pitchFamily="34" charset="-128"/>
              </a:rPr>
              <a:t>The combination of these elements was made possible through a </a:t>
            </a:r>
            <a:r>
              <a:rPr lang="en-GB" b="1" smtClean="0">
                <a:ea typeface="ＭＳ Ｐゴシック" panose="020B0600070205080204" pitchFamily="34" charset="-128"/>
              </a:rPr>
              <a:t>process-led</a:t>
            </a:r>
            <a:r>
              <a:rPr lang="en-GB" smtClean="0">
                <a:ea typeface="ＭＳ Ｐゴシック" panose="020B0600070205080204" pitchFamily="34" charset="-128"/>
              </a:rPr>
              <a:t> approach: through a strictly defined and managed process, the initiative could integrate a wide range of inputs into a solid output.</a:t>
            </a:r>
            <a:endParaRPr lang="de-DE" smtClean="0">
              <a:ea typeface="ＭＳ Ｐゴシック" panose="020B0600070205080204" pitchFamily="34" charset="-128"/>
            </a:endParaRPr>
          </a:p>
          <a:p>
            <a:pPr>
              <a:spcBef>
                <a:spcPct val="0"/>
              </a:spcBef>
            </a:pPr>
            <a:r>
              <a:rPr lang="en-GB" smtClean="0">
                <a:ea typeface="ＭＳ Ｐゴシック" panose="020B0600070205080204" pitchFamily="34" charset="-128"/>
              </a:rPr>
              <a:t> </a:t>
            </a:r>
            <a:endParaRPr lang="de-DE" smtClean="0">
              <a:ea typeface="ＭＳ Ｐゴシック" panose="020B0600070205080204" pitchFamily="34" charset="-128"/>
            </a:endParaRPr>
          </a:p>
          <a:p>
            <a:pPr>
              <a:spcBef>
                <a:spcPct val="0"/>
              </a:spcBef>
            </a:pPr>
            <a:r>
              <a:rPr lang="de-DE" smtClean="0">
                <a:ea typeface="ＭＳ Ｐゴシック" panose="020B0600070205080204" pitchFamily="34" charset="-128"/>
              </a:rPr>
              <a:t/>
            </a:r>
            <a:br>
              <a:rPr lang="de-DE" smtClean="0">
                <a:ea typeface="ＭＳ Ｐゴシック" panose="020B0600070205080204" pitchFamily="34" charset="-128"/>
              </a:rPr>
            </a:br>
            <a:r>
              <a:rPr lang="en-GB" smtClean="0">
                <a:ea typeface="ＭＳ Ｐゴシック" panose="020B0600070205080204" pitchFamily="34" charset="-128"/>
              </a:rPr>
              <a:t>Should this approach be maintained for the next stage of the initiative?</a:t>
            </a:r>
            <a:endParaRPr lang="de-DE" smtClean="0">
              <a:ea typeface="ＭＳ Ｐゴシック" panose="020B0600070205080204" pitchFamily="34" charset="-128"/>
            </a:endParaRPr>
          </a:p>
          <a:p>
            <a:pPr>
              <a:spcBef>
                <a:spcPct val="0"/>
              </a:spcBef>
            </a:pPr>
            <a:r>
              <a:rPr lang="en-GB" smtClean="0">
                <a:ea typeface="ＭＳ Ｐゴシック" panose="020B0600070205080204" pitchFamily="34" charset="-128"/>
              </a:rPr>
              <a:t>As the initiative broadens its scope from knowledge generation to dissemination and implementation, does the approach require further specification?</a:t>
            </a:r>
            <a:endParaRPr lang="de-DE" smtClean="0">
              <a:ea typeface="ＭＳ Ｐゴシック" panose="020B0600070205080204" pitchFamily="34" charset="-128"/>
            </a:endParaRPr>
          </a:p>
        </p:txBody>
      </p:sp>
    </p:spTree>
    <p:extLst>
      <p:ext uri="{BB962C8B-B14F-4D97-AF65-F5344CB8AC3E}">
        <p14:creationId xmlns:p14="http://schemas.microsoft.com/office/powerpoint/2010/main" val="270638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6D9FC9A6-6245-4E58-A02A-F301B39A525D}" type="slidenum">
              <a:rPr lang="en-GB" sz="1300">
                <a:latin typeface="Arial" panose="020B0604020202020204" pitchFamily="34" charset="0"/>
              </a:rPr>
              <a:pPr/>
              <a:t>27</a:t>
            </a:fld>
            <a:endParaRPr lang="en-GB" sz="1300">
              <a:latin typeface="Arial" panose="020B0604020202020204" pitchFamily="34" charset="0"/>
            </a:endParaRPr>
          </a:p>
        </p:txBody>
      </p:sp>
      <p:sp>
        <p:nvSpPr>
          <p:cNvPr id="81923"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109344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ea typeface="ＭＳ Ｐゴシック" panose="020B0600070205080204" pitchFamily="34" charset="-128"/>
              </a:rPr>
              <a:t>&gt; Policymaking </a:t>
            </a:r>
            <a:r>
              <a:rPr lang="en-US" i="1" dirty="0" smtClean="0">
                <a:ea typeface="ＭＳ Ｐゴシック" panose="020B0600070205080204" pitchFamily="34" charset="-128"/>
              </a:rPr>
              <a:t>refers to the incentives and the targeted measures that enable businesses to act. Examples of policies can include incentives for businesses, economic benefits, the fashioning of legal frameworks, standards and guidelines, as well as specific policies that address market failures and promote pro-poor growth. </a:t>
            </a:r>
            <a:endParaRPr lang="de-DE" dirty="0" smtClean="0">
              <a:ea typeface="ＭＳ Ｐゴシック" panose="020B0600070205080204" pitchFamily="34" charset="-128"/>
            </a:endParaRPr>
          </a:p>
          <a:p>
            <a:r>
              <a:rPr lang="en-US" b="1" i="1" dirty="0" smtClean="0">
                <a:ea typeface="ＭＳ Ｐゴシック" panose="020B0600070205080204" pitchFamily="34" charset="-128"/>
              </a:rPr>
              <a:t>&gt; Financing</a:t>
            </a:r>
            <a:r>
              <a:rPr lang="en-US" i="1" dirty="0" smtClean="0">
                <a:ea typeface="ＭＳ Ｐゴシック" panose="020B0600070205080204" pitchFamily="34" charset="-128"/>
              </a:rPr>
              <a:t> refers to the full range of funding mechanisms that support the development of inclusive businesses. This includes traditional venture financing, debt and equity financing, but also other forms of funding such as “patient capital”, financing by social investment funds, as well as donor funding, for instance.  </a:t>
            </a:r>
            <a:endParaRPr lang="de-DE" dirty="0" smtClean="0">
              <a:ea typeface="ＭＳ Ｐゴシック" panose="020B0600070205080204" pitchFamily="34" charset="-128"/>
            </a:endParaRPr>
          </a:p>
          <a:p>
            <a:r>
              <a:rPr lang="en-US" b="1" i="1" dirty="0" smtClean="0">
                <a:ea typeface="ＭＳ Ｐゴシック" panose="020B0600070205080204" pitchFamily="34" charset="-128"/>
              </a:rPr>
              <a:t>&gt; Research </a:t>
            </a:r>
            <a:r>
              <a:rPr lang="en-US" i="1" dirty="0" smtClean="0">
                <a:ea typeface="ＭＳ Ｐゴシック" panose="020B0600070205080204" pitchFamily="34" charset="-128"/>
              </a:rPr>
              <a:t>refers to the documentation and analysis of inclusive businesses, the identification of promising approaches and the building of theoretical frameworks. </a:t>
            </a:r>
            <a:r>
              <a:rPr lang="en-US" b="1" i="1" dirty="0" smtClean="0">
                <a:ea typeface="ＭＳ Ｐゴシック" panose="020B0600070205080204" pitchFamily="34" charset="-128"/>
              </a:rPr>
              <a:t>Advocacy</a:t>
            </a:r>
            <a:r>
              <a:rPr lang="en-US" i="1" dirty="0" smtClean="0">
                <a:ea typeface="ＭＳ Ｐゴシック" panose="020B0600070205080204" pitchFamily="34" charset="-128"/>
              </a:rPr>
              <a:t> refers to the range of activities that can bring a topic to the attention of policymakers and the general public, creating an impetus and offering guidance to businesses that want to engage. </a:t>
            </a:r>
            <a:endParaRPr lang="de-DE" dirty="0" smtClean="0">
              <a:ea typeface="ＭＳ Ｐゴシック" panose="020B0600070205080204" pitchFamily="34" charset="-128"/>
            </a:endParaRPr>
          </a:p>
          <a:p>
            <a:r>
              <a:rPr lang="en-US" b="1" i="1" dirty="0" smtClean="0">
                <a:ea typeface="ＭＳ Ｐゴシック" panose="020B0600070205080204" pitchFamily="34" charset="-128"/>
              </a:rPr>
              <a:t>&gt; Complementary capabilities </a:t>
            </a:r>
            <a:r>
              <a:rPr lang="en-US" i="1" dirty="0" smtClean="0">
                <a:ea typeface="ＭＳ Ｐゴシック" panose="020B0600070205080204" pitchFamily="34" charset="-128"/>
              </a:rPr>
              <a:t>refers to specialized advice and support that </a:t>
            </a:r>
            <a:r>
              <a:rPr lang="en-US" i="1" dirty="0" err="1" smtClean="0">
                <a:ea typeface="ＭＳ Ｐゴシック" panose="020B0600070205080204" pitchFamily="34" charset="-128"/>
              </a:rPr>
              <a:t>organisations</a:t>
            </a:r>
            <a:r>
              <a:rPr lang="en-US" i="1" dirty="0" smtClean="0">
                <a:ea typeface="ＭＳ Ｐゴシック" panose="020B0600070205080204" pitchFamily="34" charset="-128"/>
              </a:rPr>
              <a:t> can provide to businesses in developing inclusive models: This may for example include training and mentoring, advisory and technical assistance, capacity building, recruitment, legal and logistical assistance.   </a:t>
            </a:r>
            <a:endParaRPr lang="de-DE" dirty="0" smtClean="0">
              <a:ea typeface="ＭＳ Ｐゴシック" panose="020B0600070205080204" pitchFamily="34" charset="-128"/>
            </a:endParaRPr>
          </a:p>
          <a:p>
            <a:endParaRPr lang="de-DE" dirty="0" smtClean="0">
              <a:ea typeface="ＭＳ Ｐゴシック" panose="020B0600070205080204" pitchFamily="34" charset="-128"/>
            </a:endParaRPr>
          </a:p>
        </p:txBody>
      </p:sp>
      <p:sp>
        <p:nvSpPr>
          <p:cNvPr id="829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ADBEDB7C-8CEA-491A-B634-7EEBCDFBA348}" type="slidenum">
              <a:rPr lang="de-DE" sz="1300"/>
              <a:pPr/>
              <a:t>28</a:t>
            </a:fld>
            <a:endParaRPr lang="de-DE" sz="1300"/>
          </a:p>
        </p:txBody>
      </p:sp>
    </p:spTree>
    <p:extLst>
      <p:ext uri="{BB962C8B-B14F-4D97-AF65-F5344CB8AC3E}">
        <p14:creationId xmlns:p14="http://schemas.microsoft.com/office/powerpoint/2010/main" val="1389257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D6070D73-2C95-4AF6-AFD5-D401CA18CBFF}" type="slidenum">
              <a:rPr lang="en-GB" sz="1300">
                <a:latin typeface="Arial" panose="020B0604020202020204" pitchFamily="34" charset="0"/>
              </a:rPr>
              <a:pPr/>
              <a:t>29</a:t>
            </a:fld>
            <a:endParaRPr lang="en-GB" sz="1300">
              <a:latin typeface="Arial" panose="020B0604020202020204" pitchFamily="34" charset="0"/>
            </a:endParaRPr>
          </a:p>
        </p:txBody>
      </p:sp>
      <p:sp>
        <p:nvSpPr>
          <p:cNvPr id="83971"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747883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D6070D73-2C95-4AF6-AFD5-D401CA18CBFF}" type="slidenum">
              <a:rPr lang="en-GB" sz="1300">
                <a:latin typeface="Arial" panose="020B0604020202020204" pitchFamily="34" charset="0"/>
              </a:rPr>
              <a:pPr/>
              <a:t>30</a:t>
            </a:fld>
            <a:endParaRPr lang="en-GB" sz="1300">
              <a:latin typeface="Arial" panose="020B0604020202020204" pitchFamily="34" charset="0"/>
            </a:endParaRPr>
          </a:p>
        </p:txBody>
      </p:sp>
      <p:sp>
        <p:nvSpPr>
          <p:cNvPr id="83971"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747883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D6070D73-2C95-4AF6-AFD5-D401CA18CBFF}" type="slidenum">
              <a:rPr lang="en-GB" sz="1300">
                <a:latin typeface="Arial" panose="020B0604020202020204" pitchFamily="34" charset="0"/>
              </a:rPr>
              <a:pPr/>
              <a:t>31</a:t>
            </a:fld>
            <a:endParaRPr lang="en-GB" sz="1300">
              <a:latin typeface="Arial" panose="020B0604020202020204" pitchFamily="34" charset="0"/>
            </a:endParaRPr>
          </a:p>
        </p:txBody>
      </p:sp>
      <p:sp>
        <p:nvSpPr>
          <p:cNvPr id="83971"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747883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22115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ACC6630A-A177-40BF-B0AE-4DEAFEA9B48A}" type="slidenum">
              <a:rPr lang="de-DE" sz="1300"/>
              <a:pPr/>
              <a:t>3</a:t>
            </a:fld>
            <a:endParaRPr lang="de-DE" sz="1300"/>
          </a:p>
        </p:txBody>
      </p:sp>
    </p:spTree>
    <p:extLst>
      <p:ext uri="{BB962C8B-B14F-4D97-AF65-F5344CB8AC3E}">
        <p14:creationId xmlns:p14="http://schemas.microsoft.com/office/powerpoint/2010/main" val="857611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462AA4F3-062E-4A82-BA8B-FD6619A048E4}" type="slidenum">
              <a:rPr lang="en-GB" sz="1300">
                <a:latin typeface="Arial" panose="020B0604020202020204" pitchFamily="34" charset="0"/>
              </a:rPr>
              <a:pPr/>
              <a:t>33</a:t>
            </a:fld>
            <a:endParaRPr lang="en-GB" sz="130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74756"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r>
              <a:rPr lang="en-GB" dirty="0" smtClean="0">
                <a:ea typeface="ＭＳ Ｐゴシック" panose="020B0600070205080204" pitchFamily="34" charset="-128"/>
              </a:rPr>
              <a:t>The combination of these elements was made possible through a </a:t>
            </a:r>
            <a:r>
              <a:rPr lang="en-GB" b="1" dirty="0" smtClean="0">
                <a:ea typeface="ＭＳ Ｐゴシック" panose="020B0600070205080204" pitchFamily="34" charset="-128"/>
              </a:rPr>
              <a:t>process-led</a:t>
            </a:r>
            <a:r>
              <a:rPr lang="en-GB" dirty="0" smtClean="0">
                <a:ea typeface="ＭＳ Ｐゴシック" panose="020B0600070205080204" pitchFamily="34" charset="-128"/>
              </a:rPr>
              <a:t> approach: through a strictly defined and managed process, the initiative could integrate a wide range of inputs into a solid output.</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 </a:t>
            </a:r>
            <a:endParaRPr lang="de-DE" dirty="0" smtClean="0">
              <a:ea typeface="ＭＳ Ｐゴシック" panose="020B0600070205080204" pitchFamily="34" charset="-128"/>
            </a:endParaRPr>
          </a:p>
          <a:p>
            <a:pPr>
              <a:spcBef>
                <a:spcPct val="0"/>
              </a:spcBef>
            </a:pPr>
            <a:r>
              <a:rPr lang="de-DE" dirty="0" smtClean="0">
                <a:ea typeface="ＭＳ Ｐゴシック" panose="020B0600070205080204" pitchFamily="34" charset="-128"/>
              </a:rPr>
              <a:t/>
            </a:r>
            <a:br>
              <a:rPr lang="de-DE" dirty="0" smtClean="0">
                <a:ea typeface="ＭＳ Ｐゴシック" panose="020B0600070205080204" pitchFamily="34" charset="-128"/>
              </a:rPr>
            </a:br>
            <a:r>
              <a:rPr lang="en-GB" dirty="0" smtClean="0">
                <a:ea typeface="ＭＳ Ｐゴシック" panose="020B0600070205080204" pitchFamily="34" charset="-128"/>
              </a:rPr>
              <a:t>Should this approach be maintained for the next stage of the initiative?</a:t>
            </a:r>
            <a:endParaRPr lang="de-DE" dirty="0" smtClean="0">
              <a:ea typeface="ＭＳ Ｐゴシック" panose="020B0600070205080204" pitchFamily="34" charset="-128"/>
            </a:endParaRPr>
          </a:p>
          <a:p>
            <a:pPr>
              <a:spcBef>
                <a:spcPct val="0"/>
              </a:spcBef>
            </a:pPr>
            <a:r>
              <a:rPr lang="en-GB" dirty="0" smtClean="0">
                <a:ea typeface="ＭＳ Ｐゴシック" panose="020B0600070205080204" pitchFamily="34" charset="-128"/>
              </a:rPr>
              <a:t>As the initiative broadens its scope from knowledge generation to dissemination and implementation, does the approach require further specification?</a:t>
            </a:r>
            <a:endParaRPr lang="de-DE" dirty="0" smtClean="0">
              <a:ea typeface="ＭＳ Ｐゴシック" panose="020B0600070205080204" pitchFamily="34" charset="-128"/>
            </a:endParaRPr>
          </a:p>
        </p:txBody>
      </p:sp>
    </p:spTree>
    <p:extLst>
      <p:ext uri="{BB962C8B-B14F-4D97-AF65-F5344CB8AC3E}">
        <p14:creationId xmlns:p14="http://schemas.microsoft.com/office/powerpoint/2010/main" val="8020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6AFFF1D2-CB75-4802-B689-A13CAC2A3870}" type="slidenum">
              <a:rPr lang="en-GB" sz="1300">
                <a:latin typeface="Arial" panose="020B0604020202020204" pitchFamily="34" charset="0"/>
              </a:rPr>
              <a:pPr/>
              <a:t>34</a:t>
            </a:fld>
            <a:endParaRPr lang="en-GB" sz="1300">
              <a:latin typeface="Arial" panose="020B0604020202020204" pitchFamily="34" charset="0"/>
            </a:endParaRPr>
          </a:p>
        </p:txBody>
      </p:sp>
      <p:sp>
        <p:nvSpPr>
          <p:cNvPr id="87043"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3537593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08FE6ADF-5BBF-4E42-AC2A-146AEA7FF71F}" type="slidenum">
              <a:rPr lang="en-GB" sz="1300">
                <a:latin typeface="Arial" panose="020B0604020202020204" pitchFamily="34" charset="0"/>
              </a:rPr>
              <a:pPr/>
              <a:t>37</a:t>
            </a:fld>
            <a:endParaRPr lang="en-GB" sz="1300">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xfrm>
            <a:off x="992188" y="768350"/>
            <a:ext cx="5114925" cy="3836988"/>
          </a:xfrm>
          <a:solidFill>
            <a:srgbClr val="FFFFFF"/>
          </a:solidFill>
          <a:ln>
            <a:solidFill>
              <a:srgbClr val="000000"/>
            </a:solidFill>
            <a:miter lim="800000"/>
            <a:headEnd/>
            <a:tailEnd/>
          </a:ln>
        </p:spPr>
      </p:sp>
      <p:sp>
        <p:nvSpPr>
          <p:cNvPr id="88068"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4234554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ea typeface="ＭＳ Ｐゴシック" panose="020B0600070205080204" pitchFamily="34" charset="-128"/>
            </a:endParaRPr>
          </a:p>
        </p:txBody>
      </p:sp>
    </p:spTree>
    <p:extLst>
      <p:ext uri="{BB962C8B-B14F-4D97-AF65-F5344CB8AC3E}">
        <p14:creationId xmlns:p14="http://schemas.microsoft.com/office/powerpoint/2010/main" val="1208534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ＭＳ Ｐゴシック" panose="020B0600070205080204" pitchFamily="34" charset="-128"/>
              </a:rPr>
              <a:t>Não</a:t>
            </a:r>
            <a:r>
              <a:rPr lang="en-US" dirty="0" smtClean="0">
                <a:ea typeface="ＭＳ Ｐゴシック" panose="020B0600070205080204" pitchFamily="34" charset="-128"/>
              </a:rPr>
              <a:t> </a:t>
            </a:r>
            <a:r>
              <a:rPr lang="en-US" dirty="0" err="1" smtClean="0">
                <a:ea typeface="ＭＳ Ｐゴシック" panose="020B0600070205080204" pitchFamily="34" charset="-128"/>
              </a:rPr>
              <a:t>consegui</a:t>
            </a:r>
            <a:r>
              <a:rPr lang="en-US" dirty="0" smtClean="0">
                <a:ea typeface="ＭＳ Ｐゴシック" panose="020B0600070205080204" pitchFamily="34" charset="-128"/>
              </a:rPr>
              <a:t> trocar desk</a:t>
            </a:r>
            <a:r>
              <a:rPr lang="en-US" baseline="0" dirty="0" smtClean="0">
                <a:ea typeface="ＭＳ Ｐゴシック" panose="020B0600070205080204" pitchFamily="34" charset="-128"/>
              </a:rPr>
              <a:t> research </a:t>
            </a:r>
            <a:r>
              <a:rPr lang="en-US" baseline="0" dirty="0" err="1" smtClean="0">
                <a:ea typeface="ＭＳ Ｐゴシック" panose="020B0600070205080204" pitchFamily="34" charset="-128"/>
              </a:rPr>
              <a:t>por</a:t>
            </a:r>
            <a:r>
              <a:rPr lang="en-US" baseline="0" dirty="0" smtClean="0">
                <a:ea typeface="ＭＳ Ｐゴシック" panose="020B0600070205080204" pitchFamily="34" charset="-128"/>
              </a:rPr>
              <a:t> </a:t>
            </a:r>
            <a:r>
              <a:rPr lang="en-US" baseline="0" dirty="0" err="1" smtClean="0">
                <a:ea typeface="ＭＳ Ｐゴシック" panose="020B0600070205080204" pitchFamily="34" charset="-128"/>
              </a:rPr>
              <a:t>pesquisa</a:t>
            </a:r>
            <a:r>
              <a:rPr lang="en-US" baseline="0" dirty="0" smtClean="0">
                <a:ea typeface="ＭＳ Ｐゴシック" panose="020B0600070205080204" pitchFamily="34" charset="-128"/>
              </a:rPr>
              <a:t> da literature </a:t>
            </a:r>
            <a:r>
              <a:rPr lang="en-US" baseline="0" dirty="0" err="1" smtClean="0">
                <a:ea typeface="ＭＳ Ｐゴシック" panose="020B0600070205080204" pitchFamily="34" charset="-128"/>
              </a:rPr>
              <a:t>disponível</a:t>
            </a:r>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41</a:t>
            </a:fld>
            <a:endParaRPr lang="de-DE" sz="1300"/>
          </a:p>
        </p:txBody>
      </p:sp>
    </p:spTree>
    <p:extLst>
      <p:ext uri="{BB962C8B-B14F-4D97-AF65-F5344CB8AC3E}">
        <p14:creationId xmlns:p14="http://schemas.microsoft.com/office/powerpoint/2010/main" val="1333558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45</a:t>
            </a:fld>
            <a:endParaRPr lang="de-DE"/>
          </a:p>
        </p:txBody>
      </p:sp>
    </p:spTree>
    <p:extLst>
      <p:ext uri="{BB962C8B-B14F-4D97-AF65-F5344CB8AC3E}">
        <p14:creationId xmlns:p14="http://schemas.microsoft.com/office/powerpoint/2010/main" val="27481294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smtClean="0">
                <a:ea typeface="ＭＳ Ｐゴシック" panose="020B0600070205080204" pitchFamily="34" charset="-128"/>
              </a:rPr>
              <a:t>Source of picture: </a:t>
            </a:r>
            <a:r>
              <a:rPr lang="de-DE" smtClean="0">
                <a:ea typeface="ＭＳ Ｐゴシック" panose="020B0600070205080204" pitchFamily="34" charset="-128"/>
                <a:hlinkClick r:id="rId3"/>
              </a:rPr>
              <a:t>http://www.techfresh.net/wp-content/uploads/2007/11/voice-recorder-sanyo1.jpg</a:t>
            </a:r>
            <a:endParaRPr lang="de-DE" smtClean="0">
              <a:ea typeface="ＭＳ Ｐゴシック" panose="020B0600070205080204" pitchFamily="34" charset="-128"/>
            </a:endParaRPr>
          </a:p>
        </p:txBody>
      </p:sp>
      <p:sp>
        <p:nvSpPr>
          <p:cNvPr id="911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4B75374C-9DF9-4420-936E-31E43E27D9C9}" type="slidenum">
              <a:rPr lang="de-DE" sz="1300"/>
              <a:pPr/>
              <a:t>47</a:t>
            </a:fld>
            <a:endParaRPr lang="de-DE" sz="1300"/>
          </a:p>
        </p:txBody>
      </p:sp>
    </p:spTree>
    <p:extLst>
      <p:ext uri="{BB962C8B-B14F-4D97-AF65-F5344CB8AC3E}">
        <p14:creationId xmlns:p14="http://schemas.microsoft.com/office/powerpoint/2010/main" val="1473947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48</a:t>
            </a:fld>
            <a:endParaRPr lang="de-DE"/>
          </a:p>
        </p:txBody>
      </p:sp>
    </p:spTree>
    <p:extLst>
      <p:ext uri="{BB962C8B-B14F-4D97-AF65-F5344CB8AC3E}">
        <p14:creationId xmlns:p14="http://schemas.microsoft.com/office/powerpoint/2010/main" val="4236803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49</a:t>
            </a:fld>
            <a:endParaRPr lang="de-DE"/>
          </a:p>
        </p:txBody>
      </p:sp>
    </p:spTree>
    <p:extLst>
      <p:ext uri="{BB962C8B-B14F-4D97-AF65-F5344CB8AC3E}">
        <p14:creationId xmlns:p14="http://schemas.microsoft.com/office/powerpoint/2010/main" val="42232153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52</a:t>
            </a:fld>
            <a:endParaRPr lang="de-DE" sz="1300"/>
          </a:p>
        </p:txBody>
      </p:sp>
    </p:spTree>
    <p:extLst>
      <p:ext uri="{BB962C8B-B14F-4D97-AF65-F5344CB8AC3E}">
        <p14:creationId xmlns:p14="http://schemas.microsoft.com/office/powerpoint/2010/main" val="990053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2188" y="768350"/>
            <a:ext cx="5114925" cy="3836988"/>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4</a:t>
            </a:fld>
            <a:endParaRPr lang="de-DE"/>
          </a:p>
        </p:txBody>
      </p:sp>
    </p:spTree>
    <p:extLst>
      <p:ext uri="{BB962C8B-B14F-4D97-AF65-F5344CB8AC3E}">
        <p14:creationId xmlns:p14="http://schemas.microsoft.com/office/powerpoint/2010/main" val="477420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panose="020B0600070205080204" pitchFamily="34" charset="-128"/>
              </a:rPr>
              <a:t>Outline tem </a:t>
            </a:r>
            <a:r>
              <a:rPr lang="en-US" dirty="0" err="1" smtClean="0">
                <a:ea typeface="ＭＳ Ｐゴシック" panose="020B0600070205080204" pitchFamily="34" charset="-128"/>
              </a:rPr>
              <a:t>sido</a:t>
            </a:r>
            <a:r>
              <a:rPr lang="en-US" dirty="0" smtClean="0">
                <a:ea typeface="ＭＳ Ｐゴシック" panose="020B0600070205080204" pitchFamily="34" charset="-128"/>
              </a:rPr>
              <a:t> </a:t>
            </a:r>
            <a:r>
              <a:rPr lang="en-US" dirty="0" err="1" smtClean="0">
                <a:ea typeface="ＭＳ Ｐゴシック" panose="020B0600070205080204" pitchFamily="34" charset="-128"/>
              </a:rPr>
              <a:t>traduzido</a:t>
            </a:r>
            <a:r>
              <a:rPr lang="en-US" dirty="0" smtClean="0">
                <a:ea typeface="ＭＳ Ｐゴシック" panose="020B0600070205080204" pitchFamily="34" charset="-128"/>
              </a:rPr>
              <a:t> </a:t>
            </a:r>
            <a:r>
              <a:rPr lang="en-US" dirty="0" err="1" smtClean="0">
                <a:ea typeface="ＭＳ Ｐゴシック" panose="020B0600070205080204" pitchFamily="34" charset="-128"/>
              </a:rPr>
              <a:t>como</a:t>
            </a:r>
            <a:r>
              <a:rPr lang="en-US" dirty="0" smtClean="0">
                <a:ea typeface="ＭＳ Ｐゴシック" panose="020B0600070205080204" pitchFamily="34" charset="-128"/>
              </a:rPr>
              <a:t> </a:t>
            </a:r>
            <a:r>
              <a:rPr lang="en-US" dirty="0" err="1" smtClean="0">
                <a:ea typeface="ＭＳ Ｐゴシック" panose="020B0600070205080204" pitchFamily="34" charset="-128"/>
              </a:rPr>
              <a:t>esboço</a:t>
            </a:r>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53</a:t>
            </a:fld>
            <a:endParaRPr lang="de-DE" sz="1300"/>
          </a:p>
        </p:txBody>
      </p:sp>
    </p:spTree>
    <p:extLst>
      <p:ext uri="{BB962C8B-B14F-4D97-AF65-F5344CB8AC3E}">
        <p14:creationId xmlns:p14="http://schemas.microsoft.com/office/powerpoint/2010/main" val="1603217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7</a:t>
            </a:fld>
            <a:endParaRPr lang="de-DE" sz="1300"/>
          </a:p>
        </p:txBody>
      </p:sp>
    </p:spTree>
    <p:extLst>
      <p:ext uri="{BB962C8B-B14F-4D97-AF65-F5344CB8AC3E}">
        <p14:creationId xmlns:p14="http://schemas.microsoft.com/office/powerpoint/2010/main" val="201304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ea typeface="ＭＳ Ｐゴシック" panose="020B0600070205080204" pitchFamily="34" charset="-128"/>
            </a:endParaRPr>
          </a:p>
        </p:txBody>
      </p:sp>
    </p:spTree>
    <p:extLst>
      <p:ext uri="{BB962C8B-B14F-4D97-AF65-F5344CB8AC3E}">
        <p14:creationId xmlns:p14="http://schemas.microsoft.com/office/powerpoint/2010/main" val="3607239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92188" y="768350"/>
            <a:ext cx="5114925" cy="3836988"/>
          </a:xfrm>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F25BA2E5-ACDE-40DB-A103-E766A8FCA459}" type="slidenum">
              <a:rPr lang="de-DE" smtClean="0"/>
              <a:pPr/>
              <a:t>10</a:t>
            </a:fld>
            <a:endParaRPr lang="de-DE"/>
          </a:p>
        </p:txBody>
      </p:sp>
    </p:spTree>
    <p:extLst>
      <p:ext uri="{BB962C8B-B14F-4D97-AF65-F5344CB8AC3E}">
        <p14:creationId xmlns:p14="http://schemas.microsoft.com/office/powerpoint/2010/main" val="259956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smtClean="0">
                <a:ea typeface="ＭＳ Ｐゴシック" panose="020B0600070205080204" pitchFamily="34" charset="-128"/>
              </a:rPr>
              <a:t>Não</a:t>
            </a:r>
            <a:r>
              <a:rPr lang="en-US" dirty="0" smtClean="0">
                <a:ea typeface="ＭＳ Ｐゴシック" panose="020B0600070205080204" pitchFamily="34" charset="-128"/>
              </a:rPr>
              <a:t> </a:t>
            </a:r>
            <a:r>
              <a:rPr lang="en-US" dirty="0" err="1" smtClean="0">
                <a:ea typeface="ＭＳ Ｐゴシック" panose="020B0600070205080204" pitchFamily="34" charset="-128"/>
              </a:rPr>
              <a:t>consegui</a:t>
            </a:r>
            <a:r>
              <a:rPr lang="en-US" dirty="0" smtClean="0">
                <a:ea typeface="ＭＳ Ｐゴシック" panose="020B0600070205080204" pitchFamily="34" charset="-128"/>
              </a:rPr>
              <a:t> trocar </a:t>
            </a:r>
            <a:r>
              <a:rPr lang="en-US" dirty="0" err="1" smtClean="0">
                <a:ea typeface="ＭＳ Ｐゴシック" panose="020B0600070205080204" pitchFamily="34" charset="-128"/>
              </a:rPr>
              <a:t>legisladores</a:t>
            </a:r>
            <a:r>
              <a:rPr lang="en-US" dirty="0" smtClean="0">
                <a:ea typeface="ＭＳ Ｐゴシック" panose="020B0600070205080204" pitchFamily="34" charset="-128"/>
              </a:rPr>
              <a:t> </a:t>
            </a:r>
            <a:r>
              <a:rPr lang="en-US" dirty="0" err="1" smtClean="0">
                <a:ea typeface="ＭＳ Ｐゴシック" panose="020B0600070205080204" pitchFamily="34" charset="-128"/>
              </a:rPr>
              <a:t>por</a:t>
            </a:r>
            <a:r>
              <a:rPr lang="en-US" dirty="0" smtClean="0">
                <a:ea typeface="ＭＳ Ｐゴシック" panose="020B0600070205080204" pitchFamily="34" charset="-128"/>
              </a:rPr>
              <a:t> </a:t>
            </a:r>
            <a:r>
              <a:rPr lang="en-US" dirty="0" err="1" smtClean="0">
                <a:ea typeface="ＭＳ Ｐゴシック" panose="020B0600070205080204" pitchFamily="34" charset="-128"/>
              </a:rPr>
              <a:t>formuladores</a:t>
            </a:r>
            <a:r>
              <a:rPr lang="en-US" dirty="0" smtClean="0">
                <a:ea typeface="ＭＳ Ｐゴシック" panose="020B0600070205080204" pitchFamily="34" charset="-128"/>
              </a:rPr>
              <a:t> de </a:t>
            </a:r>
            <a:r>
              <a:rPr lang="en-US" dirty="0" err="1" smtClean="0">
                <a:ea typeface="ＭＳ Ｐゴシック" panose="020B0600070205080204" pitchFamily="34" charset="-128"/>
              </a:rPr>
              <a:t>política</a:t>
            </a:r>
            <a:r>
              <a:rPr lang="en-US" dirty="0" smtClean="0">
                <a:ea typeface="ＭＳ Ｐゴシック" panose="020B0600070205080204" pitchFamily="34" charset="-128"/>
              </a:rPr>
              <a:t> </a:t>
            </a:r>
            <a:r>
              <a:rPr lang="en-US" dirty="0" err="1" smtClean="0">
                <a:ea typeface="ＭＳ Ｐゴシック" panose="020B0600070205080204" pitchFamily="34" charset="-128"/>
              </a:rPr>
              <a:t>pública</a:t>
            </a:r>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11</a:t>
            </a:fld>
            <a:endParaRPr lang="de-DE" sz="1300"/>
          </a:p>
        </p:txBody>
      </p:sp>
    </p:spTree>
    <p:extLst>
      <p:ext uri="{BB962C8B-B14F-4D97-AF65-F5344CB8AC3E}">
        <p14:creationId xmlns:p14="http://schemas.microsoft.com/office/powerpoint/2010/main" val="74823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anose="020B0600070205080204" pitchFamily="34" charset="-128"/>
            </a:endParaRPr>
          </a:p>
        </p:txBody>
      </p:sp>
      <p:sp>
        <p:nvSpPr>
          <p:cNvPr id="655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fld id="{C64FF1C4-C5A4-476D-B7BE-020EF59AC1C6}" type="slidenum">
              <a:rPr lang="de-DE" sz="1300"/>
              <a:pPr/>
              <a:t>12</a:t>
            </a:fld>
            <a:endParaRPr lang="de-DE" sz="1300"/>
          </a:p>
        </p:txBody>
      </p:sp>
    </p:spTree>
    <p:extLst>
      <p:ext uri="{BB962C8B-B14F-4D97-AF65-F5344CB8AC3E}">
        <p14:creationId xmlns:p14="http://schemas.microsoft.com/office/powerpoint/2010/main" val="3211279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118110073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313983977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33641321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9170254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27766287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pic>
        <p:nvPicPr>
          <p:cNvPr id="11" name="Picture 2" descr="UNDP logo"/>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12923" y="-1367"/>
            <a:ext cx="731077" cy="1507355"/>
          </a:xfrm>
          <a:prstGeom prst="rect">
            <a:avLst/>
          </a:prstGeom>
          <a:noFill/>
          <a:ln w="9525">
            <a:noFill/>
            <a:miter lim="800000"/>
            <a:headEnd/>
            <a:tailEnd/>
          </a:ln>
        </p:spPr>
      </p:pic>
    </p:spTree>
    <p:extLst>
      <p:ext uri="{BB962C8B-B14F-4D97-AF65-F5344CB8AC3E}">
        <p14:creationId xmlns:p14="http://schemas.microsoft.com/office/powerpoint/2010/main" val="2528631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pic>
        <p:nvPicPr>
          <p:cNvPr id="8" name="Picture 2" descr="UNDP logo"/>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12923" y="-1367"/>
            <a:ext cx="731077" cy="1507355"/>
          </a:xfrm>
          <a:prstGeom prst="rect">
            <a:avLst/>
          </a:prstGeom>
          <a:noFill/>
          <a:ln w="9525">
            <a:noFill/>
            <a:miter lim="800000"/>
            <a:headEnd/>
            <a:tailEnd/>
          </a:ln>
        </p:spPr>
      </p:pic>
    </p:spTree>
    <p:extLst>
      <p:ext uri="{BB962C8B-B14F-4D97-AF65-F5344CB8AC3E}">
        <p14:creationId xmlns:p14="http://schemas.microsoft.com/office/powerpoint/2010/main" val="71927627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189780413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156099955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Leer">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152400"/>
            <a:ext cx="7772400" cy="1143000"/>
          </a:xfrm>
          <a:prstGeom prst="rect">
            <a:avLst/>
          </a:prstGeom>
          <a:noFill/>
          <a:ln w="9525">
            <a:noFill/>
            <a:miter lim="800000"/>
            <a:headEnd/>
            <a:tailEnd/>
          </a:ln>
          <a:effectLst/>
        </p:spPr>
        <p:txBody>
          <a:bodyPr/>
          <a:lstStyle/>
          <a:p>
            <a:pPr lvl="0"/>
            <a:r>
              <a:rPr lang="en-US" noProof="0" dirty="0" err="1" smtClean="0"/>
              <a:t>Mastertitelformat</a:t>
            </a:r>
            <a:r>
              <a:rPr lang="en-US" noProof="0" dirty="0" smtClean="0"/>
              <a:t> </a:t>
            </a:r>
            <a:r>
              <a:rPr lang="en-US" noProof="0" dirty="0" err="1" smtClean="0"/>
              <a:t>bearbeiten</a:t>
            </a:r>
            <a:endParaRPr lang="en-US" noProof="0" dirty="0"/>
          </a:p>
        </p:txBody>
      </p:sp>
      <p:sp>
        <p:nvSpPr>
          <p:cNvPr id="7" name="Rectangle 3"/>
          <p:cNvSpPr>
            <a:spLocks noGrp="1" noChangeArrowheads="1"/>
          </p:cNvSpPr>
          <p:nvPr>
            <p:ph idx="1"/>
          </p:nvPr>
        </p:nvSpPr>
        <p:spPr bwMode="auto">
          <a:xfrm>
            <a:off x="914400" y="1524000"/>
            <a:ext cx="7772400" cy="4114800"/>
          </a:xfrm>
          <a:prstGeom prst="rect">
            <a:avLst/>
          </a:prstGeom>
          <a:noFill/>
          <a:ln w="9525">
            <a:noFill/>
            <a:miter lim="800000"/>
            <a:headEnd/>
            <a:tailEnd/>
          </a:ln>
        </p:spPr>
        <p:txBody>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35" tIns="45718" rIns="91435" bIns="45718" numCol="1" anchor="t" anchorCtr="0" compatLnSpc="1">
            <a:prstTxWarp prst="textNoShape">
              <a:avLst/>
            </a:prstTxWarp>
          </a:bodyPr>
          <a:lstStyle>
            <a:lvl1pPr eaLnBrk="0" hangingPunct="0">
              <a:defRPr>
                <a:latin typeface="Myriad Pro" charset="0"/>
                <a:ea typeface="ＭＳ Ｐゴシック" charset="-128"/>
                <a:cs typeface="+mn-cs"/>
              </a:defRPr>
            </a:lvl1pPr>
          </a:lstStyle>
          <a:p>
            <a:pPr>
              <a:defRPr/>
            </a:pPr>
            <a:endParaRPr lang="en-US" noProof="0" dirty="0"/>
          </a:p>
        </p:txBody>
      </p:sp>
      <p:sp>
        <p:nvSpPr>
          <p:cNvPr id="6" name="Rectangle 11"/>
          <p:cNvSpPr>
            <a:spLocks noGrp="1" noChangeArrowheads="1"/>
          </p:cNvSpPr>
          <p:nvPr>
            <p:ph type="ftr" sz="quarter" idx="11"/>
          </p:nvPr>
        </p:nvSpPr>
        <p:spPr>
          <a:xfrm>
            <a:off x="3124200" y="6248400"/>
            <a:ext cx="2895600" cy="457200"/>
          </a:xfrm>
          <a:prstGeom prst="rect">
            <a:avLst/>
          </a:prstGeom>
        </p:spPr>
        <p:txBody>
          <a:bodyPr vert="horz" wrap="square" lIns="91435" tIns="45718" rIns="91435" bIns="45718" numCol="1" anchor="t" anchorCtr="0" compatLnSpc="1">
            <a:prstTxWarp prst="textNoShape">
              <a:avLst/>
            </a:prstTxWarp>
          </a:bodyPr>
          <a:lstStyle>
            <a:lvl1pPr eaLnBrk="0" hangingPunct="0">
              <a:defRPr>
                <a:latin typeface="Myriad Pro" charset="0"/>
                <a:ea typeface="ＭＳ Ｐゴシック" charset="-128"/>
                <a:cs typeface="+mn-cs"/>
              </a:defRPr>
            </a:lvl1pPr>
          </a:lstStyle>
          <a:p>
            <a:pPr>
              <a:defRPr/>
            </a:pPr>
            <a:endParaRPr lang="en-US" noProof="0" dirty="0"/>
          </a:p>
        </p:txBody>
      </p:sp>
      <p:sp>
        <p:nvSpPr>
          <p:cNvPr id="8" name="Rectangle 6"/>
          <p:cNvSpPr>
            <a:spLocks noGrp="1" noChangeArrowheads="1"/>
          </p:cNvSpPr>
          <p:nvPr>
            <p:ph type="sldNum" sz="quarter" idx="12"/>
          </p:nvPr>
        </p:nvSpPr>
        <p:spPr/>
        <p:txBody>
          <a:bodyPr/>
          <a:lstStyle>
            <a:lvl1pPr>
              <a:defRPr/>
            </a:lvl1pPr>
          </a:lstStyle>
          <a:p>
            <a:fld id="{30052736-EA5D-467D-882A-D8A9826B0390}" type="slidenum">
              <a:rPr lang="de-DE"/>
              <a:pPr/>
              <a:t>‹#›</a:t>
            </a:fld>
            <a:endParaRPr lang="de-DE"/>
          </a:p>
        </p:txBody>
      </p:sp>
    </p:spTree>
    <p:extLst>
      <p:ext uri="{BB962C8B-B14F-4D97-AF65-F5344CB8AC3E}">
        <p14:creationId xmlns:p14="http://schemas.microsoft.com/office/powerpoint/2010/main" val="158505415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386862" y="-152400"/>
            <a:ext cx="7772400" cy="1143000"/>
          </a:xfrm>
          <a:prstGeom prst="rect">
            <a:avLst/>
          </a:prstGeom>
          <a:noFill/>
          <a:ln w="9525">
            <a:noFill/>
            <a:miter lim="800000"/>
            <a:headEnd/>
            <a:tailEnd/>
          </a:ln>
          <a:effectLst/>
        </p:spPr>
        <p:txBody>
          <a:bodyPr/>
          <a:lstStyle/>
          <a:p>
            <a:pPr lvl="0"/>
            <a:r>
              <a:rPr lang="en-US" noProof="0" dirty="0" err="1" smtClean="0"/>
              <a:t>Mastertitelformat</a:t>
            </a:r>
            <a:r>
              <a:rPr lang="en-US" noProof="0" dirty="0" smtClean="0"/>
              <a:t> </a:t>
            </a:r>
            <a:r>
              <a:rPr lang="en-US" noProof="0" dirty="0" err="1" smtClean="0"/>
              <a:t>bearbeiten</a:t>
            </a:r>
            <a:endParaRPr lang="en-US" noProof="0" dirty="0"/>
          </a:p>
        </p:txBody>
      </p:sp>
      <p:sp>
        <p:nvSpPr>
          <p:cNvPr id="7" name="Rectangle 3"/>
          <p:cNvSpPr>
            <a:spLocks noGrp="1" noChangeArrowheads="1"/>
          </p:cNvSpPr>
          <p:nvPr>
            <p:ph idx="1"/>
          </p:nvPr>
        </p:nvSpPr>
        <p:spPr bwMode="auto">
          <a:xfrm>
            <a:off x="351692" y="1524000"/>
            <a:ext cx="7772400" cy="4114800"/>
          </a:xfrm>
          <a:prstGeom prst="rect">
            <a:avLst/>
          </a:prstGeom>
          <a:noFill/>
          <a:ln w="9525">
            <a:noFill/>
            <a:miter lim="800000"/>
            <a:headEnd/>
            <a:tailEnd/>
          </a:ln>
        </p:spPr>
        <p:txBody>
          <a:bodyPr/>
          <a:lstStyle/>
          <a:p>
            <a:pPr lvl="0"/>
            <a:r>
              <a:rPr lang="en-US" noProof="0" dirty="0" err="1" smtClean="0"/>
              <a:t>Mastertextformat</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vert="horz" wrap="square" lIns="91435" tIns="45718" rIns="91435" bIns="45718" numCol="1" anchor="t" anchorCtr="0" compatLnSpc="1">
            <a:prstTxWarp prst="textNoShape">
              <a:avLst/>
            </a:prstTxWarp>
          </a:bodyPr>
          <a:lstStyle>
            <a:lvl1pPr eaLnBrk="0" hangingPunct="0">
              <a:defRPr>
                <a:latin typeface="Myriad Pro" charset="0"/>
                <a:ea typeface="ＭＳ Ｐゴシック" charset="-128"/>
                <a:cs typeface="+mn-cs"/>
              </a:defRPr>
            </a:lvl1pPr>
          </a:lstStyle>
          <a:p>
            <a:pPr>
              <a:defRPr/>
            </a:pPr>
            <a:endParaRPr lang="en-US" noProof="0" dirty="0"/>
          </a:p>
        </p:txBody>
      </p:sp>
      <p:sp>
        <p:nvSpPr>
          <p:cNvPr id="6" name="Rectangle 11"/>
          <p:cNvSpPr>
            <a:spLocks noGrp="1" noChangeArrowheads="1"/>
          </p:cNvSpPr>
          <p:nvPr>
            <p:ph type="ftr" sz="quarter" idx="11"/>
          </p:nvPr>
        </p:nvSpPr>
        <p:spPr>
          <a:xfrm>
            <a:off x="3124200" y="6248400"/>
            <a:ext cx="2895600" cy="457200"/>
          </a:xfrm>
          <a:prstGeom prst="rect">
            <a:avLst/>
          </a:prstGeom>
        </p:spPr>
        <p:txBody>
          <a:bodyPr vert="horz" wrap="square" lIns="91435" tIns="45718" rIns="91435" bIns="45718" numCol="1" anchor="t" anchorCtr="0" compatLnSpc="1">
            <a:prstTxWarp prst="textNoShape">
              <a:avLst/>
            </a:prstTxWarp>
          </a:bodyPr>
          <a:lstStyle>
            <a:lvl1pPr eaLnBrk="0" hangingPunct="0">
              <a:defRPr>
                <a:latin typeface="Myriad Pro" charset="0"/>
                <a:ea typeface="ＭＳ Ｐゴシック" charset="-128"/>
                <a:cs typeface="+mn-cs"/>
              </a:defRPr>
            </a:lvl1pPr>
          </a:lstStyle>
          <a:p>
            <a:pPr>
              <a:defRPr/>
            </a:pPr>
            <a:endParaRPr lang="en-US" noProof="0" dirty="0"/>
          </a:p>
        </p:txBody>
      </p:sp>
      <p:sp>
        <p:nvSpPr>
          <p:cNvPr id="8" name="Rectangle 6"/>
          <p:cNvSpPr>
            <a:spLocks noGrp="1" noChangeArrowheads="1"/>
          </p:cNvSpPr>
          <p:nvPr>
            <p:ph type="sldNum" sz="quarter" idx="12"/>
          </p:nvPr>
        </p:nvSpPr>
        <p:spPr/>
        <p:txBody>
          <a:bodyPr/>
          <a:lstStyle>
            <a:lvl1pPr>
              <a:defRPr/>
            </a:lvl1pPr>
          </a:lstStyle>
          <a:p>
            <a:fld id="{B96D28BB-19DD-44CC-8CE9-5C3B31A3F0B4}" type="slidenum">
              <a:rPr lang="en-US" noProof="0" smtClean="0"/>
              <a:pPr/>
              <a:t>‹#›</a:t>
            </a:fld>
            <a:endParaRPr lang="en-US" noProof="0" dirty="0"/>
          </a:p>
        </p:txBody>
      </p:sp>
    </p:spTree>
    <p:extLst>
      <p:ext uri="{BB962C8B-B14F-4D97-AF65-F5344CB8AC3E}">
        <p14:creationId xmlns:p14="http://schemas.microsoft.com/office/powerpoint/2010/main" val="91424105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34704953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156056451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245241113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36760139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29133111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40016945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427072456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pPr/>
              <a:t>25/02/15</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CC8C71D8-39DA-4CB1-BD04-D67569EFB350}" type="slidenum">
              <a:rPr lang="de-DE" smtClean="0"/>
              <a:pPr/>
              <a:t>‹#›</a:t>
            </a:fld>
            <a:endParaRPr lang="de-DE"/>
          </a:p>
        </p:txBody>
      </p:sp>
    </p:spTree>
    <p:extLst>
      <p:ext uri="{BB962C8B-B14F-4D97-AF65-F5344CB8AC3E}">
        <p14:creationId xmlns:p14="http://schemas.microsoft.com/office/powerpoint/2010/main" val="3161356270"/>
      </p:ext>
    </p:extLst>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25/02/15</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C8C71D8-39DA-4CB1-BD04-D67569EFB350}" type="slidenum">
              <a:rPr lang="de-DE" smtClean="0"/>
              <a:pPr/>
              <a:t>‹#›</a:t>
            </a:fld>
            <a:endParaRPr lang="de-DE"/>
          </a:p>
        </p:txBody>
      </p:sp>
      <p:pic>
        <p:nvPicPr>
          <p:cNvPr id="13" name="Picture 2" descr="UNDP logo"/>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412923" y="-1367"/>
            <a:ext cx="731077" cy="1507355"/>
          </a:xfrm>
          <a:prstGeom prst="rect">
            <a:avLst/>
          </a:prstGeom>
          <a:noFill/>
          <a:ln w="9525">
            <a:noFill/>
            <a:miter lim="800000"/>
            <a:headEnd/>
            <a:tailEnd/>
          </a:ln>
        </p:spPr>
      </p:pic>
    </p:spTree>
    <p:extLst>
      <p:ext uri="{BB962C8B-B14F-4D97-AF65-F5344CB8AC3E}">
        <p14:creationId xmlns:p14="http://schemas.microsoft.com/office/powerpoint/2010/main" val="1042271330"/>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hyperlink" Target="https://www.facebook.com/ricardo.iguchi.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tags" Target="../tags/tag1.xml"/><Relationship Id="rId2"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12.png"/><Relationship Id="rId5" Type="http://schemas.openxmlformats.org/officeDocument/2006/relationships/diagramData" Target="../diagrams/data7.xml"/><Relationship Id="rId6" Type="http://schemas.openxmlformats.org/officeDocument/2006/relationships/diagramLayout" Target="../diagrams/layout7.xml"/><Relationship Id="rId7" Type="http://schemas.openxmlformats.org/officeDocument/2006/relationships/diagramQuickStyle" Target="../diagrams/quickStyle7.xml"/><Relationship Id="rId8" Type="http://schemas.openxmlformats.org/officeDocument/2006/relationships/diagramColors" Target="../diagrams/colors7.xml"/><Relationship Id="rId9" Type="http://schemas.microsoft.com/office/2007/relationships/diagramDrawing" Target="../diagrams/drawing7.xml"/><Relationship Id="rId1" Type="http://schemas.openxmlformats.org/officeDocument/2006/relationships/tags" Target="../tags/tag4.xml"/><Relationship Id="rId2"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9" Type="http://schemas.openxmlformats.org/officeDocument/2006/relationships/tags" Target="../tags/tag13.xml"/><Relationship Id="rId20" Type="http://schemas.openxmlformats.org/officeDocument/2006/relationships/tags" Target="../tags/tag24.xml"/><Relationship Id="rId21" Type="http://schemas.openxmlformats.org/officeDocument/2006/relationships/tags" Target="../tags/tag25.xml"/><Relationship Id="rId22" Type="http://schemas.openxmlformats.org/officeDocument/2006/relationships/tags" Target="../tags/tag26.xml"/><Relationship Id="rId23" Type="http://schemas.openxmlformats.org/officeDocument/2006/relationships/tags" Target="../tags/tag27.xml"/><Relationship Id="rId24" Type="http://schemas.openxmlformats.org/officeDocument/2006/relationships/tags" Target="../tags/tag28.xml"/><Relationship Id="rId25" Type="http://schemas.openxmlformats.org/officeDocument/2006/relationships/tags" Target="../tags/tag29.xml"/><Relationship Id="rId26" Type="http://schemas.openxmlformats.org/officeDocument/2006/relationships/tags" Target="../tags/tag30.xml"/><Relationship Id="rId27" Type="http://schemas.openxmlformats.org/officeDocument/2006/relationships/slideLayout" Target="../slideLayouts/slideLayout2.xml"/><Relationship Id="rId28" Type="http://schemas.openxmlformats.org/officeDocument/2006/relationships/notesSlide" Target="../notesSlides/notesSlide27.xml"/><Relationship Id="rId10" Type="http://schemas.openxmlformats.org/officeDocument/2006/relationships/tags" Target="../tags/tag14.xml"/><Relationship Id="rId11" Type="http://schemas.openxmlformats.org/officeDocument/2006/relationships/tags" Target="../tags/tag15.xml"/><Relationship Id="rId12" Type="http://schemas.openxmlformats.org/officeDocument/2006/relationships/tags" Target="../tags/tag16.xml"/><Relationship Id="rId13" Type="http://schemas.openxmlformats.org/officeDocument/2006/relationships/tags" Target="../tags/tag17.xml"/><Relationship Id="rId14" Type="http://schemas.openxmlformats.org/officeDocument/2006/relationships/tags" Target="../tags/tag18.xml"/><Relationship Id="rId15" Type="http://schemas.openxmlformats.org/officeDocument/2006/relationships/tags" Target="../tags/tag19.xml"/><Relationship Id="rId16" Type="http://schemas.openxmlformats.org/officeDocument/2006/relationships/tags" Target="../tags/tag20.xml"/><Relationship Id="rId17" Type="http://schemas.openxmlformats.org/officeDocument/2006/relationships/tags" Target="../tags/tag21.xml"/><Relationship Id="rId18" Type="http://schemas.openxmlformats.org/officeDocument/2006/relationships/tags" Target="../tags/tag22.xml"/><Relationship Id="rId19" Type="http://schemas.openxmlformats.org/officeDocument/2006/relationships/tags" Target="../tags/tag23.xml"/><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tags" Target="../tags/tag9.xml"/><Relationship Id="rId6" Type="http://schemas.openxmlformats.org/officeDocument/2006/relationships/tags" Target="../tags/tag10.xml"/><Relationship Id="rId7" Type="http://schemas.openxmlformats.org/officeDocument/2006/relationships/tags" Target="../tags/tag11.xml"/><Relationship Id="rId8" Type="http://schemas.openxmlformats.org/officeDocument/2006/relationships/tags" Target="../tags/tag12.xml"/></Relationships>
</file>

<file path=ppt/slides/_rels/slide32.xml.rels><?xml version="1.0" encoding="UTF-8" standalone="yes"?>
<Relationships xmlns="http://schemas.openxmlformats.org/package/2006/relationships"><Relationship Id="rId9" Type="http://schemas.openxmlformats.org/officeDocument/2006/relationships/tags" Target="../tags/tag39.xml"/><Relationship Id="rId20" Type="http://schemas.openxmlformats.org/officeDocument/2006/relationships/notesSlide" Target="../notesSlides/notesSlide28.xml"/><Relationship Id="rId10" Type="http://schemas.openxmlformats.org/officeDocument/2006/relationships/tags" Target="../tags/tag40.xml"/><Relationship Id="rId11" Type="http://schemas.openxmlformats.org/officeDocument/2006/relationships/tags" Target="../tags/tag41.xml"/><Relationship Id="rId12" Type="http://schemas.openxmlformats.org/officeDocument/2006/relationships/tags" Target="../tags/tag42.xml"/><Relationship Id="rId13" Type="http://schemas.openxmlformats.org/officeDocument/2006/relationships/tags" Target="../tags/tag43.xml"/><Relationship Id="rId14" Type="http://schemas.openxmlformats.org/officeDocument/2006/relationships/tags" Target="../tags/tag44.xml"/><Relationship Id="rId15" Type="http://schemas.openxmlformats.org/officeDocument/2006/relationships/tags" Target="../tags/tag45.xml"/><Relationship Id="rId16" Type="http://schemas.openxmlformats.org/officeDocument/2006/relationships/tags" Target="../tags/tag46.xml"/><Relationship Id="rId17" Type="http://schemas.openxmlformats.org/officeDocument/2006/relationships/tags" Target="../tags/tag47.xml"/><Relationship Id="rId18" Type="http://schemas.openxmlformats.org/officeDocument/2006/relationships/tags" Target="../tags/tag48.xml"/><Relationship Id="rId19" Type="http://schemas.openxmlformats.org/officeDocument/2006/relationships/slideLayout" Target="../slideLayouts/slideLayout2.xml"/><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tags" Target="../tags/tag35.xml"/><Relationship Id="rId6" Type="http://schemas.openxmlformats.org/officeDocument/2006/relationships/tags" Target="../tags/tag36.xml"/><Relationship Id="rId7" Type="http://schemas.openxmlformats.org/officeDocument/2006/relationships/tags" Target="../tags/tag37.xml"/><Relationship Id="rId8" Type="http://schemas.openxmlformats.org/officeDocument/2006/relationships/tags" Target="../tags/tag38.xml"/></Relationships>
</file>

<file path=ppt/slides/_rels/slide33.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slideLayout" Target="../slideLayouts/slideLayout2.xml"/><Relationship Id="rId6" Type="http://schemas.openxmlformats.org/officeDocument/2006/relationships/image" Target="../media/image9.emf"/><Relationship Id="rId1" Type="http://schemas.openxmlformats.org/officeDocument/2006/relationships/tags" Target="../tags/tag50.xml"/><Relationship Id="rId2" Type="http://schemas.openxmlformats.org/officeDocument/2006/relationships/tags" Target="../tags/tag51.xml"/></Relationships>
</file>

<file path=ppt/slides/_rels/slide37.xml.rels><?xml version="1.0" encoding="UTF-8" standalone="yes"?>
<Relationships xmlns="http://schemas.openxmlformats.org/package/2006/relationships"><Relationship Id="rId3" Type="http://schemas.openxmlformats.org/officeDocument/2006/relationships/tags" Target="../tags/tag56.xml"/><Relationship Id="rId4" Type="http://schemas.openxmlformats.org/officeDocument/2006/relationships/tags" Target="../tags/tag57.xml"/><Relationship Id="rId5" Type="http://schemas.openxmlformats.org/officeDocument/2006/relationships/tags" Target="../tags/tag58.xml"/><Relationship Id="rId6" Type="http://schemas.openxmlformats.org/officeDocument/2006/relationships/tags" Target="../tags/tag59.xml"/><Relationship Id="rId7" Type="http://schemas.openxmlformats.org/officeDocument/2006/relationships/tags" Target="../tags/tag60.xml"/><Relationship Id="rId8" Type="http://schemas.openxmlformats.org/officeDocument/2006/relationships/tags" Target="../tags/tag61.xml"/><Relationship Id="rId9" Type="http://schemas.openxmlformats.org/officeDocument/2006/relationships/tags" Target="../tags/tag62.xml"/><Relationship Id="rId10" Type="http://schemas.openxmlformats.org/officeDocument/2006/relationships/tags" Target="../tags/tag63.xml"/><Relationship Id="rId11" Type="http://schemas.openxmlformats.org/officeDocument/2006/relationships/slideLayout" Target="../slideLayouts/slideLayout2.xml"/><Relationship Id="rId1" Type="http://schemas.openxmlformats.org/officeDocument/2006/relationships/tags" Target="../tags/tag54.xml"/><Relationship Id="rId2" Type="http://schemas.openxmlformats.org/officeDocument/2006/relationships/tags" Target="../tags/tag55.xml"/></Relationships>
</file>

<file path=ppt/slides/_rels/slide38.xml.rels><?xml version="1.0" encoding="UTF-8" standalone="yes"?>
<Relationships xmlns="http://schemas.openxmlformats.org/package/2006/relationships"><Relationship Id="rId11" Type="http://schemas.openxmlformats.org/officeDocument/2006/relationships/tags" Target="../tags/tag74.xml"/><Relationship Id="rId12" Type="http://schemas.openxmlformats.org/officeDocument/2006/relationships/tags" Target="../tags/tag75.xml"/><Relationship Id="rId13" Type="http://schemas.openxmlformats.org/officeDocument/2006/relationships/tags" Target="../tags/tag76.xml"/><Relationship Id="rId14" Type="http://schemas.openxmlformats.org/officeDocument/2006/relationships/tags" Target="../tags/tag77.xml"/><Relationship Id="rId15" Type="http://schemas.openxmlformats.org/officeDocument/2006/relationships/tags" Target="../tags/tag78.xml"/><Relationship Id="rId16" Type="http://schemas.openxmlformats.org/officeDocument/2006/relationships/tags" Target="../tags/tag79.xml"/><Relationship Id="rId17" Type="http://schemas.openxmlformats.org/officeDocument/2006/relationships/tags" Target="../tags/tag80.xml"/><Relationship Id="rId18" Type="http://schemas.openxmlformats.org/officeDocument/2006/relationships/slideLayout" Target="../slideLayouts/slideLayout2.xml"/><Relationship Id="rId19" Type="http://schemas.openxmlformats.org/officeDocument/2006/relationships/notesSlide" Target="../notesSlides/notesSlide32.xml"/><Relationship Id="rId1" Type="http://schemas.openxmlformats.org/officeDocument/2006/relationships/tags" Target="../tags/tag64.xml"/><Relationship Id="rId2" Type="http://schemas.openxmlformats.org/officeDocument/2006/relationships/tags" Target="../tags/tag65.xml"/><Relationship Id="rId3" Type="http://schemas.openxmlformats.org/officeDocument/2006/relationships/tags" Target="../tags/tag66.xml"/><Relationship Id="rId4" Type="http://schemas.openxmlformats.org/officeDocument/2006/relationships/tags" Target="../tags/tag67.xml"/><Relationship Id="rId5" Type="http://schemas.openxmlformats.org/officeDocument/2006/relationships/tags" Target="../tags/tag68.xml"/><Relationship Id="rId6" Type="http://schemas.openxmlformats.org/officeDocument/2006/relationships/tags" Target="../tags/tag69.xml"/><Relationship Id="rId7" Type="http://schemas.openxmlformats.org/officeDocument/2006/relationships/tags" Target="../tags/tag70.xml"/><Relationship Id="rId8" Type="http://schemas.openxmlformats.org/officeDocument/2006/relationships/tags" Target="../tags/tag71.xml"/><Relationship Id="rId9" Type="http://schemas.openxmlformats.org/officeDocument/2006/relationships/tags" Target="../tags/tag72.xml"/><Relationship Id="rId10" Type="http://schemas.openxmlformats.org/officeDocument/2006/relationships/tags" Target="../tags/tag7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20" Type="http://schemas.openxmlformats.org/officeDocument/2006/relationships/tags" Target="../tags/tag100.xml"/><Relationship Id="rId21" Type="http://schemas.openxmlformats.org/officeDocument/2006/relationships/tags" Target="../tags/tag101.xml"/><Relationship Id="rId22" Type="http://schemas.openxmlformats.org/officeDocument/2006/relationships/tags" Target="../tags/tag102.xml"/><Relationship Id="rId23" Type="http://schemas.openxmlformats.org/officeDocument/2006/relationships/tags" Target="../tags/tag103.xml"/><Relationship Id="rId24" Type="http://schemas.openxmlformats.org/officeDocument/2006/relationships/tags" Target="../tags/tag104.xml"/><Relationship Id="rId25" Type="http://schemas.openxmlformats.org/officeDocument/2006/relationships/tags" Target="../tags/tag105.xml"/><Relationship Id="rId26" Type="http://schemas.openxmlformats.org/officeDocument/2006/relationships/tags" Target="../tags/tag106.xml"/><Relationship Id="rId27" Type="http://schemas.openxmlformats.org/officeDocument/2006/relationships/tags" Target="../tags/tag107.xml"/><Relationship Id="rId28" Type="http://schemas.openxmlformats.org/officeDocument/2006/relationships/tags" Target="../tags/tag108.xml"/><Relationship Id="rId29" Type="http://schemas.openxmlformats.org/officeDocument/2006/relationships/tags" Target="../tags/tag109.xml"/><Relationship Id="rId1" Type="http://schemas.openxmlformats.org/officeDocument/2006/relationships/tags" Target="../tags/tag81.xml"/><Relationship Id="rId2" Type="http://schemas.openxmlformats.org/officeDocument/2006/relationships/tags" Target="../tags/tag82.xml"/><Relationship Id="rId3" Type="http://schemas.openxmlformats.org/officeDocument/2006/relationships/tags" Target="../tags/tag83.xml"/><Relationship Id="rId4" Type="http://schemas.openxmlformats.org/officeDocument/2006/relationships/tags" Target="../tags/tag84.xml"/><Relationship Id="rId5" Type="http://schemas.openxmlformats.org/officeDocument/2006/relationships/tags" Target="../tags/tag85.xml"/><Relationship Id="rId30" Type="http://schemas.openxmlformats.org/officeDocument/2006/relationships/tags" Target="../tags/tag110.xml"/><Relationship Id="rId31" Type="http://schemas.openxmlformats.org/officeDocument/2006/relationships/tags" Target="../tags/tag111.xml"/><Relationship Id="rId32" Type="http://schemas.openxmlformats.org/officeDocument/2006/relationships/tags" Target="../tags/tag112.xml"/><Relationship Id="rId9" Type="http://schemas.openxmlformats.org/officeDocument/2006/relationships/tags" Target="../tags/tag89.xml"/><Relationship Id="rId6" Type="http://schemas.openxmlformats.org/officeDocument/2006/relationships/tags" Target="../tags/tag86.xml"/><Relationship Id="rId7" Type="http://schemas.openxmlformats.org/officeDocument/2006/relationships/tags" Target="../tags/tag87.xml"/><Relationship Id="rId8" Type="http://schemas.openxmlformats.org/officeDocument/2006/relationships/tags" Target="../tags/tag88.xml"/><Relationship Id="rId33" Type="http://schemas.openxmlformats.org/officeDocument/2006/relationships/slideLayout" Target="../slideLayouts/slideLayout2.xml"/><Relationship Id="rId34" Type="http://schemas.openxmlformats.org/officeDocument/2006/relationships/comments" Target="../comments/comment2.xml"/><Relationship Id="rId10" Type="http://schemas.openxmlformats.org/officeDocument/2006/relationships/tags" Target="../tags/tag90.xml"/><Relationship Id="rId11" Type="http://schemas.openxmlformats.org/officeDocument/2006/relationships/tags" Target="../tags/tag91.xml"/><Relationship Id="rId12" Type="http://schemas.openxmlformats.org/officeDocument/2006/relationships/tags" Target="../tags/tag92.xml"/><Relationship Id="rId13" Type="http://schemas.openxmlformats.org/officeDocument/2006/relationships/tags" Target="../tags/tag93.xml"/><Relationship Id="rId14" Type="http://schemas.openxmlformats.org/officeDocument/2006/relationships/tags" Target="../tags/tag94.xml"/><Relationship Id="rId15" Type="http://schemas.openxmlformats.org/officeDocument/2006/relationships/tags" Target="../tags/tag95.xml"/><Relationship Id="rId16" Type="http://schemas.openxmlformats.org/officeDocument/2006/relationships/tags" Target="../tags/tag96.xml"/><Relationship Id="rId17" Type="http://schemas.openxmlformats.org/officeDocument/2006/relationships/tags" Target="../tags/tag97.xml"/><Relationship Id="rId18" Type="http://schemas.openxmlformats.org/officeDocument/2006/relationships/tags" Target="../tags/tag98.xml"/><Relationship Id="rId19" Type="http://schemas.openxmlformats.org/officeDocument/2006/relationships/tags" Target="../tags/tag99.xml"/></Relationships>
</file>

<file path=ppt/slides/_rels/slide41.xml.rels><?xml version="1.0" encoding="UTF-8" standalone="yes"?>
<Relationships xmlns="http://schemas.openxmlformats.org/package/2006/relationships"><Relationship Id="rId1" Type="http://schemas.openxmlformats.org/officeDocument/2006/relationships/tags" Target="../tags/tag113.x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1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microsoft.com/office/2007/relationships/hdphoto" Target="../media/hdphoto2.wdp"/><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www.indiana.edu/~istd/example3word.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geciane@usp.b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33400" y="533401"/>
            <a:ext cx="6154713" cy="2209799"/>
          </a:xfrm>
        </p:spPr>
        <p:txBody>
          <a:bodyPr/>
          <a:lstStyle/>
          <a:p>
            <a:r>
              <a:rPr lang="en-US" dirty="0" smtClean="0"/>
              <a:t>ESTUDOS DE CASOS ORGANIZAÇÕES E INOVAÇÃO </a:t>
            </a:r>
            <a:endParaRPr lang="en-US" dirty="0"/>
          </a:p>
        </p:txBody>
      </p:sp>
      <p:sp>
        <p:nvSpPr>
          <p:cNvPr id="8" name="Subtitle 7"/>
          <p:cNvSpPr>
            <a:spLocks noGrp="1"/>
          </p:cNvSpPr>
          <p:nvPr>
            <p:ph type="subTitle" idx="1"/>
          </p:nvPr>
        </p:nvSpPr>
        <p:spPr>
          <a:xfrm>
            <a:off x="533400" y="3200400"/>
            <a:ext cx="4954250" cy="2556934"/>
          </a:xfrm>
        </p:spPr>
        <p:txBody>
          <a:bodyPr>
            <a:normAutofit/>
          </a:bodyPr>
          <a:lstStyle/>
          <a:p>
            <a:r>
              <a:rPr lang="en-US" dirty="0" err="1" smtClean="0"/>
              <a:t>Profa.Dra</a:t>
            </a:r>
            <a:r>
              <a:rPr lang="en-US" dirty="0" smtClean="0"/>
              <a:t>.  Geciane Porto</a:t>
            </a:r>
          </a:p>
          <a:p>
            <a:r>
              <a:rPr lang="en-US" dirty="0" err="1" smtClean="0"/>
              <a:t>Agradecimento</a:t>
            </a:r>
            <a:r>
              <a:rPr lang="en-US" dirty="0" smtClean="0"/>
              <a:t> as  </a:t>
            </a:r>
            <a:r>
              <a:rPr lang="en-US" dirty="0" err="1" smtClean="0"/>
              <a:t>Profas</a:t>
            </a:r>
            <a:r>
              <a:rPr lang="en-US" dirty="0" smtClean="0"/>
              <a:t>. </a:t>
            </a:r>
            <a:r>
              <a:rPr lang="en-US" dirty="0"/>
              <a:t>Adriana </a:t>
            </a:r>
            <a:r>
              <a:rPr lang="en-US" dirty="0" err="1"/>
              <a:t>Caldana</a:t>
            </a:r>
            <a:r>
              <a:rPr lang="en-US" dirty="0"/>
              <a:t>, Lara </a:t>
            </a:r>
            <a:r>
              <a:rPr lang="en-US" dirty="0" err="1"/>
              <a:t>L</a:t>
            </a:r>
            <a:r>
              <a:rPr lang="en-US" dirty="0" err="1" smtClean="0"/>
              <a:t>iboni</a:t>
            </a:r>
            <a:r>
              <a:rPr lang="en-US" dirty="0" smtClean="0"/>
              <a:t> </a:t>
            </a:r>
            <a:r>
              <a:rPr lang="en-US" dirty="0"/>
              <a:t>e </a:t>
            </a:r>
            <a:r>
              <a:rPr lang="en-US" dirty="0" err="1"/>
              <a:t>Perla</a:t>
            </a:r>
            <a:r>
              <a:rPr lang="en-US" dirty="0"/>
              <a:t> </a:t>
            </a:r>
            <a:r>
              <a:rPr lang="en-US" dirty="0" err="1" smtClean="0"/>
              <a:t>Rebehy</a:t>
            </a:r>
            <a:r>
              <a:rPr lang="en-US" dirty="0" smtClean="0"/>
              <a:t>  </a:t>
            </a:r>
            <a:r>
              <a:rPr lang="en-US" dirty="0" err="1"/>
              <a:t>pela</a:t>
            </a:r>
            <a:r>
              <a:rPr lang="en-US" dirty="0"/>
              <a:t> </a:t>
            </a:r>
            <a:r>
              <a:rPr lang="en-US" dirty="0" err="1" smtClean="0"/>
              <a:t>disponibilização</a:t>
            </a:r>
            <a:r>
              <a:rPr lang="en-US" dirty="0" smtClean="0"/>
              <a:t> </a:t>
            </a:r>
            <a:r>
              <a:rPr lang="en-US" dirty="0"/>
              <a:t>do material do </a:t>
            </a:r>
            <a:r>
              <a:rPr lang="en-US" dirty="0" smtClean="0"/>
              <a:t>PNUD </a:t>
            </a:r>
            <a:r>
              <a:rPr lang="en-US" dirty="0" err="1"/>
              <a:t>sobre</a:t>
            </a:r>
            <a:r>
              <a:rPr lang="en-US" dirty="0"/>
              <a:t> </a:t>
            </a:r>
            <a:r>
              <a:rPr lang="en-US" dirty="0" err="1" smtClean="0"/>
              <a:t>redaçãoo</a:t>
            </a:r>
            <a:r>
              <a:rPr lang="en-US" dirty="0" smtClean="0"/>
              <a:t> </a:t>
            </a:r>
            <a:r>
              <a:rPr lang="en-US" dirty="0"/>
              <a:t>de </a:t>
            </a:r>
            <a:r>
              <a:rPr lang="en-US" dirty="0" err="1"/>
              <a:t>estudos</a:t>
            </a:r>
            <a:r>
              <a:rPr lang="en-US" dirty="0"/>
              <a:t> de </a:t>
            </a:r>
            <a:r>
              <a:rPr lang="en-US" dirty="0" err="1"/>
              <a:t>casos</a:t>
            </a:r>
            <a:r>
              <a:rPr lang="en-US" dirty="0"/>
              <a:t> </a:t>
            </a:r>
            <a:r>
              <a:rPr lang="en-US" dirty="0" err="1"/>
              <a:t>para</a:t>
            </a:r>
            <a:r>
              <a:rPr lang="en-US" dirty="0"/>
              <a:t> </a:t>
            </a:r>
            <a:r>
              <a:rPr lang="en-US" dirty="0" err="1"/>
              <a:t>ser</a:t>
            </a:r>
            <a:r>
              <a:rPr lang="en-US" dirty="0"/>
              <a:t> </a:t>
            </a:r>
            <a:r>
              <a:rPr lang="en-US" dirty="0" err="1"/>
              <a:t>utilizado</a:t>
            </a:r>
            <a:r>
              <a:rPr lang="en-US" dirty="0"/>
              <a:t> </a:t>
            </a:r>
            <a:r>
              <a:rPr lang="en-US" dirty="0" err="1"/>
              <a:t>nesta</a:t>
            </a:r>
            <a:r>
              <a:rPr lang="en-US" dirty="0"/>
              <a:t> </a:t>
            </a:r>
            <a:r>
              <a:rPr lang="en-US" dirty="0" err="1"/>
              <a:t>disciplina</a:t>
            </a:r>
            <a:endParaRPr lang="en-US" dirty="0"/>
          </a:p>
        </p:txBody>
      </p:sp>
      <p:sp>
        <p:nvSpPr>
          <p:cNvPr id="4" name="Slide Number Placeholder 3"/>
          <p:cNvSpPr>
            <a:spLocks noGrp="1"/>
          </p:cNvSpPr>
          <p:nvPr>
            <p:ph type="sldNum" sz="quarter" idx="12"/>
          </p:nvPr>
        </p:nvSpPr>
        <p:spPr/>
        <p:txBody>
          <a:bodyPr/>
          <a:lstStyle/>
          <a:p>
            <a:fld id="{CC8C71D8-39DA-4CB1-BD04-D67569EFB350}" type="slidenum">
              <a:rPr lang="de-DE" smtClean="0"/>
              <a:pPr/>
              <a:t>0</a:t>
            </a:fld>
            <a:endParaRPr lang="de-DE"/>
          </a:p>
        </p:txBody>
      </p:sp>
    </p:spTree>
    <p:extLst>
      <p:ext uri="{BB962C8B-B14F-4D97-AF65-F5344CB8AC3E}">
        <p14:creationId xmlns:p14="http://schemas.microsoft.com/office/powerpoint/2010/main" val="1773693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5477" y="263769"/>
            <a:ext cx="7772400" cy="1055077"/>
          </a:xfrm>
        </p:spPr>
        <p:txBody>
          <a:bodyPr>
            <a:normAutofit fontScale="90000"/>
          </a:bodyPr>
          <a:lstStyle/>
          <a:p>
            <a:r>
              <a:rPr lang="en-US" b="1" cap="none" dirty="0" smtClean="0">
                <a:solidFill>
                  <a:schemeClr val="accent6"/>
                </a:solidFill>
                <a:latin typeface="Myriad Pro" panose="020B0503030403020204" pitchFamily="34" charset="0"/>
                <a:ea typeface="ＭＳ Ｐゴシック" panose="020B0600070205080204" pitchFamily="34" charset="-128"/>
              </a:rPr>
              <a:t>OBJETIVO: </a:t>
            </a:r>
            <a:br>
              <a:rPr lang="en-US" b="1" cap="none" dirty="0" smtClean="0">
                <a:solidFill>
                  <a:schemeClr val="accent6"/>
                </a:solidFill>
                <a:latin typeface="Myriad Pro" panose="020B0503030403020204" pitchFamily="34" charset="0"/>
                <a:ea typeface="ＭＳ Ｐゴシック" panose="020B0600070205080204" pitchFamily="34" charset="-128"/>
              </a:rPr>
            </a:br>
            <a:r>
              <a:rPr lang="en-US" b="1" cap="none" dirty="0" smtClean="0">
                <a:solidFill>
                  <a:schemeClr val="accent6"/>
                </a:solidFill>
                <a:latin typeface="Myriad Pro" panose="020B0503030403020204" pitchFamily="34" charset="0"/>
                <a:ea typeface="ＭＳ Ｐゴシック" panose="020B0600070205080204" pitchFamily="34" charset="-128"/>
              </a:rPr>
              <a:t>ENTREGAS E PRAZOS</a:t>
            </a:r>
          </a:p>
        </p:txBody>
      </p:sp>
      <p:sp>
        <p:nvSpPr>
          <p:cNvPr id="17411" name="Rectangle 3"/>
          <p:cNvSpPr>
            <a:spLocks noGrp="1" noChangeArrowheads="1"/>
          </p:cNvSpPr>
          <p:nvPr>
            <p:ph idx="1"/>
          </p:nvPr>
        </p:nvSpPr>
        <p:spPr/>
        <p:txBody>
          <a:bodyPr>
            <a:normAutofit/>
          </a:bodyPr>
          <a:lstStyle/>
          <a:p>
            <a:pPr lvl="2">
              <a:lnSpc>
                <a:spcPct val="90000"/>
              </a:lnSpc>
            </a:pPr>
            <a:endParaRPr lang="en-US" sz="923" dirty="0">
              <a:latin typeface="Myriad Pro" panose="020B0503030403020204" pitchFamily="34" charset="0"/>
              <a:ea typeface="ＭＳ Ｐゴシック" panose="020B0600070205080204" pitchFamily="34" charset="-128"/>
            </a:endParaRPr>
          </a:p>
          <a:p>
            <a:pPr marL="0" indent="0">
              <a:lnSpc>
                <a:spcPct val="90000"/>
              </a:lnSpc>
              <a:buNone/>
            </a:pPr>
            <a:r>
              <a:rPr lang="en-US" sz="2215" b="1" dirty="0">
                <a:solidFill>
                  <a:srgbClr val="6B8F97"/>
                </a:solidFill>
                <a:latin typeface="Myriad Pro" panose="020B0503030403020204" pitchFamily="34" charset="0"/>
                <a:ea typeface="ＭＳ Ｐゴシック" panose="020B0600070205080204" pitchFamily="34" charset="-128"/>
              </a:rPr>
              <a:t>Cases study</a:t>
            </a:r>
          </a:p>
          <a:p>
            <a:pPr marL="0" indent="0">
              <a:lnSpc>
                <a:spcPct val="90000"/>
              </a:lnSpc>
              <a:buNone/>
            </a:pPr>
            <a:endParaRPr lang="en-US" sz="2215" b="1" dirty="0">
              <a:latin typeface="Myriad Pro" panose="020B0503030403020204" pitchFamily="34" charset="0"/>
              <a:ea typeface="ＭＳ Ｐゴシック" panose="020B0600070205080204" pitchFamily="34" charset="-128"/>
            </a:endParaRPr>
          </a:p>
          <a:p>
            <a:pPr marL="0" indent="0">
              <a:lnSpc>
                <a:spcPct val="90000"/>
              </a:lnSpc>
              <a:buNone/>
            </a:pPr>
            <a:endParaRPr lang="en-US" sz="2215" b="1" dirty="0">
              <a:latin typeface="Myriad Pro" panose="020B0503030403020204" pitchFamily="34" charset="0"/>
              <a:ea typeface="ＭＳ Ｐゴシック" panose="020B0600070205080204" pitchFamily="34" charset="-128"/>
            </a:endParaRPr>
          </a:p>
          <a:p>
            <a:pPr marL="0" indent="0">
              <a:lnSpc>
                <a:spcPct val="90000"/>
              </a:lnSpc>
              <a:buNone/>
            </a:pPr>
            <a:endParaRPr lang="en-US" sz="2215" b="1" dirty="0">
              <a:latin typeface="Myriad Pro" panose="020B0503030403020204" pitchFamily="34" charset="0"/>
              <a:ea typeface="ＭＳ Ｐゴシック" panose="020B0600070205080204" pitchFamily="34" charset="-128"/>
            </a:endParaRPr>
          </a:p>
          <a:p>
            <a:pPr marL="0" indent="0">
              <a:lnSpc>
                <a:spcPct val="90000"/>
              </a:lnSpc>
              <a:buNone/>
            </a:pPr>
            <a:endParaRPr lang="en-US" dirty="0" smtClean="0">
              <a:latin typeface="Myriad Pro" panose="020B0503030403020204" pitchFamily="34" charset="0"/>
              <a:ea typeface="ＭＳ Ｐゴシック" panose="020B0600070205080204" pitchFamily="34" charset="-128"/>
            </a:endParaRPr>
          </a:p>
        </p:txBody>
      </p:sp>
      <p:sp>
        <p:nvSpPr>
          <p:cNvPr id="1743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E636D88B-01DD-46A0-B7B8-93EEF4B5C6C3}" type="slidenum">
              <a:rPr lang="de-DE" sz="1292">
                <a:solidFill>
                  <a:schemeClr val="bg1"/>
                </a:solidFill>
              </a:rPr>
              <a:pPr/>
              <a:t>9</a:t>
            </a:fld>
            <a:endParaRPr lang="de-DE" sz="1292">
              <a:solidFill>
                <a:schemeClr val="bg1"/>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3612004781"/>
              </p:ext>
            </p:extLst>
          </p:nvPr>
        </p:nvGraphicFramePr>
        <p:xfrm>
          <a:off x="385477" y="2655277"/>
          <a:ext cx="6471139" cy="3060142"/>
        </p:xfrm>
        <a:graphic>
          <a:graphicData uri="http://schemas.openxmlformats.org/drawingml/2006/table">
            <a:tbl>
              <a:tblPr firstRow="1" bandRow="1">
                <a:tableStyleId>{B301B821-A1FF-4177-AEE7-76D212191A09}</a:tableStyleId>
              </a:tblPr>
              <a:tblGrid>
                <a:gridCol w="1876630"/>
                <a:gridCol w="2062324"/>
                <a:gridCol w="2532185"/>
              </a:tblGrid>
              <a:tr h="534706">
                <a:tc>
                  <a:txBody>
                    <a:bodyPr/>
                    <a:lstStyle/>
                    <a:p>
                      <a:r>
                        <a:rPr lang="en-US" sz="1500" noProof="0" dirty="0" smtClean="0"/>
                        <a:t>O QUE?</a:t>
                      </a:r>
                      <a:endParaRPr lang="en-US" sz="1500" b="1" noProof="0" dirty="0">
                        <a:latin typeface="Myriad Pro" panose="020B0503030403020204" pitchFamily="34" charset="0"/>
                        <a:cs typeface="Arial" pitchFamily="34" charset="0"/>
                      </a:endParaRPr>
                    </a:p>
                  </a:txBody>
                  <a:tcPr marL="84406" marR="84406" marT="42213" marB="42213"/>
                </a:tc>
                <a:tc>
                  <a:txBody>
                    <a:bodyPr/>
                    <a:lstStyle/>
                    <a:p>
                      <a:r>
                        <a:rPr lang="en-US" sz="1500" noProof="0" dirty="0" err="1" smtClean="0">
                          <a:latin typeface="+mn-lt"/>
                          <a:cs typeface="+mn-cs"/>
                        </a:rPr>
                        <a:t>Redator</a:t>
                      </a:r>
                      <a:r>
                        <a:rPr lang="en-US" sz="1500" baseline="0" noProof="0" dirty="0" smtClean="0">
                          <a:latin typeface="+mn-lt"/>
                          <a:cs typeface="+mn-cs"/>
                        </a:rPr>
                        <a:t> do </a:t>
                      </a:r>
                      <a:r>
                        <a:rPr lang="en-US" sz="1500" baseline="0" noProof="0" dirty="0" err="1" smtClean="0">
                          <a:latin typeface="+mn-lt"/>
                          <a:cs typeface="+mn-cs"/>
                        </a:rPr>
                        <a:t>Caso</a:t>
                      </a:r>
                      <a:r>
                        <a:rPr lang="en-US" sz="1500" baseline="0" noProof="0" dirty="0" smtClean="0">
                          <a:latin typeface="+mn-lt"/>
                          <a:cs typeface="+mn-cs"/>
                        </a:rPr>
                        <a:t> </a:t>
                      </a:r>
                      <a:endParaRPr lang="en-US" sz="1500" noProof="0" dirty="0">
                        <a:latin typeface="Myriad Pro" panose="020B0503030403020204" pitchFamily="34" charset="0"/>
                        <a:cs typeface="Arial" pitchFamily="34" charset="0"/>
                      </a:endParaRPr>
                    </a:p>
                  </a:txBody>
                  <a:tcPr marL="84406" marR="84406" marT="42213" marB="42213"/>
                </a:tc>
                <a:tc>
                  <a:txBody>
                    <a:bodyPr/>
                    <a:lstStyle/>
                    <a:p>
                      <a:r>
                        <a:rPr lang="en-US" sz="1500" noProof="0" smtClean="0"/>
                        <a:t>Revisor</a:t>
                      </a:r>
                      <a:endParaRPr lang="en-US" sz="1500" noProof="0" dirty="0">
                        <a:latin typeface="Myriad Pro" panose="020B0503030403020204" pitchFamily="34" charset="0"/>
                        <a:cs typeface="Arial" pitchFamily="34" charset="0"/>
                      </a:endParaRPr>
                    </a:p>
                  </a:txBody>
                  <a:tcPr marL="84406" marR="84406" marT="42213" marB="42213"/>
                </a:tc>
              </a:tr>
              <a:tr h="450279">
                <a:tc>
                  <a:txBody>
                    <a:bodyPr/>
                    <a:lstStyle/>
                    <a:p>
                      <a:r>
                        <a:rPr lang="en-US" sz="1500" noProof="0" dirty="0" err="1" smtClean="0"/>
                        <a:t>Prime</a:t>
                      </a:r>
                      <a:r>
                        <a:rPr lang="en-US" sz="1500" baseline="0" noProof="0" dirty="0" err="1" smtClean="0"/>
                        <a:t>ira</a:t>
                      </a:r>
                      <a:r>
                        <a:rPr lang="en-US" sz="1500" baseline="0" noProof="0" dirty="0" smtClean="0"/>
                        <a:t> </a:t>
                      </a:r>
                      <a:r>
                        <a:rPr lang="en-US" sz="1500" baseline="0" noProof="0" dirty="0" err="1" smtClean="0"/>
                        <a:t>versão</a:t>
                      </a:r>
                      <a:r>
                        <a:rPr lang="en-US" sz="1500" noProof="0" dirty="0" smtClean="0"/>
                        <a:t> (40%)</a:t>
                      </a:r>
                      <a:endParaRPr lang="en-US" sz="1500" b="1" noProof="0" dirty="0">
                        <a:latin typeface="Myriad Pro" panose="020B0503030403020204" pitchFamily="34" charset="0"/>
                        <a:cs typeface="Arial" pitchFamily="34" charset="0"/>
                      </a:endParaRPr>
                    </a:p>
                  </a:txBody>
                  <a:tcPr marL="84406" marR="84406" marT="42213" marB="42213"/>
                </a:tc>
                <a:tc>
                  <a:txBody>
                    <a:bodyPr/>
                    <a:lstStyle/>
                    <a:p>
                      <a:pPr algn="ctr"/>
                      <a:r>
                        <a:rPr lang="en-US" sz="1500" noProof="0" dirty="0" smtClean="0">
                          <a:latin typeface="Myriad Pro" panose="020B0503030403020204" pitchFamily="34" charset="0"/>
                          <a:cs typeface="Arial" pitchFamily="34" charset="0"/>
                        </a:rPr>
                        <a:t>X</a:t>
                      </a:r>
                      <a:endParaRPr lang="en-US" sz="1500" noProof="0" dirty="0">
                        <a:latin typeface="Myriad Pro" panose="020B0503030403020204" pitchFamily="34" charset="0"/>
                        <a:cs typeface="Arial" pitchFamily="34" charset="0"/>
                      </a:endParaRPr>
                    </a:p>
                  </a:txBody>
                  <a:tcPr marL="84406" marR="84406" marT="42213" marB="42213"/>
                </a:tc>
                <a:tc>
                  <a:txBody>
                    <a:bodyPr/>
                    <a:lstStyle/>
                    <a:p>
                      <a:pPr algn="ctr"/>
                      <a:endParaRPr lang="en-US" sz="1500" noProof="0" dirty="0">
                        <a:latin typeface="Myriad Pro" panose="020B0503030403020204" pitchFamily="34" charset="0"/>
                        <a:cs typeface="Arial" pitchFamily="34" charset="0"/>
                      </a:endParaRPr>
                    </a:p>
                  </a:txBody>
                  <a:tcPr marL="84406" marR="84406" marT="42213" marB="42213"/>
                </a:tc>
              </a:tr>
              <a:tr h="450279">
                <a:tc>
                  <a:txBody>
                    <a:bodyPr/>
                    <a:lstStyle/>
                    <a:p>
                      <a:r>
                        <a:rPr lang="en-US" sz="1500" b="0" noProof="0" dirty="0" err="1" smtClean="0">
                          <a:latin typeface="Myriad Pro" panose="020B0503030403020204" pitchFamily="34" charset="0"/>
                          <a:cs typeface="Arial" pitchFamily="34" charset="0"/>
                        </a:rPr>
                        <a:t>Revisão</a:t>
                      </a:r>
                      <a:r>
                        <a:rPr lang="en-US" sz="1500" b="0" noProof="0" dirty="0" smtClean="0">
                          <a:latin typeface="Myriad Pro" panose="020B0503030403020204" pitchFamily="34" charset="0"/>
                          <a:cs typeface="Arial" pitchFamily="34" charset="0"/>
                        </a:rPr>
                        <a:t> </a:t>
                      </a:r>
                      <a:r>
                        <a:rPr lang="en-US" sz="1500" b="0" noProof="0" dirty="0" err="1" smtClean="0">
                          <a:latin typeface="Myriad Pro" panose="020B0503030403020204" pitchFamily="34" charset="0"/>
                          <a:cs typeface="Arial" pitchFamily="34" charset="0"/>
                        </a:rPr>
                        <a:t>preliminar</a:t>
                      </a:r>
                      <a:endParaRPr lang="en-US" sz="1500" b="0" noProof="0" dirty="0">
                        <a:latin typeface="Myriad Pro" panose="020B0503030403020204" pitchFamily="34" charset="0"/>
                        <a:cs typeface="Arial" pitchFamily="34" charset="0"/>
                      </a:endParaRPr>
                    </a:p>
                  </a:txBody>
                  <a:tcPr marL="84406" marR="84406" marT="42213" marB="42213"/>
                </a:tc>
                <a:tc>
                  <a:txBody>
                    <a:bodyPr/>
                    <a:lstStyle/>
                    <a:p>
                      <a:pPr algn="ctr"/>
                      <a:endParaRPr lang="en-US" sz="1500" noProof="0" dirty="0">
                        <a:latin typeface="Myriad Pro" panose="020B0503030403020204" pitchFamily="34" charset="0"/>
                        <a:cs typeface="Arial" pitchFamily="34" charset="0"/>
                      </a:endParaRPr>
                    </a:p>
                  </a:txBody>
                  <a:tcPr marL="84406" marR="84406" marT="42213" marB="42213"/>
                </a:tc>
                <a:tc>
                  <a:txBody>
                    <a:bodyPr/>
                    <a:lstStyle/>
                    <a:p>
                      <a:pPr algn="ctr"/>
                      <a:r>
                        <a:rPr lang="en-US" sz="1500" noProof="0" dirty="0" smtClean="0">
                          <a:latin typeface="Myriad Pro" panose="020B0503030403020204" pitchFamily="34" charset="0"/>
                          <a:cs typeface="Arial" pitchFamily="34" charset="0"/>
                        </a:rPr>
                        <a:t>X</a:t>
                      </a:r>
                      <a:endParaRPr lang="en-US" sz="1500" noProof="0" dirty="0">
                        <a:latin typeface="Myriad Pro" panose="020B0503030403020204" pitchFamily="34" charset="0"/>
                        <a:cs typeface="Arial" pitchFamily="34" charset="0"/>
                      </a:endParaRPr>
                    </a:p>
                  </a:txBody>
                  <a:tcPr marL="84406" marR="84406" marT="42213" marB="42213"/>
                </a:tc>
              </a:tr>
              <a:tr h="5345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noProof="0" dirty="0" err="1" smtClean="0"/>
                        <a:t>Versão</a:t>
                      </a:r>
                      <a:r>
                        <a:rPr lang="en-US" sz="1500" baseline="0" noProof="0" dirty="0" smtClean="0"/>
                        <a:t> final</a:t>
                      </a:r>
                      <a:r>
                        <a:rPr lang="en-US" sz="1500" noProof="0" dirty="0" smtClean="0"/>
                        <a:t> (60%)</a:t>
                      </a:r>
                      <a:endParaRPr lang="en-US" sz="1500" b="1" noProof="0" dirty="0" smtClean="0">
                        <a:latin typeface="Myriad Pro" panose="020B0503030403020204" pitchFamily="34" charset="0"/>
                        <a:cs typeface="Arial" pitchFamily="34" charset="0"/>
                      </a:endParaRPr>
                    </a:p>
                    <a:p>
                      <a:endParaRPr lang="en-US" sz="1500" b="1" noProof="0" dirty="0">
                        <a:latin typeface="Myriad Pro" panose="020B0503030403020204" pitchFamily="34" charset="0"/>
                        <a:cs typeface="Arial" pitchFamily="34" charset="0"/>
                      </a:endParaRPr>
                    </a:p>
                  </a:txBody>
                  <a:tcPr marL="84406" marR="84406" marT="42213" marB="42213"/>
                </a:tc>
                <a:tc>
                  <a:txBody>
                    <a:bodyPr/>
                    <a:lstStyle/>
                    <a:p>
                      <a:pPr algn="ctr"/>
                      <a:r>
                        <a:rPr lang="en-US" sz="1500" noProof="0" dirty="0" smtClean="0">
                          <a:latin typeface="Myriad Pro" panose="020B0503030403020204" pitchFamily="34" charset="0"/>
                          <a:cs typeface="Arial" pitchFamily="34" charset="0"/>
                        </a:rPr>
                        <a:t>X</a:t>
                      </a:r>
                      <a:endParaRPr lang="en-US" sz="1500" noProof="0" dirty="0">
                        <a:latin typeface="Myriad Pro" panose="020B0503030403020204" pitchFamily="34" charset="0"/>
                        <a:cs typeface="Arial" pitchFamily="34" charset="0"/>
                      </a:endParaRPr>
                    </a:p>
                  </a:txBody>
                  <a:tcPr marL="84406" marR="84406" marT="42213" marB="42213"/>
                </a:tc>
                <a:tc>
                  <a:txBody>
                    <a:bodyPr/>
                    <a:lstStyle/>
                    <a:p>
                      <a:pPr algn="ctr"/>
                      <a:endParaRPr lang="en-US" sz="1500" noProof="0" dirty="0">
                        <a:latin typeface="Myriad Pro" panose="020B0503030403020204" pitchFamily="34" charset="0"/>
                        <a:cs typeface="Arial" pitchFamily="34" charset="0"/>
                      </a:endParaRPr>
                    </a:p>
                  </a:txBody>
                  <a:tcPr marL="84406" marR="84406" marT="42213" marB="42213"/>
                </a:tc>
              </a:tr>
              <a:tr h="450279">
                <a:tc>
                  <a:txBody>
                    <a:bodyPr/>
                    <a:lstStyle/>
                    <a:p>
                      <a:r>
                        <a:rPr lang="en-US" sz="1500" b="0" noProof="0" dirty="0" err="1" smtClean="0">
                          <a:latin typeface="Myriad Pro" panose="020B0503030403020204" pitchFamily="34" charset="0"/>
                          <a:cs typeface="Arial" pitchFamily="34" charset="0"/>
                        </a:rPr>
                        <a:t>Avaliação</a:t>
                      </a:r>
                      <a:r>
                        <a:rPr lang="en-US" sz="1500" b="0" noProof="0" dirty="0" smtClean="0">
                          <a:latin typeface="Myriad Pro" panose="020B0503030403020204" pitchFamily="34" charset="0"/>
                          <a:cs typeface="Arial" pitchFamily="34" charset="0"/>
                        </a:rPr>
                        <a:t> </a:t>
                      </a:r>
                      <a:endParaRPr lang="en-US" sz="1500" b="0" noProof="0" dirty="0">
                        <a:latin typeface="Myriad Pro" panose="020B0503030403020204" pitchFamily="34" charset="0"/>
                        <a:cs typeface="Arial" pitchFamily="34" charset="0"/>
                      </a:endParaRPr>
                    </a:p>
                  </a:txBody>
                  <a:tcPr marL="84406" marR="84406" marT="42213" marB="42213"/>
                </a:tc>
                <a:tc>
                  <a:txBody>
                    <a:bodyPr/>
                    <a:lstStyle/>
                    <a:p>
                      <a:pPr algn="ctr"/>
                      <a:endParaRPr lang="en-US" sz="1500" noProof="0" dirty="0">
                        <a:latin typeface="Myriad Pro" panose="020B0503030403020204" pitchFamily="34" charset="0"/>
                        <a:cs typeface="Arial" pitchFamily="34" charset="0"/>
                      </a:endParaRPr>
                    </a:p>
                  </a:txBody>
                  <a:tcPr marL="84406" marR="84406" marT="42213" marB="42213"/>
                </a:tc>
                <a:tc>
                  <a:txBody>
                    <a:bodyPr/>
                    <a:lstStyle/>
                    <a:p>
                      <a:pPr algn="ctr"/>
                      <a:r>
                        <a:rPr lang="en-US" sz="1500" noProof="0" dirty="0" smtClean="0">
                          <a:latin typeface="Myriad Pro" panose="020B0503030403020204" pitchFamily="34" charset="0"/>
                          <a:cs typeface="Arial" pitchFamily="34" charset="0"/>
                        </a:rPr>
                        <a:t>X</a:t>
                      </a:r>
                      <a:endParaRPr lang="en-US" sz="1500" noProof="0" dirty="0">
                        <a:latin typeface="Myriad Pro" panose="020B0503030403020204" pitchFamily="34" charset="0"/>
                        <a:cs typeface="Arial" pitchFamily="34" charset="0"/>
                      </a:endParaRPr>
                    </a:p>
                  </a:txBody>
                  <a:tcPr marL="84406" marR="84406" marT="42213" marB="42213"/>
                </a:tc>
              </a:tr>
              <a:tr h="450279">
                <a:tc>
                  <a:txBody>
                    <a:bodyPr/>
                    <a:lstStyle/>
                    <a:p>
                      <a:r>
                        <a:rPr lang="en-US" sz="1500" b="0" noProof="0" dirty="0" err="1" smtClean="0">
                          <a:latin typeface="Myriad Pro" panose="020B0503030403020204" pitchFamily="34" charset="0"/>
                          <a:cs typeface="Arial" pitchFamily="34" charset="0"/>
                        </a:rPr>
                        <a:t>Aprovação</a:t>
                      </a:r>
                      <a:r>
                        <a:rPr lang="en-US" sz="1500" b="0" noProof="0" dirty="0" smtClean="0">
                          <a:latin typeface="Myriad Pro" panose="020B0503030403020204" pitchFamily="34" charset="0"/>
                          <a:cs typeface="Arial" pitchFamily="34" charset="0"/>
                        </a:rPr>
                        <a:t> </a:t>
                      </a:r>
                      <a:r>
                        <a:rPr lang="en-US" sz="1500" b="0" noProof="0" dirty="0" err="1" smtClean="0">
                          <a:latin typeface="Myriad Pro" panose="020B0503030403020204" pitchFamily="34" charset="0"/>
                          <a:cs typeface="Arial" pitchFamily="34" charset="0"/>
                        </a:rPr>
                        <a:t>pela</a:t>
                      </a:r>
                      <a:r>
                        <a:rPr lang="en-US" sz="1500" b="0" baseline="0" noProof="0" dirty="0" smtClean="0">
                          <a:latin typeface="Myriad Pro" panose="020B0503030403020204" pitchFamily="34" charset="0"/>
                          <a:cs typeface="Arial" pitchFamily="34" charset="0"/>
                        </a:rPr>
                        <a:t> </a:t>
                      </a:r>
                      <a:r>
                        <a:rPr lang="en-US" sz="1500" b="0" baseline="0" noProof="0" dirty="0" err="1" smtClean="0">
                          <a:latin typeface="Myriad Pro" panose="020B0503030403020204" pitchFamily="34" charset="0"/>
                          <a:cs typeface="Arial" pitchFamily="34" charset="0"/>
                        </a:rPr>
                        <a:t>Empresa</a:t>
                      </a:r>
                      <a:r>
                        <a:rPr lang="en-US" sz="1500" b="0" baseline="0" noProof="0" dirty="0" smtClean="0">
                          <a:latin typeface="Myriad Pro" panose="020B0503030403020204" pitchFamily="34" charset="0"/>
                          <a:cs typeface="Arial" pitchFamily="34" charset="0"/>
                        </a:rPr>
                        <a:t> </a:t>
                      </a:r>
                      <a:endParaRPr lang="en-US" sz="1500" b="0" noProof="0" dirty="0">
                        <a:latin typeface="Myriad Pro" panose="020B0503030403020204" pitchFamily="34" charset="0"/>
                        <a:cs typeface="Arial" pitchFamily="34" charset="0"/>
                      </a:endParaRPr>
                    </a:p>
                  </a:txBody>
                  <a:tcPr marL="84406" marR="84406" marT="42213" marB="42213"/>
                </a:tc>
                <a:tc>
                  <a:txBody>
                    <a:bodyPr/>
                    <a:lstStyle/>
                    <a:p>
                      <a:pPr algn="ctr"/>
                      <a:endParaRPr lang="en-US" sz="1500" noProof="0" dirty="0">
                        <a:latin typeface="Myriad Pro" panose="020B0503030403020204" pitchFamily="34" charset="0"/>
                        <a:cs typeface="Arial" pitchFamily="34" charset="0"/>
                      </a:endParaRPr>
                    </a:p>
                  </a:txBody>
                  <a:tcPr marL="84406" marR="84406" marT="42213" marB="42213"/>
                </a:tc>
                <a:tc>
                  <a:txBody>
                    <a:bodyPr/>
                    <a:lstStyle/>
                    <a:p>
                      <a:pPr algn="ctr"/>
                      <a:r>
                        <a:rPr lang="en-US" sz="1500" noProof="0" dirty="0" smtClean="0">
                          <a:latin typeface="Myriad Pro" panose="020B0503030403020204" pitchFamily="34" charset="0"/>
                          <a:cs typeface="Arial" pitchFamily="34" charset="0"/>
                        </a:rPr>
                        <a:t>X</a:t>
                      </a:r>
                      <a:endParaRPr lang="en-US" sz="1500" noProof="0" dirty="0">
                        <a:latin typeface="Myriad Pro" panose="020B0503030403020204" pitchFamily="34" charset="0"/>
                        <a:cs typeface="Arial" pitchFamily="34" charset="0"/>
                      </a:endParaRPr>
                    </a:p>
                  </a:txBody>
                  <a:tcPr marL="84406" marR="84406" marT="42213" marB="42213"/>
                </a:tc>
              </a:tr>
            </a:tbl>
          </a:graphicData>
        </a:graphic>
      </p:graphicFrame>
      <p:sp>
        <p:nvSpPr>
          <p:cNvPr id="17438" name="Ovale Legende 5"/>
          <p:cNvSpPr>
            <a:spLocks noChangeArrowheads="1"/>
          </p:cNvSpPr>
          <p:nvPr/>
        </p:nvSpPr>
        <p:spPr bwMode="auto">
          <a:xfrm>
            <a:off x="6541477" y="2146056"/>
            <a:ext cx="2813538" cy="2357804"/>
          </a:xfrm>
          <a:prstGeom prst="wedgeEllipseCallout">
            <a:avLst>
              <a:gd name="adj1" fmla="val -45120"/>
              <a:gd name="adj2" fmla="val 65907"/>
            </a:avLst>
          </a:prstGeom>
          <a:solidFill>
            <a:srgbClr val="B3442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pt-BR" sz="2031" dirty="0"/>
              <a:t>Todas as datas </a:t>
            </a:r>
            <a:r>
              <a:rPr lang="pt-BR" sz="2031" dirty="0" smtClean="0"/>
              <a:t>estão no cronograma.</a:t>
            </a:r>
            <a:endParaRPr lang="en-US" sz="203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443547" y="1670539"/>
            <a:ext cx="4114800" cy="4783015"/>
          </a:xfrm>
          <a:prstGeom prst="rect">
            <a:avLst/>
          </a:prstGeom>
          <a:solidFill>
            <a:schemeClr val="tx1">
              <a:alpha val="10000"/>
            </a:schemeClr>
          </a:solidFill>
          <a:ln w="9525" cap="flat" cmpd="sng" algn="ctr">
            <a:solidFill>
              <a:schemeClr val="bg2"/>
            </a:solidFill>
            <a:prstDash val="solid"/>
            <a:round/>
            <a:headEnd type="none" w="med" len="med"/>
            <a:tailEnd type="none" w="med" len="med"/>
          </a:ln>
          <a:effectLst/>
        </p:spPr>
        <p:txBody>
          <a:bodyPr tIns="731077"/>
          <a:lstStyle/>
          <a:p>
            <a:pPr marL="263776" indent="-263776" defTabSz="422041">
              <a:spcAft>
                <a:spcPts val="1108"/>
              </a:spcAft>
              <a:buClr>
                <a:schemeClr val="tx1"/>
              </a:buClr>
              <a:buSzPct val="80000"/>
              <a:buFont typeface="Wingdings 3" panose="05040102010807070707" pitchFamily="18" charset="2"/>
              <a:buChar char=""/>
              <a:defRPr/>
            </a:pPr>
            <a:r>
              <a:rPr lang="pt-BR" sz="1800" dirty="0">
                <a:solidFill>
                  <a:schemeClr val="bg1"/>
                </a:solidFill>
              </a:rPr>
              <a:t>Realizar pesquisas </a:t>
            </a:r>
            <a:r>
              <a:rPr lang="pt-BR" sz="1800" dirty="0" smtClean="0">
                <a:solidFill>
                  <a:schemeClr val="bg1"/>
                </a:solidFill>
              </a:rPr>
              <a:t>sobre </a:t>
            </a:r>
            <a:r>
              <a:rPr lang="pt-BR" sz="1800" dirty="0">
                <a:solidFill>
                  <a:schemeClr val="bg1"/>
                </a:solidFill>
              </a:rPr>
              <a:t>cada </a:t>
            </a:r>
            <a:r>
              <a:rPr lang="pt-BR" sz="1800" dirty="0" smtClean="0">
                <a:solidFill>
                  <a:schemeClr val="bg1"/>
                </a:solidFill>
              </a:rPr>
              <a:t>caso através de pesquisas da literatura e informações disponíveis, </a:t>
            </a:r>
            <a:r>
              <a:rPr lang="pt-BR" sz="1800" dirty="0">
                <a:solidFill>
                  <a:schemeClr val="bg1"/>
                </a:solidFill>
              </a:rPr>
              <a:t>entrevistas e visitas ao local</a:t>
            </a:r>
            <a:endParaRPr lang="en-US" sz="1800" dirty="0" smtClean="0">
              <a:solidFill>
                <a:schemeClr val="bg1"/>
              </a:solidFill>
            </a:endParaRPr>
          </a:p>
          <a:p>
            <a:pPr marL="263776" indent="-263776" defTabSz="422041">
              <a:spcAft>
                <a:spcPts val="1108"/>
              </a:spcAft>
              <a:buClr>
                <a:schemeClr val="tx1"/>
              </a:buClr>
              <a:buSzPct val="80000"/>
              <a:buFont typeface="Wingdings 3" panose="05040102010807070707" pitchFamily="18" charset="2"/>
              <a:buChar char=""/>
              <a:defRPr/>
            </a:pPr>
            <a:r>
              <a:rPr lang="pt-BR" sz="1800" dirty="0">
                <a:solidFill>
                  <a:schemeClr val="bg1"/>
                </a:solidFill>
              </a:rPr>
              <a:t>Documentar as informações </a:t>
            </a:r>
            <a:r>
              <a:rPr lang="pt-BR" sz="1800" dirty="0" smtClean="0">
                <a:solidFill>
                  <a:schemeClr val="bg1"/>
                </a:solidFill>
              </a:rPr>
              <a:t>de acordo com o formato definido </a:t>
            </a:r>
            <a:r>
              <a:rPr lang="pt-BR" sz="1800" dirty="0">
                <a:solidFill>
                  <a:schemeClr val="bg1"/>
                </a:solidFill>
              </a:rPr>
              <a:t>e </a:t>
            </a:r>
            <a:r>
              <a:rPr lang="pt-BR" sz="1800" dirty="0" smtClean="0">
                <a:solidFill>
                  <a:schemeClr val="bg1"/>
                </a:solidFill>
              </a:rPr>
              <a:t>seguindo os </a:t>
            </a:r>
            <a:r>
              <a:rPr lang="pt-BR" sz="1800" dirty="0">
                <a:solidFill>
                  <a:schemeClr val="bg1"/>
                </a:solidFill>
              </a:rPr>
              <a:t>prazos acordados</a:t>
            </a:r>
            <a:endParaRPr lang="en-US" sz="1800" dirty="0">
              <a:solidFill>
                <a:schemeClr val="bg1"/>
              </a:solidFill>
            </a:endParaRPr>
          </a:p>
          <a:p>
            <a:pPr marL="263776" indent="-263776" defTabSz="422041">
              <a:spcAft>
                <a:spcPts val="1108"/>
              </a:spcAft>
              <a:buClr>
                <a:schemeClr val="tx1"/>
              </a:buClr>
              <a:buSzPct val="80000"/>
              <a:buFont typeface="Wingdings 3" panose="05040102010807070707" pitchFamily="18" charset="2"/>
              <a:buChar char=""/>
              <a:defRPr/>
            </a:pPr>
            <a:r>
              <a:rPr lang="pt-BR" sz="1800" dirty="0" smtClean="0">
                <a:solidFill>
                  <a:schemeClr val="bg1"/>
                </a:solidFill>
              </a:rPr>
              <a:t>Revisar a documentação com </a:t>
            </a:r>
            <a:r>
              <a:rPr lang="pt-BR" sz="1800" dirty="0">
                <a:solidFill>
                  <a:schemeClr val="bg1"/>
                </a:solidFill>
              </a:rPr>
              <a:t>base </a:t>
            </a:r>
            <a:r>
              <a:rPr lang="pt-BR" sz="1800" dirty="0" smtClean="0">
                <a:solidFill>
                  <a:schemeClr val="bg1"/>
                </a:solidFill>
              </a:rPr>
              <a:t>nos inputs dos revisores e </a:t>
            </a:r>
            <a:r>
              <a:rPr lang="pt-BR" sz="1800" dirty="0">
                <a:solidFill>
                  <a:schemeClr val="bg1"/>
                </a:solidFill>
              </a:rPr>
              <a:t>equipe principal</a:t>
            </a:r>
            <a:endParaRPr lang="en-US" sz="1800" dirty="0">
              <a:solidFill>
                <a:schemeClr val="bg1"/>
              </a:solidFill>
            </a:endParaRPr>
          </a:p>
          <a:p>
            <a:pPr marL="263776" indent="-263776" defTabSz="422041">
              <a:spcAft>
                <a:spcPts val="1108"/>
              </a:spcAft>
              <a:buClr>
                <a:schemeClr val="tx1"/>
              </a:buClr>
              <a:buSzPct val="80000"/>
              <a:buFont typeface="Wingdings 3" panose="05040102010807070707" pitchFamily="18" charset="2"/>
              <a:buChar char=""/>
              <a:defRPr/>
            </a:pPr>
            <a:r>
              <a:rPr lang="en-US" sz="1800" dirty="0" err="1" smtClean="0">
                <a:solidFill>
                  <a:schemeClr val="bg1"/>
                </a:solidFill>
              </a:rPr>
              <a:t>Utilizar</a:t>
            </a:r>
            <a:r>
              <a:rPr lang="en-US" sz="1800" dirty="0" smtClean="0">
                <a:solidFill>
                  <a:schemeClr val="bg1"/>
                </a:solidFill>
              </a:rPr>
              <a:t> </a:t>
            </a:r>
            <a:r>
              <a:rPr lang="en-US" sz="1800" dirty="0">
                <a:solidFill>
                  <a:schemeClr val="bg1"/>
                </a:solidFill>
              </a:rPr>
              <a:t>boas </a:t>
            </a:r>
            <a:r>
              <a:rPr lang="en-US" sz="1800" dirty="0" err="1">
                <a:solidFill>
                  <a:schemeClr val="bg1"/>
                </a:solidFill>
              </a:rPr>
              <a:t>práticas</a:t>
            </a:r>
            <a:r>
              <a:rPr lang="en-US" sz="1800" dirty="0">
                <a:solidFill>
                  <a:schemeClr val="bg1"/>
                </a:solidFill>
              </a:rPr>
              <a:t> </a:t>
            </a:r>
            <a:r>
              <a:rPr lang="en-US" sz="1800" dirty="0" err="1">
                <a:solidFill>
                  <a:schemeClr val="bg1"/>
                </a:solidFill>
              </a:rPr>
              <a:t>acadêmicas</a:t>
            </a:r>
            <a:endParaRPr lang="de-DE" sz="1800" dirty="0">
              <a:solidFill>
                <a:schemeClr val="bg1"/>
              </a:solidFill>
            </a:endParaRPr>
          </a:p>
        </p:txBody>
      </p:sp>
      <p:sp>
        <p:nvSpPr>
          <p:cNvPr id="2" name="Dikdörtgen 1"/>
          <p:cNvSpPr/>
          <p:nvPr/>
        </p:nvSpPr>
        <p:spPr>
          <a:xfrm>
            <a:off x="445292" y="1682262"/>
            <a:ext cx="4114800" cy="614867"/>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en-US" sz="2585" b="1" dirty="0" err="1" smtClean="0">
                <a:solidFill>
                  <a:srgbClr val="242C87"/>
                </a:solidFill>
                <a:latin typeface="Myriad Pro" panose="020B0503030403020204" pitchFamily="34" charset="0"/>
              </a:rPr>
              <a:t>Autores</a:t>
            </a:r>
            <a:r>
              <a:rPr lang="en-US" sz="2585" b="1" dirty="0" smtClean="0">
                <a:solidFill>
                  <a:srgbClr val="242C87"/>
                </a:solidFill>
                <a:latin typeface="Myriad Pro" panose="020B0503030403020204" pitchFamily="34" charset="0"/>
              </a:rPr>
              <a:t> </a:t>
            </a:r>
            <a:r>
              <a:rPr lang="en-US" b="1" dirty="0" smtClean="0">
                <a:solidFill>
                  <a:srgbClr val="242C87"/>
                </a:solidFill>
                <a:latin typeface="Myriad Pro" panose="020B0503030403020204" pitchFamily="34" charset="0"/>
              </a:rPr>
              <a:t>(</a:t>
            </a:r>
            <a:r>
              <a:rPr lang="en-US" b="1" dirty="0" err="1" smtClean="0">
                <a:solidFill>
                  <a:srgbClr val="242C87"/>
                </a:solidFill>
                <a:latin typeface="Myriad Pro" panose="020B0503030403020204" pitchFamily="34" charset="0"/>
              </a:rPr>
              <a:t>alunos</a:t>
            </a:r>
            <a:r>
              <a:rPr lang="en-US" b="1" dirty="0" smtClean="0">
                <a:solidFill>
                  <a:srgbClr val="242C87"/>
                </a:solidFill>
                <a:latin typeface="Myriad Pro" panose="020B0503030403020204" pitchFamily="34" charset="0"/>
              </a:rPr>
              <a:t>)</a:t>
            </a:r>
            <a:endParaRPr lang="en-US" b="1" dirty="0">
              <a:solidFill>
                <a:srgbClr val="242C87"/>
              </a:solidFill>
              <a:latin typeface="Myriad Pro" panose="020B0503030403020204" pitchFamily="34" charset="0"/>
            </a:endParaRPr>
          </a:p>
        </p:txBody>
      </p:sp>
      <p:sp>
        <p:nvSpPr>
          <p:cNvPr id="8194" name="Titel 1"/>
          <p:cNvSpPr>
            <a:spLocks noGrp="1"/>
          </p:cNvSpPr>
          <p:nvPr>
            <p:ph type="title"/>
          </p:nvPr>
        </p:nvSpPr>
        <p:spPr>
          <a:xfrm>
            <a:off x="386862" y="263769"/>
            <a:ext cx="7772400" cy="1055077"/>
          </a:xfrm>
          <a:ln/>
        </p:spPr>
        <p:txBody>
          <a:bodyPr/>
          <a:lstStyle/>
          <a:p>
            <a:r>
              <a:rPr lang="en-US" b="1" cap="none" dirty="0" smtClean="0">
                <a:solidFill>
                  <a:schemeClr val="accent6"/>
                </a:solidFill>
                <a:latin typeface="Myriad Pro" panose="020B0503030403020204" pitchFamily="34" charset="0"/>
                <a:ea typeface="ＭＳ Ｐゴシック" panose="020B0600070205080204" pitchFamily="34" charset="-128"/>
              </a:rPr>
              <a:t>PAPÉIS E RESPONSABILIDADES</a:t>
            </a:r>
            <a:endParaRPr lang="en-ZA" b="1" cap="none" dirty="0" smtClean="0">
              <a:solidFill>
                <a:schemeClr val="accent6"/>
              </a:solidFill>
              <a:latin typeface="Myriad Pro" panose="020B0503030403020204" pitchFamily="34" charset="0"/>
              <a:ea typeface="ＭＳ Ｐゴシック" panose="020B0600070205080204" pitchFamily="34" charset="-128"/>
            </a:endParaRP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5889487A-9DEE-4D99-86E5-4AD65ECB2E6F}" type="slidenum">
              <a:rPr lang="de-DE" sz="1292">
                <a:solidFill>
                  <a:schemeClr val="bg1"/>
                </a:solidFill>
              </a:rPr>
              <a:pPr/>
              <a:t>10</a:t>
            </a:fld>
            <a:endParaRPr lang="de-DE" sz="1292">
              <a:solidFill>
                <a:schemeClr val="bg1"/>
              </a:solidFill>
            </a:endParaRPr>
          </a:p>
        </p:txBody>
      </p:sp>
      <p:sp>
        <p:nvSpPr>
          <p:cNvPr id="15" name="Rechteck 14"/>
          <p:cNvSpPr/>
          <p:nvPr/>
        </p:nvSpPr>
        <p:spPr bwMode="auto">
          <a:xfrm>
            <a:off x="4818185" y="1683923"/>
            <a:ext cx="4114800" cy="4769631"/>
          </a:xfrm>
          <a:prstGeom prst="rect">
            <a:avLst/>
          </a:prstGeom>
          <a:solidFill>
            <a:schemeClr val="tx1">
              <a:alpha val="10000"/>
            </a:schemeClr>
          </a:solidFill>
          <a:ln w="9525" cap="flat" cmpd="sng" algn="ctr">
            <a:solidFill>
              <a:schemeClr val="bg2"/>
            </a:solidFill>
            <a:prstDash val="solid"/>
            <a:round/>
            <a:headEnd type="none" w="med" len="med"/>
            <a:tailEnd type="none" w="med" len="med"/>
          </a:ln>
          <a:effectLst/>
        </p:spPr>
        <p:txBody>
          <a:bodyPr tIns="731077"/>
          <a:lstStyle/>
          <a:p>
            <a:pPr marL="263776" indent="-263776" defTabSz="422041">
              <a:spcAft>
                <a:spcPts val="554"/>
              </a:spcAft>
              <a:buClr>
                <a:schemeClr val="tx1"/>
              </a:buClr>
              <a:buSzPct val="80000"/>
              <a:buFont typeface="Wingdings 3" panose="05040102010807070707" pitchFamily="18" charset="2"/>
              <a:buChar char=""/>
              <a:defRPr/>
            </a:pPr>
            <a:r>
              <a:rPr lang="pt-BR" sz="1846" dirty="0" smtClean="0">
                <a:solidFill>
                  <a:schemeClr val="bg1"/>
                </a:solidFill>
              </a:rPr>
              <a:t>Estabelecer os </a:t>
            </a:r>
            <a:r>
              <a:rPr lang="pt-BR" sz="1846" dirty="0">
                <a:solidFill>
                  <a:schemeClr val="bg1"/>
                </a:solidFill>
              </a:rPr>
              <a:t>planos de trabalho individuais com </a:t>
            </a:r>
            <a:r>
              <a:rPr lang="pt-BR" sz="1846" dirty="0" smtClean="0">
                <a:solidFill>
                  <a:schemeClr val="bg1"/>
                </a:solidFill>
              </a:rPr>
              <a:t>autores e acompanhar as </a:t>
            </a:r>
            <a:r>
              <a:rPr lang="pt-BR" sz="1846" dirty="0">
                <a:solidFill>
                  <a:schemeClr val="bg1"/>
                </a:solidFill>
              </a:rPr>
              <a:t>entregas </a:t>
            </a:r>
            <a:r>
              <a:rPr lang="pt-BR" sz="1846" dirty="0" smtClean="0">
                <a:solidFill>
                  <a:schemeClr val="bg1"/>
                </a:solidFill>
              </a:rPr>
              <a:t>acordadas</a:t>
            </a:r>
          </a:p>
          <a:p>
            <a:pPr marL="263776" indent="-263776" defTabSz="422041">
              <a:spcAft>
                <a:spcPts val="554"/>
              </a:spcAft>
              <a:buClr>
                <a:schemeClr val="tx1"/>
              </a:buClr>
              <a:buSzPct val="80000"/>
              <a:buFont typeface="Wingdings 3" panose="05040102010807070707" pitchFamily="18" charset="2"/>
              <a:buChar char=""/>
              <a:defRPr/>
            </a:pPr>
            <a:r>
              <a:rPr lang="pt-BR" sz="1846" dirty="0" smtClean="0">
                <a:solidFill>
                  <a:schemeClr val="bg1"/>
                </a:solidFill>
              </a:rPr>
              <a:t>Dar </a:t>
            </a:r>
            <a:r>
              <a:rPr lang="pt-BR" sz="1846" dirty="0">
                <a:solidFill>
                  <a:schemeClr val="bg1"/>
                </a:solidFill>
              </a:rPr>
              <a:t>feedback aos </a:t>
            </a:r>
            <a:r>
              <a:rPr lang="pt-BR" sz="1846" dirty="0" smtClean="0">
                <a:solidFill>
                  <a:schemeClr val="bg1"/>
                </a:solidFill>
              </a:rPr>
              <a:t>autores das versões parciais e versão final, e </a:t>
            </a:r>
            <a:r>
              <a:rPr lang="pt-BR" sz="1846" dirty="0">
                <a:solidFill>
                  <a:schemeClr val="bg1"/>
                </a:solidFill>
              </a:rPr>
              <a:t>garantir que o feedback </a:t>
            </a:r>
            <a:r>
              <a:rPr lang="pt-BR" sz="1846" dirty="0" smtClean="0">
                <a:solidFill>
                  <a:schemeClr val="bg1"/>
                </a:solidFill>
              </a:rPr>
              <a:t>foi incorporado</a:t>
            </a:r>
          </a:p>
          <a:p>
            <a:pPr marL="263776" indent="-263776" defTabSz="422041">
              <a:spcAft>
                <a:spcPts val="554"/>
              </a:spcAft>
              <a:buClr>
                <a:schemeClr val="tx1"/>
              </a:buClr>
              <a:buSzPct val="80000"/>
              <a:buFont typeface="Wingdings 3" panose="05040102010807070707" pitchFamily="18" charset="2"/>
              <a:buChar char=""/>
              <a:defRPr/>
            </a:pPr>
            <a:r>
              <a:rPr lang="pt-BR" sz="1846" dirty="0">
                <a:solidFill>
                  <a:schemeClr val="bg1"/>
                </a:solidFill>
              </a:rPr>
              <a:t>Fazer relatórios regularmente sobre os progressos e problemas para equipe principal</a:t>
            </a:r>
            <a:endParaRPr lang="en-US" sz="1846" dirty="0">
              <a:solidFill>
                <a:schemeClr val="bg1"/>
              </a:solidFill>
            </a:endParaRPr>
          </a:p>
          <a:p>
            <a:pPr marL="263776" indent="-263776" defTabSz="422041">
              <a:spcAft>
                <a:spcPts val="554"/>
              </a:spcAft>
              <a:buClr>
                <a:schemeClr val="tx1"/>
              </a:buClr>
              <a:buSzPct val="80000"/>
              <a:buFont typeface="Wingdings 3" panose="05040102010807070707" pitchFamily="18" charset="2"/>
              <a:buChar char=""/>
              <a:defRPr/>
            </a:pPr>
            <a:r>
              <a:rPr lang="pt-BR" sz="1846" dirty="0" smtClean="0">
                <a:solidFill>
                  <a:schemeClr val="bg1"/>
                </a:solidFill>
              </a:rPr>
              <a:t>Compartilhar </a:t>
            </a:r>
            <a:r>
              <a:rPr lang="pt-BR" sz="1846" dirty="0">
                <a:solidFill>
                  <a:schemeClr val="bg1"/>
                </a:solidFill>
              </a:rPr>
              <a:t>produtos intermediários e finais com equipe principal </a:t>
            </a:r>
            <a:r>
              <a:rPr lang="pt-BR" sz="1846" dirty="0" smtClean="0">
                <a:solidFill>
                  <a:schemeClr val="bg1"/>
                </a:solidFill>
              </a:rPr>
              <a:t>para dar </a:t>
            </a:r>
            <a:r>
              <a:rPr lang="pt-BR" sz="1846" dirty="0">
                <a:solidFill>
                  <a:schemeClr val="bg1"/>
                </a:solidFill>
              </a:rPr>
              <a:t>feedback </a:t>
            </a:r>
            <a:r>
              <a:rPr lang="en-US" sz="1846" dirty="0" err="1" smtClean="0">
                <a:solidFill>
                  <a:schemeClr val="bg1"/>
                </a:solidFill>
              </a:rPr>
              <a:t>aos</a:t>
            </a:r>
            <a:r>
              <a:rPr lang="en-US" sz="1846" dirty="0" smtClean="0">
                <a:solidFill>
                  <a:schemeClr val="bg1"/>
                </a:solidFill>
              </a:rPr>
              <a:t> </a:t>
            </a:r>
            <a:r>
              <a:rPr lang="en-US" sz="1846" dirty="0" err="1" smtClean="0">
                <a:solidFill>
                  <a:schemeClr val="bg1"/>
                </a:solidFill>
              </a:rPr>
              <a:t>autores</a:t>
            </a:r>
            <a:r>
              <a:rPr lang="en-US" sz="1846" dirty="0" smtClean="0">
                <a:solidFill>
                  <a:schemeClr val="bg1"/>
                </a:solidFill>
              </a:rPr>
              <a:t>. </a:t>
            </a:r>
          </a:p>
          <a:p>
            <a:endParaRPr lang="en-ZA" sz="1292" dirty="0">
              <a:solidFill>
                <a:schemeClr val="bg1"/>
              </a:solidFill>
            </a:endParaRPr>
          </a:p>
          <a:p>
            <a:pPr eaLnBrk="0" hangingPunct="0">
              <a:defRPr/>
            </a:pPr>
            <a:endParaRPr lang="de-DE" sz="1477" dirty="0">
              <a:latin typeface="Myriad Pro" charset="0"/>
            </a:endParaRPr>
          </a:p>
        </p:txBody>
      </p:sp>
      <p:sp>
        <p:nvSpPr>
          <p:cNvPr id="13" name="Dikdörtgen 12"/>
          <p:cNvSpPr/>
          <p:nvPr/>
        </p:nvSpPr>
        <p:spPr>
          <a:xfrm>
            <a:off x="4818185" y="1670539"/>
            <a:ext cx="4114800" cy="614867"/>
          </a:xfrm>
          <a:prstGeom prst="rect">
            <a:avLst/>
          </a:prstGeom>
          <a:solidFill>
            <a:schemeClr val="accent6"/>
          </a:solidFill>
          <a:ln>
            <a:solidFill>
              <a:srgbClr val="242C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r>
              <a:rPr lang="en-US" sz="2585" b="1" dirty="0" err="1" smtClean="0">
                <a:latin typeface="Myriad Pro" panose="020B0503030403020204" pitchFamily="34" charset="0"/>
              </a:rPr>
              <a:t>Revisores</a:t>
            </a:r>
            <a:r>
              <a:rPr lang="en-US" sz="2585" b="1" dirty="0" smtClean="0">
                <a:latin typeface="Myriad Pro" panose="020B0503030403020204" pitchFamily="34" charset="0"/>
              </a:rPr>
              <a:t> </a:t>
            </a:r>
            <a:r>
              <a:rPr lang="en-US" b="1" dirty="0" smtClean="0">
                <a:latin typeface="Myriad Pro" panose="020B0503030403020204" pitchFamily="34" charset="0"/>
              </a:rPr>
              <a:t>(</a:t>
            </a:r>
            <a:r>
              <a:rPr lang="en-US" b="1" dirty="0" err="1" smtClean="0">
                <a:latin typeface="Myriad Pro" panose="020B0503030403020204" pitchFamily="34" charset="0"/>
              </a:rPr>
              <a:t>docente</a:t>
            </a:r>
            <a:r>
              <a:rPr lang="en-US" b="1" dirty="0" smtClean="0">
                <a:latin typeface="Myriad Pro" panose="020B0503030403020204" pitchFamily="34" charset="0"/>
              </a:rPr>
              <a:t>, </a:t>
            </a:r>
            <a:r>
              <a:rPr lang="en-US" b="1" dirty="0" err="1" smtClean="0">
                <a:latin typeface="Myriad Pro" panose="020B0503030403020204" pitchFamily="34" charset="0"/>
              </a:rPr>
              <a:t>empresario</a:t>
            </a:r>
            <a:r>
              <a:rPr lang="en-US" b="1" dirty="0" smtClean="0">
                <a:latin typeface="Myriad Pro" panose="020B0503030403020204" pitchFamily="34" charset="0"/>
              </a:rPr>
              <a:t>)</a:t>
            </a:r>
            <a:r>
              <a:rPr lang="en-US" sz="2585" b="1" dirty="0" smtClean="0">
                <a:latin typeface="Myriad Pro" panose="020B0503030403020204" pitchFamily="34" charset="0"/>
              </a:rPr>
              <a:t> </a:t>
            </a:r>
            <a:endParaRPr lang="en-US" sz="2585" b="1" dirty="0">
              <a:latin typeface="Myriad Pro" panose="020B0503030403020204" pitchFamily="34" charset="0"/>
            </a:endParaRPr>
          </a:p>
        </p:txBody>
      </p:sp>
    </p:spTree>
    <p:extLst>
      <p:ext uri="{BB962C8B-B14F-4D97-AF65-F5344CB8AC3E}">
        <p14:creationId xmlns:p14="http://schemas.microsoft.com/office/powerpoint/2010/main" val="2136106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11</a:t>
            </a:fld>
            <a:endParaRPr lang="de-DE" sz="1292">
              <a:solidFill>
                <a:schemeClr val="bg1"/>
              </a:solidFill>
            </a:endParaRPr>
          </a:p>
        </p:txBody>
      </p:sp>
      <p:sp>
        <p:nvSpPr>
          <p:cNvPr id="12293" name="Rechteckige Legende 2"/>
          <p:cNvSpPr>
            <a:spLocks noChangeArrowheads="1"/>
          </p:cNvSpPr>
          <p:nvPr/>
        </p:nvSpPr>
        <p:spPr bwMode="auto">
          <a:xfrm rot="5400000">
            <a:off x="4985676" y="247015"/>
            <a:ext cx="2178831" cy="4747846"/>
          </a:xfrm>
          <a:prstGeom prst="wedgeRectCallout">
            <a:avLst>
              <a:gd name="adj1" fmla="val 20023"/>
              <a:gd name="adj2" fmla="val 80562"/>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8" name="Textfeld 3"/>
          <p:cNvSpPr txBox="1">
            <a:spLocks noChangeArrowheads="1"/>
          </p:cNvSpPr>
          <p:nvPr/>
        </p:nvSpPr>
        <p:spPr bwMode="auto">
          <a:xfrm>
            <a:off x="3824260" y="1637207"/>
            <a:ext cx="4501662" cy="19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2031" b="1" dirty="0" err="1" smtClean="0"/>
              <a:t>Setor</a:t>
            </a:r>
            <a:r>
              <a:rPr lang="en-US" sz="2031" b="1" dirty="0" smtClean="0"/>
              <a:t> </a:t>
            </a:r>
            <a:r>
              <a:rPr lang="en-US" sz="2031" b="1" dirty="0" err="1" smtClean="0"/>
              <a:t>privado</a:t>
            </a:r>
            <a:endParaRPr lang="en-US" sz="2031" b="1" dirty="0"/>
          </a:p>
          <a:p>
            <a:pPr eaLnBrk="1" hangingPunct="1">
              <a:buFont typeface="Arial" panose="020B0604020202020204" pitchFamily="34" charset="0"/>
              <a:buChar char="•"/>
            </a:pPr>
            <a:r>
              <a:rPr lang="en-US" sz="2031" b="1" dirty="0" err="1" smtClean="0"/>
              <a:t>Legisladores</a:t>
            </a:r>
            <a:endParaRPr lang="en-US" sz="2031" b="1" dirty="0"/>
          </a:p>
          <a:p>
            <a:pPr eaLnBrk="1" hangingPunct="1">
              <a:buFont typeface="Arial" panose="020B0604020202020204" pitchFamily="34" charset="0"/>
              <a:buChar char="•"/>
            </a:pPr>
            <a:r>
              <a:rPr lang="en-US" sz="2031" b="1" dirty="0" err="1" smtClean="0"/>
              <a:t>Doadores</a:t>
            </a:r>
            <a:endParaRPr lang="en-US" sz="2031" b="1" dirty="0"/>
          </a:p>
          <a:p>
            <a:pPr eaLnBrk="1" hangingPunct="1">
              <a:buFont typeface="Arial" panose="020B0604020202020204" pitchFamily="34" charset="0"/>
              <a:buChar char="•"/>
            </a:pPr>
            <a:r>
              <a:rPr lang="en-US" sz="2031" b="1" dirty="0" smtClean="0"/>
              <a:t>ONGs</a:t>
            </a:r>
            <a:endParaRPr lang="en-US" sz="2031" b="1" dirty="0"/>
          </a:p>
          <a:p>
            <a:pPr eaLnBrk="1" hangingPunct="1">
              <a:buFont typeface="Arial" panose="020B0604020202020204" pitchFamily="34" charset="0"/>
              <a:buChar char="•"/>
            </a:pPr>
            <a:r>
              <a:rPr lang="en-US" sz="2031" b="1" dirty="0"/>
              <a:t>Academia</a:t>
            </a:r>
          </a:p>
          <a:p>
            <a:pPr eaLnBrk="1" hangingPunct="1">
              <a:buFont typeface="Arial" panose="020B0604020202020204" pitchFamily="34" charset="0"/>
              <a:buChar char="•"/>
            </a:pPr>
            <a:r>
              <a:rPr lang="en-US" sz="2031" b="1" dirty="0"/>
              <a:t>….</a:t>
            </a:r>
          </a:p>
        </p:txBody>
      </p:sp>
      <p:sp>
        <p:nvSpPr>
          <p:cNvPr id="14" name="Foliennummernplatzhalter 3"/>
          <p:cNvSpPr txBox="1">
            <a:spLocks/>
          </p:cNvSpPr>
          <p:nvPr/>
        </p:nvSpPr>
        <p:spPr>
          <a:xfrm>
            <a:off x="7774426" y="5578478"/>
            <a:ext cx="856907" cy="6699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de-DE"/>
            </a:defPPr>
            <a:lvl1pPr algn="r" rtl="0" eaLnBrk="0" fontAlgn="base" hangingPunct="0">
              <a:spcBef>
                <a:spcPct val="0"/>
              </a:spcBef>
              <a:spcAft>
                <a:spcPct val="0"/>
              </a:spcAft>
              <a:defRPr sz="1477" b="0" i="0" kern="1200">
                <a:solidFill>
                  <a:schemeClr val="tx1"/>
                </a:solidFill>
                <a:effectLst/>
                <a:latin typeface="Myriad Pro" panose="020B0503030403020204" pitchFamily="34" charset="0"/>
                <a:ea typeface="ＭＳ Ｐゴシック" panose="020B0600070205080204" pitchFamily="34" charset="-128"/>
                <a:cs typeface="+mn-cs"/>
              </a:defRPr>
            </a:lvl1pPr>
            <a:lvl2pPr marL="685817" indent="-263776" algn="l" rtl="0" eaLnBrk="0" fontAlgn="base"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2pPr>
            <a:lvl3pPr marL="1055103" indent="-211021" algn="l" rtl="0" eaLnBrk="0" fontAlgn="base"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3pPr>
            <a:lvl4pPr marL="1477145" indent="-211021" algn="l" rtl="0" eaLnBrk="0" fontAlgn="base"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4pPr>
            <a:lvl5pPr marL="1899186" indent="-211021" algn="l" rtl="0" eaLnBrk="0" fontAlgn="base"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5pPr>
            <a:lvl6pPr marL="2321227" indent="-211021" algn="l" defTabSz="914400" rtl="0" eaLnBrk="0" fontAlgn="base" latinLnBrk="0"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6pPr>
            <a:lvl7pPr marL="2743269" indent="-211021" algn="l" defTabSz="914400" rtl="0" eaLnBrk="0" fontAlgn="base" latinLnBrk="0"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7pPr>
            <a:lvl8pPr marL="3165310" indent="-211021" algn="l" defTabSz="914400" rtl="0" eaLnBrk="0" fontAlgn="base" latinLnBrk="0"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8pPr>
            <a:lvl9pPr marL="3587351" indent="-211021" algn="l" defTabSz="914400" rtl="0" eaLnBrk="0" fontAlgn="base" latinLnBrk="0" hangingPunct="0">
              <a:spcBef>
                <a:spcPct val="0"/>
              </a:spcBef>
              <a:spcAft>
                <a:spcPct val="0"/>
              </a:spcAft>
              <a:defRPr sz="1477" kern="1200">
                <a:solidFill>
                  <a:schemeClr val="tx1"/>
                </a:solidFill>
                <a:latin typeface="Myriad Pro" panose="020B0503030403020204" pitchFamily="34" charset="0"/>
                <a:ea typeface="ＭＳ Ｐゴシック" panose="020B0600070205080204" pitchFamily="34" charset="-128"/>
                <a:cs typeface="+mn-cs"/>
              </a:defRPr>
            </a:lvl9pPr>
          </a:lstStyle>
          <a:p>
            <a:fld id="{467A5BCD-2259-4441-88A8-DA7E63DD47A9}" type="slidenum">
              <a:rPr lang="de-DE" sz="1292" smtClean="0">
                <a:solidFill>
                  <a:schemeClr val="bg1"/>
                </a:solidFill>
              </a:rPr>
              <a:pPr/>
              <a:t>11</a:t>
            </a:fld>
            <a:endParaRPr lang="de-DE" sz="1292">
              <a:solidFill>
                <a:schemeClr val="bg1"/>
              </a:solidFill>
            </a:endParaRPr>
          </a:p>
        </p:txBody>
      </p:sp>
      <p:sp>
        <p:nvSpPr>
          <p:cNvPr id="16" name="Titel 1"/>
          <p:cNvSpPr txBox="1">
            <a:spLocks/>
          </p:cNvSpPr>
          <p:nvPr/>
        </p:nvSpPr>
        <p:spPr bwMode="auto">
          <a:xfrm>
            <a:off x="290103" y="236642"/>
            <a:ext cx="7772400" cy="1055077"/>
          </a:xfrm>
          <a:prstGeom prst="rect">
            <a:avLst/>
          </a:prstGeom>
          <a:noFill/>
          <a:ln w="9525">
            <a:noFill/>
            <a:miter lim="800000"/>
            <a:headEnd/>
            <a:tailEnd/>
          </a:ln>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de-DE" b="1" cap="none"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17" name="Textfeld 1"/>
          <p:cNvSpPr txBox="1"/>
          <p:nvPr/>
        </p:nvSpPr>
        <p:spPr>
          <a:xfrm>
            <a:off x="386862" y="1278071"/>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b="1" dirty="0" err="1">
                <a:solidFill>
                  <a:srgbClr val="B3442F"/>
                </a:solidFill>
                <a:latin typeface="Myriad Pro" pitchFamily="-110" charset="0"/>
              </a:rPr>
              <a:t>Público-Alvo</a:t>
            </a:r>
            <a:endParaRPr lang="en-US" sz="2400" b="1" dirty="0">
              <a:solidFill>
                <a:srgbClr val="B3442F"/>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smtClean="0">
                <a:solidFill>
                  <a:schemeClr val="tx1">
                    <a:lumMod val="50000"/>
                    <a:lumOff val="50000"/>
                  </a:schemeClr>
                </a:solidFill>
                <a:latin typeface="Myriad Pro" pitchFamily="-110" charset="0"/>
              </a:rPr>
              <a:t>Templates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Tree>
    <p:extLst>
      <p:ext uri="{BB962C8B-B14F-4D97-AF65-F5344CB8AC3E}">
        <p14:creationId xmlns:p14="http://schemas.microsoft.com/office/powerpoint/2010/main" val="3507337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388800" y="262800"/>
            <a:ext cx="7772400" cy="1055077"/>
          </a:xfrm>
          <a:ln/>
        </p:spPr>
        <p:txBody>
          <a:bodyPr/>
          <a:lstStyle/>
          <a:p>
            <a:r>
              <a:rPr lang="de-DE" b="1"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122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12</a:t>
            </a:fld>
            <a:endParaRPr lang="de-DE" sz="1292">
              <a:solidFill>
                <a:schemeClr val="bg1"/>
              </a:solidFill>
            </a:endParaRPr>
          </a:p>
        </p:txBody>
      </p:sp>
      <p:sp>
        <p:nvSpPr>
          <p:cNvPr id="12293" name="Rechteckige Legende 2"/>
          <p:cNvSpPr>
            <a:spLocks noChangeArrowheads="1"/>
          </p:cNvSpPr>
          <p:nvPr/>
        </p:nvSpPr>
        <p:spPr bwMode="auto">
          <a:xfrm rot="5400000">
            <a:off x="5348400" y="1371480"/>
            <a:ext cx="1800000" cy="4114800"/>
          </a:xfrm>
          <a:prstGeom prst="wedgeRectCallout">
            <a:avLst>
              <a:gd name="adj1" fmla="val 19130"/>
              <a:gd name="adj2" fmla="val 95519"/>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8" name="Textfeld 3"/>
          <p:cNvSpPr txBox="1">
            <a:spLocks noChangeArrowheads="1"/>
          </p:cNvSpPr>
          <p:nvPr/>
        </p:nvSpPr>
        <p:spPr bwMode="auto">
          <a:xfrm>
            <a:off x="4208060" y="2757670"/>
            <a:ext cx="4501662" cy="134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2031" b="1" dirty="0" err="1" smtClean="0"/>
              <a:t>Abordagem</a:t>
            </a:r>
            <a:endParaRPr lang="en-US" sz="2031" b="1" dirty="0"/>
          </a:p>
          <a:p>
            <a:pPr eaLnBrk="1" hangingPunct="1">
              <a:buFont typeface="Arial" panose="020B0604020202020204" pitchFamily="34" charset="0"/>
              <a:buChar char="•"/>
            </a:pPr>
            <a:r>
              <a:rPr lang="en-US" sz="2031" b="1" dirty="0" err="1" smtClean="0"/>
              <a:t>Estrutura</a:t>
            </a:r>
            <a:r>
              <a:rPr lang="en-US" sz="2031" b="1" dirty="0" smtClean="0"/>
              <a:t> dos </a:t>
            </a:r>
            <a:r>
              <a:rPr lang="en-US" sz="2031" b="1" dirty="0" err="1" smtClean="0"/>
              <a:t>Estudos</a:t>
            </a:r>
            <a:r>
              <a:rPr lang="en-US" sz="2031" b="1" dirty="0" smtClean="0"/>
              <a:t> de </a:t>
            </a:r>
            <a:r>
              <a:rPr lang="en-US" sz="2031" b="1" dirty="0" err="1" smtClean="0"/>
              <a:t>Caso</a:t>
            </a:r>
            <a:endParaRPr lang="en-US" sz="2031" b="1" dirty="0"/>
          </a:p>
          <a:p>
            <a:pPr eaLnBrk="1" hangingPunct="1">
              <a:buFont typeface="Arial" panose="020B0604020202020204" pitchFamily="34" charset="0"/>
              <a:buChar char="•"/>
            </a:pPr>
            <a:r>
              <a:rPr lang="en-US" sz="2031" b="1" dirty="0" err="1" smtClean="0"/>
              <a:t>Perguntas</a:t>
            </a:r>
            <a:r>
              <a:rPr lang="en-US" sz="2031" b="1" dirty="0" smtClean="0"/>
              <a:t> para </a:t>
            </a:r>
            <a:r>
              <a:rPr lang="en-US" sz="2031" b="1" dirty="0" err="1" smtClean="0"/>
              <a:t>pesquisas</a:t>
            </a:r>
            <a:endParaRPr lang="en-US" sz="2031" b="1" dirty="0"/>
          </a:p>
          <a:p>
            <a:pPr eaLnBrk="1" hangingPunct="1">
              <a:buFont typeface="Arial" panose="020B0604020202020204" pitchFamily="34" charset="0"/>
              <a:buChar char="•"/>
            </a:pPr>
            <a:r>
              <a:rPr lang="en-US" sz="2031" b="1" dirty="0" err="1" smtClean="0"/>
              <a:t>Elementos</a:t>
            </a:r>
            <a:r>
              <a:rPr lang="en-US" sz="2031" b="1" dirty="0" smtClean="0"/>
              <a:t> do </a:t>
            </a:r>
            <a:r>
              <a:rPr lang="en-US" sz="2031" b="1" dirty="0" err="1" smtClean="0"/>
              <a:t>estudo</a:t>
            </a:r>
            <a:r>
              <a:rPr lang="en-US" sz="2031" b="1" dirty="0" smtClean="0"/>
              <a:t> de </a:t>
            </a:r>
            <a:r>
              <a:rPr lang="en-US" sz="2031" b="1" dirty="0" err="1" smtClean="0"/>
              <a:t>caso</a:t>
            </a:r>
            <a:endParaRPr lang="en-US" sz="2031" b="1" dirty="0"/>
          </a:p>
        </p:txBody>
      </p:sp>
      <p:sp>
        <p:nvSpPr>
          <p:cNvPr id="9" name="Textfeld 1"/>
          <p:cNvSpPr txBox="1"/>
          <p:nvPr/>
        </p:nvSpPr>
        <p:spPr>
          <a:xfrm>
            <a:off x="386862" y="1278071"/>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b="1" dirty="0" err="1">
                <a:solidFill>
                  <a:srgbClr val="B3442F"/>
                </a:solidFill>
                <a:latin typeface="Myriad Pro" pitchFamily="-110" charset="0"/>
              </a:rPr>
              <a:t>Conteúdo</a:t>
            </a:r>
            <a:endParaRPr lang="en-US" sz="2400" b="1" dirty="0">
              <a:solidFill>
                <a:srgbClr val="B3442F"/>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smtClean="0">
                <a:solidFill>
                  <a:schemeClr val="tx1">
                    <a:lumMod val="50000"/>
                    <a:lumOff val="50000"/>
                  </a:schemeClr>
                </a:solidFill>
                <a:latin typeface="Myriad Pro" pitchFamily="-110" charset="0"/>
              </a:rPr>
              <a:t>Templates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Tree>
    <p:extLst>
      <p:ext uri="{BB962C8B-B14F-4D97-AF65-F5344CB8AC3E}">
        <p14:creationId xmlns:p14="http://schemas.microsoft.com/office/powerpoint/2010/main" val="30297644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86862" y="262800"/>
            <a:ext cx="7772400" cy="11430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ABORDAGEM: CRIAR VALOR PARA TODOS</a:t>
            </a:r>
          </a:p>
        </p:txBody>
      </p:sp>
      <p:sp>
        <p:nvSpPr>
          <p:cNvPr id="25603" name="Foliennummernplatzhalter 3"/>
          <p:cNvSpPr>
            <a:spLocks noGrp="1"/>
          </p:cNvSpPr>
          <p:nvPr>
            <p:ph type="sldNum" sz="quarter" idx="12"/>
          </p:nvPr>
        </p:nvSpPr>
        <p:spPr>
          <a:xfrm>
            <a:off x="7774426" y="5889139"/>
            <a:ext cx="856907" cy="66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323808F9-AA59-4C55-B922-58C6132FC67E}" type="slidenum">
              <a:rPr lang="de-DE" sz="1292">
                <a:solidFill>
                  <a:schemeClr val="bg1"/>
                </a:solidFill>
              </a:rPr>
              <a:pPr/>
              <a:t>13</a:t>
            </a:fld>
            <a:endParaRPr lang="de-DE" sz="1292">
              <a:solidFill>
                <a:schemeClr val="bg1"/>
              </a:solidFill>
            </a:endParaRPr>
          </a:p>
        </p:txBody>
      </p:sp>
      <p:sp>
        <p:nvSpPr>
          <p:cNvPr id="25604" name="Rechteck 1"/>
          <p:cNvSpPr>
            <a:spLocks noChangeArrowheads="1"/>
          </p:cNvSpPr>
          <p:nvPr/>
        </p:nvSpPr>
        <p:spPr bwMode="auto">
          <a:xfrm>
            <a:off x="457200" y="1389185"/>
            <a:ext cx="7737231" cy="2192215"/>
          </a:xfrm>
          <a:prstGeom prst="rect">
            <a:avLst/>
          </a:prstGeom>
          <a:noFill/>
          <a:ln w="28575">
            <a:solidFill>
              <a:srgbClr val="6C91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3" name="Textfeld 2"/>
          <p:cNvSpPr txBox="1"/>
          <p:nvPr/>
        </p:nvSpPr>
        <p:spPr>
          <a:xfrm>
            <a:off x="562708" y="1485901"/>
            <a:ext cx="7438292" cy="1655325"/>
          </a:xfrm>
          <a:prstGeom prst="rect">
            <a:avLst/>
          </a:prstGeom>
          <a:noFill/>
        </p:spPr>
        <p:txBody>
          <a:bodyPr wrap="square">
            <a:spAutoFit/>
          </a:bodyPr>
          <a:lstStyle/>
          <a:p>
            <a:pPr>
              <a:spcBef>
                <a:spcPts val="554"/>
              </a:spcBef>
              <a:defRPr/>
            </a:pPr>
            <a:r>
              <a:rPr lang="pt-BR" sz="1662" b="1" dirty="0">
                <a:latin typeface="Myriad Pro" pitchFamily="-110" charset="0"/>
              </a:rPr>
              <a:t>Modelos de negócios </a:t>
            </a:r>
            <a:endParaRPr lang="pt-BR" sz="1662" dirty="0">
              <a:latin typeface="Myriad Pro" pitchFamily="-110" charset="0"/>
            </a:endParaRPr>
          </a:p>
          <a:p>
            <a:pPr>
              <a:spcBef>
                <a:spcPts val="554"/>
              </a:spcBef>
              <a:defRPr/>
            </a:pPr>
            <a:r>
              <a:rPr lang="pt-BR" sz="1662" dirty="0" smtClean="0">
                <a:latin typeface="Myriad Pro" pitchFamily="-110" charset="0"/>
              </a:rPr>
              <a:t> (1) pelo lado </a:t>
            </a:r>
            <a:r>
              <a:rPr lang="pt-BR" sz="1662" dirty="0">
                <a:latin typeface="Myriad Pro" pitchFamily="-110" charset="0"/>
              </a:rPr>
              <a:t>da procura, como clientes </a:t>
            </a:r>
            <a:r>
              <a:rPr lang="pt-BR" sz="1662" dirty="0" smtClean="0">
                <a:latin typeface="Myriad Pro" pitchFamily="-110" charset="0"/>
              </a:rPr>
              <a:t>e consumidores, e/ou </a:t>
            </a:r>
            <a:endParaRPr lang="pt-BR" sz="1662" dirty="0">
              <a:latin typeface="Myriad Pro" pitchFamily="-110" charset="0"/>
            </a:endParaRPr>
          </a:p>
          <a:p>
            <a:pPr>
              <a:spcBef>
                <a:spcPts val="554"/>
              </a:spcBef>
              <a:defRPr/>
            </a:pPr>
            <a:r>
              <a:rPr lang="pt-BR" sz="1662" dirty="0" smtClean="0">
                <a:latin typeface="Myriad Pro" pitchFamily="-110" charset="0"/>
              </a:rPr>
              <a:t> (2) pelo lado da oferta, </a:t>
            </a:r>
            <a:r>
              <a:rPr lang="pt-BR" sz="1662" dirty="0">
                <a:latin typeface="Myriad Pro" pitchFamily="-110" charset="0"/>
              </a:rPr>
              <a:t>como </a:t>
            </a:r>
            <a:r>
              <a:rPr lang="pt-BR" sz="1662" dirty="0" smtClean="0">
                <a:latin typeface="Myriad Pro" pitchFamily="-110" charset="0"/>
              </a:rPr>
              <a:t>funcionários, </a:t>
            </a:r>
            <a:r>
              <a:rPr lang="pt-BR" sz="1662" dirty="0">
                <a:latin typeface="Myriad Pro" pitchFamily="-110" charset="0"/>
              </a:rPr>
              <a:t>produtores e empresários </a:t>
            </a:r>
          </a:p>
          <a:p>
            <a:pPr>
              <a:spcBef>
                <a:spcPts val="554"/>
              </a:spcBef>
              <a:defRPr/>
            </a:pPr>
            <a:r>
              <a:rPr lang="pt-BR" sz="1662" dirty="0">
                <a:latin typeface="Myriad Pro" pitchFamily="-110" charset="0"/>
              </a:rPr>
              <a:t>em vários pontos da cadeia de valor. </a:t>
            </a:r>
          </a:p>
          <a:p>
            <a:pPr algn="ctr">
              <a:spcBef>
                <a:spcPts val="554"/>
              </a:spcBef>
              <a:defRPr/>
            </a:pPr>
            <a:endParaRPr lang="de-DE" sz="1662" dirty="0">
              <a:latin typeface="Myriad Pro" pitchFamily="-110" charset="0"/>
            </a:endParaRPr>
          </a:p>
        </p:txBody>
      </p:sp>
      <p:sp>
        <p:nvSpPr>
          <p:cNvPr id="7" name="Abgerundetes Rechteck 6"/>
          <p:cNvSpPr/>
          <p:nvPr/>
        </p:nvSpPr>
        <p:spPr>
          <a:xfrm>
            <a:off x="457200" y="3810000"/>
            <a:ext cx="3622431" cy="2297723"/>
          </a:xfrm>
          <a:prstGeom prst="roundRect">
            <a:avLst>
              <a:gd name="adj" fmla="val 0"/>
            </a:avLst>
          </a:prstGeom>
          <a:noFill/>
          <a:ln w="28575" cap="flat" cmpd="sng" algn="ctr">
            <a:solidFill>
              <a:srgbClr val="C7842B"/>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77">
              <a:solidFill>
                <a:srgbClr val="FFFFFF"/>
              </a:solidFill>
              <a:latin typeface="Arial" charset="0"/>
              <a:ea typeface="ＭＳ Ｐゴシック" charset="0"/>
              <a:cs typeface="ＭＳ Ｐゴシック" charset="0"/>
            </a:endParaRPr>
          </a:p>
        </p:txBody>
      </p:sp>
      <p:sp>
        <p:nvSpPr>
          <p:cNvPr id="25607" name="Inhaltsplatzhalter 2"/>
          <p:cNvSpPr txBox="1">
            <a:spLocks/>
          </p:cNvSpPr>
          <p:nvPr/>
        </p:nvSpPr>
        <p:spPr bwMode="auto">
          <a:xfrm>
            <a:off x="533401" y="3880338"/>
            <a:ext cx="3386504" cy="25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2713" indent="-112713"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spcBef>
                <a:spcPct val="20000"/>
              </a:spcBef>
            </a:pPr>
            <a:r>
              <a:rPr lang="pt-BR" sz="1662" b="1" dirty="0"/>
              <a:t>Valor para os negócios </a:t>
            </a:r>
          </a:p>
          <a:p>
            <a:pPr marL="285750" indent="-285750">
              <a:spcBef>
                <a:spcPct val="20000"/>
              </a:spcBef>
              <a:buFont typeface="Arial" panose="020B0604020202020204" pitchFamily="34" charset="0"/>
              <a:buChar char="•"/>
            </a:pPr>
            <a:r>
              <a:rPr lang="pt-BR" sz="1662" dirty="0" smtClean="0"/>
              <a:t>Atração de novos </a:t>
            </a:r>
            <a:r>
              <a:rPr lang="pt-BR" sz="1662" dirty="0"/>
              <a:t>clientes </a:t>
            </a:r>
          </a:p>
          <a:p>
            <a:pPr marL="285750" indent="-285750">
              <a:spcBef>
                <a:spcPct val="20000"/>
              </a:spcBef>
              <a:buFont typeface="Arial" panose="020B0604020202020204" pitchFamily="34" charset="0"/>
              <a:buChar char="•"/>
            </a:pPr>
            <a:r>
              <a:rPr lang="pt-BR" sz="1662" dirty="0" smtClean="0"/>
              <a:t>Expansão da </a:t>
            </a:r>
            <a:r>
              <a:rPr lang="pt-BR" sz="1662" dirty="0"/>
              <a:t>força de trabalho </a:t>
            </a:r>
          </a:p>
          <a:p>
            <a:pPr marL="285750" indent="-285750">
              <a:spcBef>
                <a:spcPct val="20000"/>
              </a:spcBef>
              <a:buFont typeface="Arial" panose="020B0604020202020204" pitchFamily="34" charset="0"/>
              <a:buChar char="•"/>
            </a:pPr>
            <a:r>
              <a:rPr lang="pt-BR" sz="1662" dirty="0" smtClean="0"/>
              <a:t>Fortalecimento das </a:t>
            </a:r>
            <a:r>
              <a:rPr lang="pt-BR" sz="1662" dirty="0"/>
              <a:t>cadeias de fornecimento e entrega </a:t>
            </a:r>
          </a:p>
          <a:p>
            <a:pPr marL="285750" indent="-285750">
              <a:spcBef>
                <a:spcPct val="20000"/>
              </a:spcBef>
              <a:buFont typeface="Arial" panose="020B0604020202020204" pitchFamily="34" charset="0"/>
              <a:buChar char="•"/>
            </a:pPr>
            <a:r>
              <a:rPr lang="pt-BR" sz="1662" dirty="0" smtClean="0"/>
              <a:t>Fomento a inovações </a:t>
            </a:r>
          </a:p>
          <a:p>
            <a:pPr marL="285750" indent="-285750">
              <a:spcBef>
                <a:spcPct val="20000"/>
              </a:spcBef>
              <a:buFont typeface="Arial" panose="020B0604020202020204" pitchFamily="34" charset="0"/>
              <a:buChar char="•"/>
            </a:pPr>
            <a:r>
              <a:rPr lang="en-GB" sz="1662" dirty="0" smtClean="0"/>
              <a:t>…</a:t>
            </a:r>
            <a:endParaRPr lang="en-GB" sz="1662" dirty="0"/>
          </a:p>
          <a:p>
            <a:pPr>
              <a:spcBef>
                <a:spcPct val="20000"/>
              </a:spcBef>
              <a:buFont typeface="Arial" panose="020B0604020202020204" pitchFamily="34" charset="0"/>
              <a:buNone/>
            </a:pPr>
            <a:endParaRPr lang="de-DE" sz="1662" dirty="0"/>
          </a:p>
        </p:txBody>
      </p:sp>
      <p:sp>
        <p:nvSpPr>
          <p:cNvPr id="9" name="Abgerundetes Rechteck 8"/>
          <p:cNvSpPr/>
          <p:nvPr/>
        </p:nvSpPr>
        <p:spPr>
          <a:xfrm>
            <a:off x="4325816" y="3810000"/>
            <a:ext cx="3868616" cy="2297723"/>
          </a:xfrm>
          <a:prstGeom prst="roundRect">
            <a:avLst>
              <a:gd name="adj" fmla="val 0"/>
            </a:avLst>
          </a:prstGeom>
          <a:noFill/>
          <a:ln w="28575" cap="flat" cmpd="sng" algn="ctr">
            <a:solidFill>
              <a:srgbClr val="B3442F"/>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1477">
              <a:solidFill>
                <a:srgbClr val="FFFFFF"/>
              </a:solidFill>
              <a:latin typeface="Arial" charset="0"/>
              <a:ea typeface="ＭＳ Ｐゴシック" charset="0"/>
              <a:cs typeface="ＭＳ Ｐゴシック" charset="0"/>
            </a:endParaRPr>
          </a:p>
        </p:txBody>
      </p:sp>
      <p:sp>
        <p:nvSpPr>
          <p:cNvPr id="25609" name="Inhaltsplatzhalter 2"/>
          <p:cNvSpPr txBox="1">
            <a:spLocks/>
          </p:cNvSpPr>
          <p:nvPr/>
        </p:nvSpPr>
        <p:spPr bwMode="auto">
          <a:xfrm>
            <a:off x="4495800" y="3880338"/>
            <a:ext cx="3707423"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2713" indent="-112713"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spcBef>
                <a:spcPct val="20000"/>
              </a:spcBef>
            </a:pPr>
            <a:r>
              <a:rPr lang="en-GB" sz="1662" b="1" dirty="0" err="1" smtClean="0"/>
              <a:t>Valor</a:t>
            </a:r>
            <a:r>
              <a:rPr lang="en-GB" sz="1662" b="1" dirty="0"/>
              <a:t> </a:t>
            </a:r>
            <a:r>
              <a:rPr lang="en-GB" sz="1662" b="1" dirty="0" err="1" smtClean="0"/>
              <a:t>para</a:t>
            </a:r>
            <a:r>
              <a:rPr lang="en-GB" sz="1662" b="1" dirty="0" smtClean="0"/>
              <a:t> </a:t>
            </a:r>
            <a:r>
              <a:rPr lang="en-GB" sz="1662" b="1" dirty="0" err="1" smtClean="0"/>
              <a:t>seu</a:t>
            </a:r>
            <a:r>
              <a:rPr lang="en-GB" sz="1662" b="1" dirty="0" smtClean="0"/>
              <a:t> </a:t>
            </a:r>
            <a:r>
              <a:rPr lang="en-GB" sz="1662" b="1" dirty="0" err="1" smtClean="0"/>
              <a:t>publico</a:t>
            </a:r>
            <a:endParaRPr lang="en-GB" sz="1662" b="1" dirty="0"/>
          </a:p>
          <a:p>
            <a:pPr>
              <a:spcBef>
                <a:spcPct val="20000"/>
              </a:spcBef>
              <a:buFont typeface="Arial" panose="020B0604020202020204" pitchFamily="34" charset="0"/>
              <a:buChar char="•"/>
            </a:pPr>
            <a:r>
              <a:rPr lang="pt-BR" dirty="0" smtClean="0"/>
              <a:t>Aumento </a:t>
            </a:r>
            <a:r>
              <a:rPr lang="pt-BR" dirty="0"/>
              <a:t>da renda </a:t>
            </a:r>
          </a:p>
          <a:p>
            <a:pPr>
              <a:spcBef>
                <a:spcPct val="20000"/>
              </a:spcBef>
              <a:buFont typeface="Arial" panose="020B0604020202020204" pitchFamily="34" charset="0"/>
              <a:buChar char="•"/>
            </a:pPr>
            <a:r>
              <a:rPr lang="pt-BR" dirty="0" smtClean="0"/>
              <a:t>Melhora do bem-estar </a:t>
            </a:r>
            <a:endParaRPr lang="pt-BR" dirty="0"/>
          </a:p>
          <a:p>
            <a:pPr>
              <a:spcBef>
                <a:spcPct val="20000"/>
              </a:spcBef>
              <a:buFont typeface="Arial" panose="020B0604020202020204" pitchFamily="34" charset="0"/>
              <a:buChar char="•"/>
            </a:pPr>
            <a:r>
              <a:rPr lang="pt-BR" dirty="0" smtClean="0"/>
              <a:t>Aumento </a:t>
            </a:r>
            <a:r>
              <a:rPr lang="pt-BR" dirty="0"/>
              <a:t>da produtividade </a:t>
            </a:r>
          </a:p>
          <a:p>
            <a:pPr>
              <a:spcBef>
                <a:spcPct val="20000"/>
              </a:spcBef>
              <a:buFont typeface="Arial" panose="020B0604020202020204" pitchFamily="34" charset="0"/>
              <a:buChar char="•"/>
            </a:pPr>
            <a:r>
              <a:rPr lang="pt-BR" dirty="0" err="1" smtClean="0"/>
              <a:t>Empoderamento</a:t>
            </a:r>
            <a:r>
              <a:rPr lang="pt-BR" dirty="0" smtClean="0"/>
              <a:t> </a:t>
            </a:r>
          </a:p>
          <a:p>
            <a:pPr>
              <a:spcBef>
                <a:spcPct val="20000"/>
              </a:spcBef>
              <a:buFont typeface="Arial" panose="020B0604020202020204" pitchFamily="34" charset="0"/>
              <a:buChar char="•"/>
            </a:pPr>
            <a:r>
              <a:rPr lang="pt-BR" dirty="0" smtClean="0"/>
              <a:t>Atendimento a necessidades básicas</a:t>
            </a:r>
            <a:endParaRPr lang="pt-BR" dirty="0"/>
          </a:p>
          <a:p>
            <a:pPr>
              <a:spcBef>
                <a:spcPct val="20000"/>
              </a:spcBef>
              <a:buFont typeface="Arial" panose="020B0604020202020204" pitchFamily="34" charset="0"/>
              <a:buChar char="•"/>
            </a:pPr>
            <a:r>
              <a:rPr lang="pt-BR" sz="1662" dirty="0" smtClean="0"/>
              <a:t>....</a:t>
            </a:r>
            <a:endParaRPr lang="en-GB" sz="1662"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86862" y="262800"/>
            <a:ext cx="7772400" cy="11430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CASOS SELECIONADOS</a:t>
            </a:r>
          </a:p>
        </p:txBody>
      </p:sp>
      <p:sp>
        <p:nvSpPr>
          <p:cNvPr id="2560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323808F9-AA59-4C55-B922-58C6132FC67E}" type="slidenum">
              <a:rPr lang="de-DE" sz="1292">
                <a:solidFill>
                  <a:schemeClr val="bg1"/>
                </a:solidFill>
              </a:rPr>
              <a:pPr/>
              <a:t>14</a:t>
            </a:fld>
            <a:endParaRPr lang="de-DE" sz="1292">
              <a:solidFill>
                <a:schemeClr val="bg1"/>
              </a:solidFill>
            </a:endParaRPr>
          </a:p>
        </p:txBody>
      </p:sp>
      <p:sp>
        <p:nvSpPr>
          <p:cNvPr id="10" name="Inhaltsplatzhalter 2"/>
          <p:cNvSpPr>
            <a:spLocks noGrp="1"/>
          </p:cNvSpPr>
          <p:nvPr>
            <p:ph idx="1"/>
          </p:nvPr>
        </p:nvSpPr>
        <p:spPr>
          <a:xfrm>
            <a:off x="388800" y="1459522"/>
            <a:ext cx="8145600" cy="5322277"/>
          </a:xfrm>
        </p:spPr>
        <p:txBody>
          <a:bodyPr>
            <a:normAutofit fontScale="70000" lnSpcReduction="20000"/>
          </a:bodyPr>
          <a:lstStyle/>
          <a:p>
            <a:pPr lvl="0"/>
            <a:r>
              <a:rPr lang="en-GB" dirty="0" err="1" smtClean="0">
                <a:latin typeface="Myriad Pro" panose="020B0503030403020204" pitchFamily="34" charset="0"/>
              </a:rPr>
              <a:t>Inovação</a:t>
            </a:r>
            <a:r>
              <a:rPr lang="en-GB" dirty="0" smtClean="0">
                <a:latin typeface="Myriad Pro" panose="020B0503030403020204" pitchFamily="34" charset="0"/>
              </a:rPr>
              <a:t> e </a:t>
            </a:r>
            <a:r>
              <a:rPr lang="en-GB" dirty="0" err="1" smtClean="0">
                <a:latin typeface="Myriad Pro" panose="020B0503030403020204" pitchFamily="34" charset="0"/>
              </a:rPr>
              <a:t>Desenvolvimento</a:t>
            </a:r>
            <a:r>
              <a:rPr lang="en-GB" dirty="0" smtClean="0">
                <a:latin typeface="Myriad Pro" panose="020B0503030403020204" pitchFamily="34" charset="0"/>
              </a:rPr>
              <a:t> de </a:t>
            </a:r>
            <a:r>
              <a:rPr lang="en-GB" dirty="0" err="1" smtClean="0">
                <a:latin typeface="Myriad Pro" panose="020B0503030403020204" pitchFamily="34" charset="0"/>
              </a:rPr>
              <a:t>novas</a:t>
            </a:r>
            <a:r>
              <a:rPr lang="en-GB" dirty="0" smtClean="0">
                <a:latin typeface="Myriad Pro" panose="020B0503030403020204" pitchFamily="34" charset="0"/>
              </a:rPr>
              <a:t> </a:t>
            </a:r>
            <a:r>
              <a:rPr lang="en-GB" dirty="0" err="1" smtClean="0">
                <a:latin typeface="Myriad Pro" panose="020B0503030403020204" pitchFamily="34" charset="0"/>
              </a:rPr>
              <a:t>tecnologias</a:t>
            </a:r>
            <a:r>
              <a:rPr lang="en-GB" dirty="0" smtClean="0">
                <a:latin typeface="Myriad Pro" panose="020B0503030403020204" pitchFamily="34" charset="0"/>
              </a:rPr>
              <a:t> e </a:t>
            </a:r>
            <a:r>
              <a:rPr lang="en-GB" dirty="0" err="1" smtClean="0">
                <a:latin typeface="Myriad Pro" panose="020B0503030403020204" pitchFamily="34" charset="0"/>
              </a:rPr>
              <a:t>produtos</a:t>
            </a:r>
            <a:endParaRPr lang="en-GB" dirty="0" smtClean="0">
              <a:latin typeface="Myriad Pro" panose="020B0503030403020204" pitchFamily="34" charset="0"/>
            </a:endParaRPr>
          </a:p>
          <a:p>
            <a:pPr lvl="0"/>
            <a:r>
              <a:rPr lang="en-GB" dirty="0" err="1" smtClean="0">
                <a:latin typeface="Myriad Pro" panose="020B0503030403020204" pitchFamily="34" charset="0"/>
              </a:rPr>
              <a:t>Novos</a:t>
            </a:r>
            <a:r>
              <a:rPr lang="en-GB" dirty="0" smtClean="0">
                <a:latin typeface="Myriad Pro" panose="020B0503030403020204" pitchFamily="34" charset="0"/>
              </a:rPr>
              <a:t> </a:t>
            </a:r>
            <a:r>
              <a:rPr lang="en-GB" dirty="0" err="1" smtClean="0">
                <a:latin typeface="Myriad Pro" panose="020B0503030403020204" pitchFamily="34" charset="0"/>
              </a:rPr>
              <a:t>Modelos</a:t>
            </a:r>
            <a:r>
              <a:rPr lang="en-GB" dirty="0" smtClean="0">
                <a:latin typeface="Myriad Pro" panose="020B0503030403020204" pitchFamily="34" charset="0"/>
              </a:rPr>
              <a:t> de </a:t>
            </a:r>
            <a:r>
              <a:rPr lang="en-GB" dirty="0" err="1" smtClean="0">
                <a:latin typeface="Myriad Pro" panose="020B0503030403020204" pitchFamily="34" charset="0"/>
              </a:rPr>
              <a:t>Negocios</a:t>
            </a:r>
            <a:endParaRPr lang="en-GB" dirty="0" smtClean="0">
              <a:latin typeface="Myriad Pro" panose="020B0503030403020204" pitchFamily="34" charset="0"/>
            </a:endParaRPr>
          </a:p>
          <a:p>
            <a:pPr lvl="0"/>
            <a:r>
              <a:rPr lang="en-GB" dirty="0" err="1" smtClean="0">
                <a:latin typeface="Myriad Pro" panose="020B0503030403020204" pitchFamily="34" charset="0"/>
              </a:rPr>
              <a:t>Transferencia</a:t>
            </a:r>
            <a:r>
              <a:rPr lang="en-GB" dirty="0" smtClean="0">
                <a:latin typeface="Myriad Pro" panose="020B0503030403020204" pitchFamily="34" charset="0"/>
              </a:rPr>
              <a:t> de </a:t>
            </a:r>
            <a:r>
              <a:rPr lang="en-GB" dirty="0" err="1" smtClean="0">
                <a:latin typeface="Myriad Pro" panose="020B0503030403020204" pitchFamily="34" charset="0"/>
              </a:rPr>
              <a:t>tecnologia</a:t>
            </a:r>
            <a:endParaRPr lang="en-GB" dirty="0" smtClean="0">
              <a:latin typeface="Myriad Pro" panose="020B0503030403020204" pitchFamily="34" charset="0"/>
            </a:endParaRPr>
          </a:p>
          <a:p>
            <a:pPr lvl="0"/>
            <a:r>
              <a:rPr lang="en-GB" dirty="0" err="1" smtClean="0">
                <a:latin typeface="Myriad Pro" panose="020B0503030403020204" pitchFamily="34" charset="0"/>
              </a:rPr>
              <a:t>Fusões</a:t>
            </a:r>
            <a:r>
              <a:rPr lang="en-GB" dirty="0" smtClean="0">
                <a:latin typeface="Myriad Pro" panose="020B0503030403020204" pitchFamily="34" charset="0"/>
              </a:rPr>
              <a:t> e </a:t>
            </a:r>
            <a:r>
              <a:rPr lang="en-GB" dirty="0" err="1" smtClean="0">
                <a:latin typeface="Myriad Pro" panose="020B0503030403020204" pitchFamily="34" charset="0"/>
              </a:rPr>
              <a:t>Parcerias</a:t>
            </a:r>
            <a:r>
              <a:rPr lang="en-GB" dirty="0" smtClean="0">
                <a:latin typeface="Myriad Pro" panose="020B0503030403020204" pitchFamily="34" charset="0"/>
              </a:rPr>
              <a:t> </a:t>
            </a:r>
            <a:r>
              <a:rPr lang="en-GB" dirty="0" err="1" smtClean="0">
                <a:latin typeface="Myriad Pro" panose="020B0503030403020204" pitchFamily="34" charset="0"/>
              </a:rPr>
              <a:t>Estratégicas</a:t>
            </a:r>
            <a:endParaRPr lang="en-GB" dirty="0" smtClean="0">
              <a:latin typeface="Myriad Pro" panose="020B0503030403020204" pitchFamily="34" charset="0"/>
            </a:endParaRPr>
          </a:p>
          <a:p>
            <a:pPr lvl="0"/>
            <a:r>
              <a:rPr lang="en-GB" dirty="0" err="1" smtClean="0">
                <a:latin typeface="Myriad Pro" panose="020B0503030403020204" pitchFamily="34" charset="0"/>
              </a:rPr>
              <a:t>Cooperação</a:t>
            </a:r>
            <a:r>
              <a:rPr lang="en-GB" dirty="0" smtClean="0">
                <a:latin typeface="Myriad Pro" panose="020B0503030403020204" pitchFamily="34" charset="0"/>
              </a:rPr>
              <a:t> </a:t>
            </a:r>
            <a:r>
              <a:rPr lang="en-GB" dirty="0" err="1" smtClean="0">
                <a:latin typeface="Myriad Pro" panose="020B0503030403020204" pitchFamily="34" charset="0"/>
              </a:rPr>
              <a:t>Empresa-Universidade</a:t>
            </a:r>
            <a:endParaRPr lang="en-US" dirty="0">
              <a:latin typeface="Myriad Pro" panose="020B0503030403020204" pitchFamily="34" charset="0"/>
            </a:endParaRPr>
          </a:p>
          <a:p>
            <a:pPr lvl="1"/>
            <a:r>
              <a:rPr lang="pt-PT" dirty="0" err="1" smtClean="0"/>
              <a:t>Mario</a:t>
            </a:r>
            <a:r>
              <a:rPr lang="pt-PT" dirty="0" smtClean="0"/>
              <a:t> </a:t>
            </a:r>
            <a:r>
              <a:rPr lang="pt-PT" dirty="0" err="1" smtClean="0"/>
              <a:t>Adolfi</a:t>
            </a:r>
            <a:r>
              <a:rPr lang="pt-PT" dirty="0" smtClean="0"/>
              <a:t> - Diretor </a:t>
            </a:r>
            <a:r>
              <a:rPr lang="pt-PT" b="1" dirty="0" err="1" smtClean="0"/>
              <a:t>Kidopi</a:t>
            </a:r>
            <a:endParaRPr lang="pt-BR" dirty="0"/>
          </a:p>
          <a:p>
            <a:pPr lvl="1"/>
            <a:r>
              <a:rPr lang="pt-PT" dirty="0" err="1" smtClean="0"/>
              <a:t>Florivaldo</a:t>
            </a:r>
            <a:r>
              <a:rPr lang="pt-PT" dirty="0" smtClean="0"/>
              <a:t> </a:t>
            </a:r>
            <a:r>
              <a:rPr lang="pt-PT" dirty="0" err="1" smtClean="0"/>
              <a:t>Galina</a:t>
            </a:r>
            <a:r>
              <a:rPr lang="pt-PT" dirty="0" smtClean="0"/>
              <a:t> </a:t>
            </a:r>
            <a:r>
              <a:rPr lang="pt-PT" dirty="0" smtClean="0"/>
              <a:t>- Diretor da</a:t>
            </a:r>
            <a:r>
              <a:rPr lang="pt-PT" b="1" dirty="0" smtClean="0"/>
              <a:t> BR </a:t>
            </a:r>
            <a:r>
              <a:rPr lang="pt-PT" b="1" dirty="0" err="1"/>
              <a:t>Process</a:t>
            </a:r>
            <a:endParaRPr lang="pt-BR" dirty="0"/>
          </a:p>
          <a:p>
            <a:pPr lvl="1"/>
            <a:r>
              <a:rPr lang="pt-PT" dirty="0" smtClean="0"/>
              <a:t>Marcos Silveira - Diretor Presidente da</a:t>
            </a:r>
            <a:r>
              <a:rPr lang="pt-PT" b="1" dirty="0" smtClean="0"/>
              <a:t> Pele </a:t>
            </a:r>
            <a:r>
              <a:rPr lang="pt-PT" b="1" dirty="0"/>
              <a:t>Nova</a:t>
            </a:r>
            <a:endParaRPr lang="pt-BR" dirty="0"/>
          </a:p>
          <a:p>
            <a:pPr lvl="1"/>
            <a:r>
              <a:rPr lang="pt-PT" dirty="0" smtClean="0"/>
              <a:t>Daniel </a:t>
            </a:r>
            <a:r>
              <a:rPr lang="pt-PT" dirty="0" err="1" smtClean="0"/>
              <a:t>Callejon</a:t>
            </a:r>
            <a:r>
              <a:rPr lang="pt-PT" dirty="0" smtClean="0"/>
              <a:t> – Diretor da </a:t>
            </a:r>
            <a:r>
              <a:rPr lang="pt-PT" b="1" dirty="0" err="1" smtClean="0"/>
              <a:t>Lychnoflora</a:t>
            </a:r>
            <a:endParaRPr lang="pt-BR" dirty="0"/>
          </a:p>
          <a:p>
            <a:pPr lvl="1"/>
            <a:r>
              <a:rPr lang="pt-PT" dirty="0"/>
              <a:t>Eduardo </a:t>
            </a:r>
            <a:r>
              <a:rPr lang="pt-PT" dirty="0" err="1"/>
              <a:t>Cicconi</a:t>
            </a:r>
            <a:r>
              <a:rPr lang="pt-PT" dirty="0"/>
              <a:t> – Gerente do </a:t>
            </a:r>
            <a:r>
              <a:rPr lang="pt-PT" b="1" dirty="0"/>
              <a:t>Supera Parque </a:t>
            </a:r>
            <a:r>
              <a:rPr lang="pt-PT" b="1" dirty="0" err="1"/>
              <a:t>Tecnologico</a:t>
            </a:r>
            <a:endParaRPr lang="pt-BR" dirty="0"/>
          </a:p>
          <a:p>
            <a:pPr lvl="1"/>
            <a:r>
              <a:rPr lang="pt-PT" dirty="0"/>
              <a:t>Visita e palestra na sede da </a:t>
            </a:r>
            <a:r>
              <a:rPr lang="pt-PT" b="1" dirty="0"/>
              <a:t>Natura</a:t>
            </a:r>
            <a:endParaRPr lang="pt-BR" dirty="0"/>
          </a:p>
          <a:p>
            <a:pPr lvl="1"/>
            <a:r>
              <a:rPr lang="pt-PT" dirty="0" err="1"/>
              <a:t>Andre</a:t>
            </a:r>
            <a:r>
              <a:rPr lang="pt-PT" dirty="0"/>
              <a:t> Barra</a:t>
            </a:r>
            <a:r>
              <a:rPr lang="pt-PT" b="1" dirty="0"/>
              <a:t> – </a:t>
            </a:r>
            <a:r>
              <a:rPr lang="pt-PT" dirty="0"/>
              <a:t>Diretor da </a:t>
            </a:r>
            <a:r>
              <a:rPr lang="pt-PT" b="1" dirty="0" err="1"/>
              <a:t>Alsol</a:t>
            </a:r>
            <a:r>
              <a:rPr lang="pt-PT" b="1" dirty="0"/>
              <a:t> </a:t>
            </a:r>
            <a:endParaRPr lang="pt-BR" dirty="0"/>
          </a:p>
          <a:p>
            <a:pPr lvl="1"/>
            <a:r>
              <a:rPr lang="pt-PT" dirty="0"/>
              <a:t>Caetano </a:t>
            </a:r>
            <a:r>
              <a:rPr lang="pt-PT" dirty="0" err="1"/>
              <a:t>Biagi</a:t>
            </a:r>
            <a:r>
              <a:rPr lang="pt-PT" b="1" dirty="0"/>
              <a:t> – </a:t>
            </a:r>
            <a:r>
              <a:rPr lang="pt-PT" dirty="0"/>
              <a:t>Presidente da </a:t>
            </a:r>
            <a:r>
              <a:rPr lang="pt-PT" b="1" dirty="0" err="1"/>
              <a:t>Dabi-Atrante</a:t>
            </a:r>
            <a:endParaRPr lang="pt-BR" dirty="0"/>
          </a:p>
          <a:p>
            <a:pPr lvl="1"/>
            <a:r>
              <a:rPr lang="en-US" dirty="0">
                <a:hlinkClick r:id="rId3"/>
              </a:rPr>
              <a:t>Ricardo Iguchi</a:t>
            </a:r>
            <a:r>
              <a:rPr lang="en-US" dirty="0"/>
              <a:t> – Socio-</a:t>
            </a:r>
            <a:r>
              <a:rPr lang="en-US" dirty="0" err="1"/>
              <a:t>Diretor</a:t>
            </a:r>
            <a:r>
              <a:rPr lang="en-US" dirty="0"/>
              <a:t> da </a:t>
            </a:r>
            <a:r>
              <a:rPr lang="en-US" b="1" dirty="0" err="1"/>
              <a:t>CargoBR</a:t>
            </a:r>
            <a:endParaRPr lang="pt-BR" dirty="0"/>
          </a:p>
          <a:p>
            <a:pPr lvl="1"/>
            <a:r>
              <a:rPr lang="pt-PT" dirty="0"/>
              <a:t>André Ali </a:t>
            </a:r>
            <a:r>
              <a:rPr lang="pt-PT" dirty="0" err="1"/>
              <a:t>Mere</a:t>
            </a:r>
            <a:r>
              <a:rPr lang="pt-PT" dirty="0"/>
              <a:t> – </a:t>
            </a:r>
            <a:r>
              <a:rPr lang="pt-PT" dirty="0" smtClean="0"/>
              <a:t>Presidente </a:t>
            </a:r>
            <a:r>
              <a:rPr lang="pt-PT" dirty="0"/>
              <a:t>da </a:t>
            </a:r>
            <a:r>
              <a:rPr lang="pt-PT" b="1" dirty="0"/>
              <a:t>JP </a:t>
            </a:r>
            <a:r>
              <a:rPr lang="pt-PT" b="1" dirty="0" err="1"/>
              <a:t>Farmaceutica</a:t>
            </a:r>
            <a:endParaRPr lang="pt-BR" dirty="0"/>
          </a:p>
          <a:p>
            <a:pPr lvl="1"/>
            <a:r>
              <a:rPr lang="pt-PT" dirty="0" err="1"/>
              <a:t>Edilmilson</a:t>
            </a:r>
            <a:r>
              <a:rPr lang="pt-PT" dirty="0"/>
              <a:t> </a:t>
            </a:r>
            <a:r>
              <a:rPr lang="pt-PT" dirty="0" err="1"/>
              <a:t>Linares</a:t>
            </a:r>
            <a:r>
              <a:rPr lang="pt-PT" dirty="0"/>
              <a:t> –</a:t>
            </a:r>
            <a:r>
              <a:rPr lang="pt-PT" b="1" dirty="0"/>
              <a:t>P&amp;D da</a:t>
            </a:r>
            <a:r>
              <a:rPr lang="pt-PT" dirty="0"/>
              <a:t> </a:t>
            </a:r>
            <a:r>
              <a:rPr lang="pt-PT" b="1" dirty="0" err="1"/>
              <a:t>Dow</a:t>
            </a:r>
            <a:r>
              <a:rPr lang="pt-PT" b="1" dirty="0"/>
              <a:t> </a:t>
            </a:r>
            <a:r>
              <a:rPr lang="pt-PT" b="1" dirty="0" err="1"/>
              <a:t>Quimica</a:t>
            </a:r>
            <a:endParaRPr lang="pt-BR" dirty="0"/>
          </a:p>
          <a:p>
            <a:pPr lvl="1"/>
            <a:r>
              <a:rPr lang="en-US" dirty="0"/>
              <a:t>Carlos Henrique </a:t>
            </a:r>
            <a:r>
              <a:rPr lang="en-US" dirty="0" err="1"/>
              <a:t>Banhos</a:t>
            </a:r>
            <a:r>
              <a:rPr lang="en-US" dirty="0"/>
              <a:t> - </a:t>
            </a:r>
            <a:r>
              <a:rPr lang="en-US" b="1" dirty="0" err="1"/>
              <a:t>Diretor</a:t>
            </a:r>
            <a:r>
              <a:rPr lang="en-US" b="1" dirty="0"/>
              <a:t> Industrial e </a:t>
            </a:r>
            <a:r>
              <a:rPr lang="en-US" b="1" dirty="0" err="1"/>
              <a:t>Inovação</a:t>
            </a:r>
            <a:r>
              <a:rPr lang="en-US" b="1" dirty="0"/>
              <a:t> da </a:t>
            </a:r>
            <a:r>
              <a:rPr lang="en-US" b="1" dirty="0" err="1"/>
              <a:t>Gnatus</a:t>
            </a:r>
            <a:endParaRPr lang="pt-BR" dirty="0"/>
          </a:p>
          <a:p>
            <a:pPr lvl="1"/>
            <a:r>
              <a:rPr lang="pt-PT" dirty="0"/>
              <a:t>Thiago Almeida – Diretor Comercial </a:t>
            </a:r>
            <a:r>
              <a:rPr lang="pt-PT" b="1" dirty="0" err="1"/>
              <a:t>FigLabs</a:t>
            </a:r>
            <a:endParaRPr lang="pt-BR" dirty="0"/>
          </a:p>
          <a:p>
            <a:pPr>
              <a:defRPr/>
            </a:pPr>
            <a:endParaRPr lang="de-DE" dirty="0"/>
          </a:p>
        </p:txBody>
      </p:sp>
    </p:spTree>
    <p:extLst>
      <p:ext uri="{BB962C8B-B14F-4D97-AF65-F5344CB8AC3E}">
        <p14:creationId xmlns:p14="http://schemas.microsoft.com/office/powerpoint/2010/main" val="16632829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386862" y="262800"/>
            <a:ext cx="7772400" cy="11430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QUESTÕES DE PESQUISA</a:t>
            </a:r>
          </a:p>
        </p:txBody>
      </p:sp>
      <p:sp>
        <p:nvSpPr>
          <p:cNvPr id="2560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323808F9-AA59-4C55-B922-58C6132FC67E}" type="slidenum">
              <a:rPr lang="de-DE" sz="1292">
                <a:solidFill>
                  <a:schemeClr val="bg1"/>
                </a:solidFill>
              </a:rPr>
              <a:pPr/>
              <a:t>15</a:t>
            </a:fld>
            <a:endParaRPr lang="de-DE" sz="1292">
              <a:solidFill>
                <a:schemeClr val="bg1"/>
              </a:solidFill>
            </a:endParaRPr>
          </a:p>
        </p:txBody>
      </p:sp>
      <p:sp>
        <p:nvSpPr>
          <p:cNvPr id="10" name="Inhaltsplatzhalter 2"/>
          <p:cNvSpPr>
            <a:spLocks noGrp="1"/>
          </p:cNvSpPr>
          <p:nvPr>
            <p:ph idx="1"/>
          </p:nvPr>
        </p:nvSpPr>
        <p:spPr>
          <a:xfrm>
            <a:off x="388800" y="1459523"/>
            <a:ext cx="7772400" cy="5040000"/>
          </a:xfrm>
        </p:spPr>
        <p:txBody>
          <a:bodyPr>
            <a:normAutofit/>
          </a:bodyPr>
          <a:lstStyle/>
          <a:p>
            <a:pPr lvl="0"/>
            <a:r>
              <a:rPr lang="en-GB" b="1" i="1" dirty="0" smtClean="0"/>
              <a:t>Como </a:t>
            </a:r>
            <a:r>
              <a:rPr lang="en-GB" b="1" i="1" dirty="0"/>
              <a:t>o </a:t>
            </a:r>
            <a:r>
              <a:rPr lang="en-GB" b="1" i="1" dirty="0" err="1"/>
              <a:t>valor</a:t>
            </a:r>
            <a:r>
              <a:rPr lang="en-GB" b="1" i="1" dirty="0"/>
              <a:t> </a:t>
            </a:r>
            <a:r>
              <a:rPr lang="en-GB" b="1" i="1" dirty="0" err="1"/>
              <a:t>é</a:t>
            </a:r>
            <a:r>
              <a:rPr lang="en-GB" b="1" i="1" dirty="0"/>
              <a:t> </a:t>
            </a:r>
            <a:r>
              <a:rPr lang="en-GB" b="1" i="1" dirty="0" err="1"/>
              <a:t>criado</a:t>
            </a:r>
            <a:r>
              <a:rPr lang="en-GB" b="1" i="1" dirty="0"/>
              <a:t> e </a:t>
            </a:r>
            <a:r>
              <a:rPr lang="en-GB" b="1" i="1" dirty="0" err="1"/>
              <a:t>distribuído</a:t>
            </a:r>
            <a:r>
              <a:rPr lang="en-GB" b="1" i="1" dirty="0" smtClean="0"/>
              <a:t>?</a:t>
            </a:r>
          </a:p>
          <a:p>
            <a:pPr lvl="0"/>
            <a:endParaRPr lang="en-GB" b="1" i="1" dirty="0"/>
          </a:p>
          <a:p>
            <a:pPr lvl="0"/>
            <a:r>
              <a:rPr lang="en-GB" b="1" i="1" dirty="0" err="1"/>
              <a:t>Quem</a:t>
            </a:r>
            <a:r>
              <a:rPr lang="en-GB" b="1" i="1" dirty="0"/>
              <a:t> </a:t>
            </a:r>
            <a:r>
              <a:rPr lang="en-GB" b="1" i="1" dirty="0" err="1"/>
              <a:t>cria</a:t>
            </a:r>
            <a:r>
              <a:rPr lang="en-GB" b="1" i="1" dirty="0"/>
              <a:t> e </a:t>
            </a:r>
            <a:r>
              <a:rPr lang="en-GB" b="1" i="1" dirty="0" err="1"/>
              <a:t>distribui</a:t>
            </a:r>
            <a:r>
              <a:rPr lang="en-GB" b="1" i="1" dirty="0"/>
              <a:t> </a:t>
            </a:r>
            <a:r>
              <a:rPr lang="en-GB" b="1" i="1" dirty="0" err="1"/>
              <a:t>valor</a:t>
            </a:r>
            <a:r>
              <a:rPr lang="en-GB" b="1" i="1" dirty="0"/>
              <a:t>, e </a:t>
            </a:r>
            <a:r>
              <a:rPr lang="en-GB" b="1" i="1" dirty="0" err="1"/>
              <a:t>como</a:t>
            </a:r>
            <a:r>
              <a:rPr lang="en-GB" b="1" i="1" dirty="0" smtClean="0"/>
              <a:t>?</a:t>
            </a:r>
          </a:p>
          <a:p>
            <a:pPr lvl="0"/>
            <a:endParaRPr lang="en-GB" b="1" i="1" dirty="0"/>
          </a:p>
          <a:p>
            <a:pPr lvl="0"/>
            <a:r>
              <a:rPr lang="en-GB" b="1" i="1" dirty="0"/>
              <a:t>O </a:t>
            </a:r>
            <a:r>
              <a:rPr lang="en-GB" b="1" i="1" dirty="0" err="1"/>
              <a:t>valor</a:t>
            </a:r>
            <a:r>
              <a:rPr lang="en-GB" b="1" i="1" dirty="0"/>
              <a:t> </a:t>
            </a:r>
            <a:r>
              <a:rPr lang="en-GB" b="1" i="1" dirty="0" err="1"/>
              <a:t>é</a:t>
            </a:r>
            <a:r>
              <a:rPr lang="en-GB" b="1" i="1" dirty="0"/>
              <a:t> </a:t>
            </a:r>
            <a:r>
              <a:rPr lang="en-GB" b="1" i="1" dirty="0" err="1"/>
              <a:t>criado</a:t>
            </a:r>
            <a:r>
              <a:rPr lang="en-GB" b="1" i="1" dirty="0"/>
              <a:t> e </a:t>
            </a:r>
            <a:r>
              <a:rPr lang="en-GB" b="1" i="1" dirty="0" err="1"/>
              <a:t>distribuído</a:t>
            </a:r>
            <a:r>
              <a:rPr lang="en-GB" b="1" i="1" dirty="0"/>
              <a:t>?</a:t>
            </a:r>
            <a:endParaRPr lang="en-GB" b="1" i="1" dirty="0" smtClean="0"/>
          </a:p>
          <a:p>
            <a:pPr lvl="0"/>
            <a:endParaRPr lang="en-US" b="1" i="1" dirty="0" smtClean="0"/>
          </a:p>
          <a:p>
            <a:pPr>
              <a:defRPr/>
            </a:pPr>
            <a:endParaRPr lang="de-DE" dirty="0"/>
          </a:p>
        </p:txBody>
      </p:sp>
    </p:spTree>
    <p:extLst>
      <p:ext uri="{BB962C8B-B14F-4D97-AF65-F5344CB8AC3E}">
        <p14:creationId xmlns:p14="http://schemas.microsoft.com/office/powerpoint/2010/main" val="20079035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8800" y="262800"/>
            <a:ext cx="7772400" cy="1054800"/>
          </a:xfrm>
        </p:spPr>
        <p:txBody>
          <a:bodyPr>
            <a:normAutofit fontScale="90000"/>
          </a:bodyPr>
          <a:lstStyle/>
          <a:p>
            <a:pPr eaLnBrk="1" hangingPunct="1"/>
            <a:r>
              <a:rPr lang="en-GB" b="1" cap="none" dirty="0" smtClean="0">
                <a:solidFill>
                  <a:schemeClr val="accent6"/>
                </a:solidFill>
                <a:latin typeface="Myriad Pro" panose="020B0503030403020204" pitchFamily="34" charset="0"/>
                <a:ea typeface="ＭＳ Ｐゴシック" panose="020B0600070205080204" pitchFamily="34" charset="-128"/>
              </a:rPr>
              <a:t>ESTRUTURA E PRINCIPAIS QUESTÕES </a:t>
            </a:r>
          </a:p>
        </p:txBody>
      </p:sp>
      <p:sp>
        <p:nvSpPr>
          <p:cNvPr id="26633"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5E34252-93C4-4A3E-97CE-665E5501A290}" type="slidenum">
              <a:rPr lang="en-GB">
                <a:solidFill>
                  <a:schemeClr val="bg1"/>
                </a:solidFill>
                <a:latin typeface="Arial" panose="020B0604020202020204" pitchFamily="34" charset="0"/>
              </a:rPr>
              <a:pPr/>
              <a:t>16</a:t>
            </a:fld>
            <a:endParaRPr lang="en-GB">
              <a:solidFill>
                <a:schemeClr val="bg1"/>
              </a:solidFill>
              <a:latin typeface="Arial" panose="020B0604020202020204" pitchFamily="34" charset="0"/>
            </a:endParaRPr>
          </a:p>
        </p:txBody>
      </p:sp>
      <p:graphicFrame>
        <p:nvGraphicFramePr>
          <p:cNvPr id="7" name="Diyagram 6"/>
          <p:cNvGraphicFramePr/>
          <p:nvPr>
            <p:extLst>
              <p:ext uri="{D42A27DB-BD31-4B8C-83A1-F6EECF244321}">
                <p14:modId xmlns:p14="http://schemas.microsoft.com/office/powerpoint/2010/main" val="68512007"/>
              </p:ext>
            </p:extLst>
          </p:nvPr>
        </p:nvGraphicFramePr>
        <p:xfrm>
          <a:off x="388800" y="1397000"/>
          <a:ext cx="7772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1778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1"/>
          <p:cNvSpPr>
            <a:spLocks noGrp="1"/>
          </p:cNvSpPr>
          <p:nvPr>
            <p:ph type="title"/>
          </p:nvPr>
        </p:nvSpPr>
        <p:spPr>
          <a:xfrm>
            <a:off x="388800" y="262800"/>
            <a:ext cx="6554867" cy="921600"/>
          </a:xfrm>
        </p:spPr>
        <p:txBody>
          <a:bodyPr>
            <a:normAutofit fontScale="90000"/>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ELEMENTOS DO ESTUDO DE CASO</a:t>
            </a:r>
          </a:p>
        </p:txBody>
      </p:sp>
      <p:sp>
        <p:nvSpPr>
          <p:cNvPr id="2765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7D470A1-DB17-4C87-A431-489D2CB589A1}" type="slidenum">
              <a:rPr lang="en-GB" sz="1292">
                <a:solidFill>
                  <a:schemeClr val="bg1"/>
                </a:solidFill>
                <a:latin typeface="Arial" panose="020B0604020202020204" pitchFamily="34" charset="0"/>
              </a:rPr>
              <a:pPr/>
              <a:t>17</a:t>
            </a:fld>
            <a:endParaRPr lang="en-GB" sz="1292">
              <a:solidFill>
                <a:schemeClr val="bg1"/>
              </a:solidFill>
              <a:latin typeface="Arial" panose="020B0604020202020204" pitchFamily="34" charset="0"/>
            </a:endParaRPr>
          </a:p>
        </p:txBody>
      </p:sp>
      <p:graphicFrame>
        <p:nvGraphicFramePr>
          <p:cNvPr id="3" name="Diyagram 2"/>
          <p:cNvGraphicFramePr/>
          <p:nvPr>
            <p:extLst>
              <p:ext uri="{D42A27DB-BD31-4B8C-83A1-F6EECF244321}">
                <p14:modId xmlns:p14="http://schemas.microsoft.com/office/powerpoint/2010/main" val="1894060661"/>
              </p:ext>
            </p:extLst>
          </p:nvPr>
        </p:nvGraphicFramePr>
        <p:xfrm>
          <a:off x="914400" y="1371600"/>
          <a:ext cx="7124287"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0041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7D470A1-DB17-4C87-A431-489D2CB589A1}" type="slidenum">
              <a:rPr lang="en-GB" sz="1292">
                <a:solidFill>
                  <a:schemeClr val="bg1"/>
                </a:solidFill>
                <a:latin typeface="Arial" panose="020B0604020202020204" pitchFamily="34" charset="0"/>
              </a:rPr>
              <a:pPr/>
              <a:t>18</a:t>
            </a:fld>
            <a:endParaRPr lang="en-GB" sz="1292">
              <a:solidFill>
                <a:schemeClr val="bg1"/>
              </a:solidFill>
              <a:latin typeface="Arial" panose="020B0604020202020204"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51889934"/>
              </p:ext>
            </p:extLst>
          </p:nvPr>
        </p:nvGraphicFramePr>
        <p:xfrm>
          <a:off x="381000" y="1676400"/>
          <a:ext cx="7974280" cy="3400625"/>
        </p:xfrm>
        <a:graphic>
          <a:graphicData uri="http://schemas.openxmlformats.org/drawingml/2006/table">
            <a:tbl>
              <a:tblPr firstRow="1" bandRow="1">
                <a:tableStyleId>{2D5ABB26-0587-4C30-8999-92F81FD0307C}</a:tableStyleId>
              </a:tblPr>
              <a:tblGrid>
                <a:gridCol w="2658093"/>
                <a:gridCol w="2658094"/>
                <a:gridCol w="2658093"/>
              </a:tblGrid>
              <a:tr h="474545">
                <a:tc gridSpan="3">
                  <a:txBody>
                    <a:bodyPr/>
                    <a:lstStyle/>
                    <a:p>
                      <a:pPr algn="ctr"/>
                      <a:r>
                        <a:rPr lang="en-US" b="1" dirty="0" smtClean="0">
                          <a:latin typeface="Myriad Pro" panose="020B0503030403020204" pitchFamily="34" charset="0"/>
                        </a:rPr>
                        <a:t>ELEMENTOS DO GIM ESTUDO</a:t>
                      </a:r>
                      <a:r>
                        <a:rPr lang="en-US" b="1" baseline="0" dirty="0" smtClean="0">
                          <a:latin typeface="Myriad Pro" panose="020B0503030403020204" pitchFamily="34" charset="0"/>
                        </a:rPr>
                        <a:t> DE CASO</a:t>
                      </a:r>
                      <a:endParaRPr lang="en-US" b="1" dirty="0">
                        <a:latin typeface="Myriad Pro" panose="020B0503030403020204" pitchFamily="34" charset="0"/>
                      </a:endParaRPr>
                    </a:p>
                  </a:txBody>
                  <a:tcPr>
                    <a:lnB w="38100" cap="flat" cmpd="sng" algn="ctr">
                      <a:solidFill>
                        <a:schemeClr val="accent6"/>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60000">
                <a:tc gridSpan="3">
                  <a:txBody>
                    <a:bodyPr/>
                    <a:lstStyle/>
                    <a:p>
                      <a:pPr marL="0" algn="l" defTabSz="457200" rtl="0" eaLnBrk="1" latinLnBrk="0" hangingPunct="1"/>
                      <a:r>
                        <a:rPr lang="en-US" sz="1800" b="1" kern="1200" dirty="0" smtClean="0">
                          <a:solidFill>
                            <a:schemeClr val="bg1"/>
                          </a:solidFill>
                          <a:latin typeface="Myriad Pro" panose="020B0503030403020204" pitchFamily="34" charset="0"/>
                          <a:ea typeface="+mn-ea"/>
                          <a:cs typeface="+mn-cs"/>
                        </a:rPr>
                        <a:t>III- </a:t>
                      </a:r>
                      <a:r>
                        <a:rPr lang="en-US" sz="1800" b="1" kern="1200" dirty="0" err="1" smtClean="0">
                          <a:solidFill>
                            <a:schemeClr val="bg1"/>
                          </a:solidFill>
                          <a:latin typeface="Myriad Pro" panose="020B0503030403020204" pitchFamily="34" charset="0"/>
                          <a:ea typeface="+mn-ea"/>
                          <a:cs typeface="+mn-cs"/>
                        </a:rPr>
                        <a:t>Análises</a:t>
                      </a:r>
                      <a:r>
                        <a:rPr lang="en-US" sz="1800" b="1" kern="1200" dirty="0" smtClean="0">
                          <a:solidFill>
                            <a:schemeClr val="bg1"/>
                          </a:solidFill>
                          <a:latin typeface="Myriad Pro" panose="020B0503030403020204" pitchFamily="34" charset="0"/>
                          <a:ea typeface="+mn-ea"/>
                          <a:cs typeface="+mn-cs"/>
                        </a:rPr>
                        <a:t> </a:t>
                      </a:r>
                      <a:endParaRPr lang="en-US" sz="1800" b="1" kern="1200" dirty="0">
                        <a:solidFill>
                          <a:schemeClr val="bg1"/>
                        </a:solidFill>
                        <a:latin typeface="Myriad Pro" panose="020B0503030403020204" pitchFamily="34" charset="0"/>
                        <a:ea typeface="+mn-ea"/>
                        <a:cs typeface="+mn-cs"/>
                      </a:endParaRPr>
                    </a:p>
                  </a:txBody>
                  <a:tcPr>
                    <a:lnT w="38100" cap="flat" cmpd="sng" algn="ctr">
                      <a:solidFill>
                        <a:schemeClr val="accent6"/>
                      </a:solidFill>
                      <a:prstDash val="solid"/>
                      <a:round/>
                      <a:headEnd type="none" w="med" len="med"/>
                      <a:tailEnd type="none" w="med" len="med"/>
                    </a:lnT>
                    <a:solidFill>
                      <a:schemeClr val="accent1"/>
                    </a:solidFill>
                  </a:tcPr>
                </a:tc>
                <a:tc hMerge="1">
                  <a:txBody>
                    <a:bodyPr/>
                    <a:lstStyle/>
                    <a:p>
                      <a:endParaRPr lang="en-US"/>
                    </a:p>
                  </a:txBody>
                  <a:tcPr/>
                </a:tc>
                <a:tc hMerge="1">
                  <a:txBody>
                    <a:bodyPr/>
                    <a:lstStyle/>
                    <a:p>
                      <a:endParaRPr lang="en-US"/>
                    </a:p>
                  </a:txBody>
                  <a:tcPr/>
                </a:tc>
              </a:tr>
              <a:tr h="324000">
                <a:tc>
                  <a:txBody>
                    <a:bodyPr/>
                    <a:lstStyle/>
                    <a:p>
                      <a:pPr algn="ctr"/>
                      <a:r>
                        <a:rPr lang="en-US" b="1" dirty="0" err="1" smtClean="0">
                          <a:latin typeface="Myriad Pro" panose="020B0503030403020204" pitchFamily="34" charset="0"/>
                        </a:rPr>
                        <a:t>Modelo</a:t>
                      </a:r>
                      <a:r>
                        <a:rPr lang="en-US" b="1" baseline="0" dirty="0" smtClean="0">
                          <a:latin typeface="Myriad Pro" panose="020B0503030403020204" pitchFamily="34" charset="0"/>
                        </a:rPr>
                        <a:t> de </a:t>
                      </a:r>
                      <a:r>
                        <a:rPr lang="en-US" b="1" baseline="0" dirty="0" err="1" smtClean="0">
                          <a:latin typeface="Myriad Pro" panose="020B0503030403020204" pitchFamily="34" charset="0"/>
                        </a:rPr>
                        <a:t>Negócios</a:t>
                      </a: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smtClean="0">
                        <a:latin typeface="Myriad Pro" panose="020B0503030403020204" pitchFamily="34" charset="0"/>
                      </a:endParaRPr>
                    </a:p>
                    <a:p>
                      <a:pPr algn="ctr"/>
                      <a:endParaRPr lang="en-US" b="1" dirty="0">
                        <a:latin typeface="Myriad Pro" panose="020B0503030403020204" pitchFamily="34" charset="0"/>
                      </a:endParaRPr>
                    </a:p>
                  </a:txBody>
                  <a:tcPr>
                    <a:solidFill>
                      <a:schemeClr val="accent1">
                        <a:lumMod val="60000"/>
                        <a:lumOff val="40000"/>
                      </a:schemeClr>
                    </a:solidFill>
                  </a:tcPr>
                </a:tc>
                <a:tc>
                  <a:txBody>
                    <a:bodyPr/>
                    <a:lstStyle/>
                    <a:p>
                      <a:pPr algn="ctr"/>
                      <a:r>
                        <a:rPr lang="en-US" b="1" dirty="0" err="1" smtClean="0">
                          <a:latin typeface="Myriad Pro" panose="020B0503030403020204" pitchFamily="34" charset="0"/>
                        </a:rPr>
                        <a:t>Atores</a:t>
                      </a:r>
                      <a:r>
                        <a:rPr lang="en-US" b="1" dirty="0" smtClean="0">
                          <a:latin typeface="Myriad Pro" panose="020B0503030403020204" pitchFamily="34" charset="0"/>
                        </a:rPr>
                        <a:t> </a:t>
                      </a:r>
                      <a:endParaRPr lang="en-US" b="1" dirty="0">
                        <a:latin typeface="Myriad Pro" panose="020B0503030403020204" pitchFamily="34" charset="0"/>
                      </a:endParaRPr>
                    </a:p>
                  </a:txBody>
                  <a:tcPr>
                    <a:solidFill>
                      <a:schemeClr val="accent1">
                        <a:lumMod val="40000"/>
                        <a:lumOff val="60000"/>
                      </a:schemeClr>
                    </a:solidFill>
                  </a:tcPr>
                </a:tc>
                <a:tc>
                  <a:txBody>
                    <a:bodyPr/>
                    <a:lstStyle/>
                    <a:p>
                      <a:pPr algn="ctr"/>
                      <a:r>
                        <a:rPr lang="en-US" b="1" dirty="0" err="1" smtClean="0">
                          <a:latin typeface="Myriad Pro" panose="020B0503030403020204" pitchFamily="34" charset="0"/>
                        </a:rPr>
                        <a:t>Resultados</a:t>
                      </a:r>
                      <a:endParaRPr lang="en-US" b="1" dirty="0" smtClean="0">
                        <a:latin typeface="Myriad Pro" panose="020B0503030403020204" pitchFamily="34" charset="0"/>
                      </a:endParaRPr>
                    </a:p>
                    <a:p>
                      <a:pPr algn="ctr"/>
                      <a:endParaRPr lang="en-US" b="1" dirty="0">
                        <a:latin typeface="Myriad Pro" panose="020B0503030403020204" pitchFamily="34" charset="0"/>
                      </a:endParaRPr>
                    </a:p>
                  </a:txBody>
                  <a:tcPr>
                    <a:solidFill>
                      <a:schemeClr val="accent1">
                        <a:lumMod val="20000"/>
                        <a:lumOff val="80000"/>
                      </a:schemeClr>
                    </a:solidFill>
                  </a:tcPr>
                </a:tc>
              </a:tr>
            </a:tbl>
          </a:graphicData>
        </a:graphic>
      </p:graphicFrame>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11" y="3048000"/>
            <a:ext cx="2322777" cy="1475360"/>
          </a:xfrm>
          <a:prstGeom prst="rect">
            <a:avLst/>
          </a:prstGeom>
        </p:spPr>
      </p:pic>
      <p:pic>
        <p:nvPicPr>
          <p:cNvPr id="9" name="Bild 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4181" y="2895600"/>
            <a:ext cx="2316774" cy="18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438" y="2900916"/>
            <a:ext cx="2438400" cy="160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0957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0" y="3506147"/>
            <a:ext cx="9144000" cy="2672862"/>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477"/>
          </a:p>
        </p:txBody>
      </p:sp>
      <p:sp>
        <p:nvSpPr>
          <p:cNvPr id="5128" name="Text Box 9"/>
          <p:cNvSpPr txBox="1">
            <a:spLocks noChangeArrowheads="1"/>
          </p:cNvSpPr>
          <p:nvPr/>
        </p:nvSpPr>
        <p:spPr bwMode="auto">
          <a:xfrm>
            <a:off x="562708" y="3850504"/>
            <a:ext cx="7924800" cy="127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de-DE" sz="3877" b="1" dirty="0" smtClean="0">
                <a:solidFill>
                  <a:srgbClr val="002060"/>
                </a:solidFill>
              </a:rPr>
              <a:t>Treinamento </a:t>
            </a:r>
            <a:endParaRPr lang="de-DE" sz="3877" b="1" dirty="0">
              <a:solidFill>
                <a:srgbClr val="002060"/>
              </a:solidFill>
            </a:endParaRPr>
          </a:p>
          <a:p>
            <a:r>
              <a:rPr lang="de-DE" sz="3877" b="1" dirty="0" smtClean="0">
                <a:solidFill>
                  <a:srgbClr val="002060"/>
                </a:solidFill>
              </a:rPr>
              <a:t>PNUD </a:t>
            </a:r>
            <a:r>
              <a:rPr lang="de-DE" sz="3877" b="1" dirty="0">
                <a:solidFill>
                  <a:srgbClr val="002060"/>
                </a:solidFill>
              </a:rPr>
              <a:t>GIM </a:t>
            </a:r>
            <a:r>
              <a:rPr lang="de-DE" sz="3877" b="1" dirty="0" smtClean="0">
                <a:solidFill>
                  <a:srgbClr val="002060"/>
                </a:solidFill>
              </a:rPr>
              <a:t>Estudo de Caso</a:t>
            </a:r>
            <a:endParaRPr lang="de-DE" sz="3877" b="1" dirty="0">
              <a:solidFill>
                <a:srgbClr val="002060"/>
              </a:solidFill>
            </a:endParaRPr>
          </a:p>
        </p:txBody>
      </p:sp>
      <p:sp>
        <p:nvSpPr>
          <p:cNvPr id="5129" name="Rectangle 10"/>
          <p:cNvSpPr>
            <a:spLocks noChangeArrowheads="1"/>
          </p:cNvSpPr>
          <p:nvPr/>
        </p:nvSpPr>
        <p:spPr bwMode="auto">
          <a:xfrm>
            <a:off x="678474" y="4273062"/>
            <a:ext cx="6103326" cy="426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GB" sz="2215">
              <a:solidFill>
                <a:schemeClr val="bg1"/>
              </a:solidFill>
            </a:endParaRPr>
          </a:p>
        </p:txBody>
      </p:sp>
      <p:sp>
        <p:nvSpPr>
          <p:cNvPr id="5130" name="Rectangle 11"/>
          <p:cNvSpPr>
            <a:spLocks noChangeArrowheads="1"/>
          </p:cNvSpPr>
          <p:nvPr/>
        </p:nvSpPr>
        <p:spPr bwMode="auto">
          <a:xfrm>
            <a:off x="638908" y="5421396"/>
            <a:ext cx="7844204" cy="5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en-US" sz="1477" b="1" dirty="0" err="1" smtClean="0"/>
              <a:t>Gökhan</a:t>
            </a:r>
            <a:r>
              <a:rPr lang="en-US" sz="1477" b="1" dirty="0" smtClean="0"/>
              <a:t> Dikmener, Technical Specialist </a:t>
            </a:r>
          </a:p>
          <a:p>
            <a:r>
              <a:rPr lang="en-US" sz="1477" b="1" dirty="0" smtClean="0"/>
              <a:t>UNDP IICPSD </a:t>
            </a:r>
            <a:endParaRPr lang="en-US" sz="1477" b="1" dirty="0"/>
          </a:p>
        </p:txBody>
      </p:sp>
      <p:sp>
        <p:nvSpPr>
          <p:cNvPr id="5134" name="Foliennummernplatzhalter 15"/>
          <p:cNvSpPr>
            <a:spLocks noGrp="1"/>
          </p:cNvSpPr>
          <p:nvPr>
            <p:ph type="sldNum" sz="quarter" idx="12"/>
          </p:nvPr>
        </p:nvSpPr>
        <p:spPr>
          <a:noFill/>
          <a:ln/>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5EB1926-0FA6-48D9-9673-C07EFC08CFC4}" type="slidenum">
              <a:rPr lang="de-DE" sz="1292">
                <a:noFill/>
              </a:rPr>
              <a:pPr/>
              <a:t>1</a:t>
            </a:fld>
            <a:endParaRPr lang="de-DE" sz="1292" dirty="0">
              <a:noFill/>
            </a:endParaRPr>
          </a:p>
        </p:txBody>
      </p:sp>
      <p:sp>
        <p:nvSpPr>
          <p:cNvPr id="2" name="Dikdörtgen 1"/>
          <p:cNvSpPr/>
          <p:nvPr/>
        </p:nvSpPr>
        <p:spPr>
          <a:xfrm>
            <a:off x="4491" y="1904262"/>
            <a:ext cx="9144000" cy="1595077"/>
          </a:xfrm>
          <a:prstGeom prst="rect">
            <a:avLst/>
          </a:prstGeom>
          <a:solidFill>
            <a:srgbClr val="242C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477"/>
          </a:p>
        </p:txBody>
      </p:sp>
      <p:pic>
        <p:nvPicPr>
          <p:cNvPr id="3" name="Resim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300"/>
                    </a14:imgEffect>
                  </a14:imgLayer>
                </a14:imgProps>
              </a:ext>
              <a:ext uri="{28A0092B-C50C-407E-A947-70E740481C1C}">
                <a14:useLocalDpi xmlns:a14="http://schemas.microsoft.com/office/drawing/2010/main" val="0"/>
              </a:ext>
            </a:extLst>
          </a:blip>
          <a:srcRect l="6490" t="5843" r="4522" b="60390"/>
          <a:stretch/>
        </p:blipFill>
        <p:spPr>
          <a:xfrm>
            <a:off x="1473119" y="1924281"/>
            <a:ext cx="6007099" cy="15618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5E34252-93C4-4A3E-97CE-665E5501A290}" type="slidenum">
              <a:rPr lang="en-GB">
                <a:solidFill>
                  <a:schemeClr val="bg1"/>
                </a:solidFill>
                <a:latin typeface="Arial" panose="020B0604020202020204" pitchFamily="34" charset="0"/>
              </a:rPr>
              <a:pPr/>
              <a:t>19</a:t>
            </a:fld>
            <a:endParaRPr lang="en-GB">
              <a:solidFill>
                <a:schemeClr val="bg1"/>
              </a:solidFill>
              <a:latin typeface="Arial" panose="020B0604020202020204" pitchFamily="34" charset="0"/>
            </a:endParaRPr>
          </a:p>
        </p:txBody>
      </p:sp>
      <p:sp>
        <p:nvSpPr>
          <p:cNvPr id="6" name="Rectangle 2"/>
          <p:cNvSpPr txBox="1">
            <a:spLocks noChangeArrowheads="1"/>
          </p:cNvSpPr>
          <p:nvPr/>
        </p:nvSpPr>
        <p:spPr>
          <a:xfrm>
            <a:off x="388800" y="262800"/>
            <a:ext cx="7772400" cy="1054800"/>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b="1" cap="none" smtClean="0">
                <a:solidFill>
                  <a:schemeClr val="accent6"/>
                </a:solidFill>
                <a:latin typeface="Myriad Pro" panose="020B0503030403020204" pitchFamily="34" charset="0"/>
                <a:ea typeface="ＭＳ Ｐゴシック" panose="020B0600070205080204" pitchFamily="34" charset="-128"/>
              </a:rPr>
              <a:t>ESTRUTURA E PRINCIPAIS QUESTÕES </a:t>
            </a:r>
            <a:endParaRPr lang="en-GB" b="1" cap="none" dirty="0" smtClean="0">
              <a:solidFill>
                <a:schemeClr val="accent6"/>
              </a:solidFill>
              <a:latin typeface="Myriad Pro" panose="020B0503030403020204" pitchFamily="34" charset="0"/>
              <a:ea typeface="ＭＳ Ｐゴシック" panose="020B0600070205080204" pitchFamily="34" charset="-128"/>
            </a:endParaRPr>
          </a:p>
        </p:txBody>
      </p:sp>
      <p:graphicFrame>
        <p:nvGraphicFramePr>
          <p:cNvPr id="8" name="Diyagram 6"/>
          <p:cNvGraphicFramePr/>
          <p:nvPr>
            <p:extLst>
              <p:ext uri="{D42A27DB-BD31-4B8C-83A1-F6EECF244321}">
                <p14:modId xmlns:p14="http://schemas.microsoft.com/office/powerpoint/2010/main" val="2846718622"/>
              </p:ext>
            </p:extLst>
          </p:nvPr>
        </p:nvGraphicFramePr>
        <p:xfrm>
          <a:off x="388800" y="1397000"/>
          <a:ext cx="7772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62613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386862" y="262800"/>
            <a:ext cx="7772400" cy="1054800"/>
          </a:xfrm>
          <a:ln/>
        </p:spPr>
        <p:txBody>
          <a:bodyPr>
            <a:normAutofit fontScale="90000"/>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PERGUNTAS PARA PESQUISA: </a:t>
            </a:r>
            <a:br>
              <a:rPr lang="de-DE" b="1" cap="none" dirty="0" smtClean="0">
                <a:solidFill>
                  <a:schemeClr val="accent6"/>
                </a:solidFill>
                <a:latin typeface="Myriad Pro" panose="020B0503030403020204" pitchFamily="34" charset="0"/>
                <a:ea typeface="ＭＳ Ｐゴシック" panose="020B0600070205080204" pitchFamily="34" charset="-128"/>
              </a:rPr>
            </a:br>
            <a:r>
              <a:rPr lang="de-DE" b="1" cap="none" dirty="0" smtClean="0">
                <a:solidFill>
                  <a:schemeClr val="accent6"/>
                </a:solidFill>
                <a:latin typeface="Myriad Pro" panose="020B0503030403020204" pitchFamily="34" charset="0"/>
                <a:ea typeface="ＭＳ Ｐゴシック" panose="020B0600070205080204" pitchFamily="34" charset="-128"/>
              </a:rPr>
              <a:t>MODELO DE NEGÓCIOS</a:t>
            </a:r>
            <a:endParaRPr lang="de-DE" b="1" cap="none" dirty="0">
              <a:solidFill>
                <a:schemeClr val="accent6"/>
              </a:solidFill>
              <a:latin typeface="Myriad Pro" panose="020B0503030403020204" pitchFamily="34" charset="0"/>
              <a:ea typeface="ＭＳ Ｐゴシック" panose="020B0600070205080204" pitchFamily="34" charset="-128"/>
            </a:endParaRPr>
          </a:p>
        </p:txBody>
      </p:sp>
      <p:sp>
        <p:nvSpPr>
          <p:cNvPr id="22531" name="Inhaltsplatzhalter 2"/>
          <p:cNvSpPr>
            <a:spLocks noGrp="1"/>
          </p:cNvSpPr>
          <p:nvPr>
            <p:ph idx="1"/>
          </p:nvPr>
        </p:nvSpPr>
        <p:spPr>
          <a:xfrm>
            <a:off x="388800" y="1317600"/>
            <a:ext cx="7772400" cy="5040000"/>
          </a:xfrm>
        </p:spPr>
        <p:txBody>
          <a:bodyPr>
            <a:normAutofit/>
          </a:bodyPr>
          <a:lstStyle/>
          <a:p>
            <a:pPr marL="0" indent="0">
              <a:spcBef>
                <a:spcPts val="0"/>
              </a:spcBef>
              <a:buNone/>
              <a:defRPr/>
            </a:pPr>
            <a:r>
              <a:rPr lang="en-GB" b="1" dirty="0" smtClean="0">
                <a:solidFill>
                  <a:srgbClr val="B3442F"/>
                </a:solidFill>
                <a:latin typeface="Myriad Pro" pitchFamily="-110" charset="0"/>
                <a:ea typeface="ＭＳ Ｐゴシック" pitchFamily="34" charset="-128"/>
              </a:rPr>
              <a:t>COMO O VALOR FOI CRIADO E DISTRIBUÍDO?</a:t>
            </a:r>
          </a:p>
          <a:p>
            <a:pPr>
              <a:buFontTx/>
              <a:buNone/>
            </a:pPr>
            <a:r>
              <a:rPr lang="en-GB" b="1" dirty="0" err="1" smtClean="0">
                <a:solidFill>
                  <a:srgbClr val="B3442F"/>
                </a:solidFill>
                <a:latin typeface="Myriad Pro" pitchFamily="-110" charset="0"/>
                <a:ea typeface="ＭＳ Ｐゴシック" pitchFamily="34" charset="-128"/>
              </a:rPr>
              <a:t>Perguntas</a:t>
            </a:r>
            <a:r>
              <a:rPr lang="en-GB" b="1" dirty="0" smtClean="0">
                <a:solidFill>
                  <a:srgbClr val="B3442F"/>
                </a:solidFill>
                <a:latin typeface="Myriad Pro" pitchFamily="-110" charset="0"/>
                <a:ea typeface="ＭＳ Ｐゴシック" pitchFamily="34" charset="-128"/>
              </a:rPr>
              <a:t> de </a:t>
            </a:r>
            <a:r>
              <a:rPr lang="en-GB" b="1" dirty="0" err="1" smtClean="0">
                <a:solidFill>
                  <a:srgbClr val="B3442F"/>
                </a:solidFill>
                <a:latin typeface="Myriad Pro" pitchFamily="-110" charset="0"/>
                <a:ea typeface="ＭＳ Ｐゴシック" pitchFamily="34" charset="-128"/>
              </a:rPr>
              <a:t>referência</a:t>
            </a:r>
            <a:r>
              <a:rPr lang="en-GB" b="1" dirty="0" smtClean="0">
                <a:solidFill>
                  <a:srgbClr val="B3442F"/>
                </a:solidFill>
                <a:latin typeface="Myriad Pro" pitchFamily="-110" charset="0"/>
                <a:ea typeface="ＭＳ Ｐゴシック" pitchFamily="34" charset="-128"/>
              </a:rPr>
              <a:t> </a:t>
            </a:r>
            <a:endParaRPr lang="en-GB" b="1" dirty="0">
              <a:solidFill>
                <a:srgbClr val="B3442F"/>
              </a:solidFill>
              <a:latin typeface="Myriad Pro" pitchFamily="-110" charset="0"/>
              <a:ea typeface="ＭＳ Ｐゴシック" pitchFamily="34" charset="-128"/>
            </a:endParaRPr>
          </a:p>
          <a:p>
            <a:r>
              <a:rPr lang="pt-BR" dirty="0" smtClean="0">
                <a:latin typeface="Myriad Pro" panose="020B0503030403020204" pitchFamily="34" charset="0"/>
                <a:ea typeface="ＭＳ Ｐゴシック" panose="020B0600070205080204" pitchFamily="34" charset="-128"/>
              </a:rPr>
              <a:t>Quem/quais </a:t>
            </a:r>
            <a:r>
              <a:rPr lang="pt-BR" dirty="0" err="1" smtClean="0">
                <a:latin typeface="Myriad Pro" panose="020B0503030403020204" pitchFamily="34" charset="0"/>
                <a:ea typeface="ＭＳ Ｐゴシック" panose="020B0600070205080204" pitchFamily="34" charset="-128"/>
              </a:rPr>
              <a:t>stakeholders</a:t>
            </a:r>
            <a:r>
              <a:rPr lang="pt-BR" dirty="0" smtClean="0">
                <a:latin typeface="Myriad Pro" panose="020B0503030403020204" pitchFamily="34" charset="0"/>
                <a:ea typeface="ＭＳ Ｐゴシック" panose="020B0600070205080204" pitchFamily="34" charset="-128"/>
              </a:rPr>
              <a:t> ​​que agregam valor a empresa e como (</a:t>
            </a:r>
            <a:r>
              <a:rPr lang="pt-BR" dirty="0" err="1" smtClean="0">
                <a:latin typeface="Myriad Pro" panose="020B0503030403020204" pitchFamily="34" charset="0"/>
                <a:ea typeface="ＭＳ Ｐゴシック" panose="020B0600070205080204" pitchFamily="34" charset="-128"/>
              </a:rPr>
              <a:t>value</a:t>
            </a:r>
            <a:r>
              <a:rPr lang="pt-BR" dirty="0" smtClean="0">
                <a:latin typeface="Myriad Pro" panose="020B0503030403020204" pitchFamily="34" charset="0"/>
                <a:ea typeface="ＭＳ Ｐゴシック" panose="020B0600070205080204" pitchFamily="34" charset="-128"/>
              </a:rPr>
              <a:t> </a:t>
            </a:r>
            <a:r>
              <a:rPr lang="pt-BR" dirty="0" err="1" smtClean="0">
                <a:latin typeface="Myriad Pro" panose="020B0503030403020204" pitchFamily="34" charset="0"/>
                <a:ea typeface="ＭＳ Ｐゴシック" panose="020B0600070205080204" pitchFamily="34" charset="-128"/>
              </a:rPr>
              <a:t>proposition</a:t>
            </a:r>
            <a:r>
              <a:rPr lang="pt-BR" dirty="0" smtClean="0">
                <a:latin typeface="Myriad Pro" panose="020B0503030403020204" pitchFamily="34" charset="0"/>
                <a:ea typeface="ＭＳ Ｐゴシック" panose="020B0600070205080204" pitchFamily="34" charset="-128"/>
              </a:rPr>
              <a:t>)? </a:t>
            </a:r>
            <a:endParaRPr lang="pt-BR" dirty="0">
              <a:latin typeface="Myriad Pro" panose="020B0503030403020204" pitchFamily="34" charset="0"/>
              <a:ea typeface="ＭＳ Ｐゴシック" panose="020B0600070205080204" pitchFamily="34" charset="-128"/>
            </a:endParaRPr>
          </a:p>
          <a:p>
            <a:r>
              <a:rPr lang="pt-BR" dirty="0">
                <a:latin typeface="Myriad Pro" panose="020B0503030403020204" pitchFamily="34" charset="0"/>
                <a:ea typeface="ＭＳ Ｐゴシック" panose="020B0600070205080204" pitchFamily="34" charset="-128"/>
              </a:rPr>
              <a:t>O que está sendo vendido </a:t>
            </a:r>
            <a:r>
              <a:rPr lang="pt-BR" dirty="0" smtClean="0">
                <a:latin typeface="Myriad Pro" panose="020B0503030403020204" pitchFamily="34" charset="0"/>
                <a:ea typeface="ＭＳ Ｐゴシック" panose="020B0600070205080204" pitchFamily="34" charset="-128"/>
              </a:rPr>
              <a:t>e a </a:t>
            </a:r>
            <a:r>
              <a:rPr lang="pt-BR" dirty="0">
                <a:latin typeface="Myriad Pro" panose="020B0503030403020204" pitchFamily="34" charset="0"/>
                <a:ea typeface="ＭＳ Ｐゴシック" panose="020B0600070205080204" pitchFamily="34" charset="-128"/>
              </a:rPr>
              <a:t>quem (</a:t>
            </a:r>
            <a:r>
              <a:rPr lang="pt-BR" b="1" dirty="0">
                <a:latin typeface="Myriad Pro" panose="020B0503030403020204" pitchFamily="34" charset="0"/>
                <a:ea typeface="ＭＳ Ｐゴシック" panose="020B0600070205080204" pitchFamily="34" charset="-128"/>
              </a:rPr>
              <a:t>modelo financeiro</a:t>
            </a:r>
            <a:r>
              <a:rPr lang="pt-BR" dirty="0">
                <a:latin typeface="Myriad Pro" panose="020B0503030403020204" pitchFamily="34" charset="0"/>
                <a:ea typeface="ＭＳ Ｐゴシック" panose="020B0600070205080204" pitchFamily="34" charset="-128"/>
              </a:rPr>
              <a:t>)?</a:t>
            </a:r>
            <a:endParaRPr lang="en-GB" dirty="0" smtClean="0">
              <a:latin typeface="Myriad Pro" panose="020B0503030403020204" pitchFamily="34" charset="0"/>
              <a:ea typeface="ＭＳ Ｐゴシック" panose="020B0600070205080204" pitchFamily="34" charset="-128"/>
            </a:endParaRPr>
          </a:p>
          <a:p>
            <a:r>
              <a:rPr lang="pt-BR" dirty="0" smtClean="0">
                <a:latin typeface="Myriad Pro" panose="020B0503030403020204" pitchFamily="34" charset="0"/>
                <a:ea typeface="ＭＳ Ｐゴシック" panose="020B0600070205080204" pitchFamily="34" charset="-128"/>
              </a:rPr>
              <a:t>Quais </a:t>
            </a:r>
            <a:r>
              <a:rPr lang="pt-BR" b="1" dirty="0">
                <a:latin typeface="Myriad Pro" panose="020B0503030403020204" pitchFamily="34" charset="0"/>
                <a:ea typeface="ＭＳ Ｐゴシック" panose="020B0600070205080204" pitchFamily="34" charset="-128"/>
              </a:rPr>
              <a:t>objetivos</a:t>
            </a:r>
            <a:r>
              <a:rPr lang="pt-BR" dirty="0">
                <a:latin typeface="Myriad Pro" panose="020B0503030403020204" pitchFamily="34" charset="0"/>
                <a:ea typeface="ＭＳ Ｐゴシック" panose="020B0600070205080204" pitchFamily="34" charset="-128"/>
              </a:rPr>
              <a:t> são alcançados através </a:t>
            </a:r>
            <a:r>
              <a:rPr lang="pt-BR" dirty="0" smtClean="0">
                <a:latin typeface="Myriad Pro" panose="020B0503030403020204" pitchFamily="34" charset="0"/>
                <a:ea typeface="ＭＳ Ｐゴシック" panose="020B0600070205080204" pitchFamily="34" charset="-128"/>
              </a:rPr>
              <a:t>do negócios? </a:t>
            </a:r>
            <a:r>
              <a:rPr lang="pt-BR" dirty="0">
                <a:latin typeface="Myriad Pro" panose="020B0503030403020204" pitchFamily="34" charset="0"/>
                <a:ea typeface="ＭＳ Ｐゴシック" panose="020B0600070205080204" pitchFamily="34" charset="-128"/>
              </a:rPr>
              <a:t>(Em relação </a:t>
            </a:r>
            <a:r>
              <a:rPr lang="pt-BR" dirty="0" smtClean="0">
                <a:latin typeface="Myriad Pro" panose="020B0503030403020204" pitchFamily="34" charset="0"/>
                <a:ea typeface="ＭＳ Ｐゴシック" panose="020B0600070205080204" pitchFamily="34" charset="-128"/>
              </a:rPr>
              <a:t>a </a:t>
            </a:r>
            <a:r>
              <a:rPr lang="pt-BR" dirty="0">
                <a:latin typeface="Myriad Pro" panose="020B0503030403020204" pitchFamily="34" charset="0"/>
                <a:ea typeface="ＭＳ Ｐゴシック" panose="020B0600070205080204" pitchFamily="34" charset="-128"/>
              </a:rPr>
              <a:t>empresa, </a:t>
            </a:r>
            <a:r>
              <a:rPr lang="pt-BR" dirty="0" smtClean="0">
                <a:latin typeface="Myriad Pro" panose="020B0503030403020204" pitchFamily="34" charset="0"/>
                <a:ea typeface="ＭＳ Ｐゴシック" panose="020B0600070205080204" pitchFamily="34" charset="-128"/>
              </a:rPr>
              <a:t>sociedade e </a:t>
            </a:r>
            <a:r>
              <a:rPr lang="pt-BR" dirty="0">
                <a:latin typeface="Myriad Pro" panose="020B0503030403020204" pitchFamily="34" charset="0"/>
                <a:ea typeface="ＭＳ Ｐゴシック" panose="020B0600070205080204" pitchFamily="34" charset="-128"/>
              </a:rPr>
              <a:t>meio ambiente</a:t>
            </a:r>
            <a:r>
              <a:rPr lang="pt-BR" dirty="0" smtClean="0">
                <a:latin typeface="Myriad Pro" panose="020B0503030403020204" pitchFamily="34" charset="0"/>
                <a:ea typeface="ＭＳ Ｐゴシック" panose="020B0600070205080204" pitchFamily="34" charset="-128"/>
              </a:rPr>
              <a:t>)</a:t>
            </a:r>
            <a:endParaRPr lang="pt-BR" dirty="0">
              <a:latin typeface="Myriad Pro" panose="020B0503030403020204" pitchFamily="34" charset="0"/>
              <a:ea typeface="ＭＳ Ｐゴシック" panose="020B0600070205080204" pitchFamily="34" charset="-128"/>
            </a:endParaRPr>
          </a:p>
          <a:p>
            <a:r>
              <a:rPr lang="pt-BR" dirty="0" smtClean="0">
                <a:latin typeface="Myriad Pro" panose="020B0503030403020204" pitchFamily="34" charset="0"/>
                <a:ea typeface="ＭＳ Ｐゴシック" panose="020B0600070205080204" pitchFamily="34" charset="-128"/>
              </a:rPr>
              <a:t>Quais </a:t>
            </a:r>
            <a:r>
              <a:rPr lang="pt-BR" b="1" dirty="0">
                <a:latin typeface="Myriad Pro" panose="020B0503030403020204" pitchFamily="34" charset="0"/>
                <a:ea typeface="ＭＳ Ｐゴシック" panose="020B0600070205080204" pitchFamily="34" charset="-128"/>
              </a:rPr>
              <a:t>desafios</a:t>
            </a:r>
            <a:r>
              <a:rPr lang="pt-BR" dirty="0">
                <a:latin typeface="Myriad Pro" panose="020B0503030403020204" pitchFamily="34" charset="0"/>
                <a:ea typeface="ＭＳ Ｐゴシック" panose="020B0600070205080204" pitchFamily="34" charset="-128"/>
              </a:rPr>
              <a:t> </a:t>
            </a:r>
            <a:r>
              <a:rPr lang="pt-BR" dirty="0" smtClean="0">
                <a:latin typeface="Myriad Pro" panose="020B0503030403020204" pitchFamily="34" charset="0"/>
                <a:ea typeface="ＭＳ Ｐゴシック" panose="020B0600070205080204" pitchFamily="34" charset="-128"/>
              </a:rPr>
              <a:t>as empresas enfrentaram na definição do modelo </a:t>
            </a:r>
            <a:r>
              <a:rPr lang="pt-BR" dirty="0">
                <a:latin typeface="Myriad Pro" panose="020B0503030403020204" pitchFamily="34" charset="0"/>
                <a:ea typeface="ＭＳ Ｐゴシック" panose="020B0600070205080204" pitchFamily="34" charset="-128"/>
              </a:rPr>
              <a:t>de negócio </a:t>
            </a:r>
            <a:r>
              <a:rPr lang="pt-BR" dirty="0" smtClean="0">
                <a:latin typeface="Myriad Pro" panose="020B0503030403020204" pitchFamily="34" charset="0"/>
                <a:ea typeface="ＭＳ Ｐゴシック" panose="020B0600070205080204" pitchFamily="34" charset="-128"/>
              </a:rPr>
              <a:t>da empresa? E quais soluções encontradas?</a:t>
            </a:r>
            <a:endParaRPr lang="en-GB" dirty="0" smtClean="0">
              <a:latin typeface="Myriad Pro" panose="020B0503030403020204" pitchFamily="34" charset="0"/>
              <a:ea typeface="ＭＳ Ｐゴシック" panose="020B0600070205080204" pitchFamily="34" charset="-128"/>
            </a:endParaRPr>
          </a:p>
        </p:txBody>
      </p:sp>
      <p:sp>
        <p:nvSpPr>
          <p:cNvPr id="2150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25D83479-C7D5-4D48-AF88-62E876C7C3BA}" type="slidenum">
              <a:rPr lang="de-DE" sz="1292">
                <a:solidFill>
                  <a:schemeClr val="bg1"/>
                </a:solidFill>
              </a:rPr>
              <a:pPr/>
              <a:t>20</a:t>
            </a:fld>
            <a:endParaRPr lang="de-DE" sz="1292" dirty="0">
              <a:solidFill>
                <a:schemeClr val="bg1"/>
              </a:solidFill>
            </a:endParaRPr>
          </a:p>
        </p:txBody>
      </p:sp>
    </p:spTree>
    <p:extLst>
      <p:ext uri="{BB962C8B-B14F-4D97-AF65-F5344CB8AC3E}">
        <p14:creationId xmlns:p14="http://schemas.microsoft.com/office/powerpoint/2010/main" val="4207743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4"/>
          <p:cNvSpPr>
            <a:spLocks noChangeShapeType="1"/>
          </p:cNvSpPr>
          <p:nvPr/>
        </p:nvSpPr>
        <p:spPr bwMode="auto">
          <a:xfrm>
            <a:off x="8277958" y="933450"/>
            <a:ext cx="0" cy="1333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477"/>
          </a:p>
        </p:txBody>
      </p:sp>
      <p:sp>
        <p:nvSpPr>
          <p:cNvPr id="30723" name="Line 5"/>
          <p:cNvSpPr>
            <a:spLocks noChangeShapeType="1"/>
          </p:cNvSpPr>
          <p:nvPr/>
        </p:nvSpPr>
        <p:spPr bwMode="auto">
          <a:xfrm>
            <a:off x="4572000" y="933451"/>
            <a:ext cx="4397" cy="17438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477"/>
          </a:p>
        </p:txBody>
      </p:sp>
      <p:sp>
        <p:nvSpPr>
          <p:cNvPr id="30724" name="Titel 1"/>
          <p:cNvSpPr>
            <a:spLocks noGrp="1"/>
          </p:cNvSpPr>
          <p:nvPr>
            <p:ph type="title"/>
          </p:nvPr>
        </p:nvSpPr>
        <p:spPr>
          <a:xfrm>
            <a:off x="1118107" y="247872"/>
            <a:ext cx="6916579" cy="1054800"/>
          </a:xfrm>
          <a:ln/>
        </p:spPr>
        <p:txBody>
          <a:bodyPr>
            <a:noAutofit/>
          </a:bodyPr>
          <a:lstStyle/>
          <a:p>
            <a:pPr algn="ctr" eaLnBrk="1" hangingPunct="1"/>
            <a:r>
              <a:rPr lang="de-DE" sz="2800" b="1" cap="none" dirty="0" smtClean="0">
                <a:solidFill>
                  <a:schemeClr val="accent6"/>
                </a:solidFill>
                <a:latin typeface="Myriad Pro" panose="020B0503030403020204" pitchFamily="34" charset="0"/>
                <a:ea typeface="ＭＳ Ｐゴシック" panose="020B0600070205080204" pitchFamily="34" charset="-128"/>
              </a:rPr>
              <a:t>SÃO NECESSÁRIOS MODELOS DE NEGÓCIOS INOVADORES</a:t>
            </a:r>
          </a:p>
        </p:txBody>
      </p:sp>
      <p:sp>
        <p:nvSpPr>
          <p:cNvPr id="3072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18D16384-10E5-443C-890C-DF2A5B0FD6EC}" type="slidenum">
              <a:rPr lang="de-DE" sz="1292">
                <a:solidFill>
                  <a:schemeClr val="bg1"/>
                </a:solidFill>
              </a:rPr>
              <a:pPr/>
              <a:t>21</a:t>
            </a:fld>
            <a:endParaRPr lang="de-DE" sz="1292">
              <a:solidFill>
                <a:schemeClr val="bg1"/>
              </a:solidFill>
            </a:endParaRPr>
          </a:p>
        </p:txBody>
      </p:sp>
      <p:graphicFrame>
        <p:nvGraphicFramePr>
          <p:cNvPr id="12" name="Diagram 12"/>
          <p:cNvGraphicFramePr/>
          <p:nvPr>
            <p:extLst>
              <p:ext uri="{D42A27DB-BD31-4B8C-83A1-F6EECF244321}">
                <p14:modId xmlns:p14="http://schemas.microsoft.com/office/powerpoint/2010/main" val="2426699147"/>
              </p:ext>
            </p:extLst>
          </p:nvPr>
        </p:nvGraphicFramePr>
        <p:xfrm>
          <a:off x="304800" y="1600199"/>
          <a:ext cx="8686800" cy="49119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727" name="TextBox 18"/>
          <p:cNvSpPr txBox="1">
            <a:spLocks noChangeArrowheads="1"/>
          </p:cNvSpPr>
          <p:nvPr/>
        </p:nvSpPr>
        <p:spPr bwMode="auto">
          <a:xfrm>
            <a:off x="3204797" y="127629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r>
              <a:rPr lang="en-US" sz="2000" b="1" dirty="0" smtClean="0"/>
              <a:t>SOLUÇÕES</a:t>
            </a:r>
            <a:endParaRPr lang="en-US" sz="2000" b="1" dirty="0"/>
          </a:p>
        </p:txBody>
      </p:sp>
      <p:sp>
        <p:nvSpPr>
          <p:cNvPr id="14" name="TextBox 19"/>
          <p:cNvSpPr txBox="1"/>
          <p:nvPr/>
        </p:nvSpPr>
        <p:spPr>
          <a:xfrm>
            <a:off x="-76200" y="3200400"/>
            <a:ext cx="492443" cy="2532185"/>
          </a:xfrm>
          <a:prstGeom prst="rect">
            <a:avLst/>
          </a:prstGeom>
          <a:noFill/>
        </p:spPr>
        <p:txBody>
          <a:bodyPr vert="vert270">
            <a:spAutoFit/>
          </a:bodyPr>
          <a:lstStyle/>
          <a:p>
            <a:pPr algn="ctr">
              <a:defRPr/>
            </a:pPr>
            <a:r>
              <a:rPr lang="en-US" sz="2000" b="1" dirty="0" smtClean="0">
                <a:latin typeface="Myriad Pro" charset="0"/>
                <a:ea typeface="宋体" pitchFamily="-106" charset="-122"/>
                <a:cs typeface="宋体" pitchFamily="-106" charset="-122"/>
              </a:rPr>
              <a:t>DESAFIOS</a:t>
            </a:r>
            <a:endParaRPr lang="en-US" sz="2000" b="1" dirty="0">
              <a:latin typeface="Myriad Pro" charset="0"/>
              <a:ea typeface="宋体" pitchFamily="-106" charset="-122"/>
              <a:cs typeface="宋体" pitchFamily="-106" charset="-122"/>
            </a:endParaRPr>
          </a:p>
        </p:txBody>
      </p:sp>
      <p:sp>
        <p:nvSpPr>
          <p:cNvPr id="30729" name="Rectangle 23"/>
          <p:cNvSpPr>
            <a:spLocks noChangeArrowheads="1"/>
          </p:cNvSpPr>
          <p:nvPr>
            <p:custDataLst>
              <p:tags r:id="rId1"/>
            </p:custDataLst>
          </p:nvPr>
        </p:nvSpPr>
        <p:spPr bwMode="auto">
          <a:xfrm>
            <a:off x="473130" y="6629400"/>
            <a:ext cx="8610600"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GB" sz="923" dirty="0"/>
              <a:t>Source: </a:t>
            </a:r>
            <a:r>
              <a:rPr lang="de-DE" sz="923" dirty="0"/>
              <a:t>UNDP (2008) </a:t>
            </a:r>
            <a:r>
              <a:rPr lang="de-DE" sz="923" dirty="0" err="1"/>
              <a:t>Creating</a:t>
            </a:r>
            <a:r>
              <a:rPr lang="de-DE" sz="923" dirty="0"/>
              <a:t> Value </a:t>
            </a:r>
            <a:r>
              <a:rPr lang="de-DE" sz="923" dirty="0" err="1"/>
              <a:t>for</a:t>
            </a:r>
            <a:r>
              <a:rPr lang="de-DE" sz="923" dirty="0"/>
              <a:t> All – </a:t>
            </a:r>
            <a:r>
              <a:rPr lang="de-DE" sz="923" dirty="0" err="1"/>
              <a:t>Strategies</a:t>
            </a:r>
            <a:r>
              <a:rPr lang="de-DE" sz="923" dirty="0"/>
              <a:t> </a:t>
            </a:r>
            <a:r>
              <a:rPr lang="de-DE" sz="923" dirty="0" err="1"/>
              <a:t>for</a:t>
            </a:r>
            <a:r>
              <a:rPr lang="de-DE" sz="923" dirty="0"/>
              <a:t> </a:t>
            </a:r>
            <a:r>
              <a:rPr lang="de-DE" sz="923" dirty="0" err="1"/>
              <a:t>Doing</a:t>
            </a:r>
            <a:r>
              <a:rPr lang="de-DE" sz="923" dirty="0"/>
              <a:t> Business </a:t>
            </a:r>
            <a:r>
              <a:rPr lang="de-DE" sz="923" dirty="0" err="1"/>
              <a:t>with</a:t>
            </a:r>
            <a:r>
              <a:rPr lang="de-DE" sz="923" dirty="0"/>
              <a:t> </a:t>
            </a:r>
            <a:r>
              <a:rPr lang="de-DE" sz="923" dirty="0" err="1"/>
              <a:t>the</a:t>
            </a:r>
            <a:r>
              <a:rPr lang="de-DE" sz="923" dirty="0"/>
              <a:t> Poor</a:t>
            </a:r>
            <a:endParaRPr lang="en-GB" sz="923"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8800" y="262800"/>
            <a:ext cx="6554867" cy="1054800"/>
          </a:xfrm>
        </p:spPr>
        <p:txBody>
          <a:bodyPr>
            <a:normAutofit/>
          </a:bodyPr>
          <a:lstStyle/>
          <a:p>
            <a:r>
              <a:rPr lang="en-US" sz="2800" b="1" dirty="0" err="1" smtClean="0">
                <a:solidFill>
                  <a:schemeClr val="accent6"/>
                </a:solidFill>
                <a:latin typeface="Myriad Pro" panose="020B0503030403020204" pitchFamily="34" charset="0"/>
                <a:ea typeface="ＭＳ Ｐゴシック" panose="020B0600070205080204" pitchFamily="34" charset="-128"/>
              </a:rPr>
              <a:t>Examplo</a:t>
            </a:r>
            <a:r>
              <a:rPr lang="en-US" sz="2800" b="1" dirty="0" smtClean="0">
                <a:solidFill>
                  <a:schemeClr val="accent6"/>
                </a:solidFill>
                <a:latin typeface="Myriad Pro" panose="020B0503030403020204" pitchFamily="34" charset="0"/>
                <a:ea typeface="ＭＳ Ｐゴシック" panose="020B0600070205080204" pitchFamily="34" charset="-128"/>
              </a:rPr>
              <a:t>: </a:t>
            </a:r>
            <a:r>
              <a:rPr lang="tr-TR" sz="2800" b="1" dirty="0" smtClean="0">
                <a:solidFill>
                  <a:schemeClr val="accent6"/>
                </a:solidFill>
                <a:latin typeface="Myriad Pro" panose="020B0503030403020204" pitchFamily="34" charset="0"/>
                <a:ea typeface="ＭＳ Ｐゴシック" panose="020B0600070205080204" pitchFamily="34" charset="-128"/>
              </a:rPr>
              <a:t>Natura’s EKOS</a:t>
            </a:r>
            <a:endParaRPr lang="en-US" sz="2800" b="1" dirty="0" smtClean="0">
              <a:solidFill>
                <a:schemeClr val="accent6"/>
              </a:solidFill>
              <a:latin typeface="Myriad Pro" panose="020B0503030403020204" pitchFamily="34" charset="0"/>
              <a:ea typeface="ＭＳ Ｐゴシック" panose="020B0600070205080204" pitchFamily="34" charset="-128"/>
            </a:endParaRPr>
          </a:p>
        </p:txBody>
      </p:sp>
      <p:sp>
        <p:nvSpPr>
          <p:cNvPr id="3174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23A3901E-8CE7-451A-9A8A-831E3F57817F}" type="slidenum">
              <a:rPr lang="de-DE" sz="1292">
                <a:solidFill>
                  <a:schemeClr val="bg1"/>
                </a:solidFill>
              </a:rPr>
              <a:pPr/>
              <a:t>22</a:t>
            </a:fld>
            <a:endParaRPr lang="de-DE" sz="1292" dirty="0">
              <a:solidFill>
                <a:schemeClr val="bg1"/>
              </a:solidFill>
            </a:endParaRPr>
          </a:p>
        </p:txBody>
      </p:sp>
      <p:pic>
        <p:nvPicPr>
          <p:cNvPr id="5" name="Content Placeholder 4"/>
          <p:cNvPicPr>
            <a:picLocks noGrp="1"/>
          </p:cNvPicPr>
          <p:nvPr>
            <p:ph idx="1"/>
          </p:nvPr>
        </p:nvPicPr>
        <p:blipFill>
          <a:blip r:embed="rId3"/>
          <a:srcRect l="35433" t="10499" r="35433" b="15748"/>
          <a:stretch>
            <a:fillRect/>
          </a:stretch>
        </p:blipFill>
        <p:spPr bwMode="auto">
          <a:xfrm>
            <a:off x="2657042" y="1371600"/>
            <a:ext cx="3525116" cy="5019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8800" y="259200"/>
            <a:ext cx="6554867" cy="1054800"/>
          </a:xfrm>
        </p:spPr>
        <p:txBody>
          <a:bodyPr>
            <a:normAutofit/>
          </a:bodyPr>
          <a:lstStyle/>
          <a:p>
            <a:r>
              <a:rPr lang="en-US" sz="2800" b="1" dirty="0" err="1" smtClean="0">
                <a:solidFill>
                  <a:schemeClr val="accent6"/>
                </a:solidFill>
                <a:latin typeface="Myriad Pro" panose="020B0503030403020204" pitchFamily="34" charset="0"/>
                <a:ea typeface="ＭＳ Ｐゴシック" panose="020B0600070205080204" pitchFamily="34" charset="-128"/>
              </a:rPr>
              <a:t>Examplo</a:t>
            </a:r>
            <a:r>
              <a:rPr lang="en-US" sz="2800" b="1" dirty="0" smtClean="0">
                <a:solidFill>
                  <a:schemeClr val="accent6"/>
                </a:solidFill>
                <a:latin typeface="Myriad Pro" panose="020B0503030403020204" pitchFamily="34" charset="0"/>
                <a:ea typeface="ＭＳ Ｐゴシック" panose="020B0600070205080204" pitchFamily="34" charset="-128"/>
              </a:rPr>
              <a:t>: </a:t>
            </a:r>
            <a:r>
              <a:rPr lang="tr-TR" sz="2800" b="1" dirty="0" smtClean="0">
                <a:solidFill>
                  <a:schemeClr val="accent6"/>
                </a:solidFill>
                <a:latin typeface="Myriad Pro" panose="020B0503030403020204" pitchFamily="34" charset="0"/>
                <a:ea typeface="ＭＳ Ｐゴシック" panose="020B0600070205080204" pitchFamily="34" charset="-128"/>
              </a:rPr>
              <a:t>Natura’s EKOS</a:t>
            </a:r>
            <a:endParaRPr lang="en-US" sz="2800" b="1" dirty="0" smtClean="0">
              <a:solidFill>
                <a:schemeClr val="accent6"/>
              </a:solidFill>
              <a:latin typeface="Myriad Pro" panose="020B0503030403020204" pitchFamily="34" charset="0"/>
              <a:ea typeface="ＭＳ Ｐゴシック" panose="020B0600070205080204" pitchFamily="34" charset="-128"/>
            </a:endParaRPr>
          </a:p>
        </p:txBody>
      </p:sp>
      <p:sp>
        <p:nvSpPr>
          <p:cNvPr id="59395" name="Rectangle 3"/>
          <p:cNvSpPr>
            <a:spLocks noGrp="1" noChangeArrowheads="1"/>
          </p:cNvSpPr>
          <p:nvPr>
            <p:ph idx="1"/>
          </p:nvPr>
        </p:nvSpPr>
        <p:spPr>
          <a:xfrm>
            <a:off x="304800" y="1371600"/>
            <a:ext cx="8229600" cy="5020408"/>
          </a:xfrm>
        </p:spPr>
        <p:txBody>
          <a:bodyPr>
            <a:normAutofit fontScale="77500" lnSpcReduction="20000"/>
          </a:bodyPr>
          <a:lstStyle/>
          <a:p>
            <a:pPr>
              <a:spcBef>
                <a:spcPct val="50000"/>
              </a:spcBef>
              <a:defRPr/>
            </a:pPr>
            <a:r>
              <a:rPr lang="tr-TR" sz="1477" dirty="0" smtClean="0">
                <a:latin typeface="Myriad Pro" pitchFamily="-110" charset="0"/>
                <a:ea typeface="ＭＳ Ｐゴシック" pitchFamily="34" charset="-128"/>
              </a:rPr>
              <a:t>Natura, a cosmetics company, built a new business model for using raw materials extracted from the Brazilian botanical biodiversity to scale up local production while guaranteeing sustainable extraction.</a:t>
            </a:r>
            <a:endParaRPr lang="en-US" sz="1477" dirty="0" smtClean="0">
              <a:latin typeface="Myriad Pro" pitchFamily="-110" charset="0"/>
              <a:ea typeface="ＭＳ Ｐゴシック" pitchFamily="34" charset="-128"/>
            </a:endParaRPr>
          </a:p>
          <a:p>
            <a:pPr>
              <a:spcBef>
                <a:spcPct val="50000"/>
              </a:spcBef>
              <a:defRPr/>
            </a:pPr>
            <a:r>
              <a:rPr lang="tr-TR" sz="1477" b="1" dirty="0" smtClean="0">
                <a:latin typeface="Myriad Pro" pitchFamily="-110" charset="0"/>
                <a:ea typeface="ＭＳ Ｐゴシック" pitchFamily="34" charset="-128"/>
              </a:rPr>
              <a:t>Open value chain was the business model to ensure the sustainable use of materials utilizing Brazilian biodiversity</a:t>
            </a:r>
            <a:r>
              <a:rPr lang="en-US" sz="1477" b="1" dirty="0" smtClean="0">
                <a:latin typeface="Myriad Pro" pitchFamily="-110" charset="0"/>
                <a:ea typeface="ＭＳ Ｐゴシック" pitchFamily="34" charset="-128"/>
              </a:rPr>
              <a:t>:</a:t>
            </a:r>
            <a:endParaRPr lang="en-US" sz="1477" b="1" dirty="0">
              <a:latin typeface="Myriad Pro" pitchFamily="-110" charset="0"/>
              <a:ea typeface="ＭＳ Ｐゴシック" pitchFamily="34" charset="-128"/>
            </a:endParaRPr>
          </a:p>
          <a:p>
            <a:pPr lvl="2">
              <a:spcBef>
                <a:spcPct val="50000"/>
              </a:spcBef>
              <a:defRPr/>
            </a:pPr>
            <a:r>
              <a:rPr lang="tr-TR" dirty="0" smtClean="0">
                <a:latin typeface="Myriad Pro" pitchFamily="-110" charset="0"/>
                <a:ea typeface="ＭＳ Ｐゴシック" pitchFamily="34" charset="-128"/>
              </a:rPr>
              <a:t>Offering economic gains for all the parties involved - costs and profits transparent to all parties with an agreed profit margin</a:t>
            </a:r>
            <a:endParaRPr lang="en-US" dirty="0" smtClean="0">
              <a:latin typeface="Myriad Pro" pitchFamily="-110" charset="0"/>
              <a:ea typeface="ＭＳ Ｐゴシック" pitchFamily="34" charset="-128"/>
            </a:endParaRPr>
          </a:p>
          <a:p>
            <a:pPr lvl="2">
              <a:spcBef>
                <a:spcPct val="50000"/>
              </a:spcBef>
              <a:defRPr/>
            </a:pPr>
            <a:r>
              <a:rPr lang="tr-TR" dirty="0" smtClean="0">
                <a:latin typeface="Myriad Pro" pitchFamily="-110" charset="0"/>
                <a:ea typeface="ＭＳ Ｐゴシック" pitchFamily="34" charset="-128"/>
              </a:rPr>
              <a:t>Natura as the guardian of the overall supplly chain, influencing and monitoring all parties (associations formed by local suppliers, processors – intermediary companies,  Natura, etc.)</a:t>
            </a:r>
            <a:endParaRPr lang="en-US" dirty="0" smtClean="0">
              <a:latin typeface="Myriad Pro" pitchFamily="-110" charset="0"/>
              <a:ea typeface="ＭＳ Ｐゴシック" pitchFamily="34" charset="-128"/>
            </a:endParaRPr>
          </a:p>
          <a:p>
            <a:pPr lvl="2">
              <a:spcBef>
                <a:spcPct val="50000"/>
              </a:spcBef>
              <a:defRPr/>
            </a:pPr>
            <a:r>
              <a:rPr lang="tr-TR" dirty="0" smtClean="0">
                <a:latin typeface="Myriad Pro" pitchFamily="-110" charset="0"/>
                <a:ea typeface="ＭＳ Ｐゴシック" pitchFamily="34" charset="-128"/>
              </a:rPr>
              <a:t>Key role of the relations with the local community </a:t>
            </a:r>
            <a:endParaRPr lang="en-US" dirty="0" smtClean="0">
              <a:latin typeface="Myriad Pro" pitchFamily="-110" charset="0"/>
              <a:ea typeface="ＭＳ Ｐゴシック" pitchFamily="34" charset="-128"/>
            </a:endParaRPr>
          </a:p>
          <a:p>
            <a:pPr lvl="2">
              <a:spcBef>
                <a:spcPct val="50000"/>
              </a:spcBef>
              <a:defRPr/>
            </a:pPr>
            <a:r>
              <a:rPr lang="tr-TR" dirty="0" smtClean="0">
                <a:latin typeface="Myriad Pro" pitchFamily="-110" charset="0"/>
                <a:ea typeface="ＭＳ Ｐゴシック" pitchFamily="34" charset="-128"/>
              </a:rPr>
              <a:t>Establishment of partnerships with rural suppliers and network comprised of processors, government bodies, NGOs, producers associations and cooperatives to promote sustainable local production and R&amp;D, as well as to identify new natural product ingredients</a:t>
            </a:r>
            <a:endParaRPr lang="en-US" dirty="0">
              <a:latin typeface="Myriad Pro" pitchFamily="-110" charset="0"/>
              <a:ea typeface="ＭＳ Ｐゴシック" pitchFamily="34" charset="-128"/>
            </a:endParaRPr>
          </a:p>
          <a:p>
            <a:pPr marL="315066" lvl="2" indent="-315066">
              <a:spcBef>
                <a:spcPct val="50000"/>
              </a:spcBef>
              <a:buFontTx/>
              <a:buChar char="•"/>
              <a:defRPr/>
            </a:pPr>
            <a:r>
              <a:rPr lang="tr-TR" dirty="0" smtClean="0">
                <a:latin typeface="Myriad Pro" pitchFamily="-110" charset="0"/>
                <a:ea typeface="ＭＳ Ｐゴシック" pitchFamily="34" charset="-128"/>
              </a:rPr>
              <a:t>An open value chains was built for sustainable extraction and supply of priprioca, a common Brazilian plant – Natura supplied the shoots for free and offered advice on sustainable farming practices as well as up-to-date techniques.</a:t>
            </a:r>
          </a:p>
          <a:p>
            <a:pPr marL="315066" lvl="2" indent="-315066">
              <a:spcBef>
                <a:spcPct val="50000"/>
              </a:spcBef>
              <a:buFontTx/>
              <a:buChar char="•"/>
              <a:defRPr/>
            </a:pPr>
            <a:r>
              <a:rPr lang="tr-TR" dirty="0" smtClean="0">
                <a:latin typeface="Myriad Pro" pitchFamily="-110" charset="0"/>
                <a:ea typeface="ＭＳ Ｐゴシック" pitchFamily="34" charset="-128"/>
              </a:rPr>
              <a:t>Transparency was key for establishing the prices and ensuring fair payment for work.</a:t>
            </a:r>
          </a:p>
          <a:p>
            <a:pPr marL="315066" lvl="2" indent="-315066">
              <a:spcBef>
                <a:spcPct val="50000"/>
              </a:spcBef>
              <a:buFontTx/>
              <a:buChar char="•"/>
              <a:defRPr/>
            </a:pPr>
            <a:r>
              <a:rPr lang="tr-TR" dirty="0" smtClean="0">
                <a:latin typeface="Myriad Pro" pitchFamily="-110" charset="0"/>
                <a:ea typeface="ＭＳ Ｐゴシック" pitchFamily="34" charset="-128"/>
              </a:rPr>
              <a:t>Local diagnostics were performed for the producers to monitor progress on sustainable development.</a:t>
            </a:r>
          </a:p>
          <a:p>
            <a:pPr marL="315066" lvl="2" indent="-315066">
              <a:spcBef>
                <a:spcPct val="50000"/>
              </a:spcBef>
              <a:buFontTx/>
              <a:buChar char="•"/>
              <a:defRPr/>
            </a:pPr>
            <a:r>
              <a:rPr lang="tr-TR" dirty="0" smtClean="0">
                <a:latin typeface="Myriad Pro" pitchFamily="-110" charset="0"/>
                <a:ea typeface="ＭＳ Ｐゴシック" pitchFamily="34" charset="-128"/>
              </a:rPr>
              <a:t>A community development fund was created from a percentage of the revenue generated from the raw material produced by each community.</a:t>
            </a:r>
            <a:endParaRPr lang="en-US" dirty="0">
              <a:latin typeface="Myriad Pro" pitchFamily="-110" charset="0"/>
              <a:ea typeface="ＭＳ Ｐゴシック" pitchFamily="34" charset="-128"/>
            </a:endParaRPr>
          </a:p>
        </p:txBody>
      </p:sp>
      <p:sp>
        <p:nvSpPr>
          <p:cNvPr id="3174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23A3901E-8CE7-451A-9A8A-831E3F57817F}" type="slidenum">
              <a:rPr lang="de-DE" sz="1292">
                <a:solidFill>
                  <a:schemeClr val="bg1"/>
                </a:solidFill>
              </a:rPr>
              <a:pPr/>
              <a:t>23</a:t>
            </a:fld>
            <a:endParaRPr lang="de-DE" sz="1292"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8800" y="262800"/>
            <a:ext cx="6554867" cy="921600"/>
          </a:xfrm>
        </p:spPr>
        <p:txBody>
          <a:bodyPr>
            <a:normAutofit/>
          </a:bodyPr>
          <a:lstStyle/>
          <a:p>
            <a:r>
              <a:rPr lang="en-US" sz="2800" b="1" dirty="0" err="1" smtClean="0">
                <a:solidFill>
                  <a:schemeClr val="accent6"/>
                </a:solidFill>
                <a:latin typeface="Myriad Pro" panose="020B0503030403020204" pitchFamily="34" charset="0"/>
                <a:ea typeface="ＭＳ Ｐゴシック" panose="020B0600070205080204" pitchFamily="34" charset="-128"/>
              </a:rPr>
              <a:t>Examplo</a:t>
            </a:r>
            <a:r>
              <a:rPr lang="en-US" sz="2800" b="1" dirty="0" smtClean="0">
                <a:solidFill>
                  <a:schemeClr val="accent6"/>
                </a:solidFill>
                <a:latin typeface="Myriad Pro" panose="020B0503030403020204" pitchFamily="34" charset="0"/>
                <a:ea typeface="ＭＳ Ｐゴシック" panose="020B0600070205080204" pitchFamily="34" charset="-128"/>
              </a:rPr>
              <a:t>: </a:t>
            </a:r>
            <a:r>
              <a:rPr lang="tr-TR" sz="2800" b="1" dirty="0" smtClean="0">
                <a:solidFill>
                  <a:schemeClr val="accent6"/>
                </a:solidFill>
                <a:latin typeface="Myriad Pro" panose="020B0503030403020204" pitchFamily="34" charset="0"/>
                <a:ea typeface="ＭＳ Ｐゴシック" panose="020B0600070205080204" pitchFamily="34" charset="-128"/>
              </a:rPr>
              <a:t>SADIA 3S PROGRAM</a:t>
            </a:r>
            <a:endParaRPr lang="en-US" sz="2800" b="1" dirty="0" smtClean="0">
              <a:solidFill>
                <a:schemeClr val="accent6"/>
              </a:solidFill>
              <a:latin typeface="Myriad Pro" panose="020B0503030403020204" pitchFamily="34" charset="0"/>
              <a:ea typeface="ＭＳ Ｐゴシック" panose="020B0600070205080204" pitchFamily="34" charset="-128"/>
            </a:endParaRPr>
          </a:p>
        </p:txBody>
      </p:sp>
      <p:sp>
        <p:nvSpPr>
          <p:cNvPr id="3174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23A3901E-8CE7-451A-9A8A-831E3F57817F}" type="slidenum">
              <a:rPr lang="de-DE" sz="1292">
                <a:solidFill>
                  <a:schemeClr val="bg1"/>
                </a:solidFill>
              </a:rPr>
              <a:pPr/>
              <a:t>24</a:t>
            </a:fld>
            <a:endParaRPr lang="de-DE" sz="1292" dirty="0">
              <a:solidFill>
                <a:schemeClr val="bg1"/>
              </a:solidFill>
            </a:endParaRPr>
          </a:p>
        </p:txBody>
      </p:sp>
      <p:pic>
        <p:nvPicPr>
          <p:cNvPr id="5" name="Content Placeholder 4"/>
          <p:cNvPicPr>
            <a:picLocks noGrp="1"/>
          </p:cNvPicPr>
          <p:nvPr>
            <p:ph idx="1"/>
          </p:nvPr>
        </p:nvPicPr>
        <p:blipFill>
          <a:blip r:embed="rId3"/>
          <a:srcRect l="35433" t="10499" r="35433" b="15748"/>
          <a:stretch>
            <a:fillRect/>
          </a:stretch>
        </p:blipFill>
        <p:spPr bwMode="auto">
          <a:xfrm>
            <a:off x="2657042" y="1524000"/>
            <a:ext cx="3525116" cy="5019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a:spLocks noGrp="1"/>
          </p:cNvSpPr>
          <p:nvPr>
            <p:ph type="title"/>
          </p:nvPr>
        </p:nvSpPr>
        <p:spPr>
          <a:xfrm>
            <a:off x="388800" y="263769"/>
            <a:ext cx="7772400" cy="1054800"/>
          </a:xfrm>
        </p:spPr>
        <p:txBody>
          <a:bodyPr>
            <a:normAutofit fontScale="90000"/>
          </a:bodyPr>
          <a:lstStyle/>
          <a:p>
            <a:r>
              <a:rPr lang="pt-BR" sz="2800" b="1" dirty="0" smtClean="0">
                <a:solidFill>
                  <a:schemeClr val="accent6"/>
                </a:solidFill>
                <a:latin typeface="Myriad Pro" panose="020B0503030403020204" pitchFamily="34" charset="0"/>
                <a:ea typeface="ＭＳ Ｐゴシック" panose="020B0600070205080204" pitchFamily="34" charset="-128"/>
              </a:rPr>
              <a:t>MOMENTO PARA INTERAÇÃO E </a:t>
            </a:r>
            <a:r>
              <a:rPr lang="pt-BR" sz="2800" b="1" cap="none" dirty="0" smtClean="0">
                <a:solidFill>
                  <a:schemeClr val="accent6"/>
                </a:solidFill>
                <a:latin typeface="Myriad Pro" panose="020B0503030403020204" pitchFamily="34" charset="0"/>
                <a:ea typeface="ＭＳ Ｐゴシック" panose="020B0600070205080204" pitchFamily="34" charset="-128"/>
              </a:rPr>
              <a:t>DISCUSSÃO: DESCREVENDO O MODELO DE NEGÓCIO</a:t>
            </a:r>
            <a:r>
              <a:rPr lang="de-DE" sz="2800" b="1" cap="none" dirty="0" smtClean="0">
                <a:solidFill>
                  <a:schemeClr val="accent6"/>
                </a:solidFill>
                <a:latin typeface="Myriad Pro" panose="020B0503030403020204" pitchFamily="34" charset="0"/>
                <a:ea typeface="ＭＳ Ｐゴシック" panose="020B0600070205080204" pitchFamily="34" charset="-128"/>
              </a:rPr>
              <a:t/>
            </a:r>
            <a:br>
              <a:rPr lang="de-DE" sz="2800" b="1" cap="none" dirty="0" smtClean="0">
                <a:solidFill>
                  <a:schemeClr val="accent6"/>
                </a:solidFill>
                <a:latin typeface="Myriad Pro" panose="020B0503030403020204" pitchFamily="34" charset="0"/>
                <a:ea typeface="ＭＳ Ｐゴシック" panose="020B0600070205080204" pitchFamily="34" charset="-128"/>
              </a:rPr>
            </a:br>
            <a:endParaRPr lang="de-DE" sz="2800" b="1" cap="none" dirty="0" smtClean="0">
              <a:solidFill>
                <a:schemeClr val="accent6"/>
              </a:solidFill>
              <a:latin typeface="Myriad Pro" panose="020B0503030403020204" pitchFamily="34" charset="0"/>
              <a:ea typeface="ＭＳ Ｐゴシック" panose="020B0600070205080204" pitchFamily="34" charset="-128"/>
            </a:endParaRPr>
          </a:p>
        </p:txBody>
      </p:sp>
      <p:sp>
        <p:nvSpPr>
          <p:cNvPr id="13" name="Foliennummernplatzhalter 3"/>
          <p:cNvSpPr>
            <a:spLocks noGrp="1"/>
          </p:cNvSpPr>
          <p:nvPr>
            <p:ph type="sldNum" sz="quarter" idx="12"/>
          </p:nvPr>
        </p:nvSpPr>
        <p:spPr>
          <a:xfrm>
            <a:off x="6553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B44B51B7-648C-4349-ACCA-1D90D6F911A6}" type="slidenum">
              <a:rPr lang="en-GB" sz="1292">
                <a:solidFill>
                  <a:schemeClr val="bg1"/>
                </a:solidFill>
                <a:latin typeface="Arial" panose="020B0604020202020204" pitchFamily="34" charset="0"/>
              </a:rPr>
              <a:pPr/>
              <a:t>25</a:t>
            </a:fld>
            <a:endParaRPr lang="en-GB" sz="1292">
              <a:solidFill>
                <a:schemeClr val="bg1"/>
              </a:solidFill>
              <a:latin typeface="Arial" panose="020B0604020202020204" pitchFamily="34" charset="0"/>
            </a:endParaRPr>
          </a:p>
        </p:txBody>
      </p:sp>
      <p:sp>
        <p:nvSpPr>
          <p:cNvPr id="14" name="Rectangle 11"/>
          <p:cNvSpPr>
            <a:spLocks noChangeArrowheads="1"/>
          </p:cNvSpPr>
          <p:nvPr>
            <p:custDataLst>
              <p:tags r:id="rId1"/>
            </p:custDataLst>
          </p:nvPr>
        </p:nvSpPr>
        <p:spPr bwMode="auto">
          <a:xfrm>
            <a:off x="1043608" y="2060848"/>
            <a:ext cx="5638800" cy="394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spcBef>
                <a:spcPts val="1200"/>
              </a:spcBef>
              <a:defRPr/>
            </a:pPr>
            <a:r>
              <a:rPr lang="pt-BR" sz="2000" b="1" dirty="0">
                <a:solidFill>
                  <a:srgbClr val="000000"/>
                </a:solidFill>
                <a:latin typeface="Myriad Pro" pitchFamily="-110" charset="0"/>
              </a:rPr>
              <a:t>E</a:t>
            </a:r>
            <a:r>
              <a:rPr lang="pt-BR" sz="2000" b="1" dirty="0" smtClean="0">
                <a:solidFill>
                  <a:srgbClr val="000000"/>
                </a:solidFill>
                <a:latin typeface="Myriad Pro" pitchFamily="-110" charset="0"/>
              </a:rPr>
              <a:t>xplique </a:t>
            </a:r>
            <a:r>
              <a:rPr lang="pt-BR" sz="2000" b="1" dirty="0">
                <a:solidFill>
                  <a:srgbClr val="000000"/>
                </a:solidFill>
                <a:latin typeface="Myriad Pro" pitchFamily="-110" charset="0"/>
              </a:rPr>
              <a:t>brevemente o modelo de negócio </a:t>
            </a:r>
            <a:r>
              <a:rPr lang="pt-BR" sz="2000" b="1" dirty="0" smtClean="0">
                <a:solidFill>
                  <a:srgbClr val="000000"/>
                </a:solidFill>
                <a:latin typeface="Myriad Pro" pitchFamily="-110" charset="0"/>
              </a:rPr>
              <a:t>de </a:t>
            </a:r>
            <a:r>
              <a:rPr lang="pt-BR" sz="2000" b="1" dirty="0">
                <a:solidFill>
                  <a:srgbClr val="000000"/>
                </a:solidFill>
                <a:latin typeface="Myriad Pro" pitchFamily="-110" charset="0"/>
              </a:rPr>
              <a:t>um de seus estudos de </a:t>
            </a:r>
            <a:r>
              <a:rPr lang="pt-BR" sz="2000" b="1" dirty="0" smtClean="0">
                <a:solidFill>
                  <a:srgbClr val="000000"/>
                </a:solidFill>
                <a:latin typeface="Myriad Pro" pitchFamily="-110" charset="0"/>
              </a:rPr>
              <a:t>caso</a:t>
            </a:r>
          </a:p>
          <a:p>
            <a:pPr marL="215417" indent="-215417">
              <a:spcBef>
                <a:spcPts val="1200"/>
              </a:spcBef>
              <a:buFont typeface="Arial" charset="0"/>
              <a:buChar char="•"/>
              <a:defRPr/>
            </a:pPr>
            <a:r>
              <a:rPr lang="pt-BR" sz="2000" dirty="0" smtClean="0">
                <a:solidFill>
                  <a:srgbClr val="000000"/>
                </a:solidFill>
                <a:latin typeface="Myriad Pro" pitchFamily="-110" charset="0"/>
              </a:rPr>
              <a:t>Quais </a:t>
            </a:r>
            <a:r>
              <a:rPr lang="pt-BR" sz="2000" dirty="0">
                <a:solidFill>
                  <a:srgbClr val="000000"/>
                </a:solidFill>
                <a:latin typeface="Myriad Pro" pitchFamily="-110" charset="0"/>
              </a:rPr>
              <a:t>são as informações que </a:t>
            </a:r>
            <a:r>
              <a:rPr lang="pt-BR" sz="2000" dirty="0" smtClean="0">
                <a:solidFill>
                  <a:srgbClr val="000000"/>
                </a:solidFill>
                <a:latin typeface="Myriad Pro" pitchFamily="-110" charset="0"/>
              </a:rPr>
              <a:t>ainda estão </a:t>
            </a:r>
            <a:r>
              <a:rPr lang="pt-BR" sz="2000" b="1" dirty="0">
                <a:solidFill>
                  <a:srgbClr val="000000"/>
                </a:solidFill>
                <a:latin typeface="Myriad Pro" pitchFamily="-110" charset="0"/>
              </a:rPr>
              <a:t>faltando</a:t>
            </a:r>
            <a:r>
              <a:rPr lang="pt-BR" sz="2000" dirty="0" smtClean="0">
                <a:solidFill>
                  <a:srgbClr val="000000"/>
                </a:solidFill>
                <a:latin typeface="Myriad Pro" pitchFamily="-110" charset="0"/>
              </a:rPr>
              <a:t>?</a:t>
            </a:r>
          </a:p>
          <a:p>
            <a:pPr marL="215417" indent="-215417">
              <a:spcBef>
                <a:spcPts val="1200"/>
              </a:spcBef>
              <a:buFont typeface="Arial" charset="0"/>
              <a:buChar char="•"/>
              <a:defRPr/>
            </a:pPr>
            <a:r>
              <a:rPr lang="pt-BR" sz="2000" dirty="0">
                <a:solidFill>
                  <a:srgbClr val="000000"/>
                </a:solidFill>
                <a:latin typeface="Myriad Pro" pitchFamily="-110" charset="0"/>
              </a:rPr>
              <a:t>Como você </a:t>
            </a:r>
            <a:r>
              <a:rPr lang="pt-BR" sz="2000" dirty="0" smtClean="0">
                <a:solidFill>
                  <a:srgbClr val="000000"/>
                </a:solidFill>
                <a:latin typeface="Myriad Pro" pitchFamily="-110" charset="0"/>
              </a:rPr>
              <a:t>planeja </a:t>
            </a:r>
            <a:r>
              <a:rPr lang="pt-BR" sz="2000" b="1" dirty="0" smtClean="0">
                <a:solidFill>
                  <a:srgbClr val="000000"/>
                </a:solidFill>
                <a:latin typeface="Myriad Pro" pitchFamily="-110" charset="0"/>
              </a:rPr>
              <a:t>coletar </a:t>
            </a:r>
            <a:r>
              <a:rPr lang="pt-BR" sz="2000" b="1" dirty="0">
                <a:solidFill>
                  <a:srgbClr val="000000"/>
                </a:solidFill>
                <a:latin typeface="Myriad Pro" pitchFamily="-110" charset="0"/>
              </a:rPr>
              <a:t>as informações </a:t>
            </a:r>
            <a:r>
              <a:rPr lang="pt-BR" sz="2000" dirty="0">
                <a:solidFill>
                  <a:srgbClr val="000000"/>
                </a:solidFill>
                <a:latin typeface="Myriad Pro" pitchFamily="-110" charset="0"/>
              </a:rPr>
              <a:t>necessárias para esta parte do estudo de caso?</a:t>
            </a:r>
            <a:endParaRPr lang="en-US" sz="2000" dirty="0" smtClean="0">
              <a:solidFill>
                <a:srgbClr val="000000"/>
              </a:solidFill>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Quem você </a:t>
            </a:r>
            <a:r>
              <a:rPr lang="pt-BR" sz="2000" dirty="0" smtClean="0">
                <a:solidFill>
                  <a:srgbClr val="000000"/>
                </a:solidFill>
                <a:latin typeface="Myriad Pro" pitchFamily="-110" charset="0"/>
              </a:rPr>
              <a:t>planeja </a:t>
            </a:r>
            <a:r>
              <a:rPr lang="pt-BR" sz="2000" b="1" dirty="0" smtClean="0">
                <a:solidFill>
                  <a:srgbClr val="000000"/>
                </a:solidFill>
                <a:latin typeface="Myriad Pro" pitchFamily="-110" charset="0"/>
              </a:rPr>
              <a:t>entrevistar </a:t>
            </a:r>
            <a:r>
              <a:rPr lang="pt-BR" sz="2000" dirty="0">
                <a:solidFill>
                  <a:srgbClr val="000000"/>
                </a:solidFill>
                <a:latin typeface="Myriad Pro" pitchFamily="-110" charset="0"/>
              </a:rPr>
              <a:t>para esta parte do estudo de caso? O que você </a:t>
            </a:r>
            <a:r>
              <a:rPr lang="pt-BR" sz="2000" b="1" dirty="0">
                <a:solidFill>
                  <a:srgbClr val="000000"/>
                </a:solidFill>
                <a:latin typeface="Myriad Pro" pitchFamily="-110" charset="0"/>
              </a:rPr>
              <a:t>perguntaria</a:t>
            </a:r>
            <a:r>
              <a:rPr lang="pt-BR" sz="2000" dirty="0" smtClean="0">
                <a:solidFill>
                  <a:srgbClr val="000000"/>
                </a:solidFill>
                <a:latin typeface="Myriad Pro" pitchFamily="-110" charset="0"/>
              </a:rPr>
              <a:t>?</a:t>
            </a:r>
            <a:endParaRPr lang="en-US" sz="2000" dirty="0" smtClean="0">
              <a:solidFill>
                <a:srgbClr val="000000"/>
              </a:solidFill>
              <a:latin typeface="Myriad Pro" pitchFamily="-110" charset="0"/>
            </a:endParaRPr>
          </a:p>
        </p:txBody>
      </p:sp>
      <p:grpSp>
        <p:nvGrpSpPr>
          <p:cNvPr id="15" name="Gruppierung 7"/>
          <p:cNvGrpSpPr>
            <a:grpSpLocks/>
          </p:cNvGrpSpPr>
          <p:nvPr/>
        </p:nvGrpSpPr>
        <p:grpSpPr bwMode="auto">
          <a:xfrm>
            <a:off x="1143000" y="1951892"/>
            <a:ext cx="5638800" cy="4372708"/>
            <a:chOff x="2667000" y="2057400"/>
            <a:chExt cx="3505200" cy="1905000"/>
          </a:xfrm>
        </p:grpSpPr>
        <p:cxnSp>
          <p:nvCxnSpPr>
            <p:cNvPr id="16" name="Gerade Verbindung 23"/>
            <p:cNvCxnSpPr>
              <a:cxnSpLocks noChangeShapeType="1"/>
            </p:cNvCxnSpPr>
            <p:nvPr/>
          </p:nvCxnSpPr>
          <p:spPr bwMode="auto">
            <a:xfrm>
              <a:off x="2667000" y="2057400"/>
              <a:ext cx="3505200" cy="879"/>
            </a:xfrm>
            <a:prstGeom prst="line">
              <a:avLst/>
            </a:prstGeom>
            <a:noFill/>
            <a:ln w="127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Gerade Verbindung 24"/>
            <p:cNvCxnSpPr>
              <a:cxnSpLocks noChangeShapeType="1"/>
            </p:cNvCxnSpPr>
            <p:nvPr/>
          </p:nvCxnSpPr>
          <p:spPr bwMode="auto">
            <a:xfrm>
              <a:off x="2667000" y="3961521"/>
              <a:ext cx="3505200" cy="879"/>
            </a:xfrm>
            <a:prstGeom prst="line">
              <a:avLst/>
            </a:prstGeom>
            <a:noFill/>
            <a:ln w="127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8" name="Richtungspfeil 25"/>
          <p:cNvSpPr>
            <a:spLocks noChangeArrowheads="1"/>
          </p:cNvSpPr>
          <p:nvPr/>
        </p:nvSpPr>
        <p:spPr bwMode="auto">
          <a:xfrm>
            <a:off x="107504" y="1987777"/>
            <a:ext cx="914400" cy="4372709"/>
          </a:xfrm>
          <a:prstGeom prst="homePlate">
            <a:avLst>
              <a:gd name="adj" fmla="val 50000"/>
            </a:avLst>
          </a:prstGeom>
          <a:solidFill>
            <a:srgbClr val="C7842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solidFill>
                <a:srgbClr val="FFFFFF"/>
              </a:solidFill>
              <a:latin typeface="Arial" charset="0"/>
              <a:ea typeface="ＭＳ Ｐゴシック" charset="0"/>
              <a:cs typeface="ＭＳ Ｐゴシック" charset="0"/>
            </a:endParaRPr>
          </a:p>
        </p:txBody>
      </p:sp>
      <p:sp>
        <p:nvSpPr>
          <p:cNvPr id="19" name="Rechteck 38"/>
          <p:cNvSpPr>
            <a:spLocks noChangeArrowheads="1"/>
          </p:cNvSpPr>
          <p:nvPr/>
        </p:nvSpPr>
        <p:spPr bwMode="auto">
          <a:xfrm rot="16200000">
            <a:off x="-1734034" y="3762984"/>
            <a:ext cx="4372709" cy="75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2800" b="1" dirty="0" smtClean="0">
                <a:solidFill>
                  <a:srgbClr val="FFFFFF"/>
                </a:solidFill>
              </a:rPr>
              <a:t>SUGESTÃO DE TAREFAS</a:t>
            </a:r>
            <a:endParaRPr lang="de-DE" sz="2800" b="1" dirty="0">
              <a:solidFill>
                <a:srgbClr val="FFFFFF"/>
              </a:solidFill>
            </a:endParaRPr>
          </a:p>
          <a:p>
            <a:pPr algn="ctr" eaLnBrk="1" hangingPunct="1"/>
            <a:r>
              <a:rPr lang="de-DE" sz="1477" b="1" dirty="0">
                <a:solidFill>
                  <a:srgbClr val="FFFFFF"/>
                </a:solidFill>
              </a:rPr>
              <a:t> </a:t>
            </a:r>
          </a:p>
        </p:txBody>
      </p:sp>
      <p:sp>
        <p:nvSpPr>
          <p:cNvPr id="20" name="Ovale Legende 10"/>
          <p:cNvSpPr>
            <a:spLocks noChangeArrowheads="1"/>
          </p:cNvSpPr>
          <p:nvPr/>
        </p:nvSpPr>
        <p:spPr bwMode="auto">
          <a:xfrm>
            <a:off x="6357500" y="1124744"/>
            <a:ext cx="2967027" cy="2357804"/>
          </a:xfrm>
          <a:prstGeom prst="wedgeEllipseCallout">
            <a:avLst>
              <a:gd name="adj1" fmla="val -45120"/>
              <a:gd name="adj2" fmla="val 65907"/>
            </a:avLst>
          </a:prstGeom>
          <a:solidFill>
            <a:srgbClr val="C7842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pt-BR" sz="1200" dirty="0" smtClean="0">
                <a:solidFill>
                  <a:schemeClr val="bg1"/>
                </a:solidFill>
              </a:rPr>
              <a:t>Pedimos que, por gentileza, respondam a essas perguntas com antecedência ao treinamento.  Dessa forma, </a:t>
            </a:r>
            <a:r>
              <a:rPr lang="pt-BR" sz="1200" dirty="0">
                <a:solidFill>
                  <a:schemeClr val="bg1"/>
                </a:solidFill>
              </a:rPr>
              <a:t>podemos </a:t>
            </a:r>
            <a:r>
              <a:rPr lang="pt-BR" sz="1200" dirty="0" smtClean="0">
                <a:solidFill>
                  <a:schemeClr val="bg1"/>
                </a:solidFill>
              </a:rPr>
              <a:t>discuti-las de forma aprofundada durante </a:t>
            </a:r>
            <a:r>
              <a:rPr lang="pt-BR" sz="1200" dirty="0">
                <a:solidFill>
                  <a:schemeClr val="bg1"/>
                </a:solidFill>
              </a:rPr>
              <a:t>o treinamento. </a:t>
            </a:r>
          </a:p>
          <a:p>
            <a:r>
              <a:rPr lang="pt-BR" sz="1200" dirty="0">
                <a:solidFill>
                  <a:schemeClr val="bg1"/>
                </a:solidFill>
              </a:rPr>
              <a:t>Você pode usar </a:t>
            </a:r>
            <a:r>
              <a:rPr lang="pt-BR" sz="1200" dirty="0" smtClean="0">
                <a:solidFill>
                  <a:schemeClr val="bg1"/>
                </a:solidFill>
              </a:rPr>
              <a:t>esse o </a:t>
            </a:r>
            <a:r>
              <a:rPr lang="pt-BR" sz="1200" dirty="0">
                <a:solidFill>
                  <a:schemeClr val="bg1"/>
                </a:solidFill>
              </a:rPr>
              <a:t>modelo de </a:t>
            </a:r>
            <a:r>
              <a:rPr lang="pt-BR" sz="1200" dirty="0" err="1" smtClean="0">
                <a:solidFill>
                  <a:schemeClr val="bg1"/>
                </a:solidFill>
              </a:rPr>
              <a:t>template</a:t>
            </a:r>
            <a:r>
              <a:rPr lang="pt-BR" sz="1200" dirty="0" smtClean="0">
                <a:solidFill>
                  <a:schemeClr val="bg1"/>
                </a:solidFill>
              </a:rPr>
              <a:t> como referência.</a:t>
            </a:r>
            <a:endParaRPr lang="de-DE" sz="1200" dirty="0" smtClean="0">
              <a:solidFill>
                <a:schemeClr val="bg1"/>
              </a:solidFill>
            </a:endParaRPr>
          </a:p>
          <a:p>
            <a:endParaRPr lang="de-DE" sz="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5E34252-93C4-4A3E-97CE-665E5501A290}" type="slidenum">
              <a:rPr lang="en-GB">
                <a:solidFill>
                  <a:schemeClr val="bg1"/>
                </a:solidFill>
                <a:latin typeface="Arial" panose="020B0604020202020204" pitchFamily="34" charset="0"/>
              </a:rPr>
              <a:pPr/>
              <a:t>26</a:t>
            </a:fld>
            <a:endParaRPr lang="en-GB">
              <a:solidFill>
                <a:schemeClr val="bg1"/>
              </a:solidFill>
              <a:latin typeface="Arial" panose="020B0604020202020204" pitchFamily="34" charset="0"/>
            </a:endParaRPr>
          </a:p>
        </p:txBody>
      </p:sp>
      <p:sp>
        <p:nvSpPr>
          <p:cNvPr id="6" name="Rectangle 2"/>
          <p:cNvSpPr txBox="1">
            <a:spLocks noChangeArrowheads="1"/>
          </p:cNvSpPr>
          <p:nvPr/>
        </p:nvSpPr>
        <p:spPr>
          <a:xfrm>
            <a:off x="388800" y="262800"/>
            <a:ext cx="7772400" cy="1054800"/>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b="1" cap="none" smtClean="0">
                <a:solidFill>
                  <a:schemeClr val="accent6"/>
                </a:solidFill>
                <a:latin typeface="Myriad Pro" panose="020B0503030403020204" pitchFamily="34" charset="0"/>
                <a:ea typeface="ＭＳ Ｐゴシック" panose="020B0600070205080204" pitchFamily="34" charset="-128"/>
              </a:rPr>
              <a:t>ESTRUTURA E PRINCIPAIS QUESTÕES </a:t>
            </a:r>
            <a:endParaRPr lang="en-GB" b="1" cap="none" dirty="0" smtClean="0">
              <a:solidFill>
                <a:schemeClr val="accent6"/>
              </a:solidFill>
              <a:latin typeface="Myriad Pro" panose="020B0503030403020204" pitchFamily="34" charset="0"/>
              <a:ea typeface="ＭＳ Ｐゴシック" panose="020B0600070205080204" pitchFamily="34" charset="-128"/>
            </a:endParaRPr>
          </a:p>
        </p:txBody>
      </p:sp>
      <p:graphicFrame>
        <p:nvGraphicFramePr>
          <p:cNvPr id="8" name="Diyagram 6"/>
          <p:cNvGraphicFramePr/>
          <p:nvPr>
            <p:extLst>
              <p:ext uri="{D42A27DB-BD31-4B8C-83A1-F6EECF244321}">
                <p14:modId xmlns:p14="http://schemas.microsoft.com/office/powerpoint/2010/main" val="3724664090"/>
              </p:ext>
            </p:extLst>
          </p:nvPr>
        </p:nvGraphicFramePr>
        <p:xfrm>
          <a:off x="409821" y="1310897"/>
          <a:ext cx="7772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54337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7" name="Rectangle 2"/>
          <p:cNvSpPr>
            <a:spLocks noGrp="1" noChangeArrowheads="1"/>
          </p:cNvSpPr>
          <p:nvPr>
            <p:ph type="title"/>
          </p:nvPr>
        </p:nvSpPr>
        <p:spPr>
          <a:xfrm>
            <a:off x="388800" y="262800"/>
            <a:ext cx="8229600" cy="1054800"/>
          </a:xfrm>
        </p:spPr>
        <p:txBody>
          <a:bodyPr>
            <a:normAutofit/>
          </a:bodyPr>
          <a:lstStyle/>
          <a:p>
            <a:r>
              <a:rPr lang="de-DE" sz="2800" b="1" cap="none" dirty="0" smtClean="0">
                <a:solidFill>
                  <a:schemeClr val="accent6"/>
                </a:solidFill>
                <a:latin typeface="Myriad Pro" panose="020B0503030403020204" pitchFamily="34" charset="0"/>
                <a:ea typeface="ＭＳ Ｐゴシック" panose="020B0600070205080204" pitchFamily="34" charset="-128"/>
              </a:rPr>
              <a:t>PERGUNTAS PARA PESQUISA: ATORES</a:t>
            </a:r>
          </a:p>
        </p:txBody>
      </p:sp>
      <p:sp>
        <p:nvSpPr>
          <p:cNvPr id="34829"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824A8B76-7CE8-46C3-9F36-7C0D13A9A554}" type="slidenum">
              <a:rPr lang="en-GB">
                <a:solidFill>
                  <a:schemeClr val="bg1"/>
                </a:solidFill>
                <a:latin typeface="Arial" panose="020B0604020202020204" pitchFamily="34" charset="0"/>
              </a:rPr>
              <a:pPr/>
              <a:t>27</a:t>
            </a:fld>
            <a:endParaRPr lang="en-GB">
              <a:solidFill>
                <a:schemeClr val="bg1"/>
              </a:solidFill>
              <a:latin typeface="Arial" panose="020B0604020202020204" pitchFamily="34" charset="0"/>
            </a:endParaRPr>
          </a:p>
        </p:txBody>
      </p:sp>
      <p:grpSp>
        <p:nvGrpSpPr>
          <p:cNvPr id="34833" name="Gruppierung 36"/>
          <p:cNvGrpSpPr>
            <a:grpSpLocks/>
          </p:cNvGrpSpPr>
          <p:nvPr/>
        </p:nvGrpSpPr>
        <p:grpSpPr bwMode="auto">
          <a:xfrm>
            <a:off x="7315200" y="474785"/>
            <a:ext cx="1066800" cy="633046"/>
            <a:chOff x="381000" y="1066800"/>
            <a:chExt cx="8305800" cy="5257800"/>
          </a:xfrm>
        </p:grpSpPr>
        <p:sp>
          <p:nvSpPr>
            <p:cNvPr id="38" name="Abgerundetes Rechteck 37"/>
            <p:cNvSpPr/>
            <p:nvPr/>
          </p:nvSpPr>
          <p:spPr>
            <a:xfrm>
              <a:off x="381000" y="1066800"/>
              <a:ext cx="8305800" cy="5257800"/>
            </a:xfrm>
            <a:prstGeom prst="roundRect">
              <a:avLst>
                <a:gd name="adj" fmla="val 3595"/>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39" name="Abgerundetes Rechteck 38"/>
            <p:cNvSpPr/>
            <p:nvPr/>
          </p:nvSpPr>
          <p:spPr>
            <a:xfrm>
              <a:off x="540727" y="1225025"/>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0" name="Abgerundetes Rechteck 39"/>
            <p:cNvSpPr/>
            <p:nvPr/>
          </p:nvSpPr>
          <p:spPr>
            <a:xfrm>
              <a:off x="540727" y="2210858"/>
              <a:ext cx="2509995"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1" name="Abgerundetes Rechteck 40"/>
            <p:cNvSpPr/>
            <p:nvPr/>
          </p:nvSpPr>
          <p:spPr>
            <a:xfrm>
              <a:off x="540727" y="5338766"/>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2" name="Abgerundetes Rechteck 41"/>
            <p:cNvSpPr/>
            <p:nvPr/>
          </p:nvSpPr>
          <p:spPr>
            <a:xfrm>
              <a:off x="3244679" y="2210858"/>
              <a:ext cx="2498582" cy="304270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3" name="Abgerundetes Rechteck 42"/>
            <p:cNvSpPr/>
            <p:nvPr/>
          </p:nvSpPr>
          <p:spPr>
            <a:xfrm>
              <a:off x="5948624" y="2210858"/>
              <a:ext cx="2498589"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graphicFrame>
        <p:nvGraphicFramePr>
          <p:cNvPr id="2" name="Diyagram 1"/>
          <p:cNvGraphicFramePr/>
          <p:nvPr>
            <p:extLst>
              <p:ext uri="{D42A27DB-BD31-4B8C-83A1-F6EECF244321}">
                <p14:modId xmlns:p14="http://schemas.microsoft.com/office/powerpoint/2010/main" val="3553289567"/>
              </p:ext>
            </p:extLst>
          </p:nvPr>
        </p:nvGraphicFramePr>
        <p:xfrm>
          <a:off x="388800" y="1524000"/>
          <a:ext cx="7894027"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Rectangle 8"/>
          <p:cNvSpPr>
            <a:spLocks noChangeArrowheads="1"/>
          </p:cNvSpPr>
          <p:nvPr>
            <p:custDataLst>
              <p:tags r:id="rId1"/>
            </p:custDataLst>
          </p:nvPr>
        </p:nvSpPr>
        <p:spPr bwMode="auto">
          <a:xfrm>
            <a:off x="509710" y="1198624"/>
            <a:ext cx="116669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dirty="0" err="1" smtClean="0"/>
              <a:t>Elementos</a:t>
            </a:r>
            <a:endParaRPr lang="en-GB" sz="1477" b="1" dirty="0"/>
          </a:p>
        </p:txBody>
      </p:sp>
      <p:sp>
        <p:nvSpPr>
          <p:cNvPr id="3" name="Dikdörtgen 2"/>
          <p:cNvSpPr/>
          <p:nvPr/>
        </p:nvSpPr>
        <p:spPr>
          <a:xfrm>
            <a:off x="2048331" y="1143000"/>
            <a:ext cx="2404504" cy="338554"/>
          </a:xfrm>
          <a:prstGeom prst="rect">
            <a:avLst/>
          </a:prstGeom>
        </p:spPr>
        <p:txBody>
          <a:bodyPr wrap="none">
            <a:spAutoFit/>
          </a:bodyPr>
          <a:lstStyle/>
          <a:p>
            <a:pPr eaLnBrk="1" hangingPunct="1">
              <a:spcBef>
                <a:spcPct val="20000"/>
              </a:spcBef>
            </a:pPr>
            <a:r>
              <a:rPr lang="en-GB" b="1" dirty="0" err="1" smtClean="0"/>
              <a:t>Perguntas</a:t>
            </a:r>
            <a:r>
              <a:rPr lang="en-GB" b="1" dirty="0" smtClean="0"/>
              <a:t> de </a:t>
            </a:r>
            <a:r>
              <a:rPr lang="en-GB" b="1" dirty="0" err="1" smtClean="0"/>
              <a:t>Referência</a:t>
            </a:r>
            <a:endParaRPr lang="en-GB" b="1" dirty="0"/>
          </a:p>
        </p:txBody>
      </p:sp>
    </p:spTree>
    <p:extLst>
      <p:ext uri="{BB962C8B-B14F-4D97-AF65-F5344CB8AC3E}">
        <p14:creationId xmlns:p14="http://schemas.microsoft.com/office/powerpoint/2010/main" val="14568677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4"/>
          <p:cNvSpPr>
            <a:spLocks noChangeShapeType="1"/>
          </p:cNvSpPr>
          <p:nvPr/>
        </p:nvSpPr>
        <p:spPr bwMode="auto">
          <a:xfrm>
            <a:off x="8277958" y="933450"/>
            <a:ext cx="0" cy="13335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477"/>
          </a:p>
        </p:txBody>
      </p:sp>
      <p:sp>
        <p:nvSpPr>
          <p:cNvPr id="35843" name="Line 5"/>
          <p:cNvSpPr>
            <a:spLocks noChangeShapeType="1"/>
          </p:cNvSpPr>
          <p:nvPr/>
        </p:nvSpPr>
        <p:spPr bwMode="auto">
          <a:xfrm>
            <a:off x="4572000" y="933451"/>
            <a:ext cx="4397" cy="17438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sz="1477"/>
          </a:p>
        </p:txBody>
      </p:sp>
      <p:sp>
        <p:nvSpPr>
          <p:cNvPr id="35844" name="Titel 1"/>
          <p:cNvSpPr>
            <a:spLocks noGrp="1"/>
          </p:cNvSpPr>
          <p:nvPr>
            <p:ph type="title"/>
          </p:nvPr>
        </p:nvSpPr>
        <p:spPr>
          <a:xfrm>
            <a:off x="386862" y="262800"/>
            <a:ext cx="7772400" cy="932400"/>
          </a:xfrm>
          <a:ln/>
        </p:spPr>
        <p:txBody>
          <a:bodyPr>
            <a:normAutofit/>
          </a:bodyPr>
          <a:lstStyle/>
          <a:p>
            <a:pPr eaLnBrk="1" hangingPunct="1"/>
            <a:r>
              <a:rPr lang="de-DE" sz="2800" b="1" cap="none" dirty="0" smtClean="0">
                <a:solidFill>
                  <a:schemeClr val="accent6"/>
                </a:solidFill>
                <a:latin typeface="Myriad Pro" panose="020B0503030403020204" pitchFamily="34" charset="0"/>
                <a:ea typeface="ＭＳ Ｐゴシック" panose="020B0600070205080204" pitchFamily="34" charset="-128"/>
              </a:rPr>
              <a:t>ATORES: 4 CATEGORIAS</a:t>
            </a:r>
          </a:p>
        </p:txBody>
      </p:sp>
      <p:sp>
        <p:nvSpPr>
          <p:cNvPr id="35845" name="Foliennummernplatzhalt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7DD9B2F-D5F9-498D-949D-7534463350E6}" type="slidenum">
              <a:rPr lang="de-DE" sz="1292">
                <a:solidFill>
                  <a:schemeClr val="bg1"/>
                </a:solidFill>
              </a:rPr>
              <a:pPr/>
              <a:t>28</a:t>
            </a:fld>
            <a:endParaRPr lang="de-DE" sz="1292">
              <a:solidFill>
                <a:schemeClr val="bg1"/>
              </a:solidFill>
            </a:endParaRPr>
          </a:p>
        </p:txBody>
      </p:sp>
      <p:sp>
        <p:nvSpPr>
          <p:cNvPr id="35846" name="Rectangle 23"/>
          <p:cNvSpPr>
            <a:spLocks noChangeArrowheads="1"/>
          </p:cNvSpPr>
          <p:nvPr>
            <p:custDataLst>
              <p:tags r:id="rId1"/>
            </p:custDataLst>
          </p:nvPr>
        </p:nvSpPr>
        <p:spPr bwMode="auto">
          <a:xfrm>
            <a:off x="533400" y="6383216"/>
            <a:ext cx="8610600"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GB" sz="923" dirty="0" smtClean="0"/>
              <a:t>Fonte: </a:t>
            </a:r>
            <a:r>
              <a:rPr lang="de-DE" sz="923" dirty="0"/>
              <a:t>UNDP (2010) The MDGs – Everyone</a:t>
            </a:r>
            <a:r>
              <a:rPr lang="de-DE" altLang="en-US" sz="923" dirty="0"/>
              <a:t>‘</a:t>
            </a:r>
            <a:r>
              <a:rPr lang="de-DE" sz="923" dirty="0"/>
              <a:t>s Business</a:t>
            </a:r>
            <a:endParaRPr lang="en-GB" sz="923" dirty="0"/>
          </a:p>
        </p:txBody>
      </p:sp>
      <p:pic>
        <p:nvPicPr>
          <p:cNvPr id="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3354" y="1480039"/>
            <a:ext cx="3528646" cy="4586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5853" name="Inhaltsplatzhalter 2"/>
          <p:cNvSpPr txBox="1">
            <a:spLocks/>
          </p:cNvSpPr>
          <p:nvPr/>
        </p:nvSpPr>
        <p:spPr bwMode="auto">
          <a:xfrm>
            <a:off x="2091105" y="2551235"/>
            <a:ext cx="2621573" cy="80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992" tIns="42497" rIns="84992" bIns="42497"/>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de-DE" altLang="ja-JP" sz="1477" dirty="0">
              <a:solidFill>
                <a:schemeClr val="tx2"/>
              </a:solidFill>
            </a:endParaRPr>
          </a:p>
        </p:txBody>
      </p:sp>
      <p:grpSp>
        <p:nvGrpSpPr>
          <p:cNvPr id="35856" name="Gruppierung 36"/>
          <p:cNvGrpSpPr>
            <a:grpSpLocks/>
          </p:cNvGrpSpPr>
          <p:nvPr/>
        </p:nvGrpSpPr>
        <p:grpSpPr bwMode="auto">
          <a:xfrm>
            <a:off x="7315200" y="474785"/>
            <a:ext cx="1066800" cy="633046"/>
            <a:chOff x="381000" y="1066800"/>
            <a:chExt cx="8305800" cy="5257800"/>
          </a:xfrm>
        </p:grpSpPr>
        <p:sp>
          <p:nvSpPr>
            <p:cNvPr id="18" name="Abgerundetes Rechteck 17"/>
            <p:cNvSpPr/>
            <p:nvPr/>
          </p:nvSpPr>
          <p:spPr>
            <a:xfrm>
              <a:off x="381000" y="1066800"/>
              <a:ext cx="8305800" cy="5257800"/>
            </a:xfrm>
            <a:prstGeom prst="roundRect">
              <a:avLst>
                <a:gd name="adj" fmla="val 3595"/>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19" name="Abgerundetes Rechteck 18"/>
            <p:cNvSpPr/>
            <p:nvPr/>
          </p:nvSpPr>
          <p:spPr>
            <a:xfrm>
              <a:off x="540727" y="1225025"/>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0" name="Abgerundetes Rechteck 19"/>
            <p:cNvSpPr/>
            <p:nvPr/>
          </p:nvSpPr>
          <p:spPr>
            <a:xfrm>
              <a:off x="540727" y="2210858"/>
              <a:ext cx="2509995"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1" name="Abgerundetes Rechteck 20"/>
            <p:cNvSpPr/>
            <p:nvPr/>
          </p:nvSpPr>
          <p:spPr>
            <a:xfrm>
              <a:off x="540727" y="5338766"/>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2" name="Abgerundetes Rechteck 21"/>
            <p:cNvSpPr/>
            <p:nvPr/>
          </p:nvSpPr>
          <p:spPr>
            <a:xfrm>
              <a:off x="3244679" y="2210858"/>
              <a:ext cx="2498582" cy="304270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3" name="Abgerundetes Rechteck 22"/>
            <p:cNvSpPr/>
            <p:nvPr/>
          </p:nvSpPr>
          <p:spPr>
            <a:xfrm>
              <a:off x="5948624" y="2210858"/>
              <a:ext cx="2498589"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graphicFrame>
        <p:nvGraphicFramePr>
          <p:cNvPr id="3" name="Diyagram 2"/>
          <p:cNvGraphicFramePr/>
          <p:nvPr>
            <p:extLst>
              <p:ext uri="{D42A27DB-BD31-4B8C-83A1-F6EECF244321}">
                <p14:modId xmlns:p14="http://schemas.microsoft.com/office/powerpoint/2010/main" val="4030452116"/>
              </p:ext>
            </p:extLst>
          </p:nvPr>
        </p:nvGraphicFramePr>
        <p:xfrm>
          <a:off x="152400" y="1000125"/>
          <a:ext cx="4700954" cy="524827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596427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316523" y="263769"/>
            <a:ext cx="7772400" cy="1055077"/>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VISÃO GERAL</a:t>
            </a:r>
          </a:p>
        </p:txBody>
      </p:sp>
      <p:sp>
        <p:nvSpPr>
          <p:cNvPr id="614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CF15DC00-7BFE-4CFE-8097-3BF4D4C9434A}" type="slidenum">
              <a:rPr lang="de-DE" sz="1292">
                <a:solidFill>
                  <a:schemeClr val="bg1"/>
                </a:solidFill>
              </a:rPr>
              <a:pPr/>
              <a:t>2</a:t>
            </a:fld>
            <a:endParaRPr lang="de-DE" sz="1292">
              <a:solidFill>
                <a:schemeClr val="bg1"/>
              </a:solidFill>
            </a:endParaRPr>
          </a:p>
        </p:txBody>
      </p:sp>
      <p:sp>
        <p:nvSpPr>
          <p:cNvPr id="6148" name="Textfeld 1"/>
          <p:cNvSpPr txBox="1">
            <a:spLocks noChangeArrowheads="1"/>
          </p:cNvSpPr>
          <p:nvPr/>
        </p:nvSpPr>
        <p:spPr bwMode="auto">
          <a:xfrm>
            <a:off x="316523" y="1318847"/>
            <a:ext cx="8053754" cy="5262979"/>
          </a:xfrm>
          <a:prstGeom prst="rect">
            <a:avLst/>
          </a:prstGeom>
          <a:solidFill>
            <a:schemeClr val="tx1">
              <a:alpha val="10000"/>
            </a:schemeClr>
          </a:solidFill>
          <a:ln>
            <a:solidFill>
              <a:schemeClr val="bg2"/>
            </a:solidFill>
          </a:ln>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US" sz="2400" dirty="0" err="1" smtClean="0"/>
              <a:t>Contexto</a:t>
            </a:r>
            <a:endParaRPr lang="en-US" sz="2400" dirty="0"/>
          </a:p>
          <a:p>
            <a:pPr eaLnBrk="1" hangingPunct="1"/>
            <a:endParaRPr lang="en-US" sz="2400" dirty="0"/>
          </a:p>
          <a:p>
            <a:pPr eaLnBrk="1" hangingPunct="1"/>
            <a:r>
              <a:rPr lang="en-US" sz="2400" dirty="0" err="1" smtClean="0"/>
              <a:t>Objetivo</a:t>
            </a:r>
            <a:endParaRPr lang="en-US" sz="2400" dirty="0"/>
          </a:p>
          <a:p>
            <a:pPr eaLnBrk="1" hangingPunct="1"/>
            <a:endParaRPr lang="en-US" sz="2400" dirty="0"/>
          </a:p>
          <a:p>
            <a:pPr eaLnBrk="1" hangingPunct="1"/>
            <a:r>
              <a:rPr lang="en-US" sz="2400" dirty="0" err="1" smtClean="0"/>
              <a:t>Público-Alvo</a:t>
            </a:r>
            <a:endParaRPr lang="en-US" sz="2400" dirty="0"/>
          </a:p>
          <a:p>
            <a:pPr eaLnBrk="1" hangingPunct="1"/>
            <a:endParaRPr lang="en-US" sz="2400" dirty="0"/>
          </a:p>
          <a:p>
            <a:pPr eaLnBrk="1" hangingPunct="1"/>
            <a:r>
              <a:rPr lang="en-US" sz="2400" dirty="0" err="1" smtClean="0"/>
              <a:t>Conteúdo</a:t>
            </a:r>
            <a:endParaRPr lang="en-US" sz="2400" dirty="0"/>
          </a:p>
          <a:p>
            <a:pPr eaLnBrk="1" hangingPunct="1"/>
            <a:endParaRPr lang="en-US" sz="2400" dirty="0"/>
          </a:p>
          <a:p>
            <a:pPr eaLnBrk="1" hangingPunct="1"/>
            <a:r>
              <a:rPr lang="en-US" sz="2400" dirty="0" err="1" smtClean="0"/>
              <a:t>Pesquisas</a:t>
            </a:r>
            <a:endParaRPr lang="en-US" sz="2400" dirty="0"/>
          </a:p>
          <a:p>
            <a:pPr eaLnBrk="1" hangingPunct="1"/>
            <a:endParaRPr lang="en-US" sz="2400" dirty="0"/>
          </a:p>
          <a:p>
            <a:pPr eaLnBrk="1" hangingPunct="1"/>
            <a:r>
              <a:rPr lang="en-US" sz="2400" dirty="0"/>
              <a:t>Templates</a:t>
            </a:r>
          </a:p>
          <a:p>
            <a:pPr eaLnBrk="1" hangingPunct="1"/>
            <a:endParaRPr lang="en-US" sz="2400" dirty="0"/>
          </a:p>
          <a:p>
            <a:pPr eaLnBrk="1" hangingPunct="1"/>
            <a:r>
              <a:rPr lang="en-US" sz="2400" dirty="0" err="1" smtClean="0"/>
              <a:t>Próximos</a:t>
            </a:r>
            <a:r>
              <a:rPr lang="en-US" sz="2400" dirty="0" smtClean="0"/>
              <a:t> </a:t>
            </a:r>
            <a:r>
              <a:rPr lang="en-US" sz="2400" dirty="0" err="1" smtClean="0"/>
              <a:t>Passos</a:t>
            </a:r>
            <a:endParaRPr lang="en-US" sz="2400" dirty="0"/>
          </a:p>
          <a:p>
            <a:pPr eaLnBrk="1" hangingPunct="1"/>
            <a:endParaRPr lang="de-DE" sz="2400" dirty="0">
              <a:solidFill>
                <a:srgbClr val="B3442F"/>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8800" y="262800"/>
            <a:ext cx="8229600" cy="921600"/>
          </a:xfrm>
        </p:spPr>
        <p:txBody>
          <a:bodyPr>
            <a:normAutofit fontScale="90000"/>
          </a:bodyPr>
          <a:lstStyle/>
          <a:p>
            <a:r>
              <a:rPr lang="en-US" sz="2800" b="1" cap="none" dirty="0" smtClean="0">
                <a:solidFill>
                  <a:schemeClr val="accent6"/>
                </a:solidFill>
                <a:latin typeface="Myriad Pro" panose="020B0503030403020204" pitchFamily="34" charset="0"/>
                <a:ea typeface="ＭＳ Ｐゴシック" panose="020B0600070205080204" pitchFamily="34" charset="-128"/>
              </a:rPr>
              <a:t>EXAMPLO: </a:t>
            </a:r>
            <a:r>
              <a:rPr lang="tr-TR" sz="2800" b="1" cap="none" dirty="0" smtClean="0">
                <a:solidFill>
                  <a:schemeClr val="accent6"/>
                </a:solidFill>
                <a:latin typeface="Myriad Pro" panose="020B0503030403020204" pitchFamily="34" charset="0"/>
                <a:ea typeface="ＭＳ Ｐゴシック" panose="020B0600070205080204" pitchFamily="34" charset="-128"/>
              </a:rPr>
              <a:t>VOTORANTOM CELULOSE E PAPEL</a:t>
            </a:r>
            <a:endParaRPr lang="de-DE" sz="2800" b="1" cap="none" dirty="0" smtClean="0">
              <a:solidFill>
                <a:schemeClr val="accent6"/>
              </a:solidFill>
              <a:latin typeface="Myriad Pro" panose="020B0503030403020204" pitchFamily="34" charset="0"/>
              <a:ea typeface="ＭＳ Ｐゴシック" panose="020B0600070205080204" pitchFamily="34" charset="-128"/>
            </a:endParaRPr>
          </a:p>
        </p:txBody>
      </p:sp>
      <p:pic>
        <p:nvPicPr>
          <p:cNvPr id="47" name="Content Placeholder 46"/>
          <p:cNvPicPr>
            <a:picLocks noGrp="1"/>
          </p:cNvPicPr>
          <p:nvPr>
            <p:ph idx="1"/>
          </p:nvPr>
        </p:nvPicPr>
        <p:blipFill>
          <a:blip r:embed="rId3"/>
          <a:srcRect l="35433" t="10499" r="35433" b="15748"/>
          <a:stretch>
            <a:fillRect/>
          </a:stretch>
        </p:blipFill>
        <p:spPr bwMode="auto">
          <a:xfrm>
            <a:off x="2657042" y="1371600"/>
            <a:ext cx="3525116" cy="5019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8800" y="262800"/>
            <a:ext cx="8229600" cy="921600"/>
          </a:xfrm>
        </p:spPr>
        <p:txBody>
          <a:bodyPr>
            <a:normAutofit/>
          </a:bodyPr>
          <a:lstStyle/>
          <a:p>
            <a:r>
              <a:rPr lang="en-US" sz="2800" b="1" dirty="0" err="1" smtClean="0">
                <a:solidFill>
                  <a:schemeClr val="accent6"/>
                </a:solidFill>
                <a:latin typeface="Myriad Pro" panose="020B0503030403020204" pitchFamily="34" charset="0"/>
                <a:ea typeface="ＭＳ Ｐゴシック" panose="020B0600070205080204" pitchFamily="34" charset="-128"/>
              </a:rPr>
              <a:t>ExamplO</a:t>
            </a:r>
            <a:r>
              <a:rPr lang="en-US" sz="2800" b="1" dirty="0" smtClean="0">
                <a:solidFill>
                  <a:schemeClr val="accent6"/>
                </a:solidFill>
                <a:latin typeface="Myriad Pro" panose="020B0503030403020204" pitchFamily="34" charset="0"/>
                <a:ea typeface="ＭＳ Ｐゴシック" panose="020B0600070205080204" pitchFamily="34" charset="-128"/>
              </a:rPr>
              <a:t>: </a:t>
            </a:r>
            <a:r>
              <a:rPr lang="tr-TR" sz="2800" b="1" dirty="0" smtClean="0">
                <a:solidFill>
                  <a:schemeClr val="accent6"/>
                </a:solidFill>
                <a:latin typeface="Myriad Pro" panose="020B0503030403020204" pitchFamily="34" charset="0"/>
                <a:ea typeface="ＭＳ Ｐゴシック" panose="020B0600070205080204" pitchFamily="34" charset="-128"/>
              </a:rPr>
              <a:t>Votorantom celulose e papel</a:t>
            </a:r>
            <a:endParaRPr lang="de-DE" sz="2800" b="1" dirty="0" smtClean="0">
              <a:solidFill>
                <a:schemeClr val="accent6"/>
              </a:solidFill>
              <a:latin typeface="Myriad Pro" panose="020B0503030403020204" pitchFamily="34" charset="0"/>
              <a:ea typeface="ＭＳ Ｐゴシック" panose="020B0600070205080204" pitchFamily="34" charset="-128"/>
            </a:endParaRPr>
          </a:p>
        </p:txBody>
      </p:sp>
      <p:sp>
        <p:nvSpPr>
          <p:cNvPr id="36875"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DDC5CC2-861A-4864-B734-58CA3AA74853}" type="slidenum">
              <a:rPr lang="en-GB">
                <a:solidFill>
                  <a:schemeClr val="bg1"/>
                </a:solidFill>
                <a:latin typeface="Arial" panose="020B0604020202020204" pitchFamily="34" charset="0"/>
              </a:rPr>
              <a:pPr/>
              <a:t>30</a:t>
            </a:fld>
            <a:endParaRPr lang="en-GB">
              <a:solidFill>
                <a:schemeClr val="bg1"/>
              </a:solidFill>
              <a:latin typeface="Arial" panose="020B0604020202020204" pitchFamily="34" charset="0"/>
            </a:endParaRPr>
          </a:p>
        </p:txBody>
      </p:sp>
      <p:sp>
        <p:nvSpPr>
          <p:cNvPr id="36867" name="AutoShape 9"/>
          <p:cNvSpPr>
            <a:spLocks noChangeArrowheads="1"/>
          </p:cNvSpPr>
          <p:nvPr>
            <p:custDataLst>
              <p:tags r:id="rId1"/>
            </p:custDataLst>
          </p:nvPr>
        </p:nvSpPr>
        <p:spPr bwMode="auto">
          <a:xfrm rot="16200000">
            <a:off x="755406" y="2286733"/>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68" name="Rectangle 8"/>
          <p:cNvSpPr>
            <a:spLocks noChangeArrowheads="1"/>
          </p:cNvSpPr>
          <p:nvPr>
            <p:custDataLst>
              <p:tags r:id="rId2"/>
            </p:custDataLst>
          </p:nvPr>
        </p:nvSpPr>
        <p:spPr bwMode="auto">
          <a:xfrm>
            <a:off x="505558" y="2795954"/>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Role</a:t>
            </a:r>
          </a:p>
        </p:txBody>
      </p:sp>
      <p:sp>
        <p:nvSpPr>
          <p:cNvPr id="36869" name="AutoShape 9"/>
          <p:cNvSpPr>
            <a:spLocks noChangeArrowheads="1"/>
          </p:cNvSpPr>
          <p:nvPr>
            <p:custDataLst>
              <p:tags r:id="rId3"/>
            </p:custDataLst>
          </p:nvPr>
        </p:nvSpPr>
        <p:spPr bwMode="auto">
          <a:xfrm rot="16200000">
            <a:off x="755406" y="3693502"/>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0" name="Rectangle 8"/>
          <p:cNvSpPr>
            <a:spLocks noChangeArrowheads="1"/>
          </p:cNvSpPr>
          <p:nvPr>
            <p:custDataLst>
              <p:tags r:id="rId4"/>
            </p:custDataLst>
          </p:nvPr>
        </p:nvSpPr>
        <p:spPr bwMode="auto">
          <a:xfrm>
            <a:off x="505558" y="4100146"/>
            <a:ext cx="12954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Interests </a:t>
            </a:r>
            <a:br>
              <a:rPr lang="en-GB" sz="1477" b="1">
                <a:solidFill>
                  <a:schemeClr val="bg1"/>
                </a:solidFill>
              </a:rPr>
            </a:br>
            <a:r>
              <a:rPr lang="en-GB" sz="1477" b="1">
                <a:solidFill>
                  <a:schemeClr val="bg1"/>
                </a:solidFill>
              </a:rPr>
              <a:t>and Benefits</a:t>
            </a:r>
          </a:p>
        </p:txBody>
      </p:sp>
      <p:sp>
        <p:nvSpPr>
          <p:cNvPr id="36871" name="AutoShape 9"/>
          <p:cNvSpPr>
            <a:spLocks noChangeArrowheads="1"/>
          </p:cNvSpPr>
          <p:nvPr>
            <p:custDataLst>
              <p:tags r:id="rId5"/>
            </p:custDataLst>
          </p:nvPr>
        </p:nvSpPr>
        <p:spPr bwMode="auto">
          <a:xfrm rot="16200000">
            <a:off x="755406" y="4730994"/>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2" name="Rectangle 8"/>
          <p:cNvSpPr>
            <a:spLocks noChangeArrowheads="1"/>
          </p:cNvSpPr>
          <p:nvPr>
            <p:custDataLst>
              <p:tags r:id="rId6"/>
            </p:custDataLst>
          </p:nvPr>
        </p:nvSpPr>
        <p:spPr bwMode="auto">
          <a:xfrm>
            <a:off x="505558" y="5095143"/>
            <a:ext cx="12954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Coordination costs</a:t>
            </a:r>
          </a:p>
        </p:txBody>
      </p:sp>
      <p:sp>
        <p:nvSpPr>
          <p:cNvPr id="36873" name="AutoShape 9"/>
          <p:cNvSpPr>
            <a:spLocks noChangeArrowheads="1"/>
          </p:cNvSpPr>
          <p:nvPr>
            <p:custDataLst>
              <p:tags r:id="rId7"/>
            </p:custDataLst>
          </p:nvPr>
        </p:nvSpPr>
        <p:spPr bwMode="auto">
          <a:xfrm rot="16200000">
            <a:off x="755406" y="1442671"/>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4" name="Rectangle 8"/>
          <p:cNvSpPr>
            <a:spLocks noChangeArrowheads="1"/>
          </p:cNvSpPr>
          <p:nvPr>
            <p:custDataLst>
              <p:tags r:id="rId8"/>
            </p:custDataLst>
          </p:nvPr>
        </p:nvSpPr>
        <p:spPr bwMode="auto">
          <a:xfrm>
            <a:off x="505558" y="1947497"/>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Mapping</a:t>
            </a:r>
          </a:p>
        </p:txBody>
      </p:sp>
      <p:grpSp>
        <p:nvGrpSpPr>
          <p:cNvPr id="2" name="Gruppierung 31"/>
          <p:cNvGrpSpPr>
            <a:grpSpLocks/>
          </p:cNvGrpSpPr>
          <p:nvPr/>
        </p:nvGrpSpPr>
        <p:grpSpPr bwMode="auto">
          <a:xfrm>
            <a:off x="1981200" y="1374531"/>
            <a:ext cx="6091604" cy="4589585"/>
            <a:chOff x="1981199" y="1203325"/>
            <a:chExt cx="6090669" cy="4972537"/>
          </a:xfrm>
        </p:grpSpPr>
        <p:sp>
          <p:nvSpPr>
            <p:cNvPr id="36904" name="Rectangle 8"/>
            <p:cNvSpPr>
              <a:spLocks noChangeArrowheads="1"/>
            </p:cNvSpPr>
            <p:nvPr>
              <p:custDataLst>
                <p:tags r:id="rId26"/>
              </p:custDataLst>
            </p:nvPr>
          </p:nvSpPr>
          <p:spPr bwMode="auto">
            <a:xfrm>
              <a:off x="1981199" y="1203325"/>
              <a:ext cx="4908083" cy="2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t>Example</a:t>
              </a:r>
            </a:p>
          </p:txBody>
        </p:sp>
        <p:cxnSp>
          <p:nvCxnSpPr>
            <p:cNvPr id="14" name="Gerade Verbindung 13"/>
            <p:cNvCxnSpPr/>
            <p:nvPr/>
          </p:nvCxnSpPr>
          <p:spPr>
            <a:xfrm>
              <a:off x="1981199" y="1508155"/>
              <a:ext cx="6014481"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a:off x="2057387" y="6172687"/>
              <a:ext cx="6014481"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 name="Gruppierung 32"/>
          <p:cNvGrpSpPr>
            <a:grpSpLocks/>
          </p:cNvGrpSpPr>
          <p:nvPr/>
        </p:nvGrpSpPr>
        <p:grpSpPr bwMode="auto">
          <a:xfrm>
            <a:off x="381000" y="1371600"/>
            <a:ext cx="1447800" cy="4589585"/>
            <a:chOff x="1981199" y="1203325"/>
            <a:chExt cx="6090669" cy="4972537"/>
          </a:xfrm>
        </p:grpSpPr>
        <p:sp>
          <p:nvSpPr>
            <p:cNvPr id="36901" name="Rectangle 8"/>
            <p:cNvSpPr>
              <a:spLocks noChangeArrowheads="1"/>
            </p:cNvSpPr>
            <p:nvPr>
              <p:custDataLst>
                <p:tags r:id="rId25"/>
              </p:custDataLst>
            </p:nvPr>
          </p:nvSpPr>
          <p:spPr bwMode="auto">
            <a:xfrm>
              <a:off x="2522662" y="1203325"/>
              <a:ext cx="4908083" cy="2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t>Element</a:t>
              </a:r>
            </a:p>
          </p:txBody>
        </p:sp>
        <p:cxnSp>
          <p:nvCxnSpPr>
            <p:cNvPr id="35" name="Gerade Verbindung 34"/>
            <p:cNvCxnSpPr/>
            <p:nvPr/>
          </p:nvCxnSpPr>
          <p:spPr>
            <a:xfrm>
              <a:off x="1981199" y="1508155"/>
              <a:ext cx="6016693"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2055175" y="6172687"/>
              <a:ext cx="6016693"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6879" name="Rectangle 4"/>
          <p:cNvSpPr>
            <a:spLocks noChangeArrowheads="1"/>
          </p:cNvSpPr>
          <p:nvPr>
            <p:custDataLst>
              <p:tags r:id="rId9"/>
            </p:custDataLst>
          </p:nvPr>
        </p:nvSpPr>
        <p:spPr bwMode="auto">
          <a:xfrm>
            <a:off x="1966546" y="1673697"/>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Producer</a:t>
            </a:r>
            <a:endParaRPr lang="de-DE" sz="1292" dirty="0"/>
          </a:p>
        </p:txBody>
      </p:sp>
      <p:sp>
        <p:nvSpPr>
          <p:cNvPr id="36880" name="Rectangle 4"/>
          <p:cNvSpPr>
            <a:spLocks noChangeArrowheads="1"/>
          </p:cNvSpPr>
          <p:nvPr>
            <p:custDataLst>
              <p:tags r:id="rId10"/>
            </p:custDataLst>
          </p:nvPr>
        </p:nvSpPr>
        <p:spPr bwMode="auto">
          <a:xfrm>
            <a:off x="1981200" y="2504343"/>
            <a:ext cx="1676400" cy="59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Provide timber for VCP and participate to the market as suppliers</a:t>
            </a:r>
            <a:endParaRPr lang="de-DE" sz="1292" dirty="0"/>
          </a:p>
        </p:txBody>
      </p:sp>
      <p:sp>
        <p:nvSpPr>
          <p:cNvPr id="36881" name="Rectangle 4"/>
          <p:cNvSpPr>
            <a:spLocks noChangeArrowheads="1"/>
          </p:cNvSpPr>
          <p:nvPr>
            <p:custDataLst>
              <p:tags r:id="rId11"/>
            </p:custDataLst>
          </p:nvPr>
        </p:nvSpPr>
        <p:spPr bwMode="auto">
          <a:xfrm>
            <a:off x="1966546" y="3600710"/>
            <a:ext cx="1676400" cy="139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Sell the raw material to VCP</a:t>
            </a:r>
          </a:p>
          <a:p>
            <a:pPr lvl="1" eaLnBrk="1" hangingPunct="1">
              <a:buFont typeface="Arial" panose="020B0604020202020204" pitchFamily="34" charset="0"/>
              <a:buChar char="•"/>
            </a:pPr>
            <a:r>
              <a:rPr lang="tr-TR" sz="1292" dirty="0" smtClean="0"/>
              <a:t>Access to credit, capacity building, technological resources and assistance</a:t>
            </a:r>
            <a:endParaRPr lang="de-DE" sz="1292" dirty="0"/>
          </a:p>
        </p:txBody>
      </p:sp>
      <p:sp>
        <p:nvSpPr>
          <p:cNvPr id="36882" name="Rectangle 4"/>
          <p:cNvSpPr>
            <a:spLocks noChangeArrowheads="1"/>
          </p:cNvSpPr>
          <p:nvPr>
            <p:custDataLst>
              <p:tags r:id="rId12"/>
            </p:custDataLst>
          </p:nvPr>
        </p:nvSpPr>
        <p:spPr bwMode="auto">
          <a:xfrm>
            <a:off x="1981200" y="5024804"/>
            <a:ext cx="1676400" cy="9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VCP</a:t>
            </a:r>
            <a:r>
              <a:rPr lang="en-GB" sz="1292" dirty="0" smtClean="0"/>
              <a:t> contact</a:t>
            </a:r>
            <a:r>
              <a:rPr lang="tr-TR" sz="1292" dirty="0" smtClean="0"/>
              <a:t>ed</a:t>
            </a:r>
            <a:r>
              <a:rPr lang="en-GB" sz="1292" dirty="0" smtClean="0"/>
              <a:t> and engage</a:t>
            </a:r>
            <a:r>
              <a:rPr lang="tr-TR" sz="1292" dirty="0" smtClean="0"/>
              <a:t>d local producers and the Forest Savings Account</a:t>
            </a:r>
            <a:endParaRPr lang="de-DE" sz="1292" dirty="0"/>
          </a:p>
        </p:txBody>
      </p:sp>
      <p:sp>
        <p:nvSpPr>
          <p:cNvPr id="36883" name="Rectangle 4"/>
          <p:cNvSpPr>
            <a:spLocks noChangeArrowheads="1"/>
          </p:cNvSpPr>
          <p:nvPr>
            <p:custDataLst>
              <p:tags r:id="rId13"/>
            </p:custDataLst>
          </p:nvPr>
        </p:nvSpPr>
        <p:spPr bwMode="auto">
          <a:xfrm>
            <a:off x="3657600" y="1658815"/>
            <a:ext cx="167640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Contractors</a:t>
            </a:r>
            <a:r>
              <a:rPr lang="en-GB" sz="1292" b="1" dirty="0"/>
              <a:t/>
            </a:r>
            <a:br>
              <a:rPr lang="en-GB" sz="1292" b="1" dirty="0"/>
            </a:br>
            <a:endParaRPr lang="de-DE" sz="1292" b="1" dirty="0"/>
          </a:p>
        </p:txBody>
      </p:sp>
      <p:sp>
        <p:nvSpPr>
          <p:cNvPr id="36884" name="Rectangle 4"/>
          <p:cNvSpPr>
            <a:spLocks noChangeArrowheads="1"/>
          </p:cNvSpPr>
          <p:nvPr>
            <p:custDataLst>
              <p:tags r:id="rId14"/>
            </p:custDataLst>
          </p:nvPr>
        </p:nvSpPr>
        <p:spPr bwMode="auto">
          <a:xfrm>
            <a:off x="3642946" y="2497016"/>
            <a:ext cx="1676400" cy="7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Provide technical assistance for the implementation of the project</a:t>
            </a:r>
            <a:endParaRPr lang="de-DE" sz="1292" dirty="0"/>
          </a:p>
        </p:txBody>
      </p:sp>
      <p:sp>
        <p:nvSpPr>
          <p:cNvPr id="36885" name="Rectangle 4"/>
          <p:cNvSpPr>
            <a:spLocks noChangeArrowheads="1"/>
          </p:cNvSpPr>
          <p:nvPr>
            <p:custDataLst>
              <p:tags r:id="rId15"/>
            </p:custDataLst>
          </p:nvPr>
        </p:nvSpPr>
        <p:spPr bwMode="auto">
          <a:xfrm>
            <a:off x="3642946" y="4022481"/>
            <a:ext cx="167640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en-US" sz="1292" dirty="0" smtClean="0"/>
              <a:t>Fulfill </a:t>
            </a:r>
            <a:r>
              <a:rPr lang="en-US" sz="1292" dirty="0"/>
              <a:t>company or organization aim</a:t>
            </a:r>
          </a:p>
        </p:txBody>
      </p:sp>
      <p:sp>
        <p:nvSpPr>
          <p:cNvPr id="36886" name="Rectangle 4"/>
          <p:cNvSpPr>
            <a:spLocks noChangeArrowheads="1"/>
          </p:cNvSpPr>
          <p:nvPr>
            <p:custDataLst>
              <p:tags r:id="rId16"/>
            </p:custDataLst>
          </p:nvPr>
        </p:nvSpPr>
        <p:spPr bwMode="auto">
          <a:xfrm>
            <a:off x="3642946" y="5017477"/>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de-DE" sz="1292" dirty="0"/>
              <a:t>N/A</a:t>
            </a:r>
          </a:p>
        </p:txBody>
      </p:sp>
      <p:sp>
        <p:nvSpPr>
          <p:cNvPr id="36887" name="Rectangle 4"/>
          <p:cNvSpPr>
            <a:spLocks noChangeArrowheads="1"/>
          </p:cNvSpPr>
          <p:nvPr>
            <p:custDataLst>
              <p:tags r:id="rId17"/>
            </p:custDataLst>
          </p:nvPr>
        </p:nvSpPr>
        <p:spPr bwMode="auto">
          <a:xfrm>
            <a:off x="5486400" y="1660508"/>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Universities</a:t>
            </a:r>
            <a:endParaRPr lang="de-DE" sz="1292" dirty="0"/>
          </a:p>
        </p:txBody>
      </p:sp>
      <p:sp>
        <p:nvSpPr>
          <p:cNvPr id="36888" name="Rectangle 4"/>
          <p:cNvSpPr>
            <a:spLocks noChangeArrowheads="1"/>
          </p:cNvSpPr>
          <p:nvPr>
            <p:custDataLst>
              <p:tags r:id="rId18"/>
            </p:custDataLst>
          </p:nvPr>
        </p:nvSpPr>
        <p:spPr bwMode="auto">
          <a:xfrm>
            <a:off x="5486400" y="2492620"/>
            <a:ext cx="1676400" cy="9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en-GB" sz="1292" dirty="0" smtClean="0"/>
              <a:t>Partner </a:t>
            </a:r>
            <a:r>
              <a:rPr lang="en-GB" sz="1292" dirty="0"/>
              <a:t>for </a:t>
            </a:r>
            <a:r>
              <a:rPr lang="en-GB" sz="1292" dirty="0" smtClean="0"/>
              <a:t>research</a:t>
            </a:r>
            <a:r>
              <a:rPr lang="tr-TR" sz="1292" dirty="0" smtClean="0"/>
              <a:t> and monitor the impacts of eucalyptus introduction in the region</a:t>
            </a:r>
            <a:endParaRPr lang="de-DE" sz="1292" dirty="0"/>
          </a:p>
        </p:txBody>
      </p:sp>
      <p:sp>
        <p:nvSpPr>
          <p:cNvPr id="36889" name="Rectangle 4"/>
          <p:cNvSpPr>
            <a:spLocks noChangeArrowheads="1"/>
          </p:cNvSpPr>
          <p:nvPr>
            <p:custDataLst>
              <p:tags r:id="rId19"/>
            </p:custDataLst>
          </p:nvPr>
        </p:nvSpPr>
        <p:spPr bwMode="auto">
          <a:xfrm>
            <a:off x="5486400" y="4018085"/>
            <a:ext cx="1676400" cy="9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Fulfill their research agenda</a:t>
            </a:r>
          </a:p>
          <a:p>
            <a:pPr lvl="1" eaLnBrk="1" hangingPunct="1">
              <a:buFont typeface="Arial" panose="020B0604020202020204" pitchFamily="34" charset="0"/>
              <a:buChar char="•"/>
            </a:pPr>
            <a:r>
              <a:rPr lang="tr-TR" sz="1292" dirty="0" smtClean="0"/>
              <a:t>Develop capacity and field experience for impact assessment</a:t>
            </a:r>
            <a:endParaRPr lang="en-GB" sz="1292" dirty="0"/>
          </a:p>
        </p:txBody>
      </p:sp>
      <p:sp>
        <p:nvSpPr>
          <p:cNvPr id="36890" name="Rectangle 4"/>
          <p:cNvSpPr>
            <a:spLocks noChangeArrowheads="1"/>
          </p:cNvSpPr>
          <p:nvPr>
            <p:custDataLst>
              <p:tags r:id="rId20"/>
            </p:custDataLst>
          </p:nvPr>
        </p:nvSpPr>
        <p:spPr bwMode="auto">
          <a:xfrm>
            <a:off x="5486400" y="5013081"/>
            <a:ext cx="1676400" cy="7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VCP established and coordinated the university partnerships</a:t>
            </a:r>
            <a:endParaRPr lang="de-DE" sz="1292" dirty="0"/>
          </a:p>
        </p:txBody>
      </p:sp>
      <p:sp>
        <p:nvSpPr>
          <p:cNvPr id="36891" name="Rectangle 4"/>
          <p:cNvSpPr>
            <a:spLocks noChangeArrowheads="1"/>
          </p:cNvSpPr>
          <p:nvPr>
            <p:custDataLst>
              <p:tags r:id="rId21"/>
            </p:custDataLst>
          </p:nvPr>
        </p:nvSpPr>
        <p:spPr bwMode="auto">
          <a:xfrm>
            <a:off x="7239000" y="1673697"/>
            <a:ext cx="167640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Government - Emater</a:t>
            </a:r>
            <a:r>
              <a:rPr lang="en-GB" sz="1292" dirty="0"/>
              <a:t/>
            </a:r>
            <a:br>
              <a:rPr lang="en-GB" sz="1292" dirty="0"/>
            </a:br>
            <a:endParaRPr lang="de-DE" sz="1292" dirty="0"/>
          </a:p>
        </p:txBody>
      </p:sp>
      <p:sp>
        <p:nvSpPr>
          <p:cNvPr id="36892" name="Rectangle 4"/>
          <p:cNvSpPr>
            <a:spLocks noChangeArrowheads="1"/>
          </p:cNvSpPr>
          <p:nvPr>
            <p:custDataLst>
              <p:tags r:id="rId22"/>
            </p:custDataLst>
          </p:nvPr>
        </p:nvSpPr>
        <p:spPr bwMode="auto">
          <a:xfrm>
            <a:off x="7239000" y="2473569"/>
            <a:ext cx="1676400" cy="9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Emater (Technical Assistance and Rural Extension Agency) to provide free technical assistance to farmers</a:t>
            </a:r>
            <a:endParaRPr lang="de-DE" sz="1292" dirty="0"/>
          </a:p>
        </p:txBody>
      </p:sp>
      <p:sp>
        <p:nvSpPr>
          <p:cNvPr id="36893" name="Rectangle 4"/>
          <p:cNvSpPr>
            <a:spLocks noChangeArrowheads="1"/>
          </p:cNvSpPr>
          <p:nvPr>
            <p:custDataLst>
              <p:tags r:id="rId23"/>
            </p:custDataLst>
          </p:nvPr>
        </p:nvSpPr>
        <p:spPr bwMode="auto">
          <a:xfrm>
            <a:off x="7239000" y="3999035"/>
            <a:ext cx="167640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Local development and capacity building</a:t>
            </a:r>
            <a:endParaRPr lang="de-DE" sz="1292" dirty="0"/>
          </a:p>
        </p:txBody>
      </p:sp>
      <p:sp>
        <p:nvSpPr>
          <p:cNvPr id="36894" name="Rectangle 4"/>
          <p:cNvSpPr>
            <a:spLocks noChangeArrowheads="1"/>
          </p:cNvSpPr>
          <p:nvPr>
            <p:custDataLst>
              <p:tags r:id="rId24"/>
            </p:custDataLst>
          </p:nvPr>
        </p:nvSpPr>
        <p:spPr bwMode="auto">
          <a:xfrm>
            <a:off x="7239000" y="4992566"/>
            <a:ext cx="1676400" cy="7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VCP contracted Emater to support the production operations of farmers</a:t>
            </a:r>
            <a:endParaRPr lang="de-DE" sz="1292"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8800" y="262800"/>
            <a:ext cx="8229600" cy="921600"/>
          </a:xfrm>
        </p:spPr>
        <p:txBody>
          <a:bodyPr>
            <a:normAutofit fontScale="90000"/>
          </a:bodyPr>
          <a:lstStyle/>
          <a:p>
            <a:r>
              <a:rPr lang="en-US" sz="2800" b="1" cap="none" dirty="0" smtClean="0">
                <a:solidFill>
                  <a:schemeClr val="accent6"/>
                </a:solidFill>
                <a:latin typeface="Myriad Pro" panose="020B0503030403020204" pitchFamily="34" charset="0"/>
                <a:ea typeface="ＭＳ Ｐゴシック" panose="020B0600070205080204" pitchFamily="34" charset="-128"/>
              </a:rPr>
              <a:t>EXAMPLO: </a:t>
            </a:r>
            <a:r>
              <a:rPr lang="tr-TR" sz="2800" b="1" cap="none" dirty="0" smtClean="0">
                <a:solidFill>
                  <a:schemeClr val="accent6"/>
                </a:solidFill>
                <a:latin typeface="Myriad Pro" panose="020B0503030403020204" pitchFamily="34" charset="0"/>
                <a:ea typeface="ＭＳ Ｐゴシック" panose="020B0600070205080204" pitchFamily="34" charset="-128"/>
              </a:rPr>
              <a:t>VOTORANTOM CELULOSE E PAPEL</a:t>
            </a:r>
            <a:endParaRPr lang="de-DE" sz="2800" b="1" cap="none" dirty="0" smtClean="0">
              <a:solidFill>
                <a:schemeClr val="accent6"/>
              </a:solidFill>
              <a:latin typeface="Myriad Pro" panose="020B0503030403020204" pitchFamily="34" charset="0"/>
              <a:ea typeface="ＭＳ Ｐゴシック" panose="020B0600070205080204" pitchFamily="34" charset="-128"/>
            </a:endParaRPr>
          </a:p>
        </p:txBody>
      </p:sp>
      <p:sp>
        <p:nvSpPr>
          <p:cNvPr id="36875"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DDC5CC2-861A-4864-B734-58CA3AA74853}" type="slidenum">
              <a:rPr lang="en-GB">
                <a:solidFill>
                  <a:schemeClr val="bg1"/>
                </a:solidFill>
                <a:latin typeface="Arial" panose="020B0604020202020204" pitchFamily="34" charset="0"/>
              </a:rPr>
              <a:pPr/>
              <a:t>31</a:t>
            </a:fld>
            <a:endParaRPr lang="en-GB">
              <a:solidFill>
                <a:schemeClr val="bg1"/>
              </a:solidFill>
              <a:latin typeface="Arial" panose="020B0604020202020204" pitchFamily="34" charset="0"/>
            </a:endParaRPr>
          </a:p>
        </p:txBody>
      </p:sp>
      <p:sp>
        <p:nvSpPr>
          <p:cNvPr id="36867" name="AutoShape 9"/>
          <p:cNvSpPr>
            <a:spLocks noChangeArrowheads="1"/>
          </p:cNvSpPr>
          <p:nvPr>
            <p:custDataLst>
              <p:tags r:id="rId1"/>
            </p:custDataLst>
          </p:nvPr>
        </p:nvSpPr>
        <p:spPr bwMode="auto">
          <a:xfrm rot="16200000">
            <a:off x="755406" y="2286733"/>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68" name="Rectangle 8"/>
          <p:cNvSpPr>
            <a:spLocks noChangeArrowheads="1"/>
          </p:cNvSpPr>
          <p:nvPr>
            <p:custDataLst>
              <p:tags r:id="rId2"/>
            </p:custDataLst>
          </p:nvPr>
        </p:nvSpPr>
        <p:spPr bwMode="auto">
          <a:xfrm>
            <a:off x="505558" y="2795954"/>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Role</a:t>
            </a:r>
          </a:p>
        </p:txBody>
      </p:sp>
      <p:sp>
        <p:nvSpPr>
          <p:cNvPr id="36869" name="AutoShape 9"/>
          <p:cNvSpPr>
            <a:spLocks noChangeArrowheads="1"/>
          </p:cNvSpPr>
          <p:nvPr>
            <p:custDataLst>
              <p:tags r:id="rId3"/>
            </p:custDataLst>
          </p:nvPr>
        </p:nvSpPr>
        <p:spPr bwMode="auto">
          <a:xfrm rot="16200000">
            <a:off x="755406" y="3693502"/>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0" name="Rectangle 8"/>
          <p:cNvSpPr>
            <a:spLocks noChangeArrowheads="1"/>
          </p:cNvSpPr>
          <p:nvPr>
            <p:custDataLst>
              <p:tags r:id="rId4"/>
            </p:custDataLst>
          </p:nvPr>
        </p:nvSpPr>
        <p:spPr bwMode="auto">
          <a:xfrm>
            <a:off x="505558" y="4100146"/>
            <a:ext cx="12954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Interests </a:t>
            </a:r>
            <a:br>
              <a:rPr lang="en-GB" sz="1477" b="1">
                <a:solidFill>
                  <a:schemeClr val="bg1"/>
                </a:solidFill>
              </a:rPr>
            </a:br>
            <a:r>
              <a:rPr lang="en-GB" sz="1477" b="1">
                <a:solidFill>
                  <a:schemeClr val="bg1"/>
                </a:solidFill>
              </a:rPr>
              <a:t>and Benefits</a:t>
            </a:r>
          </a:p>
        </p:txBody>
      </p:sp>
      <p:sp>
        <p:nvSpPr>
          <p:cNvPr id="36871" name="AutoShape 9"/>
          <p:cNvSpPr>
            <a:spLocks noChangeArrowheads="1"/>
          </p:cNvSpPr>
          <p:nvPr>
            <p:custDataLst>
              <p:tags r:id="rId5"/>
            </p:custDataLst>
          </p:nvPr>
        </p:nvSpPr>
        <p:spPr bwMode="auto">
          <a:xfrm rot="16200000">
            <a:off x="755406" y="4730994"/>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2" name="Rectangle 8"/>
          <p:cNvSpPr>
            <a:spLocks noChangeArrowheads="1"/>
          </p:cNvSpPr>
          <p:nvPr>
            <p:custDataLst>
              <p:tags r:id="rId6"/>
            </p:custDataLst>
          </p:nvPr>
        </p:nvSpPr>
        <p:spPr bwMode="auto">
          <a:xfrm>
            <a:off x="505558" y="5095143"/>
            <a:ext cx="12954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Coordination costs</a:t>
            </a:r>
          </a:p>
        </p:txBody>
      </p:sp>
      <p:sp>
        <p:nvSpPr>
          <p:cNvPr id="36873" name="AutoShape 9"/>
          <p:cNvSpPr>
            <a:spLocks noChangeArrowheads="1"/>
          </p:cNvSpPr>
          <p:nvPr>
            <p:custDataLst>
              <p:tags r:id="rId7"/>
            </p:custDataLst>
          </p:nvPr>
        </p:nvSpPr>
        <p:spPr bwMode="auto">
          <a:xfrm rot="16200000">
            <a:off x="755406" y="1442671"/>
            <a:ext cx="698989" cy="1295400"/>
          </a:xfrm>
          <a:prstGeom prst="homePlate">
            <a:avLst>
              <a:gd name="adj" fmla="val 0"/>
            </a:avLst>
          </a:prstGeom>
          <a:solidFill>
            <a:srgbClr val="B0B58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36874" name="Rectangle 8"/>
          <p:cNvSpPr>
            <a:spLocks noChangeArrowheads="1"/>
          </p:cNvSpPr>
          <p:nvPr>
            <p:custDataLst>
              <p:tags r:id="rId8"/>
            </p:custDataLst>
          </p:nvPr>
        </p:nvSpPr>
        <p:spPr bwMode="auto">
          <a:xfrm>
            <a:off x="505558" y="1947497"/>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solidFill>
                  <a:schemeClr val="bg1"/>
                </a:solidFill>
              </a:rPr>
              <a:t>Mapping</a:t>
            </a:r>
          </a:p>
        </p:txBody>
      </p:sp>
      <p:grpSp>
        <p:nvGrpSpPr>
          <p:cNvPr id="2" name="Gruppierung 31"/>
          <p:cNvGrpSpPr>
            <a:grpSpLocks/>
          </p:cNvGrpSpPr>
          <p:nvPr/>
        </p:nvGrpSpPr>
        <p:grpSpPr bwMode="auto">
          <a:xfrm>
            <a:off x="1981200" y="1374531"/>
            <a:ext cx="6091604" cy="4589585"/>
            <a:chOff x="1981199" y="1203325"/>
            <a:chExt cx="6090669" cy="4972537"/>
          </a:xfrm>
        </p:grpSpPr>
        <p:sp>
          <p:nvSpPr>
            <p:cNvPr id="36904" name="Rectangle 8"/>
            <p:cNvSpPr>
              <a:spLocks noChangeArrowheads="1"/>
            </p:cNvSpPr>
            <p:nvPr>
              <p:custDataLst>
                <p:tags r:id="rId18"/>
              </p:custDataLst>
            </p:nvPr>
          </p:nvSpPr>
          <p:spPr bwMode="auto">
            <a:xfrm>
              <a:off x="1981199" y="1203325"/>
              <a:ext cx="4908083" cy="2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t>Example</a:t>
              </a:r>
            </a:p>
          </p:txBody>
        </p:sp>
        <p:cxnSp>
          <p:nvCxnSpPr>
            <p:cNvPr id="14" name="Gerade Verbindung 13"/>
            <p:cNvCxnSpPr/>
            <p:nvPr/>
          </p:nvCxnSpPr>
          <p:spPr>
            <a:xfrm>
              <a:off x="1981199" y="1508155"/>
              <a:ext cx="6014481"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Gerade Verbindung 30"/>
            <p:cNvCxnSpPr/>
            <p:nvPr/>
          </p:nvCxnSpPr>
          <p:spPr>
            <a:xfrm>
              <a:off x="2057387" y="6172687"/>
              <a:ext cx="6014481"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3" name="Gruppierung 32"/>
          <p:cNvGrpSpPr>
            <a:grpSpLocks/>
          </p:cNvGrpSpPr>
          <p:nvPr/>
        </p:nvGrpSpPr>
        <p:grpSpPr bwMode="auto">
          <a:xfrm>
            <a:off x="381000" y="1371600"/>
            <a:ext cx="1447800" cy="4589585"/>
            <a:chOff x="1981199" y="1203325"/>
            <a:chExt cx="6090669" cy="4972537"/>
          </a:xfrm>
        </p:grpSpPr>
        <p:sp>
          <p:nvSpPr>
            <p:cNvPr id="36901" name="Rectangle 8"/>
            <p:cNvSpPr>
              <a:spLocks noChangeArrowheads="1"/>
            </p:cNvSpPr>
            <p:nvPr>
              <p:custDataLst>
                <p:tags r:id="rId17"/>
              </p:custDataLst>
            </p:nvPr>
          </p:nvSpPr>
          <p:spPr bwMode="auto">
            <a:xfrm>
              <a:off x="2522662" y="1203325"/>
              <a:ext cx="4908083" cy="24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t>Element</a:t>
              </a:r>
            </a:p>
          </p:txBody>
        </p:sp>
        <p:cxnSp>
          <p:nvCxnSpPr>
            <p:cNvPr id="35" name="Gerade Verbindung 34"/>
            <p:cNvCxnSpPr/>
            <p:nvPr/>
          </p:nvCxnSpPr>
          <p:spPr>
            <a:xfrm>
              <a:off x="1981199" y="1508155"/>
              <a:ext cx="6016693"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2055175" y="6172687"/>
              <a:ext cx="6016693" cy="3175"/>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36879" name="Rectangle 4"/>
          <p:cNvSpPr>
            <a:spLocks noChangeArrowheads="1"/>
          </p:cNvSpPr>
          <p:nvPr>
            <p:custDataLst>
              <p:tags r:id="rId9"/>
            </p:custDataLst>
          </p:nvPr>
        </p:nvSpPr>
        <p:spPr bwMode="auto">
          <a:xfrm>
            <a:off x="2057400" y="1658815"/>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ABU AMRO Real</a:t>
            </a:r>
            <a:endParaRPr lang="de-DE" sz="1292" b="1" dirty="0"/>
          </a:p>
        </p:txBody>
      </p:sp>
      <p:sp>
        <p:nvSpPr>
          <p:cNvPr id="36880" name="Rectangle 4"/>
          <p:cNvSpPr>
            <a:spLocks noChangeArrowheads="1"/>
          </p:cNvSpPr>
          <p:nvPr>
            <p:custDataLst>
              <p:tags r:id="rId10"/>
            </p:custDataLst>
          </p:nvPr>
        </p:nvSpPr>
        <p:spPr bwMode="auto">
          <a:xfrm>
            <a:off x="1981200" y="2504343"/>
            <a:ext cx="1676400" cy="119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Provide farmers with financial resources, through loans, in the framework of  VCP’s Forest Savings Account program</a:t>
            </a:r>
            <a:endParaRPr lang="de-DE" sz="1292" dirty="0"/>
          </a:p>
        </p:txBody>
      </p:sp>
      <p:sp>
        <p:nvSpPr>
          <p:cNvPr id="36881" name="Rectangle 4"/>
          <p:cNvSpPr>
            <a:spLocks noChangeArrowheads="1"/>
          </p:cNvSpPr>
          <p:nvPr>
            <p:custDataLst>
              <p:tags r:id="rId11"/>
            </p:custDataLst>
          </p:nvPr>
        </p:nvSpPr>
        <p:spPr bwMode="auto">
          <a:xfrm>
            <a:off x="1981200" y="4031273"/>
            <a:ext cx="1676400"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New clients for long-term relationships </a:t>
            </a:r>
            <a:endParaRPr lang="de-DE" sz="1292" dirty="0"/>
          </a:p>
        </p:txBody>
      </p:sp>
      <p:sp>
        <p:nvSpPr>
          <p:cNvPr id="36882" name="Rectangle 4"/>
          <p:cNvSpPr>
            <a:spLocks noChangeArrowheads="1"/>
          </p:cNvSpPr>
          <p:nvPr>
            <p:custDataLst>
              <p:tags r:id="rId12"/>
            </p:custDataLst>
          </p:nvPr>
        </p:nvSpPr>
        <p:spPr bwMode="auto">
          <a:xfrm>
            <a:off x="1981200" y="5024804"/>
            <a:ext cx="1676400" cy="7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VCP </a:t>
            </a:r>
            <a:r>
              <a:rPr lang="en-GB" sz="1292" dirty="0" smtClean="0"/>
              <a:t>contact</a:t>
            </a:r>
            <a:r>
              <a:rPr lang="tr-TR" sz="1292" dirty="0" smtClean="0"/>
              <a:t>ed and ensured the engagement of ABU AMRO Real</a:t>
            </a:r>
            <a:endParaRPr lang="de-DE" sz="1292" dirty="0"/>
          </a:p>
        </p:txBody>
      </p:sp>
      <p:sp>
        <p:nvSpPr>
          <p:cNvPr id="36883" name="Rectangle 4"/>
          <p:cNvSpPr>
            <a:spLocks noChangeArrowheads="1"/>
          </p:cNvSpPr>
          <p:nvPr>
            <p:custDataLst>
              <p:tags r:id="rId13"/>
            </p:custDataLst>
          </p:nvPr>
        </p:nvSpPr>
        <p:spPr bwMode="auto">
          <a:xfrm>
            <a:off x="3657600" y="1658815"/>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marL="0" lvl="1" eaLnBrk="1" hangingPunct="1"/>
            <a:r>
              <a:rPr lang="tr-TR" sz="1292" b="1" dirty="0" smtClean="0"/>
              <a:t>Trade Unions</a:t>
            </a:r>
            <a:endParaRPr lang="de-DE" sz="1292" b="1" dirty="0"/>
          </a:p>
        </p:txBody>
      </p:sp>
      <p:sp>
        <p:nvSpPr>
          <p:cNvPr id="36884" name="Rectangle 4"/>
          <p:cNvSpPr>
            <a:spLocks noChangeArrowheads="1"/>
          </p:cNvSpPr>
          <p:nvPr>
            <p:custDataLst>
              <p:tags r:id="rId14"/>
            </p:custDataLst>
          </p:nvPr>
        </p:nvSpPr>
        <p:spPr bwMode="auto">
          <a:xfrm>
            <a:off x="3642946" y="2497016"/>
            <a:ext cx="1676400" cy="9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Ensure that labor legislation is enforced</a:t>
            </a:r>
          </a:p>
          <a:p>
            <a:pPr lvl="1" eaLnBrk="1" hangingPunct="1">
              <a:buFont typeface="Arial" panose="020B0604020202020204" pitchFamily="34" charset="0"/>
              <a:buChar char="•"/>
            </a:pPr>
            <a:r>
              <a:rPr lang="tr-TR" sz="1292" dirty="0" smtClean="0"/>
              <a:t>Facilitate monitoring of the social and environmental impact</a:t>
            </a:r>
            <a:endParaRPr lang="de-DE" sz="1292" dirty="0"/>
          </a:p>
        </p:txBody>
      </p:sp>
      <p:sp>
        <p:nvSpPr>
          <p:cNvPr id="36885" name="Rectangle 4"/>
          <p:cNvSpPr>
            <a:spLocks noChangeArrowheads="1"/>
          </p:cNvSpPr>
          <p:nvPr>
            <p:custDataLst>
              <p:tags r:id="rId15"/>
            </p:custDataLst>
          </p:nvPr>
        </p:nvSpPr>
        <p:spPr bwMode="auto">
          <a:xfrm>
            <a:off x="3642946" y="4022481"/>
            <a:ext cx="1676400" cy="19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en-US" sz="1292" dirty="0" smtClean="0"/>
              <a:t>Fulfill organization </a:t>
            </a:r>
            <a:r>
              <a:rPr lang="en-US" sz="1292" dirty="0"/>
              <a:t>aim</a:t>
            </a:r>
          </a:p>
        </p:txBody>
      </p:sp>
      <p:sp>
        <p:nvSpPr>
          <p:cNvPr id="36886" name="Rectangle 4"/>
          <p:cNvSpPr>
            <a:spLocks noChangeArrowheads="1"/>
          </p:cNvSpPr>
          <p:nvPr>
            <p:custDataLst>
              <p:tags r:id="rId16"/>
            </p:custDataLst>
          </p:nvPr>
        </p:nvSpPr>
        <p:spPr bwMode="auto">
          <a:xfrm>
            <a:off x="3642946" y="5017477"/>
            <a:ext cx="1676400" cy="59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119063" indent="-119063"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buFont typeface="Arial" panose="020B0604020202020204" pitchFamily="34" charset="0"/>
              <a:buChar char="•"/>
            </a:pPr>
            <a:r>
              <a:rPr lang="tr-TR" sz="1292" dirty="0" smtClean="0"/>
              <a:t>VCP ensured the participation of trade unions to the process</a:t>
            </a:r>
            <a:endParaRPr lang="de-DE" sz="1292"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388800" y="263768"/>
            <a:ext cx="8229600" cy="932400"/>
          </a:xfrm>
        </p:spPr>
        <p:txBody>
          <a:bodyPr>
            <a:normAutofit fontScale="90000"/>
          </a:bodyPr>
          <a:lstStyle/>
          <a:p>
            <a:r>
              <a:rPr lang="en-US" b="1" cap="none" dirty="0" smtClean="0">
                <a:solidFill>
                  <a:schemeClr val="accent6"/>
                </a:solidFill>
                <a:latin typeface="Myriad Pro" panose="020B0503030403020204" pitchFamily="34" charset="0"/>
                <a:ea typeface="ＭＳ Ｐゴシック" panose="020B0600070205080204" pitchFamily="34" charset="-128"/>
              </a:rPr>
              <a:t>MOMENTO PARA INTERAÇÃO E DISCUSSÃO: </a:t>
            </a:r>
            <a:br>
              <a:rPr lang="en-US" b="1" cap="none" dirty="0" smtClean="0">
                <a:solidFill>
                  <a:schemeClr val="accent6"/>
                </a:solidFill>
                <a:latin typeface="Myriad Pro" panose="020B0503030403020204" pitchFamily="34" charset="0"/>
                <a:ea typeface="ＭＳ Ｐゴシック" panose="020B0600070205080204" pitchFamily="34" charset="-128"/>
              </a:rPr>
            </a:br>
            <a:r>
              <a:rPr lang="en-US" b="1" cap="none" dirty="0" smtClean="0">
                <a:solidFill>
                  <a:schemeClr val="accent6"/>
                </a:solidFill>
                <a:latin typeface="Myriad Pro" panose="020B0503030403020204" pitchFamily="34" charset="0"/>
                <a:ea typeface="ＭＳ Ｐゴシック" panose="020B0600070205080204" pitchFamily="34" charset="-128"/>
              </a:rPr>
              <a:t>MAPEAMENTO DOS ATORES</a:t>
            </a:r>
          </a:p>
        </p:txBody>
      </p:sp>
      <p:sp>
        <p:nvSpPr>
          <p:cNvPr id="378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863993F-965C-4345-A89F-776C32E83892}" type="slidenum">
              <a:rPr lang="en-GB" sz="1292">
                <a:solidFill>
                  <a:schemeClr val="bg1"/>
                </a:solidFill>
                <a:latin typeface="Arial" panose="020B0604020202020204" pitchFamily="34" charset="0"/>
              </a:rPr>
              <a:pPr/>
              <a:t>32</a:t>
            </a:fld>
            <a:endParaRPr lang="en-GB" sz="1292">
              <a:solidFill>
                <a:schemeClr val="bg1"/>
              </a:solidFill>
              <a:latin typeface="Arial" panose="020B0604020202020204" pitchFamily="34" charset="0"/>
            </a:endParaRPr>
          </a:p>
        </p:txBody>
      </p:sp>
      <p:sp>
        <p:nvSpPr>
          <p:cNvPr id="59395" name="Rectangle 11"/>
          <p:cNvSpPr>
            <a:spLocks noChangeArrowheads="1"/>
          </p:cNvSpPr>
          <p:nvPr>
            <p:custDataLst>
              <p:tags r:id="rId1"/>
            </p:custDataLst>
          </p:nvPr>
        </p:nvSpPr>
        <p:spPr bwMode="auto">
          <a:xfrm>
            <a:off x="1720426" y="1986207"/>
            <a:ext cx="5791200" cy="394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spcBef>
                <a:spcPts val="1200"/>
              </a:spcBef>
              <a:defRPr/>
            </a:pPr>
            <a:r>
              <a:rPr lang="pt-BR" sz="2000" b="1" dirty="0">
                <a:solidFill>
                  <a:srgbClr val="000000"/>
                </a:solidFill>
                <a:latin typeface="Myriad Pro" pitchFamily="-110" charset="0"/>
              </a:rPr>
              <a:t>Explique brevemente </a:t>
            </a:r>
            <a:r>
              <a:rPr lang="pt-BR" sz="2000" b="1" dirty="0" smtClean="0">
                <a:solidFill>
                  <a:srgbClr val="000000"/>
                </a:solidFill>
                <a:latin typeface="Myriad Pro" pitchFamily="-110" charset="0"/>
              </a:rPr>
              <a:t>quais os atores que apoiam o modelo </a:t>
            </a:r>
            <a:r>
              <a:rPr lang="pt-BR" sz="2000" b="1" dirty="0">
                <a:solidFill>
                  <a:srgbClr val="000000"/>
                </a:solidFill>
                <a:latin typeface="Myriad Pro" pitchFamily="-110" charset="0"/>
              </a:rPr>
              <a:t>de negócio </a:t>
            </a:r>
            <a:r>
              <a:rPr lang="pt-BR" sz="2000" b="1" dirty="0" smtClean="0">
                <a:solidFill>
                  <a:srgbClr val="000000"/>
                </a:solidFill>
                <a:latin typeface="Myriad Pro" pitchFamily="-110" charset="0"/>
              </a:rPr>
              <a:t>do seu estudo </a:t>
            </a:r>
            <a:r>
              <a:rPr lang="pt-BR" sz="2000" b="1" dirty="0">
                <a:solidFill>
                  <a:srgbClr val="000000"/>
                </a:solidFill>
                <a:latin typeface="Myriad Pro" pitchFamily="-110" charset="0"/>
              </a:rPr>
              <a:t>de </a:t>
            </a:r>
            <a:r>
              <a:rPr lang="pt-BR" sz="2000" b="1" dirty="0" smtClean="0">
                <a:solidFill>
                  <a:srgbClr val="000000"/>
                </a:solidFill>
                <a:latin typeface="Myriad Pro" pitchFamily="-110" charset="0"/>
              </a:rPr>
              <a:t>caso</a:t>
            </a:r>
            <a:endParaRPr lang="en-US" sz="2000" dirty="0" smtClean="0">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Quais são as informações que ainda estão </a:t>
            </a:r>
            <a:r>
              <a:rPr lang="pt-BR" sz="2000" b="1" dirty="0" smtClean="0">
                <a:solidFill>
                  <a:srgbClr val="000000"/>
                </a:solidFill>
                <a:latin typeface="Myriad Pro" pitchFamily="-110" charset="0"/>
              </a:rPr>
              <a:t>faltando </a:t>
            </a:r>
            <a:r>
              <a:rPr lang="pt-BR" sz="2000" dirty="0" smtClean="0">
                <a:solidFill>
                  <a:srgbClr val="000000"/>
                </a:solidFill>
                <a:latin typeface="Myriad Pro" pitchFamily="-110" charset="0"/>
              </a:rPr>
              <a:t>sobre os atores do seu estudo de caso?</a:t>
            </a:r>
            <a:endParaRPr lang="pt-BR" sz="2000" dirty="0">
              <a:solidFill>
                <a:srgbClr val="000000"/>
              </a:solidFill>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Como você planeja </a:t>
            </a:r>
            <a:r>
              <a:rPr lang="pt-BR" sz="2000" b="1" dirty="0">
                <a:solidFill>
                  <a:srgbClr val="000000"/>
                </a:solidFill>
                <a:latin typeface="Myriad Pro" pitchFamily="-110" charset="0"/>
              </a:rPr>
              <a:t>coletar as informações </a:t>
            </a:r>
            <a:r>
              <a:rPr lang="pt-BR" sz="2000" dirty="0">
                <a:solidFill>
                  <a:srgbClr val="000000"/>
                </a:solidFill>
                <a:latin typeface="Myriad Pro" pitchFamily="-110" charset="0"/>
              </a:rPr>
              <a:t>necessárias para esta parte do estudo de caso?</a:t>
            </a:r>
            <a:endParaRPr lang="en-US" sz="2000" dirty="0">
              <a:solidFill>
                <a:srgbClr val="000000"/>
              </a:solidFill>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Quem você planeja </a:t>
            </a:r>
            <a:r>
              <a:rPr lang="pt-BR" sz="2000" b="1" dirty="0" smtClean="0">
                <a:solidFill>
                  <a:srgbClr val="000000"/>
                </a:solidFill>
                <a:latin typeface="Myriad Pro" pitchFamily="-110" charset="0"/>
              </a:rPr>
              <a:t>entrevistar?</a:t>
            </a:r>
            <a:endParaRPr lang="en-US" sz="2000" dirty="0" smtClean="0">
              <a:solidFill>
                <a:srgbClr val="000000"/>
              </a:solidFill>
              <a:latin typeface="Myriad Pro" pitchFamily="-110" charset="0"/>
            </a:endParaRPr>
          </a:p>
          <a:p>
            <a:pPr marL="215417" indent="-215417">
              <a:spcBef>
                <a:spcPts val="1200"/>
              </a:spcBef>
              <a:buFont typeface="Arial" pitchFamily="34" charset="0"/>
              <a:buChar char="•"/>
              <a:defRPr/>
            </a:pPr>
            <a:r>
              <a:rPr lang="pt-BR" sz="2000" dirty="0" smtClean="0">
                <a:solidFill>
                  <a:srgbClr val="000000"/>
                </a:solidFill>
                <a:latin typeface="Myriad Pro" pitchFamily="-110" charset="0"/>
              </a:rPr>
              <a:t>Quais </a:t>
            </a:r>
            <a:r>
              <a:rPr lang="pt-BR" sz="2000" b="1" dirty="0">
                <a:solidFill>
                  <a:srgbClr val="000000"/>
                </a:solidFill>
                <a:latin typeface="Myriad Pro" pitchFamily="-110" charset="0"/>
              </a:rPr>
              <a:t>perguntas</a:t>
            </a:r>
            <a:r>
              <a:rPr lang="pt-BR" sz="2000" dirty="0">
                <a:solidFill>
                  <a:srgbClr val="000000"/>
                </a:solidFill>
                <a:latin typeface="Myriad Pro" pitchFamily="-110" charset="0"/>
              </a:rPr>
              <a:t> você precisa </a:t>
            </a:r>
            <a:r>
              <a:rPr lang="pt-BR" sz="2000" dirty="0" smtClean="0">
                <a:solidFill>
                  <a:srgbClr val="000000"/>
                </a:solidFill>
                <a:latin typeface="Myriad Pro" pitchFamily="-110" charset="0"/>
              </a:rPr>
              <a:t>fazer </a:t>
            </a:r>
            <a:r>
              <a:rPr lang="pt-BR" sz="2000" dirty="0">
                <a:solidFill>
                  <a:srgbClr val="000000"/>
                </a:solidFill>
                <a:latin typeface="Myriad Pro" pitchFamily="-110" charset="0"/>
              </a:rPr>
              <a:t>para saber mais sobre </a:t>
            </a:r>
            <a:r>
              <a:rPr lang="pt-BR" sz="2000" dirty="0" smtClean="0">
                <a:solidFill>
                  <a:srgbClr val="000000"/>
                </a:solidFill>
                <a:latin typeface="Myriad Pro" pitchFamily="-110" charset="0"/>
              </a:rPr>
              <a:t>o papel dos </a:t>
            </a:r>
            <a:r>
              <a:rPr lang="pt-BR" sz="2000" dirty="0">
                <a:solidFill>
                  <a:srgbClr val="000000"/>
                </a:solidFill>
                <a:latin typeface="Myriad Pro" pitchFamily="-110" charset="0"/>
              </a:rPr>
              <a:t>atores, motivações</a:t>
            </a:r>
            <a:r>
              <a:rPr lang="pt-BR" sz="2000" dirty="0" smtClean="0">
                <a:solidFill>
                  <a:srgbClr val="000000"/>
                </a:solidFill>
                <a:latin typeface="Myriad Pro" pitchFamily="-110" charset="0"/>
              </a:rPr>
              <a:t>, potenciais adversários e  </a:t>
            </a:r>
            <a:r>
              <a:rPr lang="pt-BR" sz="2000" dirty="0">
                <a:solidFill>
                  <a:srgbClr val="000000"/>
                </a:solidFill>
                <a:latin typeface="Myriad Pro" pitchFamily="-110" charset="0"/>
              </a:rPr>
              <a:t>identificar os custos de </a:t>
            </a:r>
            <a:r>
              <a:rPr lang="pt-BR" sz="2000" dirty="0" smtClean="0">
                <a:solidFill>
                  <a:srgbClr val="000000"/>
                </a:solidFill>
                <a:latin typeface="Myriad Pro" pitchFamily="-110" charset="0"/>
              </a:rPr>
              <a:t>coordenação?</a:t>
            </a:r>
            <a:endParaRPr lang="en-US" sz="2000" dirty="0" smtClean="0">
              <a:solidFill>
                <a:srgbClr val="000000"/>
              </a:solidFill>
              <a:latin typeface="Myriad Pro" pitchFamily="-110" charset="0"/>
            </a:endParaRPr>
          </a:p>
        </p:txBody>
      </p:sp>
      <p:sp>
        <p:nvSpPr>
          <p:cNvPr id="35846" name="Richtungspfeil 25"/>
          <p:cNvSpPr>
            <a:spLocks noChangeArrowheads="1"/>
          </p:cNvSpPr>
          <p:nvPr/>
        </p:nvSpPr>
        <p:spPr bwMode="auto">
          <a:xfrm>
            <a:off x="609600" y="1951891"/>
            <a:ext cx="914400" cy="4378561"/>
          </a:xfrm>
          <a:prstGeom prst="homePlate">
            <a:avLst>
              <a:gd name="adj" fmla="val 50000"/>
            </a:avLst>
          </a:prstGeom>
          <a:solidFill>
            <a:srgbClr val="C7842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solidFill>
                <a:srgbClr val="FFFFFF"/>
              </a:solidFill>
              <a:latin typeface="Arial" charset="0"/>
              <a:ea typeface="ＭＳ Ｐゴシック" charset="0"/>
              <a:cs typeface="ＭＳ Ｐゴシック" charset="0"/>
            </a:endParaRPr>
          </a:p>
        </p:txBody>
      </p:sp>
      <p:sp>
        <p:nvSpPr>
          <p:cNvPr id="37895" name="Rechteck 38"/>
          <p:cNvSpPr>
            <a:spLocks noChangeArrowheads="1"/>
          </p:cNvSpPr>
          <p:nvPr/>
        </p:nvSpPr>
        <p:spPr bwMode="auto">
          <a:xfrm rot="16200000">
            <a:off x="-1211136" y="3787230"/>
            <a:ext cx="4378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2000" b="1" dirty="0">
                <a:solidFill>
                  <a:srgbClr val="FFFFFF"/>
                </a:solidFill>
              </a:rPr>
              <a:t>SUGESTÃO DE TAREFAS</a:t>
            </a:r>
          </a:p>
          <a:p>
            <a:pPr algn="ctr" eaLnBrk="1" hangingPunct="1"/>
            <a:r>
              <a:rPr lang="en-US" sz="2000" b="1" dirty="0" smtClean="0">
                <a:solidFill>
                  <a:srgbClr val="FFFFFF"/>
                </a:solidFill>
              </a:rPr>
              <a:t> </a:t>
            </a:r>
            <a:endParaRPr lang="en-US" sz="2000" b="1" dirty="0">
              <a:solidFill>
                <a:srgbClr val="FFFFFF"/>
              </a:solidFill>
            </a:endParaRPr>
          </a:p>
        </p:txBody>
      </p:sp>
      <p:sp>
        <p:nvSpPr>
          <p:cNvPr id="11" name="Ovale Legende 10"/>
          <p:cNvSpPr>
            <a:spLocks noChangeArrowheads="1"/>
          </p:cNvSpPr>
          <p:nvPr/>
        </p:nvSpPr>
        <p:spPr bwMode="auto">
          <a:xfrm>
            <a:off x="6705600" y="772989"/>
            <a:ext cx="2967027" cy="2357804"/>
          </a:xfrm>
          <a:prstGeom prst="wedgeEllipseCallout">
            <a:avLst>
              <a:gd name="adj1" fmla="val -45120"/>
              <a:gd name="adj2" fmla="val 65907"/>
            </a:avLst>
          </a:prstGeom>
          <a:solidFill>
            <a:srgbClr val="C7842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pt-BR" sz="1200" dirty="0" smtClean="0">
                <a:solidFill>
                  <a:schemeClr val="bg1"/>
                </a:solidFill>
              </a:rPr>
              <a:t>Pedimos que, por gentileza, respondam a essas perguntas com antecedência ao treinamento.  Dessa forma, </a:t>
            </a:r>
            <a:r>
              <a:rPr lang="pt-BR" sz="1200" dirty="0">
                <a:solidFill>
                  <a:schemeClr val="bg1"/>
                </a:solidFill>
              </a:rPr>
              <a:t>podemos </a:t>
            </a:r>
            <a:r>
              <a:rPr lang="pt-BR" sz="1200" dirty="0" smtClean="0">
                <a:solidFill>
                  <a:schemeClr val="bg1"/>
                </a:solidFill>
              </a:rPr>
              <a:t>discuti-las de forma aprofundada durante </a:t>
            </a:r>
            <a:r>
              <a:rPr lang="pt-BR" sz="1200" dirty="0">
                <a:solidFill>
                  <a:schemeClr val="bg1"/>
                </a:solidFill>
              </a:rPr>
              <a:t>o treinamento. </a:t>
            </a:r>
          </a:p>
          <a:p>
            <a:r>
              <a:rPr lang="pt-BR" sz="1200" dirty="0">
                <a:solidFill>
                  <a:schemeClr val="bg1"/>
                </a:solidFill>
              </a:rPr>
              <a:t>Você pode usar </a:t>
            </a:r>
            <a:r>
              <a:rPr lang="pt-BR" sz="1200" dirty="0" smtClean="0">
                <a:solidFill>
                  <a:schemeClr val="bg1"/>
                </a:solidFill>
              </a:rPr>
              <a:t>esse o </a:t>
            </a:r>
            <a:r>
              <a:rPr lang="pt-BR" sz="1200" dirty="0">
                <a:solidFill>
                  <a:schemeClr val="bg1"/>
                </a:solidFill>
              </a:rPr>
              <a:t>modelo de </a:t>
            </a:r>
            <a:r>
              <a:rPr lang="pt-BR" sz="1200" dirty="0" err="1" smtClean="0">
                <a:solidFill>
                  <a:schemeClr val="bg1"/>
                </a:solidFill>
              </a:rPr>
              <a:t>template</a:t>
            </a:r>
            <a:r>
              <a:rPr lang="pt-BR" sz="1200" dirty="0" smtClean="0">
                <a:solidFill>
                  <a:schemeClr val="bg1"/>
                </a:solidFill>
              </a:rPr>
              <a:t> como referência.</a:t>
            </a:r>
            <a:endParaRPr lang="de-DE" sz="1200" dirty="0" smtClean="0">
              <a:solidFill>
                <a:schemeClr val="bg1"/>
              </a:solidFill>
            </a:endParaRPr>
          </a:p>
          <a:p>
            <a:endParaRPr lang="de-DE" sz="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5E34252-93C4-4A3E-97CE-665E5501A290}" type="slidenum">
              <a:rPr lang="en-GB">
                <a:solidFill>
                  <a:schemeClr val="bg1"/>
                </a:solidFill>
                <a:latin typeface="Arial" panose="020B0604020202020204" pitchFamily="34" charset="0"/>
              </a:rPr>
              <a:pPr/>
              <a:t>33</a:t>
            </a:fld>
            <a:endParaRPr lang="en-GB">
              <a:solidFill>
                <a:schemeClr val="bg1"/>
              </a:solidFill>
              <a:latin typeface="Arial" panose="020B0604020202020204" pitchFamily="34" charset="0"/>
            </a:endParaRPr>
          </a:p>
        </p:txBody>
      </p:sp>
      <p:sp>
        <p:nvSpPr>
          <p:cNvPr id="8" name="Rectangle 2"/>
          <p:cNvSpPr txBox="1">
            <a:spLocks noChangeArrowheads="1"/>
          </p:cNvSpPr>
          <p:nvPr/>
        </p:nvSpPr>
        <p:spPr>
          <a:xfrm>
            <a:off x="388800" y="262800"/>
            <a:ext cx="7772400" cy="1054800"/>
          </a:xfrm>
          <a:prstGeom prst="rect">
            <a:avLst/>
          </a:prstGeom>
          <a:effectLst/>
        </p:spPr>
        <p:txBody>
          <a:bodyPr vert="horz" lIns="91440" tIns="45720" rIns="91440" bIns="45720" rtlCol="0" anchor="ctr">
            <a:normAutofit lnSpcReduction="1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b="1" cap="none" smtClean="0">
                <a:solidFill>
                  <a:schemeClr val="accent6"/>
                </a:solidFill>
                <a:latin typeface="Myriad Pro" panose="020B0503030403020204" pitchFamily="34" charset="0"/>
                <a:ea typeface="ＭＳ Ｐゴシック" panose="020B0600070205080204" pitchFamily="34" charset="-128"/>
              </a:rPr>
              <a:t>ESTRUTURA E PRINCIPAIS QUESTÕES </a:t>
            </a:r>
            <a:endParaRPr lang="en-GB" b="1" cap="none" dirty="0" smtClean="0">
              <a:solidFill>
                <a:schemeClr val="accent6"/>
              </a:solidFill>
              <a:latin typeface="Myriad Pro" panose="020B0503030403020204" pitchFamily="34" charset="0"/>
              <a:ea typeface="ＭＳ Ｐゴシック" panose="020B0600070205080204" pitchFamily="34" charset="-128"/>
            </a:endParaRPr>
          </a:p>
        </p:txBody>
      </p:sp>
      <p:graphicFrame>
        <p:nvGraphicFramePr>
          <p:cNvPr id="9" name="Diyagram 6"/>
          <p:cNvGraphicFramePr/>
          <p:nvPr>
            <p:extLst>
              <p:ext uri="{D42A27DB-BD31-4B8C-83A1-F6EECF244321}">
                <p14:modId xmlns:p14="http://schemas.microsoft.com/office/powerpoint/2010/main" val="2074141714"/>
              </p:ext>
            </p:extLst>
          </p:nvPr>
        </p:nvGraphicFramePr>
        <p:xfrm>
          <a:off x="409821" y="1310897"/>
          <a:ext cx="7772400"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84203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8800" y="262800"/>
            <a:ext cx="8229600" cy="921600"/>
          </a:xfrm>
        </p:spPr>
        <p:txBody>
          <a:bodyPr>
            <a:normAutofit fontScale="90000"/>
          </a:bodyPr>
          <a:lstStyle/>
          <a:p>
            <a:r>
              <a:rPr lang="en-US" b="1" cap="none" dirty="0" smtClean="0">
                <a:solidFill>
                  <a:schemeClr val="accent6"/>
                </a:solidFill>
                <a:latin typeface="Myriad Pro" panose="020B0503030403020204" pitchFamily="34" charset="0"/>
                <a:ea typeface="ＭＳ Ｐゴシック" panose="020B0600070205080204" pitchFamily="34" charset="-128"/>
              </a:rPr>
              <a:t>PERGUNTAS PARA PESQUISA: </a:t>
            </a:r>
            <a:br>
              <a:rPr lang="en-US" b="1" cap="none" dirty="0" smtClean="0">
                <a:solidFill>
                  <a:schemeClr val="accent6"/>
                </a:solidFill>
                <a:latin typeface="Myriad Pro" panose="020B0503030403020204" pitchFamily="34" charset="0"/>
                <a:ea typeface="ＭＳ Ｐゴシック" panose="020B0600070205080204" pitchFamily="34" charset="-128"/>
              </a:rPr>
            </a:br>
            <a:r>
              <a:rPr lang="en-US" b="1" cap="none" dirty="0" smtClean="0">
                <a:solidFill>
                  <a:schemeClr val="accent6"/>
                </a:solidFill>
                <a:latin typeface="Myriad Pro" panose="020B0503030403020204" pitchFamily="34" charset="0"/>
                <a:ea typeface="ＭＳ Ｐゴシック" panose="020B0600070205080204" pitchFamily="34" charset="-128"/>
              </a:rPr>
              <a:t>RESULTADOS</a:t>
            </a:r>
            <a:endParaRPr lang="de-DE" b="1" cap="none" dirty="0" smtClean="0">
              <a:solidFill>
                <a:schemeClr val="accent6"/>
              </a:solidFill>
              <a:latin typeface="Myriad Pro" panose="020B0503030403020204" pitchFamily="34" charset="0"/>
              <a:ea typeface="ＭＳ Ｐゴシック" panose="020B0600070205080204" pitchFamily="34" charset="-128"/>
            </a:endParaRPr>
          </a:p>
        </p:txBody>
      </p:sp>
      <p:sp>
        <p:nvSpPr>
          <p:cNvPr id="39944"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C5916E86-C564-4146-937D-3E72468216DC}" type="slidenum">
              <a:rPr lang="en-GB">
                <a:solidFill>
                  <a:schemeClr val="bg1"/>
                </a:solidFill>
                <a:latin typeface="Arial" panose="020B0604020202020204" pitchFamily="34" charset="0"/>
              </a:rPr>
              <a:pPr/>
              <a:t>34</a:t>
            </a:fld>
            <a:endParaRPr lang="en-GB">
              <a:solidFill>
                <a:schemeClr val="bg1"/>
              </a:solidFill>
              <a:latin typeface="Arial" panose="020B0604020202020204" pitchFamily="34" charset="0"/>
            </a:endParaRPr>
          </a:p>
        </p:txBody>
      </p:sp>
      <p:grpSp>
        <p:nvGrpSpPr>
          <p:cNvPr id="39952" name="Gruppierung 36"/>
          <p:cNvGrpSpPr>
            <a:grpSpLocks/>
          </p:cNvGrpSpPr>
          <p:nvPr/>
        </p:nvGrpSpPr>
        <p:grpSpPr bwMode="auto">
          <a:xfrm>
            <a:off x="7315200" y="474785"/>
            <a:ext cx="1066800" cy="633046"/>
            <a:chOff x="381000" y="1066800"/>
            <a:chExt cx="8305800" cy="5257800"/>
          </a:xfrm>
        </p:grpSpPr>
        <p:sp>
          <p:nvSpPr>
            <p:cNvPr id="38" name="Abgerundetes Rechteck 37"/>
            <p:cNvSpPr/>
            <p:nvPr/>
          </p:nvSpPr>
          <p:spPr>
            <a:xfrm>
              <a:off x="381000" y="1066800"/>
              <a:ext cx="8305800" cy="5257800"/>
            </a:xfrm>
            <a:prstGeom prst="roundRect">
              <a:avLst>
                <a:gd name="adj" fmla="val 3595"/>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39" name="Abgerundetes Rechteck 38"/>
            <p:cNvSpPr/>
            <p:nvPr/>
          </p:nvSpPr>
          <p:spPr>
            <a:xfrm>
              <a:off x="540727" y="1225025"/>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0" name="Abgerundetes Rechteck 39"/>
            <p:cNvSpPr/>
            <p:nvPr/>
          </p:nvSpPr>
          <p:spPr>
            <a:xfrm>
              <a:off x="540727" y="2210858"/>
              <a:ext cx="2509995"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1" name="Abgerundetes Rechteck 40"/>
            <p:cNvSpPr/>
            <p:nvPr/>
          </p:nvSpPr>
          <p:spPr>
            <a:xfrm>
              <a:off x="540727" y="5338766"/>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2" name="Abgerundetes Rechteck 41"/>
            <p:cNvSpPr/>
            <p:nvPr/>
          </p:nvSpPr>
          <p:spPr>
            <a:xfrm>
              <a:off x="3244679" y="2210858"/>
              <a:ext cx="2498582"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3" name="Abgerundetes Rechteck 42"/>
            <p:cNvSpPr/>
            <p:nvPr/>
          </p:nvSpPr>
          <p:spPr>
            <a:xfrm>
              <a:off x="5948624" y="2210858"/>
              <a:ext cx="2498589" cy="304270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graphicFrame>
        <p:nvGraphicFramePr>
          <p:cNvPr id="2" name="Diyagram 1"/>
          <p:cNvGraphicFramePr/>
          <p:nvPr>
            <p:extLst>
              <p:ext uri="{D42A27DB-BD31-4B8C-83A1-F6EECF244321}">
                <p14:modId xmlns:p14="http://schemas.microsoft.com/office/powerpoint/2010/main" val="2831038583"/>
              </p:ext>
            </p:extLst>
          </p:nvPr>
        </p:nvGraphicFramePr>
        <p:xfrm>
          <a:off x="380999" y="1275984"/>
          <a:ext cx="7821879" cy="5353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388800" y="262800"/>
            <a:ext cx="8229600" cy="932400"/>
          </a:xfrm>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RESULTADOS - FRAMEWORK</a:t>
            </a:r>
          </a:p>
        </p:txBody>
      </p:sp>
      <p:sp>
        <p:nvSpPr>
          <p:cNvPr id="4096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3385AF35-52C6-48D4-9DEC-363D6AEC4EFE}" type="slidenum">
              <a:rPr lang="en-GB" sz="1292">
                <a:solidFill>
                  <a:schemeClr val="bg1"/>
                </a:solidFill>
                <a:latin typeface="Arial" panose="020B0604020202020204" pitchFamily="34" charset="0"/>
              </a:rPr>
              <a:pPr/>
              <a:t>35</a:t>
            </a:fld>
            <a:endParaRPr lang="en-GB" sz="1292">
              <a:solidFill>
                <a:schemeClr val="bg1"/>
              </a:solidFill>
              <a:latin typeface="Arial" panose="020B0604020202020204" pitchFamily="34" charset="0"/>
            </a:endParaRPr>
          </a:p>
        </p:txBody>
      </p:sp>
      <p:pic>
        <p:nvPicPr>
          <p:cNvPr id="40964" name="Bild 3"/>
          <p:cNvPicPr>
            <a:picLocks noChangeAspect="1" noChangeArrowheads="1"/>
          </p:cNvPicPr>
          <p:nvPr/>
        </p:nvPicPr>
        <p:blipFill>
          <a:blip r:embed="rId6">
            <a:extLst>
              <a:ext uri="{28A0092B-C50C-407E-A947-70E740481C1C}">
                <a14:useLocalDpi xmlns:a14="http://schemas.microsoft.com/office/drawing/2010/main" val="0"/>
              </a:ext>
            </a:extLst>
          </a:blip>
          <a:srcRect r="12740"/>
          <a:stretch>
            <a:fillRect/>
          </a:stretch>
        </p:blipFill>
        <p:spPr bwMode="auto">
          <a:xfrm>
            <a:off x="2504242" y="1573823"/>
            <a:ext cx="5904034" cy="444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11"/>
          <p:cNvSpPr>
            <a:spLocks noChangeArrowheads="1"/>
          </p:cNvSpPr>
          <p:nvPr>
            <p:custDataLst>
              <p:tags r:id="rId1"/>
            </p:custDataLst>
          </p:nvPr>
        </p:nvSpPr>
        <p:spPr bwMode="auto">
          <a:xfrm>
            <a:off x="381000" y="1389185"/>
            <a:ext cx="2286000" cy="4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dirty="0" err="1" smtClean="0"/>
              <a:t>Modelos</a:t>
            </a:r>
            <a:r>
              <a:rPr lang="de-DE" sz="1477" dirty="0" smtClean="0"/>
              <a:t>  de negócios trazer resultados...</a:t>
            </a:r>
            <a:endParaRPr lang="de-DE" sz="1477" dirty="0"/>
          </a:p>
        </p:txBody>
      </p:sp>
      <p:sp>
        <p:nvSpPr>
          <p:cNvPr id="40966" name="Rectangle 11"/>
          <p:cNvSpPr>
            <a:spLocks noChangeArrowheads="1"/>
          </p:cNvSpPr>
          <p:nvPr>
            <p:custDataLst>
              <p:tags r:id="rId2"/>
            </p:custDataLst>
          </p:nvPr>
        </p:nvSpPr>
        <p:spPr bwMode="auto">
          <a:xfrm>
            <a:off x="381000" y="2444261"/>
            <a:ext cx="22860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dirty="0"/>
              <a:t>... </a:t>
            </a:r>
            <a:r>
              <a:rPr lang="de-DE" sz="1477" dirty="0" smtClean="0"/>
              <a:t>Para diferentes</a:t>
            </a:r>
            <a:endParaRPr lang="de-DE" sz="1477" dirty="0"/>
          </a:p>
          <a:p>
            <a:pPr eaLnBrk="1" hangingPunct="1"/>
            <a:r>
              <a:rPr lang="de-DE" sz="1477" dirty="0"/>
              <a:t>stakeholders ...</a:t>
            </a:r>
          </a:p>
        </p:txBody>
      </p:sp>
      <p:sp>
        <p:nvSpPr>
          <p:cNvPr id="16" name="Gleichschenkliges Dreieck 15"/>
          <p:cNvSpPr/>
          <p:nvPr/>
        </p:nvSpPr>
        <p:spPr>
          <a:xfrm rot="16200000" flipV="1">
            <a:off x="1813413" y="4112602"/>
            <a:ext cx="1097574" cy="152400"/>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0968" name="Rectangle 11"/>
          <p:cNvSpPr>
            <a:spLocks noChangeArrowheads="1"/>
          </p:cNvSpPr>
          <p:nvPr>
            <p:custDataLst>
              <p:tags r:id="rId3"/>
            </p:custDataLst>
          </p:nvPr>
        </p:nvSpPr>
        <p:spPr bwMode="auto">
          <a:xfrm>
            <a:off x="381000" y="3991708"/>
            <a:ext cx="16002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dirty="0"/>
              <a:t>... </a:t>
            </a:r>
            <a:r>
              <a:rPr lang="de-DE" sz="1477" dirty="0" smtClean="0"/>
              <a:t>Em diferentes domínios...</a:t>
            </a:r>
            <a:endParaRPr lang="de-DE" sz="1477" dirty="0"/>
          </a:p>
        </p:txBody>
      </p:sp>
      <p:sp>
        <p:nvSpPr>
          <p:cNvPr id="18" name="Gleichschenkliges Dreieck 17"/>
          <p:cNvSpPr/>
          <p:nvPr/>
        </p:nvSpPr>
        <p:spPr>
          <a:xfrm rot="16200000" flipV="1">
            <a:off x="1813413" y="5378694"/>
            <a:ext cx="1097574" cy="152400"/>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0970" name="Rectangle 11"/>
          <p:cNvSpPr>
            <a:spLocks noChangeArrowheads="1"/>
          </p:cNvSpPr>
          <p:nvPr>
            <p:custDataLst>
              <p:tags r:id="rId4"/>
            </p:custDataLst>
          </p:nvPr>
        </p:nvSpPr>
        <p:spPr bwMode="auto">
          <a:xfrm>
            <a:off x="381000" y="5187462"/>
            <a:ext cx="16002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dirty="0"/>
              <a:t>... </a:t>
            </a:r>
            <a:r>
              <a:rPr lang="de-DE" sz="1477" dirty="0" smtClean="0"/>
              <a:t>Ao longo do ciclo de vida </a:t>
            </a:r>
            <a:endParaRPr lang="de-DE" sz="1477" dirty="0"/>
          </a:p>
        </p:txBody>
      </p:sp>
      <p:sp>
        <p:nvSpPr>
          <p:cNvPr id="20" name="Gleichschenkliges Dreieck 19"/>
          <p:cNvSpPr/>
          <p:nvPr/>
        </p:nvSpPr>
        <p:spPr>
          <a:xfrm rot="16200000" flipV="1">
            <a:off x="1813414" y="2663337"/>
            <a:ext cx="1097573" cy="152400"/>
          </a:xfrm>
          <a:prstGeom prst="triangle">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nvGrpSpPr>
          <p:cNvPr id="40972" name="Gruppierung 36"/>
          <p:cNvGrpSpPr>
            <a:grpSpLocks/>
          </p:cNvGrpSpPr>
          <p:nvPr/>
        </p:nvGrpSpPr>
        <p:grpSpPr bwMode="auto">
          <a:xfrm>
            <a:off x="7315200" y="474785"/>
            <a:ext cx="1066800" cy="633046"/>
            <a:chOff x="381000" y="1066800"/>
            <a:chExt cx="8305800" cy="5257800"/>
          </a:xfrm>
        </p:grpSpPr>
        <p:sp>
          <p:nvSpPr>
            <p:cNvPr id="13" name="Abgerundetes Rechteck 12"/>
            <p:cNvSpPr/>
            <p:nvPr/>
          </p:nvSpPr>
          <p:spPr>
            <a:xfrm>
              <a:off x="381000" y="1066800"/>
              <a:ext cx="8305800" cy="5257800"/>
            </a:xfrm>
            <a:prstGeom prst="roundRect">
              <a:avLst>
                <a:gd name="adj" fmla="val 3595"/>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1" name="Abgerundetes Rechteck 20"/>
            <p:cNvSpPr/>
            <p:nvPr/>
          </p:nvSpPr>
          <p:spPr>
            <a:xfrm>
              <a:off x="540727" y="1225025"/>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2" name="Abgerundetes Rechteck 21"/>
            <p:cNvSpPr/>
            <p:nvPr/>
          </p:nvSpPr>
          <p:spPr>
            <a:xfrm>
              <a:off x="540727" y="2210858"/>
              <a:ext cx="2509995"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3" name="Abgerundetes Rechteck 22"/>
            <p:cNvSpPr/>
            <p:nvPr/>
          </p:nvSpPr>
          <p:spPr>
            <a:xfrm>
              <a:off x="540727" y="5338766"/>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4" name="Abgerundetes Rechteck 23"/>
            <p:cNvSpPr/>
            <p:nvPr/>
          </p:nvSpPr>
          <p:spPr>
            <a:xfrm>
              <a:off x="3244679" y="2210858"/>
              <a:ext cx="2498582"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25" name="Abgerundetes Rechteck 24"/>
            <p:cNvSpPr/>
            <p:nvPr/>
          </p:nvSpPr>
          <p:spPr>
            <a:xfrm>
              <a:off x="5948624" y="2210858"/>
              <a:ext cx="2498589" cy="304270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388800" y="259200"/>
            <a:ext cx="6554867" cy="921600"/>
          </a:xfrm>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INDENTIFICANDO RESULTADOS</a:t>
            </a:r>
          </a:p>
        </p:txBody>
      </p:sp>
      <p:sp>
        <p:nvSpPr>
          <p:cNvPr id="4198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8FDD8ED-8287-4840-BDB6-365597EFB0D7}" type="slidenum">
              <a:rPr lang="en-GB" sz="1292">
                <a:solidFill>
                  <a:schemeClr val="bg1"/>
                </a:solidFill>
                <a:latin typeface="Arial" panose="020B0604020202020204" pitchFamily="34" charset="0"/>
              </a:rPr>
              <a:pPr/>
              <a:t>36</a:t>
            </a:fld>
            <a:endParaRPr lang="en-GB" sz="1292">
              <a:solidFill>
                <a:schemeClr val="bg1"/>
              </a:solidFill>
              <a:latin typeface="Arial" panose="020B0604020202020204" pitchFamily="34" charset="0"/>
            </a:endParaRPr>
          </a:p>
        </p:txBody>
      </p:sp>
      <p:sp>
        <p:nvSpPr>
          <p:cNvPr id="39940" name="Richtungspfeil 5"/>
          <p:cNvSpPr>
            <a:spLocks noChangeArrowheads="1"/>
          </p:cNvSpPr>
          <p:nvPr/>
        </p:nvSpPr>
        <p:spPr bwMode="auto">
          <a:xfrm rot="5400000">
            <a:off x="720969" y="1611923"/>
            <a:ext cx="844062" cy="1524000"/>
          </a:xfrm>
          <a:prstGeom prst="homePlate">
            <a:avLst>
              <a:gd name="adj" fmla="val 26190"/>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solidFill>
                <a:srgbClr val="FFFFFF"/>
              </a:solidFill>
              <a:latin typeface="Arial" charset="0"/>
              <a:ea typeface="ＭＳ Ｐゴシック" charset="0"/>
              <a:cs typeface="ＭＳ Ｐゴシック" charset="0"/>
            </a:endParaRPr>
          </a:p>
        </p:txBody>
      </p:sp>
      <p:sp>
        <p:nvSpPr>
          <p:cNvPr id="39941" name="Eingebuchteter Richtungspfeil 6"/>
          <p:cNvSpPr>
            <a:spLocks noChangeArrowheads="1"/>
          </p:cNvSpPr>
          <p:nvPr/>
        </p:nvSpPr>
        <p:spPr bwMode="auto">
          <a:xfrm rot="5400000">
            <a:off x="722435" y="2384181"/>
            <a:ext cx="844062"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latin typeface="Arial" charset="0"/>
              <a:ea typeface="ＭＳ Ｐゴシック" charset="0"/>
              <a:cs typeface="ＭＳ Ｐゴシック" charset="0"/>
            </a:endParaRPr>
          </a:p>
        </p:txBody>
      </p:sp>
      <p:sp>
        <p:nvSpPr>
          <p:cNvPr id="41990" name="Rectangle 11"/>
          <p:cNvSpPr>
            <a:spLocks noChangeArrowheads="1"/>
          </p:cNvSpPr>
          <p:nvPr>
            <p:custDataLst>
              <p:tags r:id="rId1"/>
            </p:custDataLst>
          </p:nvPr>
        </p:nvSpPr>
        <p:spPr bwMode="auto">
          <a:xfrm>
            <a:off x="417635" y="2022231"/>
            <a:ext cx="14478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Extração de matéria-prima</a:t>
            </a:r>
          </a:p>
        </p:txBody>
      </p:sp>
      <p:sp>
        <p:nvSpPr>
          <p:cNvPr id="41991" name="Rectangle 11"/>
          <p:cNvSpPr>
            <a:spLocks noChangeArrowheads="1"/>
          </p:cNvSpPr>
          <p:nvPr>
            <p:custDataLst>
              <p:tags r:id="rId2"/>
            </p:custDataLst>
          </p:nvPr>
        </p:nvSpPr>
        <p:spPr bwMode="auto">
          <a:xfrm>
            <a:off x="417635" y="3006969"/>
            <a:ext cx="14478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Produção</a:t>
            </a:r>
            <a:endParaRPr lang="de-DE" sz="1477" b="1" dirty="0"/>
          </a:p>
        </p:txBody>
      </p:sp>
      <p:sp>
        <p:nvSpPr>
          <p:cNvPr id="39944" name="Eingebuchteter Richtungspfeil 10"/>
          <p:cNvSpPr>
            <a:spLocks noChangeArrowheads="1"/>
          </p:cNvSpPr>
          <p:nvPr/>
        </p:nvSpPr>
        <p:spPr bwMode="auto">
          <a:xfrm rot="5400000">
            <a:off x="722435" y="3157904"/>
            <a:ext cx="844062"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latin typeface="Arial" charset="0"/>
              <a:ea typeface="ＭＳ Ｐゴシック" charset="0"/>
              <a:cs typeface="ＭＳ Ｐゴシック" charset="0"/>
            </a:endParaRPr>
          </a:p>
        </p:txBody>
      </p:sp>
      <p:sp>
        <p:nvSpPr>
          <p:cNvPr id="41993" name="Rectangle 11"/>
          <p:cNvSpPr>
            <a:spLocks noChangeArrowheads="1"/>
          </p:cNvSpPr>
          <p:nvPr>
            <p:custDataLst>
              <p:tags r:id="rId3"/>
            </p:custDataLst>
          </p:nvPr>
        </p:nvSpPr>
        <p:spPr bwMode="auto">
          <a:xfrm>
            <a:off x="417634" y="3710354"/>
            <a:ext cx="1487365"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Empacotamento e distribuição</a:t>
            </a:r>
            <a:endParaRPr lang="de-DE" sz="1477" b="1" dirty="0"/>
          </a:p>
        </p:txBody>
      </p:sp>
      <p:sp>
        <p:nvSpPr>
          <p:cNvPr id="39946" name="Eingebuchteter Richtungspfeil 12"/>
          <p:cNvSpPr>
            <a:spLocks noChangeArrowheads="1"/>
          </p:cNvSpPr>
          <p:nvPr/>
        </p:nvSpPr>
        <p:spPr bwMode="auto">
          <a:xfrm rot="5400000">
            <a:off x="722435" y="3931627"/>
            <a:ext cx="844062"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latin typeface="Arial" charset="0"/>
              <a:ea typeface="ＭＳ Ｐゴシック" charset="0"/>
              <a:cs typeface="ＭＳ Ｐゴシック" charset="0"/>
            </a:endParaRPr>
          </a:p>
        </p:txBody>
      </p:sp>
      <p:sp>
        <p:nvSpPr>
          <p:cNvPr id="41995" name="Rectangle 11"/>
          <p:cNvSpPr>
            <a:spLocks noChangeArrowheads="1"/>
          </p:cNvSpPr>
          <p:nvPr>
            <p:custDataLst>
              <p:tags r:id="rId4"/>
            </p:custDataLst>
          </p:nvPr>
        </p:nvSpPr>
        <p:spPr bwMode="auto">
          <a:xfrm>
            <a:off x="417635" y="4554415"/>
            <a:ext cx="14478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Uso do produto</a:t>
            </a:r>
            <a:endParaRPr lang="de-DE" sz="1477" b="1" dirty="0"/>
          </a:p>
        </p:txBody>
      </p:sp>
      <p:sp>
        <p:nvSpPr>
          <p:cNvPr id="39948" name="Eingebuchteter Richtungspfeil 14"/>
          <p:cNvSpPr>
            <a:spLocks noChangeArrowheads="1"/>
          </p:cNvSpPr>
          <p:nvPr/>
        </p:nvSpPr>
        <p:spPr bwMode="auto">
          <a:xfrm rot="5400000">
            <a:off x="722435" y="4705350"/>
            <a:ext cx="844062"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latin typeface="Arial" charset="0"/>
              <a:ea typeface="ＭＳ Ｐゴシック" charset="0"/>
              <a:cs typeface="ＭＳ Ｐゴシック" charset="0"/>
            </a:endParaRPr>
          </a:p>
        </p:txBody>
      </p:sp>
      <p:sp>
        <p:nvSpPr>
          <p:cNvPr id="41997" name="Rectangle 11"/>
          <p:cNvSpPr>
            <a:spLocks noChangeArrowheads="1"/>
          </p:cNvSpPr>
          <p:nvPr>
            <p:custDataLst>
              <p:tags r:id="rId5"/>
            </p:custDataLst>
          </p:nvPr>
        </p:nvSpPr>
        <p:spPr bwMode="auto">
          <a:xfrm>
            <a:off x="417635" y="5328138"/>
            <a:ext cx="14478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Final do Ciclo</a:t>
            </a:r>
            <a:endParaRPr lang="de-DE" sz="1477" b="1" dirty="0"/>
          </a:p>
        </p:txBody>
      </p:sp>
      <p:sp>
        <p:nvSpPr>
          <p:cNvPr id="41998" name="Rectangle 11"/>
          <p:cNvSpPr>
            <a:spLocks noChangeArrowheads="1"/>
          </p:cNvSpPr>
          <p:nvPr>
            <p:custDataLst>
              <p:tags r:id="rId6"/>
            </p:custDataLst>
          </p:nvPr>
        </p:nvSpPr>
        <p:spPr bwMode="auto">
          <a:xfrm>
            <a:off x="457200" y="1270489"/>
            <a:ext cx="14478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Etapas do ciclo</a:t>
            </a:r>
            <a:endParaRPr lang="de-DE" sz="1477" b="1" dirty="0"/>
          </a:p>
        </p:txBody>
      </p:sp>
      <p:cxnSp>
        <p:nvCxnSpPr>
          <p:cNvPr id="19" name="Gerade Verbindung 18"/>
          <p:cNvCxnSpPr/>
          <p:nvPr/>
        </p:nvCxnSpPr>
        <p:spPr>
          <a:xfrm>
            <a:off x="381000" y="1817077"/>
            <a:ext cx="1526931" cy="1466"/>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00" name="Rectangle 11"/>
          <p:cNvSpPr>
            <a:spLocks noChangeArrowheads="1"/>
          </p:cNvSpPr>
          <p:nvPr>
            <p:custDataLst>
              <p:tags r:id="rId7"/>
            </p:custDataLst>
          </p:nvPr>
        </p:nvSpPr>
        <p:spPr bwMode="auto">
          <a:xfrm>
            <a:off x="2130669" y="1286608"/>
            <a:ext cx="14478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a:t>Stakeholder </a:t>
            </a:r>
            <a:r>
              <a:rPr lang="de-DE" sz="1477" b="1" dirty="0" smtClean="0"/>
              <a:t>afetados</a:t>
            </a:r>
            <a:endParaRPr lang="de-DE" sz="1477" b="1" dirty="0"/>
          </a:p>
        </p:txBody>
      </p:sp>
      <p:cxnSp>
        <p:nvCxnSpPr>
          <p:cNvPr id="21" name="Gerade Verbindung 20"/>
          <p:cNvCxnSpPr/>
          <p:nvPr/>
        </p:nvCxnSpPr>
        <p:spPr>
          <a:xfrm>
            <a:off x="2054470" y="1817077"/>
            <a:ext cx="1526931" cy="1466"/>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02" name="Rectangle 11"/>
          <p:cNvSpPr>
            <a:spLocks noChangeArrowheads="1"/>
          </p:cNvSpPr>
          <p:nvPr>
            <p:custDataLst>
              <p:tags r:id="rId8"/>
            </p:custDataLst>
          </p:nvPr>
        </p:nvSpPr>
        <p:spPr bwMode="auto">
          <a:xfrm>
            <a:off x="3733800" y="1269023"/>
            <a:ext cx="15240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smtClean="0"/>
              <a:t>Econômico</a:t>
            </a:r>
            <a:endParaRPr lang="de-DE" sz="1477" b="1" dirty="0"/>
          </a:p>
          <a:p>
            <a:pPr algn="ctr" eaLnBrk="1" hangingPunct="1"/>
            <a:r>
              <a:rPr lang="de-DE" sz="1477" b="1" dirty="0"/>
              <a:t>+              −</a:t>
            </a:r>
          </a:p>
        </p:txBody>
      </p:sp>
      <p:cxnSp>
        <p:nvCxnSpPr>
          <p:cNvPr id="23" name="Gerade Verbindung 22"/>
          <p:cNvCxnSpPr/>
          <p:nvPr/>
        </p:nvCxnSpPr>
        <p:spPr>
          <a:xfrm>
            <a:off x="3733800" y="1817077"/>
            <a:ext cx="1607527"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04" name="Rectangle 11"/>
          <p:cNvSpPr>
            <a:spLocks noChangeArrowheads="1"/>
          </p:cNvSpPr>
          <p:nvPr>
            <p:custDataLst>
              <p:tags r:id="rId9"/>
            </p:custDataLst>
          </p:nvPr>
        </p:nvSpPr>
        <p:spPr bwMode="auto">
          <a:xfrm>
            <a:off x="5486400" y="1266092"/>
            <a:ext cx="1524000" cy="4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err="1" smtClean="0"/>
              <a:t>tecnológico</a:t>
            </a:r>
            <a:endParaRPr lang="de-DE" sz="1477" b="1" dirty="0"/>
          </a:p>
          <a:p>
            <a:pPr algn="ctr" eaLnBrk="1" hangingPunct="1"/>
            <a:r>
              <a:rPr lang="de-DE" sz="1477" b="1" dirty="0"/>
              <a:t>+              −</a:t>
            </a:r>
          </a:p>
        </p:txBody>
      </p:sp>
      <p:cxnSp>
        <p:nvCxnSpPr>
          <p:cNvPr id="31" name="Gerade Verbindung 30"/>
          <p:cNvCxnSpPr/>
          <p:nvPr/>
        </p:nvCxnSpPr>
        <p:spPr>
          <a:xfrm>
            <a:off x="5486400" y="1817077"/>
            <a:ext cx="1607527"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2006" name="Rectangle 11"/>
          <p:cNvSpPr>
            <a:spLocks noChangeArrowheads="1"/>
          </p:cNvSpPr>
          <p:nvPr>
            <p:custDataLst>
              <p:tags r:id="rId10"/>
            </p:custDataLst>
          </p:nvPr>
        </p:nvSpPr>
        <p:spPr bwMode="auto">
          <a:xfrm>
            <a:off x="7307874" y="1266092"/>
            <a:ext cx="1524000" cy="68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77" b="1" dirty="0" err="1" smtClean="0"/>
              <a:t>Meio</a:t>
            </a:r>
            <a:r>
              <a:rPr lang="de-DE" sz="1477" b="1" dirty="0" smtClean="0"/>
              <a:t> Ambiente</a:t>
            </a:r>
          </a:p>
          <a:p>
            <a:pPr algn="ctr" eaLnBrk="1" hangingPunct="1"/>
            <a:r>
              <a:rPr lang="de-DE" sz="1477" b="1" dirty="0" smtClean="0"/>
              <a:t> </a:t>
            </a:r>
            <a:r>
              <a:rPr lang="de-DE" sz="1477" b="1" dirty="0" err="1" smtClean="0"/>
              <a:t>e</a:t>
            </a:r>
            <a:r>
              <a:rPr lang="de-DE" sz="1477" b="1" dirty="0" smtClean="0"/>
              <a:t> </a:t>
            </a:r>
            <a:r>
              <a:rPr lang="de-DE" sz="1477" b="1" dirty="0" err="1" smtClean="0"/>
              <a:t>Social</a:t>
            </a:r>
            <a:endParaRPr lang="de-DE" sz="1477" b="1" dirty="0"/>
          </a:p>
          <a:p>
            <a:pPr algn="ctr" eaLnBrk="1" hangingPunct="1"/>
            <a:r>
              <a:rPr lang="de-DE" sz="1477" b="1" dirty="0"/>
              <a:t>+              −</a:t>
            </a:r>
          </a:p>
        </p:txBody>
      </p:sp>
      <p:cxnSp>
        <p:nvCxnSpPr>
          <p:cNvPr id="33" name="Gerade Verbindung 32"/>
          <p:cNvCxnSpPr/>
          <p:nvPr/>
        </p:nvCxnSpPr>
        <p:spPr>
          <a:xfrm>
            <a:off x="7307874" y="1817077"/>
            <a:ext cx="1607526"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2057400" y="2653812"/>
            <a:ext cx="6858000" cy="146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2057400" y="3392366"/>
            <a:ext cx="6858000" cy="146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2057400" y="4130920"/>
            <a:ext cx="6858000" cy="2931"/>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a:off x="2057400" y="4870938"/>
            <a:ext cx="6858000" cy="1466"/>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a:off x="2057400" y="5609492"/>
            <a:ext cx="6858000" cy="1466"/>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2013" name="Gruppierung 36"/>
          <p:cNvGrpSpPr>
            <a:grpSpLocks/>
          </p:cNvGrpSpPr>
          <p:nvPr/>
        </p:nvGrpSpPr>
        <p:grpSpPr bwMode="auto">
          <a:xfrm>
            <a:off x="7315200" y="474785"/>
            <a:ext cx="1066800" cy="633046"/>
            <a:chOff x="381000" y="1066800"/>
            <a:chExt cx="8305800" cy="5257800"/>
          </a:xfrm>
        </p:grpSpPr>
        <p:sp>
          <p:nvSpPr>
            <p:cNvPr id="41" name="Abgerundetes Rechteck 40"/>
            <p:cNvSpPr/>
            <p:nvPr/>
          </p:nvSpPr>
          <p:spPr>
            <a:xfrm>
              <a:off x="381000" y="1066800"/>
              <a:ext cx="8305800" cy="5257800"/>
            </a:xfrm>
            <a:prstGeom prst="roundRect">
              <a:avLst>
                <a:gd name="adj" fmla="val 3595"/>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2" name="Abgerundetes Rechteck 41"/>
            <p:cNvSpPr/>
            <p:nvPr/>
          </p:nvSpPr>
          <p:spPr>
            <a:xfrm>
              <a:off x="540727" y="1225025"/>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3" name="Abgerundetes Rechteck 42"/>
            <p:cNvSpPr/>
            <p:nvPr/>
          </p:nvSpPr>
          <p:spPr>
            <a:xfrm>
              <a:off x="540727" y="2210858"/>
              <a:ext cx="2509995"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4" name="Abgerundetes Rechteck 43"/>
            <p:cNvSpPr/>
            <p:nvPr/>
          </p:nvSpPr>
          <p:spPr>
            <a:xfrm>
              <a:off x="540727" y="5338766"/>
              <a:ext cx="7929304" cy="827617"/>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5" name="Abgerundetes Rechteck 44"/>
            <p:cNvSpPr/>
            <p:nvPr/>
          </p:nvSpPr>
          <p:spPr>
            <a:xfrm>
              <a:off x="3244679" y="2210858"/>
              <a:ext cx="2498582" cy="304270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sp>
          <p:nvSpPr>
            <p:cNvPr id="46" name="Abgerundetes Rechteck 45"/>
            <p:cNvSpPr/>
            <p:nvPr/>
          </p:nvSpPr>
          <p:spPr>
            <a:xfrm>
              <a:off x="5948624" y="2210858"/>
              <a:ext cx="2498589" cy="304270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sz="1477">
                <a:solidFill>
                  <a:srgbClr val="FFFFFF"/>
                </a:solidFill>
                <a:ea typeface="ＭＳ Ｐゴシック" pitchFamily="-106" charset="-128"/>
                <a:cs typeface="ＭＳ Ｐゴシック" pitchFamily="-106" charset="-128"/>
              </a:endParaRPr>
            </a:p>
          </p:txBody>
        </p:sp>
      </p:gr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8800" y="262800"/>
            <a:ext cx="8229600" cy="921600"/>
          </a:xfrm>
        </p:spPr>
        <p:txBody>
          <a:bodyPr>
            <a:normAutofit fontScale="90000"/>
          </a:bodyPr>
          <a:lstStyle/>
          <a:p>
            <a:pPr eaLnBrk="1" hangingPunct="1"/>
            <a:r>
              <a:rPr lang="en-GB" b="1" cap="none" dirty="0" smtClean="0">
                <a:solidFill>
                  <a:schemeClr val="accent6"/>
                </a:solidFill>
                <a:latin typeface="Myriad Pro" panose="020B0503030403020204" pitchFamily="34" charset="0"/>
                <a:ea typeface="ＭＳ Ｐゴシック" panose="020B0600070205080204" pitchFamily="34" charset="-128"/>
              </a:rPr>
              <a:t>DOCUMENTANDO OS RESULTADOS - INDICADORES</a:t>
            </a:r>
          </a:p>
        </p:txBody>
      </p:sp>
      <p:sp>
        <p:nvSpPr>
          <p:cNvPr id="43027" name="Foliennummernplatzhalter 2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2BC9D3B-3CBF-4010-8EA4-1119D0A77780}" type="slidenum">
              <a:rPr lang="en-GB">
                <a:solidFill>
                  <a:schemeClr val="bg1"/>
                </a:solidFill>
                <a:latin typeface="Arial" panose="020B0604020202020204" pitchFamily="34" charset="0"/>
              </a:rPr>
              <a:pPr/>
              <a:t>37</a:t>
            </a:fld>
            <a:endParaRPr lang="en-GB">
              <a:solidFill>
                <a:schemeClr val="bg1"/>
              </a:solidFill>
              <a:latin typeface="Arial" panose="020B0604020202020204" pitchFamily="34" charset="0"/>
            </a:endParaRPr>
          </a:p>
        </p:txBody>
      </p:sp>
      <p:sp>
        <p:nvSpPr>
          <p:cNvPr id="43011" name="Rectangle 8"/>
          <p:cNvSpPr>
            <a:spLocks noChangeArrowheads="1"/>
          </p:cNvSpPr>
          <p:nvPr>
            <p:custDataLst>
              <p:tags r:id="rId1"/>
            </p:custDataLst>
          </p:nvPr>
        </p:nvSpPr>
        <p:spPr bwMode="auto">
          <a:xfrm>
            <a:off x="1735355" y="1302849"/>
            <a:ext cx="2795954"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dirty="0" err="1" smtClean="0"/>
              <a:t>Possíveis</a:t>
            </a:r>
            <a:r>
              <a:rPr lang="en-GB" sz="1477" b="1" dirty="0" smtClean="0"/>
              <a:t> </a:t>
            </a:r>
            <a:r>
              <a:rPr lang="en-GB" sz="1477" b="1" dirty="0" err="1" smtClean="0"/>
              <a:t>Resultados</a:t>
            </a:r>
            <a:r>
              <a:rPr lang="en-GB" sz="1477" b="1" dirty="0" smtClean="0"/>
              <a:t> (</a:t>
            </a:r>
            <a:r>
              <a:rPr lang="en-GB" sz="1477" b="1" dirty="0" err="1" smtClean="0"/>
              <a:t>exemplos</a:t>
            </a:r>
            <a:r>
              <a:rPr lang="en-GB" sz="1477" b="1" dirty="0" smtClean="0"/>
              <a:t>)</a:t>
            </a:r>
            <a:endParaRPr lang="en-GB" sz="1477" b="1" dirty="0"/>
          </a:p>
        </p:txBody>
      </p:sp>
      <p:sp>
        <p:nvSpPr>
          <p:cNvPr id="43012" name="Rectangle 10"/>
          <p:cNvSpPr>
            <a:spLocks noChangeArrowheads="1"/>
          </p:cNvSpPr>
          <p:nvPr>
            <p:custDataLst>
              <p:tags r:id="rId2"/>
            </p:custDataLst>
          </p:nvPr>
        </p:nvSpPr>
        <p:spPr bwMode="auto">
          <a:xfrm>
            <a:off x="5096608" y="1459523"/>
            <a:ext cx="2980592"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dirty="0" err="1" smtClean="0"/>
              <a:t>Possíveis</a:t>
            </a:r>
            <a:r>
              <a:rPr lang="en-GB" sz="1477" b="1" dirty="0" smtClean="0"/>
              <a:t> </a:t>
            </a:r>
            <a:r>
              <a:rPr lang="en-GB" sz="1477" b="1" dirty="0" err="1" smtClean="0"/>
              <a:t>Indicadores</a:t>
            </a:r>
            <a:endParaRPr lang="en-GB" sz="1477" dirty="0"/>
          </a:p>
        </p:txBody>
      </p:sp>
      <p:sp>
        <p:nvSpPr>
          <p:cNvPr id="43013" name="Rectangle 4"/>
          <p:cNvSpPr>
            <a:spLocks noChangeArrowheads="1"/>
          </p:cNvSpPr>
          <p:nvPr>
            <p:custDataLst>
              <p:tags r:id="rId3"/>
            </p:custDataLst>
          </p:nvPr>
        </p:nvSpPr>
        <p:spPr bwMode="auto">
          <a:xfrm>
            <a:off x="1600200" y="1953358"/>
            <a:ext cx="3429000" cy="104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pt-BR" sz="1477" dirty="0"/>
              <a:t>Lucro, retornos </a:t>
            </a:r>
          </a:p>
          <a:p>
            <a:pPr lvl="1" eaLnBrk="1" hangingPunct="1">
              <a:spcBef>
                <a:spcPct val="20000"/>
              </a:spcBef>
              <a:buFont typeface="Arial" panose="020B0604020202020204" pitchFamily="34" charset="0"/>
              <a:buChar char="•"/>
            </a:pPr>
            <a:r>
              <a:rPr lang="pt-BR" sz="1477" dirty="0"/>
              <a:t>E</a:t>
            </a:r>
            <a:r>
              <a:rPr lang="pt-BR" sz="1477" dirty="0" smtClean="0"/>
              <a:t>mprego </a:t>
            </a:r>
            <a:endParaRPr lang="pt-BR" sz="1477" dirty="0"/>
          </a:p>
          <a:p>
            <a:pPr lvl="1" eaLnBrk="1" hangingPunct="1">
              <a:spcBef>
                <a:spcPct val="20000"/>
              </a:spcBef>
              <a:buFont typeface="Arial" panose="020B0604020202020204" pitchFamily="34" charset="0"/>
              <a:buChar char="•"/>
            </a:pPr>
            <a:r>
              <a:rPr lang="pt-BR" sz="1477" dirty="0"/>
              <a:t>F</a:t>
            </a:r>
            <a:r>
              <a:rPr lang="pt-BR" sz="1477" dirty="0" smtClean="0"/>
              <a:t>ornecimento </a:t>
            </a:r>
            <a:endParaRPr lang="pt-BR" sz="1477" dirty="0"/>
          </a:p>
          <a:p>
            <a:pPr lvl="1" eaLnBrk="1" hangingPunct="1">
              <a:spcBef>
                <a:spcPct val="20000"/>
              </a:spcBef>
              <a:buFont typeface="Arial" panose="020B0604020202020204" pitchFamily="34" charset="0"/>
              <a:buChar char="•"/>
            </a:pPr>
            <a:r>
              <a:rPr lang="pt-BR" sz="1477" dirty="0" smtClean="0"/>
              <a:t>Receita</a:t>
            </a:r>
            <a:endParaRPr lang="en-GB" sz="1477" dirty="0" smtClean="0"/>
          </a:p>
        </p:txBody>
      </p:sp>
      <p:sp>
        <p:nvSpPr>
          <p:cNvPr id="43014" name="Rectangle 11"/>
          <p:cNvSpPr>
            <a:spLocks noChangeArrowheads="1"/>
          </p:cNvSpPr>
          <p:nvPr>
            <p:custDataLst>
              <p:tags r:id="rId4"/>
            </p:custDataLst>
          </p:nvPr>
        </p:nvSpPr>
        <p:spPr bwMode="auto">
          <a:xfrm>
            <a:off x="5096608" y="1934307"/>
            <a:ext cx="3513992" cy="100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pt-BR" sz="1477" dirty="0" smtClean="0"/>
              <a:t>Lucro </a:t>
            </a:r>
            <a:r>
              <a:rPr lang="pt-BR" sz="1477" dirty="0"/>
              <a:t>líquido, margem bruta </a:t>
            </a:r>
          </a:p>
          <a:p>
            <a:pPr lvl="1" eaLnBrk="1" hangingPunct="1">
              <a:spcBef>
                <a:spcPct val="20000"/>
              </a:spcBef>
              <a:buFont typeface="Arial" panose="020B0604020202020204" pitchFamily="34" charset="0"/>
              <a:buChar char="•"/>
            </a:pPr>
            <a:r>
              <a:rPr lang="pt-BR" sz="1477" dirty="0" smtClean="0"/>
              <a:t>Empregos </a:t>
            </a:r>
            <a:r>
              <a:rPr lang="pt-BR" sz="1477" dirty="0" err="1" smtClean="0"/>
              <a:t>full</a:t>
            </a:r>
            <a:r>
              <a:rPr lang="pt-BR" sz="1477" dirty="0" smtClean="0"/>
              <a:t>-time, </a:t>
            </a:r>
            <a:r>
              <a:rPr lang="pt-BR" sz="1477" dirty="0"/>
              <a:t>salários </a:t>
            </a:r>
          </a:p>
          <a:p>
            <a:pPr lvl="1" eaLnBrk="1" hangingPunct="1">
              <a:spcBef>
                <a:spcPct val="20000"/>
              </a:spcBef>
              <a:buFont typeface="Arial" panose="020B0604020202020204" pitchFamily="34" charset="0"/>
              <a:buChar char="•"/>
            </a:pPr>
            <a:r>
              <a:rPr lang="pt-BR" sz="1477" dirty="0"/>
              <a:t>Valor dos bens produzidos </a:t>
            </a:r>
            <a:r>
              <a:rPr lang="pt-BR" sz="1477" dirty="0" smtClean="0"/>
              <a:t>localmente (em USD/ano)</a:t>
            </a:r>
            <a:endParaRPr lang="en-GB" sz="1477" dirty="0" smtClean="0"/>
          </a:p>
        </p:txBody>
      </p:sp>
      <p:cxnSp>
        <p:nvCxnSpPr>
          <p:cNvPr id="14" name="Gerade Verbindung 13"/>
          <p:cNvCxnSpPr/>
          <p:nvPr/>
        </p:nvCxnSpPr>
        <p:spPr>
          <a:xfrm>
            <a:off x="1676400" y="1737946"/>
            <a:ext cx="3124200" cy="1466"/>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flipV="1">
            <a:off x="5029201" y="1737947"/>
            <a:ext cx="3654669"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3017" name="AutoShape 9"/>
          <p:cNvSpPr>
            <a:spLocks noChangeArrowheads="1"/>
          </p:cNvSpPr>
          <p:nvPr>
            <p:custDataLst>
              <p:tags r:id="rId5"/>
            </p:custDataLst>
          </p:nvPr>
        </p:nvSpPr>
        <p:spPr bwMode="auto">
          <a:xfrm rot="16200000">
            <a:off x="526806" y="1636102"/>
            <a:ext cx="698989" cy="1295400"/>
          </a:xfrm>
          <a:prstGeom prst="homePlate">
            <a:avLst>
              <a:gd name="adj" fmla="val 0"/>
            </a:avLst>
          </a:prstGeom>
          <a:solidFill>
            <a:srgbClr val="6C9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43018" name="Rectangle 8"/>
          <p:cNvSpPr>
            <a:spLocks noChangeArrowheads="1"/>
          </p:cNvSpPr>
          <p:nvPr>
            <p:custDataLst>
              <p:tags r:id="rId6"/>
            </p:custDataLst>
          </p:nvPr>
        </p:nvSpPr>
        <p:spPr bwMode="auto">
          <a:xfrm>
            <a:off x="304800" y="2140927"/>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dirty="0" err="1" smtClean="0"/>
              <a:t>Econômico</a:t>
            </a:r>
            <a:endParaRPr lang="en-GB" sz="1477" b="1" dirty="0"/>
          </a:p>
        </p:txBody>
      </p:sp>
      <p:sp>
        <p:nvSpPr>
          <p:cNvPr id="43019" name="AutoShape 9"/>
          <p:cNvSpPr>
            <a:spLocks noChangeArrowheads="1"/>
          </p:cNvSpPr>
          <p:nvPr>
            <p:custDataLst>
              <p:tags r:id="rId7"/>
            </p:custDataLst>
          </p:nvPr>
        </p:nvSpPr>
        <p:spPr bwMode="auto">
          <a:xfrm rot="16200000">
            <a:off x="526806" y="2902195"/>
            <a:ext cx="698989" cy="1295400"/>
          </a:xfrm>
          <a:prstGeom prst="homePlate">
            <a:avLst>
              <a:gd name="adj" fmla="val 0"/>
            </a:avLst>
          </a:prstGeom>
          <a:solidFill>
            <a:srgbClr val="6C9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43020" name="Rectangle 8"/>
          <p:cNvSpPr>
            <a:spLocks noChangeArrowheads="1"/>
          </p:cNvSpPr>
          <p:nvPr>
            <p:custDataLst>
              <p:tags r:id="rId8"/>
            </p:custDataLst>
          </p:nvPr>
        </p:nvSpPr>
        <p:spPr bwMode="auto">
          <a:xfrm>
            <a:off x="304800" y="3503735"/>
            <a:ext cx="12954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a:t>Social</a:t>
            </a:r>
          </a:p>
        </p:txBody>
      </p:sp>
      <p:sp>
        <p:nvSpPr>
          <p:cNvPr id="43021" name="AutoShape 9"/>
          <p:cNvSpPr>
            <a:spLocks noChangeArrowheads="1"/>
          </p:cNvSpPr>
          <p:nvPr>
            <p:custDataLst>
              <p:tags r:id="rId9"/>
            </p:custDataLst>
          </p:nvPr>
        </p:nvSpPr>
        <p:spPr bwMode="auto">
          <a:xfrm rot="16200000">
            <a:off x="526806" y="3892794"/>
            <a:ext cx="698988" cy="1295400"/>
          </a:xfrm>
          <a:prstGeom prst="homePlate">
            <a:avLst>
              <a:gd name="adj" fmla="val 0"/>
            </a:avLst>
          </a:prstGeom>
          <a:solidFill>
            <a:srgbClr val="6C9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endParaRPr lang="en-US" sz="1477"/>
          </a:p>
        </p:txBody>
      </p:sp>
      <p:sp>
        <p:nvSpPr>
          <p:cNvPr id="43022" name="Rectangle 8"/>
          <p:cNvSpPr>
            <a:spLocks noChangeArrowheads="1"/>
          </p:cNvSpPr>
          <p:nvPr>
            <p:custDataLst>
              <p:tags r:id="rId10"/>
            </p:custDataLst>
          </p:nvPr>
        </p:nvSpPr>
        <p:spPr bwMode="auto">
          <a:xfrm>
            <a:off x="304800" y="4345988"/>
            <a:ext cx="12954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Bef>
                <a:spcPct val="20000"/>
              </a:spcBef>
            </a:pPr>
            <a:r>
              <a:rPr lang="en-GB" sz="1477" b="1" dirty="0" err="1" smtClean="0"/>
              <a:t>Meio</a:t>
            </a:r>
            <a:r>
              <a:rPr lang="en-GB" sz="1477" b="1" dirty="0" smtClean="0"/>
              <a:t> -</a:t>
            </a:r>
            <a:r>
              <a:rPr lang="en-GB" sz="1477" b="1" dirty="0" err="1" smtClean="0"/>
              <a:t>ambiente</a:t>
            </a:r>
            <a:endParaRPr lang="en-GB" sz="1477" b="1" dirty="0"/>
          </a:p>
        </p:txBody>
      </p:sp>
      <p:sp>
        <p:nvSpPr>
          <p:cNvPr id="43023" name="Rectangle 4"/>
          <p:cNvSpPr>
            <a:spLocks noChangeArrowheads="1"/>
          </p:cNvSpPr>
          <p:nvPr>
            <p:custDataLst>
              <p:tags r:id="rId11"/>
            </p:custDataLst>
          </p:nvPr>
        </p:nvSpPr>
        <p:spPr bwMode="auto">
          <a:xfrm>
            <a:off x="1600200" y="3200400"/>
            <a:ext cx="3429000" cy="77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en-GB" sz="1477" dirty="0" err="1" smtClean="0"/>
              <a:t>Acesso</a:t>
            </a:r>
            <a:r>
              <a:rPr lang="en-GB" sz="1477" dirty="0" smtClean="0"/>
              <a:t> a bens e </a:t>
            </a:r>
            <a:r>
              <a:rPr lang="en-GB" sz="1477" dirty="0" err="1" smtClean="0"/>
              <a:t>serviços</a:t>
            </a:r>
            <a:endParaRPr lang="en-GB" sz="1477" dirty="0" smtClean="0"/>
          </a:p>
          <a:p>
            <a:pPr lvl="1" eaLnBrk="1" hangingPunct="1">
              <a:spcBef>
                <a:spcPct val="20000"/>
              </a:spcBef>
              <a:buFont typeface="Arial" panose="020B0604020202020204" pitchFamily="34" charset="0"/>
              <a:buChar char="•"/>
            </a:pPr>
            <a:r>
              <a:rPr lang="en-GB" sz="1477" dirty="0" err="1" smtClean="0"/>
              <a:t>Saúde</a:t>
            </a:r>
            <a:endParaRPr lang="en-GB" sz="1477" dirty="0" smtClean="0"/>
          </a:p>
          <a:p>
            <a:pPr lvl="1" eaLnBrk="1" hangingPunct="1">
              <a:spcBef>
                <a:spcPct val="20000"/>
              </a:spcBef>
              <a:buFont typeface="Arial" panose="020B0604020202020204" pitchFamily="34" charset="0"/>
              <a:buChar char="•"/>
            </a:pPr>
            <a:r>
              <a:rPr lang="en-GB" sz="1477" dirty="0" err="1" smtClean="0"/>
              <a:t>Treinamento</a:t>
            </a:r>
            <a:endParaRPr lang="en-GB" sz="1477" dirty="0"/>
          </a:p>
        </p:txBody>
      </p:sp>
      <p:sp>
        <p:nvSpPr>
          <p:cNvPr id="43024" name="Rectangle 11"/>
          <p:cNvSpPr>
            <a:spLocks noChangeArrowheads="1"/>
          </p:cNvSpPr>
          <p:nvPr>
            <p:custDataLst>
              <p:tags r:id="rId12"/>
            </p:custDataLst>
          </p:nvPr>
        </p:nvSpPr>
        <p:spPr bwMode="auto">
          <a:xfrm>
            <a:off x="4939779" y="3048000"/>
            <a:ext cx="3657600" cy="127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pt-BR" sz="1477" dirty="0"/>
              <a:t>População-alvo </a:t>
            </a:r>
            <a:r>
              <a:rPr lang="pt-BR" sz="1477" dirty="0" smtClean="0"/>
              <a:t>atendida</a:t>
            </a:r>
            <a:endParaRPr lang="pt-BR" sz="1477" dirty="0"/>
          </a:p>
          <a:p>
            <a:pPr lvl="1" eaLnBrk="1" hangingPunct="1">
              <a:spcBef>
                <a:spcPct val="20000"/>
              </a:spcBef>
              <a:buFont typeface="Arial" panose="020B0604020202020204" pitchFamily="34" charset="0"/>
              <a:buChar char="•"/>
            </a:pPr>
            <a:r>
              <a:rPr lang="pt-BR" sz="1477" dirty="0" smtClean="0"/>
              <a:t>Valor pago como premio seguro saúde</a:t>
            </a:r>
            <a:endParaRPr lang="pt-BR" sz="1477" dirty="0"/>
          </a:p>
          <a:p>
            <a:pPr lvl="1" eaLnBrk="1" hangingPunct="1">
              <a:spcBef>
                <a:spcPct val="20000"/>
              </a:spcBef>
              <a:buFont typeface="Arial" panose="020B0604020202020204" pitchFamily="34" charset="0"/>
              <a:buChar char="•"/>
            </a:pPr>
            <a:r>
              <a:rPr lang="pt-BR" sz="1477" dirty="0"/>
              <a:t>Número de </a:t>
            </a:r>
            <a:r>
              <a:rPr lang="pt-BR" sz="1477" dirty="0" smtClean="0"/>
              <a:t>funcionários </a:t>
            </a:r>
            <a:r>
              <a:rPr lang="pt-BR" sz="1477" dirty="0"/>
              <a:t>treinados</a:t>
            </a:r>
            <a:endParaRPr lang="en-GB" sz="1477" dirty="0" smtClean="0"/>
          </a:p>
          <a:p>
            <a:pPr marL="114300" lvl="1" indent="0" eaLnBrk="1" hangingPunct="1">
              <a:spcBef>
                <a:spcPct val="20000"/>
              </a:spcBef>
            </a:pPr>
            <a:endParaRPr lang="en-GB" sz="1477" dirty="0"/>
          </a:p>
        </p:txBody>
      </p:sp>
      <p:sp>
        <p:nvSpPr>
          <p:cNvPr id="43025" name="Rectangle 4"/>
          <p:cNvSpPr>
            <a:spLocks noChangeArrowheads="1"/>
          </p:cNvSpPr>
          <p:nvPr>
            <p:custDataLst>
              <p:tags r:id="rId13"/>
            </p:custDataLst>
          </p:nvPr>
        </p:nvSpPr>
        <p:spPr bwMode="auto">
          <a:xfrm>
            <a:off x="1600200" y="4191000"/>
            <a:ext cx="3429000" cy="131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en-GB" sz="1477" dirty="0" err="1" smtClean="0"/>
              <a:t>Emissão</a:t>
            </a:r>
            <a:r>
              <a:rPr lang="en-GB" sz="1477" dirty="0" smtClean="0"/>
              <a:t> de </a:t>
            </a:r>
            <a:r>
              <a:rPr lang="en-GB" sz="1477" dirty="0" err="1" smtClean="0"/>
              <a:t>carbono</a:t>
            </a:r>
            <a:endParaRPr lang="en-GB" sz="1477" dirty="0" smtClean="0"/>
          </a:p>
          <a:p>
            <a:pPr lvl="1" eaLnBrk="1" hangingPunct="1">
              <a:spcBef>
                <a:spcPct val="20000"/>
              </a:spcBef>
              <a:buFont typeface="Arial" panose="020B0604020202020204" pitchFamily="34" charset="0"/>
              <a:buChar char="•"/>
            </a:pPr>
            <a:r>
              <a:rPr lang="en-GB" sz="1477" dirty="0" err="1" smtClean="0"/>
              <a:t>Água</a:t>
            </a:r>
            <a:endParaRPr lang="en-GB" sz="1477" dirty="0" smtClean="0"/>
          </a:p>
          <a:p>
            <a:pPr lvl="1" eaLnBrk="1" hangingPunct="1">
              <a:spcBef>
                <a:spcPct val="20000"/>
              </a:spcBef>
              <a:buFont typeface="Arial" panose="020B0604020202020204" pitchFamily="34" charset="0"/>
              <a:buChar char="•"/>
            </a:pPr>
            <a:r>
              <a:rPr lang="en-GB" sz="1477" dirty="0" err="1" smtClean="0"/>
              <a:t>Energia</a:t>
            </a:r>
            <a:endParaRPr lang="en-GB" sz="1477" dirty="0" smtClean="0"/>
          </a:p>
          <a:p>
            <a:pPr lvl="1" eaLnBrk="1" hangingPunct="1">
              <a:spcBef>
                <a:spcPct val="20000"/>
              </a:spcBef>
              <a:buFont typeface="Arial" panose="020B0604020202020204" pitchFamily="34" charset="0"/>
              <a:buChar char="•"/>
            </a:pPr>
            <a:r>
              <a:rPr lang="en-GB" sz="1477" dirty="0" err="1" smtClean="0"/>
              <a:t>Resíduos</a:t>
            </a:r>
            <a:endParaRPr lang="en-GB" sz="1477" dirty="0" smtClean="0"/>
          </a:p>
          <a:p>
            <a:pPr lvl="1" eaLnBrk="1" hangingPunct="1">
              <a:spcBef>
                <a:spcPct val="20000"/>
              </a:spcBef>
            </a:pPr>
            <a:endParaRPr lang="en-GB" sz="1477" dirty="0"/>
          </a:p>
        </p:txBody>
      </p:sp>
      <p:sp>
        <p:nvSpPr>
          <p:cNvPr id="43026" name="Rectangle 11"/>
          <p:cNvSpPr>
            <a:spLocks noChangeArrowheads="1"/>
          </p:cNvSpPr>
          <p:nvPr>
            <p:custDataLst>
              <p:tags r:id="rId14"/>
            </p:custDataLst>
          </p:nvPr>
        </p:nvSpPr>
        <p:spPr bwMode="auto">
          <a:xfrm>
            <a:off x="4953000" y="4114800"/>
            <a:ext cx="4191000" cy="1772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pt-BR" sz="1477" dirty="0"/>
              <a:t>Toneladas de CO2 </a:t>
            </a:r>
            <a:r>
              <a:rPr lang="pt-BR" sz="1477" dirty="0" smtClean="0"/>
              <a:t>produzidas/economizadas </a:t>
            </a:r>
            <a:r>
              <a:rPr lang="pt-BR" sz="1477" dirty="0"/>
              <a:t>por ano </a:t>
            </a:r>
          </a:p>
          <a:p>
            <a:pPr lvl="1" eaLnBrk="1" hangingPunct="1">
              <a:spcBef>
                <a:spcPct val="20000"/>
              </a:spcBef>
              <a:buFont typeface="Arial" panose="020B0604020202020204" pitchFamily="34" charset="0"/>
              <a:buChar char="•"/>
            </a:pPr>
            <a:r>
              <a:rPr lang="pt-BR" sz="1477" dirty="0" smtClean="0"/>
              <a:t>Litros/ano utilizado/guardado/tratado </a:t>
            </a:r>
            <a:endParaRPr lang="pt-BR" sz="1477" dirty="0"/>
          </a:p>
          <a:p>
            <a:pPr lvl="1" eaLnBrk="1" hangingPunct="1">
              <a:spcBef>
                <a:spcPct val="20000"/>
              </a:spcBef>
              <a:buFont typeface="Arial" panose="020B0604020202020204" pitchFamily="34" charset="0"/>
              <a:buChar char="•"/>
            </a:pPr>
            <a:r>
              <a:rPr lang="pt-BR" sz="1477" dirty="0" smtClean="0"/>
              <a:t>Energia utilizada/economizada, </a:t>
            </a:r>
            <a:r>
              <a:rPr lang="pt-BR" sz="1477" dirty="0"/>
              <a:t>energia renovável </a:t>
            </a:r>
          </a:p>
          <a:p>
            <a:pPr lvl="1" eaLnBrk="1" hangingPunct="1">
              <a:spcBef>
                <a:spcPct val="20000"/>
              </a:spcBef>
              <a:buFont typeface="Arial" panose="020B0604020202020204" pitchFamily="34" charset="0"/>
              <a:buChar char="•"/>
            </a:pPr>
            <a:r>
              <a:rPr lang="pt-BR" sz="1477" dirty="0"/>
              <a:t>R</a:t>
            </a:r>
            <a:r>
              <a:rPr lang="pt-BR" sz="1477" dirty="0" smtClean="0"/>
              <a:t>esíduos produzidos/economizados</a:t>
            </a:r>
            <a:endParaRPr lang="en-GB" sz="1477" dirty="0" smtClean="0"/>
          </a:p>
          <a:p>
            <a:pPr lvl="1" eaLnBrk="1" hangingPunct="1">
              <a:spcBef>
                <a:spcPct val="20000"/>
              </a:spcBef>
              <a:buFont typeface="Arial" panose="020B0604020202020204" pitchFamily="34" charset="0"/>
              <a:buChar char="•"/>
            </a:pPr>
            <a:endParaRPr lang="en-GB" sz="1477" dirty="0"/>
          </a:p>
        </p:txBody>
      </p:sp>
      <p:sp>
        <p:nvSpPr>
          <p:cNvPr id="20" name="AutoShape 9"/>
          <p:cNvSpPr>
            <a:spLocks noChangeArrowheads="1"/>
          </p:cNvSpPr>
          <p:nvPr>
            <p:custDataLst>
              <p:tags r:id="rId15"/>
            </p:custDataLst>
          </p:nvPr>
        </p:nvSpPr>
        <p:spPr bwMode="auto">
          <a:xfrm>
            <a:off x="228600" y="5578478"/>
            <a:ext cx="1295400" cy="746122"/>
          </a:xfrm>
          <a:prstGeom prst="homePlate">
            <a:avLst>
              <a:gd name="adj" fmla="val 0"/>
            </a:avLst>
          </a:prstGeom>
          <a:solidFill>
            <a:srgbClr val="6C91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err="1" smtClean="0"/>
              <a:t>Tecnológico</a:t>
            </a:r>
            <a:endParaRPr lang="en-US" sz="1477" b="1" dirty="0"/>
          </a:p>
        </p:txBody>
      </p:sp>
      <p:sp>
        <p:nvSpPr>
          <p:cNvPr id="22" name="Rectangle 4"/>
          <p:cNvSpPr>
            <a:spLocks noChangeArrowheads="1"/>
          </p:cNvSpPr>
          <p:nvPr>
            <p:custDataLst>
              <p:tags r:id="rId16"/>
            </p:custDataLst>
          </p:nvPr>
        </p:nvSpPr>
        <p:spPr bwMode="auto">
          <a:xfrm>
            <a:off x="1752600" y="5692026"/>
            <a:ext cx="3429000" cy="1045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en-GB" sz="1477" dirty="0" err="1" smtClean="0"/>
              <a:t>Capacidade</a:t>
            </a:r>
            <a:r>
              <a:rPr lang="en-GB" sz="1477" dirty="0" smtClean="0"/>
              <a:t> </a:t>
            </a:r>
            <a:r>
              <a:rPr lang="en-GB" sz="1477" dirty="0" err="1" smtClean="0"/>
              <a:t>tecnologica</a:t>
            </a:r>
            <a:endParaRPr lang="en-GB" sz="1477" dirty="0" smtClean="0"/>
          </a:p>
          <a:p>
            <a:pPr lvl="1" eaLnBrk="1" hangingPunct="1">
              <a:spcBef>
                <a:spcPct val="20000"/>
              </a:spcBef>
              <a:buFont typeface="Arial" panose="020B0604020202020204" pitchFamily="34" charset="0"/>
              <a:buChar char="•"/>
            </a:pPr>
            <a:r>
              <a:rPr lang="en-GB" sz="1477" dirty="0" err="1" smtClean="0"/>
              <a:t>Tecnologias</a:t>
            </a:r>
            <a:r>
              <a:rPr lang="en-GB" sz="1477" dirty="0" smtClean="0"/>
              <a:t> </a:t>
            </a:r>
            <a:r>
              <a:rPr lang="en-GB" sz="1477" dirty="0" err="1" smtClean="0"/>
              <a:t>inovadoras</a:t>
            </a:r>
            <a:endParaRPr lang="en-GB" sz="1477" dirty="0" smtClean="0"/>
          </a:p>
          <a:p>
            <a:pPr lvl="1" eaLnBrk="1" hangingPunct="1">
              <a:spcBef>
                <a:spcPct val="20000"/>
              </a:spcBef>
              <a:buFont typeface="Arial" panose="020B0604020202020204" pitchFamily="34" charset="0"/>
              <a:buChar char="•"/>
            </a:pPr>
            <a:endParaRPr lang="en-GB" sz="1477" dirty="0" smtClean="0"/>
          </a:p>
          <a:p>
            <a:pPr lvl="1" eaLnBrk="1" hangingPunct="1">
              <a:spcBef>
                <a:spcPct val="20000"/>
              </a:spcBef>
            </a:pPr>
            <a:endParaRPr lang="en-GB" sz="1477" dirty="0"/>
          </a:p>
        </p:txBody>
      </p:sp>
      <p:sp>
        <p:nvSpPr>
          <p:cNvPr id="23" name="Rectangle 4"/>
          <p:cNvSpPr>
            <a:spLocks noChangeArrowheads="1"/>
          </p:cNvSpPr>
          <p:nvPr>
            <p:custDataLst>
              <p:tags r:id="rId17"/>
            </p:custDataLst>
          </p:nvPr>
        </p:nvSpPr>
        <p:spPr bwMode="auto">
          <a:xfrm>
            <a:off x="5029200" y="5737560"/>
            <a:ext cx="3429000" cy="127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242888" indent="-128588"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lvl="1" eaLnBrk="1" hangingPunct="1">
              <a:spcBef>
                <a:spcPct val="20000"/>
              </a:spcBef>
              <a:buFont typeface="Arial" panose="020B0604020202020204" pitchFamily="34" charset="0"/>
              <a:buChar char="•"/>
            </a:pPr>
            <a:r>
              <a:rPr lang="en-GB" sz="1477" dirty="0" err="1" smtClean="0"/>
              <a:t>Novos</a:t>
            </a:r>
            <a:r>
              <a:rPr lang="en-GB" sz="1477" dirty="0" smtClean="0"/>
              <a:t> </a:t>
            </a:r>
            <a:r>
              <a:rPr lang="en-GB" sz="1477" dirty="0" err="1" smtClean="0"/>
              <a:t>produtos</a:t>
            </a:r>
            <a:r>
              <a:rPr lang="en-GB" sz="1477" dirty="0" smtClean="0"/>
              <a:t> e </a:t>
            </a:r>
            <a:r>
              <a:rPr lang="en-GB" sz="1477" dirty="0" err="1" smtClean="0"/>
              <a:t>processos</a:t>
            </a:r>
            <a:endParaRPr lang="en-GB" sz="1477" dirty="0" smtClean="0"/>
          </a:p>
          <a:p>
            <a:pPr lvl="1" eaLnBrk="1" hangingPunct="1">
              <a:spcBef>
                <a:spcPct val="20000"/>
              </a:spcBef>
              <a:buFont typeface="Arial" panose="020B0604020202020204" pitchFamily="34" charset="0"/>
              <a:buChar char="•"/>
            </a:pPr>
            <a:r>
              <a:rPr lang="en-GB" sz="1477" dirty="0" err="1" smtClean="0"/>
              <a:t>Faturamento</a:t>
            </a:r>
            <a:r>
              <a:rPr lang="en-GB" sz="1477" dirty="0" smtClean="0"/>
              <a:t> </a:t>
            </a:r>
            <a:r>
              <a:rPr lang="en-GB" sz="1477" dirty="0" err="1" smtClean="0"/>
              <a:t>oriundo</a:t>
            </a:r>
            <a:r>
              <a:rPr lang="en-GB" sz="1477" dirty="0" smtClean="0"/>
              <a:t> de </a:t>
            </a:r>
            <a:r>
              <a:rPr lang="en-GB" sz="1477" dirty="0" err="1" smtClean="0"/>
              <a:t>produtos</a:t>
            </a:r>
            <a:r>
              <a:rPr lang="en-GB" sz="1477" dirty="0" smtClean="0"/>
              <a:t> com </a:t>
            </a:r>
            <a:r>
              <a:rPr lang="en-GB" sz="1477" dirty="0" err="1" smtClean="0"/>
              <a:t>menos</a:t>
            </a:r>
            <a:r>
              <a:rPr lang="en-GB" sz="1477" dirty="0" smtClean="0"/>
              <a:t> de 36 </a:t>
            </a:r>
            <a:r>
              <a:rPr lang="en-GB" sz="1477" dirty="0" err="1" smtClean="0"/>
              <a:t>meses</a:t>
            </a:r>
            <a:endParaRPr lang="en-GB" sz="1477" dirty="0" smtClean="0"/>
          </a:p>
          <a:p>
            <a:pPr lvl="1" eaLnBrk="1" hangingPunct="1">
              <a:spcBef>
                <a:spcPct val="20000"/>
              </a:spcBef>
              <a:buFont typeface="Arial" panose="020B0604020202020204" pitchFamily="34" charset="0"/>
              <a:buChar char="•"/>
            </a:pPr>
            <a:endParaRPr lang="en-GB" sz="1477" dirty="0" smtClean="0"/>
          </a:p>
          <a:p>
            <a:pPr lvl="1" eaLnBrk="1" hangingPunct="1">
              <a:spcBef>
                <a:spcPct val="20000"/>
              </a:spcBef>
            </a:pPr>
            <a:endParaRPr lang="en-GB" sz="1477"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388800" y="262800"/>
            <a:ext cx="7917000" cy="932400"/>
          </a:xfrm>
        </p:spPr>
        <p:txBody>
          <a:bodyPr>
            <a:normAutofit fontScale="90000"/>
          </a:bodyPr>
          <a:lstStyle/>
          <a:p>
            <a:r>
              <a:rPr lang="de-DE" sz="3100" b="1" cap="none" dirty="0" smtClean="0">
                <a:solidFill>
                  <a:schemeClr val="accent6"/>
                </a:solidFill>
                <a:latin typeface="Myriad Pro" panose="020B0503030403020204" pitchFamily="34" charset="0"/>
                <a:ea typeface="ＭＳ Ｐゴシック" panose="020B0600070205080204" pitchFamily="34" charset="-128"/>
              </a:rPr>
              <a:t>EXAMPLE: </a:t>
            </a:r>
            <a:r>
              <a:rPr lang="en-US" sz="3100" b="1" cap="none" dirty="0" smtClean="0">
                <a:solidFill>
                  <a:schemeClr val="accent6"/>
                </a:solidFill>
                <a:latin typeface="Myriad Pro" panose="020B0503030403020204" pitchFamily="34" charset="0"/>
                <a:ea typeface="ＭＳ Ｐゴシック" panose="020B0600070205080204" pitchFamily="34" charset="-128"/>
              </a:rPr>
              <a:t>SADIA’S PROGRAM FOR SUSTAINABLE SWINE PRODUCTION (3S PROGRAM)</a:t>
            </a:r>
            <a:r>
              <a:rPr lang="de-DE" b="1" dirty="0" smtClean="0">
                <a:solidFill>
                  <a:schemeClr val="accent6"/>
                </a:solidFill>
                <a:latin typeface="Myriad Pro" panose="020B0503030403020204" pitchFamily="34" charset="0"/>
                <a:ea typeface="ＭＳ Ｐゴシック" panose="020B0600070205080204" pitchFamily="34" charset="-128"/>
              </a:rPr>
              <a:t>*</a:t>
            </a:r>
          </a:p>
        </p:txBody>
      </p:sp>
      <p:pic>
        <p:nvPicPr>
          <p:cNvPr id="2" name="Resim 1"/>
          <p:cNvPicPr>
            <a:picLocks noChangeAspect="1"/>
          </p:cNvPicPr>
          <p:nvPr/>
        </p:nvPicPr>
        <p:blipFill>
          <a:blip r:embed="rId2">
            <a:clrChange>
              <a:clrFrom>
                <a:srgbClr val="E9E7E2"/>
              </a:clrFrom>
              <a:clrTo>
                <a:srgbClr val="E9E7E2">
                  <a:alpha val="0"/>
                </a:srgbClr>
              </a:clrTo>
            </a:clrChange>
          </a:blip>
          <a:stretch>
            <a:fillRect/>
          </a:stretch>
        </p:blipFill>
        <p:spPr>
          <a:xfrm>
            <a:off x="388800" y="1215140"/>
            <a:ext cx="6717187" cy="4926112"/>
          </a:xfrm>
          <a:prstGeom prst="rect">
            <a:avLst/>
          </a:prstGeom>
        </p:spPr>
      </p:pic>
      <p:sp>
        <p:nvSpPr>
          <p:cNvPr id="3" name="Metin kutusu 2"/>
          <p:cNvSpPr txBox="1"/>
          <p:nvPr/>
        </p:nvSpPr>
        <p:spPr>
          <a:xfrm>
            <a:off x="342544" y="6435513"/>
            <a:ext cx="8312469" cy="400110"/>
          </a:xfrm>
          <a:prstGeom prst="rect">
            <a:avLst/>
          </a:prstGeom>
          <a:noFill/>
        </p:spPr>
        <p:txBody>
          <a:bodyPr wrap="square" rtlCol="0">
            <a:spAutoFit/>
          </a:bodyPr>
          <a:lstStyle/>
          <a:p>
            <a:r>
              <a:rPr lang="en-US" sz="1000" dirty="0" smtClean="0"/>
              <a:t>* Source</a:t>
            </a:r>
            <a:r>
              <a:rPr lang="en-US" sz="1000" dirty="0"/>
              <a:t>: Boechat, Claudio; </a:t>
            </a:r>
            <a:r>
              <a:rPr lang="en-US" sz="1000" dirty="0" err="1"/>
              <a:t>Werneck</a:t>
            </a:r>
            <a:r>
              <a:rPr lang="en-US" sz="1000" dirty="0"/>
              <a:t>, </a:t>
            </a:r>
            <a:r>
              <a:rPr lang="en-US" sz="1000" dirty="0" err="1"/>
              <a:t>Nisia</a:t>
            </a:r>
            <a:r>
              <a:rPr lang="en-US" sz="1000" dirty="0"/>
              <a:t> &amp; </a:t>
            </a:r>
            <a:r>
              <a:rPr lang="en-US" sz="1000" dirty="0" err="1"/>
              <a:t>Miraglia</a:t>
            </a:r>
            <a:r>
              <a:rPr lang="en-US" sz="1000" dirty="0"/>
              <a:t>, Leticia. "</a:t>
            </a:r>
            <a:r>
              <a:rPr lang="en-US" sz="1000" dirty="0" err="1"/>
              <a:t>Sadia</a:t>
            </a:r>
            <a:r>
              <a:rPr lang="en-US" sz="1000" dirty="0"/>
              <a:t> Program for Sustainable Swine Production (3S Program): Bringing Sustainability to the Supply Chain." GIM Case Study No. A038. New York: United Nations Development </a:t>
            </a:r>
            <a:r>
              <a:rPr lang="en-US" sz="1000" dirty="0" err="1"/>
              <a:t>Programme</a:t>
            </a:r>
            <a:r>
              <a:rPr lang="en-US" sz="1000" dirty="0"/>
              <a:t>, 2008 </a:t>
            </a:r>
            <a:r>
              <a:rPr lang="en-US" sz="1000" dirty="0" smtClean="0"/>
              <a:t> through UNEP 2009 </a:t>
            </a:r>
            <a:endParaRPr lang="en-US" sz="1000" dirty="0"/>
          </a:p>
        </p:txBody>
      </p:sp>
    </p:spTree>
    <p:extLst>
      <p:ext uri="{BB962C8B-B14F-4D97-AF65-F5344CB8AC3E}">
        <p14:creationId xmlns:p14="http://schemas.microsoft.com/office/powerpoint/2010/main" val="3181160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a:xfrm>
            <a:off x="316523" y="263769"/>
            <a:ext cx="7772400" cy="1055077"/>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717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CCFAC39A-F36F-4ACA-9A1E-FF2AD7E97B4F}" type="slidenum">
              <a:rPr lang="de-DE" sz="1292">
                <a:solidFill>
                  <a:schemeClr val="bg1"/>
                </a:solidFill>
              </a:rPr>
              <a:pPr/>
              <a:t>3</a:t>
            </a:fld>
            <a:endParaRPr lang="de-DE" sz="1292">
              <a:solidFill>
                <a:schemeClr val="bg1"/>
              </a:solidFill>
            </a:endParaRPr>
          </a:p>
        </p:txBody>
      </p:sp>
      <p:sp>
        <p:nvSpPr>
          <p:cNvPr id="2" name="Textfeld 1"/>
          <p:cNvSpPr txBox="1"/>
          <p:nvPr/>
        </p:nvSpPr>
        <p:spPr>
          <a:xfrm>
            <a:off x="303437" y="1318847"/>
            <a:ext cx="8053754" cy="5262979"/>
          </a:xfrm>
          <a:prstGeom prst="rect">
            <a:avLst/>
          </a:prstGeom>
          <a:solidFill>
            <a:schemeClr val="tx1">
              <a:alpha val="10000"/>
            </a:schemeClr>
          </a:solidFill>
          <a:ln>
            <a:solidFill>
              <a:schemeClr val="bg2"/>
            </a:solidFill>
          </a:ln>
        </p:spPr>
        <p:txBody>
          <a:bodyPr>
            <a:spAutoFit/>
          </a:bodyPr>
          <a:lstStyle/>
          <a:p>
            <a:pPr>
              <a:defRPr/>
            </a:pPr>
            <a:r>
              <a:rPr lang="en-US" sz="2400" b="1" dirty="0" err="1" smtClean="0">
                <a:solidFill>
                  <a:srgbClr val="B3442F"/>
                </a:solidFill>
                <a:latin typeface="Myriad Pro" pitchFamily="-110" charset="0"/>
              </a:rPr>
              <a:t>Contexto</a:t>
            </a:r>
            <a:endParaRPr lang="en-US" sz="2400" b="1" dirty="0">
              <a:solidFill>
                <a:srgbClr val="B3442F"/>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smtClean="0">
                <a:solidFill>
                  <a:schemeClr val="tx1">
                    <a:lumMod val="50000"/>
                    <a:lumOff val="50000"/>
                  </a:schemeClr>
                </a:solidFill>
                <a:latin typeface="Myriad Pro" pitchFamily="-110" charset="0"/>
              </a:rPr>
              <a:t>Templates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
        <p:nvSpPr>
          <p:cNvPr id="7173" name="Rechteckige Legende 2"/>
          <p:cNvSpPr>
            <a:spLocks noChangeArrowheads="1"/>
          </p:cNvSpPr>
          <p:nvPr/>
        </p:nvSpPr>
        <p:spPr bwMode="auto">
          <a:xfrm rot="5400000">
            <a:off x="5292969" y="-281354"/>
            <a:ext cx="1547446" cy="4747846"/>
          </a:xfrm>
          <a:prstGeom prst="wedgeRectCallout">
            <a:avLst>
              <a:gd name="adj1" fmla="val -35269"/>
              <a:gd name="adj2" fmla="val 93824"/>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7174" name="Textfeld 3"/>
          <p:cNvSpPr txBox="1">
            <a:spLocks noChangeArrowheads="1"/>
          </p:cNvSpPr>
          <p:nvPr/>
        </p:nvSpPr>
        <p:spPr bwMode="auto">
          <a:xfrm>
            <a:off x="3868615" y="1459524"/>
            <a:ext cx="4501662"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2031" b="1" dirty="0" err="1" smtClean="0"/>
              <a:t>Os</a:t>
            </a:r>
            <a:r>
              <a:rPr lang="en-US" sz="2031" b="1" dirty="0" smtClean="0"/>
              <a:t> </a:t>
            </a:r>
            <a:r>
              <a:rPr lang="en-US" sz="2031" b="1" dirty="0" err="1" smtClean="0"/>
              <a:t>parceiros</a:t>
            </a:r>
            <a:endParaRPr lang="en-US" sz="2031" b="1" dirty="0"/>
          </a:p>
          <a:p>
            <a:pPr eaLnBrk="1" hangingPunct="1">
              <a:buFont typeface="Arial" panose="020B0604020202020204" pitchFamily="34" charset="0"/>
              <a:buChar char="•"/>
            </a:pPr>
            <a:r>
              <a:rPr lang="en-US" sz="2031" b="1" dirty="0" err="1" smtClean="0"/>
              <a:t>Trabalho</a:t>
            </a:r>
            <a:r>
              <a:rPr lang="en-US" sz="2031" b="1" dirty="0" smtClean="0"/>
              <a:t> </a:t>
            </a:r>
            <a:r>
              <a:rPr lang="en-US" sz="2031" b="1" dirty="0" err="1" smtClean="0"/>
              <a:t>prévio</a:t>
            </a:r>
            <a:r>
              <a:rPr lang="en-US" sz="2031" b="1" dirty="0" smtClean="0"/>
              <a:t> </a:t>
            </a:r>
            <a:endParaRPr lang="en-US" sz="2031" b="1" dirty="0"/>
          </a:p>
          <a:p>
            <a:pPr eaLnBrk="1" hangingPunct="1">
              <a:buFont typeface="Arial" panose="020B0604020202020204" pitchFamily="34" charset="0"/>
              <a:buChar char="•"/>
            </a:pPr>
            <a:r>
              <a:rPr lang="en-US" sz="2031" b="1" dirty="0" err="1" smtClean="0"/>
              <a:t>Próximos</a:t>
            </a:r>
            <a:r>
              <a:rPr lang="en-US" sz="2031" b="1" dirty="0" smtClean="0"/>
              <a:t> </a:t>
            </a:r>
            <a:r>
              <a:rPr lang="en-US" sz="2031" b="1" dirty="0" err="1" smtClean="0"/>
              <a:t>passos</a:t>
            </a:r>
            <a:endParaRPr lang="en-US" sz="2031" b="1"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388800" y="262800"/>
            <a:ext cx="8083869" cy="932400"/>
          </a:xfrm>
        </p:spPr>
        <p:txBody>
          <a:bodyPr>
            <a:normAutofit/>
          </a:bodyPr>
          <a:lstStyle/>
          <a:p>
            <a:r>
              <a:rPr lang="de-DE" sz="2400" b="1" cap="none" dirty="0">
                <a:solidFill>
                  <a:schemeClr val="accent6"/>
                </a:solidFill>
                <a:latin typeface="Myriad Pro" panose="020B0503030403020204" pitchFamily="34" charset="0"/>
                <a:ea typeface="ＭＳ Ｐゴシック" panose="020B0600070205080204" pitchFamily="34" charset="-128"/>
              </a:rPr>
              <a:t>EXAMPLE: </a:t>
            </a:r>
            <a:r>
              <a:rPr lang="en-US" sz="2400" b="1" cap="none" dirty="0">
                <a:solidFill>
                  <a:schemeClr val="accent6"/>
                </a:solidFill>
                <a:latin typeface="Myriad Pro" panose="020B0503030403020204" pitchFamily="34" charset="0"/>
                <a:ea typeface="ＭＳ Ｐゴシック" panose="020B0600070205080204" pitchFamily="34" charset="-128"/>
              </a:rPr>
              <a:t>SADIA’S PROGRAM FOR SUSTAINABLE SWINE PRODUCTION (3S PROGRAM)</a:t>
            </a:r>
            <a:r>
              <a:rPr lang="de-DE" sz="2400" b="1" dirty="0">
                <a:solidFill>
                  <a:schemeClr val="accent6"/>
                </a:solidFill>
                <a:latin typeface="Myriad Pro" panose="020B0503030403020204" pitchFamily="34" charset="0"/>
                <a:ea typeface="ＭＳ Ｐゴシック" panose="020B0600070205080204" pitchFamily="34" charset="-128"/>
              </a:rPr>
              <a:t>*</a:t>
            </a:r>
            <a:endParaRPr lang="de-DE" sz="2400" dirty="0" smtClean="0">
              <a:latin typeface="Myriad Pro" panose="020B0503030403020204" pitchFamily="34" charset="0"/>
              <a:ea typeface="ＭＳ Ｐゴシック" panose="020B0600070205080204" pitchFamily="34" charset="-128"/>
            </a:endParaRPr>
          </a:p>
        </p:txBody>
      </p:sp>
      <p:sp>
        <p:nvSpPr>
          <p:cNvPr id="44035" name="Foliennummernplatzhalter 3"/>
          <p:cNvSpPr>
            <a:spLocks noGrp="1"/>
          </p:cNvSpPr>
          <p:nvPr>
            <p:ph type="sldNum" sz="quarter" idx="12"/>
          </p:nvPr>
        </p:nvSpPr>
        <p:spPr>
          <a:xfrm>
            <a:off x="7698226" y="5807075"/>
            <a:ext cx="856907" cy="66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5EEF4D7-5252-4925-A604-9AB26F17E9D6}" type="slidenum">
              <a:rPr lang="en-US" sz="1292" smtClean="0">
                <a:solidFill>
                  <a:schemeClr val="bg1"/>
                </a:solidFill>
                <a:latin typeface="Arial" panose="020B0604020202020204" pitchFamily="34" charset="0"/>
              </a:rPr>
              <a:pPr/>
              <a:t>39</a:t>
            </a:fld>
            <a:endParaRPr lang="en-US" sz="1292" dirty="0">
              <a:solidFill>
                <a:schemeClr val="bg1"/>
              </a:solidFill>
              <a:latin typeface="Arial" panose="020B0604020202020204" pitchFamily="34" charset="0"/>
            </a:endParaRPr>
          </a:p>
        </p:txBody>
      </p:sp>
      <p:sp>
        <p:nvSpPr>
          <p:cNvPr id="41988" name="Richtungspfeil 5"/>
          <p:cNvSpPr>
            <a:spLocks noChangeArrowheads="1"/>
          </p:cNvSpPr>
          <p:nvPr/>
        </p:nvSpPr>
        <p:spPr bwMode="auto">
          <a:xfrm rot="5400000">
            <a:off x="750277" y="1735012"/>
            <a:ext cx="633046" cy="1524000"/>
          </a:xfrm>
          <a:prstGeom prst="homePlate">
            <a:avLst>
              <a:gd name="adj" fmla="val 50489"/>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108" dirty="0">
              <a:solidFill>
                <a:srgbClr val="FFFFFF"/>
              </a:solidFill>
              <a:latin typeface="Arial" charset="0"/>
              <a:ea typeface="ＭＳ Ｐゴシック" charset="0"/>
              <a:cs typeface="ＭＳ Ｐゴシック" charset="0"/>
            </a:endParaRPr>
          </a:p>
        </p:txBody>
      </p:sp>
      <p:sp>
        <p:nvSpPr>
          <p:cNvPr id="41989" name="Eingebuchteter Richtungspfeil 6"/>
          <p:cNvSpPr>
            <a:spLocks noChangeArrowheads="1"/>
          </p:cNvSpPr>
          <p:nvPr/>
        </p:nvSpPr>
        <p:spPr bwMode="auto">
          <a:xfrm rot="5400000">
            <a:off x="388615" y="2671684"/>
            <a:ext cx="1359301"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108" dirty="0">
              <a:latin typeface="Arial" charset="0"/>
              <a:ea typeface="ＭＳ Ｐゴシック" charset="0"/>
              <a:cs typeface="ＭＳ Ｐゴシック" charset="0"/>
            </a:endParaRPr>
          </a:p>
        </p:txBody>
      </p:sp>
      <p:sp>
        <p:nvSpPr>
          <p:cNvPr id="44038" name="Rectangle 11"/>
          <p:cNvSpPr>
            <a:spLocks noChangeArrowheads="1"/>
          </p:cNvSpPr>
          <p:nvPr>
            <p:custDataLst>
              <p:tags r:id="rId1"/>
            </p:custDataLst>
          </p:nvPr>
        </p:nvSpPr>
        <p:spPr bwMode="auto">
          <a:xfrm>
            <a:off x="341435" y="2250828"/>
            <a:ext cx="1447800" cy="3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108" b="1" dirty="0" smtClean="0"/>
              <a:t>Raw Material Extraction</a:t>
            </a:r>
            <a:endParaRPr lang="en-US" sz="1108" b="1" dirty="0"/>
          </a:p>
        </p:txBody>
      </p:sp>
      <p:sp>
        <p:nvSpPr>
          <p:cNvPr id="44039" name="Rectangle 11"/>
          <p:cNvSpPr>
            <a:spLocks noChangeArrowheads="1"/>
          </p:cNvSpPr>
          <p:nvPr>
            <p:custDataLst>
              <p:tags r:id="rId2"/>
            </p:custDataLst>
          </p:nvPr>
        </p:nvSpPr>
        <p:spPr bwMode="auto">
          <a:xfrm>
            <a:off x="296059" y="3230009"/>
            <a:ext cx="1447800"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108" b="1" dirty="0" smtClean="0"/>
              <a:t>Production</a:t>
            </a:r>
            <a:endParaRPr lang="en-US" sz="1108" b="1" dirty="0"/>
          </a:p>
        </p:txBody>
      </p:sp>
      <p:sp>
        <p:nvSpPr>
          <p:cNvPr id="41992" name="Eingebuchteter Richtungspfeil 10"/>
          <p:cNvSpPr>
            <a:spLocks noChangeArrowheads="1"/>
          </p:cNvSpPr>
          <p:nvPr/>
        </p:nvSpPr>
        <p:spPr bwMode="auto">
          <a:xfrm rot="5400000">
            <a:off x="570033" y="3773365"/>
            <a:ext cx="984738" cy="1526931"/>
          </a:xfrm>
          <a:prstGeom prst="chevron">
            <a:avLst>
              <a:gd name="adj" fmla="val 3122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108" dirty="0">
              <a:latin typeface="Arial" charset="0"/>
              <a:ea typeface="ＭＳ Ｐゴシック" charset="0"/>
              <a:cs typeface="ＭＳ Ｐゴシック" charset="0"/>
            </a:endParaRPr>
          </a:p>
        </p:txBody>
      </p:sp>
      <p:sp>
        <p:nvSpPr>
          <p:cNvPr id="44041" name="Rectangle 11"/>
          <p:cNvSpPr>
            <a:spLocks noChangeArrowheads="1"/>
          </p:cNvSpPr>
          <p:nvPr>
            <p:custDataLst>
              <p:tags r:id="rId3"/>
            </p:custDataLst>
          </p:nvPr>
        </p:nvSpPr>
        <p:spPr bwMode="auto">
          <a:xfrm>
            <a:off x="304800" y="4262095"/>
            <a:ext cx="1447800" cy="34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108" b="1" dirty="0" smtClean="0"/>
              <a:t>Packaging and Distribution</a:t>
            </a:r>
            <a:endParaRPr lang="en-US" sz="1108" b="1" dirty="0"/>
          </a:p>
        </p:txBody>
      </p:sp>
      <p:sp>
        <p:nvSpPr>
          <p:cNvPr id="41994" name="Eingebuchteter Richtungspfeil 12"/>
          <p:cNvSpPr>
            <a:spLocks noChangeArrowheads="1"/>
          </p:cNvSpPr>
          <p:nvPr/>
        </p:nvSpPr>
        <p:spPr bwMode="auto">
          <a:xfrm rot="5400000">
            <a:off x="728297" y="4526572"/>
            <a:ext cx="674074" cy="1526931"/>
          </a:xfrm>
          <a:prstGeom prst="chevron">
            <a:avLst>
              <a:gd name="adj" fmla="val 37600"/>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108" dirty="0">
              <a:latin typeface="Arial" charset="0"/>
              <a:ea typeface="ＭＳ Ｐゴシック" charset="0"/>
              <a:cs typeface="ＭＳ Ｐゴシック" charset="0"/>
            </a:endParaRPr>
          </a:p>
        </p:txBody>
      </p:sp>
      <p:sp>
        <p:nvSpPr>
          <p:cNvPr id="44043" name="Rectangle 11"/>
          <p:cNvSpPr>
            <a:spLocks noChangeArrowheads="1"/>
          </p:cNvSpPr>
          <p:nvPr>
            <p:custDataLst>
              <p:tags r:id="rId4"/>
            </p:custDataLst>
          </p:nvPr>
        </p:nvSpPr>
        <p:spPr bwMode="auto">
          <a:xfrm>
            <a:off x="329712" y="5061583"/>
            <a:ext cx="1447800"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108" b="1" dirty="0" smtClean="0"/>
              <a:t>Product Use</a:t>
            </a:r>
            <a:endParaRPr lang="en-US" sz="1108" b="1" dirty="0"/>
          </a:p>
        </p:txBody>
      </p:sp>
      <p:sp>
        <p:nvSpPr>
          <p:cNvPr id="41996" name="Eingebuchteter Richtungspfeil 14"/>
          <p:cNvSpPr>
            <a:spLocks noChangeArrowheads="1"/>
          </p:cNvSpPr>
          <p:nvPr/>
        </p:nvSpPr>
        <p:spPr bwMode="auto">
          <a:xfrm rot="5400000">
            <a:off x="542035" y="5263504"/>
            <a:ext cx="1052461" cy="1526931"/>
          </a:xfrm>
          <a:prstGeom prst="chevron">
            <a:avLst>
              <a:gd name="adj" fmla="val 24204"/>
            </a:avLst>
          </a:prstGeom>
          <a:solidFill>
            <a:srgbClr val="6C9199"/>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108" dirty="0">
              <a:latin typeface="Arial" charset="0"/>
              <a:ea typeface="ＭＳ Ｐゴシック" charset="0"/>
              <a:cs typeface="ＭＳ Ｐゴシック" charset="0"/>
            </a:endParaRPr>
          </a:p>
        </p:txBody>
      </p:sp>
      <p:sp>
        <p:nvSpPr>
          <p:cNvPr id="44045" name="Rectangle 11"/>
          <p:cNvSpPr>
            <a:spLocks noChangeArrowheads="1"/>
          </p:cNvSpPr>
          <p:nvPr>
            <p:custDataLst>
              <p:tags r:id="rId5"/>
            </p:custDataLst>
          </p:nvPr>
        </p:nvSpPr>
        <p:spPr bwMode="auto">
          <a:xfrm>
            <a:off x="341435" y="5580181"/>
            <a:ext cx="1447800" cy="17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108" b="1" dirty="0" smtClean="0"/>
              <a:t>End-of-Life</a:t>
            </a:r>
            <a:endParaRPr lang="en-US" sz="1108" b="1" dirty="0"/>
          </a:p>
        </p:txBody>
      </p:sp>
      <p:sp>
        <p:nvSpPr>
          <p:cNvPr id="44046" name="Rectangle 11"/>
          <p:cNvSpPr>
            <a:spLocks noChangeArrowheads="1"/>
          </p:cNvSpPr>
          <p:nvPr>
            <p:custDataLst>
              <p:tags r:id="rId6"/>
            </p:custDataLst>
          </p:nvPr>
        </p:nvSpPr>
        <p:spPr bwMode="auto">
          <a:xfrm>
            <a:off x="381000" y="1499086"/>
            <a:ext cx="1447800" cy="22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smtClean="0"/>
              <a:t>Life cycle step</a:t>
            </a:r>
            <a:endParaRPr lang="en-US" sz="1477" b="1" dirty="0"/>
          </a:p>
        </p:txBody>
      </p:sp>
      <p:cxnSp>
        <p:nvCxnSpPr>
          <p:cNvPr id="19" name="Gerade Verbindung 18"/>
          <p:cNvCxnSpPr/>
          <p:nvPr/>
        </p:nvCxnSpPr>
        <p:spPr>
          <a:xfrm>
            <a:off x="304800" y="2045674"/>
            <a:ext cx="1526931" cy="1466"/>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048" name="Rectangle 11"/>
          <p:cNvSpPr>
            <a:spLocks noChangeArrowheads="1"/>
          </p:cNvSpPr>
          <p:nvPr>
            <p:custDataLst>
              <p:tags r:id="rId7"/>
            </p:custDataLst>
          </p:nvPr>
        </p:nvSpPr>
        <p:spPr bwMode="auto">
          <a:xfrm>
            <a:off x="2054469" y="1515205"/>
            <a:ext cx="14478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smtClean="0"/>
              <a:t>Stakeholder affected</a:t>
            </a:r>
            <a:endParaRPr lang="en-US" sz="1477" b="1" dirty="0"/>
          </a:p>
        </p:txBody>
      </p:sp>
      <p:cxnSp>
        <p:nvCxnSpPr>
          <p:cNvPr id="21" name="Gerade Verbindung 20"/>
          <p:cNvCxnSpPr/>
          <p:nvPr/>
        </p:nvCxnSpPr>
        <p:spPr>
          <a:xfrm>
            <a:off x="1978270" y="2045674"/>
            <a:ext cx="1526931" cy="1466"/>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050" name="Rectangle 11"/>
          <p:cNvSpPr>
            <a:spLocks noChangeArrowheads="1"/>
          </p:cNvSpPr>
          <p:nvPr>
            <p:custDataLst>
              <p:tags r:id="rId8"/>
            </p:custDataLst>
          </p:nvPr>
        </p:nvSpPr>
        <p:spPr bwMode="auto">
          <a:xfrm>
            <a:off x="3657600" y="1497620"/>
            <a:ext cx="15240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smtClean="0"/>
              <a:t>Economic</a:t>
            </a:r>
          </a:p>
          <a:p>
            <a:pPr algn="ctr" eaLnBrk="1" hangingPunct="1"/>
            <a:r>
              <a:rPr lang="en-US" sz="1477" b="1" dirty="0" smtClean="0"/>
              <a:t>+              −</a:t>
            </a:r>
            <a:endParaRPr lang="en-US" sz="1477" b="1" dirty="0"/>
          </a:p>
        </p:txBody>
      </p:sp>
      <p:cxnSp>
        <p:nvCxnSpPr>
          <p:cNvPr id="23" name="Gerade Verbindung 22"/>
          <p:cNvCxnSpPr/>
          <p:nvPr/>
        </p:nvCxnSpPr>
        <p:spPr>
          <a:xfrm>
            <a:off x="3657600" y="2045674"/>
            <a:ext cx="1607527"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052" name="Rectangle 11"/>
          <p:cNvSpPr>
            <a:spLocks noChangeArrowheads="1"/>
          </p:cNvSpPr>
          <p:nvPr>
            <p:custDataLst>
              <p:tags r:id="rId9"/>
            </p:custDataLst>
          </p:nvPr>
        </p:nvSpPr>
        <p:spPr bwMode="auto">
          <a:xfrm>
            <a:off x="5410200" y="1494689"/>
            <a:ext cx="15240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smtClean="0"/>
              <a:t>Social</a:t>
            </a:r>
          </a:p>
          <a:p>
            <a:pPr algn="ctr" eaLnBrk="1" hangingPunct="1"/>
            <a:r>
              <a:rPr lang="en-US" sz="1477" b="1" dirty="0" smtClean="0"/>
              <a:t>+              −</a:t>
            </a:r>
            <a:endParaRPr lang="en-US" sz="1477" b="1" dirty="0"/>
          </a:p>
        </p:txBody>
      </p:sp>
      <p:cxnSp>
        <p:nvCxnSpPr>
          <p:cNvPr id="31" name="Gerade Verbindung 30"/>
          <p:cNvCxnSpPr/>
          <p:nvPr/>
        </p:nvCxnSpPr>
        <p:spPr>
          <a:xfrm>
            <a:off x="5410200" y="2045674"/>
            <a:ext cx="1607527"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054" name="Rectangle 11"/>
          <p:cNvSpPr>
            <a:spLocks noChangeArrowheads="1"/>
          </p:cNvSpPr>
          <p:nvPr>
            <p:custDataLst>
              <p:tags r:id="rId10"/>
            </p:custDataLst>
          </p:nvPr>
        </p:nvSpPr>
        <p:spPr bwMode="auto">
          <a:xfrm>
            <a:off x="7231674" y="1494689"/>
            <a:ext cx="1524000" cy="4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en-US" sz="1477" b="1" dirty="0" smtClean="0"/>
              <a:t>Environmental</a:t>
            </a:r>
          </a:p>
          <a:p>
            <a:pPr algn="ctr" eaLnBrk="1" hangingPunct="1"/>
            <a:r>
              <a:rPr lang="en-US" sz="1477" b="1" dirty="0" smtClean="0"/>
              <a:t>+              −</a:t>
            </a:r>
            <a:endParaRPr lang="en-US" sz="1477" b="1" dirty="0"/>
          </a:p>
        </p:txBody>
      </p:sp>
      <p:cxnSp>
        <p:nvCxnSpPr>
          <p:cNvPr id="33" name="Gerade Verbindung 32"/>
          <p:cNvCxnSpPr/>
          <p:nvPr/>
        </p:nvCxnSpPr>
        <p:spPr>
          <a:xfrm>
            <a:off x="7231674" y="2045674"/>
            <a:ext cx="1607526" cy="2931"/>
          </a:xfrm>
          <a:prstGeom prst="line">
            <a:avLst/>
          </a:prstGeom>
          <a:ln w="6350"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Gerade Verbindung 33"/>
          <p:cNvCxnSpPr/>
          <p:nvPr/>
        </p:nvCxnSpPr>
        <p:spPr>
          <a:xfrm>
            <a:off x="1958096" y="2818444"/>
            <a:ext cx="6858000" cy="1466"/>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Gerade Verbindung 34"/>
          <p:cNvCxnSpPr/>
          <p:nvPr/>
        </p:nvCxnSpPr>
        <p:spPr>
          <a:xfrm>
            <a:off x="1963615" y="4102497"/>
            <a:ext cx="6858000" cy="1466"/>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Gerade Verbindung 35"/>
          <p:cNvCxnSpPr/>
          <p:nvPr/>
        </p:nvCxnSpPr>
        <p:spPr>
          <a:xfrm>
            <a:off x="1978270" y="4710619"/>
            <a:ext cx="6858000" cy="1466"/>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Gerade Verbindung 36"/>
          <p:cNvCxnSpPr/>
          <p:nvPr/>
        </p:nvCxnSpPr>
        <p:spPr>
          <a:xfrm>
            <a:off x="1981200" y="5555271"/>
            <a:ext cx="6858000" cy="146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Gerade Verbindung 38"/>
          <p:cNvCxnSpPr/>
          <p:nvPr/>
        </p:nvCxnSpPr>
        <p:spPr>
          <a:xfrm>
            <a:off x="1959932" y="6244918"/>
            <a:ext cx="6858000" cy="1465"/>
          </a:xfrm>
          <a:prstGeom prst="line">
            <a:avLst/>
          </a:prstGeom>
          <a:ln w="635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8" name="Rectangle 11"/>
          <p:cNvSpPr>
            <a:spLocks noChangeArrowheads="1"/>
          </p:cNvSpPr>
          <p:nvPr>
            <p:custDataLst>
              <p:tags r:id="rId11"/>
            </p:custDataLst>
          </p:nvPr>
        </p:nvSpPr>
        <p:spPr bwMode="auto">
          <a:xfrm>
            <a:off x="1946523" y="3489956"/>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Local Labor Force</a:t>
            </a:r>
            <a:endParaRPr lang="en-US" sz="1108" dirty="0">
              <a:latin typeface="Arial" pitchFamily="-106" charset="0"/>
              <a:ea typeface="ＭＳ Ｐゴシック" pitchFamily="-106" charset="-128"/>
              <a:cs typeface="ＭＳ Ｐゴシック" pitchFamily="-106" charset="-128"/>
            </a:endParaRPr>
          </a:p>
        </p:txBody>
      </p:sp>
      <p:sp>
        <p:nvSpPr>
          <p:cNvPr id="40" name="Rectangle 11"/>
          <p:cNvSpPr>
            <a:spLocks noChangeArrowheads="1"/>
          </p:cNvSpPr>
          <p:nvPr>
            <p:custDataLst>
              <p:tags r:id="rId12"/>
            </p:custDataLst>
          </p:nvPr>
        </p:nvSpPr>
        <p:spPr bwMode="auto">
          <a:xfrm>
            <a:off x="3657600" y="5314437"/>
            <a:ext cx="1607527"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Increases farmer income </a:t>
            </a:r>
            <a:endParaRPr lang="en-US" sz="1108" dirty="0">
              <a:latin typeface="Arial" pitchFamily="-106" charset="0"/>
              <a:ea typeface="ＭＳ Ｐゴシック" pitchFamily="-106" charset="-128"/>
              <a:cs typeface="ＭＳ Ｐゴシック" pitchFamily="-106" charset="-128"/>
            </a:endParaRPr>
          </a:p>
        </p:txBody>
      </p:sp>
      <p:sp>
        <p:nvSpPr>
          <p:cNvPr id="54" name="Rectangle 11"/>
          <p:cNvSpPr>
            <a:spLocks noChangeArrowheads="1"/>
          </p:cNvSpPr>
          <p:nvPr>
            <p:custDataLst>
              <p:tags r:id="rId13"/>
            </p:custDataLst>
          </p:nvPr>
        </p:nvSpPr>
        <p:spPr bwMode="auto">
          <a:xfrm>
            <a:off x="7145215" y="4994028"/>
            <a:ext cx="1676400"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Responsible production </a:t>
            </a:r>
          </a:p>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Green technologies</a:t>
            </a:r>
            <a:endParaRPr lang="en-US" sz="1108" dirty="0">
              <a:latin typeface="Arial" pitchFamily="-106" charset="0"/>
              <a:ea typeface="ＭＳ Ｐゴシック" pitchFamily="-106" charset="-128"/>
              <a:cs typeface="ＭＳ Ｐゴシック" pitchFamily="-106" charset="-128"/>
            </a:endParaRPr>
          </a:p>
        </p:txBody>
      </p:sp>
      <p:sp>
        <p:nvSpPr>
          <p:cNvPr id="49" name="Rectangle 11"/>
          <p:cNvSpPr>
            <a:spLocks noChangeArrowheads="1"/>
          </p:cNvSpPr>
          <p:nvPr>
            <p:custDataLst>
              <p:tags r:id="rId14"/>
            </p:custDataLst>
          </p:nvPr>
        </p:nvSpPr>
        <p:spPr bwMode="auto">
          <a:xfrm>
            <a:off x="1946523" y="2887521"/>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Swine Farmers </a:t>
            </a:r>
            <a:endParaRPr lang="en-US" sz="1108" dirty="0">
              <a:latin typeface="Arial" pitchFamily="-106" charset="0"/>
              <a:ea typeface="ＭＳ Ｐゴシック" pitchFamily="-106" charset="-128"/>
              <a:cs typeface="ＭＳ Ｐゴシック" pitchFamily="-106" charset="-128"/>
            </a:endParaRPr>
          </a:p>
        </p:txBody>
      </p:sp>
      <p:sp>
        <p:nvSpPr>
          <p:cNvPr id="50" name="Rectangle 11"/>
          <p:cNvSpPr>
            <a:spLocks noChangeArrowheads="1"/>
          </p:cNvSpPr>
          <p:nvPr>
            <p:custDataLst>
              <p:tags r:id="rId15"/>
            </p:custDataLst>
          </p:nvPr>
        </p:nvSpPr>
        <p:spPr bwMode="auto">
          <a:xfrm>
            <a:off x="3657600" y="2887521"/>
            <a:ext cx="1607527" cy="852477"/>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a:latin typeface="Arial" pitchFamily="-106" charset="0"/>
                <a:ea typeface="ＭＳ Ｐゴシック" pitchFamily="-106" charset="-128"/>
                <a:cs typeface="ＭＳ Ｐゴシック" pitchFamily="-106" charset="-128"/>
              </a:rPr>
              <a:t>L</a:t>
            </a:r>
            <a:r>
              <a:rPr lang="en-US" sz="1108" dirty="0" smtClean="0">
                <a:latin typeface="Arial" pitchFamily="-106" charset="0"/>
                <a:ea typeface="ＭＳ Ｐゴシック" pitchFamily="-106" charset="-128"/>
                <a:cs typeface="ＭＳ Ｐゴシック" pitchFamily="-106" charset="-128"/>
              </a:rPr>
              <a:t>ow cost energy</a:t>
            </a:r>
          </a:p>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additional </a:t>
            </a:r>
            <a:r>
              <a:rPr lang="en-US" sz="1108" dirty="0">
                <a:latin typeface="Arial" pitchFamily="-106" charset="0"/>
                <a:ea typeface="ＭＳ Ｐゴシック" pitchFamily="-106" charset="-128"/>
                <a:cs typeface="ＭＳ Ｐゴシック" pitchFamily="-106" charset="-128"/>
              </a:rPr>
              <a:t>products and </a:t>
            </a:r>
            <a:r>
              <a:rPr lang="en-US" sz="1108" dirty="0" smtClean="0">
                <a:latin typeface="Arial" pitchFamily="-106" charset="0"/>
                <a:ea typeface="ＭＳ Ｐゴシック" pitchFamily="-106" charset="-128"/>
                <a:cs typeface="ＭＳ Ｐゴシック" pitchFamily="-106" charset="-128"/>
              </a:rPr>
              <a:t>production opportunities </a:t>
            </a:r>
          </a:p>
          <a:p>
            <a:pPr fontAlgn="auto">
              <a:spcBef>
                <a:spcPts val="0"/>
              </a:spcBef>
              <a:spcAft>
                <a:spcPts val="0"/>
              </a:spcAft>
              <a:defRPr/>
            </a:pPr>
            <a:endParaRPr lang="en-US" sz="1108" dirty="0">
              <a:latin typeface="Arial" pitchFamily="-106" charset="0"/>
              <a:ea typeface="ＭＳ Ｐゴシック" pitchFamily="-106" charset="-128"/>
              <a:cs typeface="ＭＳ Ｐゴシック" pitchFamily="-106" charset="-128"/>
            </a:endParaRPr>
          </a:p>
          <a:p>
            <a:pPr fontAlgn="auto">
              <a:spcBef>
                <a:spcPts val="0"/>
              </a:spcBef>
              <a:spcAft>
                <a:spcPts val="0"/>
              </a:spcAft>
              <a:defRPr/>
            </a:pPr>
            <a:endParaRPr lang="en-US" sz="1108" dirty="0">
              <a:latin typeface="Arial" pitchFamily="-106" charset="0"/>
              <a:ea typeface="ＭＳ Ｐゴシック" pitchFamily="-106" charset="-128"/>
              <a:cs typeface="ＭＳ Ｐゴシック" pitchFamily="-106" charset="-128"/>
            </a:endParaRPr>
          </a:p>
        </p:txBody>
      </p:sp>
      <p:sp>
        <p:nvSpPr>
          <p:cNvPr id="55" name="Rectangle 11"/>
          <p:cNvSpPr>
            <a:spLocks noChangeArrowheads="1"/>
          </p:cNvSpPr>
          <p:nvPr>
            <p:custDataLst>
              <p:tags r:id="rId16"/>
            </p:custDataLst>
          </p:nvPr>
        </p:nvSpPr>
        <p:spPr bwMode="auto">
          <a:xfrm>
            <a:off x="1946523" y="2192119"/>
            <a:ext cx="1447800"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Supplementary Cultures </a:t>
            </a:r>
            <a:endParaRPr lang="en-US" sz="1108" dirty="0">
              <a:latin typeface="Arial" pitchFamily="-106" charset="0"/>
              <a:ea typeface="ＭＳ Ｐゴシック" pitchFamily="-106" charset="-128"/>
              <a:cs typeface="ＭＳ Ｐゴシック" pitchFamily="-106" charset="-128"/>
            </a:endParaRPr>
          </a:p>
        </p:txBody>
      </p:sp>
      <p:sp>
        <p:nvSpPr>
          <p:cNvPr id="56" name="Rectangle 11"/>
          <p:cNvSpPr>
            <a:spLocks noChangeArrowheads="1"/>
          </p:cNvSpPr>
          <p:nvPr>
            <p:custDataLst>
              <p:tags r:id="rId17"/>
            </p:custDataLst>
          </p:nvPr>
        </p:nvSpPr>
        <p:spPr bwMode="auto">
          <a:xfrm>
            <a:off x="3695727" y="2194726"/>
            <a:ext cx="1607527"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Bio fertilizers </a:t>
            </a:r>
            <a:endParaRPr lang="en-US" sz="1108" dirty="0">
              <a:latin typeface="Arial" pitchFamily="-106" charset="0"/>
              <a:ea typeface="ＭＳ Ｐゴシック" pitchFamily="-106" charset="-128"/>
              <a:cs typeface="ＭＳ Ｐゴシック" pitchFamily="-106" charset="-128"/>
            </a:endParaRPr>
          </a:p>
        </p:txBody>
      </p:sp>
      <p:sp>
        <p:nvSpPr>
          <p:cNvPr id="64" name="Rectangle 11"/>
          <p:cNvSpPr>
            <a:spLocks noChangeArrowheads="1"/>
          </p:cNvSpPr>
          <p:nvPr>
            <p:custDataLst>
              <p:tags r:id="rId18"/>
            </p:custDataLst>
          </p:nvPr>
        </p:nvSpPr>
        <p:spPr bwMode="auto">
          <a:xfrm>
            <a:off x="7188779" y="2879844"/>
            <a:ext cx="1616319"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Renewable energy for the farmers </a:t>
            </a:r>
          </a:p>
        </p:txBody>
      </p:sp>
      <p:sp>
        <p:nvSpPr>
          <p:cNvPr id="65" name="Rectangle 11"/>
          <p:cNvSpPr>
            <a:spLocks noChangeArrowheads="1"/>
          </p:cNvSpPr>
          <p:nvPr>
            <p:custDataLst>
              <p:tags r:id="rId19"/>
            </p:custDataLst>
          </p:nvPr>
        </p:nvSpPr>
        <p:spPr bwMode="auto">
          <a:xfrm>
            <a:off x="5372100" y="5755009"/>
            <a:ext cx="3467100"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Responsible waste disposal- less raw sewage improved self esteem </a:t>
            </a:r>
            <a:endParaRPr lang="en-US" sz="1108" dirty="0">
              <a:latin typeface="Arial" pitchFamily="-106" charset="0"/>
              <a:ea typeface="ＭＳ Ｐゴシック" pitchFamily="-106" charset="-128"/>
              <a:cs typeface="ＭＳ Ｐゴシック" pitchFamily="-106" charset="-128"/>
            </a:endParaRPr>
          </a:p>
        </p:txBody>
      </p:sp>
      <p:sp>
        <p:nvSpPr>
          <p:cNvPr id="66" name="Rectangle 11"/>
          <p:cNvSpPr>
            <a:spLocks noChangeArrowheads="1"/>
          </p:cNvSpPr>
          <p:nvPr>
            <p:custDataLst>
              <p:tags r:id="rId20"/>
            </p:custDataLst>
          </p:nvPr>
        </p:nvSpPr>
        <p:spPr bwMode="auto">
          <a:xfrm>
            <a:off x="1946523" y="5796040"/>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Community</a:t>
            </a:r>
            <a:endParaRPr lang="en-US" sz="1108" dirty="0">
              <a:latin typeface="Arial" pitchFamily="-106" charset="0"/>
              <a:ea typeface="ＭＳ Ｐゴシック" pitchFamily="-106" charset="-128"/>
              <a:cs typeface="ＭＳ Ｐゴシック" pitchFamily="-106" charset="-128"/>
            </a:endParaRPr>
          </a:p>
        </p:txBody>
      </p:sp>
      <p:sp>
        <p:nvSpPr>
          <p:cNvPr id="59" name="Rectangle 11"/>
          <p:cNvSpPr>
            <a:spLocks noChangeArrowheads="1"/>
          </p:cNvSpPr>
          <p:nvPr>
            <p:custDataLst>
              <p:tags r:id="rId21"/>
            </p:custDataLst>
          </p:nvPr>
        </p:nvSpPr>
        <p:spPr bwMode="auto">
          <a:xfrm>
            <a:off x="5415952" y="2882359"/>
            <a:ext cx="1613936" cy="170496"/>
          </a:xfrm>
          <a:prstGeom prst="rect">
            <a:avLst/>
          </a:prstGeom>
          <a:solidFill>
            <a:schemeClr val="accent6">
              <a:lumMod val="20000"/>
              <a:lumOff val="80000"/>
            </a:schemeClr>
          </a:solidFill>
          <a:ln w="9525">
            <a:noFill/>
            <a:miter lim="800000"/>
            <a:headEnd/>
            <a:tailEnd/>
          </a:ln>
        </p:spPr>
        <p:txBody>
          <a:bodyPr wrap="square"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improved self esteem </a:t>
            </a:r>
            <a:endParaRPr lang="en-US" sz="1108" dirty="0">
              <a:latin typeface="Arial" pitchFamily="-106" charset="0"/>
              <a:ea typeface="ＭＳ Ｐゴシック" pitchFamily="-106" charset="-128"/>
              <a:cs typeface="ＭＳ Ｐゴシック" pitchFamily="-106" charset="-128"/>
            </a:endParaRPr>
          </a:p>
        </p:txBody>
      </p:sp>
      <p:sp>
        <p:nvSpPr>
          <p:cNvPr id="61" name="Rectangle 11"/>
          <p:cNvSpPr>
            <a:spLocks noChangeArrowheads="1"/>
          </p:cNvSpPr>
          <p:nvPr>
            <p:custDataLst>
              <p:tags r:id="rId22"/>
            </p:custDataLst>
          </p:nvPr>
        </p:nvSpPr>
        <p:spPr bwMode="auto">
          <a:xfrm>
            <a:off x="1946523" y="5014223"/>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Community</a:t>
            </a:r>
            <a:endParaRPr lang="en-US" sz="1108" dirty="0">
              <a:latin typeface="Arial" pitchFamily="-106" charset="0"/>
              <a:ea typeface="ＭＳ Ｐゴシック" pitchFamily="-106" charset="-128"/>
              <a:cs typeface="ＭＳ Ｐゴシック" pitchFamily="-106" charset="-128"/>
            </a:endParaRPr>
          </a:p>
        </p:txBody>
      </p:sp>
      <p:sp>
        <p:nvSpPr>
          <p:cNvPr id="67" name="Rectangle 11"/>
          <p:cNvSpPr>
            <a:spLocks noChangeArrowheads="1"/>
          </p:cNvSpPr>
          <p:nvPr>
            <p:custDataLst>
              <p:tags r:id="rId23"/>
            </p:custDataLst>
          </p:nvPr>
        </p:nvSpPr>
        <p:spPr bwMode="auto">
          <a:xfrm>
            <a:off x="1946523" y="5310549"/>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Swine Farmers </a:t>
            </a:r>
            <a:endParaRPr lang="en-US" sz="1108" dirty="0">
              <a:latin typeface="Arial" pitchFamily="-106" charset="0"/>
              <a:ea typeface="ＭＳ Ｐゴシック" pitchFamily="-106" charset="-128"/>
              <a:cs typeface="ＭＳ Ｐゴシック" pitchFamily="-106" charset="-128"/>
            </a:endParaRPr>
          </a:p>
        </p:txBody>
      </p:sp>
      <p:sp>
        <p:nvSpPr>
          <p:cNvPr id="68" name="Rectangle 11"/>
          <p:cNvSpPr>
            <a:spLocks noChangeArrowheads="1"/>
          </p:cNvSpPr>
          <p:nvPr>
            <p:custDataLst>
              <p:tags r:id="rId24"/>
            </p:custDataLst>
          </p:nvPr>
        </p:nvSpPr>
        <p:spPr bwMode="auto">
          <a:xfrm>
            <a:off x="3657599" y="3489956"/>
            <a:ext cx="1607527"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New job opportunities </a:t>
            </a:r>
            <a:endParaRPr lang="en-US" sz="1108" dirty="0">
              <a:latin typeface="Arial" pitchFamily="-106" charset="0"/>
              <a:ea typeface="ＭＳ Ｐゴシック" pitchFamily="-106" charset="-128"/>
              <a:cs typeface="ＭＳ Ｐゴシック" pitchFamily="-106" charset="-128"/>
            </a:endParaRPr>
          </a:p>
        </p:txBody>
      </p:sp>
      <p:sp>
        <p:nvSpPr>
          <p:cNvPr id="70" name="Rectangle 11"/>
          <p:cNvSpPr>
            <a:spLocks noChangeArrowheads="1"/>
          </p:cNvSpPr>
          <p:nvPr>
            <p:custDataLst>
              <p:tags r:id="rId25"/>
            </p:custDataLst>
          </p:nvPr>
        </p:nvSpPr>
        <p:spPr bwMode="auto">
          <a:xfrm>
            <a:off x="7234523" y="2160596"/>
            <a:ext cx="1607527"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Environment friendly raw materials  </a:t>
            </a:r>
            <a:endParaRPr lang="en-US" sz="1108" dirty="0">
              <a:latin typeface="Arial" pitchFamily="-106" charset="0"/>
              <a:ea typeface="ＭＳ Ｐゴシック" pitchFamily="-106" charset="-128"/>
              <a:cs typeface="ＭＳ Ｐゴシック" pitchFamily="-106" charset="-128"/>
            </a:endParaRPr>
          </a:p>
        </p:txBody>
      </p:sp>
      <p:sp>
        <p:nvSpPr>
          <p:cNvPr id="71" name="Rectangle 11"/>
          <p:cNvSpPr>
            <a:spLocks noChangeArrowheads="1"/>
          </p:cNvSpPr>
          <p:nvPr>
            <p:custDataLst>
              <p:tags r:id="rId26"/>
            </p:custDataLst>
          </p:nvPr>
        </p:nvSpPr>
        <p:spPr bwMode="auto">
          <a:xfrm>
            <a:off x="1946523" y="3459235"/>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Local Labor Force</a:t>
            </a:r>
            <a:endParaRPr lang="en-US" sz="1108" dirty="0">
              <a:latin typeface="Arial" pitchFamily="-106" charset="0"/>
              <a:ea typeface="ＭＳ Ｐゴシック" pitchFamily="-106" charset="-128"/>
              <a:cs typeface="ＭＳ Ｐゴシック" pitchFamily="-106" charset="-128"/>
            </a:endParaRPr>
          </a:p>
        </p:txBody>
      </p:sp>
      <p:sp>
        <p:nvSpPr>
          <p:cNvPr id="72" name="Rectangle 11"/>
          <p:cNvSpPr>
            <a:spLocks noChangeArrowheads="1"/>
          </p:cNvSpPr>
          <p:nvPr>
            <p:custDataLst>
              <p:tags r:id="rId27"/>
            </p:custDataLst>
          </p:nvPr>
        </p:nvSpPr>
        <p:spPr bwMode="auto">
          <a:xfrm>
            <a:off x="1946523" y="2856800"/>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Swine Farmers </a:t>
            </a:r>
            <a:endParaRPr lang="en-US" sz="1108" dirty="0">
              <a:latin typeface="Arial" pitchFamily="-106" charset="0"/>
              <a:ea typeface="ＭＳ Ｐゴシック" pitchFamily="-106" charset="-128"/>
              <a:cs typeface="ＭＳ Ｐゴシック" pitchFamily="-106" charset="-128"/>
            </a:endParaRPr>
          </a:p>
        </p:txBody>
      </p:sp>
      <p:sp>
        <p:nvSpPr>
          <p:cNvPr id="73" name="Rectangle 11"/>
          <p:cNvSpPr>
            <a:spLocks noChangeArrowheads="1"/>
          </p:cNvSpPr>
          <p:nvPr>
            <p:custDataLst>
              <p:tags r:id="rId28"/>
            </p:custDataLst>
          </p:nvPr>
        </p:nvSpPr>
        <p:spPr bwMode="auto">
          <a:xfrm>
            <a:off x="1946523" y="2161398"/>
            <a:ext cx="1447800"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Supplementary Cultures </a:t>
            </a:r>
            <a:endParaRPr lang="en-US" sz="1108" dirty="0">
              <a:latin typeface="Arial" pitchFamily="-106" charset="0"/>
              <a:ea typeface="ＭＳ Ｐゴシック" pitchFamily="-106" charset="-128"/>
              <a:cs typeface="ＭＳ Ｐゴシック" pitchFamily="-106" charset="-128"/>
            </a:endParaRPr>
          </a:p>
        </p:txBody>
      </p:sp>
      <p:sp>
        <p:nvSpPr>
          <p:cNvPr id="74" name="Rectangle 11"/>
          <p:cNvSpPr>
            <a:spLocks noChangeArrowheads="1"/>
          </p:cNvSpPr>
          <p:nvPr>
            <p:custDataLst>
              <p:tags r:id="rId29"/>
            </p:custDataLst>
          </p:nvPr>
        </p:nvSpPr>
        <p:spPr bwMode="auto">
          <a:xfrm>
            <a:off x="1946523" y="4983502"/>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Community</a:t>
            </a:r>
            <a:endParaRPr lang="en-US" sz="1108" dirty="0">
              <a:latin typeface="Arial" pitchFamily="-106" charset="0"/>
              <a:ea typeface="ＭＳ Ｐゴシック" pitchFamily="-106" charset="-128"/>
              <a:cs typeface="ＭＳ Ｐゴシック" pitchFamily="-106" charset="-128"/>
            </a:endParaRPr>
          </a:p>
        </p:txBody>
      </p:sp>
      <p:sp>
        <p:nvSpPr>
          <p:cNvPr id="75" name="Rectangle 11"/>
          <p:cNvSpPr>
            <a:spLocks noChangeArrowheads="1"/>
          </p:cNvSpPr>
          <p:nvPr>
            <p:custDataLst>
              <p:tags r:id="rId30"/>
            </p:custDataLst>
          </p:nvPr>
        </p:nvSpPr>
        <p:spPr bwMode="auto">
          <a:xfrm>
            <a:off x="1946523" y="3795456"/>
            <a:ext cx="1447800"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SADIA</a:t>
            </a:r>
            <a:endParaRPr lang="en-US" sz="1108" dirty="0">
              <a:latin typeface="Arial" pitchFamily="-106" charset="0"/>
              <a:ea typeface="ＭＳ Ｐゴシック" pitchFamily="-106" charset="-128"/>
              <a:cs typeface="ＭＳ Ｐゴシック" pitchFamily="-106" charset="-128"/>
            </a:endParaRPr>
          </a:p>
        </p:txBody>
      </p:sp>
      <p:sp>
        <p:nvSpPr>
          <p:cNvPr id="76" name="Rectangle 11"/>
          <p:cNvSpPr>
            <a:spLocks noChangeArrowheads="1"/>
          </p:cNvSpPr>
          <p:nvPr>
            <p:custDataLst>
              <p:tags r:id="rId31"/>
            </p:custDataLst>
          </p:nvPr>
        </p:nvSpPr>
        <p:spPr bwMode="auto">
          <a:xfrm>
            <a:off x="3657600" y="3797593"/>
            <a:ext cx="1607527" cy="170496"/>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Carbon Credits  </a:t>
            </a:r>
            <a:endParaRPr lang="en-US" sz="1108" dirty="0">
              <a:latin typeface="Arial" pitchFamily="-106" charset="0"/>
              <a:ea typeface="ＭＳ Ｐゴシック" pitchFamily="-106" charset="-128"/>
              <a:cs typeface="ＭＳ Ｐゴシック" pitchFamily="-106" charset="-128"/>
            </a:endParaRPr>
          </a:p>
        </p:txBody>
      </p:sp>
      <p:sp>
        <p:nvSpPr>
          <p:cNvPr id="77" name="Rectangle 11"/>
          <p:cNvSpPr>
            <a:spLocks noChangeArrowheads="1"/>
          </p:cNvSpPr>
          <p:nvPr>
            <p:custDataLst>
              <p:tags r:id="rId32"/>
            </p:custDataLst>
          </p:nvPr>
        </p:nvSpPr>
        <p:spPr bwMode="auto">
          <a:xfrm>
            <a:off x="7193298" y="3694418"/>
            <a:ext cx="1607527" cy="340991"/>
          </a:xfrm>
          <a:prstGeom prst="rect">
            <a:avLst/>
          </a:prstGeom>
          <a:solidFill>
            <a:schemeClr val="accent6">
              <a:lumMod val="20000"/>
              <a:lumOff val="80000"/>
            </a:schemeClr>
          </a:solidFill>
          <a:ln w="9525">
            <a:noFill/>
            <a:miter lim="800000"/>
            <a:headEnd/>
            <a:tailEnd/>
          </a:ln>
        </p:spPr>
        <p:txBody>
          <a:bodyPr lIns="0" tIns="0" rIns="0" bIns="0">
            <a:spAutoFit/>
          </a:bodyPr>
          <a:lstStyle/>
          <a:p>
            <a:pPr fontAlgn="auto">
              <a:spcBef>
                <a:spcPts val="0"/>
              </a:spcBef>
              <a:spcAft>
                <a:spcPts val="0"/>
              </a:spcAft>
              <a:defRPr/>
            </a:pPr>
            <a:r>
              <a:rPr lang="en-US" sz="1108" dirty="0" smtClean="0">
                <a:latin typeface="Arial" pitchFamily="-106" charset="0"/>
                <a:ea typeface="ＭＳ Ｐゴシック" pitchFamily="-106" charset="-128"/>
                <a:cs typeface="ＭＳ Ｐゴシック" pitchFamily="-106" charset="-128"/>
              </a:rPr>
              <a:t>Decrease in environmental footprint   </a:t>
            </a:r>
            <a:endParaRPr lang="en-US" sz="1108" dirty="0">
              <a:latin typeface="Arial"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7201095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388800" y="263768"/>
            <a:ext cx="8229600" cy="921600"/>
          </a:xfrm>
        </p:spPr>
        <p:txBody>
          <a:bodyPr>
            <a:normAutofit fontScale="90000"/>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MOMENTO DE INTERAÇÃO E DISCUSSÃO</a:t>
            </a:r>
            <a:br>
              <a:rPr lang="de-DE" b="1" cap="none" dirty="0" smtClean="0">
                <a:solidFill>
                  <a:schemeClr val="accent6"/>
                </a:solidFill>
                <a:latin typeface="Myriad Pro" panose="020B0503030403020204" pitchFamily="34" charset="0"/>
                <a:ea typeface="ＭＳ Ｐゴシック" panose="020B0600070205080204" pitchFamily="34" charset="-128"/>
              </a:rPr>
            </a:br>
            <a:r>
              <a:rPr lang="de-DE" b="1" cap="none" dirty="0" smtClean="0">
                <a:solidFill>
                  <a:schemeClr val="accent6"/>
                </a:solidFill>
                <a:latin typeface="Myriad Pro" panose="020B0503030403020204" pitchFamily="34" charset="0"/>
                <a:ea typeface="ＭＳ Ｐゴシック" panose="020B0600070205080204" pitchFamily="34" charset="-128"/>
              </a:rPr>
              <a:t>IDENTIFICANDO OS RESULTADOS</a:t>
            </a:r>
          </a:p>
        </p:txBody>
      </p:sp>
      <p:sp>
        <p:nvSpPr>
          <p:cNvPr id="45059"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764CE34A-5478-4844-8462-2C713A461696}" type="slidenum">
              <a:rPr lang="en-GB" sz="1292">
                <a:solidFill>
                  <a:schemeClr val="bg1"/>
                </a:solidFill>
                <a:latin typeface="Arial" panose="020B0604020202020204" pitchFamily="34" charset="0"/>
              </a:rPr>
              <a:pPr/>
              <a:t>40</a:t>
            </a:fld>
            <a:endParaRPr lang="en-GB" sz="1292">
              <a:solidFill>
                <a:schemeClr val="bg1"/>
              </a:solidFill>
              <a:latin typeface="Arial" panose="020B0604020202020204" pitchFamily="34" charset="0"/>
            </a:endParaRPr>
          </a:p>
        </p:txBody>
      </p:sp>
      <p:sp>
        <p:nvSpPr>
          <p:cNvPr id="70659" name="Rectangle 11"/>
          <p:cNvSpPr>
            <a:spLocks noChangeArrowheads="1"/>
          </p:cNvSpPr>
          <p:nvPr>
            <p:custDataLst>
              <p:tags r:id="rId1"/>
            </p:custDataLst>
          </p:nvPr>
        </p:nvSpPr>
        <p:spPr bwMode="auto">
          <a:xfrm>
            <a:off x="1717964" y="2168762"/>
            <a:ext cx="5257800" cy="394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defRPr/>
            </a:pPr>
            <a:r>
              <a:rPr lang="pt-BR" sz="2000" b="1" dirty="0">
                <a:solidFill>
                  <a:srgbClr val="000000"/>
                </a:solidFill>
                <a:latin typeface="Myriad Pro" pitchFamily="-110" charset="0"/>
              </a:rPr>
              <a:t>Explique </a:t>
            </a:r>
            <a:r>
              <a:rPr lang="pt-BR" sz="2000" b="1" dirty="0" smtClean="0">
                <a:solidFill>
                  <a:srgbClr val="000000"/>
                </a:solidFill>
                <a:latin typeface="Myriad Pro" pitchFamily="-110" charset="0"/>
              </a:rPr>
              <a:t>brevemente os potenciais resultados  econômicos, sociais e ambientais do modelo </a:t>
            </a:r>
            <a:r>
              <a:rPr lang="pt-BR" sz="2000" b="1" dirty="0">
                <a:solidFill>
                  <a:srgbClr val="000000"/>
                </a:solidFill>
                <a:latin typeface="Myriad Pro" pitchFamily="-110" charset="0"/>
              </a:rPr>
              <a:t>de negócio do seu estudo de </a:t>
            </a:r>
            <a:r>
              <a:rPr lang="pt-BR" sz="2000" b="1" dirty="0" smtClean="0">
                <a:solidFill>
                  <a:srgbClr val="000000"/>
                </a:solidFill>
                <a:latin typeface="Myriad Pro" pitchFamily="-110" charset="0"/>
              </a:rPr>
              <a:t>caso</a:t>
            </a:r>
            <a:endParaRPr lang="en-US" sz="2000" b="1" dirty="0" smtClean="0">
              <a:solidFill>
                <a:srgbClr val="000000"/>
              </a:solidFill>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Quais são as informações que ainda estão </a:t>
            </a:r>
            <a:r>
              <a:rPr lang="pt-BR" sz="2000" b="1" dirty="0">
                <a:solidFill>
                  <a:srgbClr val="000000"/>
                </a:solidFill>
                <a:latin typeface="Myriad Pro" pitchFamily="-110" charset="0"/>
              </a:rPr>
              <a:t>faltando </a:t>
            </a:r>
            <a:r>
              <a:rPr lang="pt-BR" sz="2000" dirty="0">
                <a:solidFill>
                  <a:srgbClr val="000000"/>
                </a:solidFill>
                <a:latin typeface="Myriad Pro" pitchFamily="-110" charset="0"/>
              </a:rPr>
              <a:t>sobre os atores do seu estudo de caso?</a:t>
            </a:r>
          </a:p>
          <a:p>
            <a:pPr marL="215417" indent="-215417">
              <a:spcBef>
                <a:spcPts val="1200"/>
              </a:spcBef>
              <a:buFont typeface="Arial" charset="0"/>
              <a:buChar char="•"/>
              <a:defRPr/>
            </a:pPr>
            <a:r>
              <a:rPr lang="pt-BR" sz="2000" dirty="0">
                <a:solidFill>
                  <a:srgbClr val="000000"/>
                </a:solidFill>
                <a:latin typeface="Myriad Pro" pitchFamily="-110" charset="0"/>
              </a:rPr>
              <a:t>Como você planeja </a:t>
            </a:r>
            <a:r>
              <a:rPr lang="pt-BR" sz="2000" b="1" dirty="0">
                <a:solidFill>
                  <a:srgbClr val="000000"/>
                </a:solidFill>
                <a:latin typeface="Myriad Pro" pitchFamily="-110" charset="0"/>
              </a:rPr>
              <a:t>coletar as informações </a:t>
            </a:r>
            <a:r>
              <a:rPr lang="pt-BR" sz="2000" dirty="0">
                <a:solidFill>
                  <a:srgbClr val="000000"/>
                </a:solidFill>
                <a:latin typeface="Myriad Pro" pitchFamily="-110" charset="0"/>
              </a:rPr>
              <a:t>necessárias para esta parte do estudo de caso?</a:t>
            </a:r>
            <a:endParaRPr lang="en-US" sz="2000" dirty="0">
              <a:solidFill>
                <a:srgbClr val="000000"/>
              </a:solidFill>
              <a:latin typeface="Myriad Pro" pitchFamily="-110" charset="0"/>
            </a:endParaRPr>
          </a:p>
          <a:p>
            <a:pPr marL="215417" indent="-215417">
              <a:spcBef>
                <a:spcPts val="1200"/>
              </a:spcBef>
              <a:buFont typeface="Arial" charset="0"/>
              <a:buChar char="•"/>
              <a:defRPr/>
            </a:pPr>
            <a:r>
              <a:rPr lang="pt-BR" sz="2000" dirty="0">
                <a:solidFill>
                  <a:srgbClr val="000000"/>
                </a:solidFill>
                <a:latin typeface="Myriad Pro" pitchFamily="-110" charset="0"/>
              </a:rPr>
              <a:t>Quem você planeja </a:t>
            </a:r>
            <a:r>
              <a:rPr lang="pt-BR" sz="2000" b="1" dirty="0">
                <a:solidFill>
                  <a:srgbClr val="000000"/>
                </a:solidFill>
                <a:latin typeface="Myriad Pro" pitchFamily="-110" charset="0"/>
              </a:rPr>
              <a:t>entrevistar?</a:t>
            </a:r>
            <a:endParaRPr lang="en-US" sz="2000" dirty="0">
              <a:solidFill>
                <a:srgbClr val="000000"/>
              </a:solidFill>
              <a:latin typeface="Myriad Pro" pitchFamily="-110" charset="0"/>
            </a:endParaRPr>
          </a:p>
          <a:p>
            <a:pPr marL="215417" indent="-215417">
              <a:spcBef>
                <a:spcPts val="1200"/>
              </a:spcBef>
              <a:buFont typeface="Arial" pitchFamily="34" charset="0"/>
              <a:buChar char="•"/>
              <a:defRPr/>
            </a:pPr>
            <a:r>
              <a:rPr lang="pt-BR" sz="2000" dirty="0">
                <a:solidFill>
                  <a:srgbClr val="000000"/>
                </a:solidFill>
                <a:latin typeface="Myriad Pro" pitchFamily="-110" charset="0"/>
              </a:rPr>
              <a:t>Quais </a:t>
            </a:r>
            <a:r>
              <a:rPr lang="pt-BR" sz="2000" b="1" dirty="0">
                <a:solidFill>
                  <a:srgbClr val="000000"/>
                </a:solidFill>
                <a:latin typeface="Myriad Pro" pitchFamily="-110" charset="0"/>
              </a:rPr>
              <a:t>perguntas</a:t>
            </a:r>
            <a:r>
              <a:rPr lang="pt-BR" sz="2000" dirty="0">
                <a:solidFill>
                  <a:srgbClr val="000000"/>
                </a:solidFill>
                <a:latin typeface="Myriad Pro" pitchFamily="-110" charset="0"/>
              </a:rPr>
              <a:t> você precisa </a:t>
            </a:r>
            <a:r>
              <a:rPr lang="pt-BR" sz="2000" dirty="0" smtClean="0">
                <a:solidFill>
                  <a:srgbClr val="000000"/>
                </a:solidFill>
                <a:latin typeface="Myriad Pro" pitchFamily="-110" charset="0"/>
              </a:rPr>
              <a:t>fazer</a:t>
            </a:r>
            <a:r>
              <a:rPr lang="en-US" sz="2000" dirty="0" smtClean="0">
                <a:solidFill>
                  <a:srgbClr val="000000"/>
                </a:solidFill>
                <a:latin typeface="Myriad Pro" pitchFamily="-110" charset="0"/>
              </a:rPr>
              <a:t>? </a:t>
            </a:r>
            <a:endParaRPr lang="en-US" sz="2000" dirty="0">
              <a:solidFill>
                <a:srgbClr val="000000"/>
              </a:solidFill>
              <a:latin typeface="Myriad Pro" pitchFamily="-110" charset="0"/>
            </a:endParaRPr>
          </a:p>
        </p:txBody>
      </p:sp>
      <p:grpSp>
        <p:nvGrpSpPr>
          <p:cNvPr id="45061" name="Gruppierung 7"/>
          <p:cNvGrpSpPr>
            <a:grpSpLocks/>
          </p:cNvGrpSpPr>
          <p:nvPr/>
        </p:nvGrpSpPr>
        <p:grpSpPr bwMode="auto">
          <a:xfrm>
            <a:off x="1676400" y="1951892"/>
            <a:ext cx="5638800" cy="4601308"/>
            <a:chOff x="2667000" y="2057400"/>
            <a:chExt cx="3505200" cy="1905000"/>
          </a:xfrm>
        </p:grpSpPr>
        <p:cxnSp>
          <p:nvCxnSpPr>
            <p:cNvPr id="43017" name="Gerade Verbindung 23"/>
            <p:cNvCxnSpPr>
              <a:cxnSpLocks noChangeShapeType="1"/>
            </p:cNvCxnSpPr>
            <p:nvPr/>
          </p:nvCxnSpPr>
          <p:spPr bwMode="auto">
            <a:xfrm>
              <a:off x="2667000" y="2057400"/>
              <a:ext cx="3505200" cy="879"/>
            </a:xfrm>
            <a:prstGeom prst="line">
              <a:avLst/>
            </a:prstGeom>
            <a:noFill/>
            <a:ln w="127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018" name="Gerade Verbindung 24"/>
            <p:cNvCxnSpPr>
              <a:cxnSpLocks noChangeShapeType="1"/>
            </p:cNvCxnSpPr>
            <p:nvPr/>
          </p:nvCxnSpPr>
          <p:spPr bwMode="auto">
            <a:xfrm>
              <a:off x="2667000" y="3961521"/>
              <a:ext cx="3505200" cy="879"/>
            </a:xfrm>
            <a:prstGeom prst="line">
              <a:avLst/>
            </a:prstGeom>
            <a:noFill/>
            <a:ln w="12700">
              <a:solidFill>
                <a:srgbClr val="00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43014" name="Richtungspfeil 25"/>
          <p:cNvSpPr>
            <a:spLocks noChangeArrowheads="1"/>
          </p:cNvSpPr>
          <p:nvPr/>
        </p:nvSpPr>
        <p:spPr bwMode="auto">
          <a:xfrm>
            <a:off x="609600" y="1951891"/>
            <a:ext cx="914400" cy="4378561"/>
          </a:xfrm>
          <a:prstGeom prst="homePlate">
            <a:avLst>
              <a:gd name="adj" fmla="val 50000"/>
            </a:avLst>
          </a:prstGeom>
          <a:solidFill>
            <a:srgbClr val="C7842B"/>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477">
              <a:solidFill>
                <a:srgbClr val="FFFFFF"/>
              </a:solidFill>
              <a:latin typeface="Arial" charset="0"/>
              <a:ea typeface="ＭＳ Ｐゴシック" charset="0"/>
              <a:cs typeface="ＭＳ Ｐゴシック" charset="0"/>
            </a:endParaRPr>
          </a:p>
        </p:txBody>
      </p:sp>
      <p:sp>
        <p:nvSpPr>
          <p:cNvPr id="45063" name="Rechteck 38"/>
          <p:cNvSpPr>
            <a:spLocks noChangeArrowheads="1"/>
          </p:cNvSpPr>
          <p:nvPr/>
        </p:nvSpPr>
        <p:spPr bwMode="auto">
          <a:xfrm rot="16200000">
            <a:off x="-1211136" y="3759979"/>
            <a:ext cx="4378563" cy="7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algn="ctr" eaLnBrk="1" hangingPunct="1"/>
            <a:r>
              <a:rPr lang="de-DE" sz="1400" b="1" dirty="0">
                <a:solidFill>
                  <a:srgbClr val="FFFFFF"/>
                </a:solidFill>
              </a:rPr>
              <a:t>SUGESTÃO DE TAREFAS</a:t>
            </a:r>
          </a:p>
          <a:p>
            <a:pPr algn="ctr" eaLnBrk="1" hangingPunct="1"/>
            <a:r>
              <a:rPr lang="en-US" sz="1477" b="1" dirty="0" smtClean="0">
                <a:solidFill>
                  <a:srgbClr val="FFFFFF"/>
                </a:solidFill>
              </a:rPr>
              <a:t> </a:t>
            </a:r>
          </a:p>
          <a:p>
            <a:pPr algn="ctr" eaLnBrk="1" hangingPunct="1"/>
            <a:r>
              <a:rPr lang="de-DE" sz="1477" b="1" dirty="0" smtClean="0">
                <a:solidFill>
                  <a:srgbClr val="FFFFFF"/>
                </a:solidFill>
              </a:rPr>
              <a:t> </a:t>
            </a:r>
            <a:endParaRPr lang="de-DE" sz="1477" b="1" dirty="0">
              <a:solidFill>
                <a:srgbClr val="FFFFFF"/>
              </a:solidFill>
            </a:endParaRPr>
          </a:p>
        </p:txBody>
      </p:sp>
      <p:sp>
        <p:nvSpPr>
          <p:cNvPr id="11" name="Ovale Legende 10"/>
          <p:cNvSpPr>
            <a:spLocks noChangeArrowheads="1"/>
          </p:cNvSpPr>
          <p:nvPr/>
        </p:nvSpPr>
        <p:spPr bwMode="auto">
          <a:xfrm>
            <a:off x="6705600" y="772989"/>
            <a:ext cx="2967027" cy="2357804"/>
          </a:xfrm>
          <a:prstGeom prst="wedgeEllipseCallout">
            <a:avLst>
              <a:gd name="adj1" fmla="val -45120"/>
              <a:gd name="adj2" fmla="val 65907"/>
            </a:avLst>
          </a:prstGeom>
          <a:solidFill>
            <a:srgbClr val="C7842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r>
              <a:rPr lang="pt-BR" sz="1200" dirty="0" smtClean="0">
                <a:solidFill>
                  <a:schemeClr val="bg1"/>
                </a:solidFill>
              </a:rPr>
              <a:t>Pedimos que, por gentileza, respondam a essas perguntas com antecedência ao treinamento.  Dessa forma, </a:t>
            </a:r>
            <a:r>
              <a:rPr lang="pt-BR" sz="1200" dirty="0">
                <a:solidFill>
                  <a:schemeClr val="bg1"/>
                </a:solidFill>
              </a:rPr>
              <a:t>podemos </a:t>
            </a:r>
            <a:r>
              <a:rPr lang="pt-BR" sz="1200" dirty="0" smtClean="0">
                <a:solidFill>
                  <a:schemeClr val="bg1"/>
                </a:solidFill>
              </a:rPr>
              <a:t>discuti-las de forma aprofundada durante </a:t>
            </a:r>
            <a:r>
              <a:rPr lang="pt-BR" sz="1200" dirty="0">
                <a:solidFill>
                  <a:schemeClr val="bg1"/>
                </a:solidFill>
              </a:rPr>
              <a:t>o treinamento. </a:t>
            </a:r>
          </a:p>
          <a:p>
            <a:r>
              <a:rPr lang="pt-BR" sz="1200" dirty="0">
                <a:solidFill>
                  <a:schemeClr val="bg1"/>
                </a:solidFill>
              </a:rPr>
              <a:t>Você pode usar </a:t>
            </a:r>
            <a:r>
              <a:rPr lang="pt-BR" sz="1200" dirty="0" smtClean="0">
                <a:solidFill>
                  <a:schemeClr val="bg1"/>
                </a:solidFill>
              </a:rPr>
              <a:t>esse o </a:t>
            </a:r>
            <a:r>
              <a:rPr lang="pt-BR" sz="1200" dirty="0">
                <a:solidFill>
                  <a:schemeClr val="bg1"/>
                </a:solidFill>
              </a:rPr>
              <a:t>modelo de </a:t>
            </a:r>
            <a:r>
              <a:rPr lang="pt-BR" sz="1200" dirty="0" err="1" smtClean="0">
                <a:solidFill>
                  <a:schemeClr val="bg1"/>
                </a:solidFill>
              </a:rPr>
              <a:t>template</a:t>
            </a:r>
            <a:r>
              <a:rPr lang="pt-BR" sz="1200" dirty="0" smtClean="0">
                <a:solidFill>
                  <a:schemeClr val="bg1"/>
                </a:solidFill>
              </a:rPr>
              <a:t> como referência.</a:t>
            </a:r>
            <a:endParaRPr lang="de-DE" sz="1200" dirty="0" smtClean="0">
              <a:solidFill>
                <a:schemeClr val="bg1"/>
              </a:solidFill>
            </a:endParaRPr>
          </a:p>
          <a:p>
            <a:endParaRPr lang="de-DE" sz="1200" dirty="0" smtClean="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41</a:t>
            </a:fld>
            <a:endParaRPr lang="de-DE" sz="1292">
              <a:solidFill>
                <a:schemeClr val="bg1"/>
              </a:solidFill>
            </a:endParaRPr>
          </a:p>
        </p:txBody>
      </p:sp>
      <p:sp>
        <p:nvSpPr>
          <p:cNvPr id="12293" name="Rechteckige Legende 2"/>
          <p:cNvSpPr>
            <a:spLocks noChangeArrowheads="1"/>
          </p:cNvSpPr>
          <p:nvPr/>
        </p:nvSpPr>
        <p:spPr bwMode="auto">
          <a:xfrm rot="5400000">
            <a:off x="4941277" y="2107471"/>
            <a:ext cx="2362200" cy="3909645"/>
          </a:xfrm>
          <a:prstGeom prst="wedgeRectCallout">
            <a:avLst>
              <a:gd name="adj1" fmla="val 19130"/>
              <a:gd name="adj2" fmla="val 95519"/>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8" name="Textfeld 3"/>
          <p:cNvSpPr txBox="1">
            <a:spLocks noChangeArrowheads="1"/>
          </p:cNvSpPr>
          <p:nvPr/>
        </p:nvSpPr>
        <p:spPr bwMode="auto">
          <a:xfrm>
            <a:off x="4275000" y="3234823"/>
            <a:ext cx="4501662" cy="165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2031" b="1" dirty="0" err="1" smtClean="0"/>
              <a:t>Pesquisas</a:t>
            </a:r>
            <a:r>
              <a:rPr lang="en-US" sz="2031" b="1" dirty="0" smtClean="0"/>
              <a:t> </a:t>
            </a:r>
            <a:r>
              <a:rPr lang="en-US" sz="2031" b="1" dirty="0" err="1" smtClean="0"/>
              <a:t>diretas</a:t>
            </a:r>
            <a:endParaRPr lang="en-US" sz="2031" b="1" dirty="0" smtClean="0"/>
          </a:p>
          <a:p>
            <a:pPr eaLnBrk="1" hangingPunct="1">
              <a:buFont typeface="Arial" panose="020B0604020202020204" pitchFamily="34" charset="0"/>
              <a:buChar char="•"/>
            </a:pPr>
            <a:r>
              <a:rPr lang="en-US" sz="2031" b="1" dirty="0" err="1" smtClean="0"/>
              <a:t>Fontes</a:t>
            </a:r>
            <a:endParaRPr lang="en-US" sz="2031" b="1" dirty="0" smtClean="0"/>
          </a:p>
          <a:p>
            <a:pPr eaLnBrk="1" hangingPunct="1">
              <a:buFont typeface="Arial" panose="020B0604020202020204" pitchFamily="34" charset="0"/>
              <a:buChar char="•"/>
            </a:pPr>
            <a:r>
              <a:rPr lang="en-US" sz="2031" b="1" dirty="0" err="1" smtClean="0"/>
              <a:t>Entrevistas</a:t>
            </a:r>
            <a:endParaRPr lang="en-US" sz="2031" b="1" dirty="0" smtClean="0"/>
          </a:p>
          <a:p>
            <a:pPr eaLnBrk="1" hangingPunct="1">
              <a:buFont typeface="Arial" panose="020B0604020202020204" pitchFamily="34" charset="0"/>
              <a:buChar char="•"/>
            </a:pPr>
            <a:r>
              <a:rPr lang="en-US" sz="2031" b="1" dirty="0" err="1" smtClean="0"/>
              <a:t>Visitas</a:t>
            </a:r>
            <a:r>
              <a:rPr lang="en-US" sz="2031" b="1" dirty="0" smtClean="0"/>
              <a:t> </a:t>
            </a:r>
            <a:r>
              <a:rPr lang="en-US" sz="2031" b="1" dirty="0" err="1" smtClean="0"/>
              <a:t>ao</a:t>
            </a:r>
            <a:r>
              <a:rPr lang="en-US" sz="2031" b="1" dirty="0" smtClean="0"/>
              <a:t> local</a:t>
            </a:r>
          </a:p>
          <a:p>
            <a:pPr eaLnBrk="1" hangingPunct="1">
              <a:buFont typeface="Arial" panose="020B0604020202020204" pitchFamily="34" charset="0"/>
              <a:buChar char="•"/>
            </a:pPr>
            <a:r>
              <a:rPr lang="en-US" sz="2031" b="1" dirty="0" err="1" smtClean="0"/>
              <a:t>Controle</a:t>
            </a:r>
            <a:r>
              <a:rPr lang="en-US" sz="2031" b="1" dirty="0" smtClean="0"/>
              <a:t> de </a:t>
            </a:r>
            <a:r>
              <a:rPr lang="en-US" sz="2031" b="1" dirty="0" err="1" smtClean="0"/>
              <a:t>Qualidade</a:t>
            </a:r>
            <a:endParaRPr lang="en-US" sz="2031" b="1" dirty="0" smtClean="0"/>
          </a:p>
        </p:txBody>
      </p:sp>
      <p:sp>
        <p:nvSpPr>
          <p:cNvPr id="9" name="Titel 1"/>
          <p:cNvSpPr txBox="1">
            <a:spLocks/>
          </p:cNvSpPr>
          <p:nvPr/>
        </p:nvSpPr>
        <p:spPr bwMode="auto">
          <a:xfrm>
            <a:off x="388800" y="262800"/>
            <a:ext cx="7772400" cy="1055077"/>
          </a:xfrm>
          <a:prstGeom prst="rect">
            <a:avLst/>
          </a:prstGeom>
          <a:noFill/>
          <a:ln w="9525">
            <a:noFill/>
            <a:miter lim="800000"/>
            <a:headEnd/>
            <a:tailEnd/>
          </a:ln>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de-DE" b="1" smtClean="0">
                <a:solidFill>
                  <a:schemeClr val="accent6"/>
                </a:solidFill>
                <a:latin typeface="Myriad Pro" panose="020B0503030403020204" pitchFamily="34" charset="0"/>
                <a:ea typeface="ＭＳ Ｐゴシック" panose="020B0600070205080204" pitchFamily="34" charset="-128"/>
              </a:rPr>
              <a:t>ConTEÚDO</a:t>
            </a:r>
            <a:endParaRPr lang="de-DE" b="1" dirty="0" smtClean="0">
              <a:solidFill>
                <a:schemeClr val="accent6"/>
              </a:solidFill>
              <a:latin typeface="Myriad Pro" panose="020B0503030403020204" pitchFamily="34" charset="0"/>
              <a:ea typeface="ＭＳ Ｐゴシック" panose="020B0600070205080204" pitchFamily="34" charset="-128"/>
            </a:endParaRPr>
          </a:p>
        </p:txBody>
      </p:sp>
      <p:sp>
        <p:nvSpPr>
          <p:cNvPr id="10" name="Textfeld 1"/>
          <p:cNvSpPr txBox="1"/>
          <p:nvPr/>
        </p:nvSpPr>
        <p:spPr>
          <a:xfrm>
            <a:off x="386862" y="1278071"/>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b="1" dirty="0" err="1">
                <a:solidFill>
                  <a:srgbClr val="B3442F"/>
                </a:solidFill>
                <a:latin typeface="Myriad Pro" pitchFamily="-110" charset="0"/>
              </a:rPr>
              <a:t>Pesquisas</a:t>
            </a:r>
            <a:endParaRPr lang="en-US" sz="2400" b="1" dirty="0">
              <a:solidFill>
                <a:srgbClr val="B3442F"/>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smtClean="0">
                <a:solidFill>
                  <a:schemeClr val="tx1">
                    <a:lumMod val="50000"/>
                    <a:lumOff val="50000"/>
                  </a:schemeClr>
                </a:solidFill>
                <a:latin typeface="Myriad Pro" pitchFamily="-110" charset="0"/>
              </a:rPr>
              <a:t>Templates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Tree>
    <p:extLst>
      <p:ext uri="{BB962C8B-B14F-4D97-AF65-F5344CB8AC3E}">
        <p14:creationId xmlns:p14="http://schemas.microsoft.com/office/powerpoint/2010/main" val="21146948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386862" y="262800"/>
            <a:ext cx="7772400" cy="921600"/>
          </a:xfrm>
          <a:ln/>
        </p:spPr>
        <p:txBody>
          <a:bodyPr>
            <a:normAutofit fontScale="90000"/>
          </a:bodyPr>
          <a:lstStyle/>
          <a:p>
            <a:r>
              <a:rPr lang="de-DE" sz="2800" b="1" cap="none" dirty="0" smtClean="0">
                <a:solidFill>
                  <a:schemeClr val="accent6"/>
                </a:solidFill>
                <a:latin typeface="Myriad Pro" panose="020B0503030403020204" pitchFamily="34" charset="0"/>
                <a:ea typeface="ＭＳ Ｐゴシック" panose="020B0600070205080204" pitchFamily="34" charset="-128"/>
              </a:rPr>
              <a:t>PESQUISAS DOCUMENTAL E DA LITERATURA</a:t>
            </a:r>
          </a:p>
        </p:txBody>
      </p:sp>
      <p:sp>
        <p:nvSpPr>
          <p:cNvPr id="2" name="Inhaltsplatzhalter 1"/>
          <p:cNvSpPr>
            <a:spLocks noGrp="1"/>
          </p:cNvSpPr>
          <p:nvPr>
            <p:ph idx="1"/>
          </p:nvPr>
        </p:nvSpPr>
        <p:spPr>
          <a:xfrm>
            <a:off x="386862" y="1131280"/>
            <a:ext cx="7842738" cy="5117123"/>
          </a:xfrm>
        </p:spPr>
        <p:txBody>
          <a:bodyPr>
            <a:normAutofit/>
          </a:bodyPr>
          <a:lstStyle/>
          <a:p>
            <a:pPr>
              <a:spcBef>
                <a:spcPts val="0"/>
              </a:spcBef>
              <a:spcAft>
                <a:spcPts val="1108"/>
              </a:spcAft>
              <a:defRPr/>
            </a:pPr>
            <a:r>
              <a:rPr lang="pt-BR" dirty="0" smtClean="0">
                <a:latin typeface="Myriad Pro" panose="020B0503030403020204" pitchFamily="34" charset="0"/>
              </a:rPr>
              <a:t>Pesquisa direta é </a:t>
            </a:r>
            <a:r>
              <a:rPr lang="pt-BR" dirty="0">
                <a:latin typeface="Myriad Pro" panose="020B0503030403020204" pitchFamily="34" charset="0"/>
              </a:rPr>
              <a:t>o </a:t>
            </a:r>
            <a:r>
              <a:rPr lang="pt-BR" b="1" dirty="0">
                <a:latin typeface="Myriad Pro" panose="020B0503030403020204" pitchFamily="34" charset="0"/>
              </a:rPr>
              <a:t>primeiro passo </a:t>
            </a:r>
            <a:r>
              <a:rPr lang="pt-BR" dirty="0">
                <a:latin typeface="Myriad Pro" panose="020B0503030403020204" pitchFamily="34" charset="0"/>
              </a:rPr>
              <a:t>no processo de pesquisa </a:t>
            </a:r>
          </a:p>
          <a:p>
            <a:pPr>
              <a:spcBef>
                <a:spcPts val="0"/>
              </a:spcBef>
              <a:spcAft>
                <a:spcPts val="1108"/>
              </a:spcAft>
              <a:defRPr/>
            </a:pPr>
            <a:r>
              <a:rPr lang="pt-BR" dirty="0" smtClean="0">
                <a:latin typeface="Myriad Pro" panose="020B0503030403020204" pitchFamily="34" charset="0"/>
              </a:rPr>
              <a:t>Buscar </a:t>
            </a:r>
            <a:r>
              <a:rPr lang="pt-BR" dirty="0">
                <a:latin typeface="Myriad Pro" panose="020B0503030403020204" pitchFamily="34" charset="0"/>
              </a:rPr>
              <a:t>obter o </a:t>
            </a:r>
            <a:r>
              <a:rPr lang="pt-BR" b="1" dirty="0">
                <a:latin typeface="Myriad Pro" panose="020B0503030403020204" pitchFamily="34" charset="0"/>
              </a:rPr>
              <a:t>máximo </a:t>
            </a:r>
            <a:r>
              <a:rPr lang="pt-BR" b="1" dirty="0" smtClean="0">
                <a:latin typeface="Myriad Pro" panose="020B0503030403020204" pitchFamily="34" charset="0"/>
              </a:rPr>
              <a:t>possível de informações </a:t>
            </a:r>
            <a:r>
              <a:rPr lang="pt-BR" dirty="0" smtClean="0">
                <a:latin typeface="Myriad Pro" panose="020B0503030403020204" pitchFamily="34" charset="0"/>
              </a:rPr>
              <a:t>através </a:t>
            </a:r>
            <a:r>
              <a:rPr lang="pt-BR" dirty="0">
                <a:latin typeface="Myriad Pro" panose="020B0503030403020204" pitchFamily="34" charset="0"/>
              </a:rPr>
              <a:t>pesquisa documental </a:t>
            </a:r>
          </a:p>
          <a:p>
            <a:pPr>
              <a:spcBef>
                <a:spcPts val="0"/>
              </a:spcBef>
              <a:spcAft>
                <a:spcPts val="1108"/>
              </a:spcAft>
              <a:defRPr/>
            </a:pPr>
            <a:r>
              <a:rPr lang="pt-BR" dirty="0">
                <a:latin typeface="Myriad Pro" panose="020B0503030403020204" pitchFamily="34" charset="0"/>
              </a:rPr>
              <a:t>Muitas dessas informações podem ser encontradas </a:t>
            </a:r>
            <a:r>
              <a:rPr lang="pt-BR" dirty="0" smtClean="0">
                <a:latin typeface="Myriad Pro" panose="020B0503030403020204" pitchFamily="34" charset="0"/>
              </a:rPr>
              <a:t>online</a:t>
            </a:r>
            <a:r>
              <a:rPr lang="pt-BR" dirty="0">
                <a:latin typeface="Myriad Pro" panose="020B0503030403020204" pitchFamily="34" charset="0"/>
              </a:rPr>
              <a:t>; </a:t>
            </a:r>
            <a:r>
              <a:rPr lang="pt-BR" dirty="0" smtClean="0">
                <a:latin typeface="Myriad Pro" panose="020B0503030403020204" pitchFamily="34" charset="0"/>
              </a:rPr>
              <a:t>materiais impressos </a:t>
            </a:r>
            <a:r>
              <a:rPr lang="pt-BR" dirty="0">
                <a:latin typeface="Myriad Pro" panose="020B0503030403020204" pitchFamily="34" charset="0"/>
              </a:rPr>
              <a:t>muitas vezes </a:t>
            </a:r>
            <a:r>
              <a:rPr lang="pt-BR" dirty="0" smtClean="0">
                <a:latin typeface="Myriad Pro" panose="020B0503030403020204" pitchFamily="34" charset="0"/>
              </a:rPr>
              <a:t>são fornecidos somente por solicitação</a:t>
            </a:r>
          </a:p>
          <a:p>
            <a:pPr>
              <a:spcBef>
                <a:spcPts val="0"/>
              </a:spcBef>
              <a:spcAft>
                <a:spcPts val="1108"/>
              </a:spcAft>
              <a:defRPr/>
            </a:pPr>
            <a:r>
              <a:rPr lang="pt-BR" dirty="0" smtClean="0">
                <a:latin typeface="Myriad Pro" panose="020B0503030403020204" pitchFamily="34" charset="0"/>
              </a:rPr>
              <a:t>Certificar-se de </a:t>
            </a:r>
            <a:r>
              <a:rPr lang="pt-BR" dirty="0">
                <a:latin typeface="Myriad Pro" panose="020B0503030403020204" pitchFamily="34" charset="0"/>
              </a:rPr>
              <a:t>sempre manter o controle das </a:t>
            </a:r>
            <a:r>
              <a:rPr lang="pt-BR" b="1" dirty="0">
                <a:latin typeface="Myriad Pro" panose="020B0503030403020204" pitchFamily="34" charset="0"/>
              </a:rPr>
              <a:t>fontes </a:t>
            </a:r>
            <a:r>
              <a:rPr lang="pt-BR" dirty="0">
                <a:latin typeface="Myriad Pro" panose="020B0503030403020204" pitchFamily="34" charset="0"/>
              </a:rPr>
              <a:t>de suas informações e citá-los corretamente </a:t>
            </a:r>
          </a:p>
          <a:p>
            <a:pPr>
              <a:spcBef>
                <a:spcPts val="0"/>
              </a:spcBef>
              <a:spcAft>
                <a:spcPts val="1108"/>
              </a:spcAft>
              <a:defRPr/>
            </a:pPr>
            <a:r>
              <a:rPr lang="pt-BR" dirty="0">
                <a:latin typeface="Myriad Pro" panose="020B0503030403020204" pitchFamily="34" charset="0"/>
              </a:rPr>
              <a:t>Com base nas informações disponíveis, identificar as questões mais relevantes para </a:t>
            </a:r>
            <a:r>
              <a:rPr lang="pt-BR" dirty="0" smtClean="0">
                <a:latin typeface="Myriad Pro" panose="020B0503030403020204" pitchFamily="34" charset="0"/>
              </a:rPr>
              <a:t>as quais </a:t>
            </a:r>
            <a:r>
              <a:rPr lang="pt-BR" dirty="0">
                <a:latin typeface="Myriad Pro" panose="020B0503030403020204" pitchFamily="34" charset="0"/>
              </a:rPr>
              <a:t>você está </a:t>
            </a:r>
            <a:r>
              <a:rPr lang="pt-BR" b="1" dirty="0" smtClean="0">
                <a:latin typeface="Myriad Pro" panose="020B0503030403020204" pitchFamily="34" charset="0"/>
              </a:rPr>
              <a:t>buscando informações</a:t>
            </a:r>
            <a:endParaRPr lang="pt-BR" dirty="0">
              <a:latin typeface="Myriad Pro" panose="020B0503030403020204" pitchFamily="34" charset="0"/>
            </a:endParaRPr>
          </a:p>
          <a:p>
            <a:pPr>
              <a:spcBef>
                <a:spcPts val="0"/>
              </a:spcBef>
              <a:spcAft>
                <a:spcPts val="1108"/>
              </a:spcAft>
              <a:defRPr/>
            </a:pPr>
            <a:r>
              <a:rPr lang="pt-BR" dirty="0">
                <a:latin typeface="Myriad Pro" panose="020B0503030403020204" pitchFamily="34" charset="0"/>
              </a:rPr>
              <a:t>Isso irá ajudá-lo a concentrar </a:t>
            </a:r>
            <a:r>
              <a:rPr lang="pt-BR" dirty="0" smtClean="0">
                <a:latin typeface="Myriad Pro" panose="020B0503030403020204" pitchFamily="34" charset="0"/>
              </a:rPr>
              <a:t>sua </a:t>
            </a:r>
            <a:r>
              <a:rPr lang="pt-BR" dirty="0">
                <a:latin typeface="Myriad Pro" panose="020B0503030403020204" pitchFamily="34" charset="0"/>
              </a:rPr>
              <a:t>entrevista na coleta de informações que ainda não estejam disponíveis</a:t>
            </a:r>
            <a:r>
              <a:rPr lang="pt-BR" dirty="0" smtClean="0">
                <a:latin typeface="Myriad Pro" panose="020B0503030403020204" pitchFamily="34" charset="0"/>
              </a:rPr>
              <a:t>.</a:t>
            </a:r>
            <a:endParaRPr lang="en-US" dirty="0" smtClean="0">
              <a:latin typeface="Myriad Pro" panose="020B0503030403020204" pitchFamily="34" charset="0"/>
            </a:endParaRPr>
          </a:p>
        </p:txBody>
      </p:sp>
      <p:sp>
        <p:nvSpPr>
          <p:cNvPr id="4710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57FF2F04-9642-43C9-8411-DF5E28C1983A}" type="slidenum">
              <a:rPr lang="de-DE" sz="1292">
                <a:solidFill>
                  <a:schemeClr val="bg1"/>
                </a:solidFill>
              </a:rPr>
              <a:pPr/>
              <a:t>42</a:t>
            </a:fld>
            <a:endParaRPr lang="de-DE" sz="1292">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FONTES</a:t>
            </a:r>
          </a:p>
        </p:txBody>
      </p:sp>
      <p:sp>
        <p:nvSpPr>
          <p:cNvPr id="4813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041AC339-990D-4C27-99B0-5399A6C993B6}" type="slidenum">
              <a:rPr lang="de-DE" sz="1292">
                <a:solidFill>
                  <a:schemeClr val="bg1"/>
                </a:solidFill>
              </a:rPr>
              <a:pPr/>
              <a:t>43</a:t>
            </a:fld>
            <a:endParaRPr lang="de-DE" sz="1292">
              <a:solidFill>
                <a:schemeClr val="bg1"/>
              </a:solidFill>
            </a:endParaRPr>
          </a:p>
        </p:txBody>
      </p:sp>
      <p:sp>
        <p:nvSpPr>
          <p:cNvPr id="5" name="Textfeld 4"/>
          <p:cNvSpPr txBox="1"/>
          <p:nvPr/>
        </p:nvSpPr>
        <p:spPr>
          <a:xfrm>
            <a:off x="386862" y="1459523"/>
            <a:ext cx="7913077" cy="5547031"/>
          </a:xfrm>
          <a:prstGeom prst="rect">
            <a:avLst/>
          </a:prstGeom>
          <a:noFill/>
        </p:spPr>
        <p:txBody>
          <a:bodyPr>
            <a:spAutoFit/>
          </a:bodyPr>
          <a:lstStyle/>
          <a:p>
            <a:pPr>
              <a:spcBef>
                <a:spcPts val="554"/>
              </a:spcBef>
              <a:spcAft>
                <a:spcPts val="554"/>
              </a:spcAft>
              <a:defRPr/>
            </a:pPr>
            <a:r>
              <a:rPr lang="pt-BR" sz="2000" dirty="0"/>
              <a:t>De acordo com Yin (2011), a</a:t>
            </a:r>
            <a:r>
              <a:rPr lang="pt-BR" sz="2000" dirty="0" smtClean="0"/>
              <a:t> </a:t>
            </a:r>
            <a:r>
              <a:rPr lang="pt-BR" sz="2000" dirty="0"/>
              <a:t>análise de caso pode usar uma combinação de </a:t>
            </a:r>
            <a:r>
              <a:rPr lang="pt-BR" sz="2000" b="1" dirty="0"/>
              <a:t>seis diferentes tipos de fontes de evidências</a:t>
            </a:r>
            <a:r>
              <a:rPr lang="pt-BR" sz="2000" dirty="0"/>
              <a:t>:</a:t>
            </a:r>
            <a:endParaRPr lang="en-GB" sz="2000" dirty="0" smtClean="0"/>
          </a:p>
          <a:p>
            <a:pPr marL="457200" indent="-457200">
              <a:spcBef>
                <a:spcPts val="554"/>
              </a:spcBef>
              <a:spcAft>
                <a:spcPts val="554"/>
              </a:spcAft>
              <a:buFont typeface="+mj-lt"/>
              <a:buAutoNum type="arabicPeriod"/>
              <a:defRPr/>
            </a:pPr>
            <a:r>
              <a:rPr lang="en-US" sz="2000" dirty="0" err="1" smtClean="0"/>
              <a:t>Observação</a:t>
            </a:r>
            <a:r>
              <a:rPr lang="en-US" sz="2000" dirty="0" smtClean="0"/>
              <a:t> </a:t>
            </a:r>
            <a:r>
              <a:rPr lang="en-US" sz="2000" dirty="0" err="1" smtClean="0"/>
              <a:t>direta</a:t>
            </a:r>
            <a:endParaRPr lang="en-US" sz="2000" dirty="0" smtClean="0"/>
          </a:p>
          <a:p>
            <a:pPr marL="457200" indent="-457200">
              <a:spcBef>
                <a:spcPts val="554"/>
              </a:spcBef>
              <a:spcAft>
                <a:spcPts val="554"/>
              </a:spcAft>
              <a:buFont typeface="+mj-lt"/>
              <a:buAutoNum type="arabicPeriod"/>
              <a:defRPr/>
            </a:pPr>
            <a:r>
              <a:rPr lang="en-US" sz="2000" dirty="0" err="1" smtClean="0"/>
              <a:t>Entrevistas</a:t>
            </a:r>
            <a:endParaRPr lang="en-US" sz="2000" dirty="0" smtClean="0"/>
          </a:p>
          <a:p>
            <a:pPr marL="457200" indent="-457200">
              <a:spcBef>
                <a:spcPts val="554"/>
              </a:spcBef>
              <a:spcAft>
                <a:spcPts val="554"/>
              </a:spcAft>
              <a:buFont typeface="+mj-lt"/>
              <a:buAutoNum type="arabicPeriod"/>
              <a:defRPr/>
            </a:pPr>
            <a:r>
              <a:rPr lang="pt-BR" sz="2000" dirty="0" smtClean="0"/>
              <a:t>Documentos </a:t>
            </a:r>
            <a:r>
              <a:rPr lang="pt-BR" sz="2000" dirty="0"/>
              <a:t>de arquivo </a:t>
            </a:r>
          </a:p>
          <a:p>
            <a:pPr marL="457200" indent="-457200">
              <a:spcBef>
                <a:spcPts val="554"/>
              </a:spcBef>
              <a:spcAft>
                <a:spcPts val="554"/>
              </a:spcAft>
              <a:buFont typeface="+mj-lt"/>
              <a:buAutoNum type="arabicPeriod"/>
              <a:defRPr/>
            </a:pPr>
            <a:r>
              <a:rPr lang="pt-BR" sz="2000" dirty="0" smtClean="0"/>
              <a:t>Documentos </a:t>
            </a:r>
            <a:endParaRPr lang="pt-BR" sz="2000" dirty="0"/>
          </a:p>
          <a:p>
            <a:pPr marL="457200" indent="-457200">
              <a:spcBef>
                <a:spcPts val="554"/>
              </a:spcBef>
              <a:spcAft>
                <a:spcPts val="554"/>
              </a:spcAft>
              <a:buFont typeface="+mj-lt"/>
              <a:buAutoNum type="arabicPeriod"/>
              <a:defRPr/>
            </a:pPr>
            <a:r>
              <a:rPr lang="pt-BR" sz="2000" dirty="0"/>
              <a:t>Observação </a:t>
            </a:r>
            <a:r>
              <a:rPr lang="pt-BR" sz="2000" dirty="0" smtClean="0"/>
              <a:t>do participante </a:t>
            </a:r>
            <a:endParaRPr lang="pt-BR" sz="2000" dirty="0"/>
          </a:p>
          <a:p>
            <a:pPr marL="457200" indent="-457200">
              <a:spcBef>
                <a:spcPts val="554"/>
              </a:spcBef>
              <a:spcAft>
                <a:spcPts val="554"/>
              </a:spcAft>
              <a:buFont typeface="+mj-lt"/>
              <a:buAutoNum type="arabicPeriod"/>
              <a:defRPr/>
            </a:pPr>
            <a:r>
              <a:rPr lang="pt-BR" sz="2000" dirty="0"/>
              <a:t>Artefatos físicos.</a:t>
            </a:r>
            <a:endParaRPr lang="en-US" sz="2000" dirty="0" smtClean="0"/>
          </a:p>
          <a:p>
            <a:pPr>
              <a:spcBef>
                <a:spcPts val="554"/>
              </a:spcBef>
              <a:spcAft>
                <a:spcPts val="554"/>
              </a:spcAft>
              <a:defRPr/>
            </a:pPr>
            <a:endParaRPr lang="tr-TR" sz="2000" dirty="0" smtClean="0"/>
          </a:p>
          <a:p>
            <a:pPr>
              <a:spcBef>
                <a:spcPts val="554"/>
              </a:spcBef>
              <a:spcAft>
                <a:spcPts val="554"/>
              </a:spcAft>
              <a:defRPr/>
            </a:pPr>
            <a:r>
              <a:rPr lang="en-US" sz="1800" dirty="0" smtClean="0"/>
              <a:t>Fonte</a:t>
            </a:r>
            <a:r>
              <a:rPr lang="tr-TR" sz="1800" dirty="0" smtClean="0"/>
              <a:t>: </a:t>
            </a:r>
            <a:r>
              <a:rPr lang="en-GB" sz="1800" dirty="0" smtClean="0"/>
              <a:t>Robert K. Yin 2011. “Chapter 1. A (Very) Brief Refresher on the Case Study Method” in </a:t>
            </a:r>
            <a:r>
              <a:rPr lang="en-GB" sz="1800" i="1" dirty="0" smtClean="0"/>
              <a:t>Applications of Case Study Research</a:t>
            </a:r>
            <a:r>
              <a:rPr lang="en-GB" sz="1800" dirty="0" smtClean="0"/>
              <a:t>. SAGE.</a:t>
            </a:r>
            <a:endParaRPr lang="tr-TR" sz="1800" dirty="0" smtClean="0"/>
          </a:p>
          <a:p>
            <a:pPr>
              <a:spcBef>
                <a:spcPts val="554"/>
              </a:spcBef>
              <a:spcAft>
                <a:spcPts val="554"/>
              </a:spcAft>
              <a:defRPr/>
            </a:pPr>
            <a:endParaRPr lang="tr-TR" sz="2000" dirty="0" smtClean="0"/>
          </a:p>
          <a:p>
            <a:pPr>
              <a:spcBef>
                <a:spcPts val="554"/>
              </a:spcBef>
              <a:spcAft>
                <a:spcPts val="554"/>
              </a:spcAft>
              <a:defRPr/>
            </a:pPr>
            <a:endParaRPr lang="de-DE" sz="1846" dirty="0">
              <a:latin typeface="Myriad Pro" pitchFamily="-110"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FONTES</a:t>
            </a:r>
          </a:p>
        </p:txBody>
      </p:sp>
      <p:sp>
        <p:nvSpPr>
          <p:cNvPr id="4813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041AC339-990D-4C27-99B0-5399A6C993B6}" type="slidenum">
              <a:rPr lang="de-DE" sz="1292">
                <a:solidFill>
                  <a:schemeClr val="bg1"/>
                </a:solidFill>
              </a:rPr>
              <a:pPr/>
              <a:t>44</a:t>
            </a:fld>
            <a:endParaRPr lang="de-DE" sz="1292">
              <a:solidFill>
                <a:schemeClr val="bg1"/>
              </a:solidFill>
            </a:endParaRPr>
          </a:p>
        </p:txBody>
      </p:sp>
      <p:sp>
        <p:nvSpPr>
          <p:cNvPr id="5" name="Textfeld 4"/>
          <p:cNvSpPr txBox="1"/>
          <p:nvPr/>
        </p:nvSpPr>
        <p:spPr>
          <a:xfrm>
            <a:off x="386862" y="1459523"/>
            <a:ext cx="7913077" cy="3631763"/>
          </a:xfrm>
          <a:prstGeom prst="rect">
            <a:avLst/>
          </a:prstGeom>
          <a:noFill/>
        </p:spPr>
        <p:txBody>
          <a:bodyPr>
            <a:spAutoFit/>
          </a:bodyPr>
          <a:lstStyle/>
          <a:p>
            <a:pPr>
              <a:spcBef>
                <a:spcPts val="554"/>
              </a:spcBef>
              <a:spcAft>
                <a:spcPts val="554"/>
              </a:spcAft>
              <a:defRPr/>
            </a:pPr>
            <a:r>
              <a:rPr lang="pt-BR" sz="2000" dirty="0">
                <a:latin typeface="Myriad Pro" pitchFamily="-110" charset="0"/>
              </a:rPr>
              <a:t>Dados relevantes que podem ajudar a entender melhor o </a:t>
            </a:r>
            <a:r>
              <a:rPr lang="pt-BR" sz="2000" b="1" dirty="0">
                <a:latin typeface="Myriad Pro" pitchFamily="-110" charset="0"/>
              </a:rPr>
              <a:t>contexto do negócio </a:t>
            </a:r>
            <a:r>
              <a:rPr lang="pt-BR" sz="2000" dirty="0">
                <a:latin typeface="Myriad Pro" pitchFamily="-110" charset="0"/>
              </a:rPr>
              <a:t>incluem:</a:t>
            </a:r>
          </a:p>
          <a:p>
            <a:pPr marL="342900" indent="-342900">
              <a:spcBef>
                <a:spcPts val="554"/>
              </a:spcBef>
              <a:spcAft>
                <a:spcPts val="554"/>
              </a:spcAft>
              <a:buFont typeface="Arial" panose="020B0604020202020204" pitchFamily="34" charset="0"/>
              <a:buChar char="•"/>
              <a:defRPr/>
            </a:pPr>
            <a:r>
              <a:rPr lang="pt-BR" sz="2000" b="1" dirty="0" smtClean="0">
                <a:latin typeface="Myriad Pro" pitchFamily="-110" charset="0"/>
              </a:rPr>
              <a:t>Dados </a:t>
            </a:r>
            <a:r>
              <a:rPr lang="pt-BR" sz="2000" b="1" dirty="0">
                <a:latin typeface="Myriad Pro" pitchFamily="-110" charset="0"/>
              </a:rPr>
              <a:t>estatísticos </a:t>
            </a:r>
            <a:r>
              <a:rPr lang="pt-BR" sz="2000" dirty="0">
                <a:latin typeface="Myriad Pro" pitchFamily="-110" charset="0"/>
              </a:rPr>
              <a:t>sobre a situação </a:t>
            </a:r>
            <a:r>
              <a:rPr lang="pt-BR" sz="2000" dirty="0" smtClean="0">
                <a:latin typeface="Myriad Pro" pitchFamily="-110" charset="0"/>
              </a:rPr>
              <a:t>socioeconômica, </a:t>
            </a:r>
            <a:r>
              <a:rPr lang="pt-BR" sz="2000" dirty="0">
                <a:latin typeface="Myriad Pro" pitchFamily="-110" charset="0"/>
              </a:rPr>
              <a:t>acessível a partir de agências nacionais de </a:t>
            </a:r>
            <a:r>
              <a:rPr lang="pt-BR" sz="2000" dirty="0" smtClean="0">
                <a:latin typeface="Myriad Pro" pitchFamily="-110" charset="0"/>
              </a:rPr>
              <a:t>estatística e de organizações internacionais, </a:t>
            </a:r>
            <a:r>
              <a:rPr lang="pt-BR" sz="2000" dirty="0">
                <a:latin typeface="Myriad Pro" pitchFamily="-110" charset="0"/>
              </a:rPr>
              <a:t>como o Banco </a:t>
            </a:r>
            <a:r>
              <a:rPr lang="pt-BR" sz="2000" dirty="0" smtClean="0">
                <a:latin typeface="Myriad Pro" pitchFamily="-110" charset="0"/>
              </a:rPr>
              <a:t>Mundial</a:t>
            </a:r>
          </a:p>
          <a:p>
            <a:pPr marL="342900" indent="-342900">
              <a:spcBef>
                <a:spcPts val="554"/>
              </a:spcBef>
              <a:spcAft>
                <a:spcPts val="554"/>
              </a:spcAft>
              <a:buFont typeface="Arial" panose="020B0604020202020204" pitchFamily="34" charset="0"/>
              <a:buChar char="•"/>
              <a:defRPr/>
            </a:pPr>
            <a:r>
              <a:rPr lang="pt-BR" sz="2000" b="1" dirty="0" smtClean="0">
                <a:latin typeface="Myriad Pro" pitchFamily="-110" charset="0"/>
              </a:rPr>
              <a:t>Estudos </a:t>
            </a:r>
            <a:r>
              <a:rPr lang="pt-BR" sz="2000" b="1" dirty="0">
                <a:latin typeface="Myriad Pro" pitchFamily="-110" charset="0"/>
              </a:rPr>
              <a:t>de mercado </a:t>
            </a:r>
            <a:r>
              <a:rPr lang="pt-BR" sz="2000" dirty="0">
                <a:latin typeface="Myriad Pro" pitchFamily="-110" charset="0"/>
              </a:rPr>
              <a:t>que fornecem </a:t>
            </a:r>
            <a:r>
              <a:rPr lang="pt-BR" sz="2000" i="1" dirty="0">
                <a:latin typeface="Myriad Pro" pitchFamily="-110" charset="0"/>
              </a:rPr>
              <a:t>insights</a:t>
            </a:r>
            <a:r>
              <a:rPr lang="pt-BR" sz="2000" dirty="0">
                <a:latin typeface="Myriad Pro" pitchFamily="-110" charset="0"/>
              </a:rPr>
              <a:t> sobre o cenário competitivo, desafios e tendências gerais </a:t>
            </a:r>
          </a:p>
          <a:p>
            <a:pPr marL="342900" indent="-342900">
              <a:spcBef>
                <a:spcPts val="554"/>
              </a:spcBef>
              <a:spcAft>
                <a:spcPts val="554"/>
              </a:spcAft>
              <a:buFont typeface="Arial" panose="020B0604020202020204" pitchFamily="34" charset="0"/>
              <a:buChar char="•"/>
              <a:defRPr/>
            </a:pPr>
            <a:r>
              <a:rPr lang="pt-BR" sz="2000" b="1" dirty="0">
                <a:latin typeface="Myriad Pro" pitchFamily="-110" charset="0"/>
              </a:rPr>
              <a:t>Análises </a:t>
            </a:r>
            <a:r>
              <a:rPr lang="pt-BR" sz="2000" b="1" dirty="0" smtClean="0">
                <a:latin typeface="Myriad Pro" pitchFamily="-110" charset="0"/>
              </a:rPr>
              <a:t>da vulnerabilidade social </a:t>
            </a:r>
            <a:r>
              <a:rPr lang="pt-BR" sz="2000" b="1" dirty="0" err="1" smtClean="0">
                <a:latin typeface="Myriad Pro" pitchFamily="-110" charset="0"/>
              </a:rPr>
              <a:t>georeferndiada</a:t>
            </a:r>
            <a:r>
              <a:rPr lang="pt-BR" sz="2000" b="1" dirty="0" smtClean="0">
                <a:latin typeface="Myriad Pro" pitchFamily="-110" charset="0"/>
              </a:rPr>
              <a:t> </a:t>
            </a:r>
            <a:r>
              <a:rPr lang="pt-BR" sz="2000" dirty="0" smtClean="0">
                <a:latin typeface="Myriad Pro" pitchFamily="-110" charset="0"/>
              </a:rPr>
              <a:t>(se </a:t>
            </a:r>
            <a:r>
              <a:rPr lang="pt-BR" sz="2000" dirty="0">
                <a:latin typeface="Myriad Pro" pitchFamily="-110" charset="0"/>
              </a:rPr>
              <a:t>disponível), ou quaisquer outras análises que oferecem um quadro </a:t>
            </a:r>
            <a:r>
              <a:rPr lang="pt-BR" sz="2000" dirty="0" smtClean="0">
                <a:latin typeface="Myriad Pro" pitchFamily="-110" charset="0"/>
              </a:rPr>
              <a:t>do estágio de desenvolvimento humano</a:t>
            </a:r>
            <a:endParaRPr lang="de-DE" sz="2000" dirty="0">
              <a:latin typeface="Myriad Pro" pitchFamily="-110"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FONTES</a:t>
            </a:r>
          </a:p>
        </p:txBody>
      </p:sp>
      <p:sp>
        <p:nvSpPr>
          <p:cNvPr id="3" name="Inhaltsplatzhalter 2"/>
          <p:cNvSpPr>
            <a:spLocks noGrp="1"/>
          </p:cNvSpPr>
          <p:nvPr>
            <p:ph idx="1"/>
          </p:nvPr>
        </p:nvSpPr>
        <p:spPr>
          <a:xfrm>
            <a:off x="4859216" y="1456592"/>
            <a:ext cx="3651738" cy="5095143"/>
          </a:xfrm>
          <a:solidFill>
            <a:schemeClr val="accent1">
              <a:lumMod val="60000"/>
              <a:lumOff val="40000"/>
            </a:schemeClr>
          </a:solidFill>
        </p:spPr>
        <p:txBody>
          <a:bodyPr>
            <a:normAutofit lnSpcReduction="10000"/>
          </a:bodyPr>
          <a:lstStyle/>
          <a:p>
            <a:pPr marL="0" indent="0">
              <a:buNone/>
              <a:defRPr/>
            </a:pPr>
            <a:r>
              <a:rPr lang="en-GB" sz="1800" b="1" dirty="0" err="1">
                <a:latin typeface="Myriad Pro" panose="020B0503030403020204" pitchFamily="34" charset="0"/>
              </a:rPr>
              <a:t>Balanço</a:t>
            </a:r>
            <a:r>
              <a:rPr lang="en-GB" sz="1800" b="1" dirty="0">
                <a:latin typeface="Myriad Pro" panose="020B0503030403020204" pitchFamily="34" charset="0"/>
              </a:rPr>
              <a:t> de </a:t>
            </a:r>
            <a:r>
              <a:rPr lang="en-GB" sz="1800" b="1" dirty="0" err="1">
                <a:latin typeface="Myriad Pro" panose="020B0503030403020204" pitchFamily="34" charset="0"/>
              </a:rPr>
              <a:t>informações</a:t>
            </a:r>
            <a:endParaRPr lang="en-GB" sz="1800" b="1" dirty="0">
              <a:latin typeface="Myriad Pro" panose="020B0503030403020204" pitchFamily="34" charset="0"/>
            </a:endParaRPr>
          </a:p>
          <a:p>
            <a:pPr marL="0" indent="0">
              <a:buNone/>
              <a:defRPr/>
            </a:pPr>
            <a:r>
              <a:rPr lang="en-GB" sz="2800" b="1" dirty="0" smtClean="0">
                <a:latin typeface="Myriad Pro" panose="020B0503030403020204" pitchFamily="34" charset="0"/>
              </a:rPr>
              <a:t>– </a:t>
            </a:r>
            <a:r>
              <a:rPr lang="en-GB" sz="2800" b="1" dirty="0" err="1" smtClean="0">
                <a:latin typeface="Myriad Pro" panose="020B0503030403020204" pitchFamily="34" charset="0"/>
              </a:rPr>
              <a:t>seja</a:t>
            </a:r>
            <a:r>
              <a:rPr lang="en-GB" sz="2800" b="1" dirty="0" smtClean="0">
                <a:latin typeface="Myriad Pro" panose="020B0503030403020204" pitchFamily="34" charset="0"/>
              </a:rPr>
              <a:t> </a:t>
            </a:r>
            <a:r>
              <a:rPr lang="en-GB" sz="2800" b="1" dirty="0" err="1" smtClean="0">
                <a:latin typeface="Myriad Pro" panose="020B0503030403020204" pitchFamily="34" charset="0"/>
              </a:rPr>
              <a:t>crítico</a:t>
            </a:r>
            <a:r>
              <a:rPr lang="en-GB" sz="2800" b="1" dirty="0" smtClean="0">
                <a:latin typeface="Myriad Pro" panose="020B0503030403020204" pitchFamily="34" charset="0"/>
              </a:rPr>
              <a:t>!</a:t>
            </a:r>
            <a:endParaRPr lang="en-GB" sz="1800" b="1" dirty="0">
              <a:latin typeface="Myriad Pro" panose="020B0503030403020204" pitchFamily="34" charset="0"/>
            </a:endParaRPr>
          </a:p>
          <a:p>
            <a:pPr>
              <a:defRPr/>
            </a:pPr>
            <a:r>
              <a:rPr lang="pt-BR" sz="1800" dirty="0">
                <a:latin typeface="Myriad Pro" panose="020B0503030403020204" pitchFamily="34" charset="0"/>
              </a:rPr>
              <a:t>Não confie exclusivamente em informações fornecidas pela empresa</a:t>
            </a:r>
            <a:r>
              <a:rPr lang="pt-BR" sz="1800" dirty="0" smtClean="0">
                <a:latin typeface="Myriad Pro" panose="020B0503030403020204" pitchFamily="34" charset="0"/>
              </a:rPr>
              <a:t>.</a:t>
            </a:r>
          </a:p>
          <a:p>
            <a:pPr>
              <a:defRPr/>
            </a:pPr>
            <a:r>
              <a:rPr lang="pt-BR" sz="1800" dirty="0" smtClean="0">
                <a:latin typeface="Myriad Pro" panose="020B0503030403020204" pitchFamily="34" charset="0"/>
              </a:rPr>
              <a:t>Para identificar </a:t>
            </a:r>
            <a:r>
              <a:rPr lang="pt-BR" sz="1800" dirty="0">
                <a:latin typeface="Myriad Pro" panose="020B0503030403020204" pitchFamily="34" charset="0"/>
              </a:rPr>
              <a:t>possíveis desafios no início da fase de pesquisa, é útil </a:t>
            </a:r>
            <a:r>
              <a:rPr lang="pt-BR" sz="1800" dirty="0" smtClean="0">
                <a:latin typeface="Myriad Pro" panose="020B0503030403020204" pitchFamily="34" charset="0"/>
              </a:rPr>
              <a:t>procurar as críticas ao negócio</a:t>
            </a:r>
            <a:r>
              <a:rPr lang="pt-BR" sz="1800" dirty="0">
                <a:latin typeface="Myriad Pro" panose="020B0503030403020204" pitchFamily="34" charset="0"/>
              </a:rPr>
              <a:t>.</a:t>
            </a:r>
            <a:endParaRPr lang="pt-BR" sz="1800" dirty="0" smtClean="0">
              <a:latin typeface="Myriad Pro" panose="020B0503030403020204" pitchFamily="34" charset="0"/>
            </a:endParaRPr>
          </a:p>
          <a:p>
            <a:pPr>
              <a:defRPr/>
            </a:pPr>
            <a:r>
              <a:rPr lang="pt-BR" sz="1800" dirty="0">
                <a:latin typeface="Myriad Pro" panose="020B0503030403020204" pitchFamily="34" charset="0"/>
              </a:rPr>
              <a:t>Estas </a:t>
            </a:r>
            <a:r>
              <a:rPr lang="pt-BR" sz="1800" dirty="0" smtClean="0">
                <a:latin typeface="Myriad Pro" panose="020B0503030403020204" pitchFamily="34" charset="0"/>
              </a:rPr>
              <a:t>alegações serão o </a:t>
            </a:r>
            <a:r>
              <a:rPr lang="pt-BR" sz="1800" dirty="0">
                <a:latin typeface="Myriad Pro" panose="020B0503030403020204" pitchFamily="34" charset="0"/>
              </a:rPr>
              <a:t>primeiro passo para esclarecer e descrever os desafios adequadamente, ou até mesmo </a:t>
            </a:r>
            <a:r>
              <a:rPr lang="pt-BR" sz="1800" dirty="0" smtClean="0">
                <a:latin typeface="Myriad Pro" panose="020B0503030403020204" pitchFamily="34" charset="0"/>
              </a:rPr>
              <a:t>desistir  </a:t>
            </a:r>
            <a:r>
              <a:rPr lang="pt-BR" sz="1800" dirty="0">
                <a:latin typeface="Myriad Pro" panose="020B0503030403020204" pitchFamily="34" charset="0"/>
              </a:rPr>
              <a:t>caso </a:t>
            </a:r>
            <a:r>
              <a:rPr lang="pt-BR" sz="1800" dirty="0" smtClean="0">
                <a:latin typeface="Myriad Pro" panose="020B0503030403020204" pitchFamily="34" charset="0"/>
              </a:rPr>
              <a:t>existam provas </a:t>
            </a:r>
            <a:r>
              <a:rPr lang="pt-BR" sz="1800" dirty="0">
                <a:latin typeface="Myriad Pro" panose="020B0503030403020204" pitchFamily="34" charset="0"/>
              </a:rPr>
              <a:t>de que não é realmente um modelo de negócio inclusivo. </a:t>
            </a:r>
            <a:endParaRPr lang="en-GB" sz="1800" dirty="0" smtClean="0">
              <a:latin typeface="Myriad Pro" panose="020B0503030403020204" pitchFamily="34" charset="0"/>
            </a:endParaRPr>
          </a:p>
          <a:p>
            <a:pPr marL="0" indent="0">
              <a:buNone/>
              <a:defRPr/>
            </a:pPr>
            <a:endParaRPr lang="de-DE" sz="1569" dirty="0"/>
          </a:p>
        </p:txBody>
      </p:sp>
      <p:sp>
        <p:nvSpPr>
          <p:cNvPr id="49157"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126128AF-CF73-47CC-9933-CA65F57D85F6}" type="slidenum">
              <a:rPr lang="de-DE" sz="1292" smtClean="0">
                <a:solidFill>
                  <a:schemeClr val="bg1"/>
                </a:solidFill>
              </a:rPr>
              <a:pPr/>
              <a:t>45</a:t>
            </a:fld>
            <a:endParaRPr lang="de-DE" sz="1292" dirty="0">
              <a:solidFill>
                <a:schemeClr val="bg1"/>
              </a:solidFill>
            </a:endParaRPr>
          </a:p>
        </p:txBody>
      </p:sp>
      <p:sp>
        <p:nvSpPr>
          <p:cNvPr id="6" name="Textfeld 5"/>
          <p:cNvSpPr txBox="1"/>
          <p:nvPr/>
        </p:nvSpPr>
        <p:spPr>
          <a:xfrm>
            <a:off x="323982" y="1184400"/>
            <a:ext cx="4535233" cy="5561575"/>
          </a:xfrm>
          <a:prstGeom prst="rect">
            <a:avLst/>
          </a:prstGeom>
          <a:noFill/>
        </p:spPr>
        <p:txBody>
          <a:bodyPr wrap="square">
            <a:spAutoFit/>
          </a:bodyPr>
          <a:lstStyle/>
          <a:p>
            <a:pPr>
              <a:spcAft>
                <a:spcPts val="554"/>
              </a:spcAft>
              <a:defRPr/>
            </a:pPr>
            <a:r>
              <a:rPr lang="pt-BR" sz="1800" b="1" dirty="0"/>
              <a:t>Fontes de informação para o modelo de negócio, atores e </a:t>
            </a:r>
            <a:r>
              <a:rPr lang="pt-BR" sz="1800" b="1" dirty="0" smtClean="0"/>
              <a:t>seção de </a:t>
            </a:r>
            <a:r>
              <a:rPr lang="pt-BR" sz="1800" b="1" dirty="0"/>
              <a:t>resultados:</a:t>
            </a:r>
            <a:endParaRPr lang="en-US" sz="1800" b="1" dirty="0" smtClean="0"/>
          </a:p>
          <a:p>
            <a:pPr marL="285750" indent="-285750">
              <a:spcAft>
                <a:spcPts val="554"/>
              </a:spcAft>
              <a:buFont typeface="Arial" panose="020B0604020202020204" pitchFamily="34" charset="0"/>
              <a:buChar char="•"/>
              <a:defRPr/>
            </a:pPr>
            <a:r>
              <a:rPr lang="pt-BR" sz="1800" dirty="0"/>
              <a:t>S</a:t>
            </a:r>
            <a:r>
              <a:rPr lang="pt-BR" sz="1800" dirty="0" smtClean="0"/>
              <a:t>ite </a:t>
            </a:r>
            <a:r>
              <a:rPr lang="pt-BR" sz="1800" dirty="0"/>
              <a:t>da empresa </a:t>
            </a:r>
          </a:p>
          <a:p>
            <a:pPr marL="285750" indent="-285750">
              <a:spcAft>
                <a:spcPts val="554"/>
              </a:spcAft>
              <a:buFont typeface="Arial" panose="020B0604020202020204" pitchFamily="34" charset="0"/>
              <a:buChar char="•"/>
              <a:defRPr/>
            </a:pPr>
            <a:r>
              <a:rPr lang="pt-BR" sz="1800" dirty="0"/>
              <a:t>Publicações da </a:t>
            </a:r>
            <a:r>
              <a:rPr lang="pt-BR" sz="1800" dirty="0" smtClean="0"/>
              <a:t>empresa</a:t>
            </a:r>
            <a:r>
              <a:rPr lang="pt-BR" sz="1800" dirty="0"/>
              <a:t> </a:t>
            </a:r>
            <a:r>
              <a:rPr lang="pt-BR" sz="1800" dirty="0" smtClean="0"/>
              <a:t>(Relatórios </a:t>
            </a:r>
            <a:r>
              <a:rPr lang="pt-BR" sz="1800" dirty="0"/>
              <a:t>anuais, </a:t>
            </a:r>
            <a:r>
              <a:rPr lang="pt-BR" sz="1800" dirty="0" smtClean="0"/>
              <a:t>sustentabilidade </a:t>
            </a:r>
            <a:r>
              <a:rPr lang="pt-BR" sz="1800" dirty="0"/>
              <a:t>/ relatórios CSR </a:t>
            </a:r>
            <a:r>
              <a:rPr lang="pt-BR" sz="1800" dirty="0" err="1"/>
              <a:t>etc</a:t>
            </a:r>
            <a:r>
              <a:rPr lang="pt-BR" sz="1800" dirty="0"/>
              <a:t>) </a:t>
            </a:r>
          </a:p>
          <a:p>
            <a:pPr marL="285750" indent="-285750">
              <a:spcAft>
                <a:spcPts val="554"/>
              </a:spcAft>
              <a:buFont typeface="Arial" panose="020B0604020202020204" pitchFamily="34" charset="0"/>
              <a:buChar char="•"/>
              <a:defRPr/>
            </a:pPr>
            <a:r>
              <a:rPr lang="pt-BR" sz="1800" dirty="0" smtClean="0"/>
              <a:t>Análises da empresa e/ou relatórios </a:t>
            </a:r>
            <a:r>
              <a:rPr lang="pt-BR" sz="1800" dirty="0"/>
              <a:t>de fontes </a:t>
            </a:r>
            <a:r>
              <a:rPr lang="pt-BR" sz="1800" dirty="0" smtClean="0"/>
              <a:t>externas</a:t>
            </a:r>
            <a:r>
              <a:rPr lang="pt-BR" sz="1800" dirty="0"/>
              <a:t> </a:t>
            </a:r>
            <a:r>
              <a:rPr lang="pt-BR" sz="1800" dirty="0" smtClean="0"/>
              <a:t>(de </a:t>
            </a:r>
            <a:r>
              <a:rPr lang="pt-BR" sz="1800" dirty="0"/>
              <a:t>organizações internacionais, consultorias, blogs, </a:t>
            </a:r>
            <a:r>
              <a:rPr lang="pt-BR" sz="1800" dirty="0" err="1"/>
              <a:t>etc</a:t>
            </a:r>
            <a:r>
              <a:rPr lang="pt-BR" sz="1800" dirty="0"/>
              <a:t>) </a:t>
            </a:r>
            <a:endParaRPr lang="pt-BR" sz="1800" dirty="0" smtClean="0"/>
          </a:p>
          <a:p>
            <a:pPr marL="285750" indent="-285750">
              <a:spcAft>
                <a:spcPts val="554"/>
              </a:spcAft>
              <a:buFont typeface="Arial" panose="020B0604020202020204" pitchFamily="34" charset="0"/>
              <a:buChar char="•"/>
              <a:defRPr/>
            </a:pPr>
            <a:r>
              <a:rPr lang="pt-BR" sz="1800" dirty="0" err="1" smtClean="0"/>
              <a:t>ThomsonOne</a:t>
            </a:r>
            <a:r>
              <a:rPr lang="pt-BR" sz="1800" dirty="0" smtClean="0"/>
              <a:t> (Centro de Informa</a:t>
            </a:r>
            <a:r>
              <a:rPr lang="pt-BR" sz="1800" dirty="0" smtClean="0"/>
              <a:t>çõ</a:t>
            </a:r>
            <a:r>
              <a:rPr lang="pt-BR" sz="1800" dirty="0" smtClean="0"/>
              <a:t>es</a:t>
            </a:r>
          </a:p>
          <a:p>
            <a:pPr marL="285750" indent="-285750">
              <a:spcAft>
                <a:spcPts val="554"/>
              </a:spcAft>
              <a:buFont typeface="Arial" panose="020B0604020202020204" pitchFamily="34" charset="0"/>
              <a:buChar char="•"/>
              <a:defRPr/>
            </a:pPr>
            <a:r>
              <a:rPr lang="pt-BR" sz="1800" dirty="0" smtClean="0"/>
              <a:t>Press </a:t>
            </a:r>
            <a:r>
              <a:rPr lang="pt-BR" sz="1800" dirty="0" smtClean="0"/>
              <a:t>release, </a:t>
            </a:r>
            <a:r>
              <a:rPr lang="pt-BR" sz="1800" dirty="0"/>
              <a:t>artigos de jornal </a:t>
            </a:r>
          </a:p>
          <a:p>
            <a:pPr marL="285750" indent="-285750">
              <a:spcAft>
                <a:spcPts val="554"/>
              </a:spcAft>
              <a:buFont typeface="Arial" panose="020B0604020202020204" pitchFamily="34" charset="0"/>
              <a:buChar char="•"/>
              <a:defRPr/>
            </a:pPr>
            <a:r>
              <a:rPr lang="pt-BR" sz="1800" dirty="0"/>
              <a:t>Outros estudos de caso </a:t>
            </a:r>
          </a:p>
          <a:p>
            <a:pPr marL="285750" indent="-285750">
              <a:spcAft>
                <a:spcPts val="554"/>
              </a:spcAft>
              <a:buFont typeface="Arial" panose="020B0604020202020204" pitchFamily="34" charset="0"/>
              <a:buChar char="•"/>
              <a:defRPr/>
            </a:pPr>
            <a:r>
              <a:rPr lang="pt-BR" sz="1800" dirty="0"/>
              <a:t>A</a:t>
            </a:r>
            <a:r>
              <a:rPr lang="pt-BR" sz="1800" dirty="0" smtClean="0"/>
              <a:t>rtigos </a:t>
            </a:r>
            <a:r>
              <a:rPr lang="pt-BR" sz="1800" dirty="0"/>
              <a:t>acadêmicos </a:t>
            </a:r>
          </a:p>
          <a:p>
            <a:pPr marL="285750" indent="-285750">
              <a:spcAft>
                <a:spcPts val="554"/>
              </a:spcAft>
              <a:buFont typeface="Arial" panose="020B0604020202020204" pitchFamily="34" charset="0"/>
              <a:buChar char="•"/>
              <a:defRPr/>
            </a:pPr>
            <a:r>
              <a:rPr lang="pt-BR" sz="1800" dirty="0"/>
              <a:t>A</a:t>
            </a:r>
            <a:r>
              <a:rPr lang="pt-BR" sz="1800" dirty="0" smtClean="0"/>
              <a:t>presentações </a:t>
            </a:r>
            <a:r>
              <a:rPr lang="pt-BR" sz="1800" dirty="0"/>
              <a:t>em conferências </a:t>
            </a:r>
            <a:endParaRPr lang="en-US" sz="1800" dirty="0"/>
          </a:p>
          <a:p>
            <a:pPr marL="263776" indent="-263776">
              <a:spcAft>
                <a:spcPts val="554"/>
              </a:spcAft>
              <a:buFont typeface="Arial" pitchFamily="34" charset="0"/>
              <a:buChar char="•"/>
              <a:defRPr/>
            </a:pPr>
            <a:r>
              <a:rPr lang="en-US" sz="1800" dirty="0" smtClean="0"/>
              <a:t>Google</a:t>
            </a:r>
            <a:endParaRPr lang="en-US" sz="1800" dirty="0"/>
          </a:p>
          <a:p>
            <a:pPr marL="263776" indent="-263776">
              <a:spcAft>
                <a:spcPts val="554"/>
              </a:spcAft>
              <a:buFont typeface="Arial" pitchFamily="34" charset="0"/>
              <a:buChar char="•"/>
              <a:defRPr/>
            </a:pPr>
            <a:r>
              <a:rPr lang="en-US" sz="1800" dirty="0"/>
              <a:t>….</a:t>
            </a:r>
          </a:p>
          <a:p>
            <a:pPr>
              <a:defRPr/>
            </a:pPr>
            <a:endParaRPr lang="de-DE" sz="1662" dirty="0">
              <a:latin typeface="Myriad Pro" pitchFamily="-110"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ANTES DA ENTREVISTA</a:t>
            </a:r>
          </a:p>
        </p:txBody>
      </p:sp>
      <p:sp>
        <p:nvSpPr>
          <p:cNvPr id="3" name="Inhaltsplatzhalter 2"/>
          <p:cNvSpPr>
            <a:spLocks noGrp="1"/>
          </p:cNvSpPr>
          <p:nvPr>
            <p:ph idx="1"/>
          </p:nvPr>
        </p:nvSpPr>
        <p:spPr>
          <a:xfrm>
            <a:off x="281354" y="1389185"/>
            <a:ext cx="5064369" cy="4572000"/>
          </a:xfrm>
        </p:spPr>
        <p:txBody>
          <a:bodyPr>
            <a:normAutofit fontScale="92500" lnSpcReduction="10000"/>
          </a:bodyPr>
          <a:lstStyle/>
          <a:p>
            <a:pPr marL="0" indent="0">
              <a:buNone/>
              <a:defRPr/>
            </a:pPr>
            <a:r>
              <a:rPr lang="en-US" sz="1662" b="1" dirty="0" err="1" smtClean="0">
                <a:solidFill>
                  <a:srgbClr val="6C9199"/>
                </a:solidFill>
                <a:latin typeface="Myriad Pro" panose="020B0503030403020204" pitchFamily="34" charset="0"/>
              </a:rPr>
              <a:t>Guia</a:t>
            </a:r>
            <a:r>
              <a:rPr lang="en-US" sz="1662" b="1" dirty="0" smtClean="0">
                <a:solidFill>
                  <a:srgbClr val="6C9199"/>
                </a:solidFill>
                <a:latin typeface="Myriad Pro" panose="020B0503030403020204" pitchFamily="34" charset="0"/>
              </a:rPr>
              <a:t> para </a:t>
            </a:r>
            <a:r>
              <a:rPr lang="en-US" sz="1662" b="1" dirty="0" err="1" smtClean="0">
                <a:solidFill>
                  <a:srgbClr val="6C9199"/>
                </a:solidFill>
                <a:latin typeface="Myriad Pro" panose="020B0503030403020204" pitchFamily="34" charset="0"/>
              </a:rPr>
              <a:t>entrevista</a:t>
            </a:r>
            <a:endParaRPr lang="en-US" sz="1662" b="1" dirty="0" smtClean="0">
              <a:solidFill>
                <a:srgbClr val="6C9199"/>
              </a:solidFill>
              <a:latin typeface="Myriad Pro" panose="020B0503030403020204" pitchFamily="34" charset="0"/>
            </a:endParaRPr>
          </a:p>
          <a:p>
            <a:pPr>
              <a:defRPr/>
            </a:pPr>
            <a:r>
              <a:rPr lang="pt-BR" sz="1662" dirty="0">
                <a:latin typeface="Myriad Pro" panose="020B0503030403020204" pitchFamily="34" charset="0"/>
              </a:rPr>
              <a:t>A </a:t>
            </a:r>
            <a:r>
              <a:rPr lang="pt-BR" sz="1662" dirty="0" smtClean="0">
                <a:latin typeface="Myriad Pro" panose="020B0503030403020204" pitchFamily="34" charset="0"/>
              </a:rPr>
              <a:t>equipe </a:t>
            </a:r>
            <a:r>
              <a:rPr lang="pt-BR" sz="1662" dirty="0">
                <a:latin typeface="Myriad Pro" panose="020B0503030403020204" pitchFamily="34" charset="0"/>
              </a:rPr>
              <a:t>do PNUD desenvolveu um roteiro de entrevista que </a:t>
            </a:r>
            <a:r>
              <a:rPr lang="pt-BR" sz="1662" dirty="0" smtClean="0">
                <a:latin typeface="Myriad Pro" panose="020B0503030403020204" pitchFamily="34" charset="0"/>
              </a:rPr>
              <a:t>proporciona </a:t>
            </a:r>
            <a:r>
              <a:rPr lang="pt-BR" sz="1662" dirty="0">
                <a:latin typeface="Myriad Pro" panose="020B0503030403020204" pitchFamily="34" charset="0"/>
              </a:rPr>
              <a:t>um conjunto de perguntas que </a:t>
            </a:r>
            <a:r>
              <a:rPr lang="pt-BR" sz="1662" dirty="0" smtClean="0">
                <a:latin typeface="Myriad Pro" panose="020B0503030403020204" pitchFamily="34" charset="0"/>
              </a:rPr>
              <a:t>podem ser feitas durante </a:t>
            </a:r>
            <a:r>
              <a:rPr lang="pt-BR" sz="1662" dirty="0">
                <a:latin typeface="Myriad Pro" panose="020B0503030403020204" pitchFamily="34" charset="0"/>
              </a:rPr>
              <a:t>a entrevista (ver modelos). </a:t>
            </a:r>
          </a:p>
          <a:p>
            <a:pPr>
              <a:defRPr/>
            </a:pPr>
            <a:r>
              <a:rPr lang="pt-BR" sz="1662" dirty="0">
                <a:latin typeface="Myriad Pro" panose="020B0503030403020204" pitchFamily="34" charset="0"/>
              </a:rPr>
              <a:t>Antes de realizar uma entrevista, tente identificar as questões mais relevantes para o seu estudo de caso</a:t>
            </a:r>
            <a:endParaRPr lang="en-US" sz="1662" dirty="0" smtClean="0">
              <a:latin typeface="Myriad Pro" panose="020B0503030403020204" pitchFamily="34" charset="0"/>
            </a:endParaRPr>
          </a:p>
          <a:p>
            <a:pPr marL="0" indent="0">
              <a:buNone/>
              <a:defRPr/>
            </a:pPr>
            <a:r>
              <a:rPr lang="en-US" sz="1662" b="1" dirty="0" err="1" smtClean="0">
                <a:solidFill>
                  <a:srgbClr val="6C9199"/>
                </a:solidFill>
                <a:latin typeface="Myriad Pro" panose="020B0503030403020204" pitchFamily="34" charset="0"/>
              </a:rPr>
              <a:t>Agendamento</a:t>
            </a:r>
            <a:r>
              <a:rPr lang="en-US" sz="1662" b="1" dirty="0" smtClean="0">
                <a:solidFill>
                  <a:srgbClr val="6C9199"/>
                </a:solidFill>
                <a:latin typeface="Myriad Pro" panose="020B0503030403020204" pitchFamily="34" charset="0"/>
              </a:rPr>
              <a:t> das </a:t>
            </a:r>
            <a:r>
              <a:rPr lang="en-US" sz="1662" b="1" dirty="0" err="1" smtClean="0">
                <a:solidFill>
                  <a:srgbClr val="6C9199"/>
                </a:solidFill>
                <a:latin typeface="Myriad Pro" panose="020B0503030403020204" pitchFamily="34" charset="0"/>
              </a:rPr>
              <a:t>entrevistas</a:t>
            </a:r>
            <a:endParaRPr lang="en-US" sz="1662" b="1" dirty="0" smtClean="0">
              <a:solidFill>
                <a:srgbClr val="6C9199"/>
              </a:solidFill>
              <a:latin typeface="Myriad Pro" panose="020B0503030403020204" pitchFamily="34" charset="0"/>
            </a:endParaRPr>
          </a:p>
          <a:p>
            <a:pPr>
              <a:defRPr/>
            </a:pPr>
            <a:r>
              <a:rPr lang="pt-BR" sz="1662" dirty="0">
                <a:latin typeface="Myriad Pro" panose="020B0503030403020204" pitchFamily="34" charset="0"/>
              </a:rPr>
              <a:t>Comece cedo para agendar entrevistas via e-mail. </a:t>
            </a:r>
          </a:p>
          <a:p>
            <a:pPr>
              <a:defRPr/>
            </a:pPr>
            <a:r>
              <a:rPr lang="pt-BR" sz="1662" dirty="0">
                <a:latin typeface="Myriad Pro" panose="020B0503030403020204" pitchFamily="34" charset="0"/>
              </a:rPr>
              <a:t>No e-mail, explicar a razão pela qual você </a:t>
            </a:r>
            <a:r>
              <a:rPr lang="pt-BR" sz="1662" dirty="0" smtClean="0">
                <a:latin typeface="Myriad Pro" panose="020B0503030403020204" pitchFamily="34" charset="0"/>
              </a:rPr>
              <a:t>está solicitando </a:t>
            </a:r>
            <a:r>
              <a:rPr lang="pt-BR" sz="1662" dirty="0">
                <a:latin typeface="Myriad Pro" panose="020B0503030403020204" pitchFamily="34" charset="0"/>
              </a:rPr>
              <a:t>a entrevista. </a:t>
            </a:r>
          </a:p>
          <a:p>
            <a:pPr>
              <a:defRPr/>
            </a:pPr>
            <a:r>
              <a:rPr lang="pt-BR" sz="1662" dirty="0">
                <a:latin typeface="Myriad Pro" panose="020B0503030403020204" pitchFamily="34" charset="0"/>
              </a:rPr>
              <a:t>Além disso, enviar </a:t>
            </a:r>
            <a:r>
              <a:rPr lang="pt-BR" sz="1662" dirty="0" smtClean="0">
                <a:latin typeface="Myriad Pro" panose="020B0503030403020204" pitchFamily="34" charset="0"/>
              </a:rPr>
              <a:t>ao </a:t>
            </a:r>
            <a:r>
              <a:rPr lang="pt-BR" sz="1662" dirty="0">
                <a:latin typeface="Myriad Pro" panose="020B0503030403020204" pitchFamily="34" charset="0"/>
              </a:rPr>
              <a:t>entrevistado as perguntas antes da entrevista, para que ele </a:t>
            </a:r>
            <a:r>
              <a:rPr lang="pt-BR" sz="1662" dirty="0" smtClean="0">
                <a:latin typeface="Myriad Pro" panose="020B0503030403020204" pitchFamily="34" charset="0"/>
              </a:rPr>
              <a:t> possa </a:t>
            </a:r>
            <a:r>
              <a:rPr lang="pt-BR" sz="1662" dirty="0">
                <a:latin typeface="Myriad Pro" panose="020B0503030403020204" pitchFamily="34" charset="0"/>
              </a:rPr>
              <a:t>preparar as respostas. </a:t>
            </a:r>
          </a:p>
          <a:p>
            <a:pPr>
              <a:defRPr/>
            </a:pPr>
            <a:r>
              <a:rPr lang="pt-BR" sz="1662" dirty="0">
                <a:latin typeface="Myriad Pro" panose="020B0503030403020204" pitchFamily="34" charset="0"/>
              </a:rPr>
              <a:t>Você pode </a:t>
            </a:r>
            <a:r>
              <a:rPr lang="pt-BR" sz="1662" dirty="0" smtClean="0">
                <a:latin typeface="Myriad Pro" panose="020B0503030403020204" pitchFamily="34" charset="0"/>
              </a:rPr>
              <a:t>utilizar </a:t>
            </a:r>
            <a:r>
              <a:rPr lang="pt-BR" sz="1662" dirty="0">
                <a:latin typeface="Myriad Pro" panose="020B0503030403020204" pitchFamily="34" charset="0"/>
              </a:rPr>
              <a:t>a carta de pedidos de entrevista (ver modelos</a:t>
            </a:r>
            <a:r>
              <a:rPr lang="pt-BR" sz="1662" dirty="0" smtClean="0">
                <a:latin typeface="Myriad Pro" panose="020B0503030403020204" pitchFamily="34" charset="0"/>
              </a:rPr>
              <a:t>).</a:t>
            </a:r>
          </a:p>
        </p:txBody>
      </p:sp>
      <p:sp>
        <p:nvSpPr>
          <p:cNvPr id="5018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6614A0B1-6674-4397-BB09-6205C2448A53}" type="slidenum">
              <a:rPr lang="de-DE" sz="1292">
                <a:solidFill>
                  <a:schemeClr val="bg1"/>
                </a:solidFill>
              </a:rPr>
              <a:pPr/>
              <a:t>46</a:t>
            </a:fld>
            <a:endParaRPr lang="de-DE" sz="1292">
              <a:solidFill>
                <a:schemeClr val="bg1"/>
              </a:solidFill>
            </a:endParaRP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393582"/>
            <a:ext cx="3376246" cy="435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bwMode="auto">
          <a:xfrm>
            <a:off x="5486400" y="1393582"/>
            <a:ext cx="3376246" cy="4356588"/>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a:lstStyle/>
          <a:p>
            <a:pPr eaLnBrk="0" hangingPunct="0">
              <a:defRPr/>
            </a:pPr>
            <a:endParaRPr lang="de-DE" sz="1477">
              <a:latin typeface="Myriad Pro" charset="0"/>
            </a:endParaRPr>
          </a:p>
        </p:txBody>
      </p:sp>
      <p:sp>
        <p:nvSpPr>
          <p:cNvPr id="50183" name="Textfeld 3"/>
          <p:cNvSpPr txBox="1">
            <a:spLocks noChangeArrowheads="1"/>
          </p:cNvSpPr>
          <p:nvPr/>
        </p:nvSpPr>
        <p:spPr bwMode="auto">
          <a:xfrm>
            <a:off x="5627077" y="5820508"/>
            <a:ext cx="323556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a:t>Interview guide</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DURANTE A ENTREVISTA</a:t>
            </a:r>
          </a:p>
        </p:txBody>
      </p:sp>
      <p:sp>
        <p:nvSpPr>
          <p:cNvPr id="3" name="Inhaltsplatzhalter 2"/>
          <p:cNvSpPr>
            <a:spLocks noGrp="1"/>
          </p:cNvSpPr>
          <p:nvPr>
            <p:ph idx="1"/>
          </p:nvPr>
        </p:nvSpPr>
        <p:spPr>
          <a:xfrm>
            <a:off x="351692" y="1459523"/>
            <a:ext cx="4220308" cy="4572000"/>
          </a:xfrm>
        </p:spPr>
        <p:txBody>
          <a:bodyPr>
            <a:normAutofit/>
          </a:bodyPr>
          <a:lstStyle/>
          <a:p>
            <a:pPr>
              <a:defRPr/>
            </a:pPr>
            <a:r>
              <a:rPr lang="en-US" dirty="0" err="1" smtClean="0">
                <a:latin typeface="Myriad Pro" panose="020B0503030403020204" pitchFamily="34" charset="0"/>
              </a:rPr>
              <a:t>Pedir</a:t>
            </a:r>
            <a:r>
              <a:rPr lang="en-US" dirty="0" smtClean="0">
                <a:latin typeface="Myriad Pro" panose="020B0503030403020204" pitchFamily="34" charset="0"/>
              </a:rPr>
              <a:t> </a:t>
            </a:r>
            <a:r>
              <a:rPr lang="en-US" dirty="0" err="1" smtClean="0">
                <a:latin typeface="Myriad Pro" panose="020B0503030403020204" pitchFamily="34" charset="0"/>
              </a:rPr>
              <a:t>permissão</a:t>
            </a:r>
            <a:r>
              <a:rPr lang="en-US" dirty="0" smtClean="0">
                <a:latin typeface="Myriad Pro" panose="020B0503030403020204" pitchFamily="34" charset="0"/>
              </a:rPr>
              <a:t> para </a:t>
            </a:r>
            <a:r>
              <a:rPr lang="en-US" b="1" dirty="0" err="1" smtClean="0">
                <a:latin typeface="Myriad Pro" panose="020B0503030403020204" pitchFamily="34" charset="0"/>
              </a:rPr>
              <a:t>gravar</a:t>
            </a:r>
            <a:endParaRPr lang="en-US" b="1" dirty="0" smtClean="0">
              <a:latin typeface="Myriad Pro" panose="020B0503030403020204" pitchFamily="34" charset="0"/>
            </a:endParaRPr>
          </a:p>
          <a:p>
            <a:pPr>
              <a:defRPr/>
            </a:pPr>
            <a:r>
              <a:rPr lang="pt-BR" dirty="0" smtClean="0">
                <a:latin typeface="Myriad Pro" panose="020B0503030403020204" pitchFamily="34" charset="0"/>
              </a:rPr>
              <a:t>Perguntar </a:t>
            </a:r>
            <a:r>
              <a:rPr lang="pt-BR" b="1" dirty="0" smtClean="0">
                <a:latin typeface="Myriad Pro" panose="020B0503030403020204" pitchFamily="34" charset="0"/>
              </a:rPr>
              <a:t>quanto </a:t>
            </a:r>
            <a:r>
              <a:rPr lang="pt-BR" b="1" dirty="0">
                <a:latin typeface="Myriad Pro" panose="020B0503030403020204" pitchFamily="34" charset="0"/>
              </a:rPr>
              <a:t>tempo </a:t>
            </a:r>
            <a:r>
              <a:rPr lang="pt-BR" dirty="0">
                <a:latin typeface="Myriad Pro" panose="020B0503030403020204" pitchFamily="34" charset="0"/>
              </a:rPr>
              <a:t>o entrevistado tem disponível - e planejar as </a:t>
            </a:r>
            <a:r>
              <a:rPr lang="pt-BR" dirty="0" smtClean="0">
                <a:latin typeface="Myriad Pro" panose="020B0503030403020204" pitchFamily="34" charset="0"/>
              </a:rPr>
              <a:t>perguntas de maneira </a:t>
            </a:r>
            <a:r>
              <a:rPr lang="pt-BR" dirty="0" err="1" smtClean="0">
                <a:latin typeface="Myriad Pro" panose="020B0503030403020204" pitchFamily="34" charset="0"/>
              </a:rPr>
              <a:t>comptível</a:t>
            </a:r>
            <a:endParaRPr lang="pt-BR" dirty="0" smtClean="0">
              <a:latin typeface="Myriad Pro" panose="020B0503030403020204" pitchFamily="34" charset="0"/>
            </a:endParaRPr>
          </a:p>
          <a:p>
            <a:pPr>
              <a:defRPr/>
            </a:pPr>
            <a:r>
              <a:rPr lang="pt-BR" dirty="0" smtClean="0">
                <a:latin typeface="Myriad Pro" panose="020B0503030403020204" pitchFamily="34" charset="0"/>
              </a:rPr>
              <a:t>Se </a:t>
            </a:r>
            <a:r>
              <a:rPr lang="pt-BR" dirty="0">
                <a:latin typeface="Myriad Pro" panose="020B0503030403020204" pitchFamily="34" charset="0"/>
              </a:rPr>
              <a:t>a resposta não </a:t>
            </a:r>
            <a:r>
              <a:rPr lang="pt-BR" dirty="0" smtClean="0">
                <a:latin typeface="Myriad Pro" panose="020B0503030403020204" pitchFamily="34" charset="0"/>
              </a:rPr>
              <a:t>for </a:t>
            </a:r>
            <a:r>
              <a:rPr lang="pt-BR" dirty="0">
                <a:latin typeface="Myriad Pro" panose="020B0503030403020204" pitchFamily="34" charset="0"/>
              </a:rPr>
              <a:t>o que você esperava, tente </a:t>
            </a:r>
            <a:r>
              <a:rPr lang="pt-BR" b="1" dirty="0">
                <a:latin typeface="Myriad Pro" panose="020B0503030403020204" pitchFamily="34" charset="0"/>
              </a:rPr>
              <a:t>reformular</a:t>
            </a:r>
            <a:r>
              <a:rPr lang="pt-BR" dirty="0">
                <a:latin typeface="Myriad Pro" panose="020B0503030403020204" pitchFamily="34" charset="0"/>
              </a:rPr>
              <a:t> a pergunta que </a:t>
            </a:r>
            <a:r>
              <a:rPr lang="pt-BR" dirty="0" smtClean="0">
                <a:latin typeface="Myriad Pro" panose="020B0503030403020204" pitchFamily="34" charset="0"/>
              </a:rPr>
              <a:t>está fazendo</a:t>
            </a:r>
            <a:endParaRPr lang="pt-BR" dirty="0">
              <a:latin typeface="Myriad Pro" panose="020B0503030403020204" pitchFamily="34" charset="0"/>
            </a:endParaRPr>
          </a:p>
          <a:p>
            <a:pPr>
              <a:defRPr/>
            </a:pPr>
            <a:r>
              <a:rPr lang="pt-BR" dirty="0" smtClean="0">
                <a:latin typeface="Myriad Pro" panose="020B0503030403020204" pitchFamily="34" charset="0"/>
              </a:rPr>
              <a:t>Aprofunde se em algum ponto interessante levantado pelo entrevistado, </a:t>
            </a:r>
            <a:r>
              <a:rPr lang="pt-BR" dirty="0">
                <a:latin typeface="Myriad Pro" panose="020B0503030403020204" pitchFamily="34" charset="0"/>
              </a:rPr>
              <a:t>fazendo perguntas de </a:t>
            </a:r>
            <a:r>
              <a:rPr lang="pt-BR" dirty="0" smtClean="0">
                <a:latin typeface="Myriad Pro" panose="020B0503030403020204" pitchFamily="34" charset="0"/>
              </a:rPr>
              <a:t>seguimento.</a:t>
            </a:r>
            <a:endParaRPr lang="de-DE" dirty="0"/>
          </a:p>
        </p:txBody>
      </p:sp>
      <p:sp>
        <p:nvSpPr>
          <p:cNvPr id="51204"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7C041A64-6E23-4E28-9853-A7C8BEC8E091}" type="slidenum">
              <a:rPr lang="de-DE" sz="1292">
                <a:solidFill>
                  <a:schemeClr val="bg1"/>
                </a:solidFill>
              </a:rPr>
              <a:pPr/>
              <a:t>47</a:t>
            </a:fld>
            <a:endParaRPr lang="de-DE" sz="1292">
              <a:solidFill>
                <a:schemeClr val="bg1"/>
              </a:solidFill>
            </a:endParaRPr>
          </a:p>
        </p:txBody>
      </p:sp>
      <p:pic>
        <p:nvPicPr>
          <p:cNvPr id="51205" name="Picture 5" descr="C:\Users\Aline\Desktop\voice-recorder-sany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031" y="1318846"/>
            <a:ext cx="3516923" cy="4689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APÓS A ENTREVISTA</a:t>
            </a:r>
          </a:p>
        </p:txBody>
      </p:sp>
      <p:sp>
        <p:nvSpPr>
          <p:cNvPr id="3" name="Inhaltsplatzhalter 2"/>
          <p:cNvSpPr>
            <a:spLocks noGrp="1"/>
          </p:cNvSpPr>
          <p:nvPr>
            <p:ph idx="1"/>
          </p:nvPr>
        </p:nvSpPr>
        <p:spPr>
          <a:xfrm>
            <a:off x="351693" y="1459523"/>
            <a:ext cx="4642338" cy="4572000"/>
          </a:xfrm>
        </p:spPr>
        <p:txBody>
          <a:bodyPr>
            <a:normAutofit/>
          </a:bodyPr>
          <a:lstStyle/>
          <a:p>
            <a:pPr>
              <a:defRPr/>
            </a:pPr>
            <a:r>
              <a:rPr lang="pt-BR" b="1" dirty="0" smtClean="0">
                <a:latin typeface="Myriad Pro" panose="020B0503030403020204" pitchFamily="34" charset="0"/>
              </a:rPr>
              <a:t>Agradecer </a:t>
            </a:r>
            <a:r>
              <a:rPr lang="pt-BR" dirty="0">
                <a:latin typeface="Myriad Pro" panose="020B0503030403020204" pitchFamily="34" charset="0"/>
              </a:rPr>
              <a:t>ao entrevistado </a:t>
            </a:r>
            <a:r>
              <a:rPr lang="pt-BR" dirty="0" smtClean="0">
                <a:latin typeface="Myriad Pro" panose="020B0503030403020204" pitchFamily="34" charset="0"/>
              </a:rPr>
              <a:t>pela </a:t>
            </a:r>
            <a:r>
              <a:rPr lang="pt-BR" dirty="0">
                <a:latin typeface="Myriad Pro" panose="020B0503030403020204" pitchFamily="34" charset="0"/>
              </a:rPr>
              <a:t>sua disponibilidade </a:t>
            </a:r>
            <a:r>
              <a:rPr lang="pt-BR" dirty="0" smtClean="0">
                <a:latin typeface="Myriad Pro" panose="020B0503030403020204" pitchFamily="34" charset="0"/>
              </a:rPr>
              <a:t> de </a:t>
            </a:r>
            <a:r>
              <a:rPr lang="pt-BR" dirty="0">
                <a:latin typeface="Myriad Pro" panose="020B0503030403020204" pitchFamily="34" charset="0"/>
              </a:rPr>
              <a:t>tempo </a:t>
            </a:r>
          </a:p>
          <a:p>
            <a:pPr>
              <a:defRPr/>
            </a:pPr>
            <a:r>
              <a:rPr lang="pt-BR" b="1" dirty="0" smtClean="0">
                <a:latin typeface="Myriad Pro" panose="020B0503030403020204" pitchFamily="34" charset="0"/>
              </a:rPr>
              <a:t>Escrever </a:t>
            </a:r>
            <a:r>
              <a:rPr lang="pt-BR" dirty="0">
                <a:latin typeface="Myriad Pro" panose="020B0503030403020204" pitchFamily="34" charset="0"/>
              </a:rPr>
              <a:t>um breve resumo da entrevista logo após </a:t>
            </a:r>
            <a:r>
              <a:rPr lang="pt-BR" dirty="0" smtClean="0">
                <a:latin typeface="Myriad Pro" panose="020B0503030403020204" pitchFamily="34" charset="0"/>
              </a:rPr>
              <a:t>seu término, </a:t>
            </a:r>
            <a:r>
              <a:rPr lang="pt-BR" dirty="0">
                <a:latin typeface="Myriad Pro" panose="020B0503030403020204" pitchFamily="34" charset="0"/>
              </a:rPr>
              <a:t>enquanto a informação ainda está fresca </a:t>
            </a:r>
          </a:p>
          <a:p>
            <a:pPr>
              <a:defRPr/>
            </a:pPr>
            <a:r>
              <a:rPr lang="pt-BR" b="1" dirty="0">
                <a:latin typeface="Myriad Pro" panose="020B0503030403020204" pitchFamily="34" charset="0"/>
              </a:rPr>
              <a:t>Transcrever </a:t>
            </a:r>
            <a:r>
              <a:rPr lang="pt-BR" dirty="0">
                <a:latin typeface="Myriad Pro" panose="020B0503030403020204" pitchFamily="34" charset="0"/>
              </a:rPr>
              <a:t>a entrevista, se possível </a:t>
            </a:r>
          </a:p>
          <a:p>
            <a:pPr>
              <a:defRPr/>
            </a:pPr>
            <a:r>
              <a:rPr lang="pt-BR" dirty="0" smtClean="0">
                <a:latin typeface="Myriad Pro" panose="020B0503030403020204" pitchFamily="34" charset="0"/>
              </a:rPr>
              <a:t>Caso queira usar </a:t>
            </a:r>
            <a:r>
              <a:rPr lang="pt-BR" b="1" dirty="0">
                <a:latin typeface="Myriad Pro" panose="020B0503030403020204" pitchFamily="34" charset="0"/>
              </a:rPr>
              <a:t>citações diretas </a:t>
            </a:r>
            <a:r>
              <a:rPr lang="pt-BR" dirty="0">
                <a:latin typeface="Myriad Pro" panose="020B0503030403020204" pitchFamily="34" charset="0"/>
              </a:rPr>
              <a:t>a partir da entrevista, </a:t>
            </a:r>
            <a:r>
              <a:rPr lang="pt-BR" dirty="0" smtClean="0">
                <a:latin typeface="Myriad Pro" panose="020B0503030403020204" pitchFamily="34" charset="0"/>
              </a:rPr>
              <a:t>é necessário ter o termo de autorização assinado (Ver </a:t>
            </a:r>
            <a:r>
              <a:rPr lang="pt-BR" dirty="0">
                <a:latin typeface="Myriad Pro" panose="020B0503030403020204" pitchFamily="34" charset="0"/>
              </a:rPr>
              <a:t>modelos</a:t>
            </a:r>
            <a:r>
              <a:rPr lang="pt-BR" dirty="0" smtClean="0">
                <a:latin typeface="Myriad Pro" panose="020B0503030403020204" pitchFamily="34" charset="0"/>
              </a:rPr>
              <a:t>)</a:t>
            </a:r>
            <a:endParaRPr lang="en-US" dirty="0" smtClean="0">
              <a:latin typeface="Myriad Pro" panose="020B0503030403020204" pitchFamily="34" charset="0"/>
            </a:endParaRPr>
          </a:p>
        </p:txBody>
      </p:sp>
      <p:sp>
        <p:nvSpPr>
          <p:cNvPr id="52228"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37F97C64-543F-4666-A0FA-2A8507F47827}" type="slidenum">
              <a:rPr lang="de-DE" sz="1292">
                <a:solidFill>
                  <a:schemeClr val="bg1"/>
                </a:solidFill>
              </a:rPr>
              <a:pPr/>
              <a:t>48</a:t>
            </a:fld>
            <a:endParaRPr lang="de-DE" sz="1292">
              <a:solidFill>
                <a:schemeClr val="bg1"/>
              </a:solidFill>
            </a:endParaRPr>
          </a:p>
        </p:txBody>
      </p:sp>
      <p:pic>
        <p:nvPicPr>
          <p:cNvPr id="522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369" y="1178170"/>
            <a:ext cx="3272204" cy="4879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eck 1"/>
          <p:cNvSpPr/>
          <p:nvPr/>
        </p:nvSpPr>
        <p:spPr bwMode="auto">
          <a:xfrm>
            <a:off x="4994031" y="1178170"/>
            <a:ext cx="3516923" cy="4879731"/>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a:lstStyle/>
          <a:p>
            <a:pPr eaLnBrk="0" hangingPunct="0">
              <a:defRPr/>
            </a:pPr>
            <a:endParaRPr lang="de-DE" sz="1477" dirty="0">
              <a:latin typeface="Myriad Pro" charset="0"/>
            </a:endParaRPr>
          </a:p>
        </p:txBody>
      </p:sp>
      <p:sp>
        <p:nvSpPr>
          <p:cNvPr id="52231" name="Textfeld 6"/>
          <p:cNvSpPr txBox="1">
            <a:spLocks noChangeArrowheads="1"/>
          </p:cNvSpPr>
          <p:nvPr/>
        </p:nvSpPr>
        <p:spPr bwMode="auto">
          <a:xfrm>
            <a:off x="5134708" y="6141428"/>
            <a:ext cx="3235569"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a:t>Quote Authorization Form</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443547" y="1318846"/>
            <a:ext cx="4114800" cy="4853354"/>
          </a:xfrm>
          <a:prstGeom prst="rect">
            <a:avLst/>
          </a:prstGeom>
          <a:solidFill>
            <a:schemeClr val="tx1">
              <a:alpha val="10000"/>
            </a:schemeClr>
          </a:solidFill>
          <a:ln w="9525" cap="flat" cmpd="sng" algn="ctr">
            <a:solidFill>
              <a:schemeClr val="bg2"/>
            </a:solidFill>
            <a:prstDash val="solid"/>
            <a:round/>
            <a:headEnd type="none" w="med" len="med"/>
            <a:tailEnd type="none" w="med" len="med"/>
          </a:ln>
          <a:effectLst/>
        </p:spPr>
        <p:txBody>
          <a:bodyPr/>
          <a:lstStyle/>
          <a:p>
            <a:pPr eaLnBrk="0" hangingPunct="0">
              <a:defRPr/>
            </a:pPr>
            <a:endParaRPr lang="de-DE" sz="1477">
              <a:latin typeface="Myriad Pro" charset="0"/>
            </a:endParaRPr>
          </a:p>
        </p:txBody>
      </p:sp>
      <p:sp>
        <p:nvSpPr>
          <p:cNvPr id="2" name="Dikdörtgen 1"/>
          <p:cNvSpPr/>
          <p:nvPr/>
        </p:nvSpPr>
        <p:spPr>
          <a:xfrm>
            <a:off x="445292" y="1318846"/>
            <a:ext cx="4114800" cy="1063385"/>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477"/>
          </a:p>
        </p:txBody>
      </p:sp>
      <p:sp>
        <p:nvSpPr>
          <p:cNvPr id="8194" name="Titel 1"/>
          <p:cNvSpPr>
            <a:spLocks noGrp="1"/>
          </p:cNvSpPr>
          <p:nvPr>
            <p:ph type="title"/>
          </p:nvPr>
        </p:nvSpPr>
        <p:spPr>
          <a:xfrm>
            <a:off x="386862" y="263769"/>
            <a:ext cx="7772400" cy="1055077"/>
          </a:xfrm>
          <a:ln/>
        </p:spPr>
        <p:txBody>
          <a:bodyPr/>
          <a:lstStyle/>
          <a:p>
            <a:r>
              <a:rPr lang="en-ZA" b="1" cap="none" dirty="0" smtClean="0">
                <a:solidFill>
                  <a:schemeClr val="accent6"/>
                </a:solidFill>
                <a:latin typeface="Myriad Pro" panose="020B0503030403020204" pitchFamily="34" charset="0"/>
                <a:ea typeface="ＭＳ Ｐゴシック" panose="020B0600070205080204" pitchFamily="34" charset="-128"/>
              </a:rPr>
              <a:t>PARCEIROS DE PESQUISA</a:t>
            </a:r>
          </a:p>
        </p:txBody>
      </p:sp>
      <p:sp>
        <p:nvSpPr>
          <p:cNvPr id="8198" name="Inhaltsplatzhalter 2"/>
          <p:cNvSpPr>
            <a:spLocks noGrp="1"/>
          </p:cNvSpPr>
          <p:nvPr>
            <p:ph idx="1"/>
          </p:nvPr>
        </p:nvSpPr>
        <p:spPr>
          <a:xfrm>
            <a:off x="707316" y="2452570"/>
            <a:ext cx="3587262" cy="3798277"/>
          </a:xfrm>
          <a:ln/>
        </p:spPr>
        <p:txBody>
          <a:bodyPr>
            <a:normAutofit lnSpcReduction="10000"/>
          </a:bodyPr>
          <a:lstStyle/>
          <a:p>
            <a:pPr marL="0" indent="0">
              <a:buNone/>
              <a:defRPr/>
            </a:pPr>
            <a:r>
              <a:rPr lang="pt-BR" sz="1600" dirty="0">
                <a:solidFill>
                  <a:schemeClr val="bg1"/>
                </a:solidFill>
                <a:latin typeface="Myriad Pro" panose="020B0503030403020204" pitchFamily="34" charset="0"/>
              </a:rPr>
              <a:t>PNUD liderada iniciativa global de pesquisa e </a:t>
            </a:r>
            <a:r>
              <a:rPr lang="pt-BR" sz="1600" dirty="0" err="1" smtClean="0">
                <a:solidFill>
                  <a:schemeClr val="bg1"/>
                </a:solidFill>
                <a:latin typeface="Myriad Pro" panose="020B0503030403020204" pitchFamily="34" charset="0"/>
              </a:rPr>
              <a:t>advocacy</a:t>
            </a:r>
            <a:r>
              <a:rPr lang="pt-BR" sz="1600" dirty="0" smtClean="0">
                <a:solidFill>
                  <a:schemeClr val="bg1"/>
                </a:solidFill>
                <a:latin typeface="Myriad Pro" panose="020B0503030403020204" pitchFamily="34" charset="0"/>
              </a:rPr>
              <a:t> </a:t>
            </a:r>
            <a:r>
              <a:rPr lang="pt-BR" sz="1600" dirty="0">
                <a:solidFill>
                  <a:schemeClr val="bg1"/>
                </a:solidFill>
                <a:latin typeface="Myriad Pro" panose="020B0503030403020204" pitchFamily="34" charset="0"/>
              </a:rPr>
              <a:t>de </a:t>
            </a:r>
            <a:r>
              <a:rPr lang="pt-BR" sz="1600" dirty="0" err="1" smtClean="0">
                <a:solidFill>
                  <a:schemeClr val="bg1"/>
                </a:solidFill>
                <a:latin typeface="Myriad Pro" panose="020B0503030403020204" pitchFamily="34" charset="0"/>
              </a:rPr>
              <a:t>multi-stakeholders</a:t>
            </a:r>
            <a:endParaRPr lang="en-US" sz="1600" dirty="0" smtClean="0">
              <a:solidFill>
                <a:schemeClr val="bg1"/>
              </a:solidFill>
              <a:latin typeface="Myriad Pro" panose="020B0503030403020204" pitchFamily="34" charset="0"/>
            </a:endParaRPr>
          </a:p>
          <a:p>
            <a:pPr marL="0" indent="0">
              <a:buNone/>
              <a:defRPr/>
            </a:pPr>
            <a:r>
              <a:rPr lang="en-US" sz="1600" b="1" dirty="0" err="1" smtClean="0">
                <a:solidFill>
                  <a:schemeClr val="bg1"/>
                </a:solidFill>
                <a:latin typeface="Myriad Pro" panose="020B0503030403020204" pitchFamily="34" charset="0"/>
              </a:rPr>
              <a:t>Objetivos</a:t>
            </a:r>
            <a:r>
              <a:rPr lang="en-US" sz="1600" b="1" dirty="0" smtClean="0">
                <a:solidFill>
                  <a:schemeClr val="bg1"/>
                </a:solidFill>
                <a:latin typeface="Myriad Pro" panose="020B0503030403020204" pitchFamily="34" charset="0"/>
              </a:rPr>
              <a:t>: </a:t>
            </a:r>
            <a:endParaRPr lang="en-US" sz="1600" b="1" dirty="0">
              <a:solidFill>
                <a:schemeClr val="bg1"/>
              </a:solidFill>
              <a:latin typeface="Myriad Pro" panose="020B0503030403020204" pitchFamily="34" charset="0"/>
            </a:endParaRPr>
          </a:p>
          <a:p>
            <a:pPr>
              <a:defRPr/>
            </a:pPr>
            <a:r>
              <a:rPr lang="pt-BR" sz="1600" dirty="0">
                <a:solidFill>
                  <a:schemeClr val="bg1"/>
                </a:solidFill>
                <a:latin typeface="Myriad Pro" panose="020B0503030403020204" pitchFamily="34" charset="0"/>
              </a:rPr>
              <a:t>Aprofundar a compreensão de como os modelos de negócios inclusivos podem contribuir significativamente para o desenvolvimento humano sustentável.</a:t>
            </a:r>
            <a:endParaRPr lang="en-US" sz="1600" dirty="0" smtClean="0">
              <a:solidFill>
                <a:schemeClr val="bg1"/>
              </a:solidFill>
              <a:latin typeface="Myriad Pro" panose="020B0503030403020204" pitchFamily="34" charset="0"/>
            </a:endParaRPr>
          </a:p>
          <a:p>
            <a:pPr>
              <a:defRPr/>
            </a:pPr>
            <a:r>
              <a:rPr lang="pt-BR" sz="1600" dirty="0" smtClean="0">
                <a:solidFill>
                  <a:schemeClr val="bg1"/>
                </a:solidFill>
                <a:latin typeface="Myriad Pro" panose="020B0503030403020204" pitchFamily="34" charset="0"/>
              </a:rPr>
              <a:t>Permitir </a:t>
            </a:r>
            <a:r>
              <a:rPr lang="pt-BR" sz="1600" dirty="0">
                <a:solidFill>
                  <a:schemeClr val="bg1"/>
                </a:solidFill>
                <a:latin typeface="Myriad Pro" panose="020B0503030403020204" pitchFamily="34" charset="0"/>
              </a:rPr>
              <a:t>a criação de modelos de negócios </a:t>
            </a:r>
            <a:r>
              <a:rPr lang="pt-BR" sz="1600" dirty="0" smtClean="0">
                <a:solidFill>
                  <a:schemeClr val="bg1"/>
                </a:solidFill>
                <a:latin typeface="Myriad Pro" panose="020B0503030403020204" pitchFamily="34" charset="0"/>
              </a:rPr>
              <a:t>mais inclusivos</a:t>
            </a:r>
            <a:r>
              <a:rPr lang="pt-BR" sz="1600" dirty="0">
                <a:solidFill>
                  <a:schemeClr val="bg1"/>
                </a:solidFill>
                <a:latin typeface="Myriad Pro" panose="020B0503030403020204" pitchFamily="34" charset="0"/>
              </a:rPr>
              <a:t>, informando </a:t>
            </a:r>
            <a:r>
              <a:rPr lang="pt-BR" sz="1600" dirty="0" smtClean="0">
                <a:solidFill>
                  <a:schemeClr val="bg1"/>
                </a:solidFill>
                <a:latin typeface="Myriad Pro" panose="020B0503030403020204" pitchFamily="34" charset="0"/>
              </a:rPr>
              <a:t>indivíduos, ações coletivas </a:t>
            </a:r>
            <a:r>
              <a:rPr lang="pt-BR" sz="1600" dirty="0">
                <a:solidFill>
                  <a:schemeClr val="bg1"/>
                </a:solidFill>
                <a:latin typeface="Myriad Pro" panose="020B0503030403020204" pitchFamily="34" charset="0"/>
              </a:rPr>
              <a:t>e </a:t>
            </a:r>
            <a:r>
              <a:rPr lang="pt-BR" sz="1600" dirty="0" smtClean="0">
                <a:solidFill>
                  <a:schemeClr val="bg1"/>
                </a:solidFill>
                <a:latin typeface="Myriad Pro" panose="020B0503030403020204" pitchFamily="34" charset="0"/>
              </a:rPr>
              <a:t>políticas públicas </a:t>
            </a:r>
            <a:r>
              <a:rPr lang="pt-BR" sz="1600" dirty="0">
                <a:solidFill>
                  <a:schemeClr val="bg1"/>
                </a:solidFill>
                <a:latin typeface="Myriad Pro" panose="020B0503030403020204" pitchFamily="34" charset="0"/>
              </a:rPr>
              <a:t>para melhorar </a:t>
            </a:r>
            <a:r>
              <a:rPr lang="pt-BR" sz="1600" dirty="0" smtClean="0">
                <a:solidFill>
                  <a:schemeClr val="bg1"/>
                </a:solidFill>
                <a:latin typeface="Myriad Pro" panose="020B0503030403020204" pitchFamily="34" charset="0"/>
              </a:rPr>
              <a:t>o ambiente </a:t>
            </a:r>
            <a:r>
              <a:rPr lang="pt-BR" sz="1600" dirty="0">
                <a:solidFill>
                  <a:schemeClr val="bg1"/>
                </a:solidFill>
                <a:latin typeface="Myriad Pro" panose="020B0503030403020204" pitchFamily="34" charset="0"/>
              </a:rPr>
              <a:t>de mercado</a:t>
            </a:r>
            <a:r>
              <a:rPr lang="pt-BR" sz="1662" dirty="0" smtClean="0">
                <a:solidFill>
                  <a:schemeClr val="bg1"/>
                </a:solidFill>
                <a:latin typeface="Myriad Pro" panose="020B0503030403020204" pitchFamily="34" charset="0"/>
              </a:rPr>
              <a:t>.</a:t>
            </a:r>
            <a:endParaRPr lang="en-US" sz="1662" dirty="0" smtClean="0">
              <a:solidFill>
                <a:schemeClr val="bg1"/>
              </a:solidFill>
              <a:latin typeface="Myriad Pro" panose="020B0503030403020204" pitchFamily="34" charset="0"/>
            </a:endParaRPr>
          </a:p>
        </p:txBody>
      </p:sp>
      <p:sp>
        <p:nvSpPr>
          <p:cNvPr id="81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5889487A-9DEE-4D99-86E5-4AD65ECB2E6F}" type="slidenum">
              <a:rPr lang="de-DE" sz="1292">
                <a:solidFill>
                  <a:schemeClr val="bg1"/>
                </a:solidFill>
              </a:rPr>
              <a:pPr/>
              <a:t>4</a:t>
            </a:fld>
            <a:endParaRPr lang="de-DE" sz="1292">
              <a:solidFill>
                <a:schemeClr val="bg1"/>
              </a:solidFill>
            </a:endParaRPr>
          </a:p>
        </p:txBody>
      </p:sp>
      <p:sp>
        <p:nvSpPr>
          <p:cNvPr id="15" name="Rechteck 14"/>
          <p:cNvSpPr/>
          <p:nvPr/>
        </p:nvSpPr>
        <p:spPr bwMode="auto">
          <a:xfrm>
            <a:off x="4818185" y="1320508"/>
            <a:ext cx="4114800" cy="4853354"/>
          </a:xfrm>
          <a:prstGeom prst="rect">
            <a:avLst/>
          </a:prstGeom>
          <a:solidFill>
            <a:schemeClr val="tx1">
              <a:alpha val="10000"/>
            </a:schemeClr>
          </a:solidFill>
          <a:ln w="9525" cap="flat" cmpd="sng" algn="ctr">
            <a:solidFill>
              <a:schemeClr val="bg2"/>
            </a:solidFill>
            <a:prstDash val="solid"/>
            <a:round/>
            <a:headEnd type="none" w="med" len="med"/>
            <a:tailEnd type="none" w="med" len="med"/>
          </a:ln>
          <a:effectLst/>
        </p:spPr>
        <p:txBody>
          <a:bodyPr/>
          <a:lstStyle/>
          <a:p>
            <a:pPr eaLnBrk="0" hangingPunct="0">
              <a:defRPr/>
            </a:pPr>
            <a:endParaRPr lang="de-DE" sz="1477">
              <a:latin typeface="Myriad Pro" charset="0"/>
            </a:endParaRPr>
          </a:p>
        </p:txBody>
      </p:sp>
      <p:sp>
        <p:nvSpPr>
          <p:cNvPr id="17" name="Inhaltsplatzhalter 2"/>
          <p:cNvSpPr txBox="1">
            <a:spLocks/>
          </p:cNvSpPr>
          <p:nvPr/>
        </p:nvSpPr>
        <p:spPr bwMode="auto">
          <a:xfrm>
            <a:off x="5082865" y="2209800"/>
            <a:ext cx="3587262" cy="37982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2" tIns="42201" rIns="84402" bIns="42201"/>
          <a:lstStyle>
            <a:lvl1pPr marL="341313" indent="-341313" algn="l" rtl="0" eaLnBrk="0" fontAlgn="base" hangingPunct="0">
              <a:spcBef>
                <a:spcPct val="20000"/>
              </a:spcBef>
              <a:spcAft>
                <a:spcPct val="0"/>
              </a:spcAft>
              <a:buChar char="•"/>
              <a:defRPr sz="2000">
                <a:solidFill>
                  <a:schemeClr val="tx1"/>
                </a:solidFill>
                <a:latin typeface="Myriad Pro"/>
                <a:ea typeface="ＭＳ Ｐゴシック" pitchFamily="-110" charset="-128"/>
                <a:cs typeface="ＭＳ Ｐゴシック" charset="-128"/>
              </a:defRPr>
            </a:lvl1pPr>
            <a:lvl2pPr marL="223838" indent="-223838" algn="l" rtl="0" eaLnBrk="0" fontAlgn="base" hangingPunct="0">
              <a:spcBef>
                <a:spcPct val="20000"/>
              </a:spcBef>
              <a:spcAft>
                <a:spcPct val="0"/>
              </a:spcAft>
              <a:buFont typeface="Arial" charset="0"/>
              <a:buChar char="•"/>
              <a:defRPr sz="2000">
                <a:solidFill>
                  <a:schemeClr val="tx1"/>
                </a:solidFill>
                <a:latin typeface="Myriad Pro"/>
                <a:ea typeface="ＭＳ Ｐゴシック" pitchFamily="-110" charset="-128"/>
              </a:defRPr>
            </a:lvl2pPr>
            <a:lvl3pPr marL="627063" indent="-223838" algn="l" rtl="0" eaLnBrk="0" fontAlgn="base" hangingPunct="0">
              <a:spcBef>
                <a:spcPct val="20000"/>
              </a:spcBef>
              <a:spcAft>
                <a:spcPct val="0"/>
              </a:spcAft>
              <a:buFont typeface="Symbol" pitchFamily="18" charset="2"/>
              <a:buChar char="-"/>
              <a:defRPr sz="2000">
                <a:solidFill>
                  <a:schemeClr val="tx1"/>
                </a:solidFill>
                <a:latin typeface="Myriad Pro"/>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yriad Pro"/>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yriad Pro"/>
                <a:ea typeface="ＭＳ Ｐゴシック" pitchFamily="-110" charset="-128"/>
              </a:defRPr>
            </a:lvl5pPr>
            <a:lvl6pPr marL="2514470" indent="-228588" algn="l" rtl="0" fontAlgn="base">
              <a:spcBef>
                <a:spcPct val="20000"/>
              </a:spcBef>
              <a:spcAft>
                <a:spcPct val="0"/>
              </a:spcAft>
              <a:buChar char="»"/>
              <a:defRPr sz="2000">
                <a:solidFill>
                  <a:schemeClr val="tx1"/>
                </a:solidFill>
                <a:latin typeface="+mn-lt"/>
                <a:ea typeface="ＭＳ Ｐゴシック" charset="-128"/>
              </a:defRPr>
            </a:lvl6pPr>
            <a:lvl7pPr marL="2971646" indent="-228588" algn="l" rtl="0" fontAlgn="base">
              <a:spcBef>
                <a:spcPct val="20000"/>
              </a:spcBef>
              <a:spcAft>
                <a:spcPct val="0"/>
              </a:spcAft>
              <a:buChar char="»"/>
              <a:defRPr sz="2000">
                <a:solidFill>
                  <a:schemeClr val="tx1"/>
                </a:solidFill>
                <a:latin typeface="+mn-lt"/>
                <a:ea typeface="ＭＳ Ｐゴシック" charset="-128"/>
              </a:defRPr>
            </a:lvl7pPr>
            <a:lvl8pPr marL="3428823" indent="-228588" algn="l" rtl="0" fontAlgn="base">
              <a:spcBef>
                <a:spcPct val="20000"/>
              </a:spcBef>
              <a:spcAft>
                <a:spcPct val="0"/>
              </a:spcAft>
              <a:buChar char="»"/>
              <a:defRPr sz="2000">
                <a:solidFill>
                  <a:schemeClr val="tx1"/>
                </a:solidFill>
                <a:latin typeface="+mn-lt"/>
                <a:ea typeface="ＭＳ Ｐゴシック" charset="-128"/>
              </a:defRPr>
            </a:lvl8pPr>
            <a:lvl9pPr marL="3885999" indent="-228588"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pt-BR" sz="1425" dirty="0" smtClean="0">
                <a:solidFill>
                  <a:schemeClr val="bg1"/>
                </a:solidFill>
              </a:rPr>
              <a:t>Criado </a:t>
            </a:r>
            <a:r>
              <a:rPr lang="pt-BR" sz="1425" dirty="0">
                <a:solidFill>
                  <a:schemeClr val="bg1"/>
                </a:solidFill>
              </a:rPr>
              <a:t>em </a:t>
            </a:r>
            <a:r>
              <a:rPr lang="pt-BR" sz="1425" dirty="0" smtClean="0">
                <a:solidFill>
                  <a:schemeClr val="bg1"/>
                </a:solidFill>
              </a:rPr>
              <a:t>março </a:t>
            </a:r>
            <a:r>
              <a:rPr lang="pt-BR" sz="1425" dirty="0">
                <a:solidFill>
                  <a:schemeClr val="bg1"/>
                </a:solidFill>
              </a:rPr>
              <a:t>de 2011, em parceria com a República da Turquia</a:t>
            </a:r>
            <a:endParaRPr lang="en-US" sz="1425" dirty="0" smtClean="0">
              <a:solidFill>
                <a:schemeClr val="bg1"/>
              </a:solidFill>
            </a:endParaRPr>
          </a:p>
          <a:p>
            <a:pPr marL="0" indent="0" defTabSz="422041" eaLnBrk="1" hangingPunct="1">
              <a:spcAft>
                <a:spcPts val="554"/>
              </a:spcAft>
              <a:buClr>
                <a:schemeClr val="tx1"/>
              </a:buClr>
              <a:buSzPct val="80000"/>
              <a:buNone/>
              <a:defRPr/>
            </a:pPr>
            <a:r>
              <a:rPr lang="en-US" sz="1425" b="1" dirty="0" err="1" smtClean="0">
                <a:solidFill>
                  <a:schemeClr val="bg1"/>
                </a:solidFill>
                <a:latin typeface="Myriad Pro" panose="020B0503030403020204" pitchFamily="34" charset="0"/>
                <a:ea typeface="+mn-ea"/>
                <a:cs typeface="+mn-cs"/>
              </a:rPr>
              <a:t>Objetivos</a:t>
            </a:r>
            <a:r>
              <a:rPr lang="en-US" sz="1425" b="1" dirty="0" smtClean="0">
                <a:solidFill>
                  <a:schemeClr val="bg1"/>
                </a:solidFill>
                <a:latin typeface="Myriad Pro" panose="020B0503030403020204" pitchFamily="34" charset="0"/>
                <a:ea typeface="+mn-ea"/>
                <a:cs typeface="+mn-cs"/>
              </a:rPr>
              <a:t>: </a:t>
            </a:r>
            <a:endParaRPr lang="en-US" sz="1425" b="1" dirty="0">
              <a:solidFill>
                <a:schemeClr val="bg1"/>
              </a:solidFill>
              <a:latin typeface="Myriad Pro" panose="020B0503030403020204" pitchFamily="34" charset="0"/>
              <a:ea typeface="+mn-ea"/>
              <a:cs typeface="+mn-cs"/>
            </a:endParaRPr>
          </a:p>
          <a:p>
            <a:pPr defTabSz="422041" eaLnBrk="1" hangingPunct="1">
              <a:spcAft>
                <a:spcPts val="554"/>
              </a:spcAft>
              <a:buClr>
                <a:schemeClr val="tx1"/>
              </a:buClr>
              <a:buSzPct val="80000"/>
              <a:buFont typeface="Wingdings 3" panose="05040102010807070707" pitchFamily="18" charset="2"/>
              <a:buChar char=""/>
              <a:defRPr/>
            </a:pPr>
            <a:r>
              <a:rPr lang="pt-BR" sz="1425" dirty="0">
                <a:solidFill>
                  <a:schemeClr val="bg1"/>
                </a:solidFill>
                <a:latin typeface="Myriad Pro" panose="020B0503030403020204" pitchFamily="34" charset="0"/>
                <a:ea typeface="+mn-ea"/>
                <a:cs typeface="+mn-cs"/>
              </a:rPr>
              <a:t>Apoiar o desenvolvimento de mercados inclusivos e </a:t>
            </a:r>
            <a:r>
              <a:rPr lang="pt-BR" sz="1425" dirty="0" smtClean="0">
                <a:solidFill>
                  <a:schemeClr val="bg1"/>
                </a:solidFill>
                <a:latin typeface="Myriad Pro" panose="020B0503030403020204" pitchFamily="34" charset="0"/>
                <a:ea typeface="+mn-ea"/>
                <a:cs typeface="+mn-cs"/>
              </a:rPr>
              <a:t>competitivos</a:t>
            </a:r>
            <a:endParaRPr lang="en-US" sz="1425" dirty="0" smtClean="0">
              <a:solidFill>
                <a:schemeClr val="bg1"/>
              </a:solidFill>
              <a:latin typeface="Myriad Pro" panose="020B0503030403020204" pitchFamily="34" charset="0"/>
              <a:ea typeface="+mn-ea"/>
              <a:cs typeface="+mn-cs"/>
            </a:endParaRPr>
          </a:p>
          <a:p>
            <a:pPr defTabSz="422041" eaLnBrk="1" hangingPunct="1">
              <a:spcAft>
                <a:spcPts val="554"/>
              </a:spcAft>
              <a:buClr>
                <a:schemeClr val="tx1"/>
              </a:buClr>
              <a:buSzPct val="80000"/>
              <a:buFont typeface="Wingdings 3" panose="05040102010807070707" pitchFamily="18" charset="2"/>
              <a:buChar char=""/>
              <a:defRPr/>
            </a:pPr>
            <a:r>
              <a:rPr lang="pt-BR" sz="1425" dirty="0" smtClean="0">
                <a:solidFill>
                  <a:schemeClr val="bg1"/>
                </a:solidFill>
                <a:latin typeface="Myriad Pro" panose="020B0503030403020204" pitchFamily="34" charset="0"/>
                <a:ea typeface="+mn-ea"/>
                <a:cs typeface="+mn-cs"/>
              </a:rPr>
              <a:t>Estimular o engajamento </a:t>
            </a:r>
            <a:r>
              <a:rPr lang="pt-BR" sz="1425" dirty="0">
                <a:solidFill>
                  <a:schemeClr val="bg1"/>
                </a:solidFill>
                <a:latin typeface="Myriad Pro" panose="020B0503030403020204" pitchFamily="34" charset="0"/>
                <a:ea typeface="+mn-ea"/>
                <a:cs typeface="+mn-cs"/>
              </a:rPr>
              <a:t>do setor privado para efetivação dos ODM e outros </a:t>
            </a:r>
            <a:r>
              <a:rPr lang="pt-BR" sz="1425" dirty="0" err="1">
                <a:solidFill>
                  <a:schemeClr val="bg1"/>
                </a:solidFill>
                <a:latin typeface="Myriad Pro" panose="020B0503030403020204" pitchFamily="34" charset="0"/>
                <a:ea typeface="+mn-ea"/>
                <a:cs typeface="+mn-cs"/>
              </a:rPr>
              <a:t>IADGs</a:t>
            </a:r>
            <a:r>
              <a:rPr lang="pt-BR" sz="1425" dirty="0">
                <a:solidFill>
                  <a:schemeClr val="bg1"/>
                </a:solidFill>
                <a:latin typeface="Myriad Pro" panose="020B0503030403020204" pitchFamily="34" charset="0"/>
                <a:ea typeface="+mn-ea"/>
                <a:cs typeface="+mn-cs"/>
              </a:rPr>
              <a:t>;</a:t>
            </a:r>
            <a:endParaRPr lang="en-US" sz="1425" dirty="0">
              <a:solidFill>
                <a:schemeClr val="bg1"/>
              </a:solidFill>
              <a:latin typeface="Myriad Pro" panose="020B0503030403020204" pitchFamily="34" charset="0"/>
              <a:ea typeface="+mn-ea"/>
              <a:cs typeface="+mn-cs"/>
            </a:endParaRPr>
          </a:p>
          <a:p>
            <a:pPr defTabSz="422041" eaLnBrk="1" hangingPunct="1">
              <a:spcAft>
                <a:spcPts val="554"/>
              </a:spcAft>
              <a:buClr>
                <a:schemeClr val="tx1"/>
              </a:buClr>
              <a:buSzPct val="80000"/>
              <a:buFont typeface="Wingdings 3" panose="05040102010807070707" pitchFamily="18" charset="2"/>
              <a:buChar char=""/>
              <a:defRPr/>
            </a:pPr>
            <a:r>
              <a:rPr lang="pt-BR" sz="1425" dirty="0" smtClean="0">
                <a:solidFill>
                  <a:schemeClr val="bg1"/>
                </a:solidFill>
                <a:latin typeface="Myriad Pro" panose="020B0503030403020204" pitchFamily="34" charset="0"/>
                <a:ea typeface="+mn-ea"/>
                <a:cs typeface="+mn-cs"/>
              </a:rPr>
              <a:t>Tornar-se </a:t>
            </a:r>
            <a:r>
              <a:rPr lang="pt-BR" sz="1425" dirty="0">
                <a:solidFill>
                  <a:schemeClr val="bg1"/>
                </a:solidFill>
                <a:latin typeface="Myriad Pro" panose="020B0503030403020204" pitchFamily="34" charset="0"/>
                <a:ea typeface="+mn-ea"/>
                <a:cs typeface="+mn-cs"/>
              </a:rPr>
              <a:t>um centro de excelência </a:t>
            </a:r>
            <a:r>
              <a:rPr lang="pt-BR" sz="1425" dirty="0" smtClean="0">
                <a:solidFill>
                  <a:schemeClr val="bg1"/>
                </a:solidFill>
                <a:latin typeface="Myriad Pro" panose="020B0503030403020204" pitchFamily="34" charset="0"/>
                <a:ea typeface="+mn-ea"/>
                <a:cs typeface="+mn-cs"/>
              </a:rPr>
              <a:t>para atividades de desenvolvimento de capacidades;</a:t>
            </a:r>
            <a:endParaRPr lang="en-US" sz="1425" dirty="0" smtClean="0">
              <a:solidFill>
                <a:schemeClr val="bg1"/>
              </a:solidFill>
              <a:latin typeface="Myriad Pro" panose="020B0503030403020204" pitchFamily="34" charset="0"/>
              <a:ea typeface="+mn-ea"/>
              <a:cs typeface="+mn-cs"/>
            </a:endParaRPr>
          </a:p>
          <a:p>
            <a:pPr defTabSz="422041" eaLnBrk="1" hangingPunct="1">
              <a:spcAft>
                <a:spcPts val="554"/>
              </a:spcAft>
              <a:buClr>
                <a:schemeClr val="tx1"/>
              </a:buClr>
              <a:buSzPct val="80000"/>
              <a:buFont typeface="Wingdings 3" panose="05040102010807070707" pitchFamily="18" charset="2"/>
              <a:buChar char=""/>
              <a:defRPr/>
            </a:pPr>
            <a:r>
              <a:rPr lang="pt-BR" sz="1425" dirty="0" smtClean="0">
                <a:solidFill>
                  <a:schemeClr val="bg1"/>
                </a:solidFill>
                <a:latin typeface="Myriad Pro" panose="020B0503030403020204" pitchFamily="34" charset="0"/>
                <a:ea typeface="+mn-ea"/>
                <a:cs typeface="+mn-cs"/>
              </a:rPr>
              <a:t>Convocar empresas e partes interessadas do ecossistema de apoio para </a:t>
            </a:r>
            <a:r>
              <a:rPr lang="pt-BR" sz="1425" dirty="0">
                <a:solidFill>
                  <a:schemeClr val="bg1"/>
                </a:solidFill>
                <a:latin typeface="Myriad Pro" panose="020B0503030403020204" pitchFamily="34" charset="0"/>
                <a:ea typeface="+mn-ea"/>
                <a:cs typeface="+mn-cs"/>
              </a:rPr>
              <a:t>expandir o diálogo e criar parcerias </a:t>
            </a:r>
            <a:r>
              <a:rPr lang="pt-BR" sz="1450" dirty="0" smtClean="0">
                <a:solidFill>
                  <a:schemeClr val="bg1"/>
                </a:solidFill>
                <a:latin typeface="Myriad Pro" panose="020B0503030403020204" pitchFamily="34" charset="0"/>
                <a:ea typeface="+mn-ea"/>
                <a:cs typeface="+mn-cs"/>
              </a:rPr>
              <a:t>.  </a:t>
            </a:r>
            <a:endParaRPr lang="en-US" sz="1450" dirty="0" smtClean="0">
              <a:solidFill>
                <a:schemeClr val="bg1"/>
              </a:solidFill>
              <a:latin typeface="Myriad Pro" panose="020B0503030403020204" pitchFamily="34" charset="0"/>
              <a:ea typeface="+mn-ea"/>
              <a:cs typeface="+mn-cs"/>
            </a:endParaRPr>
          </a:p>
        </p:txBody>
      </p:sp>
      <p:sp>
        <p:nvSpPr>
          <p:cNvPr id="8202" name="Textfeld 17"/>
          <p:cNvSpPr txBox="1">
            <a:spLocks noChangeArrowheads="1"/>
          </p:cNvSpPr>
          <p:nvPr/>
        </p:nvSpPr>
        <p:spPr bwMode="auto">
          <a:xfrm>
            <a:off x="1617785" y="1389185"/>
            <a:ext cx="2637692"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ZA" sz="2031" b="1" dirty="0">
                <a:solidFill>
                  <a:srgbClr val="242C87"/>
                </a:solidFill>
              </a:rPr>
              <a:t>UNDP Growing Inclusive Markets Initiative </a:t>
            </a:r>
            <a:r>
              <a:rPr lang="en-ZA" sz="2031" b="1" dirty="0" smtClean="0">
                <a:solidFill>
                  <a:srgbClr val="242C87"/>
                </a:solidFill>
              </a:rPr>
              <a:t>(GIM)</a:t>
            </a:r>
            <a:endParaRPr lang="de-DE" sz="2031" b="1" dirty="0">
              <a:solidFill>
                <a:srgbClr val="242C87"/>
              </a:solidFill>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6" y="1310538"/>
            <a:ext cx="1013092" cy="106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3"/>
          <p:cNvPicPr/>
          <p:nvPr/>
        </p:nvPicPr>
        <p:blipFill rotWithShape="1">
          <a:blip r:embed="rId4" cstate="print">
            <a:extLst>
              <a:ext uri="{BEBA8EAE-BF5A-486C-A8C5-ECC9F3942E4B}">
                <a14:imgProps xmlns:a14="http://schemas.microsoft.com/office/drawing/2010/main">
                  <a14:imgLayer r:embed="rId5">
                    <a14:imgEffect>
                      <a14:colorTemperature colorTemp="7200"/>
                    </a14:imgEffect>
                    <a14:imgEffect>
                      <a14:saturation sat="96000"/>
                    </a14:imgEffect>
                    <a14:imgEffect>
                      <a14:brightnessContrast contrast="1000"/>
                    </a14:imgEffect>
                  </a14:imgLayer>
                </a14:imgProps>
              </a:ext>
              <a:ext uri="{28A0092B-C50C-407E-A947-70E740481C1C}">
                <a14:useLocalDpi xmlns:a14="http://schemas.microsoft.com/office/drawing/2010/main" val="0"/>
              </a:ext>
            </a:extLst>
          </a:blip>
          <a:srcRect l="321" r="321"/>
          <a:stretch/>
        </p:blipFill>
        <p:spPr bwMode="auto">
          <a:xfrm>
            <a:off x="4818462" y="1320508"/>
            <a:ext cx="4113969" cy="1063385"/>
          </a:xfrm>
          <a:prstGeom prst="rect">
            <a:avLst/>
          </a:prstGeom>
          <a:solidFill>
            <a:srgbClr val="FFFFFF"/>
          </a:solidFill>
          <a:ln>
            <a:noFill/>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VISITAS AO LOCAL</a:t>
            </a:r>
          </a:p>
        </p:txBody>
      </p:sp>
      <p:sp>
        <p:nvSpPr>
          <p:cNvPr id="53251" name="Inhaltsplatzhalter 2"/>
          <p:cNvSpPr>
            <a:spLocks noGrp="1"/>
          </p:cNvSpPr>
          <p:nvPr>
            <p:ph idx="1"/>
          </p:nvPr>
        </p:nvSpPr>
        <p:spPr>
          <a:ln/>
        </p:spPr>
        <p:txBody>
          <a:bodyPr>
            <a:normAutofit/>
          </a:bodyPr>
          <a:lstStyle/>
          <a:p>
            <a:r>
              <a:rPr lang="pt-BR" sz="2400" dirty="0" smtClean="0">
                <a:latin typeface="Myriad Pro" panose="020B0503030403020204" pitchFamily="34" charset="0"/>
                <a:ea typeface="ＭＳ Ｐゴシック" panose="020B0600070205080204" pitchFamily="34" charset="-128"/>
              </a:rPr>
              <a:t> O </a:t>
            </a:r>
            <a:r>
              <a:rPr lang="pt-BR" sz="2400" dirty="0">
                <a:latin typeface="Myriad Pro" panose="020B0503030403020204" pitchFamily="34" charset="0"/>
                <a:ea typeface="ＭＳ Ｐゴシック" panose="020B0600070205080204" pitchFamily="34" charset="-128"/>
              </a:rPr>
              <a:t>e</a:t>
            </a:r>
            <a:r>
              <a:rPr lang="pt-BR" sz="2400" dirty="0" smtClean="0">
                <a:latin typeface="Myriad Pro" panose="020B0503030403020204" pitchFamily="34" charset="0"/>
                <a:ea typeface="ＭＳ Ｐゴシック" panose="020B0600070205080204" pitchFamily="34" charset="-128"/>
              </a:rPr>
              <a:t>studo </a:t>
            </a:r>
            <a:r>
              <a:rPr lang="pt-BR" sz="2400" dirty="0">
                <a:latin typeface="Myriad Pro" panose="020B0503030403020204" pitchFamily="34" charset="0"/>
                <a:ea typeface="ＭＳ Ｐゴシック" panose="020B0600070205080204" pitchFamily="34" charset="-128"/>
              </a:rPr>
              <a:t>de caso pode incluir visitas ao local. </a:t>
            </a:r>
          </a:p>
          <a:p>
            <a:r>
              <a:rPr lang="pt-BR" sz="2400" dirty="0" smtClean="0">
                <a:latin typeface="Myriad Pro" panose="020B0503030403020204" pitchFamily="34" charset="0"/>
                <a:ea typeface="ＭＳ Ｐゴシック" panose="020B0600070205080204" pitchFamily="34" charset="-128"/>
              </a:rPr>
              <a:t> Não precisar ser, necessariamente, uma visita à sede da empresa, </a:t>
            </a:r>
            <a:r>
              <a:rPr lang="pt-BR" sz="2400" dirty="0">
                <a:latin typeface="Myriad Pro" panose="020B0503030403020204" pitchFamily="34" charset="0"/>
                <a:ea typeface="ＭＳ Ｐゴシック" panose="020B0600070205080204" pitchFamily="34" charset="-128"/>
              </a:rPr>
              <a:t>mas pode ser à</a:t>
            </a:r>
            <a:r>
              <a:rPr lang="pt-BR" sz="2400" dirty="0" smtClean="0">
                <a:latin typeface="Myriad Pro" panose="020B0503030403020204" pitchFamily="34" charset="0"/>
                <a:ea typeface="ＭＳ Ｐゴシック" panose="020B0600070205080204" pitchFamily="34" charset="-128"/>
              </a:rPr>
              <a:t> comunidade que os produtores </a:t>
            </a:r>
            <a:r>
              <a:rPr lang="pt-BR" sz="2400" dirty="0">
                <a:latin typeface="Myriad Pro" panose="020B0503030403020204" pitchFamily="34" charset="0"/>
                <a:ea typeface="ＭＳ Ｐゴシック" panose="020B0600070205080204" pitchFamily="34" charset="-128"/>
              </a:rPr>
              <a:t>ou </a:t>
            </a:r>
            <a:r>
              <a:rPr lang="pt-BR" sz="2400" dirty="0" smtClean="0">
                <a:latin typeface="Myriad Pro" panose="020B0503030403020204" pitchFamily="34" charset="0"/>
                <a:ea typeface="ＭＳ Ｐゴシック" panose="020B0600070205080204" pitchFamily="34" charset="-128"/>
              </a:rPr>
              <a:t>consumidores moram, ao </a:t>
            </a:r>
            <a:r>
              <a:rPr lang="pt-BR" sz="2400" dirty="0">
                <a:latin typeface="Myriad Pro" panose="020B0503030403020204" pitchFamily="34" charset="0"/>
                <a:ea typeface="ＭＳ Ｐゴシック" panose="020B0600070205080204" pitchFamily="34" charset="-128"/>
              </a:rPr>
              <a:t>local </a:t>
            </a:r>
            <a:r>
              <a:rPr lang="pt-BR" sz="2400" dirty="0" smtClean="0">
                <a:latin typeface="Myriad Pro" panose="020B0503030403020204" pitchFamily="34" charset="0"/>
                <a:ea typeface="ＭＳ Ｐゴシック" panose="020B0600070205080204" pitchFamily="34" charset="-128"/>
              </a:rPr>
              <a:t>da fábrica, </a:t>
            </a:r>
            <a:r>
              <a:rPr lang="pt-BR" sz="2400" dirty="0" err="1">
                <a:latin typeface="Myriad Pro" panose="020B0503030403020204" pitchFamily="34" charset="0"/>
                <a:ea typeface="ＭＳ Ｐゴシック" panose="020B0600070205080204" pitchFamily="34" charset="-128"/>
              </a:rPr>
              <a:t>etc</a:t>
            </a:r>
            <a:r>
              <a:rPr lang="pt-BR" sz="2400" dirty="0">
                <a:latin typeface="Myriad Pro" panose="020B0503030403020204" pitchFamily="34" charset="0"/>
                <a:ea typeface="ＭＳ Ｐゴシック" panose="020B0600070205080204" pitchFamily="34" charset="-128"/>
              </a:rPr>
              <a:t> </a:t>
            </a:r>
          </a:p>
          <a:p>
            <a:r>
              <a:rPr lang="pt-BR" sz="2400" dirty="0" smtClean="0">
                <a:latin typeface="Myriad Pro" panose="020B0503030403020204" pitchFamily="34" charset="0"/>
                <a:ea typeface="ＭＳ Ｐゴシック" panose="020B0600070205080204" pitchFamily="34" charset="-128"/>
              </a:rPr>
              <a:t> A </a:t>
            </a:r>
            <a:r>
              <a:rPr lang="pt-BR" sz="2400" dirty="0">
                <a:latin typeface="Myriad Pro" panose="020B0503030403020204" pitchFamily="34" charset="0"/>
                <a:ea typeface="ＭＳ Ｐゴシック" panose="020B0600070205080204" pitchFamily="34" charset="-128"/>
              </a:rPr>
              <a:t>visita ao local serve para criar uma </a:t>
            </a:r>
            <a:r>
              <a:rPr lang="pt-BR" sz="2400" dirty="0" smtClean="0">
                <a:latin typeface="Myriad Pro" panose="020B0503030403020204" pitchFamily="34" charset="0"/>
                <a:ea typeface="ＭＳ Ｐゴシック" panose="020B0600070205080204" pitchFamily="34" charset="-128"/>
              </a:rPr>
              <a:t>ideia </a:t>
            </a:r>
            <a:r>
              <a:rPr lang="pt-BR" sz="2400" dirty="0">
                <a:latin typeface="Myriad Pro" panose="020B0503030403020204" pitchFamily="34" charset="0"/>
                <a:ea typeface="ＭＳ Ｐゴシック" panose="020B0600070205080204" pitchFamily="34" charset="-128"/>
              </a:rPr>
              <a:t>concreta das atividades </a:t>
            </a:r>
            <a:r>
              <a:rPr lang="pt-BR" sz="2400" dirty="0" smtClean="0">
                <a:latin typeface="Myriad Pro" panose="020B0503030403020204" pitchFamily="34" charset="0"/>
                <a:ea typeface="ＭＳ Ｐゴシック" panose="020B0600070205080204" pitchFamily="34" charset="-128"/>
              </a:rPr>
              <a:t>do </a:t>
            </a:r>
            <a:r>
              <a:rPr lang="pt-BR" sz="2400" dirty="0">
                <a:latin typeface="Myriad Pro" panose="020B0503030403020204" pitchFamily="34" charset="0"/>
                <a:ea typeface="ＭＳ Ｐゴシック" panose="020B0600070205080204" pitchFamily="34" charset="-128"/>
              </a:rPr>
              <a:t>negócios e seu impacto. Você pode ter uma </a:t>
            </a:r>
            <a:r>
              <a:rPr lang="pt-BR" sz="2400" dirty="0" smtClean="0">
                <a:latin typeface="Myriad Pro" panose="020B0503030403020204" pitchFamily="34" charset="0"/>
                <a:ea typeface="ＭＳ Ｐゴシック" panose="020B0600070205080204" pitchFamily="34" charset="-128"/>
              </a:rPr>
              <a:t>melhor noção se </a:t>
            </a:r>
            <a:r>
              <a:rPr lang="pt-BR" sz="2400" dirty="0">
                <a:latin typeface="Myriad Pro" panose="020B0503030403020204" pitchFamily="34" charset="0"/>
                <a:ea typeface="ＭＳ Ｐゴシック" panose="020B0600070205080204" pitchFamily="34" charset="-128"/>
              </a:rPr>
              <a:t>a realidade é consistente com a informação </a:t>
            </a:r>
            <a:r>
              <a:rPr lang="pt-BR" sz="2400" dirty="0" smtClean="0">
                <a:latin typeface="Myriad Pro" panose="020B0503030403020204" pitchFamily="34" charset="0"/>
                <a:ea typeface="ＭＳ Ｐゴシック" panose="020B0600070205080204" pitchFamily="34" charset="-128"/>
              </a:rPr>
              <a:t>reunida para </a:t>
            </a:r>
            <a:r>
              <a:rPr lang="pt-BR" sz="2400" dirty="0">
                <a:latin typeface="Myriad Pro" panose="020B0503030403020204" pitchFamily="34" charset="0"/>
                <a:ea typeface="ＭＳ Ｐゴシック" panose="020B0600070205080204" pitchFamily="34" charset="-128"/>
              </a:rPr>
              <a:t>o caso</a:t>
            </a:r>
            <a:r>
              <a:rPr lang="pt-BR" sz="2400" dirty="0" smtClean="0">
                <a:latin typeface="Myriad Pro" panose="020B0503030403020204" pitchFamily="34" charset="0"/>
                <a:ea typeface="ＭＳ Ｐゴシック" panose="020B0600070205080204" pitchFamily="34" charset="-128"/>
              </a:rPr>
              <a:t>.</a:t>
            </a:r>
            <a:endParaRPr lang="en-GB" sz="2400" dirty="0" smtClean="0">
              <a:latin typeface="Myriad Pro" panose="020B0503030403020204" pitchFamily="34" charset="0"/>
              <a:ea typeface="ＭＳ Ｐゴシック" panose="020B0600070205080204" pitchFamily="34" charset="-128"/>
            </a:endParaRPr>
          </a:p>
        </p:txBody>
      </p:sp>
      <p:sp>
        <p:nvSpPr>
          <p:cNvPr id="53252"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D50C7FFB-D9EF-49D4-BF41-4838C2BA8479}" type="slidenum">
              <a:rPr lang="de-DE" sz="1292">
                <a:solidFill>
                  <a:schemeClr val="bg1"/>
                </a:solidFill>
              </a:rPr>
              <a:pPr/>
              <a:t>49</a:t>
            </a:fld>
            <a:endParaRPr lang="de-DE" sz="1292">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CONTROLE DE QUALIDADE </a:t>
            </a:r>
          </a:p>
        </p:txBody>
      </p:sp>
      <p:sp>
        <p:nvSpPr>
          <p:cNvPr id="3" name="Inhaltsplatzhalter 2"/>
          <p:cNvSpPr>
            <a:spLocks noGrp="1"/>
          </p:cNvSpPr>
          <p:nvPr>
            <p:ph idx="1"/>
          </p:nvPr>
        </p:nvSpPr>
        <p:spPr>
          <a:xfrm>
            <a:off x="351692" y="1318846"/>
            <a:ext cx="4572000" cy="4853354"/>
          </a:xfrm>
        </p:spPr>
        <p:txBody>
          <a:bodyPr>
            <a:normAutofit lnSpcReduction="10000"/>
          </a:bodyPr>
          <a:lstStyle/>
          <a:p>
            <a:pPr marL="0" indent="0">
              <a:buNone/>
              <a:defRPr/>
            </a:pPr>
            <a:r>
              <a:rPr lang="pt-BR" sz="1662" dirty="0">
                <a:latin typeface="Myriad Pro" panose="020B0503030403020204" pitchFamily="34" charset="0"/>
              </a:rPr>
              <a:t>Os casos devem </a:t>
            </a:r>
            <a:r>
              <a:rPr lang="pt-BR" sz="1662" b="1" dirty="0">
                <a:latin typeface="Myriad Pro" panose="020B0503030403020204" pitchFamily="34" charset="0"/>
              </a:rPr>
              <a:t>cumprir elevados padrões de qualidade</a:t>
            </a:r>
            <a:r>
              <a:rPr lang="pt-BR" sz="1662" dirty="0">
                <a:latin typeface="Myriad Pro" panose="020B0503030403020204" pitchFamily="34" charset="0"/>
              </a:rPr>
              <a:t>, a fim de fornecer uma base válida para a análise e para ser aceito dentro da comunidade acadêmica. </a:t>
            </a:r>
          </a:p>
          <a:p>
            <a:pPr marL="0" indent="0">
              <a:buNone/>
              <a:defRPr/>
            </a:pPr>
            <a:r>
              <a:rPr lang="pt-BR" sz="1662" dirty="0">
                <a:latin typeface="Myriad Pro" panose="020B0503030403020204" pitchFamily="34" charset="0"/>
              </a:rPr>
              <a:t>Um processo de garantia de qualidade irá </a:t>
            </a:r>
            <a:r>
              <a:rPr lang="pt-BR" sz="1662" dirty="0" smtClean="0">
                <a:latin typeface="Myriad Pro" panose="020B0503030403020204" pitchFamily="34" charset="0"/>
              </a:rPr>
              <a:t>assegurar </a:t>
            </a:r>
            <a:r>
              <a:rPr lang="pt-BR" sz="1662" dirty="0">
                <a:latin typeface="Myriad Pro" panose="020B0503030403020204" pitchFamily="34" charset="0"/>
              </a:rPr>
              <a:t>o resultado desejado.</a:t>
            </a:r>
            <a:endParaRPr lang="en-GB" sz="1662" dirty="0" smtClean="0">
              <a:latin typeface="Myriad Pro" panose="020B0503030403020204" pitchFamily="34" charset="0"/>
            </a:endParaRPr>
          </a:p>
          <a:p>
            <a:pPr marL="0" indent="0">
              <a:buNone/>
              <a:defRPr/>
            </a:pPr>
            <a:endParaRPr lang="de-DE" sz="462" dirty="0">
              <a:latin typeface="Myriad Pro" panose="020B0503030403020204" pitchFamily="34" charset="0"/>
            </a:endParaRPr>
          </a:p>
          <a:p>
            <a:pPr marL="0" indent="0">
              <a:buNone/>
              <a:defRPr/>
            </a:pPr>
            <a:r>
              <a:rPr lang="en-US" sz="1662" b="1" dirty="0" err="1" smtClean="0">
                <a:latin typeface="Myriad Pro" panose="020B0503030403020204" pitchFamily="34" charset="0"/>
              </a:rPr>
              <a:t>Revisão</a:t>
            </a:r>
            <a:r>
              <a:rPr lang="en-US" sz="1662" b="1" dirty="0" smtClean="0">
                <a:latin typeface="Myriad Pro" panose="020B0503030403020204" pitchFamily="34" charset="0"/>
              </a:rPr>
              <a:t> </a:t>
            </a:r>
            <a:r>
              <a:rPr lang="en-US" sz="1662" b="1" dirty="0" err="1" smtClean="0">
                <a:latin typeface="Myriad Pro" panose="020B0503030403020204" pitchFamily="34" charset="0"/>
              </a:rPr>
              <a:t>especializada</a:t>
            </a:r>
            <a:endParaRPr lang="de-DE" sz="1662" dirty="0">
              <a:latin typeface="Myriad Pro" panose="020B0503030403020204" pitchFamily="34" charset="0"/>
            </a:endParaRPr>
          </a:p>
          <a:p>
            <a:pPr>
              <a:defRPr/>
            </a:pPr>
            <a:r>
              <a:rPr lang="pt-BR" sz="1662" dirty="0" smtClean="0">
                <a:latin typeface="Myriad Pro" panose="020B0503030403020204" pitchFamily="34" charset="0"/>
              </a:rPr>
              <a:t>Os revisores irão trabalhar </a:t>
            </a:r>
            <a:r>
              <a:rPr lang="pt-BR" sz="1662" dirty="0">
                <a:latin typeface="Myriad Pro" panose="020B0503030403020204" pitchFamily="34" charset="0"/>
              </a:rPr>
              <a:t>em estreita colaboração com os </a:t>
            </a:r>
            <a:r>
              <a:rPr lang="pt-BR" sz="1662" dirty="0" smtClean="0">
                <a:latin typeface="Myriad Pro" panose="020B0503030403020204" pitchFamily="34" charset="0"/>
              </a:rPr>
              <a:t>autores, para </a:t>
            </a:r>
            <a:r>
              <a:rPr lang="pt-BR" sz="1662" dirty="0">
                <a:latin typeface="Myriad Pro" panose="020B0503030403020204" pitchFamily="34" charset="0"/>
              </a:rPr>
              <a:t>garantir a qualidade e atuar como um parceiro de brainstorming em todo o processo de escrita</a:t>
            </a:r>
            <a:endParaRPr lang="en-GB" sz="1662" dirty="0" smtClean="0">
              <a:latin typeface="Myriad Pro" panose="020B0503030403020204" pitchFamily="34" charset="0"/>
            </a:endParaRPr>
          </a:p>
          <a:p>
            <a:pPr>
              <a:defRPr/>
            </a:pPr>
            <a:endParaRPr lang="de-DE" sz="462" dirty="0">
              <a:latin typeface="Myriad Pro" panose="020B0503030403020204" pitchFamily="34" charset="0"/>
            </a:endParaRPr>
          </a:p>
          <a:p>
            <a:pPr marL="0" indent="0">
              <a:buNone/>
              <a:defRPr/>
            </a:pPr>
            <a:r>
              <a:rPr lang="en-GB" sz="1662" b="1" i="1" dirty="0">
                <a:latin typeface="Myriad Pro" panose="020B0503030403020204" pitchFamily="34" charset="0"/>
              </a:rPr>
              <a:t>Stress tests</a:t>
            </a:r>
            <a:endParaRPr lang="de-DE" sz="1662" i="1" dirty="0">
              <a:latin typeface="Myriad Pro" panose="020B0503030403020204" pitchFamily="34" charset="0"/>
            </a:endParaRPr>
          </a:p>
          <a:p>
            <a:pPr>
              <a:defRPr/>
            </a:pPr>
            <a:r>
              <a:rPr lang="pt-BR" sz="1662" dirty="0">
                <a:latin typeface="Myriad Pro" panose="020B0503030403020204" pitchFamily="34" charset="0"/>
              </a:rPr>
              <a:t>Além disso, a equipe principal irá realizar </a:t>
            </a:r>
            <a:r>
              <a:rPr lang="pt-BR" sz="1662" dirty="0" smtClean="0">
                <a:latin typeface="Myriad Pro" panose="020B0503030403020204" pitchFamily="34" charset="0"/>
              </a:rPr>
              <a:t>uma averiguação dos </a:t>
            </a:r>
            <a:r>
              <a:rPr lang="pt-BR" sz="1662" dirty="0">
                <a:latin typeface="Myriad Pro" panose="020B0503030403020204" pitchFamily="34" charset="0"/>
              </a:rPr>
              <a:t>casos, </a:t>
            </a:r>
            <a:r>
              <a:rPr lang="pt-BR" sz="1662" dirty="0" smtClean="0">
                <a:latin typeface="Myriad Pro" panose="020B0503030403020204" pitchFamily="34" charset="0"/>
              </a:rPr>
              <a:t>checando a fonte dos dados, plágios, </a:t>
            </a:r>
            <a:r>
              <a:rPr lang="pt-BR" sz="1662" dirty="0" err="1" smtClean="0">
                <a:latin typeface="Myriad Pro" panose="020B0503030403020204" pitchFamily="34" charset="0"/>
              </a:rPr>
              <a:t>etc</a:t>
            </a:r>
            <a:endParaRPr lang="en-GB" sz="1662" dirty="0" smtClean="0">
              <a:latin typeface="Myriad Pro" panose="020B0503030403020204" pitchFamily="34" charset="0"/>
            </a:endParaRPr>
          </a:p>
        </p:txBody>
      </p:sp>
      <p:sp>
        <p:nvSpPr>
          <p:cNvPr id="54276"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37D567B-7D96-4DD2-A983-C291B6A8762F}" type="slidenum">
              <a:rPr lang="de-DE" sz="1292">
                <a:solidFill>
                  <a:schemeClr val="bg1"/>
                </a:solidFill>
              </a:rPr>
              <a:pPr/>
              <a:t>50</a:t>
            </a:fld>
            <a:endParaRPr lang="de-DE" sz="1292">
              <a:solidFill>
                <a:schemeClr val="bg1"/>
              </a:solidFill>
            </a:endParaRPr>
          </a:p>
        </p:txBody>
      </p:sp>
      <p:sp>
        <p:nvSpPr>
          <p:cNvPr id="54278" name="Textfeld 5"/>
          <p:cNvSpPr txBox="1">
            <a:spLocks noChangeArrowheads="1"/>
          </p:cNvSpPr>
          <p:nvPr/>
        </p:nvSpPr>
        <p:spPr bwMode="auto">
          <a:xfrm>
            <a:off x="5064369" y="1529862"/>
            <a:ext cx="3376246" cy="4153125"/>
          </a:xfrm>
          <a:prstGeom prst="rect">
            <a:avLst/>
          </a:prstGeom>
          <a:solidFill>
            <a:schemeClr val="accent1">
              <a:lumMod val="60000"/>
              <a:lumOff val="40000"/>
            </a:schemeClr>
          </a:solidFill>
          <a:ln>
            <a:noFill/>
          </a:ln>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GB" sz="2031" b="1" dirty="0" smtClean="0">
                <a:solidFill>
                  <a:schemeClr val="accent6"/>
                </a:solidFill>
              </a:rPr>
              <a:t>OBSERVAÇÕES</a:t>
            </a:r>
            <a:endParaRPr lang="en-GB" sz="2031" b="1" dirty="0">
              <a:solidFill>
                <a:schemeClr val="accent6"/>
              </a:solidFill>
            </a:endParaRPr>
          </a:p>
          <a:p>
            <a:pPr eaLnBrk="1" hangingPunct="1"/>
            <a:endParaRPr lang="en-GB" sz="1662" b="1" dirty="0"/>
          </a:p>
          <a:p>
            <a:pPr eaLnBrk="1" hangingPunct="1">
              <a:spcAft>
                <a:spcPts val="1108"/>
              </a:spcAft>
            </a:pPr>
            <a:r>
              <a:rPr lang="pt-BR" sz="1662" b="1" dirty="0" smtClean="0"/>
              <a:t>Certifique-se </a:t>
            </a:r>
            <a:r>
              <a:rPr lang="pt-BR" sz="1662" b="1" dirty="0"/>
              <a:t>sempre </a:t>
            </a:r>
            <a:r>
              <a:rPr lang="pt-BR" sz="1662" b="1" dirty="0" smtClean="0"/>
              <a:t>de fornecer </a:t>
            </a:r>
            <a:r>
              <a:rPr lang="pt-BR" sz="1662" b="1" dirty="0"/>
              <a:t>as fontes corretas. </a:t>
            </a:r>
            <a:endParaRPr lang="pt-BR" sz="1662" b="1" dirty="0" smtClean="0"/>
          </a:p>
          <a:p>
            <a:pPr eaLnBrk="1" hangingPunct="1">
              <a:spcAft>
                <a:spcPts val="1108"/>
              </a:spcAft>
            </a:pPr>
            <a:r>
              <a:rPr lang="pt-BR" sz="1662" b="1" dirty="0" smtClean="0"/>
              <a:t>Plágio </a:t>
            </a:r>
            <a:r>
              <a:rPr lang="pt-BR" sz="1662" b="1" dirty="0"/>
              <a:t>é </a:t>
            </a:r>
            <a:r>
              <a:rPr lang="pt-BR" sz="1662" b="1" dirty="0" smtClean="0"/>
              <a:t>um crime </a:t>
            </a:r>
            <a:r>
              <a:rPr lang="pt-BR" sz="1662" b="1" dirty="0"/>
              <a:t>grave na produção de pesquisas. </a:t>
            </a:r>
          </a:p>
          <a:p>
            <a:pPr eaLnBrk="1" hangingPunct="1">
              <a:spcAft>
                <a:spcPts val="1108"/>
              </a:spcAft>
            </a:pPr>
            <a:r>
              <a:rPr lang="pt-BR" sz="1662" b="1" dirty="0"/>
              <a:t>Qualquer tentativa de plágio pode levar ao cancelamento do contrato! </a:t>
            </a:r>
          </a:p>
          <a:p>
            <a:pPr eaLnBrk="1" hangingPunct="1">
              <a:spcAft>
                <a:spcPts val="1108"/>
              </a:spcAft>
            </a:pPr>
            <a:r>
              <a:rPr lang="pt-BR" sz="1662" b="1" dirty="0"/>
              <a:t>A revisores e </a:t>
            </a:r>
            <a:r>
              <a:rPr lang="pt-BR" sz="1662" b="1" dirty="0" smtClean="0"/>
              <a:t>equipe gestora irão </a:t>
            </a:r>
            <a:r>
              <a:rPr lang="pt-BR" sz="1662" b="1" dirty="0"/>
              <a:t>tomar medidas para identificar informações copiadas de outro lugar, sem referência adequada</a:t>
            </a:r>
            <a:r>
              <a:rPr lang="pt-BR" sz="1662" b="1" dirty="0" smtClean="0"/>
              <a:t>.</a:t>
            </a:r>
            <a:endParaRPr lang="en-GB" sz="1662" b="1"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a:xfrm>
            <a:off x="386862" y="262800"/>
            <a:ext cx="7772400" cy="921600"/>
          </a:xfrm>
          <a:ln/>
        </p:spPr>
        <p:txBody>
          <a:bodyPr>
            <a:normAutofit fontScale="90000"/>
          </a:bodyPr>
          <a:lstStyle/>
          <a:p>
            <a:r>
              <a:rPr lang="en-US" b="1" cap="none" dirty="0" smtClean="0">
                <a:solidFill>
                  <a:schemeClr val="accent6"/>
                </a:solidFill>
                <a:latin typeface="Myriad Pro" panose="020B0503030403020204" pitchFamily="34" charset="0"/>
                <a:ea typeface="ＭＳ Ｐゴシック" panose="020B0600070205080204" pitchFamily="34" charset="-128"/>
              </a:rPr>
              <a:t>EXAMPLO: PLÁGIO X CITAÇÃO CORRETA</a:t>
            </a:r>
          </a:p>
        </p:txBody>
      </p:sp>
      <p:sp>
        <p:nvSpPr>
          <p:cNvPr id="55299" name="Inhaltsplatzhalter 2"/>
          <p:cNvSpPr>
            <a:spLocks noGrp="1"/>
          </p:cNvSpPr>
          <p:nvPr>
            <p:ph idx="1"/>
          </p:nvPr>
        </p:nvSpPr>
        <p:spPr>
          <a:xfrm>
            <a:off x="351692" y="1251439"/>
            <a:ext cx="7772400" cy="1266092"/>
          </a:xfrm>
          <a:ln/>
        </p:spPr>
        <p:txBody>
          <a:bodyPr>
            <a:normAutofit lnSpcReduction="10000"/>
          </a:bodyPr>
          <a:lstStyle/>
          <a:p>
            <a:pPr marL="0" indent="0">
              <a:buNone/>
            </a:pPr>
            <a:r>
              <a:rPr lang="de-DE" sz="1477" b="1" dirty="0">
                <a:latin typeface="Myriad Pro" panose="020B0503030403020204" pitchFamily="34" charset="0"/>
                <a:ea typeface="ＭＳ Ｐゴシック" panose="020B0600070205080204" pitchFamily="34" charset="-128"/>
              </a:rPr>
              <a:t>Original </a:t>
            </a:r>
            <a:r>
              <a:rPr lang="de-DE" sz="1477" b="1" dirty="0" err="1">
                <a:latin typeface="Myriad Pro" panose="020B0503030403020204" pitchFamily="34" charset="0"/>
                <a:ea typeface="ＭＳ Ｐゴシック" panose="020B0600070205080204" pitchFamily="34" charset="-128"/>
              </a:rPr>
              <a:t>passage</a:t>
            </a:r>
            <a:endParaRPr lang="de-DE" sz="1477" b="1" dirty="0">
              <a:latin typeface="Myriad Pro" panose="020B0503030403020204" pitchFamily="34" charset="0"/>
              <a:ea typeface="ＭＳ Ｐゴシック" panose="020B0600070205080204" pitchFamily="34" charset="-128"/>
            </a:endParaRPr>
          </a:p>
          <a:p>
            <a:pPr marL="0" indent="0">
              <a:buNone/>
            </a:pPr>
            <a:endParaRPr lang="en-US" sz="462" dirty="0">
              <a:latin typeface="Myriad Pro" panose="020B0503030403020204" pitchFamily="34" charset="0"/>
              <a:ea typeface="ＭＳ Ｐゴシック" panose="020B0600070205080204" pitchFamily="34" charset="-128"/>
            </a:endParaRPr>
          </a:p>
          <a:p>
            <a:pPr marL="0" indent="0">
              <a:buNone/>
            </a:pPr>
            <a:r>
              <a:rPr lang="en-US" sz="1477" i="1" dirty="0">
                <a:latin typeface="Myriad Pro" panose="020B0503030403020204" pitchFamily="34" charset="0"/>
                <a:ea typeface="ＭＳ Ｐゴシック" panose="020B0600070205080204" pitchFamily="34" charset="-128"/>
              </a:rPr>
              <a:t>The concept of systems is really quite simple. The basic idea is that a system has parts that fit together to make a whole; but where it gets complicated -- and interesting -- is how those parts are connected or related to each other.</a:t>
            </a:r>
            <a:endParaRPr lang="de-DE" sz="1477" i="1" dirty="0">
              <a:latin typeface="Myriad Pro" panose="020B0503030403020204" pitchFamily="34" charset="0"/>
              <a:ea typeface="ＭＳ Ｐゴシック" panose="020B0600070205080204" pitchFamily="34" charset="-128"/>
            </a:endParaRPr>
          </a:p>
        </p:txBody>
      </p:sp>
      <p:sp>
        <p:nvSpPr>
          <p:cNvPr id="55300"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C931234-FB02-4267-8EC5-E1AC054AE4ED}" type="slidenum">
              <a:rPr lang="de-DE" sz="1292">
                <a:solidFill>
                  <a:schemeClr val="bg1"/>
                </a:solidFill>
              </a:rPr>
              <a:pPr/>
              <a:t>51</a:t>
            </a:fld>
            <a:endParaRPr lang="de-DE" sz="1292">
              <a:solidFill>
                <a:schemeClr val="bg1"/>
              </a:solidFill>
            </a:endParaRPr>
          </a:p>
        </p:txBody>
      </p:sp>
      <p:sp>
        <p:nvSpPr>
          <p:cNvPr id="8" name="Rechteck 7"/>
          <p:cNvSpPr/>
          <p:nvPr/>
        </p:nvSpPr>
        <p:spPr bwMode="auto">
          <a:xfrm>
            <a:off x="386861" y="2517531"/>
            <a:ext cx="3903785" cy="1754066"/>
          </a:xfrm>
          <a:prstGeom prst="rect">
            <a:avLst/>
          </a:prstGeom>
          <a:solidFill>
            <a:schemeClr val="accent2">
              <a:lumMod val="40000"/>
              <a:lumOff val="60000"/>
            </a:schemeClr>
          </a:solidFill>
          <a:ln w="9525" cap="flat" cmpd="sng" algn="ctr">
            <a:noFill/>
            <a:prstDash val="solid"/>
            <a:round/>
            <a:headEnd type="none" w="med" len="med"/>
            <a:tailEnd type="none" w="med" len="med"/>
          </a:ln>
          <a:effectLst/>
        </p:spPr>
        <p:txBody>
          <a:bodyPr/>
          <a:lstStyle/>
          <a:p>
            <a:pPr eaLnBrk="0" hangingPunct="0">
              <a:defRPr/>
            </a:pPr>
            <a:endParaRPr lang="de-DE" sz="1477">
              <a:latin typeface="Myriad Pro" charset="0"/>
            </a:endParaRPr>
          </a:p>
        </p:txBody>
      </p:sp>
      <p:sp>
        <p:nvSpPr>
          <p:cNvPr id="55302" name="Textfeld 4"/>
          <p:cNvSpPr txBox="1">
            <a:spLocks noChangeArrowheads="1"/>
          </p:cNvSpPr>
          <p:nvPr/>
        </p:nvSpPr>
        <p:spPr bwMode="auto">
          <a:xfrm>
            <a:off x="386861" y="2517531"/>
            <a:ext cx="3903785" cy="129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b="1" dirty="0" err="1"/>
              <a:t>Plagiarized</a:t>
            </a:r>
            <a:r>
              <a:rPr lang="de-DE" sz="1477" b="1" dirty="0"/>
              <a:t> </a:t>
            </a:r>
            <a:r>
              <a:rPr lang="de-DE" sz="1477" b="1" dirty="0" err="1"/>
              <a:t>version</a:t>
            </a:r>
            <a:endParaRPr lang="de-DE" sz="1477" b="1" dirty="0"/>
          </a:p>
          <a:p>
            <a:pPr eaLnBrk="1" hangingPunct="1"/>
            <a:endParaRPr lang="de-DE" sz="462" dirty="0"/>
          </a:p>
          <a:p>
            <a:pPr eaLnBrk="1" hangingPunct="1"/>
            <a:r>
              <a:rPr lang="en-US" sz="1477" dirty="0"/>
              <a:t>A system has parts that fit together to make a whole, but the important aspect of systems is how those parts are connected or related to each other (Frick, 1991).</a:t>
            </a:r>
            <a:endParaRPr lang="de-DE" sz="1477" dirty="0"/>
          </a:p>
        </p:txBody>
      </p:sp>
      <p:sp>
        <p:nvSpPr>
          <p:cNvPr id="7" name="Rechteck 6"/>
          <p:cNvSpPr/>
          <p:nvPr/>
        </p:nvSpPr>
        <p:spPr bwMode="auto">
          <a:xfrm>
            <a:off x="4501662" y="2523392"/>
            <a:ext cx="3657600" cy="1748204"/>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a:lstStyle/>
          <a:p>
            <a:pPr eaLnBrk="0" hangingPunct="0">
              <a:defRPr/>
            </a:pPr>
            <a:endParaRPr lang="de-DE" sz="1477">
              <a:latin typeface="Myriad Pro" charset="0"/>
            </a:endParaRPr>
          </a:p>
        </p:txBody>
      </p:sp>
      <p:sp>
        <p:nvSpPr>
          <p:cNvPr id="55304" name="Textfeld 5"/>
          <p:cNvSpPr txBox="1">
            <a:spLocks noChangeArrowheads="1"/>
          </p:cNvSpPr>
          <p:nvPr/>
        </p:nvSpPr>
        <p:spPr bwMode="auto">
          <a:xfrm>
            <a:off x="4501662" y="2523392"/>
            <a:ext cx="3516923" cy="152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b="1" dirty="0" err="1"/>
              <a:t>Correct</a:t>
            </a:r>
            <a:r>
              <a:rPr lang="de-DE" sz="1477" b="1" dirty="0"/>
              <a:t> </a:t>
            </a:r>
            <a:r>
              <a:rPr lang="de-DE" sz="1477" b="1" dirty="0" err="1"/>
              <a:t>version</a:t>
            </a:r>
            <a:endParaRPr lang="de-DE" sz="1477" b="1" dirty="0"/>
          </a:p>
          <a:p>
            <a:pPr eaLnBrk="1" hangingPunct="1"/>
            <a:endParaRPr lang="en-US" sz="462" dirty="0"/>
          </a:p>
          <a:p>
            <a:pPr eaLnBrk="1" hangingPunct="1"/>
            <a:r>
              <a:rPr lang="en-US" sz="1477" dirty="0"/>
              <a:t>Frick (1991) states that "... a system has parts that fit together to make a whole ..." but the important aspect of systems is "... how those parts are connected or related to each other" (p. 17).</a:t>
            </a:r>
            <a:endParaRPr lang="de-DE" sz="1477" dirty="0"/>
          </a:p>
        </p:txBody>
      </p:sp>
      <p:sp>
        <p:nvSpPr>
          <p:cNvPr id="55305" name="Textfeld 8"/>
          <p:cNvSpPr txBox="1">
            <a:spLocks noChangeArrowheads="1"/>
          </p:cNvSpPr>
          <p:nvPr/>
        </p:nvSpPr>
        <p:spPr bwMode="auto">
          <a:xfrm>
            <a:off x="422031" y="4416670"/>
            <a:ext cx="3657600" cy="14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US" sz="1477" b="1" dirty="0"/>
              <a:t>Explanation: </a:t>
            </a:r>
            <a:r>
              <a:rPr lang="en-US" sz="1477" dirty="0"/>
              <a:t>This example of written work is plagiarized. Although the author is cited at the end of the paragraph, the student copied word-for-word from the original source material and did not use quotation marks.</a:t>
            </a:r>
            <a:endParaRPr lang="de-DE" sz="1477" dirty="0"/>
          </a:p>
        </p:txBody>
      </p:sp>
      <p:sp>
        <p:nvSpPr>
          <p:cNvPr id="55306" name="Textfeld 9"/>
          <p:cNvSpPr txBox="1">
            <a:spLocks noChangeArrowheads="1"/>
          </p:cNvSpPr>
          <p:nvPr/>
        </p:nvSpPr>
        <p:spPr bwMode="auto">
          <a:xfrm>
            <a:off x="4501662" y="4416669"/>
            <a:ext cx="3657600" cy="1456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en-US" sz="1477" b="1" dirty="0"/>
              <a:t>Explanation: </a:t>
            </a:r>
            <a:r>
              <a:rPr lang="en-US" sz="1477" dirty="0"/>
              <a:t>Note in this example that the passage begins with the author and year of the publication. Quotation marks are used to indicate that the passages are word-for-word citations from the original document. The author is also listed in the references.</a:t>
            </a:r>
            <a:endParaRPr lang="de-DE" sz="1477" dirty="0"/>
          </a:p>
        </p:txBody>
      </p:sp>
      <p:sp>
        <p:nvSpPr>
          <p:cNvPr id="55307" name="Textfeld 10"/>
          <p:cNvSpPr txBox="1">
            <a:spLocks noChangeArrowheads="1"/>
          </p:cNvSpPr>
          <p:nvPr/>
        </p:nvSpPr>
        <p:spPr bwMode="auto">
          <a:xfrm>
            <a:off x="351692" y="6093070"/>
            <a:ext cx="5486400" cy="31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1477"/>
              <a:t>Source: </a:t>
            </a:r>
            <a:r>
              <a:rPr lang="de-DE" sz="1477">
                <a:hlinkClick r:id="rId2"/>
              </a:rPr>
              <a:t>https://www.indiana.edu/~istd/example3word.html</a:t>
            </a:r>
            <a:endParaRPr lang="de-DE" sz="1477"/>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52</a:t>
            </a:fld>
            <a:endParaRPr lang="de-DE" sz="1292">
              <a:solidFill>
                <a:schemeClr val="bg1"/>
              </a:solidFill>
            </a:endParaRPr>
          </a:p>
        </p:txBody>
      </p:sp>
      <p:sp>
        <p:nvSpPr>
          <p:cNvPr id="12293" name="Rechteckige Legende 2"/>
          <p:cNvSpPr>
            <a:spLocks noChangeArrowheads="1"/>
          </p:cNvSpPr>
          <p:nvPr/>
        </p:nvSpPr>
        <p:spPr bwMode="auto">
          <a:xfrm rot="5400000">
            <a:off x="4937747" y="2693380"/>
            <a:ext cx="2362200" cy="4747846"/>
          </a:xfrm>
          <a:prstGeom prst="wedgeRectCallout">
            <a:avLst>
              <a:gd name="adj1" fmla="val 7745"/>
              <a:gd name="adj2" fmla="val 93706"/>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8" name="Textfeld 3"/>
          <p:cNvSpPr txBox="1">
            <a:spLocks noChangeArrowheads="1"/>
          </p:cNvSpPr>
          <p:nvPr/>
        </p:nvSpPr>
        <p:spPr bwMode="auto">
          <a:xfrm>
            <a:off x="3868016" y="4396093"/>
            <a:ext cx="4501662" cy="134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pt-BR" sz="2031" b="1" dirty="0" smtClean="0"/>
              <a:t>Esboços </a:t>
            </a:r>
            <a:endParaRPr lang="pt-BR" sz="2031" b="1" dirty="0"/>
          </a:p>
          <a:p>
            <a:pPr eaLnBrk="1" hangingPunct="1">
              <a:buFont typeface="Arial" panose="020B0604020202020204" pitchFamily="34" charset="0"/>
              <a:buChar char="•"/>
            </a:pPr>
            <a:r>
              <a:rPr lang="pt-BR" sz="2031" b="1" dirty="0"/>
              <a:t>Modelo de estudo de caso </a:t>
            </a:r>
          </a:p>
          <a:p>
            <a:pPr eaLnBrk="1" hangingPunct="1">
              <a:buFont typeface="Arial" panose="020B0604020202020204" pitchFamily="34" charset="0"/>
              <a:buChar char="•"/>
            </a:pPr>
            <a:r>
              <a:rPr lang="pt-BR" sz="2031" b="1" dirty="0"/>
              <a:t>pedido de entrevista </a:t>
            </a:r>
          </a:p>
          <a:p>
            <a:pPr eaLnBrk="1" hangingPunct="1">
              <a:buFont typeface="Arial" panose="020B0604020202020204" pitchFamily="34" charset="0"/>
              <a:buChar char="•"/>
            </a:pPr>
            <a:r>
              <a:rPr lang="pt-BR" sz="2031" b="1" dirty="0" smtClean="0"/>
              <a:t>Autorização de citação</a:t>
            </a:r>
            <a:endParaRPr lang="en-US" sz="2031" b="1" dirty="0" smtClean="0"/>
          </a:p>
        </p:txBody>
      </p:sp>
      <p:sp>
        <p:nvSpPr>
          <p:cNvPr id="9" name="Titel 1"/>
          <p:cNvSpPr>
            <a:spLocks noGrp="1"/>
          </p:cNvSpPr>
          <p:nvPr>
            <p:ph type="title"/>
          </p:nvPr>
        </p:nvSpPr>
        <p:spPr>
          <a:xfrm>
            <a:off x="388800" y="262800"/>
            <a:ext cx="7772400" cy="1055077"/>
          </a:xfrm>
          <a:ln/>
        </p:spPr>
        <p:txBody>
          <a:bodyPr/>
          <a:lstStyle/>
          <a:p>
            <a:r>
              <a:rPr lang="de-DE" b="1"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10" name="Textfeld 1"/>
          <p:cNvSpPr txBox="1"/>
          <p:nvPr/>
        </p:nvSpPr>
        <p:spPr>
          <a:xfrm>
            <a:off x="386862" y="1278071"/>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b="1" dirty="0">
                <a:solidFill>
                  <a:srgbClr val="B3442F"/>
                </a:solidFill>
                <a:latin typeface="Myriad Pro" pitchFamily="-110" charset="0"/>
              </a:rPr>
              <a:t>Templates</a:t>
            </a: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Tree>
    <p:extLst>
      <p:ext uri="{BB962C8B-B14F-4D97-AF65-F5344CB8AC3E}">
        <p14:creationId xmlns:p14="http://schemas.microsoft.com/office/powerpoint/2010/main" val="76510570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liennummernplatzhalter 3"/>
          <p:cNvSpPr>
            <a:spLocks noGrp="1"/>
          </p:cNvSpPr>
          <p:nvPr>
            <p:ph type="sldNum" sz="quarter" idx="12"/>
          </p:nvPr>
        </p:nvSpPr>
        <p:spPr>
          <a:xfrm>
            <a:off x="7787934" y="5807075"/>
            <a:ext cx="1036397" cy="66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53</a:t>
            </a:fld>
            <a:endParaRPr lang="de-DE" sz="1292">
              <a:solidFill>
                <a:schemeClr val="bg1"/>
              </a:solidFill>
            </a:endParaRPr>
          </a:p>
        </p:txBody>
      </p:sp>
      <p:sp>
        <p:nvSpPr>
          <p:cNvPr id="12293" name="Rechteckige Legende 2"/>
          <p:cNvSpPr>
            <a:spLocks noChangeArrowheads="1"/>
          </p:cNvSpPr>
          <p:nvPr/>
        </p:nvSpPr>
        <p:spPr bwMode="auto">
          <a:xfrm rot="5400000">
            <a:off x="5428008" y="3018695"/>
            <a:ext cx="2362200" cy="4097216"/>
          </a:xfrm>
          <a:prstGeom prst="wedgeRectCallout">
            <a:avLst>
              <a:gd name="adj1" fmla="val 37802"/>
              <a:gd name="adj2" fmla="val 91440"/>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
        <p:nvSpPr>
          <p:cNvPr id="8" name="Textfeld 3"/>
          <p:cNvSpPr txBox="1">
            <a:spLocks noChangeArrowheads="1"/>
          </p:cNvSpPr>
          <p:nvPr/>
        </p:nvSpPr>
        <p:spPr bwMode="auto">
          <a:xfrm>
            <a:off x="4557872" y="4083572"/>
            <a:ext cx="5444591" cy="196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pt-BR" sz="2031" dirty="0" smtClean="0"/>
              <a:t>Leitura do relatório do </a:t>
            </a:r>
            <a:r>
              <a:rPr lang="pt-BR" sz="2031" dirty="0"/>
              <a:t>GIM </a:t>
            </a:r>
            <a:r>
              <a:rPr lang="pt-BR" sz="2031" dirty="0" smtClean="0"/>
              <a:t> </a:t>
            </a:r>
            <a:endParaRPr lang="pt-BR" sz="2031" dirty="0"/>
          </a:p>
          <a:p>
            <a:pPr eaLnBrk="1" hangingPunct="1">
              <a:buFont typeface="Arial" panose="020B0604020202020204" pitchFamily="34" charset="0"/>
              <a:buChar char="•"/>
            </a:pPr>
            <a:r>
              <a:rPr lang="pt-BR" sz="2031" dirty="0"/>
              <a:t>Escrever </a:t>
            </a:r>
            <a:r>
              <a:rPr lang="pt-BR" sz="2031" dirty="0" smtClean="0"/>
              <a:t>rascunho </a:t>
            </a:r>
            <a:endParaRPr lang="pt-BR" sz="2031" dirty="0"/>
          </a:p>
          <a:p>
            <a:pPr eaLnBrk="1" hangingPunct="1">
              <a:buFont typeface="Arial" panose="020B0604020202020204" pitchFamily="34" charset="0"/>
              <a:buChar char="•"/>
            </a:pPr>
            <a:r>
              <a:rPr lang="pt-BR" sz="2031" dirty="0"/>
              <a:t>agendar entrevistas </a:t>
            </a:r>
          </a:p>
          <a:p>
            <a:pPr eaLnBrk="1" hangingPunct="1">
              <a:buFont typeface="Arial" panose="020B0604020202020204" pitchFamily="34" charset="0"/>
              <a:buChar char="•"/>
            </a:pPr>
            <a:r>
              <a:rPr lang="pt-BR" sz="2031" dirty="0" smtClean="0"/>
              <a:t>Reportar indisponibilidades </a:t>
            </a:r>
          </a:p>
          <a:p>
            <a:pPr eaLnBrk="1" hangingPunct="1">
              <a:buFont typeface="Arial" panose="020B0604020202020204" pitchFamily="34" charset="0"/>
              <a:buChar char="•"/>
            </a:pPr>
            <a:r>
              <a:rPr lang="pt-BR" sz="2031" dirty="0" smtClean="0"/>
              <a:t>Configurar </a:t>
            </a:r>
            <a:r>
              <a:rPr lang="pt-BR" sz="2031" dirty="0"/>
              <a:t>conta </a:t>
            </a:r>
            <a:r>
              <a:rPr lang="pt-BR" sz="2031" dirty="0" smtClean="0"/>
              <a:t>no </a:t>
            </a:r>
            <a:r>
              <a:rPr lang="pt-BR" sz="2031" dirty="0" err="1"/>
              <a:t>dropbox</a:t>
            </a:r>
            <a:endParaRPr lang="en-US" sz="2031" dirty="0" smtClean="0"/>
          </a:p>
          <a:p>
            <a:pPr eaLnBrk="1" hangingPunct="1">
              <a:buFont typeface="Arial" panose="020B0604020202020204" pitchFamily="34" charset="0"/>
              <a:buChar char="•"/>
            </a:pPr>
            <a:endParaRPr lang="en-US" sz="2031" dirty="0" smtClean="0"/>
          </a:p>
        </p:txBody>
      </p:sp>
      <p:sp>
        <p:nvSpPr>
          <p:cNvPr id="9" name="Titel 1"/>
          <p:cNvSpPr>
            <a:spLocks noGrp="1"/>
          </p:cNvSpPr>
          <p:nvPr>
            <p:ph type="title"/>
          </p:nvPr>
        </p:nvSpPr>
        <p:spPr>
          <a:xfrm>
            <a:off x="388800" y="262800"/>
            <a:ext cx="7772400" cy="1055077"/>
          </a:xfrm>
          <a:ln/>
        </p:spPr>
        <p:txBody>
          <a:bodyPr/>
          <a:lstStyle/>
          <a:p>
            <a:r>
              <a:rPr lang="de-DE" b="1"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10" name="Textfeld 1"/>
          <p:cNvSpPr txBox="1"/>
          <p:nvPr/>
        </p:nvSpPr>
        <p:spPr>
          <a:xfrm>
            <a:off x="332247" y="1595021"/>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dirty="0" err="1">
                <a:solidFill>
                  <a:schemeClr val="tx1">
                    <a:lumMod val="50000"/>
                    <a:lumOff val="50000"/>
                  </a:schemeClr>
                </a:solidFill>
                <a:latin typeface="Myriad Pro" pitchFamily="-110" charset="0"/>
              </a:rPr>
              <a:t>Objetivos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a:solidFill>
                  <a:schemeClr val="tx1">
                    <a:lumMod val="50000"/>
                    <a:lumOff val="50000"/>
                  </a:schemeClr>
                </a:solidFill>
                <a:latin typeface="Myriad Pro" pitchFamily="-110" charset="0"/>
              </a:rPr>
              <a:t>Templates</a:t>
            </a:r>
          </a:p>
          <a:p>
            <a:pPr>
              <a:defRPr/>
            </a:pPr>
            <a:endParaRPr lang="en-US" sz="2400" dirty="0">
              <a:solidFill>
                <a:schemeClr val="tx1">
                  <a:lumMod val="50000"/>
                  <a:lumOff val="50000"/>
                </a:schemeClr>
              </a:solidFill>
              <a:latin typeface="Myriad Pro" pitchFamily="-110" charset="0"/>
            </a:endParaRPr>
          </a:p>
          <a:p>
            <a:pPr>
              <a:defRPr/>
            </a:pPr>
            <a:r>
              <a:rPr lang="en-US" sz="2400" b="1" dirty="0" err="1">
                <a:solidFill>
                  <a:srgbClr val="B3442F"/>
                </a:solidFill>
                <a:latin typeface="Myriad Pro" pitchFamily="-110" charset="0"/>
              </a:rPr>
              <a:t>Próximos</a:t>
            </a:r>
            <a:r>
              <a:rPr lang="en-US" sz="2400" b="1" dirty="0">
                <a:solidFill>
                  <a:srgbClr val="B3442F"/>
                </a:solidFill>
                <a:latin typeface="Myriad Pro" pitchFamily="-110" charset="0"/>
              </a:rPr>
              <a:t> </a:t>
            </a:r>
            <a:r>
              <a:rPr lang="en-US" sz="2400" b="1" dirty="0" err="1">
                <a:solidFill>
                  <a:srgbClr val="B3442F"/>
                </a:solidFill>
                <a:latin typeface="Myriad Pro" pitchFamily="-110" charset="0"/>
              </a:rPr>
              <a:t>Passos</a:t>
            </a:r>
            <a:endParaRPr lang="en-US" sz="2400" b="1" dirty="0">
              <a:solidFill>
                <a:srgbClr val="B3442F"/>
              </a:solidFill>
              <a:latin typeface="Myriad Pro" pitchFamily="-110" charset="0"/>
            </a:endParaRPr>
          </a:p>
          <a:p>
            <a:pPr>
              <a:defRPr/>
            </a:pPr>
            <a:endParaRPr lang="de-DE" sz="2400" b="1" dirty="0">
              <a:solidFill>
                <a:srgbClr val="B3442F"/>
              </a:solidFill>
              <a:latin typeface="Myriad Pro" pitchFamily="-110" charset="0"/>
            </a:endParaRPr>
          </a:p>
        </p:txBody>
      </p:sp>
    </p:spTree>
    <p:extLst>
      <p:ext uri="{BB962C8B-B14F-4D97-AF65-F5344CB8AC3E}">
        <p14:creationId xmlns:p14="http://schemas.microsoft.com/office/powerpoint/2010/main" val="11480910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a:xfrm>
            <a:off x="386862" y="262800"/>
            <a:ext cx="7772400" cy="921600"/>
          </a:xfrm>
          <a:ln/>
        </p:spPr>
        <p:txBody>
          <a:bodyPr/>
          <a:lstStyle/>
          <a:p>
            <a:r>
              <a:rPr lang="de-DE" b="1" cap="none" dirty="0" smtClean="0">
                <a:solidFill>
                  <a:schemeClr val="accent6"/>
                </a:solidFill>
                <a:latin typeface="Myriad Pro" panose="020B0503030403020204" pitchFamily="34" charset="0"/>
                <a:ea typeface="ＭＳ Ｐゴシック" panose="020B0600070205080204" pitchFamily="34" charset="-128"/>
              </a:rPr>
              <a:t>PRÓXIMOS PASSOS</a:t>
            </a:r>
          </a:p>
        </p:txBody>
      </p:sp>
      <p:sp>
        <p:nvSpPr>
          <p:cNvPr id="59395"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05BD3C45-BD28-4AE2-9D62-2D7AC9B05867}" type="slidenum">
              <a:rPr lang="de-DE" sz="1292">
                <a:solidFill>
                  <a:schemeClr val="bg1"/>
                </a:solidFill>
              </a:rPr>
              <a:pPr/>
              <a:t>54</a:t>
            </a:fld>
            <a:endParaRPr lang="de-DE" sz="1292">
              <a:solidFill>
                <a:schemeClr val="bg1"/>
              </a:solidFill>
            </a:endParaRPr>
          </a:p>
        </p:txBody>
      </p:sp>
      <p:sp>
        <p:nvSpPr>
          <p:cNvPr id="59396" name="Textfeld 4"/>
          <p:cNvSpPr txBox="1">
            <a:spLocks noChangeArrowheads="1"/>
          </p:cNvSpPr>
          <p:nvPr/>
        </p:nvSpPr>
        <p:spPr bwMode="auto">
          <a:xfrm>
            <a:off x="386861" y="1494692"/>
            <a:ext cx="5785339" cy="283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spcAft>
                <a:spcPts val="554"/>
              </a:spcAft>
              <a:buFont typeface="Arial" panose="020B0604020202020204" pitchFamily="34" charset="0"/>
              <a:buChar char="•"/>
            </a:pPr>
            <a:r>
              <a:rPr lang="en-US" sz="2215" dirty="0" err="1" smtClean="0"/>
              <a:t>Escolha</a:t>
            </a:r>
            <a:r>
              <a:rPr lang="en-US" sz="2215" dirty="0" smtClean="0"/>
              <a:t> das </a:t>
            </a:r>
            <a:r>
              <a:rPr lang="en-US" sz="2215" dirty="0" err="1" smtClean="0"/>
              <a:t>Empresas</a:t>
            </a:r>
            <a:r>
              <a:rPr lang="en-US" sz="2215" dirty="0" smtClean="0"/>
              <a:t> </a:t>
            </a:r>
            <a:r>
              <a:rPr lang="en-US" sz="2215" dirty="0" err="1" smtClean="0"/>
              <a:t>para</a:t>
            </a:r>
            <a:r>
              <a:rPr lang="en-US" sz="2215" dirty="0" smtClean="0"/>
              <a:t> </a:t>
            </a:r>
            <a:r>
              <a:rPr lang="en-US" sz="2215" dirty="0" err="1" smtClean="0"/>
              <a:t>elaboração</a:t>
            </a:r>
            <a:r>
              <a:rPr lang="en-US" sz="2215" dirty="0" smtClean="0"/>
              <a:t> dos </a:t>
            </a:r>
            <a:r>
              <a:rPr lang="en-US" sz="2215" dirty="0" err="1" smtClean="0"/>
              <a:t>casos</a:t>
            </a:r>
            <a:r>
              <a:rPr lang="en-US" sz="2215" dirty="0" smtClean="0"/>
              <a:t>  </a:t>
            </a:r>
          </a:p>
          <a:p>
            <a:pPr eaLnBrk="1" hangingPunct="1">
              <a:spcAft>
                <a:spcPts val="554"/>
              </a:spcAft>
              <a:buFont typeface="Arial" panose="020B0604020202020204" pitchFamily="34" charset="0"/>
              <a:buChar char="•"/>
            </a:pPr>
            <a:endParaRPr lang="en-US" sz="2215" dirty="0"/>
          </a:p>
          <a:p>
            <a:pPr eaLnBrk="1" hangingPunct="1">
              <a:spcAft>
                <a:spcPts val="554"/>
              </a:spcAft>
              <a:buFont typeface="Arial" panose="020B0604020202020204" pitchFamily="34" charset="0"/>
              <a:buChar char="•"/>
            </a:pPr>
            <a:r>
              <a:rPr lang="en-US" sz="2215" dirty="0" smtClean="0">
                <a:hlinkClick r:id="rId2"/>
              </a:rPr>
              <a:t>geciane@usp.br</a:t>
            </a:r>
            <a:endParaRPr lang="en-US" sz="2215" dirty="0" smtClean="0"/>
          </a:p>
          <a:p>
            <a:pPr eaLnBrk="1" hangingPunct="1">
              <a:spcAft>
                <a:spcPts val="554"/>
              </a:spcAft>
              <a:buFont typeface="Arial" panose="020B0604020202020204" pitchFamily="34" charset="0"/>
              <a:buChar char="•"/>
            </a:pPr>
            <a:r>
              <a:rPr lang="en-US" sz="2215" dirty="0" err="1" smtClean="0"/>
              <a:t>Sala</a:t>
            </a:r>
            <a:r>
              <a:rPr lang="en-US" sz="2215" dirty="0" smtClean="0"/>
              <a:t> 40 </a:t>
            </a:r>
            <a:r>
              <a:rPr lang="en-US" sz="2215" dirty="0" err="1" smtClean="0"/>
              <a:t>bloco</a:t>
            </a:r>
            <a:r>
              <a:rPr lang="en-US" sz="2215" dirty="0" smtClean="0"/>
              <a:t> C1</a:t>
            </a:r>
          </a:p>
          <a:p>
            <a:pPr eaLnBrk="1" hangingPunct="1">
              <a:spcAft>
                <a:spcPts val="554"/>
              </a:spcAft>
              <a:buFont typeface="Arial" panose="020B0604020202020204" pitchFamily="34" charset="0"/>
              <a:buChar char="•"/>
            </a:pPr>
            <a:r>
              <a:rPr lang="en-US" sz="2215" dirty="0" smtClean="0"/>
              <a:t>Monitor da </a:t>
            </a:r>
            <a:r>
              <a:rPr lang="en-US" sz="2215" dirty="0" err="1" smtClean="0"/>
              <a:t>Disciplina</a:t>
            </a:r>
            <a:r>
              <a:rPr lang="en-US" sz="2215" dirty="0" smtClean="0"/>
              <a:t> Ricardo Gomes</a:t>
            </a:r>
          </a:p>
          <a:p>
            <a:pPr eaLnBrk="1" hangingPunct="1">
              <a:spcAft>
                <a:spcPts val="554"/>
              </a:spcAft>
              <a:buFont typeface="Arial" panose="020B0604020202020204" pitchFamily="34" charset="0"/>
              <a:buChar char="•"/>
            </a:pPr>
            <a:r>
              <a:rPr lang="en-US" sz="2215" dirty="0" err="1" smtClean="0"/>
              <a:t>Sala</a:t>
            </a:r>
            <a:r>
              <a:rPr lang="en-US" sz="2215" dirty="0" smtClean="0"/>
              <a:t> 56 (</a:t>
            </a:r>
            <a:r>
              <a:rPr lang="en-US" sz="2215" dirty="0" err="1" smtClean="0"/>
              <a:t>Ingtec</a:t>
            </a:r>
            <a:r>
              <a:rPr lang="en-US" sz="2215" dirty="0" smtClean="0"/>
              <a:t>) </a:t>
            </a:r>
            <a:r>
              <a:rPr lang="en-US" sz="2215" dirty="0" err="1" smtClean="0"/>
              <a:t>bloco</a:t>
            </a:r>
            <a:r>
              <a:rPr lang="en-US" sz="2215" dirty="0" smtClean="0"/>
              <a:t> A</a:t>
            </a:r>
          </a:p>
        </p:txBody>
      </p:sp>
      <p:sp>
        <p:nvSpPr>
          <p:cNvPr id="8" name="Textfeld 3"/>
          <p:cNvSpPr txBox="1">
            <a:spLocks noChangeArrowheads="1"/>
          </p:cNvSpPr>
          <p:nvPr/>
        </p:nvSpPr>
        <p:spPr bwMode="auto">
          <a:xfrm>
            <a:off x="6752493" y="457200"/>
            <a:ext cx="1899138" cy="463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r>
              <a:rPr lang="de-DE" sz="29539" dirty="0">
                <a:solidFill>
                  <a:srgbClr val="6C9199"/>
                </a:solidFill>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386862" y="263769"/>
            <a:ext cx="7772400" cy="1055077"/>
          </a:xfrm>
          <a:ln/>
        </p:spPr>
        <p:txBody>
          <a:bodyPr>
            <a:normAutofit/>
          </a:bodyPr>
          <a:lstStyle/>
          <a:p>
            <a:r>
              <a:rPr lang="en-US" sz="2800" b="1" cap="none" dirty="0" smtClean="0">
                <a:solidFill>
                  <a:schemeClr val="accent6"/>
                </a:solidFill>
                <a:latin typeface="Myriad Pro" panose="020B0503030403020204" pitchFamily="34" charset="0"/>
                <a:ea typeface="ＭＳ Ｐゴシック" panose="020B0600070205080204" pitchFamily="34" charset="-128"/>
              </a:rPr>
              <a:t>TRABALHO PRÉVIO: BASE DE DADOS DE MAIS DE 100 ESTUDOS DE CASO</a:t>
            </a:r>
          </a:p>
        </p:txBody>
      </p:sp>
      <p:sp>
        <p:nvSpPr>
          <p:cNvPr id="102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6475BE4-0E8F-48AA-91AD-E1BBEAF0A924}" type="slidenum">
              <a:rPr lang="de-DE" sz="1292">
                <a:solidFill>
                  <a:schemeClr val="bg1"/>
                </a:solidFill>
              </a:rPr>
              <a:pPr/>
              <a:t>5</a:t>
            </a:fld>
            <a:endParaRPr lang="de-DE" sz="1292">
              <a:solidFill>
                <a:schemeClr val="bg1"/>
              </a:solidFill>
            </a:endParaRP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15022" t="14620" r="16448" b="6189"/>
          <a:stretch/>
        </p:blipFill>
        <p:spPr>
          <a:xfrm>
            <a:off x="400440" y="1208014"/>
            <a:ext cx="7772677" cy="50403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F6475BE4-0E8F-48AA-91AD-E1BBEAF0A924}" type="slidenum">
              <a:rPr lang="de-DE" sz="1292">
                <a:solidFill>
                  <a:schemeClr val="bg1"/>
                </a:solidFill>
              </a:rPr>
              <a:pPr/>
              <a:t>6</a:t>
            </a:fld>
            <a:endParaRPr lang="de-DE" sz="1292">
              <a:solidFill>
                <a:schemeClr val="bg1"/>
              </a:solidFill>
            </a:endParaRPr>
          </a:p>
        </p:txBody>
      </p:sp>
      <p:pic>
        <p:nvPicPr>
          <p:cNvPr id="7" name="Picture 6"/>
          <p:cNvPicPr>
            <a:picLocks noChangeAspect="1"/>
          </p:cNvPicPr>
          <p:nvPr/>
        </p:nvPicPr>
        <p:blipFill rotWithShape="1">
          <a:blip r:embed="rId2"/>
          <a:srcRect l="25515" t="12895" r="26568" b="11407"/>
          <a:stretch/>
        </p:blipFill>
        <p:spPr bwMode="auto">
          <a:xfrm>
            <a:off x="386862" y="1445291"/>
            <a:ext cx="5695990" cy="5061584"/>
          </a:xfrm>
          <a:prstGeom prst="rect">
            <a:avLst/>
          </a:prstGeom>
          <a:noFill/>
          <a:ln w="9525">
            <a:noFill/>
            <a:miter lim="800000"/>
            <a:headEnd/>
            <a:tailEnd/>
          </a:ln>
        </p:spPr>
      </p:pic>
      <p:sp>
        <p:nvSpPr>
          <p:cNvPr id="6" name="Titel 1"/>
          <p:cNvSpPr txBox="1">
            <a:spLocks/>
          </p:cNvSpPr>
          <p:nvPr/>
        </p:nvSpPr>
        <p:spPr bwMode="auto">
          <a:xfrm>
            <a:off x="386862" y="263769"/>
            <a:ext cx="7772400" cy="1055077"/>
          </a:xfrm>
          <a:prstGeom prst="rect">
            <a:avLst/>
          </a:prstGeom>
          <a:noFill/>
          <a:ln w="9525">
            <a:noFill/>
            <a:miter lim="800000"/>
            <a:headEnd/>
            <a:tailEnd/>
          </a:ln>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2800" b="1" cap="none" dirty="0" smtClean="0">
                <a:solidFill>
                  <a:schemeClr val="accent6"/>
                </a:solidFill>
                <a:latin typeface="Myriad Pro" panose="020B0503030403020204" pitchFamily="34" charset="0"/>
                <a:ea typeface="ＭＳ Ｐゴシック" panose="020B0600070205080204" pitchFamily="34" charset="-128"/>
              </a:rPr>
              <a:t>TRABALHO PRÉVIO: BASE DE DADOS DE MAIS DE 100 ESTUDOS DE CASO</a:t>
            </a:r>
          </a:p>
        </p:txBody>
      </p:sp>
    </p:spTree>
    <p:extLst>
      <p:ext uri="{BB962C8B-B14F-4D97-AF65-F5344CB8AC3E}">
        <p14:creationId xmlns:p14="http://schemas.microsoft.com/office/powerpoint/2010/main" val="25509655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liennummernplatzhalt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77">
                <a:solidFill>
                  <a:schemeClr val="tx1"/>
                </a:solidFill>
                <a:latin typeface="Myriad Pro" panose="020B0503030403020204" pitchFamily="34" charset="0"/>
                <a:ea typeface="ＭＳ Ｐゴシック" panose="020B0600070205080204" pitchFamily="34" charset="-128"/>
              </a:defRPr>
            </a:lvl1pPr>
            <a:lvl2pPr marL="685817" indent="-263776" eaLnBrk="0" hangingPunct="0">
              <a:defRPr sz="1477">
                <a:solidFill>
                  <a:schemeClr val="tx1"/>
                </a:solidFill>
                <a:latin typeface="Myriad Pro" panose="020B0503030403020204" pitchFamily="34" charset="0"/>
                <a:ea typeface="ＭＳ Ｐゴシック" panose="020B0600070205080204" pitchFamily="34" charset="-128"/>
              </a:defRPr>
            </a:lvl2pPr>
            <a:lvl3pPr marL="1055103" indent="-211021" eaLnBrk="0" hangingPunct="0">
              <a:defRPr sz="1477">
                <a:solidFill>
                  <a:schemeClr val="tx1"/>
                </a:solidFill>
                <a:latin typeface="Myriad Pro" panose="020B0503030403020204" pitchFamily="34" charset="0"/>
                <a:ea typeface="ＭＳ Ｐゴシック" panose="020B0600070205080204" pitchFamily="34" charset="-128"/>
              </a:defRPr>
            </a:lvl3pPr>
            <a:lvl4pPr marL="1477145" indent="-211021" eaLnBrk="0" hangingPunct="0">
              <a:defRPr sz="1477">
                <a:solidFill>
                  <a:schemeClr val="tx1"/>
                </a:solidFill>
                <a:latin typeface="Myriad Pro" panose="020B0503030403020204" pitchFamily="34" charset="0"/>
                <a:ea typeface="ＭＳ Ｐゴシック" panose="020B0600070205080204" pitchFamily="34" charset="-128"/>
              </a:defRPr>
            </a:lvl4pPr>
            <a:lvl5pPr marL="1899186" indent="-211021" eaLnBrk="0" hangingPunct="0">
              <a:defRPr sz="1477">
                <a:solidFill>
                  <a:schemeClr val="tx1"/>
                </a:solidFill>
                <a:latin typeface="Myriad Pro" panose="020B0503030403020204" pitchFamily="34" charset="0"/>
                <a:ea typeface="ＭＳ Ｐゴシック" panose="020B0600070205080204" pitchFamily="34" charset="-128"/>
              </a:defRPr>
            </a:lvl5pPr>
            <a:lvl6pPr marL="2321227"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6pPr>
            <a:lvl7pPr marL="2743269"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7pPr>
            <a:lvl8pPr marL="3165310"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8pPr>
            <a:lvl9pPr marL="3587351" indent="-211021" eaLnBrk="0" fontAlgn="base" hangingPunct="0">
              <a:spcBef>
                <a:spcPct val="0"/>
              </a:spcBef>
              <a:spcAft>
                <a:spcPct val="0"/>
              </a:spcAft>
              <a:defRPr sz="1477">
                <a:solidFill>
                  <a:schemeClr val="tx1"/>
                </a:solidFill>
                <a:latin typeface="Myriad Pro" panose="020B0503030403020204" pitchFamily="34" charset="0"/>
                <a:ea typeface="ＭＳ Ｐゴシック" panose="020B0600070205080204" pitchFamily="34" charset="-128"/>
              </a:defRPr>
            </a:lvl9pPr>
          </a:lstStyle>
          <a:p>
            <a:fld id="{467A5BCD-2259-4441-88A8-DA7E63DD47A9}" type="slidenum">
              <a:rPr lang="de-DE" sz="1292">
                <a:solidFill>
                  <a:schemeClr val="bg1"/>
                </a:solidFill>
              </a:rPr>
              <a:pPr/>
              <a:t>7</a:t>
            </a:fld>
            <a:endParaRPr lang="de-DE" sz="1292">
              <a:solidFill>
                <a:schemeClr val="bg1"/>
              </a:solidFill>
            </a:endParaRPr>
          </a:p>
        </p:txBody>
      </p:sp>
      <p:sp>
        <p:nvSpPr>
          <p:cNvPr id="12294" name="Textfeld 3"/>
          <p:cNvSpPr txBox="1">
            <a:spLocks noChangeArrowheads="1"/>
          </p:cNvSpPr>
          <p:nvPr/>
        </p:nvSpPr>
        <p:spPr bwMode="auto">
          <a:xfrm>
            <a:off x="3780692" y="1522069"/>
            <a:ext cx="4501662"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pPr eaLnBrk="1" hangingPunct="1">
              <a:buFont typeface="Arial" panose="020B0604020202020204" pitchFamily="34" charset="0"/>
              <a:buChar char="•"/>
            </a:pPr>
            <a:r>
              <a:rPr lang="en-US" sz="2031" b="1" dirty="0" err="1" smtClean="0"/>
              <a:t>Objetivo</a:t>
            </a:r>
            <a:r>
              <a:rPr lang="en-US" sz="2031" b="1" dirty="0" smtClean="0"/>
              <a:t> dos </a:t>
            </a:r>
            <a:r>
              <a:rPr lang="en-US" sz="2031" b="1" dirty="0" err="1" smtClean="0"/>
              <a:t>estudos</a:t>
            </a:r>
            <a:r>
              <a:rPr lang="en-US" sz="2031" b="1" dirty="0" smtClean="0"/>
              <a:t> de </a:t>
            </a:r>
            <a:r>
              <a:rPr lang="en-US" sz="2031" b="1" dirty="0" err="1" smtClean="0"/>
              <a:t>caso</a:t>
            </a:r>
            <a:endParaRPr lang="en-US" sz="2031" b="1" dirty="0"/>
          </a:p>
          <a:p>
            <a:pPr eaLnBrk="1" hangingPunct="1">
              <a:buFont typeface="Arial" panose="020B0604020202020204" pitchFamily="34" charset="0"/>
              <a:buChar char="•"/>
            </a:pPr>
            <a:r>
              <a:rPr lang="en-US" sz="2031" b="1" dirty="0" err="1" smtClean="0"/>
              <a:t>Entregas</a:t>
            </a:r>
            <a:r>
              <a:rPr lang="en-US" sz="2031" b="1" dirty="0" smtClean="0"/>
              <a:t> e </a:t>
            </a:r>
            <a:r>
              <a:rPr lang="en-US" sz="2031" b="1" dirty="0" err="1" smtClean="0"/>
              <a:t>prazos</a:t>
            </a:r>
            <a:endParaRPr lang="en-US" sz="2031" b="1" dirty="0"/>
          </a:p>
          <a:p>
            <a:pPr eaLnBrk="1" hangingPunct="1">
              <a:buFont typeface="Arial" panose="020B0604020202020204" pitchFamily="34" charset="0"/>
              <a:buChar char="•"/>
            </a:pPr>
            <a:r>
              <a:rPr lang="en-US" sz="2031" b="1" dirty="0" err="1" smtClean="0"/>
              <a:t>Papéis</a:t>
            </a:r>
            <a:r>
              <a:rPr lang="en-US" sz="2031" b="1" dirty="0" smtClean="0"/>
              <a:t> e </a:t>
            </a:r>
            <a:r>
              <a:rPr lang="en-US" sz="2031" b="1" dirty="0" err="1" smtClean="0"/>
              <a:t>responsabilidades</a:t>
            </a:r>
            <a:endParaRPr lang="en-US" sz="2031" b="1" dirty="0"/>
          </a:p>
        </p:txBody>
      </p:sp>
      <p:sp>
        <p:nvSpPr>
          <p:cNvPr id="8" name="Titel 1"/>
          <p:cNvSpPr txBox="1">
            <a:spLocks/>
          </p:cNvSpPr>
          <p:nvPr/>
        </p:nvSpPr>
        <p:spPr bwMode="auto">
          <a:xfrm>
            <a:off x="304800" y="240937"/>
            <a:ext cx="7772400" cy="1055077"/>
          </a:xfrm>
          <a:prstGeom prst="rect">
            <a:avLst/>
          </a:prstGeom>
          <a:noFill/>
          <a:ln w="9525">
            <a:noFill/>
            <a:miter lim="800000"/>
            <a:headEnd/>
            <a:tailEnd/>
          </a:ln>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de-DE" b="1" cap="none" dirty="0" smtClean="0">
                <a:solidFill>
                  <a:schemeClr val="accent6"/>
                </a:solidFill>
                <a:latin typeface="Myriad Pro" panose="020B0503030403020204" pitchFamily="34" charset="0"/>
                <a:ea typeface="ＭＳ Ｐゴシック" panose="020B0600070205080204" pitchFamily="34" charset="-128"/>
              </a:rPr>
              <a:t>CONTEÚDO</a:t>
            </a:r>
          </a:p>
        </p:txBody>
      </p:sp>
      <p:sp>
        <p:nvSpPr>
          <p:cNvPr id="9" name="Textfeld 1"/>
          <p:cNvSpPr txBox="1"/>
          <p:nvPr/>
        </p:nvSpPr>
        <p:spPr>
          <a:xfrm>
            <a:off x="164123" y="1318847"/>
            <a:ext cx="8053754" cy="5262979"/>
          </a:xfrm>
          <a:prstGeom prst="rect">
            <a:avLst/>
          </a:prstGeom>
          <a:solidFill>
            <a:schemeClr val="tx1">
              <a:alpha val="10000"/>
            </a:schemeClr>
          </a:solidFill>
          <a:ln>
            <a:solidFill>
              <a:schemeClr val="bg2"/>
            </a:solidFill>
          </a:ln>
        </p:spPr>
        <p:txBody>
          <a:bodyPr>
            <a:spAutoFit/>
          </a:bodyPr>
          <a:lstStyle/>
          <a:p>
            <a:pPr>
              <a:defRPr/>
            </a:pPr>
            <a:r>
              <a:rPr lang="en-US" sz="2400" dirty="0" err="1">
                <a:solidFill>
                  <a:schemeClr val="tx1">
                    <a:lumMod val="50000"/>
                    <a:lumOff val="50000"/>
                  </a:schemeClr>
                </a:solidFill>
                <a:latin typeface="Myriad Pro" pitchFamily="-110" charset="0"/>
              </a:rPr>
              <a:t>Contexto</a:t>
            </a:r>
            <a:endParaRPr lang="en-US" sz="2400" dirty="0">
              <a:solidFill>
                <a:schemeClr val="tx1">
                  <a:lumMod val="50000"/>
                  <a:lumOff val="50000"/>
                </a:schemeClr>
              </a:solidFill>
              <a:latin typeface="Myriad Pro" pitchFamily="-110" charset="0"/>
            </a:endParaRPr>
          </a:p>
          <a:p>
            <a:pPr>
              <a:defRPr/>
            </a:pPr>
            <a:endParaRPr lang="en-US" sz="2400" dirty="0">
              <a:solidFill>
                <a:srgbClr val="B3442F"/>
              </a:solidFill>
              <a:latin typeface="Myriad Pro" pitchFamily="-110" charset="0"/>
            </a:endParaRPr>
          </a:p>
          <a:p>
            <a:pPr>
              <a:defRPr/>
            </a:pPr>
            <a:r>
              <a:rPr lang="en-US" sz="2400" b="1" dirty="0" err="1">
                <a:solidFill>
                  <a:srgbClr val="B3442F"/>
                </a:solidFill>
                <a:latin typeface="Myriad Pro" pitchFamily="-110" charset="0"/>
              </a:rPr>
              <a:t>Objetivos</a:t>
            </a:r>
            <a:endParaRPr lang="en-US" sz="2400" b="1" dirty="0">
              <a:solidFill>
                <a:srgbClr val="B3442F"/>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Público-Alvo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Conteúdo</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Pesquisas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smtClean="0">
                <a:solidFill>
                  <a:schemeClr val="tx1">
                    <a:lumMod val="50000"/>
                    <a:lumOff val="50000"/>
                  </a:schemeClr>
                </a:solidFill>
                <a:latin typeface="Myriad Pro" pitchFamily="-110" charset="0"/>
              </a:rPr>
              <a:t>Templates</a:t>
            </a:r>
            <a:endParaRPr lang="en-US" sz="2400" dirty="0">
              <a:solidFill>
                <a:schemeClr val="tx1">
                  <a:lumMod val="50000"/>
                  <a:lumOff val="50000"/>
                </a:schemeClr>
              </a:solidFill>
              <a:latin typeface="Myriad Pro" pitchFamily="-110" charset="0"/>
            </a:endParaRPr>
          </a:p>
          <a:p>
            <a:pPr>
              <a:defRPr/>
            </a:pPr>
            <a:endParaRPr lang="en-US" sz="2400" dirty="0">
              <a:solidFill>
                <a:schemeClr val="tx1">
                  <a:lumMod val="50000"/>
                  <a:lumOff val="50000"/>
                </a:schemeClr>
              </a:solidFill>
              <a:latin typeface="Myriad Pro" pitchFamily="-110" charset="0"/>
            </a:endParaRPr>
          </a:p>
          <a:p>
            <a:pPr>
              <a:defRPr/>
            </a:pPr>
            <a:r>
              <a:rPr lang="en-US" sz="2400" dirty="0" err="1" smtClean="0">
                <a:solidFill>
                  <a:schemeClr val="tx1">
                    <a:lumMod val="50000"/>
                    <a:lumOff val="50000"/>
                  </a:schemeClr>
                </a:solidFill>
                <a:latin typeface="Myriad Pro" pitchFamily="-110" charset="0"/>
              </a:rPr>
              <a:t>Próximos</a:t>
            </a:r>
            <a:r>
              <a:rPr lang="en-US" sz="2400" dirty="0" smtClean="0">
                <a:solidFill>
                  <a:schemeClr val="tx1">
                    <a:lumMod val="50000"/>
                    <a:lumOff val="50000"/>
                  </a:schemeClr>
                </a:solidFill>
                <a:latin typeface="Myriad Pro" pitchFamily="-110" charset="0"/>
              </a:rPr>
              <a:t> </a:t>
            </a:r>
            <a:r>
              <a:rPr lang="en-US" sz="2400" dirty="0" err="1" smtClean="0">
                <a:solidFill>
                  <a:schemeClr val="tx1">
                    <a:lumMod val="50000"/>
                    <a:lumOff val="50000"/>
                  </a:schemeClr>
                </a:solidFill>
                <a:latin typeface="Myriad Pro" pitchFamily="-110" charset="0"/>
              </a:rPr>
              <a:t>Passos</a:t>
            </a:r>
            <a:endParaRPr lang="en-US" sz="2400" dirty="0">
              <a:solidFill>
                <a:schemeClr val="tx1">
                  <a:lumMod val="50000"/>
                  <a:lumOff val="50000"/>
                </a:schemeClr>
              </a:solidFill>
              <a:latin typeface="Myriad Pro" pitchFamily="-110" charset="0"/>
            </a:endParaRPr>
          </a:p>
          <a:p>
            <a:pPr>
              <a:defRPr/>
            </a:pPr>
            <a:endParaRPr lang="de-DE" sz="2400" dirty="0">
              <a:solidFill>
                <a:srgbClr val="B3442F"/>
              </a:solidFill>
              <a:latin typeface="Myriad Pro" pitchFamily="-110" charset="0"/>
            </a:endParaRPr>
          </a:p>
        </p:txBody>
      </p:sp>
      <p:sp>
        <p:nvSpPr>
          <p:cNvPr id="12293" name="Rechteckige Legende 2"/>
          <p:cNvSpPr>
            <a:spLocks noChangeArrowheads="1"/>
          </p:cNvSpPr>
          <p:nvPr/>
        </p:nvSpPr>
        <p:spPr bwMode="auto">
          <a:xfrm rot="5400000">
            <a:off x="5328139" y="-336905"/>
            <a:ext cx="1406769" cy="4747846"/>
          </a:xfrm>
          <a:prstGeom prst="wedgeRectCallout">
            <a:avLst>
              <a:gd name="adj1" fmla="val 18356"/>
              <a:gd name="adj2" fmla="val 88463"/>
            </a:avLst>
          </a:prstGeom>
          <a:noFill/>
          <a:ln w="28575">
            <a:solidFill>
              <a:srgbClr val="B3442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Myriad Pro" panose="020B0503030403020204" pitchFamily="34" charset="0"/>
                <a:ea typeface="ＭＳ Ｐゴシック" panose="020B0600070205080204" pitchFamily="34" charset="-128"/>
              </a:defRPr>
            </a:lvl1pPr>
            <a:lvl2pPr marL="742950" indent="-285750" eaLnBrk="0" hangingPunct="0">
              <a:defRPr sz="1600">
                <a:solidFill>
                  <a:schemeClr val="tx1"/>
                </a:solidFill>
                <a:latin typeface="Myriad Pro" panose="020B0503030403020204" pitchFamily="34" charset="0"/>
                <a:ea typeface="ＭＳ Ｐゴシック" panose="020B0600070205080204" pitchFamily="34" charset="-128"/>
              </a:defRPr>
            </a:lvl2pPr>
            <a:lvl3pPr marL="1143000" indent="-228600" eaLnBrk="0" hangingPunct="0">
              <a:defRPr sz="1600">
                <a:solidFill>
                  <a:schemeClr val="tx1"/>
                </a:solidFill>
                <a:latin typeface="Myriad Pro" panose="020B0503030403020204" pitchFamily="34" charset="0"/>
                <a:ea typeface="ＭＳ Ｐゴシック" panose="020B0600070205080204" pitchFamily="34" charset="-128"/>
              </a:defRPr>
            </a:lvl3pPr>
            <a:lvl4pPr marL="1600200" indent="-228600" eaLnBrk="0" hangingPunct="0">
              <a:defRPr sz="1600">
                <a:solidFill>
                  <a:schemeClr val="tx1"/>
                </a:solidFill>
                <a:latin typeface="Myriad Pro" panose="020B0503030403020204" pitchFamily="34" charset="0"/>
                <a:ea typeface="ＭＳ Ｐゴシック" panose="020B0600070205080204" pitchFamily="34" charset="-128"/>
              </a:defRPr>
            </a:lvl4pPr>
            <a:lvl5pPr marL="2057400" indent="-228600" eaLnBrk="0" hangingPunct="0">
              <a:defRPr sz="1600">
                <a:solidFill>
                  <a:schemeClr val="tx1"/>
                </a:solidFill>
                <a:latin typeface="Myriad Pro" panose="020B0503030403020204" pitchFamily="34" charset="0"/>
                <a:ea typeface="ＭＳ Ｐゴシック" panose="020B0600070205080204" pitchFamily="34" charset="-128"/>
              </a:defRPr>
            </a:lvl5pPr>
            <a:lvl6pPr marL="25146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6pPr>
            <a:lvl7pPr marL="29718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7pPr>
            <a:lvl8pPr marL="34290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8pPr>
            <a:lvl9pPr marL="3886200" indent="-228600" eaLnBrk="0" fontAlgn="base" hangingPunct="0">
              <a:spcBef>
                <a:spcPct val="0"/>
              </a:spcBef>
              <a:spcAft>
                <a:spcPct val="0"/>
              </a:spcAft>
              <a:defRPr sz="1600">
                <a:solidFill>
                  <a:schemeClr val="tx1"/>
                </a:solidFill>
                <a:latin typeface="Myriad Pro" panose="020B0503030403020204" pitchFamily="34" charset="0"/>
                <a:ea typeface="ＭＳ Ｐゴシック" panose="020B0600070205080204" pitchFamily="34" charset="-128"/>
              </a:defRPr>
            </a:lvl9pPr>
          </a:lstStyle>
          <a:p>
            <a:endParaRPr lang="en-US" sz="1477"/>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3401"/>
            <a:ext cx="6154713" cy="1142999"/>
          </a:xfrm>
        </p:spPr>
        <p:txBody>
          <a:bodyPr/>
          <a:lstStyle/>
          <a:p>
            <a:r>
              <a:rPr lang="en-US" b="1" dirty="0" err="1" smtClean="0">
                <a:solidFill>
                  <a:srgbClr val="6C9199"/>
                </a:solidFill>
              </a:rPr>
              <a:t>objetivoS</a:t>
            </a:r>
            <a:endParaRPr lang="en-US" b="1" dirty="0">
              <a:solidFill>
                <a:srgbClr val="6C9199"/>
              </a:solidFill>
            </a:endParaRPr>
          </a:p>
        </p:txBody>
      </p:sp>
      <p:sp>
        <p:nvSpPr>
          <p:cNvPr id="3" name="Subtitle 2"/>
          <p:cNvSpPr>
            <a:spLocks noGrp="1"/>
          </p:cNvSpPr>
          <p:nvPr>
            <p:ph type="subTitle" idx="1"/>
          </p:nvPr>
        </p:nvSpPr>
        <p:spPr>
          <a:xfrm>
            <a:off x="533400" y="2133600"/>
            <a:ext cx="5562600" cy="3733800"/>
          </a:xfrm>
        </p:spPr>
        <p:txBody>
          <a:bodyPr>
            <a:noAutofit/>
          </a:bodyPr>
          <a:lstStyle/>
          <a:p>
            <a:r>
              <a:rPr lang="en-US" dirty="0" err="1" smtClean="0"/>
              <a:t>Entender</a:t>
            </a:r>
            <a:r>
              <a:rPr lang="en-US" dirty="0" smtClean="0"/>
              <a:t> </a:t>
            </a:r>
            <a:r>
              <a:rPr lang="en-US" dirty="0" err="1" smtClean="0"/>
              <a:t>melhor</a:t>
            </a:r>
            <a:r>
              <a:rPr lang="en-US" dirty="0" smtClean="0"/>
              <a:t> a </a:t>
            </a:r>
            <a:r>
              <a:rPr lang="en-US" dirty="0" err="1" smtClean="0"/>
              <a:t>experiencia</a:t>
            </a:r>
            <a:r>
              <a:rPr lang="en-US" dirty="0" smtClean="0"/>
              <a:t> </a:t>
            </a:r>
            <a:r>
              <a:rPr lang="en-US" dirty="0" err="1" smtClean="0"/>
              <a:t>empresarial</a:t>
            </a:r>
            <a:r>
              <a:rPr lang="en-US" dirty="0" smtClean="0"/>
              <a:t> das </a:t>
            </a:r>
            <a:r>
              <a:rPr lang="en-US" dirty="0" err="1" smtClean="0"/>
              <a:t>empresas</a:t>
            </a:r>
            <a:r>
              <a:rPr lang="en-US" dirty="0" smtClean="0"/>
              <a:t> </a:t>
            </a:r>
            <a:r>
              <a:rPr lang="en-US" dirty="0" err="1" smtClean="0"/>
              <a:t>convidadas</a:t>
            </a:r>
            <a:endParaRPr lang="en-US" dirty="0" smtClean="0"/>
          </a:p>
          <a:p>
            <a:endParaRPr lang="en-US" dirty="0" smtClean="0"/>
          </a:p>
          <a:p>
            <a:r>
              <a:rPr lang="en-US" dirty="0" err="1" smtClean="0"/>
              <a:t>Criar</a:t>
            </a:r>
            <a:r>
              <a:rPr lang="en-US" dirty="0" smtClean="0"/>
              <a:t> um </a:t>
            </a:r>
            <a:r>
              <a:rPr lang="en-US" dirty="0" err="1" smtClean="0"/>
              <a:t>momento</a:t>
            </a:r>
            <a:r>
              <a:rPr lang="en-US" dirty="0" smtClean="0"/>
              <a:t> de </a:t>
            </a:r>
            <a:r>
              <a:rPr lang="en-US" dirty="0" err="1" smtClean="0"/>
              <a:t>aproximação</a:t>
            </a:r>
            <a:r>
              <a:rPr lang="en-US" dirty="0" smtClean="0"/>
              <a:t> entre </a:t>
            </a:r>
            <a:r>
              <a:rPr lang="en-US" dirty="0" err="1" smtClean="0"/>
              <a:t>alunos</a:t>
            </a:r>
            <a:r>
              <a:rPr lang="en-US" dirty="0" smtClean="0"/>
              <a:t> da FEARP/USP e </a:t>
            </a:r>
            <a:r>
              <a:rPr lang="en-US" dirty="0" err="1" smtClean="0"/>
              <a:t>os</a:t>
            </a:r>
            <a:r>
              <a:rPr lang="en-US" dirty="0" smtClean="0"/>
              <a:t> </a:t>
            </a:r>
            <a:r>
              <a:rPr lang="en-US" dirty="0" err="1" smtClean="0"/>
              <a:t>executivos</a:t>
            </a:r>
            <a:r>
              <a:rPr lang="en-US" dirty="0" smtClean="0"/>
              <a:t> de </a:t>
            </a:r>
            <a:r>
              <a:rPr lang="en-US" dirty="0" err="1" smtClean="0"/>
              <a:t>empresas</a:t>
            </a:r>
            <a:r>
              <a:rPr lang="en-US" dirty="0" smtClean="0"/>
              <a:t> de </a:t>
            </a:r>
            <a:r>
              <a:rPr lang="en-US" dirty="0" err="1" smtClean="0"/>
              <a:t>diferentes</a:t>
            </a:r>
            <a:r>
              <a:rPr lang="en-US" dirty="0" smtClean="0"/>
              <a:t> </a:t>
            </a:r>
            <a:r>
              <a:rPr lang="en-US" dirty="0" err="1" smtClean="0"/>
              <a:t>setores</a:t>
            </a:r>
            <a:r>
              <a:rPr lang="en-US" dirty="0" smtClean="0"/>
              <a:t> e </a:t>
            </a:r>
            <a:r>
              <a:rPr lang="en-US" dirty="0" err="1" smtClean="0"/>
              <a:t>portes</a:t>
            </a:r>
            <a:r>
              <a:rPr lang="en-US" dirty="0" smtClean="0"/>
              <a:t> </a:t>
            </a:r>
            <a:endParaRPr lang="en-US" dirty="0"/>
          </a:p>
          <a:p>
            <a:r>
              <a:rPr lang="en-US" dirty="0" err="1" smtClean="0"/>
              <a:t>Criar</a:t>
            </a:r>
            <a:r>
              <a:rPr lang="en-US" dirty="0" smtClean="0"/>
              <a:t> </a:t>
            </a:r>
            <a:r>
              <a:rPr lang="en-US" dirty="0" err="1" smtClean="0"/>
              <a:t>uma</a:t>
            </a:r>
            <a:r>
              <a:rPr lang="en-US" dirty="0" smtClean="0"/>
              <a:t> </a:t>
            </a:r>
            <a:r>
              <a:rPr lang="en-US" dirty="0" err="1" smtClean="0"/>
              <a:t>biblioteca</a:t>
            </a:r>
            <a:r>
              <a:rPr lang="en-US" dirty="0" smtClean="0"/>
              <a:t> de </a:t>
            </a:r>
            <a:r>
              <a:rPr lang="en-US" dirty="0" err="1" smtClean="0"/>
              <a:t>experiencias</a:t>
            </a:r>
            <a:r>
              <a:rPr lang="en-US" dirty="0" smtClean="0"/>
              <a:t> </a:t>
            </a:r>
            <a:r>
              <a:rPr lang="en-US" dirty="0" err="1" smtClean="0"/>
              <a:t>que</a:t>
            </a:r>
            <a:r>
              <a:rPr lang="en-US" dirty="0" smtClean="0"/>
              <a:t> </a:t>
            </a:r>
            <a:r>
              <a:rPr lang="en-US" dirty="0" err="1" smtClean="0"/>
              <a:t>possam</a:t>
            </a:r>
            <a:r>
              <a:rPr lang="en-US" dirty="0" smtClean="0"/>
              <a:t> </a:t>
            </a:r>
            <a:r>
              <a:rPr lang="en-US" dirty="0" err="1" smtClean="0"/>
              <a:t>ser</a:t>
            </a:r>
            <a:r>
              <a:rPr lang="en-US" dirty="0" smtClean="0"/>
              <a:t> </a:t>
            </a:r>
            <a:r>
              <a:rPr lang="en-US" dirty="0" err="1" smtClean="0"/>
              <a:t>usadas</a:t>
            </a:r>
            <a:r>
              <a:rPr lang="en-US" dirty="0" smtClean="0"/>
              <a:t> </a:t>
            </a:r>
            <a:r>
              <a:rPr lang="en-US" dirty="0" err="1" smtClean="0"/>
              <a:t>por</a:t>
            </a:r>
            <a:r>
              <a:rPr lang="en-US" dirty="0" smtClean="0"/>
              <a:t> outros </a:t>
            </a:r>
            <a:r>
              <a:rPr lang="en-US" dirty="0" err="1" smtClean="0"/>
              <a:t>alunos</a:t>
            </a:r>
            <a:r>
              <a:rPr lang="en-US" dirty="0" smtClean="0"/>
              <a:t> e </a:t>
            </a:r>
            <a:r>
              <a:rPr lang="en-US" dirty="0" err="1" smtClean="0"/>
              <a:t>pelas</a:t>
            </a:r>
            <a:r>
              <a:rPr lang="en-US" dirty="0" smtClean="0"/>
              <a:t> </a:t>
            </a:r>
            <a:r>
              <a:rPr lang="en-US" dirty="0" err="1" smtClean="0"/>
              <a:t>proprias</a:t>
            </a:r>
            <a:r>
              <a:rPr lang="en-US" dirty="0" smtClean="0"/>
              <a:t> </a:t>
            </a:r>
            <a:r>
              <a:rPr lang="en-US" dirty="0" err="1" smtClean="0"/>
              <a:t>empresas</a:t>
            </a:r>
            <a:endParaRPr lang="en-US" dirty="0" smtClean="0"/>
          </a:p>
          <a:p>
            <a:endParaRPr lang="en-US" dirty="0"/>
          </a:p>
          <a:p>
            <a:r>
              <a:rPr lang="en-US" dirty="0" err="1" smtClean="0"/>
              <a:t>Desenvolver</a:t>
            </a:r>
            <a:r>
              <a:rPr lang="en-US" dirty="0" smtClean="0"/>
              <a:t> a </a:t>
            </a:r>
            <a:r>
              <a:rPr lang="en-US" dirty="0" err="1" smtClean="0"/>
              <a:t>habilidade</a:t>
            </a:r>
            <a:r>
              <a:rPr lang="en-US" dirty="0" smtClean="0"/>
              <a:t> </a:t>
            </a:r>
            <a:r>
              <a:rPr lang="en-US" dirty="0" err="1" smtClean="0"/>
              <a:t>analitica-critica</a:t>
            </a:r>
            <a:r>
              <a:rPr lang="en-US" dirty="0" smtClean="0"/>
              <a:t> entre </a:t>
            </a:r>
            <a:r>
              <a:rPr lang="en-US" dirty="0" err="1" smtClean="0"/>
              <a:t>os</a:t>
            </a:r>
            <a:r>
              <a:rPr lang="en-US" dirty="0" smtClean="0"/>
              <a:t> </a:t>
            </a:r>
            <a:r>
              <a:rPr lang="en-US" dirty="0" err="1" smtClean="0"/>
              <a:t>alunos</a:t>
            </a:r>
            <a:r>
              <a:rPr lang="en-US" dirty="0" smtClean="0"/>
              <a:t> </a:t>
            </a:r>
            <a:r>
              <a:rPr lang="en-US" dirty="0" err="1" smtClean="0"/>
              <a:t>participantes</a:t>
            </a:r>
            <a:endParaRPr lang="en-US" dirty="0" smtClean="0"/>
          </a:p>
          <a:p>
            <a:endParaRPr lang="en-US" dirty="0"/>
          </a:p>
        </p:txBody>
      </p:sp>
      <p:sp>
        <p:nvSpPr>
          <p:cNvPr id="4" name="Slide Number Placeholder 3"/>
          <p:cNvSpPr>
            <a:spLocks noGrp="1"/>
          </p:cNvSpPr>
          <p:nvPr>
            <p:ph type="sldNum" sz="quarter" idx="12"/>
          </p:nvPr>
        </p:nvSpPr>
        <p:spPr/>
        <p:txBody>
          <a:bodyPr/>
          <a:lstStyle/>
          <a:p>
            <a:fld id="{CC8C71D8-39DA-4CB1-BD04-D67569EFB350}" type="slidenum">
              <a:rPr lang="de-DE" smtClean="0"/>
              <a:pPr/>
              <a:t>8</a:t>
            </a:fld>
            <a:endParaRPr lang="de-DE"/>
          </a:p>
        </p:txBody>
      </p:sp>
    </p:spTree>
    <p:extLst>
      <p:ext uri="{BB962C8B-B14F-4D97-AF65-F5344CB8AC3E}">
        <p14:creationId xmlns:p14="http://schemas.microsoft.com/office/powerpoint/2010/main" val="275864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qHEHuoSrGUKMnpNyRqPuL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qHEHuoSrGUKMnpNyRqPuL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aDsJJ8nvPkylYgxOyHV7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US8Yh2UKnE6MNNCNjK3H4Q"/>
</p:tagLst>
</file>

<file path=ppt/theme/theme1.xml><?xml version="1.0" encoding="utf-8"?>
<a:theme xmlns:a="http://schemas.openxmlformats.org/drawingml/2006/main" name="Dilim">
  <a:themeElements>
    <a:clrScheme name="Dilim">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txDef>
      <a:spPr>
        <a:solidFill>
          <a:schemeClr val="tx1">
            <a:alpha val="10000"/>
          </a:schemeClr>
        </a:solidFill>
        <a:ln>
          <a:solidFill>
            <a:schemeClr val="bg2"/>
          </a:solidFill>
        </a:ln>
      </a:spPr>
      <a:bodyPr>
        <a:spAutoFit/>
      </a:bodyPr>
      <a:lstStyle>
        <a:defPPr>
          <a:defRPr sz="2400" dirty="0" err="1">
            <a:solidFill>
              <a:schemeClr val="tx1">
                <a:lumMod val="50000"/>
                <a:lumOff val="50000"/>
              </a:schemeClr>
            </a:solidFill>
            <a:latin typeface="Myriad Pro" pitchFamily="-110" charset="0"/>
          </a:defRPr>
        </a:defPPr>
      </a:lstStyle>
    </a:txDef>
  </a:objectDefaults>
  <a:extraClrSchemeLst/>
  <a:extLst>
    <a:ext uri="{05A4C25C-085E-4340-85A3-A5531E510DB2}">
      <thm15:themeFamily xmlns=""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3388</TotalTime>
  <Words>4689</Words>
  <Application>Microsoft Macintosh PowerPoint</Application>
  <PresentationFormat>On-screen Show (4:3)</PresentationFormat>
  <Paragraphs>779</Paragraphs>
  <Slides>55</Slides>
  <Notes>40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Dilim</vt:lpstr>
      <vt:lpstr>ESTUDOS DE CASOS ORGANIZAÇÕES E INOVAÇÃO </vt:lpstr>
      <vt:lpstr>PowerPoint Presentation</vt:lpstr>
      <vt:lpstr>VISÃO GERAL</vt:lpstr>
      <vt:lpstr>CONTEÚDO</vt:lpstr>
      <vt:lpstr>PARCEIROS DE PESQUISA</vt:lpstr>
      <vt:lpstr>TRABALHO PRÉVIO: BASE DE DADOS DE MAIS DE 100 ESTUDOS DE CASO</vt:lpstr>
      <vt:lpstr>PowerPoint Presentation</vt:lpstr>
      <vt:lpstr>PowerPoint Presentation</vt:lpstr>
      <vt:lpstr>objetivoS</vt:lpstr>
      <vt:lpstr>OBJETIVO:  ENTREGAS E PRAZOS</vt:lpstr>
      <vt:lpstr>PAPÉIS E RESPONSABILIDADES</vt:lpstr>
      <vt:lpstr>PowerPoint Presentation</vt:lpstr>
      <vt:lpstr>ConTEÚDO</vt:lpstr>
      <vt:lpstr>ABORDAGEM: CRIAR VALOR PARA TODOS</vt:lpstr>
      <vt:lpstr>CASOS SELECIONADOS</vt:lpstr>
      <vt:lpstr>QUESTÕES DE PESQUISA</vt:lpstr>
      <vt:lpstr>ESTRUTURA E PRINCIPAIS QUESTÕES </vt:lpstr>
      <vt:lpstr>ELEMENTOS DO ESTUDO DE CASO</vt:lpstr>
      <vt:lpstr>PowerPoint Presentation</vt:lpstr>
      <vt:lpstr>PowerPoint Presentation</vt:lpstr>
      <vt:lpstr>PERGUNTAS PARA PESQUISA:  MODELO DE NEGÓCIOS</vt:lpstr>
      <vt:lpstr>SÃO NECESSÁRIOS MODELOS DE NEGÓCIOS INOVADORES</vt:lpstr>
      <vt:lpstr>Examplo: Natura’s EKOS</vt:lpstr>
      <vt:lpstr>Examplo: Natura’s EKOS</vt:lpstr>
      <vt:lpstr>Examplo: SADIA 3S PROGRAM</vt:lpstr>
      <vt:lpstr>MOMENTO PARA INTERAÇÃO E DISCUSSÃO: DESCREVENDO O MODELO DE NEGÓCIO </vt:lpstr>
      <vt:lpstr>PowerPoint Presentation</vt:lpstr>
      <vt:lpstr>PERGUNTAS PARA PESQUISA: ATORES</vt:lpstr>
      <vt:lpstr>ATORES: 4 CATEGORIAS</vt:lpstr>
      <vt:lpstr>EXAMPLO: VOTORANTOM CELULOSE E PAPEL</vt:lpstr>
      <vt:lpstr>ExamplO: Votorantom celulose e papel</vt:lpstr>
      <vt:lpstr>EXAMPLO: VOTORANTOM CELULOSE E PAPEL</vt:lpstr>
      <vt:lpstr>MOMENTO PARA INTERAÇÃO E DISCUSSÃO:  MAPEAMENTO DOS ATORES</vt:lpstr>
      <vt:lpstr>PowerPoint Presentation</vt:lpstr>
      <vt:lpstr>PERGUNTAS PARA PESQUISA:  RESULTADOS</vt:lpstr>
      <vt:lpstr>RESULTADOS - FRAMEWORK</vt:lpstr>
      <vt:lpstr>INDENTIFICANDO RESULTADOS</vt:lpstr>
      <vt:lpstr>DOCUMENTANDO OS RESULTADOS - INDICADORES</vt:lpstr>
      <vt:lpstr>EXAMPLE: SADIA’S PROGRAM FOR SUSTAINABLE SWINE PRODUCTION (3S PROGRAM)*</vt:lpstr>
      <vt:lpstr>EXAMPLE: SADIA’S PROGRAM FOR SUSTAINABLE SWINE PRODUCTION (3S PROGRAM)*</vt:lpstr>
      <vt:lpstr>MOMENTO DE INTERAÇÃO E DISCUSSÃO IDENTIFICANDO OS RESULTADOS</vt:lpstr>
      <vt:lpstr>PowerPoint Presentation</vt:lpstr>
      <vt:lpstr>PESQUISAS DOCUMENTAL E DA LITERATURA</vt:lpstr>
      <vt:lpstr>FONTES</vt:lpstr>
      <vt:lpstr>FONTES</vt:lpstr>
      <vt:lpstr>FONTES</vt:lpstr>
      <vt:lpstr>ANTES DA ENTREVISTA</vt:lpstr>
      <vt:lpstr>DURANTE A ENTREVISTA</vt:lpstr>
      <vt:lpstr>APÓS A ENTREVISTA</vt:lpstr>
      <vt:lpstr>VISITAS AO LOCAL</vt:lpstr>
      <vt:lpstr>CONTROLE DE QUALIDADE </vt:lpstr>
      <vt:lpstr>EXAMPLO: PLÁGIO X CITAÇÃO CORRETA</vt:lpstr>
      <vt:lpstr>ConTEÚDO</vt:lpstr>
      <vt:lpstr>ConTEÚDO</vt:lpstr>
      <vt:lpstr>PRÓXIMOS PASSOS</vt:lpstr>
    </vt:vector>
  </TitlesOfParts>
  <Company>UNDP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GIM, CASE, BRAZIL</dc:subject>
  <dc:creator>Gökhan Dikmener</dc:creator>
  <cp:keywords>IICPSD;GIM;UNDP;BRAZIL;CASE;TRAINING</cp:keywords>
  <cp:lastModifiedBy>Geciane Porto</cp:lastModifiedBy>
  <cp:revision>1940</cp:revision>
  <cp:lastPrinted>2012-07-27T10:32:30Z</cp:lastPrinted>
  <dcterms:created xsi:type="dcterms:W3CDTF">2010-12-07T13:07:37Z</dcterms:created>
  <dcterms:modified xsi:type="dcterms:W3CDTF">2015-02-25T22:59:14Z</dcterms:modified>
</cp:coreProperties>
</file>