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11"/>
  </p:notesMasterIdLst>
  <p:sldIdLst>
    <p:sldId id="258" r:id="rId2"/>
    <p:sldId id="384" r:id="rId3"/>
    <p:sldId id="385" r:id="rId4"/>
    <p:sldId id="386" r:id="rId5"/>
    <p:sldId id="387" r:id="rId6"/>
    <p:sldId id="388" r:id="rId7"/>
    <p:sldId id="389" r:id="rId8"/>
    <p:sldId id="390" r:id="rId9"/>
    <p:sldId id="391" r:id="rId10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434" autoAdjust="0"/>
  </p:normalViewPr>
  <p:slideViewPr>
    <p:cSldViewPr snapToGrid="0">
      <p:cViewPr varScale="1">
        <p:scale>
          <a:sx n="85" d="100"/>
          <a:sy n="85" d="100"/>
        </p:scale>
        <p:origin x="7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25416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19/10/2020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5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0487"/>
            <a:ext cx="10515600" cy="1322751"/>
          </a:xfrm>
        </p:spPr>
        <p:txBody>
          <a:bodyPr/>
          <a:lstStyle/>
          <a:p>
            <a:pPr algn="ctr" eaLnBrk="1" hangingPunct="1">
              <a:defRPr/>
            </a:pP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CURSO DE AGRONOMIA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latin typeface="Arial" panose="020B0604020202020204" pitchFamily="34" charset="0"/>
                <a:cs typeface="Arial" panose="020B0604020202020204" pitchFamily="34" charset="0"/>
              </a:rPr>
              <a:t>Prof. Sergio Duarte</a:t>
            </a: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9CB6F85-86AE-43CD-BF96-7FC798759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55"/>
    </mc:Choice>
    <mc:Fallback>
      <p:transition spd="slow" advTm="1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59174"/>
          </a:xfrm>
        </p:spPr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BOMBAS EM SÉRIE E EM PARALELO</a:t>
            </a:r>
            <a:b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(Aula 12.1)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9175"/>
            <a:ext cx="12192000" cy="559882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8)O Ponto de trabalho e o problema da folga excessiva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8.1)O ponto de trabalho da bomba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0" y="3073659"/>
            <a:ext cx="5464785" cy="33721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6280879" y="3162925"/>
            <a:ext cx="57412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Aplicando Bernoulli de 1 a 2:</a:t>
            </a:r>
          </a:p>
          <a:p>
            <a:endParaRPr lang="pt-BR" sz="2800" dirty="0"/>
          </a:p>
          <a:p>
            <a:r>
              <a:rPr lang="pt-BR" sz="2800" dirty="0"/>
              <a:t>Hm =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+ </a:t>
            </a:r>
            <a:r>
              <a:rPr lang="pt-B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(1→2)</a:t>
            </a:r>
          </a:p>
          <a:p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 = parcela fixa + parcela f (vazão)</a:t>
            </a:r>
            <a:endParaRPr lang="pt-BR" sz="2800" dirty="0"/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EADF68C2-8F30-4262-B7A1-B9E4D1D53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93"/>
    </mc:Choice>
    <mc:Fallback>
      <p:transition spd="slow" advTm="9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954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Desenhando a Curva da Hm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8" y="1187183"/>
            <a:ext cx="3511683" cy="3229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30" y="1231396"/>
            <a:ext cx="3514563" cy="31406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3372789" y="4779005"/>
            <a:ext cx="4107304" cy="92333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Curva encanamento = energia gasta</a:t>
            </a:r>
          </a:p>
          <a:p>
            <a:endParaRPr lang="pt-BR" dirty="0"/>
          </a:p>
          <a:p>
            <a:r>
              <a:rPr lang="pt-BR" dirty="0"/>
              <a:t>Curva característica = energia fornecida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79" y="1214307"/>
            <a:ext cx="3623581" cy="32606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8470932" y="4999689"/>
            <a:ext cx="302567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err="1"/>
              <a:t>Energ</a:t>
            </a:r>
            <a:r>
              <a:rPr lang="pt-BR" dirty="0"/>
              <a:t> Gasta = </a:t>
            </a:r>
            <a:r>
              <a:rPr lang="pt-BR" dirty="0" err="1"/>
              <a:t>Energ</a:t>
            </a:r>
            <a:r>
              <a:rPr lang="pt-BR" dirty="0"/>
              <a:t> </a:t>
            </a:r>
            <a:r>
              <a:rPr lang="pt-BR" dirty="0" err="1"/>
              <a:t>Fornec</a:t>
            </a:r>
            <a:endParaRPr lang="pt-BR" dirty="0"/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35F12BA5-0463-4458-B9DC-150E351109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51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42"/>
    </mc:Choice>
    <mc:Fallback>
      <p:transition spd="slow" advTm="10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Exemplos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1" y="1763480"/>
            <a:ext cx="5298948" cy="48600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1089285" y="969608"/>
            <a:ext cx="362761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Fechamento de registro do recalque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75" y="1801189"/>
            <a:ext cx="5320259" cy="48223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CaixaDeTexto 5"/>
          <p:cNvSpPr txBox="1"/>
          <p:nvPr/>
        </p:nvSpPr>
        <p:spPr>
          <a:xfrm>
            <a:off x="7803004" y="988462"/>
            <a:ext cx="212860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Usinando o rotor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2EDCAE43-FF1A-495B-8BF0-0D3C507B6D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62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01"/>
    </mc:Choice>
    <mc:Fallback>
      <p:transition spd="slow" advTm="9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50515" x="6065838" y="3543300"/>
          <p14:tracePt t="50541" x="6042025" y="3543300"/>
          <p14:tracePt t="50562" x="6035675" y="3543300"/>
          <p14:tracePt t="50579" x="6027738" y="3543300"/>
          <p14:tracePt t="50595" x="6011863" y="3543300"/>
          <p14:tracePt t="50612" x="5989638" y="3535363"/>
          <p14:tracePt t="50629" x="5943600" y="3527425"/>
          <p14:tracePt t="50645" x="5837238" y="3513138"/>
          <p14:tracePt t="50662" x="5745163" y="3513138"/>
          <p14:tracePt t="50679" x="5684838" y="3513138"/>
          <p14:tracePt t="50695" x="5638800" y="3513138"/>
          <p14:tracePt t="50696" x="5630863" y="3521075"/>
          <p14:tracePt t="50713" x="5616575" y="3521075"/>
          <p14:tracePt t="50729" x="5608638" y="3521075"/>
          <p14:tracePt t="50745" x="5592763" y="3521075"/>
          <p14:tracePt t="50762" x="5562600" y="3513138"/>
          <p14:tracePt t="50779" x="5508625" y="3489325"/>
          <p14:tracePt t="50795" x="5464175" y="3482975"/>
          <p14:tracePt t="50812" x="5402263" y="3451225"/>
          <p14:tracePt t="50829" x="5326063" y="3421063"/>
          <p14:tracePt t="50845" x="5219700" y="3390900"/>
          <p14:tracePt t="50862" x="5075238" y="3344863"/>
          <p14:tracePt t="50879" x="4922838" y="3306763"/>
          <p14:tracePt t="50896" x="4784725" y="3268663"/>
          <p14:tracePt t="50913" x="4640263" y="3222625"/>
          <p14:tracePt t="50929" x="4556125" y="3184525"/>
          <p14:tracePt t="50945" x="4495800" y="3162300"/>
          <p14:tracePt t="50962" x="4457700" y="3132138"/>
          <p14:tracePt t="50979" x="4389438" y="3108325"/>
          <p14:tracePt t="50996" x="4289425" y="3070225"/>
          <p14:tracePt t="51012" x="4198938" y="3040063"/>
          <p14:tracePt t="51029" x="4114800" y="3025775"/>
          <p14:tracePt t="51046" x="4030663" y="3009900"/>
          <p14:tracePt t="51062" x="3962400" y="2994025"/>
          <p14:tracePt t="51079" x="3902075" y="2994025"/>
          <p14:tracePt t="51096" x="3832225" y="2963863"/>
          <p14:tracePt t="51097" x="3802063" y="2949575"/>
          <p14:tracePt t="51112" x="3725863" y="2917825"/>
          <p14:tracePt t="51129" x="3635375" y="2879725"/>
          <p14:tracePt t="51146" x="3551238" y="2849563"/>
          <p14:tracePt t="51162" x="3444875" y="2841625"/>
          <p14:tracePt t="51179" x="3344863" y="2841625"/>
          <p14:tracePt t="51196" x="3230563" y="2841625"/>
          <p14:tracePt t="51212" x="3124200" y="2857500"/>
          <p14:tracePt t="51229" x="3032125" y="2873375"/>
          <p14:tracePt t="51246" x="2994025" y="2873375"/>
          <p14:tracePt t="51262" x="2949575" y="2873375"/>
          <p14:tracePt t="51279" x="2933700" y="2865438"/>
          <p14:tracePt t="51281" x="2917825" y="2865438"/>
          <p14:tracePt t="51296" x="2903538" y="2841625"/>
          <p14:tracePt t="51312" x="2857500" y="2811463"/>
          <p14:tracePt t="51329" x="2827338" y="2789238"/>
          <p14:tracePt t="51346" x="2789238" y="2765425"/>
          <p14:tracePt t="51362" x="2727325" y="2743200"/>
          <p14:tracePt t="51379" x="2644775" y="2720975"/>
          <p14:tracePt t="51396" x="2606675" y="2705100"/>
          <p14:tracePt t="51412" x="2574925" y="2697163"/>
          <p14:tracePt t="51429" x="2506663" y="2697163"/>
          <p14:tracePt t="51446" x="2446338" y="2682875"/>
          <p14:tracePt t="51462" x="2430463" y="2674938"/>
          <p14:tracePt t="51490" x="2422525" y="2674938"/>
          <p14:tracePt t="51497" x="2416175" y="2667000"/>
          <p14:tracePt t="51512" x="2392363" y="2659063"/>
          <p14:tracePt t="51529" x="2324100" y="2644775"/>
          <p14:tracePt t="51546" x="2286000" y="2636838"/>
          <p14:tracePt t="51562" x="2239963" y="2628900"/>
          <p14:tracePt t="51579" x="2209800" y="2628900"/>
          <p14:tracePt t="51596" x="2179638" y="2620963"/>
          <p14:tracePt t="51612" x="2163763" y="2620963"/>
          <p14:tracePt t="51629" x="2133600" y="2613025"/>
          <p14:tracePt t="51646" x="2095500" y="2606675"/>
          <p14:tracePt t="51662" x="2065338" y="2590800"/>
          <p14:tracePt t="51679" x="2057400" y="2590800"/>
          <p14:tracePt t="51696" x="2041525" y="2590800"/>
          <p14:tracePt t="51713" x="2011363" y="2582863"/>
          <p14:tracePt t="51729" x="1989138" y="2574925"/>
          <p14:tracePt t="51746" x="1951038" y="2574925"/>
          <p14:tracePt t="51762" x="1882775" y="2568575"/>
          <p14:tracePt t="51779" x="1844675" y="2568575"/>
          <p14:tracePt t="51796" x="1806575" y="2568575"/>
          <p14:tracePt t="51813" x="1768475" y="2560638"/>
          <p14:tracePt t="51829" x="1736725" y="2552700"/>
          <p14:tracePt t="51881" x="1730375" y="2552700"/>
          <p14:tracePt t="51889" x="1714500" y="2544763"/>
          <p14:tracePt t="51905" x="1698625" y="2544763"/>
          <p14:tracePt t="51913" x="1676400" y="2544763"/>
          <p14:tracePt t="51929" x="1630363" y="2544763"/>
          <p14:tracePt t="51946" x="1592263" y="2530475"/>
          <p14:tracePt t="51963" x="1570038" y="2530475"/>
          <p14:tracePt t="51979" x="1554163" y="2530475"/>
          <p14:tracePt t="52012" x="1546225" y="2522538"/>
          <p14:tracePt t="52029" x="1516063" y="2514600"/>
          <p14:tracePt t="52046" x="1501775" y="2514600"/>
          <p14:tracePt t="52063" x="1470025" y="2506663"/>
          <p14:tracePt t="52079" x="1439863" y="2498725"/>
          <p14:tracePt t="52096" x="1409700" y="2492375"/>
          <p14:tracePt t="52112" x="1409700" y="2484438"/>
          <p14:tracePt t="52129" x="1401763" y="2484438"/>
          <p14:tracePt t="52146" x="1393825" y="2484438"/>
          <p14:tracePt t="52162" x="1387475" y="2484438"/>
          <p14:tracePt t="52179" x="1379538" y="2484438"/>
          <p14:tracePt t="52196" x="1371600" y="2476500"/>
          <p14:tracePt t="52213" x="1363663" y="2476500"/>
          <p14:tracePt t="52229" x="1349375" y="2468563"/>
          <p14:tracePt t="52246" x="1341438" y="2468563"/>
          <p14:tracePt t="52263" x="1325563" y="2460625"/>
          <p14:tracePt t="52279" x="1317625" y="2460625"/>
          <p14:tracePt t="52297" x="1311275" y="2460625"/>
          <p14:tracePt t="52321" x="1303338" y="2460625"/>
          <p14:tracePt t="52353" x="1295400" y="2460625"/>
          <p14:tracePt t="52385" x="1287463" y="2468563"/>
          <p14:tracePt t="52433" x="1279525" y="2468563"/>
          <p14:tracePt t="52441" x="1273175" y="2468563"/>
          <p14:tracePt t="52457" x="1265238" y="2468563"/>
          <p14:tracePt t="52466" x="1257300" y="2468563"/>
          <p14:tracePt t="52479" x="1249363" y="2468563"/>
          <p14:tracePt t="52496" x="1235075" y="2468563"/>
          <p14:tracePt t="52513" x="1227138" y="2468563"/>
          <p14:tracePt t="52561" x="1219200" y="2468563"/>
          <p14:tracePt t="52681" x="1211263" y="2468563"/>
          <p14:tracePt t="52729" x="1203325" y="2468563"/>
          <p14:tracePt t="52753" x="1189038" y="2468563"/>
          <p14:tracePt t="52769" x="1181100" y="2468563"/>
          <p14:tracePt t="52785" x="1173163" y="2468563"/>
          <p14:tracePt t="53017" x="1165225" y="2468563"/>
          <p14:tracePt t="53025" x="1158875" y="2468563"/>
          <p14:tracePt t="53049" x="1150938" y="2468563"/>
          <p14:tracePt t="53849" x="1150938" y="2460625"/>
          <p14:tracePt t="54425" x="1143000" y="2460625"/>
          <p14:tracePt t="55401" x="1143000" y="2454275"/>
          <p14:tracePt t="57417" x="1150938" y="2454275"/>
          <p14:tracePt t="58569" x="1158875" y="2454275"/>
          <p14:tracePt t="58577" x="1165225" y="2454275"/>
          <p14:tracePt t="58593" x="1173163" y="2446338"/>
          <p14:tracePt t="58609" x="1173163" y="2438400"/>
          <p14:tracePt t="5861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5831174" cy="644578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8.2-A folga excessiva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184" y="299804"/>
            <a:ext cx="5631667" cy="62658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404734" y="1094282"/>
            <a:ext cx="5426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PONTO 1 </a:t>
            </a:r>
            <a:r>
              <a:rPr lang="pt-BR" dirty="0"/>
              <a:t>= ponto de trabalho que seria correto com o rotor R1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PONTO 2 </a:t>
            </a:r>
            <a:r>
              <a:rPr lang="pt-BR" dirty="0"/>
              <a:t>= ponto com folga “f” na Hm, conforme recomendou a revenda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PONTO 3 </a:t>
            </a:r>
            <a:r>
              <a:rPr lang="pt-BR" dirty="0"/>
              <a:t>= ponto de trabalho real com o rotor R2, e que causa aquecimento no motor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PONTO 4 </a:t>
            </a:r>
            <a:r>
              <a:rPr lang="pt-BR" dirty="0"/>
              <a:t>= ponto de trabalho com o registro parcialmente fechado, de forma que energia é desperdiçada.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FFFEC133-8805-4D79-AB9E-F44BBDE227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47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62"/>
    </mc:Choice>
    <mc:Fallback>
      <p:transition spd="slow" advTm="195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824458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9)Alteração na rotação da bomba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719528"/>
            <a:ext cx="5861154" cy="6138472"/>
          </a:xfrm>
        </p:spPr>
        <p:txBody>
          <a:bodyPr/>
          <a:lstStyle/>
          <a:p>
            <a:pPr marL="0" indent="0">
              <a:buNone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As bombas que trabalham com motores diesel são as de 1750 RPM</a:t>
            </a:r>
          </a:p>
          <a:p>
            <a:pPr marL="0" indent="0">
              <a:buNone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É comum os motores diesel fazerem um trabalho mais eficiente operando de 2000 a 2200 RPM</a:t>
            </a:r>
          </a:p>
          <a:p>
            <a:pPr marL="0" indent="0">
              <a:buNone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Como transformar uma curva característica de bomba que foi feita a 1750 RPM para 2000 RPM, por exemplo ?</a:t>
            </a:r>
          </a:p>
          <a:p>
            <a:pPr marL="0" indent="0">
              <a:buNone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Problema semelhante pode ocorrer com motores elétricos operando com inversores de frequência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00" y="824459"/>
            <a:ext cx="5135649" cy="5831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EC2AEC8C-28C2-476B-B2C6-2D18198287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42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067"/>
    </mc:Choice>
    <mc:Fallback>
      <p:transition spd="slow" advTm="166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323" x="3475038" y="2560638"/>
          <p14:tracePt t="130400" x="3467100" y="2560638"/>
          <p14:tracePt t="130417" x="3467100" y="2544763"/>
          <p14:tracePt t="130425" x="3467100" y="2530475"/>
          <p14:tracePt t="130433" x="3467100" y="2506663"/>
          <p14:tracePt t="130446" x="3475038" y="2484438"/>
          <p14:tracePt t="130462" x="3497263" y="2438400"/>
          <p14:tracePt t="130479" x="3513138" y="2400300"/>
          <p14:tracePt t="130480" x="3521075" y="2378075"/>
          <p14:tracePt t="130496" x="3527425" y="2362200"/>
          <p14:tracePt t="130512" x="3543300" y="2339975"/>
          <p14:tracePt t="130529" x="3551238" y="2324100"/>
          <p14:tracePt t="130546" x="3565525" y="2293938"/>
          <p14:tracePt t="130562" x="3581400" y="2278063"/>
          <p14:tracePt t="130579" x="3603625" y="2255838"/>
          <p14:tracePt t="130596" x="3635375" y="2239963"/>
          <p14:tracePt t="130612" x="3687763" y="2217738"/>
          <p14:tracePt t="130629" x="3756025" y="2209800"/>
          <p14:tracePt t="130646" x="3832225" y="2201863"/>
          <p14:tracePt t="130662" x="3916363" y="2201863"/>
          <p14:tracePt t="130679" x="4038600" y="2201863"/>
          <p14:tracePt t="130680" x="4122738" y="2201863"/>
          <p14:tracePt t="130696" x="4321175" y="2209800"/>
          <p14:tracePt t="130712" x="4541838" y="2247900"/>
          <p14:tracePt t="130729" x="4746625" y="2286000"/>
          <p14:tracePt t="130746" x="4930775" y="2324100"/>
          <p14:tracePt t="130762" x="5105400" y="2346325"/>
          <p14:tracePt t="130779" x="5280025" y="2378075"/>
          <p14:tracePt t="130796" x="5432425" y="2400300"/>
          <p14:tracePt t="130812" x="5570538" y="2438400"/>
          <p14:tracePt t="130830" x="5676900" y="2460625"/>
          <p14:tracePt t="130846" x="5775325" y="2476500"/>
          <p14:tracePt t="130863" x="5875338" y="2492375"/>
          <p14:tracePt t="130864" x="5905500" y="2492375"/>
          <p14:tracePt t="130879" x="5959475" y="2498725"/>
          <p14:tracePt t="130896" x="6103938" y="2536825"/>
          <p14:tracePt t="130913" x="6210300" y="2568575"/>
          <p14:tracePt t="130929" x="6346825" y="2613025"/>
          <p14:tracePt t="130946" x="6430963" y="2628900"/>
          <p14:tracePt t="130962" x="6477000" y="2636838"/>
          <p14:tracePt t="130979" x="6523038" y="2644775"/>
          <p14:tracePt t="130996" x="6553200" y="2659063"/>
          <p14:tracePt t="131013" x="6561138" y="2667000"/>
          <p14:tracePt t="131057" x="6575425" y="2682875"/>
          <p14:tracePt t="131065" x="6575425" y="2689225"/>
          <p14:tracePt t="131073" x="6583363" y="2697163"/>
          <p14:tracePt t="131096" x="6583363" y="2705100"/>
          <p14:tracePt t="131121" x="6583363" y="2713038"/>
          <p14:tracePt t="131178" x="6583363" y="2720975"/>
          <p14:tracePt t="131185" x="6583363" y="2727325"/>
          <p14:tracePt t="131196" x="6591300" y="2743200"/>
          <p14:tracePt t="131213" x="6591300" y="2773363"/>
          <p14:tracePt t="131229" x="6607175" y="2803525"/>
          <p14:tracePt t="131246" x="6607175" y="2811463"/>
          <p14:tracePt t="131263" x="6613525" y="2811463"/>
          <p14:tracePt t="131279" x="6637338" y="2811463"/>
          <p14:tracePt t="131281" x="6645275" y="2811463"/>
          <p14:tracePt t="131296" x="6667500" y="2811463"/>
          <p14:tracePt t="131313" x="6675438" y="2811463"/>
          <p14:tracePt t="131329" x="6689725" y="2811463"/>
          <p14:tracePt t="131385" x="6683375" y="2811463"/>
          <p14:tracePt t="131905" x="6683375" y="2803525"/>
          <p14:tracePt t="131921" x="6689725" y="2797175"/>
          <p14:tracePt t="131928" x="6705600" y="2781300"/>
          <p14:tracePt t="131937" x="6713538" y="2773363"/>
          <p14:tracePt t="131946" x="6727825" y="2759075"/>
          <p14:tracePt t="131963" x="6789738" y="2727325"/>
          <p14:tracePt t="131980" x="6835775" y="2705100"/>
          <p14:tracePt t="131996" x="6858000" y="2689225"/>
          <p14:tracePt t="132013" x="6865938" y="2682875"/>
          <p14:tracePt t="132030" x="6880225" y="2682875"/>
          <p14:tracePt t="132046" x="6911975" y="2682875"/>
          <p14:tracePt t="132063" x="6988175" y="2682875"/>
          <p14:tracePt t="132064" x="7048500" y="2682875"/>
          <p14:tracePt t="132080" x="7170738" y="2689225"/>
          <p14:tracePt t="132096" x="7307263" y="2705100"/>
          <p14:tracePt t="132114" x="7413625" y="2720975"/>
          <p14:tracePt t="132130" x="7505700" y="2743200"/>
          <p14:tracePt t="132146" x="7566025" y="2759075"/>
          <p14:tracePt t="132163" x="7589838" y="2765425"/>
          <p14:tracePt t="132180" x="7604125" y="2773363"/>
          <p14:tracePt t="132201" x="7612063" y="2773363"/>
          <p14:tracePt t="132233" x="7620000" y="2781300"/>
          <p14:tracePt t="132241" x="7627938" y="2781300"/>
          <p14:tracePt t="132249" x="7642225" y="2789238"/>
          <p14:tracePt t="132263" x="7650163" y="2797175"/>
          <p14:tracePt t="132280" x="7712075" y="2827338"/>
          <p14:tracePt t="132296" x="7734300" y="2835275"/>
          <p14:tracePt t="132313" x="7750175" y="2835275"/>
          <p14:tracePt t="132352" x="7756525" y="2835275"/>
          <p14:tracePt t="132361" x="7764463" y="2835275"/>
          <p14:tracePt t="132369" x="7780338" y="2841625"/>
          <p14:tracePt t="132380" x="7802563" y="2841625"/>
          <p14:tracePt t="132396" x="7840663" y="2849563"/>
          <p14:tracePt t="132413" x="7864475" y="2849563"/>
          <p14:tracePt t="132430" x="7894638" y="2857500"/>
          <p14:tracePt t="132446" x="7916863" y="2865438"/>
          <p14:tracePt t="132463" x="7947025" y="2865438"/>
          <p14:tracePt t="132464" x="7962900" y="2865438"/>
          <p14:tracePt t="132480" x="7978775" y="2865438"/>
          <p14:tracePt t="132513" x="7985125" y="2865438"/>
          <p14:tracePt t="132530" x="8001000" y="2865438"/>
          <p14:tracePt t="132547" x="8047038" y="2865438"/>
          <p14:tracePt t="132563" x="8093075" y="2865438"/>
          <p14:tracePt t="132580" x="8123238" y="2857500"/>
          <p14:tracePt t="132597" x="8137525" y="2857500"/>
          <p14:tracePt t="132613" x="8161338" y="2849563"/>
          <p14:tracePt t="132630" x="8191500" y="2849563"/>
          <p14:tracePt t="132647" x="8237538" y="2849563"/>
          <p14:tracePt t="132649" x="8259763" y="2849563"/>
          <p14:tracePt t="132663" x="8275638" y="2849563"/>
          <p14:tracePt t="132680" x="8305800" y="2849563"/>
          <p14:tracePt t="132721" x="8313738" y="2849563"/>
          <p14:tracePt t="132769" x="8321675" y="2849563"/>
          <p14:tracePt t="132801" x="8328025" y="2849563"/>
          <p14:tracePt t="132809" x="8335963" y="2849563"/>
          <p14:tracePt t="132817" x="8335963" y="2841625"/>
          <p14:tracePt t="132830" x="8343900" y="2841625"/>
          <p14:tracePt t="132847" x="8351838" y="2841625"/>
          <p14:tracePt t="132863" x="8366125" y="2841625"/>
          <p14:tracePt t="132880" x="8389938" y="2827338"/>
          <p14:tracePt t="132896" x="8397875" y="2819400"/>
          <p14:tracePt t="132913" x="8412163" y="2819400"/>
          <p14:tracePt t="132930" x="8412163" y="2811463"/>
          <p14:tracePt t="132977" x="8420100" y="2811463"/>
          <p14:tracePt t="132985" x="8420100" y="2803525"/>
          <p14:tracePt t="133017" x="8428038" y="2797175"/>
          <p14:tracePt t="133065" x="8435975" y="2797175"/>
          <p14:tracePt t="133073" x="8435975" y="2789238"/>
          <p14:tracePt t="133089" x="8442325" y="2789238"/>
          <p14:tracePt t="133097" x="8442325" y="2773363"/>
          <p14:tracePt t="133161" x="8450263" y="2765425"/>
          <p14:tracePt t="135921" x="8450263" y="2759075"/>
          <p14:tracePt t="135937" x="8458200" y="2759075"/>
          <p14:tracePt t="135985" x="8458200" y="2751138"/>
          <p14:tracePt t="135993" x="8466138" y="2751138"/>
          <p14:tracePt t="136017" x="8466138" y="2743200"/>
          <p14:tracePt t="136025" x="8466138" y="2735263"/>
          <p14:tracePt t="136161" x="8466138" y="2727325"/>
          <p14:tracePt t="136185" x="8474075" y="2727325"/>
          <p14:tracePt t="136210" x="8474075" y="2720975"/>
          <p14:tracePt t="136233" x="8474075" y="2713038"/>
          <p14:tracePt t="136257" x="8474075" y="2705100"/>
          <p14:tracePt t="136361" x="8474075" y="2697163"/>
          <p14:tracePt t="136377" x="8480425" y="2697163"/>
          <p14:tracePt t="136401" x="8480425" y="2689225"/>
          <p14:tracePt t="136441" x="8480425" y="2682875"/>
          <p14:tracePt t="136465" x="8488363" y="2674938"/>
          <p14:tracePt t="136489" x="8488363" y="2667000"/>
          <p14:tracePt t="136497" x="8496300" y="2667000"/>
          <p14:tracePt t="136505" x="8496300" y="2659063"/>
          <p14:tracePt t="136529" x="8496300" y="2651125"/>
          <p14:tracePt t="136537" x="8504238" y="2644775"/>
          <p14:tracePt t="136593" x="8504238" y="2636838"/>
          <p14:tracePt t="136625" x="8512175" y="2628900"/>
          <p14:tracePt t="136641" x="8512175" y="2620963"/>
          <p14:tracePt t="136665" x="8518525" y="2613025"/>
          <p14:tracePt t="136681" x="8526463" y="2598738"/>
          <p14:tracePt t="136704" x="8526463" y="2590800"/>
          <p14:tracePt t="136745" x="8534400" y="2582863"/>
          <p14:tracePt t="136801" x="8534400" y="2574925"/>
          <p14:tracePt t="136809" x="8542338" y="2568575"/>
          <p14:tracePt t="136833" x="8550275" y="2560638"/>
          <p14:tracePt t="136857" x="8556625" y="2552700"/>
          <p14:tracePt t="136865" x="8564563" y="2544763"/>
          <p14:tracePt t="136873" x="8572500" y="2544763"/>
          <p14:tracePt t="136881" x="8572500" y="2530475"/>
          <p14:tracePt t="136898" x="8580438" y="2530475"/>
          <p14:tracePt t="136915" x="8580438" y="2514600"/>
          <p14:tracePt t="136953" x="8588375" y="2514600"/>
          <p14:tracePt t="136993" x="8594725" y="2514600"/>
          <p14:tracePt t="137017" x="8602663" y="2514600"/>
          <p14:tracePt t="137032" x="8610600" y="2514600"/>
          <p14:tracePt t="137049" x="8618538" y="2506663"/>
          <p14:tracePt t="137065" x="8626475" y="2506663"/>
          <p14:tracePt t="137105" x="8632825" y="2506663"/>
          <p14:tracePt t="137145" x="8640763" y="2506663"/>
          <p14:tracePt t="137161" x="8656638" y="2498725"/>
          <p14:tracePt t="137185" x="8664575" y="2498725"/>
          <p14:tracePt t="137209" x="8670925" y="2498725"/>
          <p14:tracePt t="137217" x="8678863" y="2498725"/>
          <p14:tracePt t="137232" x="8686800" y="2492375"/>
          <p14:tracePt t="137289" x="8694738" y="2492375"/>
          <p14:tracePt t="137313" x="8709025" y="2492375"/>
          <p14:tracePt t="137328" x="8716963" y="2492375"/>
          <p14:tracePt t="137353" x="8724900" y="2492375"/>
          <p14:tracePt t="137361" x="8732838" y="2492375"/>
          <p14:tracePt t="137369" x="8732838" y="2484438"/>
          <p14:tracePt t="137382" x="8740775" y="2484438"/>
          <p14:tracePt t="137398" x="8747125" y="2484438"/>
          <p14:tracePt t="137417" x="8747125" y="2476500"/>
          <p14:tracePt t="137432" x="8763000" y="2476500"/>
          <p14:tracePt t="137449" x="8770938" y="2476500"/>
          <p14:tracePt t="137465" x="8770938" y="2468563"/>
          <p14:tracePt t="137482" x="8785225" y="2460625"/>
          <p14:tracePt t="137498" x="8801100" y="2460625"/>
          <p14:tracePt t="137515" x="8809038" y="2460625"/>
          <p14:tracePt t="137532" x="8816975" y="2460625"/>
          <p14:tracePt t="137548" x="8823325" y="2460625"/>
          <p14:tracePt t="137565" x="8831263" y="2454275"/>
          <p14:tracePt t="137582" x="8839200" y="2454275"/>
          <p14:tracePt t="137598" x="8855075" y="2454275"/>
          <p14:tracePt t="137616" x="8869363" y="2438400"/>
          <p14:tracePt t="137632" x="8877300" y="2438400"/>
          <p14:tracePt t="137649" x="8885238" y="2438400"/>
          <p14:tracePt t="137705" x="8893175" y="2438400"/>
          <p14:tracePt t="137713" x="8899525" y="2430463"/>
          <p14:tracePt t="137729" x="8907463" y="2430463"/>
          <p14:tracePt t="137745" x="8915400" y="2430463"/>
          <p14:tracePt t="137753" x="8923338" y="2430463"/>
          <p14:tracePt t="137769" x="8937625" y="2430463"/>
          <p14:tracePt t="137817" x="8945563" y="2430463"/>
          <p14:tracePt t="137906" x="8953500" y="2430463"/>
          <p14:tracePt t="137929" x="8961438" y="2430463"/>
          <p14:tracePt t="138409" x="8969375" y="2430463"/>
          <p14:tracePt t="138465" x="8969375" y="2438400"/>
          <p14:tracePt t="138481" x="8969375" y="2454275"/>
          <p14:tracePt t="138497" x="8969375" y="2468563"/>
          <p14:tracePt t="138505" x="8969375" y="2484438"/>
          <p14:tracePt t="138515" x="8969375" y="2498725"/>
          <p14:tracePt t="138532" x="8953500" y="2544763"/>
          <p14:tracePt t="138549" x="8945563" y="2582863"/>
          <p14:tracePt t="138565" x="8931275" y="2628900"/>
          <p14:tracePt t="138582" x="8915400" y="2689225"/>
          <p14:tracePt t="138599" x="8899525" y="2727325"/>
          <p14:tracePt t="138601" x="8893175" y="2751138"/>
          <p14:tracePt t="138615" x="8893175" y="2773363"/>
          <p14:tracePt t="138632" x="8877300" y="2879725"/>
          <p14:tracePt t="138649" x="8861425" y="2979738"/>
          <p14:tracePt t="138665" x="8847138" y="3086100"/>
          <p14:tracePt t="138682" x="8831263" y="3200400"/>
          <p14:tracePt t="138699" x="8823325" y="3314700"/>
          <p14:tracePt t="138715" x="8823325" y="3413125"/>
          <p14:tracePt t="138732" x="8823325" y="3497263"/>
          <p14:tracePt t="138749" x="8823325" y="3581400"/>
          <p14:tracePt t="138765" x="8823325" y="3673475"/>
          <p14:tracePt t="138782" x="8823325" y="3763963"/>
          <p14:tracePt t="138799" x="8823325" y="3840163"/>
          <p14:tracePt t="138815" x="8823325" y="3908425"/>
          <p14:tracePt t="138816" x="8823325" y="3940175"/>
          <p14:tracePt t="138832" x="8823325" y="3992563"/>
          <p14:tracePt t="138849" x="8823325" y="4060825"/>
          <p14:tracePt t="138865" x="8823325" y="4122738"/>
          <p14:tracePt t="138882" x="8823325" y="4175125"/>
          <p14:tracePt t="138899" x="8823325" y="4229100"/>
          <p14:tracePt t="138915" x="8823325" y="4289425"/>
          <p14:tracePt t="138932" x="8823325" y="4351338"/>
          <p14:tracePt t="138949" x="8823325" y="4403725"/>
          <p14:tracePt t="138965" x="8823325" y="4441825"/>
          <p14:tracePt t="138982" x="8823325" y="4473575"/>
          <p14:tracePt t="138999" x="8823325" y="4479925"/>
          <p14:tracePt t="139001" x="8823325" y="4487863"/>
          <p14:tracePt t="139016" x="8823325" y="4503738"/>
          <p14:tracePt t="139032" x="8823325" y="4541838"/>
          <p14:tracePt t="139049" x="8823325" y="4610100"/>
          <p14:tracePt t="139065" x="8823325" y="4716463"/>
          <p14:tracePt t="139082" x="8823325" y="4830763"/>
          <p14:tracePt t="139099" x="8823325" y="4937125"/>
          <p14:tracePt t="139116" x="8823325" y="5045075"/>
          <p14:tracePt t="139132" x="8809038" y="5121275"/>
          <p14:tracePt t="139149" x="8801100" y="5159375"/>
          <p14:tracePt t="139166" x="8801100" y="5173663"/>
          <p14:tracePt t="139199" x="8801100" y="5181600"/>
          <p14:tracePt t="139216" x="8801100" y="5211763"/>
          <p14:tracePt t="139232" x="8785225" y="5265738"/>
          <p14:tracePt t="139249" x="8778875" y="5341938"/>
          <p14:tracePt t="139266" x="8763000" y="5426075"/>
          <p14:tracePt t="139282" x="8747125" y="5516563"/>
          <p14:tracePt t="139299" x="8747125" y="5554663"/>
          <p14:tracePt t="139315" x="8747125" y="5578475"/>
          <p14:tracePt t="139332" x="8740775" y="5584825"/>
          <p14:tracePt t="139425" x="8732838" y="5584825"/>
          <p14:tracePt t="139505" x="8732838" y="5592763"/>
          <p14:tracePt t="139601" x="8724900" y="5600700"/>
          <p14:tracePt t="139665" x="8716963" y="5608638"/>
          <p14:tracePt t="139729" x="8709025" y="5608638"/>
          <p14:tracePt t="139761" x="8702675" y="5608638"/>
          <p14:tracePt t="139785" x="8694738" y="5608638"/>
          <p14:tracePt t="139889" x="8686800" y="5608638"/>
          <p14:tracePt t="139945" x="8670925" y="5608638"/>
          <p14:tracePt t="140057" x="8664575" y="5608638"/>
          <p14:tracePt t="140185" x="8656638" y="5608638"/>
          <p14:tracePt t="140209" x="8648700" y="5608638"/>
          <p14:tracePt t="140233" x="8640763" y="5600700"/>
          <p14:tracePt t="140281" x="8632825" y="5592763"/>
          <p14:tracePt t="140313" x="8626475" y="5592763"/>
          <p14:tracePt t="140473" x="8618538" y="5584825"/>
          <p14:tracePt t="140529" x="8618538" y="5578475"/>
          <p14:tracePt t="140673" x="8618538" y="5570538"/>
          <p14:tracePt t="140777" x="8618538" y="5562600"/>
          <p14:tracePt t="140801" x="8618538" y="5554663"/>
          <p14:tracePt t="140817" x="8618538" y="5546725"/>
          <p14:tracePt t="140857" x="8618538" y="5540375"/>
          <p14:tracePt t="140921" x="8618538" y="5532438"/>
          <p14:tracePt t="140945" x="8618538" y="5524500"/>
          <p14:tracePt t="140969" x="8626475" y="5508625"/>
          <p14:tracePt t="140977" x="8632825" y="5508625"/>
          <p14:tracePt t="140994" x="8632825" y="5502275"/>
          <p14:tracePt t="141026" x="8640763" y="5494338"/>
          <p14:tracePt t="141049" x="8640763" y="5486400"/>
          <p14:tracePt t="141081" x="8648700" y="5486400"/>
          <p14:tracePt t="141097" x="8656638" y="5478463"/>
          <p14:tracePt t="141113" x="8656638" y="5470525"/>
          <p14:tracePt t="141129" x="8664575" y="5464175"/>
          <p14:tracePt t="141153" x="8670925" y="5456238"/>
          <p14:tracePt t="141169" x="8678863" y="5448300"/>
          <p14:tracePt t="141177" x="8686800" y="5448300"/>
          <p14:tracePt t="141185" x="8694738" y="5440363"/>
          <p14:tracePt t="141200" x="8694738" y="5432425"/>
          <p14:tracePt t="141216" x="8709025" y="5418138"/>
          <p14:tracePt t="141233" x="8716963" y="5410200"/>
          <p14:tracePt t="141250" x="8724900" y="5410200"/>
          <p14:tracePt t="141266" x="8732838" y="5402263"/>
          <p14:tracePt t="141283" x="8740775" y="5394325"/>
          <p14:tracePt t="141299" x="8740775" y="5387975"/>
          <p14:tracePt t="141316" x="8747125" y="5380038"/>
          <p14:tracePt t="141333" x="8763000" y="5372100"/>
          <p14:tracePt t="141350" x="8763000" y="5364163"/>
          <p14:tracePt t="141366" x="8770938" y="5349875"/>
          <p14:tracePt t="141383" x="8778875" y="5341938"/>
          <p14:tracePt t="141384" x="8785225" y="5334000"/>
          <p14:tracePt t="141400" x="8793163" y="5326063"/>
          <p14:tracePt t="141416" x="8801100" y="5311775"/>
          <p14:tracePt t="141433" x="8809038" y="5303838"/>
          <p14:tracePt t="141450" x="8816975" y="5295900"/>
          <p14:tracePt t="141466" x="8816975" y="5287963"/>
          <p14:tracePt t="141483" x="8816975" y="5280025"/>
          <p14:tracePt t="141500" x="8823325" y="5280025"/>
          <p14:tracePt t="141516" x="8823325" y="5273675"/>
          <p14:tracePt t="141533" x="8831263" y="5273675"/>
          <p14:tracePt t="141550" x="8831263" y="5257800"/>
          <p14:tracePt t="141566" x="8847138" y="5249863"/>
          <p14:tracePt t="141569" x="8847138" y="5241925"/>
          <p14:tracePt t="141583" x="8847138" y="5235575"/>
          <p14:tracePt t="141600" x="8861425" y="5211763"/>
          <p14:tracePt t="141616" x="8877300" y="5181600"/>
          <p14:tracePt t="141633" x="8877300" y="5173663"/>
          <p14:tracePt t="141650" x="8885238" y="5151438"/>
          <p14:tracePt t="141673" x="8885238" y="5143500"/>
          <p14:tracePt t="141683" x="8893175" y="5143500"/>
          <p14:tracePt t="141700" x="8893175" y="5135563"/>
          <p14:tracePt t="141721" x="8893175" y="5127625"/>
          <p14:tracePt t="141733" x="8899525" y="5127625"/>
          <p14:tracePt t="141750" x="8899525" y="5113338"/>
          <p14:tracePt t="141767" x="8907463" y="5105400"/>
          <p14:tracePt t="141783" x="8907463" y="5097463"/>
          <p14:tracePt t="141800" x="8915400" y="5083175"/>
          <p14:tracePt t="141816" x="8915400" y="5067300"/>
          <p14:tracePt t="141833" x="8923338" y="5037138"/>
          <p14:tracePt t="141850" x="8931275" y="5013325"/>
          <p14:tracePt t="141867" x="8937625" y="5006975"/>
          <p14:tracePt t="141883" x="8937625" y="4999038"/>
          <p14:tracePt t="141900" x="8937625" y="4991100"/>
          <p14:tracePt t="141961" x="8945563" y="4983163"/>
          <p14:tracePt t="142001" x="8945563" y="4975225"/>
          <p14:tracePt t="142009" x="8953500" y="4968875"/>
          <p14:tracePt t="142026" x="8953500" y="4960938"/>
          <p14:tracePt t="142049" x="8953500" y="4953000"/>
          <p14:tracePt t="142065" x="8953500" y="4945063"/>
          <p14:tracePt t="142161" x="8953500" y="4937125"/>
          <p14:tracePt t="142177" x="8953500" y="4930775"/>
          <p14:tracePt t="142200" x="8953500" y="4922838"/>
          <p14:tracePt t="142233" x="8953500" y="4914900"/>
          <p14:tracePt t="142257" x="8953500" y="4899025"/>
          <p14:tracePt t="142273" x="8953500" y="4892675"/>
          <p14:tracePt t="142289" x="8953500" y="4884738"/>
          <p14:tracePt t="142297" x="8953500" y="4876800"/>
          <p14:tracePt t="142313" x="8953500" y="4868863"/>
          <p14:tracePt t="142321" x="8953500" y="4860925"/>
          <p14:tracePt t="142333" x="8953500" y="4854575"/>
          <p14:tracePt t="142350" x="8945563" y="4822825"/>
          <p14:tracePt t="142367" x="8937625" y="4792663"/>
          <p14:tracePt t="142370" x="8937625" y="4778375"/>
          <p14:tracePt t="142383" x="8937625" y="4754563"/>
          <p14:tracePt t="142400" x="8923338" y="4656138"/>
          <p14:tracePt t="142417" x="8907463" y="4579938"/>
          <p14:tracePt t="142433" x="8877300" y="4479925"/>
          <p14:tracePt t="142450" x="8847138" y="4365625"/>
          <p14:tracePt t="142467" x="8809038" y="4259263"/>
          <p14:tracePt t="142484" x="8755063" y="4144963"/>
          <p14:tracePt t="142500" x="8709025" y="4046538"/>
          <p14:tracePt t="142517" x="8670925" y="3946525"/>
          <p14:tracePt t="142534" x="8632825" y="3856038"/>
          <p14:tracePt t="142550" x="8588375" y="3741738"/>
          <p14:tracePt t="142567" x="8556625" y="3635375"/>
          <p14:tracePt t="142569" x="8550275" y="3597275"/>
          <p14:tracePt t="142583" x="8534400" y="3543300"/>
          <p14:tracePt t="142600" x="8496300" y="3406775"/>
          <p14:tracePt t="142617" x="8466138" y="3314700"/>
          <p14:tracePt t="142634" x="8435975" y="3216275"/>
          <p14:tracePt t="142650" x="8404225" y="3140075"/>
          <p14:tracePt t="142667" x="8374063" y="3063875"/>
          <p14:tracePt t="142683" x="8343900" y="2987675"/>
          <p14:tracePt t="142700" x="8321675" y="2925763"/>
          <p14:tracePt t="142717" x="8289925" y="2865438"/>
          <p14:tracePt t="142733" x="8275638" y="2835275"/>
          <p14:tracePt t="142750" x="8259763" y="2803525"/>
          <p14:tracePt t="142752" x="8259763" y="2797175"/>
          <p14:tracePt t="142767" x="8245475" y="2781300"/>
          <p14:tracePt t="142784" x="8237538" y="2773363"/>
          <p14:tracePt t="142800" x="8229600" y="2759075"/>
          <p14:tracePt t="142817" x="8221663" y="2751138"/>
          <p14:tracePt t="142834" x="8221663" y="2743200"/>
          <p14:tracePt t="142850" x="8213725" y="2735263"/>
          <p14:tracePt t="142867" x="8191500" y="2727325"/>
          <p14:tracePt t="142884" x="8175625" y="2720975"/>
          <p14:tracePt t="142900" x="8153400" y="2705100"/>
          <p14:tracePt t="142917" x="8115300" y="2689225"/>
          <p14:tracePt t="142934" x="8093075" y="2667000"/>
          <p14:tracePt t="142950" x="8054975" y="2651125"/>
          <p14:tracePt t="142967" x="8016875" y="2636838"/>
          <p14:tracePt t="142968" x="7985125" y="2620963"/>
          <p14:tracePt t="142984" x="7954963" y="2598738"/>
          <p14:tracePt t="143000" x="7902575" y="2568575"/>
          <p14:tracePt t="143017" x="7870825" y="2552700"/>
          <p14:tracePt t="143034" x="7832725" y="2536825"/>
          <p14:tracePt t="143050" x="7802563" y="2514600"/>
          <p14:tracePt t="143067" x="7764463" y="2492375"/>
          <p14:tracePt t="143084" x="7726363" y="2460625"/>
          <p14:tracePt t="143100" x="7680325" y="2430463"/>
          <p14:tracePt t="143117" x="7620000" y="2392363"/>
          <p14:tracePt t="143133" x="7573963" y="2362200"/>
          <p14:tracePt t="143150" x="7527925" y="2332038"/>
          <p14:tracePt t="143167" x="7483475" y="2301875"/>
          <p14:tracePt t="143184" x="7475538" y="2286000"/>
          <p14:tracePt t="143200" x="7467600" y="2286000"/>
          <p14:tracePt t="143217" x="7459663" y="2286000"/>
          <p14:tracePt t="143249" x="7451725" y="2286000"/>
          <p14:tracePt t="143289" x="7445375" y="2286000"/>
          <p14:tracePt t="143361" x="7437438" y="2286000"/>
          <p14:tracePt t="143409" x="7429500" y="2293938"/>
          <p14:tracePt t="143473" x="7429500" y="2301875"/>
          <p14:tracePt t="143481" x="7421563" y="2301875"/>
          <p14:tracePt t="143489" x="7413625" y="2308225"/>
          <p14:tracePt t="143529" x="7407275" y="2316163"/>
          <p14:tracePt t="143593" x="7399338" y="2324100"/>
          <p14:tracePt t="143929" x="7407275" y="2324100"/>
          <p14:tracePt t="143937" x="7407275" y="2332038"/>
          <p14:tracePt t="143945" x="7421563" y="2339975"/>
          <p14:tracePt t="143961" x="7429500" y="2339975"/>
          <p14:tracePt t="143968" x="7429500" y="2346325"/>
          <p14:tracePt t="143984" x="7437438" y="2346325"/>
          <p14:tracePt t="144017" x="7445375" y="2346325"/>
          <p14:tracePt t="144049" x="7451725" y="2354263"/>
          <p14:tracePt t="144065" x="7451725" y="2362200"/>
          <p14:tracePt t="144081" x="7459663" y="2362200"/>
          <p14:tracePt t="144097" x="7467600" y="2370138"/>
          <p14:tracePt t="144113" x="7475538" y="2370138"/>
          <p14:tracePt t="144122" x="7483475" y="2370138"/>
          <p14:tracePt t="144134" x="7489825" y="2378075"/>
          <p14:tracePt t="144151" x="7513638" y="2384425"/>
          <p14:tracePt t="144167" x="7527925" y="2392363"/>
          <p14:tracePt t="144184" x="7543800" y="2400300"/>
          <p14:tracePt t="144201" x="7551738" y="2400300"/>
          <p14:tracePt t="144217" x="7559675" y="2400300"/>
          <p14:tracePt t="144241" x="7573963" y="2408238"/>
          <p14:tracePt t="144257" x="7581900" y="2408238"/>
          <p14:tracePt t="144267" x="7589838" y="2408238"/>
          <p14:tracePt t="144284" x="7604125" y="2416175"/>
          <p14:tracePt t="144301" x="7627938" y="2422525"/>
          <p14:tracePt t="144317" x="7642225" y="2422525"/>
          <p14:tracePt t="144334" x="7673975" y="2438400"/>
          <p14:tracePt t="144351" x="7712075" y="2446338"/>
          <p14:tracePt t="144354" x="7726363" y="2454275"/>
          <p14:tracePt t="144367" x="7750175" y="2460625"/>
          <p14:tracePt t="144384" x="7802563" y="2468563"/>
          <p14:tracePt t="144401" x="7826375" y="2484438"/>
          <p14:tracePt t="144417" x="7832725" y="2484438"/>
          <p14:tracePt t="144434" x="7856538" y="2492375"/>
          <p14:tracePt t="144451" x="7864475" y="2498725"/>
          <p14:tracePt t="144467" x="7878763" y="2498725"/>
          <p14:tracePt t="144484" x="7894638" y="2498725"/>
          <p14:tracePt t="144501" x="7908925" y="2506663"/>
          <p14:tracePt t="144517" x="7940675" y="2514600"/>
          <p14:tracePt t="144534" x="7978775" y="2530475"/>
          <p14:tracePt t="144551" x="8001000" y="2530475"/>
          <p14:tracePt t="144568" x="8039100" y="2544763"/>
          <p14:tracePt t="144584" x="8069263" y="2560638"/>
          <p14:tracePt t="144601" x="8093075" y="2568575"/>
          <p14:tracePt t="144617" x="8115300" y="2582863"/>
          <p14:tracePt t="144634" x="8145463" y="2590800"/>
          <p14:tracePt t="144651" x="8161338" y="2598738"/>
          <p14:tracePt t="144667" x="8191500" y="2613025"/>
          <p14:tracePt t="144684" x="8229600" y="2620963"/>
          <p14:tracePt t="144701" x="8275638" y="2651125"/>
          <p14:tracePt t="144717" x="8305800" y="2659063"/>
          <p14:tracePt t="144734" x="8343900" y="2674938"/>
          <p14:tracePt t="144751" x="8359775" y="2689225"/>
          <p14:tracePt t="144752" x="8374063" y="2697163"/>
          <p14:tracePt t="144768" x="8404225" y="2713038"/>
          <p14:tracePt t="144784" x="8420100" y="2713038"/>
          <p14:tracePt t="144801" x="8435975" y="2720975"/>
          <p14:tracePt t="144818" x="8450263" y="2727325"/>
          <p14:tracePt t="144834" x="8488363" y="2743200"/>
          <p14:tracePt t="144851" x="8526463" y="2759075"/>
          <p14:tracePt t="144868" x="8572500" y="2773363"/>
          <p14:tracePt t="144884" x="8610600" y="2803525"/>
          <p14:tracePt t="144901" x="8632825" y="2811463"/>
          <p14:tracePt t="144918" x="8664575" y="2819400"/>
          <p14:tracePt t="144934" x="8686800" y="2835275"/>
          <p14:tracePt t="144951" x="8709025" y="2835275"/>
          <p14:tracePt t="144953" x="8732838" y="2841625"/>
          <p14:tracePt t="144968" x="8740775" y="2849563"/>
          <p14:tracePt t="144984" x="8770938" y="2865438"/>
          <p14:tracePt t="145001" x="8801100" y="2879725"/>
          <p14:tracePt t="145018" x="8839200" y="2895600"/>
          <p14:tracePt t="145034" x="8877300" y="2917825"/>
          <p14:tracePt t="145051" x="8915400" y="2933700"/>
          <p14:tracePt t="145068" x="8937625" y="2941638"/>
          <p14:tracePt t="145084" x="8961438" y="2955925"/>
          <p14:tracePt t="145118" x="8975725" y="2963863"/>
          <p14:tracePt t="145134" x="8999538" y="2971800"/>
          <p14:tracePt t="145136" x="8999538" y="2979738"/>
          <p14:tracePt t="145151" x="9013825" y="2979738"/>
          <p14:tracePt t="145168" x="9045575" y="3001963"/>
          <p14:tracePt t="145184" x="9059863" y="3009900"/>
          <p14:tracePt t="145201" x="9075738" y="3025775"/>
          <p14:tracePt t="145218" x="9090025" y="3040063"/>
          <p14:tracePt t="145234" x="9113838" y="3055938"/>
          <p14:tracePt t="145251" x="9144000" y="3070225"/>
          <p14:tracePt t="145268" x="9159875" y="3086100"/>
          <p14:tracePt t="145284" x="9190038" y="3108325"/>
          <p14:tracePt t="145301" x="9197975" y="3116263"/>
          <p14:tracePt t="145318" x="9212263" y="3132138"/>
          <p14:tracePt t="145334" x="9236075" y="3146425"/>
          <p14:tracePt t="145351" x="9258300" y="3170238"/>
          <p14:tracePt t="145352" x="9266238" y="3184525"/>
          <p14:tracePt t="145368" x="9288463" y="3208338"/>
          <p14:tracePt t="145384" x="9296400" y="3216275"/>
          <p14:tracePt t="145401" x="9304338" y="3222625"/>
          <p14:tracePt t="145418" x="9318625" y="3238500"/>
          <p14:tracePt t="145434" x="9342438" y="3260725"/>
          <p14:tracePt t="145451" x="9364663" y="3284538"/>
          <p14:tracePt t="145468" x="9380538" y="3306763"/>
          <p14:tracePt t="145484" x="9402763" y="3322638"/>
          <p14:tracePt t="145501" x="9410700" y="3336925"/>
          <p14:tracePt t="145518" x="9418638" y="3344863"/>
          <p14:tracePt t="145534" x="9426575" y="3352800"/>
          <p14:tracePt t="145551" x="9440863" y="3368675"/>
          <p14:tracePt t="145568" x="9464675" y="3398838"/>
          <p14:tracePt t="145584" x="9494838" y="3444875"/>
          <p14:tracePt t="145601" x="9525000" y="3475038"/>
          <p14:tracePt t="145618" x="9540875" y="3489325"/>
          <p14:tracePt t="145634" x="9563100" y="3513138"/>
          <p14:tracePt t="145651" x="9578975" y="3527425"/>
          <p14:tracePt t="145668" x="9585325" y="3535363"/>
          <p14:tracePt t="145684" x="9593263" y="3543300"/>
          <p14:tracePt t="145701" x="9609138" y="3559175"/>
          <p14:tracePt t="145718" x="9617075" y="3565525"/>
          <p14:tracePt t="145735" x="9631363" y="3581400"/>
          <p14:tracePt t="145751" x="9647238" y="3597275"/>
          <p14:tracePt t="145752" x="9655175" y="3603625"/>
          <p14:tracePt t="145768" x="9669463" y="3619500"/>
          <p14:tracePt t="145784" x="9685338" y="3635375"/>
          <p14:tracePt t="145801" x="9699625" y="3649663"/>
          <p14:tracePt t="145818" x="9707563" y="3657600"/>
          <p14:tracePt t="145835" x="9723438" y="3673475"/>
          <p14:tracePt t="145851" x="9731375" y="3673475"/>
          <p14:tracePt t="145868" x="9745663" y="3679825"/>
          <p14:tracePt t="145885" x="9753600" y="3687763"/>
          <p14:tracePt t="145902" x="9769475" y="3695700"/>
          <p14:tracePt t="145918" x="9783763" y="3711575"/>
          <p14:tracePt t="145935" x="9807575" y="3733800"/>
          <p14:tracePt t="145936" x="9821863" y="3741738"/>
          <p14:tracePt t="145951" x="9829800" y="3756025"/>
          <p14:tracePt t="145953" x="9852025" y="3771900"/>
          <p14:tracePt t="145968" x="9875838" y="3794125"/>
          <p14:tracePt t="145985" x="9890125" y="3810000"/>
          <p14:tracePt t="146001" x="9906000" y="3817938"/>
          <p14:tracePt t="146018" x="9913938" y="3825875"/>
          <p14:tracePt t="146035" x="9913938" y="3832225"/>
          <p14:tracePt t="146051" x="9928225" y="3832225"/>
          <p14:tracePt t="146068" x="9936163" y="3848100"/>
          <p14:tracePt t="146085" x="9952038" y="3856038"/>
          <p14:tracePt t="146101" x="9959975" y="3870325"/>
          <p14:tracePt t="146119" x="9974263" y="3878263"/>
          <p14:tracePt t="146120" x="9990138" y="3886200"/>
          <p14:tracePt t="146135" x="9990138" y="3894138"/>
          <p14:tracePt t="146151" x="10004425" y="3908425"/>
          <p14:tracePt t="146152" x="10012363" y="3916363"/>
          <p14:tracePt t="146168" x="10036175" y="3932238"/>
          <p14:tracePt t="146185" x="10042525" y="3940175"/>
          <p14:tracePt t="146201" x="10050463" y="3946525"/>
          <p14:tracePt t="146218" x="10058400" y="3954463"/>
          <p14:tracePt t="146289" x="10058400" y="3962400"/>
          <p14:tracePt t="146305" x="10066338" y="3970338"/>
          <p14:tracePt t="146313" x="10074275" y="3970338"/>
          <p14:tracePt t="146329" x="10080625" y="3978275"/>
          <p14:tracePt t="146458" x="10088563" y="3984625"/>
          <p14:tracePt t="146473" x="10096500" y="3984625"/>
          <p14:tracePt t="146625" x="10096500" y="3978275"/>
          <p14:tracePt t="146633" x="10096500" y="3954463"/>
          <p14:tracePt t="146641" x="10080625" y="3940175"/>
          <p14:tracePt t="146652" x="10074275" y="3924300"/>
          <p14:tracePt t="146668" x="10050463" y="3902075"/>
          <p14:tracePt t="146685" x="10020300" y="3878263"/>
          <p14:tracePt t="146702" x="9990138" y="3863975"/>
          <p14:tracePt t="146718" x="9913938" y="3825875"/>
          <p14:tracePt t="146735" x="9813925" y="3771900"/>
          <p14:tracePt t="146752" x="9655175" y="3673475"/>
          <p14:tracePt t="146768" x="9547225" y="3597275"/>
          <p14:tracePt t="146785" x="9456738" y="3527425"/>
          <p14:tracePt t="146802" x="9372600" y="3467100"/>
          <p14:tracePt t="146818" x="9288463" y="3398838"/>
          <p14:tracePt t="146835" x="9197975" y="3322638"/>
          <p14:tracePt t="146852" x="9090025" y="3238500"/>
          <p14:tracePt t="146868" x="8975725" y="3154363"/>
          <p14:tracePt t="146885" x="8885238" y="3086100"/>
          <p14:tracePt t="146901" x="8793163" y="3025775"/>
          <p14:tracePt t="146918" x="8694738" y="2949575"/>
          <p14:tracePt t="146935" x="8602663" y="2879725"/>
          <p14:tracePt t="146937" x="8542338" y="2841625"/>
          <p14:tracePt t="146951" x="8504238" y="2811463"/>
          <p14:tracePt t="146968" x="8366125" y="2697163"/>
          <p14:tracePt t="146985" x="8283575" y="2636838"/>
          <p14:tracePt t="147001" x="8191500" y="2574925"/>
          <p14:tracePt t="147018" x="8123238" y="2522538"/>
          <p14:tracePt t="147035" x="8039100" y="2476500"/>
          <p14:tracePt t="147051" x="7954963" y="2416175"/>
          <p14:tracePt t="147068" x="7864475" y="2354263"/>
          <p14:tracePt t="147085" x="7788275" y="2308225"/>
          <p14:tracePt t="147101" x="7734300" y="2278063"/>
          <p14:tracePt t="147118" x="7696200" y="2255838"/>
          <p14:tracePt t="147135" x="7688263" y="2255838"/>
          <p14:tracePt t="147136" x="7673975" y="2247900"/>
          <p14:tracePt t="147151" x="7666038" y="2247900"/>
          <p14:tracePt t="147152" x="7658100" y="2247900"/>
          <p14:tracePt t="147168" x="7650163" y="2247900"/>
          <p14:tracePt t="147185" x="7620000" y="2239963"/>
          <p14:tracePt t="147201" x="7597775" y="2239963"/>
          <p14:tracePt t="147218" x="7559675" y="2225675"/>
          <p14:tracePt t="147235" x="7521575" y="2209800"/>
          <p14:tracePt t="147252" x="7475538" y="2193925"/>
          <p14:tracePt t="147268" x="7451725" y="2179638"/>
          <p14:tracePt t="147285" x="7421563" y="2171700"/>
          <p14:tracePt t="147301" x="7413625" y="2163763"/>
          <p14:tracePt t="147318" x="7407275" y="2163763"/>
          <p14:tracePt t="147368" x="7399338" y="2163763"/>
          <p14:tracePt t="147376" x="7391400" y="2171700"/>
          <p14:tracePt t="147385" x="7383463" y="2171700"/>
          <p14:tracePt t="147402" x="7383463" y="2187575"/>
          <p14:tracePt t="147418" x="7375525" y="2201863"/>
          <p14:tracePt t="147435" x="7369175" y="2201863"/>
          <p14:tracePt t="147452" x="7369175" y="2217738"/>
          <p14:tracePt t="147480" x="7369175" y="2225675"/>
          <p14:tracePt t="147488" x="7361238" y="2225675"/>
          <p14:tracePt t="147512" x="7361238" y="2232025"/>
          <p14:tracePt t="147528" x="7361238" y="2239963"/>
          <p14:tracePt t="147536" x="7361238" y="2247900"/>
          <p14:tracePt t="147552" x="7361238" y="2255838"/>
          <p14:tracePt t="147720" x="7361238" y="2247900"/>
          <p14:tracePt t="147728" x="7361238" y="2239963"/>
          <p14:tracePt t="147736" x="7361238" y="2232025"/>
          <p14:tracePt t="147752" x="7375525" y="2217738"/>
          <p14:tracePt t="147768" x="7391400" y="2201863"/>
          <p14:tracePt t="147785" x="7399338" y="2187575"/>
          <p14:tracePt t="147802" x="7407275" y="2163763"/>
          <p14:tracePt t="147819" x="7421563" y="2141538"/>
          <p14:tracePt t="147835" x="7445375" y="2117725"/>
          <p14:tracePt t="147852" x="7467600" y="2087563"/>
          <p14:tracePt t="147869" x="7497763" y="2049463"/>
          <p14:tracePt t="147885" x="7521575" y="2035175"/>
          <p14:tracePt t="147902" x="7535863" y="2011363"/>
          <p14:tracePt t="147919" x="7559675" y="1997075"/>
          <p14:tracePt t="147935" x="7573963" y="1981200"/>
          <p14:tracePt t="147936" x="7581900" y="1981200"/>
          <p14:tracePt t="147952" x="7597775" y="1973263"/>
          <p14:tracePt t="147969" x="7612063" y="1973263"/>
          <p14:tracePt t="147993" x="7620000" y="1965325"/>
          <p14:tracePt t="148121" x="7620000" y="1973263"/>
          <p14:tracePt t="148129" x="7620000" y="1989138"/>
          <p14:tracePt t="148136" x="7620000" y="2003425"/>
          <p14:tracePt t="148152" x="7620000" y="2041525"/>
          <p14:tracePt t="148169" x="7612063" y="2103438"/>
          <p14:tracePt t="148185" x="7597775" y="2155825"/>
          <p14:tracePt t="148202" x="7581900" y="2209800"/>
          <p14:tracePt t="148219" x="7573963" y="2247900"/>
          <p14:tracePt t="148235" x="7559675" y="2286000"/>
          <p14:tracePt t="148252" x="7543800" y="2332038"/>
          <p14:tracePt t="148269" x="7521575" y="2400300"/>
          <p14:tracePt t="148285" x="7513638" y="2454275"/>
          <p14:tracePt t="148302" x="7513638" y="2492375"/>
          <p14:tracePt t="148319" x="7513638" y="2514600"/>
          <p14:tracePt t="148385" x="7513638" y="2506663"/>
          <p14:tracePt t="148393" x="7513638" y="2498725"/>
          <p14:tracePt t="148402" x="7521575" y="2492375"/>
          <p14:tracePt t="148419" x="7543800" y="2468563"/>
          <p14:tracePt t="148435" x="7573963" y="2446338"/>
          <p14:tracePt t="148452" x="7650163" y="2408238"/>
          <p14:tracePt t="148469" x="7750175" y="2370138"/>
          <p14:tracePt t="148485" x="7826375" y="2339975"/>
          <p14:tracePt t="148502" x="7886700" y="2316163"/>
          <p14:tracePt t="148519" x="7932738" y="2308225"/>
          <p14:tracePt t="148520" x="7954963" y="2308225"/>
          <p14:tracePt t="148536" x="8016875" y="2308225"/>
          <p14:tracePt t="148552" x="8085138" y="2308225"/>
          <p14:tracePt t="148569" x="8175625" y="2301875"/>
          <p14:tracePt t="148585" x="8237538" y="2286000"/>
          <p14:tracePt t="148602" x="8267700" y="2270125"/>
          <p14:tracePt t="148689" x="8275638" y="2270125"/>
          <p14:tracePt t="148713" x="8275638" y="2278063"/>
          <p14:tracePt t="148721" x="8275638" y="2286000"/>
          <p14:tracePt t="148736" x="8275638" y="2301875"/>
          <p14:tracePt t="148745" x="8267700" y="2324100"/>
          <p14:tracePt t="148753" x="8267700" y="2346325"/>
          <p14:tracePt t="148769" x="8245475" y="2408238"/>
          <p14:tracePt t="148786" x="8213725" y="2498725"/>
          <p14:tracePt t="148802" x="8183563" y="2590800"/>
          <p14:tracePt t="148819" x="8145463" y="2674938"/>
          <p14:tracePt t="148836" x="8115300" y="2773363"/>
          <p14:tracePt t="148852" x="8099425" y="2857500"/>
          <p14:tracePt t="148869" x="8077200" y="2933700"/>
          <p14:tracePt t="148885" x="8069263" y="2971800"/>
          <p14:tracePt t="148902" x="8069263" y="2979738"/>
          <p14:tracePt t="148919" x="8069263" y="2987675"/>
          <p14:tracePt t="148936" x="8085138" y="2987675"/>
          <p14:tracePt t="148952" x="8137525" y="2963863"/>
          <p14:tracePt t="148969" x="8237538" y="2933700"/>
          <p14:tracePt t="148986" x="8382000" y="2911475"/>
          <p14:tracePt t="149002" x="8564563" y="2879725"/>
          <p14:tracePt t="149019" x="8747125" y="2835275"/>
          <p14:tracePt t="149036" x="8861425" y="2827338"/>
          <p14:tracePt t="149052" x="8907463" y="2819400"/>
          <p14:tracePt t="149086" x="8931275" y="2827338"/>
          <p14:tracePt t="149102" x="8969375" y="2841625"/>
          <p14:tracePt t="149104" x="8999538" y="2841625"/>
          <p14:tracePt t="149119" x="9045575" y="2857500"/>
          <p14:tracePt t="149136" x="9128125" y="2865438"/>
          <p14:tracePt t="149152" x="9144000" y="2873375"/>
          <p14:tracePt t="149177" x="9144000" y="2879725"/>
          <p14:tracePt t="149201" x="9144000" y="2887663"/>
          <p14:tracePt t="149217" x="9144000" y="2903538"/>
          <p14:tracePt t="149225" x="9144000" y="2917825"/>
          <p14:tracePt t="149236" x="9144000" y="2925763"/>
          <p14:tracePt t="149252" x="9144000" y="2955925"/>
          <p14:tracePt t="149269" x="9136063" y="2987675"/>
          <p14:tracePt t="149286" x="9121775" y="3025775"/>
          <p14:tracePt t="149302" x="9105900" y="3086100"/>
          <p14:tracePt t="149319" x="9097963" y="3132138"/>
          <p14:tracePt t="149320" x="9097963" y="3154363"/>
          <p14:tracePt t="149336" x="9090025" y="3192463"/>
          <p14:tracePt t="149352" x="9090025" y="3216275"/>
          <p14:tracePt t="149369" x="9090025" y="3222625"/>
          <p14:tracePt t="149401" x="9090025" y="3230563"/>
          <p14:tracePt t="149441" x="9097963" y="3230563"/>
          <p14:tracePt t="149449" x="9105900" y="3230563"/>
          <p14:tracePt t="149457" x="9136063" y="3230563"/>
          <p14:tracePt t="149469" x="9182100" y="3230563"/>
          <p14:tracePt t="149486" x="9334500" y="3230563"/>
          <p14:tracePt t="149502" x="9525000" y="3230563"/>
          <p14:tracePt t="149505" x="9623425" y="3230563"/>
          <p14:tracePt t="149519" x="9715500" y="3230563"/>
          <p14:tracePt t="149536" x="9921875" y="3230563"/>
          <p14:tracePt t="149552" x="9982200" y="3246438"/>
          <p14:tracePt t="149569" x="10036175" y="3260725"/>
          <p14:tracePt t="149586" x="10066338" y="3284538"/>
          <p14:tracePt t="149602" x="10074275" y="3284538"/>
          <p14:tracePt t="149625" x="10080625" y="3292475"/>
          <p14:tracePt t="149649" x="10080625" y="3298825"/>
          <p14:tracePt t="149657" x="10074275" y="3306763"/>
          <p14:tracePt t="149669" x="10066338" y="3314700"/>
          <p14:tracePt t="149686" x="10028238" y="3322638"/>
          <p14:tracePt t="149703" x="9990138" y="3352800"/>
          <p14:tracePt t="149719" x="9959975" y="3375025"/>
          <p14:tracePt t="149720" x="9944100" y="3390900"/>
          <p14:tracePt t="149736" x="9913938" y="3413125"/>
          <p14:tracePt t="149752" x="9898063" y="3421063"/>
          <p14:tracePt t="149769" x="9898063" y="3436938"/>
          <p14:tracePt t="149786" x="9898063" y="3444875"/>
          <p14:tracePt t="149803" x="9890125" y="3444875"/>
          <p14:tracePt t="149865" x="9906000" y="3451225"/>
          <p14:tracePt t="149874" x="9928225" y="3459163"/>
          <p14:tracePt t="149881" x="9936163" y="3467100"/>
          <p14:tracePt t="149889" x="9959975" y="3482975"/>
          <p14:tracePt t="149903" x="9974263" y="3489325"/>
          <p14:tracePt t="149919" x="9998075" y="3513138"/>
          <p14:tracePt t="149936" x="10012363" y="3535363"/>
          <p14:tracePt t="149953" x="10012363" y="3559175"/>
          <p14:tracePt t="149969" x="10012363" y="3589338"/>
          <p14:tracePt t="149986" x="10004425" y="3641725"/>
          <p14:tracePt t="150003" x="9974263" y="3711575"/>
          <p14:tracePt t="150019" x="9952038" y="3787775"/>
          <p14:tracePt t="150036" x="9952038" y="3817938"/>
          <p14:tracePt t="150053" x="9944100" y="3832225"/>
          <p14:tracePt t="150069" x="9944100" y="3840163"/>
          <p14:tracePt t="150113" x="9936163" y="3840163"/>
          <p14:tracePt t="150217" x="9944100" y="3840163"/>
          <p14:tracePt t="150225" x="9966325" y="3832225"/>
          <p14:tracePt t="150236" x="9990138" y="3832225"/>
          <p14:tracePt t="150253" x="10050463" y="3825875"/>
          <p14:tracePt t="150269" x="10150475" y="3810000"/>
          <p14:tracePt t="150286" x="10233025" y="3810000"/>
          <p14:tracePt t="150288" x="10256838" y="3810000"/>
          <p14:tracePt t="150319" x="10264775" y="3810000"/>
          <p14:tracePt t="150345" x="10271125" y="3810000"/>
          <p14:tracePt t="150369" x="10271125" y="3817938"/>
          <p14:tracePt t="150385" x="10271125" y="3825875"/>
          <p14:tracePt t="150393" x="10271125" y="3832225"/>
          <p14:tracePt t="150403" x="10271125" y="3840163"/>
          <p14:tracePt t="150420" x="10271125" y="3870325"/>
          <p14:tracePt t="150436" x="10264775" y="3886200"/>
          <p14:tracePt t="150453" x="10256838" y="3908425"/>
          <p14:tracePt t="150470" x="10256838" y="3916363"/>
          <p14:tracePt t="150529" x="10264775" y="3916363"/>
          <p14:tracePt t="150537" x="10271125" y="3916363"/>
          <p14:tracePt t="150545" x="10287000" y="3916363"/>
          <p14:tracePt t="150553" x="10302875" y="3916363"/>
          <p14:tracePt t="150570" x="10333038" y="3916363"/>
          <p14:tracePt t="150586" x="10363200" y="3916363"/>
          <p14:tracePt t="150603" x="10393363" y="3916363"/>
          <p14:tracePt t="150620" x="10417175" y="3916363"/>
          <p14:tracePt t="150636" x="10431463" y="3916363"/>
          <p14:tracePt t="150673" x="10439400" y="3924300"/>
          <p14:tracePt t="150681" x="10439400" y="3932238"/>
          <p14:tracePt t="150713" x="10447338" y="3932238"/>
          <p14:tracePt t="150801" x="10455275" y="3932238"/>
          <p14:tracePt t="150825" x="10455275" y="3940175"/>
          <p14:tracePt t="150953" x="10447338" y="3940175"/>
          <p14:tracePt t="151888" x="10439400" y="3940175"/>
          <p14:tracePt t="152713" x="10431463" y="3932238"/>
          <p14:tracePt t="152833" x="10431463" y="3924300"/>
          <p14:tracePt t="152897" x="10423525" y="3916363"/>
          <p14:tracePt t="153177" x="10417175" y="3908425"/>
          <p14:tracePt t="153449" x="10409238" y="3908425"/>
          <p14:tracePt t="153465" x="10401300" y="3916363"/>
          <p14:tracePt t="153681" x="10393363" y="3924300"/>
          <p14:tracePt t="153753" x="10393363" y="3932238"/>
          <p14:tracePt t="153769" x="10393363" y="3940175"/>
          <p14:tracePt t="153793" x="10385425" y="3946525"/>
          <p14:tracePt t="154545" x="10385425" y="3954463"/>
          <p14:tracePt t="154553" x="10379075" y="3954463"/>
          <p14:tracePt t="154561" x="10379075" y="3946525"/>
          <p14:tracePt t="154571" x="10371138" y="3946525"/>
          <p14:tracePt t="154587" x="10363200" y="3940175"/>
          <p14:tracePt t="154604" x="10347325" y="3924300"/>
          <p14:tracePt t="154621" x="10340975" y="3908425"/>
          <p14:tracePt t="154638" x="10325100" y="3894138"/>
          <p14:tracePt t="154654" x="10309225" y="3863975"/>
          <p14:tracePt t="154671" x="10294938" y="3840163"/>
          <p14:tracePt t="154688" x="10264775" y="3794125"/>
          <p14:tracePt t="154704" x="10240963" y="3763963"/>
          <p14:tracePt t="154721" x="10210800" y="3725863"/>
          <p14:tracePt t="154738" x="10172700" y="3673475"/>
          <p14:tracePt t="154754" x="10134600" y="3619500"/>
          <p14:tracePt t="154771" x="10104438" y="3565525"/>
          <p14:tracePt t="154788" x="10074275" y="3535363"/>
          <p14:tracePt t="154804" x="10020300" y="3475038"/>
          <p14:tracePt t="154821" x="9990138" y="3444875"/>
          <p14:tracePt t="154838" x="9944100" y="3413125"/>
          <p14:tracePt t="154854" x="9875838" y="3375025"/>
          <p14:tracePt t="154857" x="9837738" y="3344863"/>
          <p14:tracePt t="154871" x="9807575" y="3330575"/>
          <p14:tracePt t="154888" x="9661525" y="3222625"/>
          <p14:tracePt t="154904" x="9547225" y="3154363"/>
          <p14:tracePt t="154921" x="9440863" y="3086100"/>
          <p14:tracePt t="154938" x="9342438" y="3009900"/>
          <p14:tracePt t="154954" x="9220200" y="2925763"/>
          <p14:tracePt t="154971" x="9136063" y="2849563"/>
          <p14:tracePt t="154988" x="9045575" y="2781300"/>
          <p14:tracePt t="155005" x="8961438" y="2713038"/>
          <p14:tracePt t="155021" x="8893175" y="2651125"/>
          <p14:tracePt t="155038" x="8839200" y="2613025"/>
          <p14:tracePt t="155042" x="8816975" y="2590800"/>
          <p14:tracePt t="155054" x="8785225" y="2574925"/>
          <p14:tracePt t="155071" x="8755063" y="2552700"/>
          <p14:tracePt t="155073" x="8740775" y="2536825"/>
          <p14:tracePt t="155088" x="8694738" y="2498725"/>
          <p14:tracePt t="155104" x="8626475" y="2460625"/>
          <p14:tracePt t="155122" x="8512175" y="2378075"/>
          <p14:tracePt t="155138" x="8412163" y="2316163"/>
          <p14:tracePt t="155155" x="8321675" y="2247900"/>
          <p14:tracePt t="155171" x="8213725" y="2171700"/>
          <p14:tracePt t="155188" x="8145463" y="2117725"/>
          <p14:tracePt t="155205" x="8093075" y="2079625"/>
          <p14:tracePt t="155221" x="8061325" y="2041525"/>
          <p14:tracePt t="155238" x="8047038" y="2027238"/>
          <p14:tracePt t="155255" x="8039100" y="2019300"/>
          <p14:tracePt t="155272" x="8031163" y="2011363"/>
          <p14:tracePt t="155288" x="8023225" y="2011363"/>
          <p14:tracePt t="155305" x="8016875" y="2003425"/>
          <p14:tracePt t="155321" x="8001000" y="1997075"/>
          <p14:tracePt t="155338" x="7970838" y="1973263"/>
          <p14:tracePt t="155355" x="7940675" y="1951038"/>
          <p14:tracePt t="155371" x="7902575" y="1920875"/>
          <p14:tracePt t="155388" x="7864475" y="1897063"/>
          <p14:tracePt t="155405" x="7848600" y="1889125"/>
          <p14:tracePt t="155421" x="7848600" y="1882775"/>
          <p14:tracePt t="155633" x="7856538" y="1889125"/>
          <p14:tracePt t="155641" x="7870825" y="1897063"/>
          <p14:tracePt t="155649" x="7878763" y="1897063"/>
          <p14:tracePt t="155657" x="7894638" y="1912938"/>
          <p14:tracePt t="155671" x="7908925" y="1912938"/>
          <p14:tracePt t="155688" x="7940675" y="1935163"/>
          <p14:tracePt t="155705" x="7970838" y="1951038"/>
          <p14:tracePt t="155721" x="8016875" y="1981200"/>
          <p14:tracePt t="155738" x="8085138" y="2011363"/>
          <p14:tracePt t="155755" x="8161338" y="2049463"/>
          <p14:tracePt t="155771" x="8251825" y="2079625"/>
          <p14:tracePt t="155788" x="8321675" y="2111375"/>
          <p14:tracePt t="155805" x="8382000" y="2141538"/>
          <p14:tracePt t="155821" x="8420100" y="2163763"/>
          <p14:tracePt t="155838" x="8450263" y="2179638"/>
          <p14:tracePt t="155855" x="8496300" y="2209800"/>
          <p14:tracePt t="155858" x="8518525" y="2232025"/>
          <p14:tracePt t="155872" x="8580438" y="2263775"/>
          <p14:tracePt t="155888" x="8648700" y="2308225"/>
          <p14:tracePt t="155905" x="8709025" y="2339975"/>
          <p14:tracePt t="155921" x="8747125" y="2370138"/>
          <p14:tracePt t="155938" x="8770938" y="2392363"/>
          <p14:tracePt t="155955" x="8785225" y="2438400"/>
          <p14:tracePt t="155971" x="8809038" y="2514600"/>
          <p14:tracePt t="155988" x="8831263" y="2620963"/>
          <p14:tracePt t="156005" x="8847138" y="2720975"/>
          <p14:tracePt t="156021" x="8847138" y="2819400"/>
          <p14:tracePt t="156038" x="8855075" y="2903538"/>
          <p14:tracePt t="156040" x="8855075" y="2933700"/>
          <p14:tracePt t="156055" x="8855075" y="2963863"/>
          <p14:tracePt t="156072" x="8855075" y="3048000"/>
          <p14:tracePt t="156088" x="8839200" y="3140075"/>
          <p14:tracePt t="156105" x="8816975" y="3246438"/>
          <p14:tracePt t="156121" x="8785225" y="3360738"/>
          <p14:tracePt t="156138" x="8763000" y="3497263"/>
          <p14:tracePt t="156155" x="8716963" y="3635375"/>
          <p14:tracePt t="156172" x="8678863" y="3779838"/>
          <p14:tracePt t="156188" x="8648700" y="3916363"/>
          <p14:tracePt t="156205" x="8618538" y="4022725"/>
          <p14:tracePt t="156222" x="8594725" y="4098925"/>
          <p14:tracePt t="156238" x="8588375" y="4152900"/>
          <p14:tracePt t="156255" x="8588375" y="4183063"/>
          <p14:tracePt t="156257" x="8580438" y="4206875"/>
          <p14:tracePt t="156272" x="8572500" y="4237038"/>
          <p14:tracePt t="156288" x="8564563" y="4275138"/>
          <p14:tracePt t="156305" x="8550275" y="4313238"/>
          <p14:tracePt t="156322" x="8542338" y="4365625"/>
          <p14:tracePt t="156338" x="8504238" y="4419600"/>
          <p14:tracePt t="156355" x="8480425" y="4495800"/>
          <p14:tracePt t="156372" x="8442325" y="4579938"/>
          <p14:tracePt t="156388" x="8412163" y="4640263"/>
          <p14:tracePt t="156405" x="8389938" y="4702175"/>
          <p14:tracePt t="156422" x="8366125" y="4740275"/>
          <p14:tracePt t="156438" x="8351838" y="4770438"/>
          <p14:tracePt t="156455" x="8343900" y="4778375"/>
          <p14:tracePt t="156472" x="8328025" y="4792663"/>
          <p14:tracePt t="156489" x="8321675" y="4800600"/>
          <p14:tracePt t="156505" x="8305800" y="4808538"/>
          <p14:tracePt t="156522" x="8289925" y="4822825"/>
          <p14:tracePt t="156538" x="8259763" y="4838700"/>
          <p14:tracePt t="156555" x="8229600" y="4868863"/>
          <p14:tracePt t="156572" x="8207375" y="4884738"/>
          <p14:tracePt t="156588" x="8183563" y="4906963"/>
          <p14:tracePt t="156605" x="8161338" y="4922838"/>
          <p14:tracePt t="156622" x="8145463" y="4930775"/>
          <p14:tracePt t="156638" x="8123238" y="4937125"/>
          <p14:tracePt t="156655" x="8115300" y="4937125"/>
          <p14:tracePt t="156657" x="8107363" y="4937125"/>
          <p14:tracePt t="156672" x="8099425" y="4937125"/>
          <p14:tracePt t="156688" x="8085138" y="4945063"/>
          <p14:tracePt t="156705" x="8047038" y="4960938"/>
          <p14:tracePt t="156722" x="7978775" y="5006975"/>
          <p14:tracePt t="156738" x="7886700" y="5067300"/>
          <p14:tracePt t="156755" x="7772400" y="5135563"/>
          <p14:tracePt t="156772" x="7680325" y="5211763"/>
          <p14:tracePt t="156789" x="7620000" y="5265738"/>
          <p14:tracePt t="156805" x="7597775" y="5273675"/>
          <p14:tracePt t="156937" x="7597775" y="5265738"/>
          <p14:tracePt t="157033" x="7604125" y="5265738"/>
          <p14:tracePt t="157057" x="7612063" y="5265738"/>
          <p14:tracePt t="157073" x="7620000" y="5265738"/>
          <p14:tracePt t="157081" x="7627938" y="5265738"/>
          <p14:tracePt t="157113" x="7635875" y="5265738"/>
          <p14:tracePt t="157121" x="7642225" y="5265738"/>
          <p14:tracePt t="157129" x="7650163" y="5265738"/>
          <p14:tracePt t="157139" x="7666038" y="5265738"/>
          <p14:tracePt t="157155" x="7704138" y="5273675"/>
          <p14:tracePt t="157172" x="7764463" y="5287963"/>
          <p14:tracePt t="157189" x="7818438" y="5303838"/>
          <p14:tracePt t="157205" x="7864475" y="5303838"/>
          <p14:tracePt t="157222" x="7932738" y="5311775"/>
          <p14:tracePt t="157224" x="7954963" y="5311775"/>
          <p14:tracePt t="157239" x="7993063" y="5311775"/>
          <p14:tracePt t="157255" x="8077200" y="5311775"/>
          <p14:tracePt t="157256" x="8131175" y="5303838"/>
          <p14:tracePt t="157272" x="8251825" y="5287963"/>
          <p14:tracePt t="157289" x="8389938" y="5273675"/>
          <p14:tracePt t="157305" x="8512175" y="5235575"/>
          <p14:tracePt t="157322" x="8618538" y="5203825"/>
          <p14:tracePt t="157339" x="8724900" y="5181600"/>
          <p14:tracePt t="157355" x="8785225" y="5165725"/>
          <p14:tracePt t="157372" x="8816975" y="5151438"/>
          <p14:tracePt t="157389" x="8855075" y="5127625"/>
          <p14:tracePt t="157405" x="8885238" y="5105400"/>
          <p14:tracePt t="157422" x="8931275" y="5067300"/>
          <p14:tracePt t="157439" x="8999538" y="5037138"/>
          <p14:tracePt t="157456" x="9121775" y="4999038"/>
          <p14:tracePt t="157472" x="9190038" y="4983163"/>
          <p14:tracePt t="157489" x="9236075" y="4975225"/>
          <p14:tracePt t="157505" x="9274175" y="4960938"/>
          <p14:tracePt t="157522" x="9288463" y="4953000"/>
          <p14:tracePt t="157539" x="9304338" y="4945063"/>
          <p14:tracePt t="157555" x="9312275" y="4930775"/>
          <p14:tracePt t="157609" x="9318625" y="4922838"/>
          <p14:tracePt t="157633" x="9326563" y="4914900"/>
          <p14:tracePt t="157641" x="9334500" y="4906963"/>
          <p14:tracePt t="157665" x="9342438" y="4899025"/>
          <p14:tracePt t="157761" x="9350375" y="4899025"/>
          <p14:tracePt t="157810" x="9364663" y="4892675"/>
          <p14:tracePt t="157825" x="9372600" y="4884738"/>
          <p14:tracePt t="157833" x="9388475" y="4884738"/>
          <p14:tracePt t="157841" x="9410700" y="4868863"/>
          <p14:tracePt t="157856" x="9471025" y="4846638"/>
          <p14:tracePt t="157872" x="9532938" y="4816475"/>
          <p14:tracePt t="157889" x="9593263" y="4778375"/>
          <p14:tracePt t="157905" x="9639300" y="4746625"/>
          <p14:tracePt t="157922" x="9661525" y="4724400"/>
          <p14:tracePt t="157939" x="9669463" y="4708525"/>
          <p14:tracePt t="157955" x="9677400" y="4708525"/>
          <p14:tracePt t="157972" x="9685338" y="4708525"/>
          <p14:tracePt t="157989" x="9693275" y="4708525"/>
          <p14:tracePt t="158005" x="9707563" y="4702175"/>
          <p14:tracePt t="158022" x="9731375" y="4702175"/>
          <p14:tracePt t="158039" x="9753600" y="4678363"/>
          <p14:tracePt t="158040" x="9761538" y="4678363"/>
          <p14:tracePt t="158056" x="9799638" y="4664075"/>
          <p14:tracePt t="158072" x="9845675" y="4656138"/>
          <p14:tracePt t="158089" x="9890125" y="4632325"/>
          <p14:tracePt t="158106" x="9966325" y="4610100"/>
          <p14:tracePt t="158122" x="10050463" y="4579938"/>
          <p14:tracePt t="158139" x="10104438" y="4549775"/>
          <p14:tracePt t="158155" x="10142538" y="4541838"/>
          <p14:tracePt t="158172" x="10164763" y="4533900"/>
          <p14:tracePt t="158189" x="10172700" y="4525963"/>
          <p14:tracePt t="158206" x="10188575" y="4525963"/>
          <p14:tracePt t="158222" x="10210800" y="4525963"/>
          <p14:tracePt t="158224" x="10226675" y="4525963"/>
          <p14:tracePt t="158239" x="10240963" y="4533900"/>
          <p14:tracePt t="158256" x="10309225" y="4541838"/>
          <p14:tracePt t="158272" x="10355263" y="4549775"/>
          <p14:tracePt t="158289" x="10393363" y="4549775"/>
          <p14:tracePt t="158306" x="10423525" y="4556125"/>
          <p14:tracePt t="158322" x="10431463" y="4556125"/>
          <p14:tracePt t="158339" x="10447338" y="4556125"/>
          <p14:tracePt t="158356" x="10461625" y="4556125"/>
          <p14:tracePt t="158372" x="10493375" y="4556125"/>
          <p14:tracePt t="158389" x="10531475" y="4556125"/>
          <p14:tracePt t="158406" x="10561638" y="4564063"/>
          <p14:tracePt t="158422" x="10583863" y="4564063"/>
          <p14:tracePt t="158439" x="10591800" y="4572000"/>
          <p14:tracePt t="158441" x="10599738" y="4572000"/>
          <p14:tracePt t="158456" x="10621963" y="4572000"/>
          <p14:tracePt t="158472" x="10637838" y="4572000"/>
          <p14:tracePt t="158489" x="10660063" y="4572000"/>
          <p14:tracePt t="158506" x="10683875" y="4572000"/>
          <p14:tracePt t="158522" x="10706100" y="4572000"/>
          <p14:tracePt t="158539" x="10714038" y="4579938"/>
          <p14:tracePt t="158609" x="10721975" y="4579938"/>
          <p14:tracePt t="158625" x="10728325" y="4579938"/>
          <p14:tracePt t="158649" x="10736263" y="4579938"/>
          <p14:tracePt t="159305" x="10728325" y="4572000"/>
          <p14:tracePt t="159337" x="10721975" y="4572000"/>
          <p14:tracePt t="159345" x="10714038" y="4564063"/>
          <p14:tracePt t="159356" x="10706100" y="4564063"/>
          <p14:tracePt t="159373" x="10690225" y="4564063"/>
          <p14:tracePt t="159389" x="10668000" y="4564063"/>
          <p14:tracePt t="159406" x="10652125" y="4556125"/>
          <p14:tracePt t="159423" x="10645775" y="4556125"/>
          <p14:tracePt t="159440" x="10621963" y="4549775"/>
          <p14:tracePt t="159456" x="10599738" y="4541838"/>
          <p14:tracePt t="159473" x="10569575" y="4533900"/>
          <p14:tracePt t="159490" x="10531475" y="4511675"/>
          <p14:tracePt t="159506" x="10493375" y="4503738"/>
          <p14:tracePt t="159522" x="10439400" y="4479925"/>
          <p14:tracePt t="159539" x="10371138" y="4465638"/>
          <p14:tracePt t="159556" x="10333038" y="4441825"/>
          <p14:tracePt t="159572" x="10279063" y="4427538"/>
          <p14:tracePt t="159589" x="10210800" y="4403725"/>
          <p14:tracePt t="159606" x="10150475" y="4397375"/>
          <p14:tracePt t="159623" x="10112375" y="4373563"/>
          <p14:tracePt t="159640" x="10074275" y="4359275"/>
          <p14:tracePt t="159656" x="10028238" y="4335463"/>
          <p14:tracePt t="159673" x="9990138" y="4305300"/>
          <p14:tracePt t="159689" x="9936163" y="4275138"/>
          <p14:tracePt t="159706" x="9859963" y="4213225"/>
          <p14:tracePt t="159723" x="9791700" y="4160838"/>
          <p14:tracePt t="159740" x="9715500" y="4092575"/>
          <p14:tracePt t="159756" x="9655175" y="4030663"/>
          <p14:tracePt t="159773" x="9585325" y="3954463"/>
          <p14:tracePt t="159790" x="9532938" y="3886200"/>
          <p14:tracePt t="159806" x="9464675" y="3802063"/>
          <p14:tracePt t="159823" x="9394825" y="3741738"/>
          <p14:tracePt t="159825" x="9372600" y="3711575"/>
          <p14:tracePt t="159840" x="9312275" y="3649663"/>
          <p14:tracePt t="159856" x="9274175" y="3597275"/>
          <p14:tracePt t="159873" x="9236075" y="3551238"/>
          <p14:tracePt t="159890" x="9204325" y="3513138"/>
          <p14:tracePt t="159906" x="9174163" y="3459163"/>
          <p14:tracePt t="159923" x="9151938" y="3413125"/>
          <p14:tracePt t="159940" x="9121775" y="3368675"/>
          <p14:tracePt t="159956" x="9097963" y="3330575"/>
          <p14:tracePt t="159973" x="9075738" y="3292475"/>
          <p14:tracePt t="159989" x="9067800" y="3268663"/>
          <p14:tracePt t="160006" x="9051925" y="3254375"/>
          <p14:tracePt t="160023" x="9051925" y="3246438"/>
          <p14:tracePt t="160088" x="9045575" y="3238500"/>
          <p14:tracePt t="160113" x="9037638" y="3230563"/>
          <p14:tracePt t="160137" x="9037638" y="3222625"/>
          <p14:tracePt t="160337" x="9029700" y="3222625"/>
          <p14:tracePt t="160385" x="9029700" y="3230563"/>
          <p14:tracePt t="160409" x="9029700" y="3238500"/>
          <p14:tracePt t="161009" x="9029700" y="3246438"/>
          <p14:tracePt t="162785" x="9021763" y="3246438"/>
          <p14:tracePt t="162857" x="9013825" y="3246438"/>
          <p14:tracePt t="162881" x="9007475" y="3246438"/>
          <p14:tracePt t="16288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954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equações de 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Rateaux</a:t>
            </a: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2035330"/>
            <a:ext cx="3417758" cy="22958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52" y="2035330"/>
            <a:ext cx="4150976" cy="22709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879" y="2035330"/>
            <a:ext cx="3729960" cy="22958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6FB7471B-2DF7-4398-AB03-E471E65D5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3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35"/>
    </mc:Choice>
    <mc:Fallback>
      <p:transition spd="slow" advTm="55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19" x="8259763" y="2835275"/>
          <p14:tracePt t="14158" x="8039100" y="2841625"/>
          <p14:tracePt t="14165" x="7993063" y="2841625"/>
          <p14:tracePt t="14179" x="7947025" y="2841625"/>
          <p14:tracePt t="14196" x="7840663" y="2873375"/>
          <p14:tracePt t="14212" x="7627938" y="2955925"/>
          <p14:tracePt t="14229" x="7475538" y="2994025"/>
          <p14:tracePt t="14246" x="7315200" y="3048000"/>
          <p14:tracePt t="14263" x="7162800" y="3086100"/>
          <p14:tracePt t="14279" x="7002463" y="3140075"/>
          <p14:tracePt t="14296" x="6865938" y="3184525"/>
          <p14:tracePt t="14313" x="6751638" y="3222625"/>
          <p14:tracePt t="14329" x="6659563" y="3260725"/>
          <p14:tracePt t="14346" x="6561138" y="3292475"/>
          <p14:tracePt t="14363" x="6477000" y="3314700"/>
          <p14:tracePt t="14379" x="6362700" y="3336925"/>
          <p14:tracePt t="14396" x="6164263" y="3375025"/>
          <p14:tracePt t="14412" x="5997575" y="3436938"/>
          <p14:tracePt t="14429" x="5775325" y="3497263"/>
          <p14:tracePt t="14446" x="5486400" y="3573463"/>
          <p14:tracePt t="14463" x="5211763" y="3649663"/>
          <p14:tracePt t="14479" x="4960938" y="3717925"/>
          <p14:tracePt t="14496" x="4618038" y="3794125"/>
          <p14:tracePt t="14513" x="4365625" y="3848100"/>
          <p14:tracePt t="14529" x="4114800" y="3894138"/>
          <p14:tracePt t="14546" x="3902075" y="3916363"/>
          <p14:tracePt t="14563" x="3749675" y="3946525"/>
          <p14:tracePt t="14579" x="3611563" y="3970338"/>
          <p14:tracePt t="14580" x="3551238" y="3978275"/>
          <p14:tracePt t="14596" x="3413125" y="3992563"/>
          <p14:tracePt t="14613" x="3254375" y="4022725"/>
          <p14:tracePt t="14629" x="3070225" y="4038600"/>
          <p14:tracePt t="14646" x="2873375" y="4038600"/>
          <p14:tracePt t="14663" x="2682875" y="4038600"/>
          <p14:tracePt t="14679" x="2560638" y="4038600"/>
          <p14:tracePt t="14696" x="2506663" y="4038600"/>
          <p14:tracePt t="14713" x="2498725" y="4038600"/>
          <p14:tracePt t="14729" x="2492375" y="4038600"/>
          <p14:tracePt t="14746" x="2484438" y="4038600"/>
          <p14:tracePt t="14763" x="2446338" y="4038600"/>
          <p14:tracePt t="14779" x="2332038" y="4016375"/>
          <p14:tracePt t="14783" x="2247900" y="4008438"/>
          <p14:tracePt t="14796" x="2057400" y="3978275"/>
          <p14:tracePt t="14813" x="1820863" y="3946525"/>
          <p14:tracePt t="14829" x="1546225" y="3902075"/>
          <p14:tracePt t="14846" x="1363663" y="3870325"/>
          <p14:tracePt t="14863" x="1287463" y="3832225"/>
          <p14:tracePt t="14893" x="1287463" y="3825875"/>
          <p14:tracePt t="14933" x="1287463" y="3817938"/>
          <p14:tracePt t="14949" x="1279525" y="3810000"/>
          <p14:tracePt t="14957" x="1279525" y="3802063"/>
          <p14:tracePt t="14966" x="1273175" y="3802063"/>
          <p14:tracePt t="14979" x="1265238" y="3787775"/>
          <p14:tracePt t="14997" x="1227138" y="3749675"/>
          <p14:tracePt t="15013" x="1196975" y="3711575"/>
          <p14:tracePt t="15029" x="1158875" y="3673475"/>
          <p14:tracePt t="15046" x="1127125" y="3649663"/>
          <p14:tracePt t="15063" x="1120775" y="3641725"/>
          <p14:tracePt t="15080" x="1112838" y="3635375"/>
          <p14:tracePt t="15189" x="1112838" y="3627438"/>
          <p14:tracePt t="15198" x="1104900" y="3619500"/>
          <p14:tracePt t="15206" x="1104900" y="3611563"/>
          <p14:tracePt t="15213" x="1104900" y="3589338"/>
          <p14:tracePt t="15230" x="1104900" y="3559175"/>
          <p14:tracePt t="15246" x="1096963" y="3535363"/>
          <p14:tracePt t="15263" x="1096963" y="3497263"/>
          <p14:tracePt t="15280" x="1096963" y="3489325"/>
          <p14:tracePt t="15309" x="1089025" y="3475038"/>
          <p14:tracePt t="15349" x="1089025" y="3467100"/>
          <p14:tracePt t="15381" x="1089025" y="3451225"/>
          <p14:tracePt t="15397" x="1089025" y="3444875"/>
          <p14:tracePt t="15413" x="1089025" y="3436938"/>
          <p14:tracePt t="15421" x="1089025" y="3421063"/>
          <p14:tracePt t="15437" x="1089025" y="3406775"/>
          <p14:tracePt t="15446" x="1089025" y="3390900"/>
          <p14:tracePt t="15463" x="1089025" y="3336925"/>
          <p14:tracePt t="15480" x="1089025" y="3292475"/>
          <p14:tracePt t="15496" x="1082675" y="3238500"/>
          <p14:tracePt t="15513" x="1074738" y="3192463"/>
          <p14:tracePt t="15530" x="1074738" y="3162300"/>
          <p14:tracePt t="15546" x="1074738" y="3146425"/>
          <p14:tracePt t="15709" x="1074738" y="3140075"/>
          <p14:tracePt t="15725" x="1074738" y="3132138"/>
          <p14:tracePt t="15773" x="1074738" y="3124200"/>
          <p14:tracePt t="15877" x="1074738" y="3116263"/>
          <p14:tracePt t="15893" x="1074738" y="3101975"/>
          <p14:tracePt t="15909" x="1074738" y="3094038"/>
          <p14:tracePt t="15925" x="1074738" y="3078163"/>
          <p14:tracePt t="15941" x="1074738" y="3070225"/>
          <p14:tracePt t="17701" x="1074738" y="3078163"/>
          <p14:tracePt t="17749" x="1074738" y="3086100"/>
          <p14:tracePt t="17797" x="1074738" y="3094038"/>
          <p14:tracePt t="17822" x="1066800" y="3101975"/>
          <p14:tracePt t="17837" x="1066800" y="3108325"/>
          <p14:tracePt t="17854" x="1066800" y="3116263"/>
          <p14:tracePt t="17878" x="1066800" y="3124200"/>
          <p14:tracePt t="17885" x="1066800" y="3132138"/>
          <p14:tracePt t="17897" x="1066800" y="3146425"/>
          <p14:tracePt t="17914" x="1058863" y="3162300"/>
          <p14:tracePt t="17930" x="1050925" y="3178175"/>
          <p14:tracePt t="17947" x="1050925" y="3184525"/>
          <p14:tracePt t="17964" x="1050925" y="3200400"/>
          <p14:tracePt t="17981" x="1050925" y="3208338"/>
          <p14:tracePt t="17997" x="1044575" y="3216275"/>
          <p14:tracePt t="18014" x="1044575" y="3222625"/>
          <p14:tracePt t="18030" x="1044575" y="3230563"/>
          <p14:tracePt t="18047" x="1044575" y="3246438"/>
          <p14:tracePt t="18064" x="1044575" y="3268663"/>
          <p14:tracePt t="18081" x="1036638" y="3284538"/>
          <p14:tracePt t="18097" x="1036638" y="3292475"/>
          <p14:tracePt t="18114" x="1036638" y="3306763"/>
          <p14:tracePt t="18131" x="1036638" y="3314700"/>
          <p14:tracePt t="18149" x="1036638" y="3322638"/>
          <p14:tracePt t="18165" x="1036638" y="3330575"/>
          <p14:tracePt t="18181" x="1028700" y="3344863"/>
          <p14:tracePt t="18205" x="1028700" y="3352800"/>
          <p14:tracePt t="18221" x="1028700" y="3360738"/>
          <p14:tracePt t="18231" x="1028700" y="3368675"/>
          <p14:tracePt t="18247" x="1028700" y="3375025"/>
          <p14:tracePt t="18264" x="1028700" y="3382963"/>
          <p14:tracePt t="18293" x="1028700" y="3390900"/>
          <p14:tracePt t="18349" x="1028700" y="3398838"/>
          <p14:tracePt t="18389" x="1028700" y="3406775"/>
          <p14:tracePt t="18429" x="1028700" y="3413125"/>
          <p14:tracePt t="18437" x="1028700" y="3421063"/>
          <p14:tracePt t="18447" x="1028700" y="3429000"/>
          <p14:tracePt t="18464" x="1028700" y="3444875"/>
          <p14:tracePt t="18481" x="1028700" y="3459163"/>
          <p14:tracePt t="18497" x="1028700" y="3475038"/>
          <p14:tracePt t="18514" x="1028700" y="3489325"/>
          <p14:tracePt t="18533" x="1028700" y="3497263"/>
          <p14:tracePt t="18549" x="1028700" y="3505200"/>
          <p14:tracePt t="18574" x="1028700" y="3521075"/>
          <p14:tracePt t="18589" x="1028700" y="3527425"/>
          <p14:tracePt t="18605" x="1028700" y="3535363"/>
          <p14:tracePt t="18621" x="1028700" y="3543300"/>
          <p14:tracePt t="18653" x="1028700" y="3551238"/>
          <p14:tracePt t="18669" x="1028700" y="3559175"/>
          <p14:tracePt t="18685" x="1028700" y="3573463"/>
          <p14:tracePt t="18693" x="1028700" y="3581400"/>
          <p14:tracePt t="18701" x="1028700" y="3589338"/>
          <p14:tracePt t="18714" x="1028700" y="3597275"/>
          <p14:tracePt t="18731" x="1028700" y="3611563"/>
          <p14:tracePt t="18757" x="1028700" y="3619500"/>
          <p14:tracePt t="18805" x="1028700" y="3627438"/>
          <p14:tracePt t="18821" x="1028700" y="3635375"/>
          <p14:tracePt t="18829" x="1028700" y="3641725"/>
          <p14:tracePt t="18837" x="1028700" y="3649663"/>
          <p14:tracePt t="18869" x="1028700" y="3657600"/>
          <p14:tracePt t="18886" x="1028700" y="3665538"/>
          <p14:tracePt t="18893" x="1028700" y="3673475"/>
          <p14:tracePt t="18901" x="1028700" y="3679825"/>
          <p14:tracePt t="18914" x="1028700" y="3687763"/>
          <p14:tracePt t="18931" x="1028700" y="3711575"/>
          <p14:tracePt t="18948" x="1028700" y="3749675"/>
          <p14:tracePt t="18964" x="1028700" y="3756025"/>
          <p14:tracePt t="19453" x="1036638" y="3749675"/>
          <p14:tracePt t="19461" x="1044575" y="3741738"/>
          <p14:tracePt t="19478" x="1050925" y="3733800"/>
          <p14:tracePt t="19501" x="1058863" y="3725863"/>
          <p14:tracePt t="19510" x="1066800" y="3717925"/>
          <p14:tracePt t="19518" x="1066800" y="3711575"/>
          <p14:tracePt t="19531" x="1082675" y="3703638"/>
          <p14:tracePt t="19548" x="1096963" y="3679825"/>
          <p14:tracePt t="19564" x="1120775" y="3665538"/>
          <p14:tracePt t="19581" x="1127125" y="3657600"/>
          <p14:tracePt t="19598" x="1143000" y="3641725"/>
          <p14:tracePt t="19615" x="1150938" y="3635375"/>
          <p14:tracePt t="19631" x="1150938" y="3627438"/>
          <p14:tracePt t="19648" x="1158875" y="3619500"/>
          <p14:tracePt t="19665" x="1173163" y="3611563"/>
          <p14:tracePt t="19681" x="1189038" y="3597275"/>
          <p14:tracePt t="19698" x="1211263" y="3565525"/>
          <p14:tracePt t="19715" x="1249363" y="3535363"/>
          <p14:tracePt t="19731" x="1273175" y="3513138"/>
          <p14:tracePt t="19732" x="1279525" y="3505200"/>
          <p14:tracePt t="19748" x="1311275" y="3482975"/>
          <p14:tracePt t="19765" x="1341438" y="3459163"/>
          <p14:tracePt t="19781" x="1363663" y="3436938"/>
          <p14:tracePt t="19798" x="1387475" y="3413125"/>
          <p14:tracePt t="19814" x="1409700" y="3398838"/>
          <p14:tracePt t="19831" x="1431925" y="3382963"/>
          <p14:tracePt t="19848" x="1455738" y="3360738"/>
          <p14:tracePt t="19865" x="1485900" y="3336925"/>
          <p14:tracePt t="19881" x="1524000" y="3306763"/>
          <p14:tracePt t="19898" x="1546225" y="3276600"/>
          <p14:tracePt t="19915" x="1584325" y="3246438"/>
          <p14:tracePt t="19916" x="1600200" y="3238500"/>
          <p14:tracePt t="19931" x="1616075" y="3222625"/>
          <p14:tracePt t="19948" x="1638300" y="3208338"/>
          <p14:tracePt t="19949" x="1668463" y="3192463"/>
          <p14:tracePt t="19965" x="1692275" y="3178175"/>
          <p14:tracePt t="19981" x="1730375" y="3146425"/>
          <p14:tracePt t="19998" x="1768475" y="3116263"/>
          <p14:tracePt t="20015" x="1806575" y="3094038"/>
          <p14:tracePt t="20031" x="1812925" y="3078163"/>
          <p14:tracePt t="20048" x="1828800" y="3070225"/>
          <p14:tracePt t="20065" x="1836738" y="3063875"/>
          <p14:tracePt t="20081" x="1851025" y="3055938"/>
          <p14:tracePt t="20098" x="1866900" y="3048000"/>
          <p14:tracePt t="20115" x="1889125" y="3048000"/>
          <p14:tracePt t="20117" x="1897063" y="3040063"/>
          <p14:tracePt t="20131" x="1920875" y="3032125"/>
          <p14:tracePt t="20132" x="1927225" y="3032125"/>
          <p14:tracePt t="20148" x="1958975" y="3025775"/>
          <p14:tracePt t="20165" x="1981200" y="3009900"/>
          <p14:tracePt t="20181" x="2011363" y="3001963"/>
          <p14:tracePt t="20198" x="2035175" y="2987675"/>
          <p14:tracePt t="20215" x="2073275" y="2971800"/>
          <p14:tracePt t="20231" x="2111375" y="2963863"/>
          <p14:tracePt t="20248" x="2141538" y="2941638"/>
          <p14:tracePt t="20265" x="2171700" y="2925763"/>
          <p14:tracePt t="20854" x="2171700" y="2933700"/>
          <p14:tracePt t="20861" x="2171700" y="2941638"/>
          <p14:tracePt t="20869" x="2171700" y="2949575"/>
          <p14:tracePt t="20886" x="2171700" y="2955925"/>
          <p14:tracePt t="20901" x="2171700" y="2971800"/>
          <p14:tracePt t="20918" x="2171700" y="2979738"/>
          <p14:tracePt t="20933" x="2171700" y="2987675"/>
          <p14:tracePt t="20949" x="2171700" y="3001963"/>
          <p14:tracePt t="20965" x="2171700" y="3009900"/>
          <p14:tracePt t="20982" x="2171700" y="3025775"/>
          <p14:tracePt t="20998" x="2171700" y="3048000"/>
          <p14:tracePt t="21015" x="2179638" y="3063875"/>
          <p14:tracePt t="21032" x="2179638" y="3070225"/>
          <p14:tracePt t="21048" x="2179638" y="3086100"/>
          <p14:tracePt t="21065" x="2179638" y="3108325"/>
          <p14:tracePt t="21082" x="2179638" y="3116263"/>
          <p14:tracePt t="21098" x="2179638" y="3132138"/>
          <p14:tracePt t="21115" x="2187575" y="3146425"/>
          <p14:tracePt t="21132" x="2187575" y="3154363"/>
          <p14:tracePt t="21149" x="2187575" y="3178175"/>
          <p14:tracePt t="21165" x="2193925" y="3184525"/>
          <p14:tracePt t="21182" x="2193925" y="3200400"/>
          <p14:tracePt t="21199" x="2193925" y="3216275"/>
          <p14:tracePt t="21215" x="2193925" y="3222625"/>
          <p14:tracePt t="21232" x="2193925" y="3230563"/>
          <p14:tracePt t="21249" x="2201863" y="3254375"/>
          <p14:tracePt t="21265" x="2201863" y="3268663"/>
          <p14:tracePt t="21282" x="2209800" y="3298825"/>
          <p14:tracePt t="21298" x="2217738" y="3330575"/>
          <p14:tracePt t="21301" x="2217738" y="3336925"/>
          <p14:tracePt t="21315" x="2217738" y="3352800"/>
          <p14:tracePt t="21318" x="2217738" y="3360738"/>
          <p14:tracePt t="21332" x="2217738" y="3368675"/>
          <p14:tracePt t="21349" x="2225675" y="3406775"/>
          <p14:tracePt t="21365" x="2232025" y="3436938"/>
          <p14:tracePt t="21382" x="2232025" y="3451225"/>
          <p14:tracePt t="21398" x="2232025" y="3475038"/>
          <p14:tracePt t="21415" x="2232025" y="3489325"/>
          <p14:tracePt t="21432" x="2239963" y="3505200"/>
          <p14:tracePt t="21449" x="2239963" y="3513138"/>
          <p14:tracePt t="21465" x="2239963" y="3527425"/>
          <p14:tracePt t="21482" x="2239963" y="3535363"/>
          <p14:tracePt t="21498" x="2239963" y="3543300"/>
          <p14:tracePt t="21515" x="2239963" y="3559175"/>
          <p14:tracePt t="21516" x="2247900" y="3565525"/>
          <p14:tracePt t="21532" x="2247900" y="3581400"/>
          <p14:tracePt t="21548" x="2247900" y="3589338"/>
          <p14:tracePt t="21565" x="2255838" y="3611563"/>
          <p14:tracePt t="21582" x="2255838" y="3627438"/>
          <p14:tracePt t="21599" x="2255838" y="3635375"/>
          <p14:tracePt t="21621" x="2255838" y="3641725"/>
          <p14:tracePt t="21637" x="2255838" y="3649663"/>
          <p14:tracePt t="21661" x="2255838" y="3657600"/>
          <p14:tracePt t="21669" x="2255838" y="3665538"/>
          <p14:tracePt t="21693" x="2255838" y="3673475"/>
          <p14:tracePt t="21709" x="2263775" y="3673475"/>
          <p14:tracePt t="21725" x="2263775" y="3679825"/>
          <p14:tracePt t="21749" x="2263775" y="3687763"/>
          <p14:tracePt t="21757" x="2263775" y="3695700"/>
          <p14:tracePt t="21773" x="2263775" y="3703638"/>
          <p14:tracePt t="21805" x="2263775" y="3711575"/>
          <p14:tracePt t="23181" x="2263775" y="3703638"/>
          <p14:tracePt t="23198" x="2270125" y="3687763"/>
          <p14:tracePt t="23205" x="2278063" y="3679825"/>
          <p14:tracePt t="23216" x="2278063" y="3673475"/>
          <p14:tracePt t="23232" x="2278063" y="3657600"/>
          <p14:tracePt t="23249" x="2278063" y="3635375"/>
          <p14:tracePt t="23266" x="2278063" y="3619500"/>
          <p14:tracePt t="23282" x="2278063" y="3611563"/>
          <p14:tracePt t="23299" x="2286000" y="3611563"/>
          <p14:tracePt t="23316" x="2286000" y="3603625"/>
          <p14:tracePt t="23333" x="2286000" y="3597275"/>
          <p14:tracePt t="23349" x="2286000" y="3589338"/>
          <p14:tracePt t="23366" x="2286000" y="3581400"/>
          <p14:tracePt t="23382" x="2286000" y="3573463"/>
          <p14:tracePt t="23399" x="2286000" y="3565525"/>
          <p14:tracePt t="23416" x="2293938" y="3551238"/>
          <p14:tracePt t="23432" x="2293938" y="3543300"/>
          <p14:tracePt t="23449" x="2293938" y="3527425"/>
          <p14:tracePt t="23466" x="2293938" y="3505200"/>
          <p14:tracePt t="23482" x="2293938" y="3489325"/>
          <p14:tracePt t="23499" x="2301875" y="3475038"/>
          <p14:tracePt t="23516" x="2301875" y="3451225"/>
          <p14:tracePt t="23517" x="2301875" y="3444875"/>
          <p14:tracePt t="23532" x="2301875" y="3429000"/>
          <p14:tracePt t="23549" x="2308225" y="3413125"/>
          <p14:tracePt t="23566" x="2308225" y="3398838"/>
          <p14:tracePt t="23582" x="2308225" y="3382963"/>
          <p14:tracePt t="23599" x="2316163" y="3360738"/>
          <p14:tracePt t="23616" x="2316163" y="3336925"/>
          <p14:tracePt t="23633" x="2324100" y="3314700"/>
          <p14:tracePt t="23649" x="2324100" y="3298825"/>
          <p14:tracePt t="23667" x="2324100" y="3284538"/>
          <p14:tracePt t="23683" x="2324100" y="3268663"/>
          <p14:tracePt t="23699" x="2324100" y="3254375"/>
          <p14:tracePt t="23701" x="2324100" y="3246438"/>
          <p14:tracePt t="23716" x="2324100" y="3230563"/>
          <p14:tracePt t="23732" x="2332038" y="3208338"/>
          <p14:tracePt t="23749" x="2332038" y="3200400"/>
          <p14:tracePt t="23766" x="2332038" y="3192463"/>
          <p14:tracePt t="23783" x="2332038" y="3178175"/>
          <p14:tracePt t="23799" x="2332038" y="3170238"/>
          <p14:tracePt t="23816" x="2339975" y="3154363"/>
          <p14:tracePt t="23833" x="2339975" y="3140075"/>
          <p14:tracePt t="23849" x="2339975" y="3116263"/>
          <p14:tracePt t="23866" x="2346325" y="3101975"/>
          <p14:tracePt t="23883" x="2346325" y="3070225"/>
          <p14:tracePt t="23899" x="2354263" y="3055938"/>
          <p14:tracePt t="23902" x="2354263" y="3040063"/>
          <p14:tracePt t="23916" x="2354263" y="3017838"/>
          <p14:tracePt t="23933" x="2354263" y="3001963"/>
          <p14:tracePt t="23949" x="2354263" y="2994025"/>
          <p14:tracePt t="23966" x="2354263" y="2987675"/>
          <p14:tracePt t="24005" x="2354263" y="2979738"/>
          <p14:tracePt t="24077" x="2354263" y="2971800"/>
          <p14:tracePt t="24109" x="2354263" y="2963863"/>
          <p14:tracePt t="24125" x="2354263" y="2955925"/>
          <p14:tracePt t="24149" x="2354263" y="2949575"/>
          <p14:tracePt t="24158" x="2362200" y="2949575"/>
          <p14:tracePt t="24166" x="2362200" y="2941638"/>
          <p14:tracePt t="24183" x="2370138" y="2933700"/>
          <p14:tracePt t="24199" x="2370138" y="2925763"/>
          <p14:tracePt t="24217" x="2370138" y="2917825"/>
          <p14:tracePt t="24233" x="2370138" y="2887663"/>
          <p14:tracePt t="24249" x="2378075" y="2857500"/>
          <p14:tracePt t="24266" x="2378075" y="2819400"/>
          <p14:tracePt t="24283" x="2384425" y="2781300"/>
          <p14:tracePt t="24300" x="2384425" y="2751138"/>
          <p14:tracePt t="24301" x="2392363" y="2743200"/>
          <p14:tracePt t="24316" x="2392363" y="2720975"/>
          <p14:tracePt t="24333" x="2400300" y="2705100"/>
          <p14:tracePt t="24357" x="2400300" y="2697163"/>
          <p14:tracePt t="24461" x="2400300" y="2689225"/>
          <p14:tracePt t="24477" x="2400300" y="2682875"/>
          <p14:tracePt t="24493" x="2408238" y="2674938"/>
          <p14:tracePt t="24501" x="2408238" y="2667000"/>
          <p14:tracePt t="24516" x="2416175" y="2644775"/>
          <p14:tracePt t="24533" x="2416175" y="2613025"/>
          <p14:tracePt t="24550" x="2416175" y="2582863"/>
          <p14:tracePt t="24566" x="2422525" y="2552700"/>
          <p14:tracePt t="24583" x="2430463" y="2530475"/>
          <p14:tracePt t="24600" x="2430463" y="2522538"/>
          <p14:tracePt t="24616" x="2430463" y="2506663"/>
          <p14:tracePt t="25533" x="2430463" y="2498725"/>
          <p14:tracePt t="27485" x="2430463" y="2506663"/>
          <p14:tracePt t="27501" x="2430463" y="2514600"/>
          <p14:tracePt t="27517" x="2430463" y="2530475"/>
          <p14:tracePt t="27533" x="2422525" y="2536825"/>
          <p14:tracePt t="27542" x="2422525" y="2544763"/>
          <p14:tracePt t="27551" x="2422525" y="2552700"/>
          <p14:tracePt t="27567" x="2416175" y="2568575"/>
          <p14:tracePt t="27584" x="2416175" y="2574925"/>
          <p14:tracePt t="27601" x="2416175" y="2590800"/>
          <p14:tracePt t="27617" x="2416175" y="2598738"/>
          <p14:tracePt t="27634" x="2416175" y="2620963"/>
          <p14:tracePt t="27651" x="2416175" y="2636838"/>
          <p14:tracePt t="27668" x="2416175" y="2651125"/>
          <p14:tracePt t="27684" x="2416175" y="2667000"/>
          <p14:tracePt t="27725" x="2416175" y="2674938"/>
          <p14:tracePt t="27749" x="2416175" y="2689225"/>
          <p14:tracePt t="27765" x="2416175" y="2697163"/>
          <p14:tracePt t="27773" x="2416175" y="2705100"/>
          <p14:tracePt t="27789" x="2416175" y="2713038"/>
          <p14:tracePt t="27801" x="2416175" y="2720975"/>
          <p14:tracePt t="27817" x="2416175" y="2727325"/>
          <p14:tracePt t="27834" x="2416175" y="2751138"/>
          <p14:tracePt t="27851" x="2416175" y="2773363"/>
          <p14:tracePt t="27867" x="2416175" y="2811463"/>
          <p14:tracePt t="27869" x="2416175" y="2835275"/>
          <p14:tracePt t="27884" x="2416175" y="2887663"/>
          <p14:tracePt t="27901" x="2416175" y="2933700"/>
          <p14:tracePt t="27917" x="2416175" y="2971800"/>
          <p14:tracePt t="27934" x="2416175" y="2994025"/>
          <p14:tracePt t="27951" x="2416175" y="3017838"/>
          <p14:tracePt t="27967" x="2416175" y="3032125"/>
          <p14:tracePt t="27984" x="2416175" y="3055938"/>
          <p14:tracePt t="28001" x="2416175" y="3078163"/>
          <p14:tracePt t="28018" x="2416175" y="3108325"/>
          <p14:tracePt t="28034" x="2416175" y="3124200"/>
          <p14:tracePt t="28051" x="2416175" y="3146425"/>
          <p14:tracePt t="28054" x="2416175" y="3154363"/>
          <p14:tracePt t="28068" x="2416175" y="3162300"/>
          <p14:tracePt t="28084" x="2416175" y="3178175"/>
          <p14:tracePt t="28101" x="2416175" y="3192463"/>
          <p14:tracePt t="28118" x="2416175" y="3222625"/>
          <p14:tracePt t="28134" x="2416175" y="3246438"/>
          <p14:tracePt t="28151" x="2422525" y="3276600"/>
          <p14:tracePt t="28168" x="2422525" y="3292475"/>
          <p14:tracePt t="28184" x="2430463" y="3306763"/>
          <p14:tracePt t="28201" x="2430463" y="3322638"/>
          <p14:tracePt t="28218" x="2430463" y="3336925"/>
          <p14:tracePt t="28234" x="2430463" y="3352800"/>
          <p14:tracePt t="28251" x="2438400" y="3375025"/>
          <p14:tracePt t="28267" x="2438400" y="3398838"/>
          <p14:tracePt t="28269" x="2438400" y="3406775"/>
          <p14:tracePt t="28284" x="2446338" y="3429000"/>
          <p14:tracePt t="28301" x="2454275" y="3475038"/>
          <p14:tracePt t="28317" x="2454275" y="3521075"/>
          <p14:tracePt t="28334" x="2460625" y="3559175"/>
          <p14:tracePt t="28351" x="2468563" y="3589338"/>
          <p14:tracePt t="28368" x="2468563" y="3611563"/>
          <p14:tracePt t="28397" x="2476500" y="3619500"/>
          <p14:tracePt t="28830" x="2476500" y="3611563"/>
          <p14:tracePt t="28845" x="2476500" y="3603625"/>
          <p14:tracePt t="28861" x="2476500" y="3597275"/>
          <p14:tracePt t="28869" x="2476500" y="3589338"/>
          <p14:tracePt t="28877" x="2476500" y="3573463"/>
          <p14:tracePt t="28893" x="2476500" y="3565525"/>
          <p14:tracePt t="28901" x="2476500" y="3551238"/>
          <p14:tracePt t="28918" x="2468563" y="3535363"/>
          <p14:tracePt t="28934" x="2460625" y="3513138"/>
          <p14:tracePt t="28951" x="2438400" y="3489325"/>
          <p14:tracePt t="28968" x="2430463" y="3451225"/>
          <p14:tracePt t="28984" x="2416175" y="3413125"/>
          <p14:tracePt t="29001" x="2384425" y="3360738"/>
          <p14:tracePt t="29018" x="2370138" y="3322638"/>
          <p14:tracePt t="29035" x="2339975" y="3268663"/>
          <p14:tracePt t="29051" x="2324100" y="3238500"/>
          <p14:tracePt t="29053" x="2308225" y="3216275"/>
          <p14:tracePt t="29068" x="2301875" y="3200400"/>
          <p14:tracePt t="29084" x="2263775" y="3146425"/>
          <p14:tracePt t="29101" x="2239963" y="3094038"/>
          <p14:tracePt t="29118" x="2187575" y="3025775"/>
          <p14:tracePt t="29135" x="2141538" y="2955925"/>
          <p14:tracePt t="29151" x="2073275" y="2873375"/>
          <p14:tracePt t="29168" x="2027238" y="2819400"/>
          <p14:tracePt t="29185" x="1989138" y="2773363"/>
          <p14:tracePt t="29201" x="1951038" y="2735263"/>
          <p14:tracePt t="29218" x="1927225" y="2705100"/>
          <p14:tracePt t="29235" x="1897063" y="2674938"/>
          <p14:tracePt t="29251" x="1866900" y="2651125"/>
          <p14:tracePt t="29268" x="1836738" y="2613025"/>
          <p14:tracePt t="29269" x="1812925" y="2598738"/>
          <p14:tracePt t="29285" x="1774825" y="2574925"/>
          <p14:tracePt t="29301" x="1714500" y="2552700"/>
          <p14:tracePt t="29318" x="1676400" y="2536825"/>
          <p14:tracePt t="29335" x="1630363" y="2514600"/>
          <p14:tracePt t="29351" x="1616075" y="2506663"/>
          <p14:tracePt t="29368" x="1600200" y="2498725"/>
          <p14:tracePt t="29385" x="1584325" y="2498725"/>
          <p14:tracePt t="29401" x="1577975" y="2492375"/>
          <p14:tracePt t="29418" x="1562100" y="2492375"/>
          <p14:tracePt t="29435" x="1546225" y="2492375"/>
          <p14:tracePt t="29451" x="1524000" y="2484438"/>
          <p14:tracePt t="29452" x="1508125" y="2484438"/>
          <p14:tracePt t="29468" x="1470025" y="2476500"/>
          <p14:tracePt t="29485" x="1431925" y="2476500"/>
          <p14:tracePt t="29501" x="1409700" y="2468563"/>
          <p14:tracePt t="29518" x="1379538" y="2468563"/>
          <p14:tracePt t="29535" x="1363663" y="2468563"/>
          <p14:tracePt t="29551" x="1341438" y="2468563"/>
          <p14:tracePt t="29568" x="1317625" y="2476500"/>
          <p14:tracePt t="29585" x="1303338" y="2484438"/>
          <p14:tracePt t="29601" x="1273175" y="2492375"/>
          <p14:tracePt t="29618" x="1241425" y="2514600"/>
          <p14:tracePt t="29635" x="1203325" y="2536825"/>
          <p14:tracePt t="29651" x="1173163" y="2560638"/>
          <p14:tracePt t="29668" x="1120775" y="2590800"/>
          <p14:tracePt t="29685" x="1104900" y="2606675"/>
          <p14:tracePt t="29701" x="1074738" y="2628900"/>
          <p14:tracePt t="29718" x="1066800" y="2636838"/>
          <p14:tracePt t="29735" x="1066800" y="2644775"/>
          <p14:tracePt t="29751" x="1050925" y="2651125"/>
          <p14:tracePt t="29768" x="1044575" y="2667000"/>
          <p14:tracePt t="29785" x="1036638" y="2674938"/>
          <p14:tracePt t="29801" x="1020763" y="2697163"/>
          <p14:tracePt t="29818" x="1006475" y="2713038"/>
          <p14:tracePt t="29868" x="982663" y="2773363"/>
          <p14:tracePt t="29877" x="982663" y="2781300"/>
          <p14:tracePt t="29885" x="982663" y="2789238"/>
          <p14:tracePt t="29901" x="968375" y="2819400"/>
          <p14:tracePt t="29918" x="960438" y="2849563"/>
          <p14:tracePt t="29935" x="952500" y="2879725"/>
          <p14:tracePt t="29951" x="944563" y="2903538"/>
          <p14:tracePt t="29968" x="944563" y="2925763"/>
          <p14:tracePt t="29985" x="944563" y="2941638"/>
          <p14:tracePt t="30001" x="936625" y="2955925"/>
          <p14:tracePt t="30018" x="936625" y="2971800"/>
          <p14:tracePt t="30035" x="930275" y="2987675"/>
          <p14:tracePt t="30051" x="930275" y="3017838"/>
          <p14:tracePt t="30053" x="930275" y="3032125"/>
          <p14:tracePt t="30068" x="930275" y="3055938"/>
          <p14:tracePt t="30085" x="922338" y="3086100"/>
          <p14:tracePt t="30101" x="914400" y="3116263"/>
          <p14:tracePt t="30118" x="914400" y="3146425"/>
          <p14:tracePt t="30136" x="906463" y="3178175"/>
          <p14:tracePt t="30152" x="906463" y="3200400"/>
          <p14:tracePt t="30168" x="898525" y="3222625"/>
          <p14:tracePt t="30185" x="898525" y="3230563"/>
          <p14:tracePt t="30262" x="898525" y="3238500"/>
          <p14:tracePt t="30277" x="898525" y="3246438"/>
          <p14:tracePt t="30285" x="898525" y="3254375"/>
          <p14:tracePt t="30309" x="898525" y="3260725"/>
          <p14:tracePt t="30341" x="898525" y="3268663"/>
          <p14:tracePt t="30501" x="898525" y="3276600"/>
          <p14:tracePt t="30533" x="898525" y="3284538"/>
          <p14:tracePt t="30541" x="898525" y="3292475"/>
          <p14:tracePt t="30552" x="898525" y="3298825"/>
          <p14:tracePt t="30568" x="898525" y="3330575"/>
          <p14:tracePt t="30585" x="898525" y="3368675"/>
          <p14:tracePt t="30602" x="898525" y="3390900"/>
          <p14:tracePt t="30618" x="898525" y="3413125"/>
          <p14:tracePt t="30635" x="898525" y="3421063"/>
          <p14:tracePt t="30652" x="898525" y="3429000"/>
          <p14:tracePt t="30685" x="898525" y="3436938"/>
          <p14:tracePt t="30709" x="898525" y="3444875"/>
          <p14:tracePt t="30733" x="906463" y="3459163"/>
          <p14:tracePt t="30813" x="906463" y="3467100"/>
          <p14:tracePt t="30845" x="906463" y="3475038"/>
          <p14:tracePt t="30950" x="906463" y="3482975"/>
          <p14:tracePt t="31029" x="906463" y="3489325"/>
          <p14:tracePt t="32156" x="906463" y="3482975"/>
          <p14:tracePt t="32197" x="914400" y="3475038"/>
          <p14:tracePt t="32236" x="914400" y="3467100"/>
          <p14:tracePt t="32285" x="914400" y="3459163"/>
          <p14:tracePt t="32325" x="914400" y="3451225"/>
          <p14:tracePt t="32341" x="922338" y="3444875"/>
          <p14:tracePt t="32549" x="922338" y="3436938"/>
          <p14:tracePt t="32717" x="922338" y="3429000"/>
          <p14:tracePt t="32732" x="922338" y="3421063"/>
          <p14:tracePt t="32741" x="922338" y="3413125"/>
          <p14:tracePt t="32757" x="922338" y="3406775"/>
          <p14:tracePt t="32769" x="930275" y="3406775"/>
          <p14:tracePt t="33677" x="930275" y="3398838"/>
          <p14:tracePt t="33717" x="936625" y="3398838"/>
          <p14:tracePt t="33725" x="944563" y="3390900"/>
          <p14:tracePt t="33736" x="952500" y="3382963"/>
          <p14:tracePt t="33753" x="968375" y="3375025"/>
          <p14:tracePt t="33770" x="990600" y="3360738"/>
          <p14:tracePt t="33786" x="1028700" y="3330575"/>
          <p14:tracePt t="33803" x="1058863" y="3306763"/>
          <p14:tracePt t="33805" x="1089025" y="3298825"/>
          <p14:tracePt t="33820" x="1096963" y="3292475"/>
          <p14:tracePt t="33836" x="1120775" y="3276600"/>
          <p14:tracePt t="33853" x="1127125" y="3268663"/>
          <p14:tracePt t="33870" x="1143000" y="3268663"/>
          <p14:tracePt t="33901" x="1150938" y="3268663"/>
          <p14:tracePt t="33917" x="1158875" y="3268663"/>
          <p14:tracePt t="33925" x="1165225" y="3268663"/>
          <p14:tracePt t="33936" x="1173163" y="3260725"/>
          <p14:tracePt t="33953" x="1196975" y="3260725"/>
          <p14:tracePt t="33970" x="1235075" y="3254375"/>
          <p14:tracePt t="33986" x="1295400" y="3246438"/>
          <p14:tracePt t="34003" x="1387475" y="3238500"/>
          <p14:tracePt t="34020" x="1524000" y="3238500"/>
          <p14:tracePt t="34021" x="1592263" y="3230563"/>
          <p14:tracePt t="34036" x="1736725" y="3222625"/>
          <p14:tracePt t="34053" x="1889125" y="3222625"/>
          <p14:tracePt t="34070" x="2019300" y="3222625"/>
          <p14:tracePt t="34086" x="2155825" y="3222625"/>
          <p14:tracePt t="34103" x="2286000" y="3222625"/>
          <p14:tracePt t="34120" x="2384425" y="3222625"/>
          <p14:tracePt t="34137" x="2476500" y="3222625"/>
          <p14:tracePt t="34153" x="2560638" y="3222625"/>
          <p14:tracePt t="34170" x="2636838" y="3222625"/>
          <p14:tracePt t="34186" x="2720975" y="3222625"/>
          <p14:tracePt t="34203" x="2811463" y="3222625"/>
          <p14:tracePt t="34204" x="2873375" y="3216275"/>
          <p14:tracePt t="34220" x="2933700" y="3216275"/>
          <p14:tracePt t="34236" x="3200400" y="3216275"/>
          <p14:tracePt t="34253" x="3390900" y="3216275"/>
          <p14:tracePt t="34270" x="3573463" y="3216275"/>
          <p14:tracePt t="34286" x="3703638" y="3216275"/>
          <p14:tracePt t="34303" x="3756025" y="3216275"/>
          <p14:tracePt t="34320" x="3771900" y="3216275"/>
          <p14:tracePt t="34349" x="3787775" y="3216275"/>
          <p14:tracePt t="34357" x="3794125" y="3216275"/>
          <p14:tracePt t="34370" x="3810000" y="3216275"/>
          <p14:tracePt t="34387" x="3863975" y="3216275"/>
          <p14:tracePt t="34391" x="3894138" y="3216275"/>
          <p14:tracePt t="34403" x="3940175" y="3216275"/>
          <p14:tracePt t="34420" x="4016375" y="3216275"/>
          <p14:tracePt t="34421" x="4068763" y="3216275"/>
          <p14:tracePt t="34437" x="4160838" y="3216275"/>
          <p14:tracePt t="34453" x="4275138" y="3216275"/>
          <p14:tracePt t="34470" x="4365625" y="3216275"/>
          <p14:tracePt t="34487" x="4427538" y="3200400"/>
          <p14:tracePt t="34503" x="4457700" y="3192463"/>
          <p14:tracePt t="34520" x="4487863" y="3184525"/>
          <p14:tracePt t="34537" x="4518025" y="3170238"/>
          <p14:tracePt t="34553" x="4541838" y="3162300"/>
          <p14:tracePt t="34570" x="4549775" y="3154363"/>
          <p14:tracePt t="34587" x="4564063" y="3146425"/>
          <p14:tracePt t="34603" x="4572000" y="3132138"/>
          <p14:tracePt t="34620" x="4602163" y="3108325"/>
          <p14:tracePt t="34637" x="4625975" y="3094038"/>
          <p14:tracePt t="34653" x="4664075" y="3063875"/>
          <p14:tracePt t="34670" x="4702175" y="3032125"/>
          <p14:tracePt t="34687" x="4732338" y="3009900"/>
          <p14:tracePt t="34703" x="4732338" y="3001963"/>
          <p14:tracePt t="34765" x="4732338" y="2994025"/>
          <p14:tracePt t="34983" x="4732338" y="2987675"/>
          <p14:tracePt t="35141" x="4732338" y="2994025"/>
          <p14:tracePt t="35197" x="4732338" y="3001963"/>
          <p14:tracePt t="35205" x="4732338" y="3009900"/>
          <p14:tracePt t="35213" x="4732338" y="3017838"/>
          <p14:tracePt t="35229" x="4724400" y="3025775"/>
          <p14:tracePt t="35237" x="4724400" y="3032125"/>
          <p14:tracePt t="35253" x="4716463" y="3055938"/>
          <p14:tracePt t="35270" x="4716463" y="3063875"/>
          <p14:tracePt t="35287" x="4716463" y="3078163"/>
          <p14:tracePt t="35303" x="4716463" y="3101975"/>
          <p14:tracePt t="35320" x="4716463" y="3116263"/>
          <p14:tracePt t="35337" x="4716463" y="3132138"/>
          <p14:tracePt t="35353" x="4716463" y="3154363"/>
          <p14:tracePt t="35370" x="4716463" y="3192463"/>
          <p14:tracePt t="35387" x="4716463" y="3222625"/>
          <p14:tracePt t="35403" x="4716463" y="3254375"/>
          <p14:tracePt t="35407" x="4716463" y="3276600"/>
          <p14:tracePt t="35420" x="4716463" y="3322638"/>
          <p14:tracePt t="35437" x="4716463" y="3368675"/>
          <p14:tracePt t="35453" x="4716463" y="3413125"/>
          <p14:tracePt t="35470" x="4716463" y="3459163"/>
          <p14:tracePt t="35487" x="4716463" y="3489325"/>
          <p14:tracePt t="35503" x="4716463" y="3521075"/>
          <p14:tracePt t="35520" x="4716463" y="3535363"/>
          <p14:tracePt t="35537" x="4716463" y="3559175"/>
          <p14:tracePt t="35553" x="4716463" y="3573463"/>
          <p14:tracePt t="35570" x="4716463" y="3597275"/>
          <p14:tracePt t="35587" x="4716463" y="3611563"/>
          <p14:tracePt t="35589" x="4716463" y="3619500"/>
          <p14:tracePt t="35604" x="4716463" y="3635375"/>
          <p14:tracePt t="35620" x="4716463" y="3657600"/>
          <p14:tracePt t="35637" x="4716463" y="3679825"/>
          <p14:tracePt t="35653" x="4716463" y="3695700"/>
          <p14:tracePt t="35670" x="4716463" y="3703638"/>
          <p14:tracePt t="35687" x="4716463" y="3717925"/>
          <p14:tracePt t="35703" x="4716463" y="3733800"/>
          <p14:tracePt t="35720" x="4716463" y="3741738"/>
          <p14:tracePt t="35737" x="4724400" y="3756025"/>
          <p14:tracePt t="35753" x="4724400" y="3763963"/>
          <p14:tracePt t="35770" x="4724400" y="3771900"/>
          <p14:tracePt t="35787" x="4724400" y="3779838"/>
          <p14:tracePt t="35925" x="4724400" y="3771900"/>
          <p14:tracePt t="35933" x="4724400" y="3763963"/>
          <p14:tracePt t="35942" x="4724400" y="3756025"/>
          <p14:tracePt t="35954" x="4724400" y="3749675"/>
          <p14:tracePt t="35970" x="4724400" y="3725863"/>
          <p14:tracePt t="35987" x="4732338" y="3695700"/>
          <p14:tracePt t="35989" x="4732338" y="3673475"/>
          <p14:tracePt t="36004" x="4740275" y="3657600"/>
          <p14:tracePt t="36020" x="4746625" y="3597275"/>
          <p14:tracePt t="36037" x="4746625" y="3559175"/>
          <p14:tracePt t="36054" x="4754563" y="3527425"/>
          <p14:tracePt t="36070" x="4762500" y="3505200"/>
          <p14:tracePt t="36087" x="4770438" y="3475038"/>
          <p14:tracePt t="36104" x="4770438" y="3459163"/>
          <p14:tracePt t="36120" x="4770438" y="3436938"/>
          <p14:tracePt t="36137" x="4770438" y="3421063"/>
          <p14:tracePt t="36154" x="4778375" y="3390900"/>
          <p14:tracePt t="36170" x="4792663" y="3344863"/>
          <p14:tracePt t="36187" x="4800600" y="3284538"/>
          <p14:tracePt t="36204" x="4816475" y="3230563"/>
          <p14:tracePt t="36205" x="4816475" y="3200400"/>
          <p14:tracePt t="36220" x="4822825" y="3154363"/>
          <p14:tracePt t="36237" x="4830763" y="3116263"/>
          <p14:tracePt t="36254" x="4846638" y="3078163"/>
          <p14:tracePt t="36270" x="4846638" y="3055938"/>
          <p14:tracePt t="36287" x="4846638" y="3040063"/>
          <p14:tracePt t="36304" x="4846638" y="3032125"/>
          <p14:tracePt t="36321" x="4846638" y="3025775"/>
          <p14:tracePt t="36337" x="4846638" y="3017838"/>
          <p14:tracePt t="36354" x="4854575" y="3001963"/>
          <p14:tracePt t="36387" x="4854575" y="2994025"/>
          <p14:tracePt t="36541" x="4854575" y="3001963"/>
          <p14:tracePt t="36549" x="4854575" y="3009900"/>
          <p14:tracePt t="36558" x="4854575" y="3017838"/>
          <p14:tracePt t="36571" x="4854575" y="3032125"/>
          <p14:tracePt t="36587" x="4854575" y="3048000"/>
          <p14:tracePt t="36589" x="4854575" y="3063875"/>
          <p14:tracePt t="36604" x="4854575" y="3101975"/>
          <p14:tracePt t="36621" x="4854575" y="3132138"/>
          <p14:tracePt t="36637" x="4854575" y="3162300"/>
          <p14:tracePt t="36654" x="4854575" y="3200400"/>
          <p14:tracePt t="36671" x="4854575" y="3246438"/>
          <p14:tracePt t="36687" x="4854575" y="3298825"/>
          <p14:tracePt t="36704" x="4854575" y="3352800"/>
          <p14:tracePt t="36721" x="4854575" y="3406775"/>
          <p14:tracePt t="36737" x="4860925" y="3467100"/>
          <p14:tracePt t="36754" x="4868863" y="3513138"/>
          <p14:tracePt t="36771" x="4868863" y="3543300"/>
          <p14:tracePt t="36774" x="4868863" y="3551238"/>
          <p14:tracePt t="36787" x="4868863" y="3559175"/>
          <p14:tracePt t="36804" x="4876800" y="3581400"/>
          <p14:tracePt t="36821" x="4876800" y="3589338"/>
          <p14:tracePt t="36837" x="4884738" y="3611563"/>
          <p14:tracePt t="36854" x="4884738" y="3641725"/>
          <p14:tracePt t="36871" x="4892675" y="3673475"/>
          <p14:tracePt t="36887" x="4892675" y="3695700"/>
          <p14:tracePt t="36904" x="4899025" y="3703638"/>
          <p14:tracePt t="36920" x="4899025" y="3711575"/>
          <p14:tracePt t="37429" x="4906963" y="3711575"/>
          <p14:tracePt t="37475" x="4914900" y="3673475"/>
          <p14:tracePt t="37477" x="4914900" y="3657600"/>
          <p14:tracePt t="37485" x="4922838" y="3649663"/>
          <p14:tracePt t="37493" x="4922838" y="3641725"/>
          <p14:tracePt t="37504" x="4930775" y="3627438"/>
          <p14:tracePt t="37521" x="4937125" y="3627438"/>
          <p14:tracePt t="37538" x="4937125" y="3619500"/>
          <p14:tracePt t="37573" x="4937125" y="3611563"/>
          <p14:tracePt t="37597" x="4937125" y="3603625"/>
          <p14:tracePt t="37613" x="4945063" y="3597275"/>
          <p14:tracePt t="37621" x="4953000" y="3589338"/>
          <p14:tracePt t="37629" x="4953000" y="3581400"/>
          <p14:tracePt t="37638" x="4960938" y="3573463"/>
          <p14:tracePt t="37654" x="4968875" y="3551238"/>
          <p14:tracePt t="37671" x="4975225" y="3535363"/>
          <p14:tracePt t="37688" x="4983163" y="3513138"/>
          <p14:tracePt t="37704" x="4991100" y="3497263"/>
          <p14:tracePt t="37721" x="4991100" y="3489325"/>
          <p14:tracePt t="37738" x="4999038" y="3482975"/>
          <p14:tracePt t="37765" x="4999038" y="3475038"/>
          <p14:tracePt t="37837" x="4999038" y="3467100"/>
          <p14:tracePt t="37853" x="4999038" y="3459163"/>
          <p14:tracePt t="37861" x="4999038" y="3451225"/>
          <p14:tracePt t="37871" x="4999038" y="3436938"/>
          <p14:tracePt t="37888" x="4999038" y="3421063"/>
          <p14:tracePt t="37904" x="4999038" y="3398838"/>
          <p14:tracePt t="37921" x="4991100" y="3382963"/>
          <p14:tracePt t="37938" x="4983163" y="3375025"/>
          <p14:tracePt t="37954" x="4975225" y="3375025"/>
          <p14:tracePt t="37971" x="4968875" y="3360738"/>
          <p14:tracePt t="37988" x="4930775" y="3336925"/>
          <p14:tracePt t="37989" x="4906963" y="3322638"/>
          <p14:tracePt t="38004" x="4808538" y="3276600"/>
          <p14:tracePt t="38021" x="4664075" y="3230563"/>
          <p14:tracePt t="38038" x="4503738" y="3184525"/>
          <p14:tracePt t="38054" x="4327525" y="3154363"/>
          <p14:tracePt t="38071" x="4152900" y="3101975"/>
          <p14:tracePt t="38088" x="4000500" y="3063875"/>
          <p14:tracePt t="38104" x="3878263" y="3025775"/>
          <p14:tracePt t="38121" x="3802063" y="3001963"/>
          <p14:tracePt t="38138" x="3756025" y="2987675"/>
          <p14:tracePt t="38155" x="3725863" y="2979738"/>
          <p14:tracePt t="38188" x="3717925" y="2979738"/>
          <p14:tracePt t="38285" x="3711575" y="2979738"/>
          <p14:tracePt t="38301" x="3703638" y="2979738"/>
          <p14:tracePt t="38310" x="3695700" y="2979738"/>
          <p14:tracePt t="38321" x="3679825" y="2979738"/>
          <p14:tracePt t="38338" x="3673475" y="2979738"/>
          <p14:tracePt t="38355" x="3649663" y="2979738"/>
          <p14:tracePt t="38371" x="3627438" y="2971800"/>
          <p14:tracePt t="38374" x="3603625" y="2971800"/>
          <p14:tracePt t="38388" x="3543300" y="2963863"/>
          <p14:tracePt t="38405" x="3467100" y="2963863"/>
          <p14:tracePt t="38421" x="3382963" y="2963863"/>
          <p14:tracePt t="38438" x="3330575" y="2963863"/>
          <p14:tracePt t="38455" x="3298825" y="2963863"/>
          <p14:tracePt t="38471" x="3276600" y="2963863"/>
          <p14:tracePt t="38488" x="3268663" y="2963863"/>
          <p14:tracePt t="38505" x="3246438" y="2963863"/>
          <p14:tracePt t="38521" x="3216275" y="2963863"/>
          <p14:tracePt t="38538" x="3154363" y="2963863"/>
          <p14:tracePt t="38554" x="3070225" y="2963863"/>
          <p14:tracePt t="38556" x="3040063" y="2963863"/>
          <p14:tracePt t="38571" x="3009900" y="2963863"/>
          <p14:tracePt t="38572" x="2994025" y="2963863"/>
          <p14:tracePt t="38588" x="2979738" y="2963863"/>
          <p14:tracePt t="38853" x="2979738" y="2955925"/>
          <p14:tracePt t="38941" x="2987675" y="2955925"/>
          <p14:tracePt t="38958" x="2994025" y="2955925"/>
          <p14:tracePt t="38965" x="3009900" y="2955925"/>
          <p14:tracePt t="38973" x="3017838" y="2955925"/>
          <p14:tracePt t="38988" x="3032125" y="2949575"/>
          <p14:tracePt t="39005" x="3055938" y="2949575"/>
          <p14:tracePt t="39021" x="3086100" y="2933700"/>
          <p14:tracePt t="39038" x="3124200" y="2925763"/>
          <p14:tracePt t="39055" x="3154363" y="2917825"/>
          <p14:tracePt t="39072" x="3178175" y="2917825"/>
          <p14:tracePt t="39088" x="3208338" y="2917825"/>
          <p14:tracePt t="39105" x="3260725" y="2917825"/>
          <p14:tracePt t="39122" x="3344863" y="2925763"/>
          <p14:tracePt t="39138" x="3451225" y="2941638"/>
          <p14:tracePt t="39155" x="3589338" y="2955925"/>
          <p14:tracePt t="39171" x="3725863" y="2971800"/>
          <p14:tracePt t="39173" x="3802063" y="2979738"/>
          <p14:tracePt t="39188" x="3946525" y="3001963"/>
          <p14:tracePt t="39205" x="4098925" y="3009900"/>
          <p14:tracePt t="39221" x="4237038" y="3032125"/>
          <p14:tracePt t="39238" x="4365625" y="3055938"/>
          <p14:tracePt t="39255" x="4473575" y="3070225"/>
          <p14:tracePt t="39271" x="4572000" y="3086100"/>
          <p14:tracePt t="39288" x="4632325" y="3101975"/>
          <p14:tracePt t="39305" x="4708525" y="3124200"/>
          <p14:tracePt t="39322" x="4830763" y="3154363"/>
          <p14:tracePt t="39338" x="4975225" y="3184525"/>
          <p14:tracePt t="39355" x="5113338" y="3230563"/>
          <p14:tracePt t="39357" x="5159375" y="3246438"/>
          <p14:tracePt t="39372" x="5189538" y="3254375"/>
          <p14:tracePt t="39388" x="5219700" y="3276600"/>
          <p14:tracePt t="39405" x="5227638" y="3276600"/>
          <p14:tracePt t="39469" x="5235575" y="3276600"/>
          <p14:tracePt t="39510" x="5235575" y="3284538"/>
          <p14:tracePt t="39517" x="5241925" y="3284538"/>
          <p14:tracePt t="39525" x="5249863" y="3292475"/>
          <p14:tracePt t="39538" x="5257800" y="3298825"/>
          <p14:tracePt t="39555" x="5287963" y="3306763"/>
          <p14:tracePt t="39557" x="5303838" y="3322638"/>
          <p14:tracePt t="39572" x="5318125" y="3322638"/>
          <p14:tracePt t="39588" x="5394325" y="3336925"/>
          <p14:tracePt t="39605" x="5402263" y="3344863"/>
          <p14:tracePt t="39638" x="5410200" y="3344863"/>
          <p14:tracePt t="39686" x="5410200" y="3352800"/>
          <p14:tracePt t="39702" x="5418138" y="3352800"/>
          <p14:tracePt t="39710" x="5418138" y="3360738"/>
          <p14:tracePt t="40022" x="5426075" y="3360738"/>
          <p14:tracePt t="40045" x="5432425" y="3360738"/>
          <p14:tracePt t="40053" x="5440363" y="3352800"/>
          <p14:tracePt t="40061" x="5440363" y="3344863"/>
          <p14:tracePt t="40072" x="5456238" y="3330575"/>
          <p14:tracePt t="40088" x="5464175" y="3322638"/>
          <p14:tracePt t="40105" x="5486400" y="3298825"/>
          <p14:tracePt t="40122" x="5540375" y="3276600"/>
          <p14:tracePt t="40139" x="5578475" y="3254375"/>
          <p14:tracePt t="40155" x="5638800" y="3222625"/>
          <p14:tracePt t="40172" x="5730875" y="3170238"/>
          <p14:tracePt t="40188" x="5799138" y="3132138"/>
          <p14:tracePt t="40205" x="5845175" y="3101975"/>
          <p14:tracePt t="40222" x="5889625" y="3086100"/>
          <p14:tracePt t="40238" x="5913438" y="3063875"/>
          <p14:tracePt t="40255" x="5927725" y="3063875"/>
          <p14:tracePt t="40272" x="5927725" y="3055938"/>
          <p14:tracePt t="40288" x="5943600" y="3055938"/>
          <p14:tracePt t="40305" x="5951538" y="3055938"/>
          <p14:tracePt t="40322" x="6011863" y="3055938"/>
          <p14:tracePt t="40339" x="6134100" y="3055938"/>
          <p14:tracePt t="40355" x="6286500" y="3055938"/>
          <p14:tracePt t="40372" x="6423025" y="3055938"/>
          <p14:tracePt t="40549" x="6430963" y="3048000"/>
          <p14:tracePt t="40589" x="6430963" y="3040063"/>
          <p14:tracePt t="40606" x="6430963" y="3032125"/>
          <p14:tracePt t="40613" x="6423025" y="3025775"/>
          <p14:tracePt t="40622" x="6416675" y="3017838"/>
          <p14:tracePt t="40709" x="6408738" y="3017838"/>
          <p14:tracePt t="40717" x="6400800" y="3025775"/>
          <p14:tracePt t="40725" x="6392863" y="3025775"/>
          <p14:tracePt t="40739" x="6384925" y="3025775"/>
          <p14:tracePt t="40755" x="6362700" y="3025775"/>
          <p14:tracePt t="40772" x="6340475" y="3040063"/>
          <p14:tracePt t="40789" x="6316663" y="3048000"/>
          <p14:tracePt t="40805" x="6286500" y="3070225"/>
          <p14:tracePt t="40822" x="6270625" y="3078163"/>
          <p14:tracePt t="40839" x="6256338" y="3094038"/>
          <p14:tracePt t="40856" x="6248400" y="3116263"/>
          <p14:tracePt t="40872" x="6240463" y="3146425"/>
          <p14:tracePt t="40889" x="6218238" y="3192463"/>
          <p14:tracePt t="40905" x="6210300" y="3222625"/>
          <p14:tracePt t="40922" x="6194425" y="3268663"/>
          <p14:tracePt t="40939" x="6188075" y="3322638"/>
          <p14:tracePt t="40955" x="6180138" y="3368675"/>
          <p14:tracePt t="40956" x="6180138" y="3390900"/>
          <p14:tracePt t="40973" x="6180138" y="3436938"/>
          <p14:tracePt t="40989" x="6180138" y="3475038"/>
          <p14:tracePt t="41005" x="6180138" y="3497263"/>
          <p14:tracePt t="41022" x="6188075" y="3521075"/>
          <p14:tracePt t="41039" x="6202363" y="3551238"/>
          <p14:tracePt t="41055" x="6218238" y="3573463"/>
          <p14:tracePt t="41072" x="6226175" y="3589338"/>
          <p14:tracePt t="41089" x="6248400" y="3611563"/>
          <p14:tracePt t="41106" x="6286500" y="3635375"/>
          <p14:tracePt t="41122" x="6324600" y="3641725"/>
          <p14:tracePt t="41139" x="6370638" y="3657600"/>
          <p14:tracePt t="41155" x="6408738" y="3657600"/>
          <p14:tracePt t="41172" x="6446838" y="3657600"/>
          <p14:tracePt t="41189" x="6469063" y="3657600"/>
          <p14:tracePt t="41205" x="6484938" y="3657600"/>
          <p14:tracePt t="41222" x="6499225" y="3649663"/>
          <p14:tracePt t="41239" x="6537325" y="3635375"/>
          <p14:tracePt t="41256" x="6561138" y="3611563"/>
          <p14:tracePt t="41272" x="6591300" y="3597275"/>
          <p14:tracePt t="41289" x="6621463" y="3565525"/>
          <p14:tracePt t="41306" x="6637338" y="3527425"/>
          <p14:tracePt t="41322" x="6651625" y="3505200"/>
          <p14:tracePt t="41339" x="6667500" y="3467100"/>
          <p14:tracePt t="41340" x="6667500" y="3436938"/>
          <p14:tracePt t="41355" x="6667500" y="3406775"/>
          <p14:tracePt t="41372" x="6667500" y="3322638"/>
          <p14:tracePt t="41389" x="6667500" y="3260725"/>
          <p14:tracePt t="41406" x="6667500" y="3216275"/>
          <p14:tracePt t="41422" x="6667500" y="3192463"/>
          <p14:tracePt t="41439" x="6667500" y="3184525"/>
          <p14:tracePt t="41469" x="6659563" y="3178175"/>
          <p14:tracePt t="41525" x="6651625" y="3170238"/>
          <p14:tracePt t="41734" x="6651625" y="3162300"/>
          <p14:tracePt t="41757" x="6651625" y="3154363"/>
          <p14:tracePt t="41765" x="6651625" y="3146425"/>
          <p14:tracePt t="41781" x="6651625" y="3140075"/>
          <p14:tracePt t="41797" x="6651625" y="3132138"/>
          <p14:tracePt t="41806" x="6659563" y="3132138"/>
          <p14:tracePt t="41822" x="6667500" y="3108325"/>
          <p14:tracePt t="41839" x="6683375" y="3086100"/>
          <p14:tracePt t="41856" x="6697663" y="3070225"/>
          <p14:tracePt t="41872" x="6705600" y="3055938"/>
          <p14:tracePt t="41889" x="6721475" y="3025775"/>
          <p14:tracePt t="41906" x="6773863" y="2971800"/>
          <p14:tracePt t="41922" x="6842125" y="2917825"/>
          <p14:tracePt t="41939" x="6911975" y="2849563"/>
          <p14:tracePt t="41956" x="6956425" y="2797175"/>
          <p14:tracePt t="41957" x="6972300" y="2765425"/>
          <p14:tracePt t="41972" x="6994525" y="2735263"/>
          <p14:tracePt t="41989" x="7002463" y="2727325"/>
          <p14:tracePt t="42061" x="7018338" y="2727325"/>
          <p14:tracePt t="42069" x="7026275" y="2720975"/>
          <p14:tracePt t="42078" x="7032625" y="2713038"/>
          <p14:tracePt t="42089" x="7040563" y="2705100"/>
          <p14:tracePt t="42106" x="7056438" y="2697163"/>
          <p14:tracePt t="42123" x="7078663" y="2674938"/>
          <p14:tracePt t="42139" x="7102475" y="2651125"/>
          <p14:tracePt t="42156" x="7146925" y="2598738"/>
          <p14:tracePt t="42173" x="7185025" y="2560638"/>
          <p14:tracePt t="42189" x="7223125" y="2514600"/>
          <p14:tracePt t="42206" x="7246938" y="2484438"/>
          <p14:tracePt t="42294" x="7254875" y="2484438"/>
          <p14:tracePt t="42317" x="7261225" y="2484438"/>
          <p14:tracePt t="42341" x="7269163" y="2484438"/>
          <p14:tracePt t="42469" x="7277100" y="2484438"/>
          <p14:tracePt t="43621" x="7277100" y="2492375"/>
          <p14:tracePt t="43637" x="7277100" y="2498725"/>
          <p14:tracePt t="43645" x="7277100" y="2514600"/>
          <p14:tracePt t="43656" x="7277100" y="2522538"/>
          <p14:tracePt t="43673" x="7292975" y="2552700"/>
          <p14:tracePt t="43690" x="7299325" y="2574925"/>
          <p14:tracePt t="43707" x="7307263" y="2590800"/>
          <p14:tracePt t="43709" x="7307263" y="2606675"/>
          <p14:tracePt t="43723" x="7323138" y="2613025"/>
          <p14:tracePt t="43740" x="7345363" y="2644775"/>
          <p14:tracePt t="43756" x="7369175" y="2667000"/>
          <p14:tracePt t="43773" x="7399338" y="2697163"/>
          <p14:tracePt t="43790" x="7437438" y="2735263"/>
          <p14:tracePt t="43807" x="7521575" y="2789238"/>
          <p14:tracePt t="43823" x="7642225" y="2857500"/>
          <p14:tracePt t="43840" x="7810500" y="2933700"/>
          <p14:tracePt t="43857" x="7954963" y="2994025"/>
          <p14:tracePt t="43873" x="8085138" y="3048000"/>
          <p14:tracePt t="43890" x="8169275" y="3086100"/>
          <p14:tracePt t="43906" x="8259763" y="3132138"/>
          <p14:tracePt t="43923" x="8359775" y="3192463"/>
          <p14:tracePt t="43924" x="8404225" y="3216275"/>
          <p14:tracePt t="43940" x="8534400" y="3298825"/>
          <p14:tracePt t="43956" x="8656638" y="3375025"/>
          <p14:tracePt t="43973" x="8778875" y="3444875"/>
          <p14:tracePt t="43990" x="8847138" y="3475038"/>
          <p14:tracePt t="44006" x="8861425" y="3489325"/>
          <p14:tracePt t="44040" x="8869363" y="3489325"/>
          <p14:tracePt t="44061" x="8877300" y="3489325"/>
          <p14:tracePt t="44078" x="8877300" y="3482975"/>
          <p14:tracePt t="44093" x="8885238" y="3475038"/>
          <p14:tracePt t="44109" x="8893175" y="3475038"/>
          <p14:tracePt t="44123" x="8899525" y="3475038"/>
          <p14:tracePt t="44140" x="8953500" y="3467100"/>
          <p14:tracePt t="44156" x="9021763" y="3444875"/>
          <p14:tracePt t="44173" x="9083675" y="3429000"/>
          <p14:tracePt t="44190" x="9159875" y="3390900"/>
          <p14:tracePt t="44207" x="9236075" y="3344863"/>
          <p14:tracePt t="44223" x="9250363" y="3322638"/>
          <p14:tracePt t="44240" x="9250363" y="3298825"/>
          <p14:tracePt t="44257" x="9258300" y="3276600"/>
          <p14:tracePt t="44273" x="9266238" y="3268663"/>
          <p14:tracePt t="44317" x="9266238" y="3260725"/>
          <p14:tracePt t="44326" x="9274175" y="3254375"/>
          <p14:tracePt t="44333" x="9274175" y="3246438"/>
          <p14:tracePt t="44341" x="9274175" y="3238500"/>
          <p14:tracePt t="44357" x="9274175" y="3222625"/>
          <p14:tracePt t="44373" x="9274175" y="3208338"/>
          <p14:tracePt t="44390" x="9274175" y="3178175"/>
          <p14:tracePt t="44407" x="9274175" y="3140075"/>
          <p14:tracePt t="44423" x="9266238" y="3101975"/>
          <p14:tracePt t="44440" x="9250363" y="3032125"/>
          <p14:tracePt t="44457" x="9242425" y="2987675"/>
          <p14:tracePt t="44473" x="9236075" y="2941638"/>
          <p14:tracePt t="44490" x="9228138" y="2903538"/>
          <p14:tracePt t="44507" x="9228138" y="2857500"/>
          <p14:tracePt t="44523" x="9220200" y="2827338"/>
          <p14:tracePt t="44526" x="9212263" y="2803525"/>
          <p14:tracePt t="44540" x="9204325" y="2765425"/>
          <p14:tracePt t="44557" x="9182100" y="2713038"/>
          <p14:tracePt t="44573" x="9166225" y="2651125"/>
          <p14:tracePt t="44590" x="9151938" y="2606675"/>
          <p14:tracePt t="44607" x="9144000" y="2568575"/>
          <p14:tracePt t="44623" x="9136063" y="2568575"/>
          <p14:tracePt t="44640" x="9136063" y="2560638"/>
          <p14:tracePt t="44669" x="9128125" y="2560638"/>
          <p14:tracePt t="44677" x="9121775" y="2560638"/>
          <p14:tracePt t="44693" x="9113838" y="2560638"/>
          <p14:tracePt t="44707" x="9105900" y="2560638"/>
          <p14:tracePt t="44723" x="9090025" y="2560638"/>
          <p14:tracePt t="44740" x="9059863" y="2560638"/>
          <p14:tracePt t="44757" x="9037638" y="2560638"/>
          <p14:tracePt t="44773" x="9021763" y="2560638"/>
          <p14:tracePt t="44790" x="8999538" y="2568575"/>
          <p14:tracePt t="44807" x="8969375" y="2590800"/>
          <p14:tracePt t="44823" x="8937625" y="2613025"/>
          <p14:tracePt t="44840" x="8923338" y="2628900"/>
          <p14:tracePt t="44857" x="8893175" y="2644775"/>
          <p14:tracePt t="44874" x="8877300" y="2659063"/>
          <p14:tracePt t="44890" x="8869363" y="2667000"/>
          <p14:tracePt t="44907" x="8855075" y="2674938"/>
          <p14:tracePt t="44933" x="8847138" y="2682875"/>
          <p14:tracePt t="44949" x="8831263" y="2697163"/>
          <p14:tracePt t="44957" x="8831263" y="2705100"/>
          <p14:tracePt t="44974" x="8816975" y="2727325"/>
          <p14:tracePt t="44990" x="8801100" y="2751138"/>
          <p14:tracePt t="45007" x="8785225" y="2789238"/>
          <p14:tracePt t="45023" x="8778875" y="2803525"/>
          <p14:tracePt t="45040" x="8763000" y="2841625"/>
          <p14:tracePt t="45057" x="8747125" y="2873375"/>
          <p14:tracePt t="45074" x="8732838" y="2917825"/>
          <p14:tracePt t="45091" x="8724900" y="2949575"/>
          <p14:tracePt t="45108" x="8716963" y="2971800"/>
          <p14:tracePt t="45108" x="8716963" y="2987675"/>
          <p14:tracePt t="45125" x="8716963" y="2994025"/>
          <p14:tracePt t="45141" x="8716963" y="3009900"/>
          <p14:tracePt t="45157" x="8716963" y="3017838"/>
          <p14:tracePt t="45174" x="8709025" y="3040063"/>
          <p14:tracePt t="45190" x="8702675" y="3070225"/>
          <p14:tracePt t="45207" x="8702675" y="3101975"/>
          <p14:tracePt t="45224" x="8702675" y="3140075"/>
          <p14:tracePt t="45240" x="8694738" y="3178175"/>
          <p14:tracePt t="45257" x="8694738" y="3222625"/>
          <p14:tracePt t="45274" x="8694738" y="3254375"/>
          <p14:tracePt t="45290" x="8694738" y="3292475"/>
          <p14:tracePt t="45307" x="8694738" y="3314700"/>
          <p14:tracePt t="45310" x="8694738" y="3330575"/>
          <p14:tracePt t="45325" x="8694738" y="3344863"/>
          <p14:tracePt t="45340" x="8694738" y="3368675"/>
          <p14:tracePt t="45357" x="8694738" y="3390900"/>
          <p14:tracePt t="45374" x="8694738" y="3406775"/>
          <p14:tracePt t="45390" x="8694738" y="3436938"/>
          <p14:tracePt t="45407" x="8709025" y="3459163"/>
          <p14:tracePt t="45424" x="8709025" y="3475038"/>
          <p14:tracePt t="45440" x="8716963" y="3489325"/>
          <p14:tracePt t="45457" x="8716963" y="3505200"/>
          <p14:tracePt t="45474" x="8724900" y="3521075"/>
          <p14:tracePt t="45490" x="8740775" y="3551238"/>
          <p14:tracePt t="45507" x="8755063" y="3581400"/>
          <p14:tracePt t="45524" x="8763000" y="3597275"/>
          <p14:tracePt t="45525" x="8770938" y="3611563"/>
          <p14:tracePt t="45540" x="8778875" y="3627438"/>
          <p14:tracePt t="45557" x="8785225" y="3635375"/>
          <p14:tracePt t="45574" x="8793163" y="3641725"/>
          <p14:tracePt t="45590" x="8801100" y="3649663"/>
          <p14:tracePt t="45607" x="8816975" y="3657600"/>
          <p14:tracePt t="45624" x="8831263" y="3673475"/>
          <p14:tracePt t="45640" x="8847138" y="3687763"/>
          <p14:tracePt t="45657" x="8869363" y="3703638"/>
          <p14:tracePt t="45674" x="8893175" y="3703638"/>
          <p14:tracePt t="45690" x="8907463" y="3711575"/>
          <p14:tracePt t="45707" x="8923338" y="3711575"/>
          <p14:tracePt t="45708" x="8931275" y="3711575"/>
          <p14:tracePt t="45724" x="8945563" y="3711575"/>
          <p14:tracePt t="45740" x="8975725" y="3717925"/>
          <p14:tracePt t="45757" x="8999538" y="3733800"/>
          <p14:tracePt t="45774" x="9021763" y="3733800"/>
          <p14:tracePt t="45790" x="9037638" y="3733800"/>
          <p14:tracePt t="45807" x="9051925" y="3741738"/>
          <p14:tracePt t="45824" x="9075738" y="3741738"/>
          <p14:tracePt t="45840" x="9105900" y="3741738"/>
          <p14:tracePt t="45858" x="9128125" y="3741738"/>
          <p14:tracePt t="45874" x="9159875" y="3741738"/>
          <p14:tracePt t="45891" x="9182100" y="3741738"/>
          <p14:tracePt t="45907" x="9197975" y="3725863"/>
          <p14:tracePt t="45924" x="9236075" y="3687763"/>
          <p14:tracePt t="45940" x="9250363" y="3673475"/>
          <p14:tracePt t="45957" x="9274175" y="3657600"/>
          <p14:tracePt t="45974" x="9280525" y="3641725"/>
          <p14:tracePt t="45990" x="9288463" y="3627438"/>
          <p14:tracePt t="46007" x="9296400" y="3611563"/>
          <p14:tracePt t="46024" x="9304338" y="3603625"/>
          <p14:tracePt t="46041" x="9312275" y="3581400"/>
          <p14:tracePt t="46057" x="9326563" y="3551238"/>
          <p14:tracePt t="46074" x="9334500" y="3527425"/>
          <p14:tracePt t="46091" x="9350375" y="3489325"/>
          <p14:tracePt t="46109" x="9364663" y="3406775"/>
          <p14:tracePt t="46124" x="9380538" y="3352800"/>
          <p14:tracePt t="46140" x="9388475" y="3314700"/>
          <p14:tracePt t="46157" x="9394825" y="3276600"/>
          <p14:tracePt t="46174" x="9394825" y="3254375"/>
          <p14:tracePt t="46191" x="9394825" y="3222625"/>
          <p14:tracePt t="46207" x="9394825" y="3192463"/>
          <p14:tracePt t="46224" x="9394825" y="3154363"/>
          <p14:tracePt t="46241" x="9394825" y="3124200"/>
          <p14:tracePt t="46257" x="9394825" y="3094038"/>
          <p14:tracePt t="46274" x="9394825" y="3078163"/>
          <p14:tracePt t="46291" x="9394825" y="3063875"/>
          <p14:tracePt t="46365" x="9394825" y="3055938"/>
          <p14:tracePt t="46381" x="9394825" y="3048000"/>
          <p14:tracePt t="46390" x="9394825" y="3040063"/>
          <p14:tracePt t="46398" x="9394825" y="3025775"/>
          <p14:tracePt t="46407" x="9388475" y="3009900"/>
          <p14:tracePt t="46424" x="9380538" y="2987675"/>
          <p14:tracePt t="46441" x="9372600" y="2971800"/>
          <p14:tracePt t="46474" x="9364663" y="2963863"/>
          <p14:tracePt t="46613" x="9364663" y="2955925"/>
          <p14:tracePt t="47181" x="9364663" y="2963863"/>
          <p14:tracePt t="47197" x="9372600" y="2971800"/>
          <p14:tracePt t="47229" x="9380538" y="2979738"/>
          <p14:tracePt t="47254" x="9388475" y="2979738"/>
          <p14:tracePt t="47262" x="9394825" y="2979738"/>
          <p14:tracePt t="47278" x="9402763" y="2979738"/>
          <p14:tracePt t="47285" x="9410700" y="2979738"/>
          <p14:tracePt t="47293" x="9418638" y="2979738"/>
          <p14:tracePt t="47308" x="9426575" y="2979738"/>
          <p14:tracePt t="47324" x="9440863" y="2987675"/>
          <p14:tracePt t="47341" x="9464675" y="2994025"/>
          <p14:tracePt t="47358" x="9486900" y="2994025"/>
          <p14:tracePt t="47375" x="9509125" y="2994025"/>
          <p14:tracePt t="47391" x="9525000" y="2994025"/>
          <p14:tracePt t="47408" x="9555163" y="2994025"/>
          <p14:tracePt t="47424" x="9585325" y="2994025"/>
          <p14:tracePt t="47441" x="9623425" y="2994025"/>
          <p14:tracePt t="47458" x="9655175" y="2994025"/>
          <p14:tracePt t="47474" x="9685338" y="2994025"/>
          <p14:tracePt t="47491" x="9707563" y="2994025"/>
          <p14:tracePt t="47493" x="9715500" y="2994025"/>
          <p14:tracePt t="47508" x="9723438" y="2994025"/>
          <p14:tracePt t="47524" x="9745663" y="3001963"/>
          <p14:tracePt t="47541" x="9769475" y="3001963"/>
          <p14:tracePt t="47558" x="9821863" y="3009900"/>
          <p14:tracePt t="47574" x="9883775" y="3017838"/>
          <p14:tracePt t="47591" x="9928225" y="3025775"/>
          <p14:tracePt t="47608" x="9952038" y="3032125"/>
          <p14:tracePt t="47624" x="9966325" y="3032125"/>
          <p14:tracePt t="47641" x="9974263" y="3032125"/>
          <p14:tracePt t="47658" x="9998075" y="3048000"/>
          <p14:tracePt t="47675" x="10028238" y="3048000"/>
          <p14:tracePt t="47691" x="10074275" y="3063875"/>
          <p14:tracePt t="47708" x="10104438" y="3070225"/>
          <p14:tracePt t="47709" x="10118725" y="3078163"/>
          <p14:tracePt t="47724" x="10142538" y="3086100"/>
          <p14:tracePt t="47741" x="10156825" y="3094038"/>
          <p14:tracePt t="47758" x="10172700" y="3094038"/>
          <p14:tracePt t="47775" x="10188575" y="3101975"/>
          <p14:tracePt t="47791" x="10218738" y="3101975"/>
          <p14:tracePt t="47808" x="10248900" y="3101975"/>
          <p14:tracePt t="47825" x="10264775" y="3101975"/>
          <p14:tracePt t="47841" x="10271125" y="3101975"/>
          <p14:tracePt t="47858" x="10287000" y="3101975"/>
          <p14:tracePt t="47902" x="10294938" y="3101975"/>
          <p14:tracePt t="47909" x="10317163" y="3101975"/>
          <p14:tracePt t="47917" x="10333038" y="3108325"/>
          <p14:tracePt t="47925" x="10355263" y="3108325"/>
          <p14:tracePt t="47941" x="10401300" y="3124200"/>
          <p14:tracePt t="47958" x="10417175" y="3124200"/>
          <p14:tracePt t="47975" x="10431463" y="3124200"/>
          <p14:tracePt t="47991" x="10439400" y="3124200"/>
          <p14:tracePt t="48053" x="10447338" y="3124200"/>
          <p14:tracePt t="48325" x="10455275" y="3124200"/>
          <p14:tracePt t="48333" x="10461625" y="3116263"/>
          <p14:tracePt t="48357" x="10469563" y="3108325"/>
          <p14:tracePt t="48365" x="10477500" y="3108325"/>
          <p14:tracePt t="48375" x="10485438" y="3101975"/>
          <p14:tracePt t="48391" x="10499725" y="3094038"/>
          <p14:tracePt t="48408" x="10507663" y="3086100"/>
          <p14:tracePt t="48425" x="10523538" y="3078163"/>
          <p14:tracePt t="48441" x="10537825" y="3063875"/>
          <p14:tracePt t="48458" x="10553700" y="3048000"/>
          <p14:tracePt t="48475" x="10561638" y="3040063"/>
          <p14:tracePt t="48491" x="10575925" y="3032125"/>
          <p14:tracePt t="48508" x="10591800" y="3017838"/>
          <p14:tracePt t="48525" x="10599738" y="3017838"/>
          <p14:tracePt t="48542" x="10607675" y="3017838"/>
          <p14:tracePt t="48558" x="10614025" y="3009900"/>
          <p14:tracePt t="48581" x="10621963" y="3009900"/>
          <p14:tracePt t="48591" x="10629900" y="3001963"/>
          <p14:tracePt t="48608" x="10645775" y="2994025"/>
          <p14:tracePt t="48625" x="10668000" y="2987675"/>
          <p14:tracePt t="48642" x="10698163" y="2971800"/>
          <p14:tracePt t="48658" x="10721975" y="2963863"/>
          <p14:tracePt t="48675" x="10744200" y="2955925"/>
          <p14:tracePt t="48676" x="10752138" y="2949575"/>
          <p14:tracePt t="48692" x="10760075" y="2941638"/>
          <p14:tracePt t="48708" x="10774363" y="2933700"/>
          <p14:tracePt t="48725" x="10782300" y="2925763"/>
          <p14:tracePt t="48742" x="10798175" y="2917825"/>
          <p14:tracePt t="48758" x="10820400" y="2917825"/>
          <p14:tracePt t="48775" x="10842625" y="2903538"/>
          <p14:tracePt t="48792" x="10866438" y="2887663"/>
          <p14:tracePt t="48808" x="10888663" y="2879725"/>
          <p14:tracePt t="48825" x="10912475" y="2865438"/>
          <p14:tracePt t="48842" x="10918825" y="2857500"/>
          <p14:tracePt t="48859" x="10934700" y="2841625"/>
          <p14:tracePt t="48875" x="10942638" y="2835275"/>
          <p14:tracePt t="48891" x="10956925" y="2827338"/>
          <p14:tracePt t="48892" x="10964863" y="2827338"/>
          <p14:tracePt t="48909" x="10972800" y="2819400"/>
          <p14:tracePt t="48925" x="10980738" y="2811463"/>
          <p14:tracePt t="48942" x="10988675" y="2803525"/>
          <p14:tracePt t="48958" x="11010900" y="2789238"/>
          <p14:tracePt t="48975" x="11033125" y="2773363"/>
          <p14:tracePt t="48992" x="11041063" y="2765425"/>
          <p14:tracePt t="49008" x="11056938" y="2759075"/>
          <p14:tracePt t="49025" x="11056938" y="2751138"/>
          <p14:tracePt t="49042" x="11064875" y="2743200"/>
          <p14:tracePt t="49058" x="11071225" y="2720975"/>
          <p14:tracePt t="49060" x="11087100" y="2705100"/>
          <p14:tracePt t="49075" x="11095038" y="2682875"/>
          <p14:tracePt t="49092" x="11125200" y="2644775"/>
          <p14:tracePt t="49094" x="11141075" y="2613025"/>
          <p14:tracePt t="49108" x="11185525" y="2552700"/>
          <p14:tracePt t="49125" x="11209338" y="2522538"/>
          <p14:tracePt t="49142" x="11231563" y="2498725"/>
          <p14:tracePt t="49158" x="11239500" y="2484438"/>
          <p14:tracePt t="49175" x="11247438" y="2476500"/>
          <p14:tracePt t="49213" x="11247438" y="2468563"/>
          <p14:tracePt t="49237" x="11255375" y="2468563"/>
          <p14:tracePt t="49277" x="11255375" y="2460625"/>
          <p14:tracePt t="49293" x="11261725" y="2460625"/>
          <p14:tracePt t="49309" x="11269663" y="2454275"/>
          <p14:tracePt t="49317" x="11277600" y="2454275"/>
          <p14:tracePt t="49333" x="11285538" y="2446338"/>
          <p14:tracePt t="49358" x="11293475" y="2438400"/>
          <p14:tracePt t="49381" x="11299825" y="2430463"/>
          <p14:tracePt t="49397" x="11307763" y="2422525"/>
          <p14:tracePt t="49509" x="11315700" y="2422525"/>
          <p14:tracePt t="49621" x="11323638" y="2422525"/>
          <p14:tracePt t="49685" x="11331575" y="2422525"/>
          <p14:tracePt t="49702" x="11331575" y="2416175"/>
          <p14:tracePt t="49869" x="11337925" y="2416175"/>
          <p14:tracePt t="49965" x="11345863" y="2416175"/>
          <p14:tracePt t="50037" x="11353800" y="2416175"/>
          <p14:tracePt t="50046" x="11361738" y="2408238"/>
          <p14:tracePt t="51837" x="11353800" y="2408238"/>
          <p14:tracePt t="51853" x="11345863" y="2408238"/>
          <p14:tracePt t="51885" x="11331575" y="2408238"/>
          <p14:tracePt t="51902" x="11323638" y="2416175"/>
          <p14:tracePt t="51917" x="11315700" y="2416175"/>
          <p14:tracePt t="51925" x="11307763" y="2416175"/>
          <p14:tracePt t="51934" x="11299825" y="2416175"/>
          <p14:tracePt t="51943" x="11293475" y="2422525"/>
          <p14:tracePt t="51959" x="11261725" y="2430463"/>
          <p14:tracePt t="51976" x="11247438" y="2438400"/>
          <p14:tracePt t="51993" x="11217275" y="2438400"/>
          <p14:tracePt t="52009" x="11209338" y="2438400"/>
          <p14:tracePt t="52026" x="11201400" y="2438400"/>
          <p14:tracePt t="52043" x="11193463" y="2438400"/>
          <p14:tracePt t="52061" x="11185525" y="2438400"/>
          <p14:tracePt t="52076" x="11163300" y="2438400"/>
          <p14:tracePt t="52093" x="11133138" y="2438400"/>
          <p14:tracePt t="52109" x="11102975" y="2438400"/>
          <p14:tracePt t="52126" x="11056938" y="2446338"/>
          <p14:tracePt t="52143" x="11018838" y="2446338"/>
          <p14:tracePt t="52159" x="10988675" y="2446338"/>
          <p14:tracePt t="52176" x="10956925" y="2446338"/>
          <p14:tracePt t="52193" x="10912475" y="2446338"/>
          <p14:tracePt t="52210" x="10858500" y="2446338"/>
          <p14:tracePt t="52226" x="10782300" y="2446338"/>
          <p14:tracePt t="52243" x="10721975" y="2446338"/>
          <p14:tracePt t="52244" x="10690225" y="2446338"/>
          <p14:tracePt t="52260" x="10668000" y="2446338"/>
          <p14:tracePt t="52276" x="10607675" y="2446338"/>
          <p14:tracePt t="52293" x="10561638" y="2446338"/>
          <p14:tracePt t="52309" x="10507663" y="2446338"/>
          <p14:tracePt t="52326" x="10423525" y="2446338"/>
          <p14:tracePt t="52343" x="10309225" y="2446338"/>
          <p14:tracePt t="52359" x="10180638" y="2446338"/>
          <p14:tracePt t="52376" x="10004425" y="2446338"/>
          <p14:tracePt t="52393" x="9829800" y="2422525"/>
          <p14:tracePt t="52410" x="9571038" y="2362200"/>
          <p14:tracePt t="52426" x="9356725" y="2332038"/>
          <p14:tracePt t="52443" x="9197975" y="2332038"/>
          <p14:tracePt t="52460" x="9045575" y="2332038"/>
          <p14:tracePt t="52461" x="8975725" y="2332038"/>
          <p14:tracePt t="52476" x="8893175" y="2332038"/>
          <p14:tracePt t="52493" x="8839200" y="2332038"/>
          <p14:tracePt t="52510" x="8823325" y="2339975"/>
          <p14:tracePt t="52526" x="8816975" y="2339975"/>
          <p14:tracePt t="52543" x="8801100" y="2339975"/>
          <p14:tracePt t="52560" x="8785225" y="2339975"/>
          <p14:tracePt t="52576" x="8763000" y="2339975"/>
          <p14:tracePt t="52593" x="8747125" y="2339975"/>
          <p14:tracePt t="52610" x="8716963" y="2339975"/>
          <p14:tracePt t="52626" x="8702675" y="2339975"/>
          <p14:tracePt t="52643" x="8670925" y="2324100"/>
          <p14:tracePt t="52660" x="8648700" y="2316163"/>
          <p14:tracePt t="52676" x="8542338" y="2293938"/>
          <p14:tracePt t="52693" x="8382000" y="2278063"/>
          <p14:tracePt t="52710" x="8161338" y="2278063"/>
          <p14:tracePt t="52726" x="7954963" y="2247900"/>
          <p14:tracePt t="52743" x="7832725" y="2232025"/>
          <p14:tracePt t="52760" x="7802563" y="2232025"/>
          <p14:tracePt t="52793" x="7802563" y="2225675"/>
          <p14:tracePt t="52885" x="7788275" y="2209800"/>
          <p14:tracePt t="52893" x="7772400" y="2209800"/>
          <p14:tracePt t="52902" x="7756525" y="2201863"/>
          <p14:tracePt t="52909" x="7734300" y="2193925"/>
          <p14:tracePt t="52926" x="7718425" y="2179638"/>
          <p14:tracePt t="52943" x="7712075" y="2171700"/>
          <p14:tracePt t="52960" x="7696200" y="2163763"/>
          <p14:tracePt t="52976" x="7680325" y="2141538"/>
          <p14:tracePt t="52993" x="7680325" y="2133600"/>
          <p14:tracePt t="53010" x="7680325" y="2117725"/>
          <p14:tracePt t="53026" x="7666038" y="2111375"/>
          <p14:tracePt t="53045" x="7658100" y="2103438"/>
          <p14:tracePt t="53077" x="7650163" y="2095500"/>
          <p14:tracePt t="53085" x="7650163" y="2087563"/>
          <p14:tracePt t="53101" x="7642225" y="2087563"/>
          <p14:tracePt t="53189" x="7642225" y="2079625"/>
          <p14:tracePt t="53206" x="7642225" y="2065338"/>
          <p14:tracePt t="53221" x="7635875" y="2057400"/>
          <p14:tracePt t="53237" x="7635875" y="2049463"/>
          <p14:tracePt t="53245" x="7627938" y="2049463"/>
          <p14:tracePt t="53429" x="7627938" y="2041525"/>
          <p14:tracePt t="53437" x="7627938" y="2035175"/>
          <p14:tracePt t="53493" x="7627938" y="2027238"/>
          <p14:tracePt t="53525" x="7627938" y="2019300"/>
          <p14:tracePt t="53581" x="7627938" y="2011363"/>
          <p14:tracePt t="53589" x="7627938" y="2003425"/>
          <p14:tracePt t="53613" x="7627938" y="1997075"/>
          <p14:tracePt t="5361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584615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584616"/>
            <a:ext cx="4826833" cy="2458387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/>
              <a:t>Dados os valores Q = 100 m3/h e rotor de 330 mm da bomba ETA 80-40/3 operando a 1750 RPM, encontre os novos valores de Q, Hm e PAB para a bomba operando a 2000 RPM.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1" y="112425"/>
            <a:ext cx="4521668" cy="6640643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 flipV="1">
            <a:off x="10163331" y="584616"/>
            <a:ext cx="44971" cy="425720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7285221" y="2158584"/>
            <a:ext cx="3957402" cy="4497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H="1" flipV="1">
            <a:off x="10125856" y="5111646"/>
            <a:ext cx="22485" cy="145404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7285221" y="5291528"/>
            <a:ext cx="4332156" cy="7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1109272" y="3237875"/>
            <a:ext cx="2653259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dirty="0"/>
              <a:t>Q1 = 100 m3/h</a:t>
            </a:r>
          </a:p>
          <a:p>
            <a:endParaRPr lang="pt-BR" sz="2800" dirty="0"/>
          </a:p>
          <a:p>
            <a:r>
              <a:rPr lang="pt-BR" sz="2800" dirty="0"/>
              <a:t>Hm1 = 102 </a:t>
            </a:r>
            <a:r>
              <a:rPr lang="pt-BR" sz="2800" dirty="0" err="1"/>
              <a:t>mca</a:t>
            </a:r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PAB 1 = 53 </a:t>
            </a:r>
            <a:r>
              <a:rPr lang="pt-BR" sz="2800" dirty="0" err="1"/>
              <a:t>cv</a:t>
            </a:r>
            <a:endParaRPr lang="pt-BR" sz="2800" dirty="0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716BEF12-D1F7-4F25-9CCA-2793B638E8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11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07"/>
    </mc:Choice>
    <mc:Fallback>
      <p:transition spd="slow" advTm="96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14596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" y="1109272"/>
            <a:ext cx="628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Q 2 = (2000 / 1750) x 100 m3/h = </a:t>
            </a:r>
            <a:r>
              <a:rPr lang="pt-BR" sz="2400" dirty="0">
                <a:solidFill>
                  <a:srgbClr val="C00000"/>
                </a:solidFill>
              </a:rPr>
              <a:t>114,3 m3/h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" y="2581019"/>
            <a:ext cx="652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Hm 2 = (2000 / 1750) ^2 x 102 </a:t>
            </a:r>
            <a:r>
              <a:rPr lang="pt-BR" sz="2400" dirty="0" err="1"/>
              <a:t>mca</a:t>
            </a:r>
            <a:r>
              <a:rPr lang="pt-BR" sz="2400" dirty="0"/>
              <a:t> = </a:t>
            </a:r>
            <a:r>
              <a:rPr lang="pt-BR" sz="2400" dirty="0">
                <a:solidFill>
                  <a:srgbClr val="C00000"/>
                </a:solidFill>
              </a:rPr>
              <a:t>133,3 </a:t>
            </a:r>
            <a:r>
              <a:rPr lang="pt-BR" sz="2400" dirty="0" err="1">
                <a:solidFill>
                  <a:srgbClr val="C00000"/>
                </a:solidFill>
              </a:rPr>
              <a:t>mca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" y="4422098"/>
            <a:ext cx="5831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PAB 2 = (2000 / 1750)^3 x 53 </a:t>
            </a:r>
            <a:r>
              <a:rPr lang="pt-BR" sz="2400" dirty="0" err="1"/>
              <a:t>cv</a:t>
            </a:r>
            <a:r>
              <a:rPr lang="pt-BR" sz="2400" dirty="0"/>
              <a:t> = </a:t>
            </a:r>
            <a:r>
              <a:rPr lang="pt-BR" sz="2400" dirty="0">
                <a:solidFill>
                  <a:srgbClr val="C00000"/>
                </a:solidFill>
              </a:rPr>
              <a:t>79,1 </a:t>
            </a:r>
            <a:r>
              <a:rPr lang="pt-BR" sz="2400" dirty="0" err="1">
                <a:solidFill>
                  <a:srgbClr val="C00000"/>
                </a:solidFill>
              </a:rPr>
              <a:t>cv</a:t>
            </a:r>
            <a:endParaRPr lang="pt-BR" sz="2400" dirty="0">
              <a:solidFill>
                <a:srgbClr val="C00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1" y="112425"/>
            <a:ext cx="4521668" cy="6640643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10163331" y="2038661"/>
            <a:ext cx="45719" cy="239843"/>
          </a:xfrm>
          <a:prstGeom prst="ellipse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10553075" y="1283133"/>
            <a:ext cx="119922" cy="1139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EE5C5D46-7E36-4A4F-9300-630FDB386C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029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57"/>
    </mc:Choice>
    <mc:Fallback>
      <p:transition spd="slow" advTm="10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6.3|11|4.8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8.6|11.2|20.4|2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7.2|46.7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8.6|40.4|25.9|4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5.2|34.5|18.5|3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1.3|8.2|12.2|11.9|7.1|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5.8|15.6|13.1|6|14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7926</TotalTime>
  <Words>350</Words>
  <Application>Microsoft Office PowerPoint</Application>
  <PresentationFormat>Widescreen</PresentationFormat>
  <Paragraphs>51</Paragraphs>
  <Slides>9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Calisto MT</vt:lpstr>
      <vt:lpstr>Times New Roman</vt:lpstr>
      <vt:lpstr>Wingdings 2</vt:lpstr>
      <vt:lpstr>Office Theme</vt:lpstr>
      <vt:lpstr> CURSO DE AGRONOMIA   Prof. Sergio Duarte</vt:lpstr>
      <vt:lpstr>BOMBAS EM SÉRIE E EM PARALELO (Aula 12.1)</vt:lpstr>
      <vt:lpstr>Desenhando a Curva da Hm</vt:lpstr>
      <vt:lpstr>Exemplos</vt:lpstr>
      <vt:lpstr>8.2-A folga excessiva</vt:lpstr>
      <vt:lpstr>9)Alteração na rotação da bomba</vt:lpstr>
      <vt:lpstr>As equações de Rateaux</vt:lpstr>
      <vt:lpstr>Exemplo</vt:lpstr>
      <vt:lpstr>SOLUÇÃO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959</cp:revision>
  <dcterms:created xsi:type="dcterms:W3CDTF">2018-09-13T21:05:33Z</dcterms:created>
  <dcterms:modified xsi:type="dcterms:W3CDTF">2020-10-19T19:08:52Z</dcterms:modified>
</cp:coreProperties>
</file>