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34" r:id="rId2"/>
    <p:sldId id="562" r:id="rId3"/>
    <p:sldId id="545" r:id="rId4"/>
    <p:sldId id="546" r:id="rId5"/>
    <p:sldId id="547" r:id="rId6"/>
    <p:sldId id="548" r:id="rId7"/>
    <p:sldId id="549" r:id="rId8"/>
    <p:sldId id="538" r:id="rId9"/>
    <p:sldId id="539" r:id="rId10"/>
    <p:sldId id="529" r:id="rId11"/>
    <p:sldId id="533" r:id="rId12"/>
    <p:sldId id="530" r:id="rId13"/>
    <p:sldId id="526" r:id="rId14"/>
    <p:sldId id="563" r:id="rId15"/>
    <p:sldId id="520" r:id="rId16"/>
    <p:sldId id="552" r:id="rId17"/>
    <p:sldId id="553" r:id="rId18"/>
    <p:sldId id="554" r:id="rId19"/>
    <p:sldId id="555" r:id="rId20"/>
    <p:sldId id="556" r:id="rId21"/>
    <p:sldId id="557" r:id="rId22"/>
    <p:sldId id="558" r:id="rId23"/>
    <p:sldId id="559" r:id="rId24"/>
    <p:sldId id="560" r:id="rId25"/>
  </p:sldIdLst>
  <p:sldSz cx="9144000" cy="6858000" type="screen4x3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062" autoAdjust="0"/>
    <p:restoredTop sz="94660"/>
  </p:normalViewPr>
  <p:slideViewPr>
    <p:cSldViewPr>
      <p:cViewPr varScale="1">
        <p:scale>
          <a:sx n="67" d="100"/>
          <a:sy n="67" d="100"/>
        </p:scale>
        <p:origin x="7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edisciplinas.usp.br/course/view.php?id=46741#section-16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edisciplinas.usp.br/course/view.php?id=46741#section-16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362BFE-DE5F-48DA-8AEF-67DE26938F07}" type="doc">
      <dgm:prSet loTypeId="urn:microsoft.com/office/officeart/2005/8/layout/vList5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5715372F-478C-499F-A851-7E5C96B35133}">
      <dgm:prSet/>
      <dgm:spPr/>
      <dgm:t>
        <a:bodyPr/>
        <a:lstStyle/>
        <a:p>
          <a:pPr rtl="0"/>
          <a:r>
            <a:rPr lang="pt-BR" b="1" dirty="0" smtClean="0"/>
            <a:t>A-ROBOTIZAÇÃO</a:t>
          </a:r>
          <a:r>
            <a:rPr lang="pt-BR" b="1" dirty="0" smtClean="0"/>
            <a:t>:</a:t>
          </a:r>
          <a:endParaRPr lang="pt-BR" dirty="0"/>
        </a:p>
      </dgm:t>
    </dgm:pt>
    <dgm:pt modelId="{74E352A9-1CCF-4E6C-8929-8FABF523512D}" type="parTrans" cxnId="{042089F2-2ADF-4614-BCBE-C8CA7F0B5117}">
      <dgm:prSet/>
      <dgm:spPr/>
      <dgm:t>
        <a:bodyPr/>
        <a:lstStyle/>
        <a:p>
          <a:endParaRPr lang="pt-BR"/>
        </a:p>
      </dgm:t>
    </dgm:pt>
    <dgm:pt modelId="{DBA8AAC5-3C15-4076-B358-8750612A60F7}" type="sibTrans" cxnId="{042089F2-2ADF-4614-BCBE-C8CA7F0B5117}">
      <dgm:prSet/>
      <dgm:spPr/>
      <dgm:t>
        <a:bodyPr/>
        <a:lstStyle/>
        <a:p>
          <a:endParaRPr lang="pt-BR"/>
        </a:p>
      </dgm:t>
    </dgm:pt>
    <dgm:pt modelId="{FEDD19DF-8F9F-49CD-8AF5-C52B029FA30B}">
      <dgm:prSet/>
      <dgm:spPr/>
      <dgm:t>
        <a:bodyPr/>
        <a:lstStyle/>
        <a:p>
          <a:pPr rtl="0"/>
          <a:r>
            <a:rPr lang="pt-BR" b="1" dirty="0" smtClean="0"/>
            <a:t>B-ENGAJAMENTO</a:t>
          </a:r>
          <a:r>
            <a:rPr lang="pt-BR" b="1" dirty="0" smtClean="0"/>
            <a:t>:</a:t>
          </a:r>
          <a:endParaRPr lang="pt-BR" dirty="0"/>
        </a:p>
      </dgm:t>
    </dgm:pt>
    <dgm:pt modelId="{DC6ECA66-AAE7-4BE2-9F99-E841B68C9984}" type="parTrans" cxnId="{ECD89D6A-2BF4-4F3C-B849-A672E4DB1F7F}">
      <dgm:prSet/>
      <dgm:spPr/>
      <dgm:t>
        <a:bodyPr/>
        <a:lstStyle/>
        <a:p>
          <a:endParaRPr lang="pt-BR"/>
        </a:p>
      </dgm:t>
    </dgm:pt>
    <dgm:pt modelId="{4AA7DCB2-30AF-4474-A0DF-43D7EDFEEAEA}" type="sibTrans" cxnId="{ECD89D6A-2BF4-4F3C-B849-A672E4DB1F7F}">
      <dgm:prSet/>
      <dgm:spPr/>
      <dgm:t>
        <a:bodyPr/>
        <a:lstStyle/>
        <a:p>
          <a:endParaRPr lang="pt-BR"/>
        </a:p>
      </dgm:t>
    </dgm:pt>
    <dgm:pt modelId="{998CE07B-742F-4978-8A88-39A8EEDC4627}">
      <dgm:prSet/>
      <dgm:spPr/>
      <dgm:t>
        <a:bodyPr/>
        <a:lstStyle/>
        <a:p>
          <a:pPr rtl="0"/>
          <a:r>
            <a:rPr lang="pt-BR" b="1" dirty="0" smtClean="0"/>
            <a:t>B-LIDERANÇA</a:t>
          </a:r>
          <a:r>
            <a:rPr lang="pt-BR" b="1" dirty="0" smtClean="0"/>
            <a:t>:</a:t>
          </a:r>
          <a:endParaRPr lang="pt-BR" dirty="0"/>
        </a:p>
      </dgm:t>
    </dgm:pt>
    <dgm:pt modelId="{F2DE42EA-A6E7-4F40-A7C0-38EA73095D94}" type="parTrans" cxnId="{CD8AA128-D2A7-4764-A659-06B4C46CAD80}">
      <dgm:prSet/>
      <dgm:spPr/>
      <dgm:t>
        <a:bodyPr/>
        <a:lstStyle/>
        <a:p>
          <a:endParaRPr lang="pt-BR"/>
        </a:p>
      </dgm:t>
    </dgm:pt>
    <dgm:pt modelId="{89BC2CC9-7BD6-4F68-8184-53F1AECED92A}" type="sibTrans" cxnId="{CD8AA128-D2A7-4764-A659-06B4C46CAD80}">
      <dgm:prSet/>
      <dgm:spPr/>
      <dgm:t>
        <a:bodyPr/>
        <a:lstStyle/>
        <a:p>
          <a:endParaRPr lang="pt-BR"/>
        </a:p>
      </dgm:t>
    </dgm:pt>
    <dgm:pt modelId="{D5C54652-9449-4702-8D68-E91ADE9EBE5C}">
      <dgm:prSet/>
      <dgm:spPr/>
      <dgm:t>
        <a:bodyPr/>
        <a:lstStyle/>
        <a:p>
          <a:pPr rtl="0"/>
          <a:r>
            <a:rPr lang="pt-BR" b="1" dirty="0" smtClean="0"/>
            <a:t>D-EMPRESAS </a:t>
          </a:r>
          <a:r>
            <a:rPr lang="pt-BR" b="1" dirty="0" smtClean="0"/>
            <a:t>BOAS :</a:t>
          </a:r>
          <a:endParaRPr lang="pt-BR" dirty="0"/>
        </a:p>
      </dgm:t>
    </dgm:pt>
    <dgm:pt modelId="{265449A0-D3B2-4D04-B0FB-5215071CD98A}" type="parTrans" cxnId="{E765856D-A814-4AD0-8296-B471272698FE}">
      <dgm:prSet/>
      <dgm:spPr/>
      <dgm:t>
        <a:bodyPr/>
        <a:lstStyle/>
        <a:p>
          <a:endParaRPr lang="pt-BR"/>
        </a:p>
      </dgm:t>
    </dgm:pt>
    <dgm:pt modelId="{43E213C6-7B49-43E5-8A34-074867E1B118}" type="sibTrans" cxnId="{E765856D-A814-4AD0-8296-B471272698FE}">
      <dgm:prSet/>
      <dgm:spPr/>
      <dgm:t>
        <a:bodyPr/>
        <a:lstStyle/>
        <a:p>
          <a:endParaRPr lang="pt-BR"/>
        </a:p>
      </dgm:t>
    </dgm:pt>
    <dgm:pt modelId="{C70D051E-DF1B-410E-A42A-CBEF227BD412}">
      <dgm:prSet/>
      <dgm:spPr/>
      <dgm:t>
        <a:bodyPr/>
        <a:lstStyle/>
        <a:p>
          <a:pPr rtl="0"/>
          <a:r>
            <a:rPr lang="pt-BR" b="1" dirty="0" smtClean="0"/>
            <a:t>F-RESILIENCIA</a:t>
          </a:r>
          <a:r>
            <a:rPr lang="pt-BR" b="1" dirty="0" smtClean="0"/>
            <a:t>:</a:t>
          </a:r>
          <a:endParaRPr lang="pt-BR" dirty="0"/>
        </a:p>
      </dgm:t>
    </dgm:pt>
    <dgm:pt modelId="{4858B0AC-695F-4C28-8E9C-2FEF44AF5FE1}" type="parTrans" cxnId="{E1D0BD69-14D5-41C7-BDC9-0FC313E4E173}">
      <dgm:prSet/>
      <dgm:spPr/>
      <dgm:t>
        <a:bodyPr/>
        <a:lstStyle/>
        <a:p>
          <a:endParaRPr lang="pt-BR"/>
        </a:p>
      </dgm:t>
    </dgm:pt>
    <dgm:pt modelId="{1E4D9DD6-02E5-4E65-A591-D52C27D11BFE}" type="sibTrans" cxnId="{E1D0BD69-14D5-41C7-BDC9-0FC313E4E173}">
      <dgm:prSet/>
      <dgm:spPr/>
      <dgm:t>
        <a:bodyPr/>
        <a:lstStyle/>
        <a:p>
          <a:endParaRPr lang="pt-BR"/>
        </a:p>
      </dgm:t>
    </dgm:pt>
    <dgm:pt modelId="{0EB87184-8AC2-41AE-A1A4-84555206E5DD}">
      <dgm:prSet/>
      <dgm:spPr/>
      <dgm:t>
        <a:bodyPr/>
        <a:lstStyle/>
        <a:p>
          <a:pPr rtl="0"/>
          <a:r>
            <a:rPr lang="pt-BR" b="1" dirty="0" smtClean="0"/>
            <a:t>Clássico &amp; neoclássico</a:t>
          </a:r>
          <a:endParaRPr lang="pt-BR" dirty="0"/>
        </a:p>
      </dgm:t>
    </dgm:pt>
    <dgm:pt modelId="{A2676397-DBE7-4A9E-AE44-0030FEFD4BD4}" type="parTrans" cxnId="{33E1CB0A-6CE4-4A07-AFAE-9B590D81E0A4}">
      <dgm:prSet/>
      <dgm:spPr/>
      <dgm:t>
        <a:bodyPr/>
        <a:lstStyle/>
        <a:p>
          <a:endParaRPr lang="pt-BR"/>
        </a:p>
      </dgm:t>
    </dgm:pt>
    <dgm:pt modelId="{87DB968F-B660-4BC1-ACF0-9EA8C045B0C2}" type="sibTrans" cxnId="{33E1CB0A-6CE4-4A07-AFAE-9B590D81E0A4}">
      <dgm:prSet/>
      <dgm:spPr/>
      <dgm:t>
        <a:bodyPr/>
        <a:lstStyle/>
        <a:p>
          <a:endParaRPr lang="pt-BR"/>
        </a:p>
      </dgm:t>
    </dgm:pt>
    <dgm:pt modelId="{8E011CE1-E455-4189-B010-1DB049CB7C7A}">
      <dgm:prSet/>
      <dgm:spPr/>
      <dgm:t>
        <a:bodyPr/>
        <a:lstStyle/>
        <a:p>
          <a:pPr rtl="0"/>
          <a:r>
            <a:rPr lang="pt-BR" b="1" dirty="0" smtClean="0"/>
            <a:t>Humanista &amp; comportamental</a:t>
          </a:r>
          <a:endParaRPr lang="pt-BR" dirty="0"/>
        </a:p>
      </dgm:t>
    </dgm:pt>
    <dgm:pt modelId="{8D4F1659-8B52-42E5-9BF6-A81C6385466D}" type="parTrans" cxnId="{C9967290-A154-46E6-954B-DCC036DDE5C4}">
      <dgm:prSet/>
      <dgm:spPr/>
      <dgm:t>
        <a:bodyPr/>
        <a:lstStyle/>
        <a:p>
          <a:endParaRPr lang="pt-BR"/>
        </a:p>
      </dgm:t>
    </dgm:pt>
    <dgm:pt modelId="{BCE90F5D-CCF6-4C2F-AF5B-42071AA0FD35}" type="sibTrans" cxnId="{C9967290-A154-46E6-954B-DCC036DDE5C4}">
      <dgm:prSet/>
      <dgm:spPr/>
      <dgm:t>
        <a:bodyPr/>
        <a:lstStyle/>
        <a:p>
          <a:endParaRPr lang="pt-BR"/>
        </a:p>
      </dgm:t>
    </dgm:pt>
    <dgm:pt modelId="{536AE1A4-D434-40E6-BC04-1AA4F1A28517}">
      <dgm:prSet/>
      <dgm:spPr/>
      <dgm:t>
        <a:bodyPr/>
        <a:lstStyle/>
        <a:p>
          <a:pPr rtl="0"/>
          <a:r>
            <a:rPr lang="pt-BR" b="1" dirty="0" smtClean="0"/>
            <a:t>Humanista &amp; comportamental</a:t>
          </a:r>
          <a:endParaRPr lang="pt-BR" dirty="0"/>
        </a:p>
      </dgm:t>
    </dgm:pt>
    <dgm:pt modelId="{2847831F-8F8E-4588-9F4A-4ED4527A92E3}" type="parTrans" cxnId="{A52F9793-8992-42D2-A798-98CFECD9235D}">
      <dgm:prSet/>
      <dgm:spPr/>
      <dgm:t>
        <a:bodyPr/>
        <a:lstStyle/>
        <a:p>
          <a:endParaRPr lang="pt-BR"/>
        </a:p>
      </dgm:t>
    </dgm:pt>
    <dgm:pt modelId="{8714E101-8331-4B02-AB74-5BFF90F109B1}" type="sibTrans" cxnId="{A52F9793-8992-42D2-A798-98CFECD9235D}">
      <dgm:prSet/>
      <dgm:spPr/>
      <dgm:t>
        <a:bodyPr/>
        <a:lstStyle/>
        <a:p>
          <a:endParaRPr lang="pt-BR"/>
        </a:p>
      </dgm:t>
    </dgm:pt>
    <dgm:pt modelId="{6D0EF869-DF6B-44BE-BD1F-C33FBD7B8C19}">
      <dgm:prSet/>
      <dgm:spPr/>
      <dgm:t>
        <a:bodyPr/>
        <a:lstStyle/>
        <a:p>
          <a:pPr rtl="0"/>
          <a:r>
            <a:rPr lang="pt-BR" b="1" dirty="0" smtClean="0"/>
            <a:t> Sistemas</a:t>
          </a:r>
          <a:endParaRPr lang="pt-BR" dirty="0"/>
        </a:p>
      </dgm:t>
    </dgm:pt>
    <dgm:pt modelId="{CF869BA9-DC1C-4CCA-9B95-03EF01A849B2}" type="parTrans" cxnId="{ABB0C9BB-0D00-4D2F-8B60-EF74791DC017}">
      <dgm:prSet/>
      <dgm:spPr/>
      <dgm:t>
        <a:bodyPr/>
        <a:lstStyle/>
        <a:p>
          <a:endParaRPr lang="pt-BR"/>
        </a:p>
      </dgm:t>
    </dgm:pt>
    <dgm:pt modelId="{D987ADD8-E029-468C-AA70-5BCDB7EB76B4}" type="sibTrans" cxnId="{ABB0C9BB-0D00-4D2F-8B60-EF74791DC017}">
      <dgm:prSet/>
      <dgm:spPr/>
      <dgm:t>
        <a:bodyPr/>
        <a:lstStyle/>
        <a:p>
          <a:endParaRPr lang="pt-BR"/>
        </a:p>
      </dgm:t>
    </dgm:pt>
    <dgm:pt modelId="{99BC1122-4238-4405-B4B6-9E649AEC99AF}">
      <dgm:prSet/>
      <dgm:spPr/>
      <dgm:t>
        <a:bodyPr/>
        <a:lstStyle/>
        <a:p>
          <a:pPr rtl="0"/>
          <a:r>
            <a:rPr lang="pt-BR" b="1" dirty="0" smtClean="0"/>
            <a:t> Estrutura</a:t>
          </a:r>
          <a:endParaRPr lang="pt-BR" dirty="0"/>
        </a:p>
      </dgm:t>
    </dgm:pt>
    <dgm:pt modelId="{F34BD067-1BEF-47D2-96F7-CE9B58ED4E83}" type="parTrans" cxnId="{EF147F91-65B7-44EF-BA61-D34EAEC8AD5A}">
      <dgm:prSet/>
      <dgm:spPr/>
      <dgm:t>
        <a:bodyPr/>
        <a:lstStyle/>
        <a:p>
          <a:endParaRPr lang="pt-BR"/>
        </a:p>
      </dgm:t>
    </dgm:pt>
    <dgm:pt modelId="{BFC326F7-4097-4C3E-B375-826E67FDC805}" type="sibTrans" cxnId="{EF147F91-65B7-44EF-BA61-D34EAEC8AD5A}">
      <dgm:prSet/>
      <dgm:spPr/>
      <dgm:t>
        <a:bodyPr/>
        <a:lstStyle/>
        <a:p>
          <a:endParaRPr lang="pt-BR"/>
        </a:p>
      </dgm:t>
    </dgm:pt>
    <dgm:pt modelId="{0129B033-4E4B-4C70-B79A-AD0299EED82D}">
      <dgm:prSet/>
      <dgm:spPr/>
      <dgm:t>
        <a:bodyPr/>
        <a:lstStyle/>
        <a:p>
          <a:pPr rtl="0"/>
          <a:r>
            <a:rPr lang="pt-BR" b="1" dirty="0" smtClean="0"/>
            <a:t>E-CLIENTES</a:t>
          </a:r>
          <a:r>
            <a:rPr lang="pt-BR" b="1" dirty="0" smtClean="0"/>
            <a:t>:</a:t>
          </a:r>
          <a:endParaRPr lang="pt-BR" dirty="0"/>
        </a:p>
      </dgm:t>
    </dgm:pt>
    <dgm:pt modelId="{CF5A79E2-CB7E-45BD-90E6-D2F595843C56}" type="parTrans" cxnId="{476624DB-0EA9-411D-B8E9-CB0D73B58F83}">
      <dgm:prSet/>
      <dgm:spPr/>
      <dgm:t>
        <a:bodyPr/>
        <a:lstStyle/>
        <a:p>
          <a:endParaRPr lang="pt-BR"/>
        </a:p>
      </dgm:t>
    </dgm:pt>
    <dgm:pt modelId="{AF5882A6-2F98-49C0-B481-D66090B78024}" type="sibTrans" cxnId="{476624DB-0EA9-411D-B8E9-CB0D73B58F83}">
      <dgm:prSet/>
      <dgm:spPr/>
      <dgm:t>
        <a:bodyPr/>
        <a:lstStyle/>
        <a:p>
          <a:endParaRPr lang="pt-BR"/>
        </a:p>
      </dgm:t>
    </dgm:pt>
    <dgm:pt modelId="{F49B4780-2797-4131-B54C-56FA20B0EDE2}">
      <dgm:prSet/>
      <dgm:spPr/>
      <dgm:t>
        <a:bodyPr/>
        <a:lstStyle/>
        <a:p>
          <a:pPr rtl="0"/>
          <a:r>
            <a:rPr lang="pt-BR" b="1" dirty="0" smtClean="0"/>
            <a:t> Sistemas</a:t>
          </a:r>
          <a:endParaRPr lang="pt-BR" dirty="0"/>
        </a:p>
      </dgm:t>
    </dgm:pt>
    <dgm:pt modelId="{9606D256-E672-4741-99A0-BCFCBF6D0023}" type="parTrans" cxnId="{2493ACB7-50E3-4A65-B503-4C59A1A19049}">
      <dgm:prSet/>
      <dgm:spPr/>
      <dgm:t>
        <a:bodyPr/>
        <a:lstStyle/>
        <a:p>
          <a:endParaRPr lang="pt-BR"/>
        </a:p>
      </dgm:t>
    </dgm:pt>
    <dgm:pt modelId="{D6F4DF04-009A-43CA-9375-00BBA40887BA}" type="sibTrans" cxnId="{2493ACB7-50E3-4A65-B503-4C59A1A19049}">
      <dgm:prSet/>
      <dgm:spPr/>
      <dgm:t>
        <a:bodyPr/>
        <a:lstStyle/>
        <a:p>
          <a:endParaRPr lang="pt-BR"/>
        </a:p>
      </dgm:t>
    </dgm:pt>
    <dgm:pt modelId="{23ADB155-8BE6-4FAA-9DA6-1BB8840A5AC6}">
      <dgm:prSet/>
      <dgm:spPr/>
      <dgm:t>
        <a:bodyPr/>
        <a:lstStyle/>
        <a:p>
          <a:pPr rtl="0"/>
          <a:r>
            <a:rPr lang="pt-BR" b="1" dirty="0" smtClean="0"/>
            <a:t>Contingencial</a:t>
          </a:r>
          <a:endParaRPr lang="pt-BR" dirty="0"/>
        </a:p>
      </dgm:t>
    </dgm:pt>
    <dgm:pt modelId="{EB5A9D2E-B951-4BA1-8874-714F4FE0F25A}" type="parTrans" cxnId="{57D06ED4-E5EE-4A7D-9B40-E09147A369FF}">
      <dgm:prSet/>
      <dgm:spPr/>
      <dgm:t>
        <a:bodyPr/>
        <a:lstStyle/>
        <a:p>
          <a:endParaRPr lang="pt-BR"/>
        </a:p>
      </dgm:t>
    </dgm:pt>
    <dgm:pt modelId="{91DE8629-E09A-4AB6-8170-1C14E2EE4941}" type="sibTrans" cxnId="{57D06ED4-E5EE-4A7D-9B40-E09147A369FF}">
      <dgm:prSet/>
      <dgm:spPr/>
      <dgm:t>
        <a:bodyPr/>
        <a:lstStyle/>
        <a:p>
          <a:endParaRPr lang="pt-BR"/>
        </a:p>
      </dgm:t>
    </dgm:pt>
    <dgm:pt modelId="{5054800E-360E-41C5-A893-34F6DF21EA4D}">
      <dgm:prSet/>
      <dgm:spPr/>
      <dgm:t>
        <a:bodyPr/>
        <a:lstStyle/>
        <a:p>
          <a:r>
            <a:rPr lang="pt-BR" b="1" dirty="0" smtClean="0"/>
            <a:t>G-BUROCRACIA</a:t>
          </a:r>
          <a:r>
            <a:rPr lang="pt-BR" b="1" dirty="0" smtClean="0"/>
            <a:t>:</a:t>
          </a:r>
          <a:endParaRPr lang="pt-BR" dirty="0"/>
        </a:p>
      </dgm:t>
    </dgm:pt>
    <dgm:pt modelId="{8DF39D4F-7AF0-440E-B30F-230C559F9DDF}" type="parTrans" cxnId="{3ADC7EAA-D200-4166-8A6A-AC4C525359E5}">
      <dgm:prSet/>
      <dgm:spPr/>
      <dgm:t>
        <a:bodyPr/>
        <a:lstStyle/>
        <a:p>
          <a:endParaRPr lang="pt-BR"/>
        </a:p>
      </dgm:t>
    </dgm:pt>
    <dgm:pt modelId="{CFBEC4CC-2CB6-4FBA-8BA9-53481D910D58}" type="sibTrans" cxnId="{3ADC7EAA-D200-4166-8A6A-AC4C525359E5}">
      <dgm:prSet/>
      <dgm:spPr/>
      <dgm:t>
        <a:bodyPr/>
        <a:lstStyle/>
        <a:p>
          <a:endParaRPr lang="pt-BR"/>
        </a:p>
      </dgm:t>
    </dgm:pt>
    <dgm:pt modelId="{AF5C8E95-054B-489F-8BD9-84EDEAAFDCAA}">
      <dgm:prSet/>
      <dgm:spPr/>
      <dgm:t>
        <a:bodyPr/>
        <a:lstStyle/>
        <a:p>
          <a:pPr rtl="0"/>
          <a:r>
            <a:rPr lang="pt-BR" dirty="0" smtClean="0"/>
            <a:t>H </a:t>
          </a:r>
          <a:r>
            <a:rPr lang="pt-BR" dirty="0" smtClean="0">
              <a:hlinkClick xmlns:r="http://schemas.openxmlformats.org/officeDocument/2006/relationships" r:id="rId1"/>
            </a:rPr>
            <a:t>–</a:t>
          </a:r>
          <a:r>
            <a:rPr lang="pt-BR" dirty="0" smtClean="0"/>
            <a:t> GESTÃO AMBIENTAL</a:t>
          </a:r>
          <a:endParaRPr lang="pt-BR" dirty="0"/>
        </a:p>
      </dgm:t>
    </dgm:pt>
    <dgm:pt modelId="{6D4DE1A8-9C87-4CAD-AAE8-821BBFE65104}" type="parTrans" cxnId="{BD2BB972-1282-40FC-B844-35AF6E696617}">
      <dgm:prSet/>
      <dgm:spPr/>
      <dgm:t>
        <a:bodyPr/>
        <a:lstStyle/>
        <a:p>
          <a:endParaRPr lang="pt-BR"/>
        </a:p>
      </dgm:t>
    </dgm:pt>
    <dgm:pt modelId="{0261D467-E800-46A7-958F-84AD0404CC97}" type="sibTrans" cxnId="{BD2BB972-1282-40FC-B844-35AF6E696617}">
      <dgm:prSet/>
      <dgm:spPr/>
      <dgm:t>
        <a:bodyPr/>
        <a:lstStyle/>
        <a:p>
          <a:endParaRPr lang="pt-BR"/>
        </a:p>
      </dgm:t>
    </dgm:pt>
    <dgm:pt modelId="{338085C9-711C-48C9-8DC6-7A7796784145}">
      <dgm:prSet/>
      <dgm:spPr/>
      <dgm:t>
        <a:bodyPr/>
        <a:lstStyle/>
        <a:p>
          <a:pPr rtl="0"/>
          <a:r>
            <a:rPr lang="pt-BR" b="1" dirty="0" smtClean="0"/>
            <a:t>Teoria contingencial &amp; Sistemas</a:t>
          </a:r>
          <a:endParaRPr lang="pt-BR" b="1" dirty="0"/>
        </a:p>
      </dgm:t>
    </dgm:pt>
    <dgm:pt modelId="{74A38AC6-F1AC-4440-BB32-FD2977E80297}" type="parTrans" cxnId="{76D1D421-BDE9-4919-A45C-45918B827FFB}">
      <dgm:prSet/>
      <dgm:spPr/>
      <dgm:t>
        <a:bodyPr/>
        <a:lstStyle/>
        <a:p>
          <a:endParaRPr lang="pt-BR"/>
        </a:p>
      </dgm:t>
    </dgm:pt>
    <dgm:pt modelId="{D41543F4-99DC-403C-9204-DFC41248076D}" type="sibTrans" cxnId="{76D1D421-BDE9-4919-A45C-45918B827FFB}">
      <dgm:prSet/>
      <dgm:spPr/>
      <dgm:t>
        <a:bodyPr/>
        <a:lstStyle/>
        <a:p>
          <a:endParaRPr lang="pt-BR"/>
        </a:p>
      </dgm:t>
    </dgm:pt>
    <dgm:pt modelId="{F7829723-DEEE-4EE9-8E37-6D18F129E6DD}" type="pres">
      <dgm:prSet presAssocID="{72362BFE-DE5F-48DA-8AEF-67DE26938F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1BF0727-354F-4C4F-9CC8-77E95603356D}" type="pres">
      <dgm:prSet presAssocID="{5715372F-478C-499F-A851-7E5C96B35133}" presName="linNode" presStyleCnt="0"/>
      <dgm:spPr/>
      <dgm:t>
        <a:bodyPr/>
        <a:lstStyle/>
        <a:p>
          <a:endParaRPr lang="pt-BR"/>
        </a:p>
      </dgm:t>
    </dgm:pt>
    <dgm:pt modelId="{BD535487-FD7A-4832-8A5D-E5CE50B716F4}" type="pres">
      <dgm:prSet presAssocID="{5715372F-478C-499F-A851-7E5C96B35133}" presName="parentText" presStyleLbl="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5FAB1C8-1A2A-436D-B25D-CB91BCE9D25B}" type="pres">
      <dgm:prSet presAssocID="{5715372F-478C-499F-A851-7E5C96B35133}" presName="descendantText" presStyleLbl="alignAccFollowNode1" presStyleIdx="0" presStyleCnt="8" custLinFactNeighborX="15213" custLinFactNeighborY="2068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D8FA8A-7D46-4AE1-9C2E-23B2B524064A}" type="pres">
      <dgm:prSet presAssocID="{DBA8AAC5-3C15-4076-B358-8750612A60F7}" presName="sp" presStyleCnt="0"/>
      <dgm:spPr/>
      <dgm:t>
        <a:bodyPr/>
        <a:lstStyle/>
        <a:p>
          <a:endParaRPr lang="pt-BR"/>
        </a:p>
      </dgm:t>
    </dgm:pt>
    <dgm:pt modelId="{D2901D16-DE11-43E9-A825-A585AAF69EF4}" type="pres">
      <dgm:prSet presAssocID="{FEDD19DF-8F9F-49CD-8AF5-C52B029FA30B}" presName="linNode" presStyleCnt="0"/>
      <dgm:spPr/>
      <dgm:t>
        <a:bodyPr/>
        <a:lstStyle/>
        <a:p>
          <a:endParaRPr lang="pt-BR"/>
        </a:p>
      </dgm:t>
    </dgm:pt>
    <dgm:pt modelId="{853133F8-93B5-476B-AD5B-AC22F116D09B}" type="pres">
      <dgm:prSet presAssocID="{FEDD19DF-8F9F-49CD-8AF5-C52B029FA30B}" presName="parentText" presStyleLbl="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C61C8E-C816-471D-9B5C-B97C292AB13D}" type="pres">
      <dgm:prSet presAssocID="{FEDD19DF-8F9F-49CD-8AF5-C52B029FA30B}" presName="descendantText" presStyleLbl="align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E89E570-4F47-445E-8080-896EE583B406}" type="pres">
      <dgm:prSet presAssocID="{4AA7DCB2-30AF-4474-A0DF-43D7EDFEEAEA}" presName="sp" presStyleCnt="0"/>
      <dgm:spPr/>
      <dgm:t>
        <a:bodyPr/>
        <a:lstStyle/>
        <a:p>
          <a:endParaRPr lang="pt-BR"/>
        </a:p>
      </dgm:t>
    </dgm:pt>
    <dgm:pt modelId="{E565A26F-EEA9-4845-8B48-E50052DDF04C}" type="pres">
      <dgm:prSet presAssocID="{998CE07B-742F-4978-8A88-39A8EEDC4627}" presName="linNode" presStyleCnt="0"/>
      <dgm:spPr/>
      <dgm:t>
        <a:bodyPr/>
        <a:lstStyle/>
        <a:p>
          <a:endParaRPr lang="pt-BR"/>
        </a:p>
      </dgm:t>
    </dgm:pt>
    <dgm:pt modelId="{674FA9E6-63B2-437C-8366-50C3A2850E59}" type="pres">
      <dgm:prSet presAssocID="{998CE07B-742F-4978-8A88-39A8EEDC4627}" presName="parentText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4FAD173-7185-441D-86C0-A4180B844520}" type="pres">
      <dgm:prSet presAssocID="{998CE07B-742F-4978-8A88-39A8EEDC4627}" presName="descendantText" presStyleLbl="align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7DE519-9165-4BE4-BFA9-CE815FDE485A}" type="pres">
      <dgm:prSet presAssocID="{89BC2CC9-7BD6-4F68-8184-53F1AECED92A}" presName="sp" presStyleCnt="0"/>
      <dgm:spPr/>
      <dgm:t>
        <a:bodyPr/>
        <a:lstStyle/>
        <a:p>
          <a:endParaRPr lang="pt-BR"/>
        </a:p>
      </dgm:t>
    </dgm:pt>
    <dgm:pt modelId="{6B2A1BA8-2C54-4F4A-94FF-55DFC6EFAC0E}" type="pres">
      <dgm:prSet presAssocID="{D5C54652-9449-4702-8D68-E91ADE9EBE5C}" presName="linNode" presStyleCnt="0"/>
      <dgm:spPr/>
      <dgm:t>
        <a:bodyPr/>
        <a:lstStyle/>
        <a:p>
          <a:endParaRPr lang="pt-BR"/>
        </a:p>
      </dgm:t>
    </dgm:pt>
    <dgm:pt modelId="{3C6FCECE-BA51-4053-81BA-20CC685F5E34}" type="pres">
      <dgm:prSet presAssocID="{D5C54652-9449-4702-8D68-E91ADE9EBE5C}" presName="parentText" presStyleLbl="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FB964A-E69C-4F24-AA7F-E2F26B1EF71B}" type="pres">
      <dgm:prSet presAssocID="{D5C54652-9449-4702-8D68-E91ADE9EBE5C}" presName="descendantText" presStyleLbl="align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374814E-58DD-465E-96E9-E7AD7020C287}" type="pres">
      <dgm:prSet presAssocID="{43E213C6-7B49-43E5-8A34-074867E1B118}" presName="sp" presStyleCnt="0"/>
      <dgm:spPr/>
      <dgm:t>
        <a:bodyPr/>
        <a:lstStyle/>
        <a:p>
          <a:endParaRPr lang="pt-BR"/>
        </a:p>
      </dgm:t>
    </dgm:pt>
    <dgm:pt modelId="{35E42CC3-88EE-40E3-B0FB-90757D9C7FFC}" type="pres">
      <dgm:prSet presAssocID="{0129B033-4E4B-4C70-B79A-AD0299EED82D}" presName="linNode" presStyleCnt="0"/>
      <dgm:spPr/>
      <dgm:t>
        <a:bodyPr/>
        <a:lstStyle/>
        <a:p>
          <a:endParaRPr lang="pt-BR"/>
        </a:p>
      </dgm:t>
    </dgm:pt>
    <dgm:pt modelId="{2D7A21BB-C782-40CA-92E8-CC23C8A49B2F}" type="pres">
      <dgm:prSet presAssocID="{0129B033-4E4B-4C70-B79A-AD0299EED82D}" presName="parentText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85E0D8-6E24-43CF-9962-E877BC3FBC91}" type="pres">
      <dgm:prSet presAssocID="{0129B033-4E4B-4C70-B79A-AD0299EED82D}" presName="descendantText" presStyleLbl="align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C8324C2-46AD-4846-947C-85A10AD01115}" type="pres">
      <dgm:prSet presAssocID="{AF5882A6-2F98-49C0-B481-D66090B78024}" presName="sp" presStyleCnt="0"/>
      <dgm:spPr/>
      <dgm:t>
        <a:bodyPr/>
        <a:lstStyle/>
        <a:p>
          <a:endParaRPr lang="pt-BR"/>
        </a:p>
      </dgm:t>
    </dgm:pt>
    <dgm:pt modelId="{F7AAEA2A-FC58-474E-83EE-44FE05E881F0}" type="pres">
      <dgm:prSet presAssocID="{C70D051E-DF1B-410E-A42A-CBEF227BD412}" presName="linNode" presStyleCnt="0"/>
      <dgm:spPr/>
      <dgm:t>
        <a:bodyPr/>
        <a:lstStyle/>
        <a:p>
          <a:endParaRPr lang="pt-BR"/>
        </a:p>
      </dgm:t>
    </dgm:pt>
    <dgm:pt modelId="{38FE5C25-6598-410F-ADA8-146F3C0EE58C}" type="pres">
      <dgm:prSet presAssocID="{C70D051E-DF1B-410E-A42A-CBEF227BD412}" presName="parentText" presStyleLbl="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8E586A6-DCCB-4E55-A974-FF2C4EEC1B4D}" type="pres">
      <dgm:prSet presAssocID="{C70D051E-DF1B-410E-A42A-CBEF227BD412}" presName="descendantText" presStyleLbl="align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BD86745-1DAC-4C96-83A6-E00B636F375D}" type="pres">
      <dgm:prSet presAssocID="{1E4D9DD6-02E5-4E65-A591-D52C27D11BFE}" presName="sp" presStyleCnt="0"/>
      <dgm:spPr/>
    </dgm:pt>
    <dgm:pt modelId="{3D480598-7F63-4C38-8482-F72F8F5C1DF4}" type="pres">
      <dgm:prSet presAssocID="{5054800E-360E-41C5-A893-34F6DF21EA4D}" presName="linNode" presStyleCnt="0"/>
      <dgm:spPr/>
    </dgm:pt>
    <dgm:pt modelId="{4F28251C-C7CD-4B0B-829A-65A4E95CD1BC}" type="pres">
      <dgm:prSet presAssocID="{5054800E-360E-41C5-A893-34F6DF21EA4D}" presName="parentText" presStyleLbl="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E2AEBE2-F464-4303-9FBF-06305AFDBF46}" type="pres">
      <dgm:prSet presAssocID="{5054800E-360E-41C5-A893-34F6DF21EA4D}" presName="descendantText" presStyleLbl="align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BEC3B5-9B0D-4DB2-832A-4A44F9FCE7D4}" type="pres">
      <dgm:prSet presAssocID="{CFBEC4CC-2CB6-4FBA-8BA9-53481D910D58}" presName="sp" presStyleCnt="0"/>
      <dgm:spPr/>
    </dgm:pt>
    <dgm:pt modelId="{BB612B74-4DFC-4C31-A0E5-EC7105068D77}" type="pres">
      <dgm:prSet presAssocID="{AF5C8E95-054B-489F-8BD9-84EDEAAFDCAA}" presName="linNode" presStyleCnt="0"/>
      <dgm:spPr/>
    </dgm:pt>
    <dgm:pt modelId="{7C49729A-DA08-41AD-811A-E56888F83EE1}" type="pres">
      <dgm:prSet presAssocID="{AF5C8E95-054B-489F-8BD9-84EDEAAFDCAA}" presName="parentText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4337010-11D6-4490-A4D3-0D13D47B1750}" type="pres">
      <dgm:prSet presAssocID="{AF5C8E95-054B-489F-8BD9-84EDEAAFDCAA}" presName="descendantText" presStyleLbl="align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36FF237-EA49-47DA-839D-D2CAC6EAB717}" type="presOf" srcId="{998CE07B-742F-4978-8A88-39A8EEDC4627}" destId="{674FA9E6-63B2-437C-8366-50C3A2850E59}" srcOrd="0" destOrd="0" presId="urn:microsoft.com/office/officeart/2005/8/layout/vList5"/>
    <dgm:cxn modelId="{57D06ED4-E5EE-4A7D-9B40-E09147A369FF}" srcId="{C70D051E-DF1B-410E-A42A-CBEF227BD412}" destId="{23ADB155-8BE6-4FAA-9DA6-1BB8840A5AC6}" srcOrd="0" destOrd="0" parTransId="{EB5A9D2E-B951-4BA1-8874-714F4FE0F25A}" sibTransId="{91DE8629-E09A-4AB6-8170-1C14E2EE4941}"/>
    <dgm:cxn modelId="{BEAEBF29-48AA-4126-ADBD-E1C9C34CC791}" type="presOf" srcId="{5054800E-360E-41C5-A893-34F6DF21EA4D}" destId="{4F28251C-C7CD-4B0B-829A-65A4E95CD1BC}" srcOrd="0" destOrd="0" presId="urn:microsoft.com/office/officeart/2005/8/layout/vList5"/>
    <dgm:cxn modelId="{33E1CB0A-6CE4-4A07-AFAE-9B590D81E0A4}" srcId="{5715372F-478C-499F-A851-7E5C96B35133}" destId="{0EB87184-8AC2-41AE-A1A4-84555206E5DD}" srcOrd="0" destOrd="0" parTransId="{A2676397-DBE7-4A9E-AE44-0030FEFD4BD4}" sibTransId="{87DB968F-B660-4BC1-ACF0-9EA8C045B0C2}"/>
    <dgm:cxn modelId="{135F848E-D9C6-44C6-B9F5-ED957B2A9150}" type="presOf" srcId="{AF5C8E95-054B-489F-8BD9-84EDEAAFDCAA}" destId="{7C49729A-DA08-41AD-811A-E56888F83EE1}" srcOrd="0" destOrd="0" presId="urn:microsoft.com/office/officeart/2005/8/layout/vList5"/>
    <dgm:cxn modelId="{44415A87-0DE6-4860-AB26-3E3C504BF3ED}" type="presOf" srcId="{72362BFE-DE5F-48DA-8AEF-67DE26938F07}" destId="{F7829723-DEEE-4EE9-8E37-6D18F129E6DD}" srcOrd="0" destOrd="0" presId="urn:microsoft.com/office/officeart/2005/8/layout/vList5"/>
    <dgm:cxn modelId="{A72108F9-A8E2-4A70-9296-BC45D8769A87}" type="presOf" srcId="{5715372F-478C-499F-A851-7E5C96B35133}" destId="{BD535487-FD7A-4832-8A5D-E5CE50B716F4}" srcOrd="0" destOrd="0" presId="urn:microsoft.com/office/officeart/2005/8/layout/vList5"/>
    <dgm:cxn modelId="{EF147F91-65B7-44EF-BA61-D34EAEC8AD5A}" srcId="{5054800E-360E-41C5-A893-34F6DF21EA4D}" destId="{99BC1122-4238-4405-B4B6-9E649AEC99AF}" srcOrd="0" destOrd="0" parTransId="{F34BD067-1BEF-47D2-96F7-CE9B58ED4E83}" sibTransId="{BFC326F7-4097-4C3E-B375-826E67FDC805}"/>
    <dgm:cxn modelId="{045F9B3C-A1A5-4026-846F-2E7A095B8C74}" type="presOf" srcId="{536AE1A4-D434-40E6-BC04-1AA4F1A28517}" destId="{14FAD173-7185-441D-86C0-A4180B844520}" srcOrd="0" destOrd="0" presId="urn:microsoft.com/office/officeart/2005/8/layout/vList5"/>
    <dgm:cxn modelId="{042089F2-2ADF-4614-BCBE-C8CA7F0B5117}" srcId="{72362BFE-DE5F-48DA-8AEF-67DE26938F07}" destId="{5715372F-478C-499F-A851-7E5C96B35133}" srcOrd="0" destOrd="0" parTransId="{74E352A9-1CCF-4E6C-8929-8FABF523512D}" sibTransId="{DBA8AAC5-3C15-4076-B358-8750612A60F7}"/>
    <dgm:cxn modelId="{45520218-697D-4D36-A256-ECBB6ED79B32}" type="presOf" srcId="{C70D051E-DF1B-410E-A42A-CBEF227BD412}" destId="{38FE5C25-6598-410F-ADA8-146F3C0EE58C}" srcOrd="0" destOrd="0" presId="urn:microsoft.com/office/officeart/2005/8/layout/vList5"/>
    <dgm:cxn modelId="{9F36166E-2B6D-4896-A92F-576389E148FE}" type="presOf" srcId="{99BC1122-4238-4405-B4B6-9E649AEC99AF}" destId="{CE2AEBE2-F464-4303-9FBF-06305AFDBF46}" srcOrd="0" destOrd="0" presId="urn:microsoft.com/office/officeart/2005/8/layout/vList5"/>
    <dgm:cxn modelId="{E765856D-A814-4AD0-8296-B471272698FE}" srcId="{72362BFE-DE5F-48DA-8AEF-67DE26938F07}" destId="{D5C54652-9449-4702-8D68-E91ADE9EBE5C}" srcOrd="3" destOrd="0" parTransId="{265449A0-D3B2-4D04-B0FB-5215071CD98A}" sibTransId="{43E213C6-7B49-43E5-8A34-074867E1B118}"/>
    <dgm:cxn modelId="{BD2BB972-1282-40FC-B844-35AF6E696617}" srcId="{72362BFE-DE5F-48DA-8AEF-67DE26938F07}" destId="{AF5C8E95-054B-489F-8BD9-84EDEAAFDCAA}" srcOrd="7" destOrd="0" parTransId="{6D4DE1A8-9C87-4CAD-AAE8-821BBFE65104}" sibTransId="{0261D467-E800-46A7-958F-84AD0404CC97}"/>
    <dgm:cxn modelId="{A52F9793-8992-42D2-A798-98CFECD9235D}" srcId="{998CE07B-742F-4978-8A88-39A8EEDC4627}" destId="{536AE1A4-D434-40E6-BC04-1AA4F1A28517}" srcOrd="0" destOrd="0" parTransId="{2847831F-8F8E-4588-9F4A-4ED4527A92E3}" sibTransId="{8714E101-8331-4B02-AB74-5BFF90F109B1}"/>
    <dgm:cxn modelId="{A1DF7345-D4C5-499F-99BB-752D141A6EA9}" type="presOf" srcId="{8E011CE1-E455-4189-B010-1DB049CB7C7A}" destId="{19C61C8E-C816-471D-9B5C-B97C292AB13D}" srcOrd="0" destOrd="0" presId="urn:microsoft.com/office/officeart/2005/8/layout/vList5"/>
    <dgm:cxn modelId="{1BBECDA0-FBFB-4B65-BC64-B13BCCC0008F}" type="presOf" srcId="{0129B033-4E4B-4C70-B79A-AD0299EED82D}" destId="{2D7A21BB-C782-40CA-92E8-CC23C8A49B2F}" srcOrd="0" destOrd="0" presId="urn:microsoft.com/office/officeart/2005/8/layout/vList5"/>
    <dgm:cxn modelId="{C3BAB3A8-DCC2-4BCD-9D90-C5ECB8A810B4}" type="presOf" srcId="{6D0EF869-DF6B-44BE-BD1F-C33FBD7B8C19}" destId="{54FB964A-E69C-4F24-AA7F-E2F26B1EF71B}" srcOrd="0" destOrd="0" presId="urn:microsoft.com/office/officeart/2005/8/layout/vList5"/>
    <dgm:cxn modelId="{A9F69636-B090-49EB-B95C-B32A90B19371}" type="presOf" srcId="{D5C54652-9449-4702-8D68-E91ADE9EBE5C}" destId="{3C6FCECE-BA51-4053-81BA-20CC685F5E34}" srcOrd="0" destOrd="0" presId="urn:microsoft.com/office/officeart/2005/8/layout/vList5"/>
    <dgm:cxn modelId="{2493ACB7-50E3-4A65-B503-4C59A1A19049}" srcId="{0129B033-4E4B-4C70-B79A-AD0299EED82D}" destId="{F49B4780-2797-4131-B54C-56FA20B0EDE2}" srcOrd="0" destOrd="0" parTransId="{9606D256-E672-4741-99A0-BCFCBF6D0023}" sibTransId="{D6F4DF04-009A-43CA-9375-00BBA40887BA}"/>
    <dgm:cxn modelId="{ABB0C9BB-0D00-4D2F-8B60-EF74791DC017}" srcId="{D5C54652-9449-4702-8D68-E91ADE9EBE5C}" destId="{6D0EF869-DF6B-44BE-BD1F-C33FBD7B8C19}" srcOrd="0" destOrd="0" parTransId="{CF869BA9-DC1C-4CCA-9B95-03EF01A849B2}" sibTransId="{D987ADD8-E029-468C-AA70-5BCDB7EB76B4}"/>
    <dgm:cxn modelId="{F944DDFC-03AE-4E2B-B794-884485B3BB7D}" type="presOf" srcId="{338085C9-711C-48C9-8DC6-7A7796784145}" destId="{14337010-11D6-4490-A4D3-0D13D47B1750}" srcOrd="0" destOrd="0" presId="urn:microsoft.com/office/officeart/2005/8/layout/vList5"/>
    <dgm:cxn modelId="{76D1D421-BDE9-4919-A45C-45918B827FFB}" srcId="{AF5C8E95-054B-489F-8BD9-84EDEAAFDCAA}" destId="{338085C9-711C-48C9-8DC6-7A7796784145}" srcOrd="0" destOrd="0" parTransId="{74A38AC6-F1AC-4440-BB32-FD2977E80297}" sibTransId="{D41543F4-99DC-403C-9204-DFC41248076D}"/>
    <dgm:cxn modelId="{D3847F5D-F06C-4B34-8459-5AD6715D7571}" type="presOf" srcId="{FEDD19DF-8F9F-49CD-8AF5-C52B029FA30B}" destId="{853133F8-93B5-476B-AD5B-AC22F116D09B}" srcOrd="0" destOrd="0" presId="urn:microsoft.com/office/officeart/2005/8/layout/vList5"/>
    <dgm:cxn modelId="{ECD89D6A-2BF4-4F3C-B849-A672E4DB1F7F}" srcId="{72362BFE-DE5F-48DA-8AEF-67DE26938F07}" destId="{FEDD19DF-8F9F-49CD-8AF5-C52B029FA30B}" srcOrd="1" destOrd="0" parTransId="{DC6ECA66-AAE7-4BE2-9F99-E841B68C9984}" sibTransId="{4AA7DCB2-30AF-4474-A0DF-43D7EDFEEAEA}"/>
    <dgm:cxn modelId="{C9967290-A154-46E6-954B-DCC036DDE5C4}" srcId="{FEDD19DF-8F9F-49CD-8AF5-C52B029FA30B}" destId="{8E011CE1-E455-4189-B010-1DB049CB7C7A}" srcOrd="0" destOrd="0" parTransId="{8D4F1659-8B52-42E5-9BF6-A81C6385466D}" sibTransId="{BCE90F5D-CCF6-4C2F-AF5B-42071AA0FD35}"/>
    <dgm:cxn modelId="{2C5D2B33-3F6E-4E56-AE1C-C7AA87A02226}" type="presOf" srcId="{0EB87184-8AC2-41AE-A1A4-84555206E5DD}" destId="{D5FAB1C8-1A2A-436D-B25D-CB91BCE9D25B}" srcOrd="0" destOrd="0" presId="urn:microsoft.com/office/officeart/2005/8/layout/vList5"/>
    <dgm:cxn modelId="{84DAFC43-F251-444A-9CE3-107D6A230D33}" type="presOf" srcId="{23ADB155-8BE6-4FAA-9DA6-1BB8840A5AC6}" destId="{58E586A6-DCCB-4E55-A974-FF2C4EEC1B4D}" srcOrd="0" destOrd="0" presId="urn:microsoft.com/office/officeart/2005/8/layout/vList5"/>
    <dgm:cxn modelId="{070D9FE8-35FB-4220-A1C9-1052FCBB0A60}" type="presOf" srcId="{F49B4780-2797-4131-B54C-56FA20B0EDE2}" destId="{2785E0D8-6E24-43CF-9962-E877BC3FBC91}" srcOrd="0" destOrd="0" presId="urn:microsoft.com/office/officeart/2005/8/layout/vList5"/>
    <dgm:cxn modelId="{E1D0BD69-14D5-41C7-BDC9-0FC313E4E173}" srcId="{72362BFE-DE5F-48DA-8AEF-67DE26938F07}" destId="{C70D051E-DF1B-410E-A42A-CBEF227BD412}" srcOrd="5" destOrd="0" parTransId="{4858B0AC-695F-4C28-8E9C-2FEF44AF5FE1}" sibTransId="{1E4D9DD6-02E5-4E65-A591-D52C27D11BFE}"/>
    <dgm:cxn modelId="{3ADC7EAA-D200-4166-8A6A-AC4C525359E5}" srcId="{72362BFE-DE5F-48DA-8AEF-67DE26938F07}" destId="{5054800E-360E-41C5-A893-34F6DF21EA4D}" srcOrd="6" destOrd="0" parTransId="{8DF39D4F-7AF0-440E-B30F-230C559F9DDF}" sibTransId="{CFBEC4CC-2CB6-4FBA-8BA9-53481D910D58}"/>
    <dgm:cxn modelId="{CD8AA128-D2A7-4764-A659-06B4C46CAD80}" srcId="{72362BFE-DE5F-48DA-8AEF-67DE26938F07}" destId="{998CE07B-742F-4978-8A88-39A8EEDC4627}" srcOrd="2" destOrd="0" parTransId="{F2DE42EA-A6E7-4F40-A7C0-38EA73095D94}" sibTransId="{89BC2CC9-7BD6-4F68-8184-53F1AECED92A}"/>
    <dgm:cxn modelId="{476624DB-0EA9-411D-B8E9-CB0D73B58F83}" srcId="{72362BFE-DE5F-48DA-8AEF-67DE26938F07}" destId="{0129B033-4E4B-4C70-B79A-AD0299EED82D}" srcOrd="4" destOrd="0" parTransId="{CF5A79E2-CB7E-45BD-90E6-D2F595843C56}" sibTransId="{AF5882A6-2F98-49C0-B481-D66090B78024}"/>
    <dgm:cxn modelId="{42651123-F54D-44E1-8087-007A04987B99}" type="presParOf" srcId="{F7829723-DEEE-4EE9-8E37-6D18F129E6DD}" destId="{71BF0727-354F-4C4F-9CC8-77E95603356D}" srcOrd="0" destOrd="0" presId="urn:microsoft.com/office/officeart/2005/8/layout/vList5"/>
    <dgm:cxn modelId="{847C25D5-E8BB-459E-B956-3AB1B6ECCCF2}" type="presParOf" srcId="{71BF0727-354F-4C4F-9CC8-77E95603356D}" destId="{BD535487-FD7A-4832-8A5D-E5CE50B716F4}" srcOrd="0" destOrd="0" presId="urn:microsoft.com/office/officeart/2005/8/layout/vList5"/>
    <dgm:cxn modelId="{56EEC59F-37F2-4FE4-B4A0-487F527A09C8}" type="presParOf" srcId="{71BF0727-354F-4C4F-9CC8-77E95603356D}" destId="{D5FAB1C8-1A2A-436D-B25D-CB91BCE9D25B}" srcOrd="1" destOrd="0" presId="urn:microsoft.com/office/officeart/2005/8/layout/vList5"/>
    <dgm:cxn modelId="{B20B2E01-8593-4D2A-AD70-7D4C420275C0}" type="presParOf" srcId="{F7829723-DEEE-4EE9-8E37-6D18F129E6DD}" destId="{CBD8FA8A-7D46-4AE1-9C2E-23B2B524064A}" srcOrd="1" destOrd="0" presId="urn:microsoft.com/office/officeart/2005/8/layout/vList5"/>
    <dgm:cxn modelId="{D3DF1A8D-38F1-4D01-A2DA-D4317DCC6BE5}" type="presParOf" srcId="{F7829723-DEEE-4EE9-8E37-6D18F129E6DD}" destId="{D2901D16-DE11-43E9-A825-A585AAF69EF4}" srcOrd="2" destOrd="0" presId="urn:microsoft.com/office/officeart/2005/8/layout/vList5"/>
    <dgm:cxn modelId="{B6A2FD1B-2834-44E3-8739-FAF0DF890C92}" type="presParOf" srcId="{D2901D16-DE11-43E9-A825-A585AAF69EF4}" destId="{853133F8-93B5-476B-AD5B-AC22F116D09B}" srcOrd="0" destOrd="0" presId="urn:microsoft.com/office/officeart/2005/8/layout/vList5"/>
    <dgm:cxn modelId="{C955A325-8ABD-4502-A48C-BABD88E2572C}" type="presParOf" srcId="{D2901D16-DE11-43E9-A825-A585AAF69EF4}" destId="{19C61C8E-C816-471D-9B5C-B97C292AB13D}" srcOrd="1" destOrd="0" presId="urn:microsoft.com/office/officeart/2005/8/layout/vList5"/>
    <dgm:cxn modelId="{7E668C84-FE02-4CE4-AD14-DF2FF482897C}" type="presParOf" srcId="{F7829723-DEEE-4EE9-8E37-6D18F129E6DD}" destId="{CE89E570-4F47-445E-8080-896EE583B406}" srcOrd="3" destOrd="0" presId="urn:microsoft.com/office/officeart/2005/8/layout/vList5"/>
    <dgm:cxn modelId="{94DA50D3-C337-46D1-B63D-BDF94D646BB9}" type="presParOf" srcId="{F7829723-DEEE-4EE9-8E37-6D18F129E6DD}" destId="{E565A26F-EEA9-4845-8B48-E50052DDF04C}" srcOrd="4" destOrd="0" presId="urn:microsoft.com/office/officeart/2005/8/layout/vList5"/>
    <dgm:cxn modelId="{E555C9F9-1255-495D-BEE1-1643302C608F}" type="presParOf" srcId="{E565A26F-EEA9-4845-8B48-E50052DDF04C}" destId="{674FA9E6-63B2-437C-8366-50C3A2850E59}" srcOrd="0" destOrd="0" presId="urn:microsoft.com/office/officeart/2005/8/layout/vList5"/>
    <dgm:cxn modelId="{42A0BAE3-9FE9-4EEE-B2A8-139D55914947}" type="presParOf" srcId="{E565A26F-EEA9-4845-8B48-E50052DDF04C}" destId="{14FAD173-7185-441D-86C0-A4180B844520}" srcOrd="1" destOrd="0" presId="urn:microsoft.com/office/officeart/2005/8/layout/vList5"/>
    <dgm:cxn modelId="{37179CA8-F4AA-425E-B54A-3BC00222E3D9}" type="presParOf" srcId="{F7829723-DEEE-4EE9-8E37-6D18F129E6DD}" destId="{BF7DE519-9165-4BE4-BFA9-CE815FDE485A}" srcOrd="5" destOrd="0" presId="urn:microsoft.com/office/officeart/2005/8/layout/vList5"/>
    <dgm:cxn modelId="{2CEDC721-E2C5-41EF-B88B-D9DC36B06AC7}" type="presParOf" srcId="{F7829723-DEEE-4EE9-8E37-6D18F129E6DD}" destId="{6B2A1BA8-2C54-4F4A-94FF-55DFC6EFAC0E}" srcOrd="6" destOrd="0" presId="urn:microsoft.com/office/officeart/2005/8/layout/vList5"/>
    <dgm:cxn modelId="{35472EC4-E36C-4BEB-9CC4-029129289496}" type="presParOf" srcId="{6B2A1BA8-2C54-4F4A-94FF-55DFC6EFAC0E}" destId="{3C6FCECE-BA51-4053-81BA-20CC685F5E34}" srcOrd="0" destOrd="0" presId="urn:microsoft.com/office/officeart/2005/8/layout/vList5"/>
    <dgm:cxn modelId="{5659AA92-2964-4076-A119-E91B8DD4D568}" type="presParOf" srcId="{6B2A1BA8-2C54-4F4A-94FF-55DFC6EFAC0E}" destId="{54FB964A-E69C-4F24-AA7F-E2F26B1EF71B}" srcOrd="1" destOrd="0" presId="urn:microsoft.com/office/officeart/2005/8/layout/vList5"/>
    <dgm:cxn modelId="{C0BB6C53-1991-4BDA-9C23-1CD724544A10}" type="presParOf" srcId="{F7829723-DEEE-4EE9-8E37-6D18F129E6DD}" destId="{0374814E-58DD-465E-96E9-E7AD7020C287}" srcOrd="7" destOrd="0" presId="urn:microsoft.com/office/officeart/2005/8/layout/vList5"/>
    <dgm:cxn modelId="{79826F66-7849-4DC7-BBDE-BA84975C9891}" type="presParOf" srcId="{F7829723-DEEE-4EE9-8E37-6D18F129E6DD}" destId="{35E42CC3-88EE-40E3-B0FB-90757D9C7FFC}" srcOrd="8" destOrd="0" presId="urn:microsoft.com/office/officeart/2005/8/layout/vList5"/>
    <dgm:cxn modelId="{358BD8BD-7E11-4724-8BF5-4E9B285CEFA9}" type="presParOf" srcId="{35E42CC3-88EE-40E3-B0FB-90757D9C7FFC}" destId="{2D7A21BB-C782-40CA-92E8-CC23C8A49B2F}" srcOrd="0" destOrd="0" presId="urn:microsoft.com/office/officeart/2005/8/layout/vList5"/>
    <dgm:cxn modelId="{3B47C6EB-8C0D-4674-B9FB-CFC9BCFCED06}" type="presParOf" srcId="{35E42CC3-88EE-40E3-B0FB-90757D9C7FFC}" destId="{2785E0D8-6E24-43CF-9962-E877BC3FBC91}" srcOrd="1" destOrd="0" presId="urn:microsoft.com/office/officeart/2005/8/layout/vList5"/>
    <dgm:cxn modelId="{9D945D64-4567-4C04-97B8-5CFEC78DD6C3}" type="presParOf" srcId="{F7829723-DEEE-4EE9-8E37-6D18F129E6DD}" destId="{1C8324C2-46AD-4846-947C-85A10AD01115}" srcOrd="9" destOrd="0" presId="urn:microsoft.com/office/officeart/2005/8/layout/vList5"/>
    <dgm:cxn modelId="{AB3D201B-670C-4AEF-A734-6DCF0F342107}" type="presParOf" srcId="{F7829723-DEEE-4EE9-8E37-6D18F129E6DD}" destId="{F7AAEA2A-FC58-474E-83EE-44FE05E881F0}" srcOrd="10" destOrd="0" presId="urn:microsoft.com/office/officeart/2005/8/layout/vList5"/>
    <dgm:cxn modelId="{513BCA54-9DD1-4C5E-B87B-1CC8AB0160DA}" type="presParOf" srcId="{F7AAEA2A-FC58-474E-83EE-44FE05E881F0}" destId="{38FE5C25-6598-410F-ADA8-146F3C0EE58C}" srcOrd="0" destOrd="0" presId="urn:microsoft.com/office/officeart/2005/8/layout/vList5"/>
    <dgm:cxn modelId="{16D43193-C63F-4C2C-B0B7-64C0B4FF37CE}" type="presParOf" srcId="{F7AAEA2A-FC58-474E-83EE-44FE05E881F0}" destId="{58E586A6-DCCB-4E55-A974-FF2C4EEC1B4D}" srcOrd="1" destOrd="0" presId="urn:microsoft.com/office/officeart/2005/8/layout/vList5"/>
    <dgm:cxn modelId="{FFDF7A55-3DCF-453B-A5BF-86C77F86D76B}" type="presParOf" srcId="{F7829723-DEEE-4EE9-8E37-6D18F129E6DD}" destId="{2BD86745-1DAC-4C96-83A6-E00B636F375D}" srcOrd="11" destOrd="0" presId="urn:microsoft.com/office/officeart/2005/8/layout/vList5"/>
    <dgm:cxn modelId="{EDD5D207-9FD4-4592-8FB1-822C182CE591}" type="presParOf" srcId="{F7829723-DEEE-4EE9-8E37-6D18F129E6DD}" destId="{3D480598-7F63-4C38-8482-F72F8F5C1DF4}" srcOrd="12" destOrd="0" presId="urn:microsoft.com/office/officeart/2005/8/layout/vList5"/>
    <dgm:cxn modelId="{9268C456-0F41-4EFE-BF53-5DF88A9958D7}" type="presParOf" srcId="{3D480598-7F63-4C38-8482-F72F8F5C1DF4}" destId="{4F28251C-C7CD-4B0B-829A-65A4E95CD1BC}" srcOrd="0" destOrd="0" presId="urn:microsoft.com/office/officeart/2005/8/layout/vList5"/>
    <dgm:cxn modelId="{1CC1AE2E-62C5-4EE5-BE22-F73152932A8A}" type="presParOf" srcId="{3D480598-7F63-4C38-8482-F72F8F5C1DF4}" destId="{CE2AEBE2-F464-4303-9FBF-06305AFDBF46}" srcOrd="1" destOrd="0" presId="urn:microsoft.com/office/officeart/2005/8/layout/vList5"/>
    <dgm:cxn modelId="{941899C4-9E6A-4E59-97FA-1455CD6583B6}" type="presParOf" srcId="{F7829723-DEEE-4EE9-8E37-6D18F129E6DD}" destId="{71BEC3B5-9B0D-4DB2-832A-4A44F9FCE7D4}" srcOrd="13" destOrd="0" presId="urn:microsoft.com/office/officeart/2005/8/layout/vList5"/>
    <dgm:cxn modelId="{5F2EAE1C-E840-4CB3-8532-67AF80792132}" type="presParOf" srcId="{F7829723-DEEE-4EE9-8E37-6D18F129E6DD}" destId="{BB612B74-4DFC-4C31-A0E5-EC7105068D77}" srcOrd="14" destOrd="0" presId="urn:microsoft.com/office/officeart/2005/8/layout/vList5"/>
    <dgm:cxn modelId="{D7C0AF11-37AD-42A9-86D1-2543831101AF}" type="presParOf" srcId="{BB612B74-4DFC-4C31-A0E5-EC7105068D77}" destId="{7C49729A-DA08-41AD-811A-E56888F83EE1}" srcOrd="0" destOrd="0" presId="urn:microsoft.com/office/officeart/2005/8/layout/vList5"/>
    <dgm:cxn modelId="{6575B3C0-2713-4578-A840-E8136E682C52}" type="presParOf" srcId="{BB612B74-4DFC-4C31-A0E5-EC7105068D77}" destId="{14337010-11D6-4490-A4D3-0D13D47B175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95A548-87A1-49B3-AB4D-09AED0964AD7}" type="doc">
      <dgm:prSet loTypeId="urn:microsoft.com/office/officeart/2005/8/layout/process4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C2D16D54-C0B9-4AA1-A77B-E3F06A1BA7B5}">
      <dgm:prSet custT="1"/>
      <dgm:spPr/>
      <dgm:t>
        <a:bodyPr/>
        <a:lstStyle/>
        <a:p>
          <a:pPr rtl="0"/>
          <a:r>
            <a:rPr lang="pt-BR" sz="1800" b="1" dirty="0" smtClean="0">
              <a:solidFill>
                <a:schemeClr val="tx1"/>
              </a:solidFill>
              <a:effectLst/>
            </a:rPr>
            <a:t>1. Escolha do tema</a:t>
          </a:r>
          <a:endParaRPr lang="pt-BR" sz="1800" b="1" dirty="0">
            <a:solidFill>
              <a:schemeClr val="tx1"/>
            </a:solidFill>
            <a:effectLst/>
          </a:endParaRPr>
        </a:p>
      </dgm:t>
    </dgm:pt>
    <dgm:pt modelId="{555CF592-A1A8-4348-85FC-046C0F382477}" type="parTrans" cxnId="{E40C013F-C4DA-4CFB-A8CD-338DE2FC3A80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64A84B65-A71C-4857-983A-818CAF0A258F}" type="sibTrans" cxnId="{E40C013F-C4DA-4CFB-A8CD-338DE2FC3A80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1D13E674-6CF4-41ED-AE48-450D70A13077}">
      <dgm:prSet custT="1"/>
      <dgm:spPr/>
      <dgm:t>
        <a:bodyPr/>
        <a:lstStyle/>
        <a:p>
          <a:pPr rtl="0"/>
          <a:r>
            <a:rPr lang="pt-BR" sz="1800" b="1" smtClean="0">
              <a:solidFill>
                <a:schemeClr val="tx1"/>
              </a:solidFill>
              <a:effectLst/>
            </a:rPr>
            <a:t>2.  Revisão de literatura</a:t>
          </a:r>
          <a:endParaRPr lang="pt-BR" sz="1800" b="1">
            <a:solidFill>
              <a:schemeClr val="tx1"/>
            </a:solidFill>
            <a:effectLst/>
          </a:endParaRPr>
        </a:p>
      </dgm:t>
    </dgm:pt>
    <dgm:pt modelId="{B5E5D40D-52E4-4F80-8B1E-16B21B4713C0}" type="parTrans" cxnId="{917C99C0-085C-49B9-A029-E0D5441715CC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A036472B-0543-4A86-873C-117C1524237D}" type="sibTrans" cxnId="{917C99C0-085C-49B9-A029-E0D5441715CC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022A0ABC-F9F0-4B8C-9FC3-49B47D141DC1}">
      <dgm:prSet custT="1"/>
      <dgm:spPr/>
      <dgm:t>
        <a:bodyPr/>
        <a:lstStyle/>
        <a:p>
          <a:pPr rtl="0"/>
          <a:r>
            <a:rPr lang="pt-BR" sz="1800" b="1" dirty="0" smtClean="0">
              <a:solidFill>
                <a:schemeClr val="tx1"/>
              </a:solidFill>
              <a:effectLst/>
            </a:rPr>
            <a:t>3.  Justificativa</a:t>
          </a:r>
          <a:endParaRPr lang="pt-BR" sz="1800" b="1" dirty="0">
            <a:solidFill>
              <a:schemeClr val="tx1"/>
            </a:solidFill>
            <a:effectLst/>
          </a:endParaRPr>
        </a:p>
      </dgm:t>
    </dgm:pt>
    <dgm:pt modelId="{6B176C20-59E1-4E93-9350-8DF0AE7CEB50}" type="parTrans" cxnId="{C8B8B8DF-C4D5-4C0E-92D1-DC2B32E7C6A0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7278EA9A-8A07-47A7-81E2-9D84CD86B15B}" type="sibTrans" cxnId="{C8B8B8DF-C4D5-4C0E-92D1-DC2B32E7C6A0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AB872296-68FF-4527-8012-C7D407065D4D}">
      <dgm:prSet custT="1"/>
      <dgm:spPr/>
      <dgm:t>
        <a:bodyPr/>
        <a:lstStyle/>
        <a:p>
          <a:pPr rtl="0"/>
          <a:r>
            <a:rPr lang="pt-BR" sz="1800" b="1" dirty="0" smtClean="0">
              <a:solidFill>
                <a:schemeClr val="tx1"/>
              </a:solidFill>
              <a:effectLst/>
            </a:rPr>
            <a:t>5.  Determinação de objetivos</a:t>
          </a:r>
          <a:endParaRPr lang="pt-BR" sz="1800" b="1" dirty="0">
            <a:solidFill>
              <a:schemeClr val="tx1"/>
            </a:solidFill>
            <a:effectLst/>
          </a:endParaRPr>
        </a:p>
      </dgm:t>
    </dgm:pt>
    <dgm:pt modelId="{446913A3-340D-4B9E-A0EA-33F87DA31554}" type="parTrans" cxnId="{A2BF6DCB-F922-41FD-9163-C6010827251C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0E0EBC9E-7406-409C-A8DC-4CE9DD60F32D}" type="sibTrans" cxnId="{A2BF6DCB-F922-41FD-9163-C6010827251C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4225FB78-BFD7-427E-90EC-13B999A8D144}">
      <dgm:prSet custT="1"/>
      <dgm:spPr/>
      <dgm:t>
        <a:bodyPr/>
        <a:lstStyle/>
        <a:p>
          <a:pPr rtl="0"/>
          <a:r>
            <a:rPr lang="pt-BR" sz="1800" b="1" dirty="0" smtClean="0">
              <a:solidFill>
                <a:schemeClr val="tx1"/>
              </a:solidFill>
              <a:effectLst/>
            </a:rPr>
            <a:t>6.  Metodologia</a:t>
          </a:r>
          <a:endParaRPr lang="pt-BR" sz="1800" b="1" dirty="0">
            <a:solidFill>
              <a:schemeClr val="tx1"/>
            </a:solidFill>
            <a:effectLst/>
          </a:endParaRPr>
        </a:p>
      </dgm:t>
    </dgm:pt>
    <dgm:pt modelId="{5A744F35-8A32-4CA5-AD98-09A2227830FE}" type="parTrans" cxnId="{8DE9B423-3258-40C6-9088-E544C22F6C9A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E00CFCBA-A509-4329-A603-A427E0860BF0}" type="sibTrans" cxnId="{8DE9B423-3258-40C6-9088-E544C22F6C9A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B2982C40-8888-48A2-B064-AB6F84657408}">
      <dgm:prSet custT="1"/>
      <dgm:spPr/>
      <dgm:t>
        <a:bodyPr/>
        <a:lstStyle/>
        <a:p>
          <a:pPr rtl="0"/>
          <a:r>
            <a:rPr lang="pt-BR" sz="1800" b="1" dirty="0" smtClean="0">
              <a:solidFill>
                <a:schemeClr val="tx1"/>
              </a:solidFill>
              <a:effectLst/>
            </a:rPr>
            <a:t>7.   Coleta e análise das informações</a:t>
          </a:r>
          <a:endParaRPr lang="pt-BR" sz="1800" b="1" dirty="0">
            <a:solidFill>
              <a:schemeClr val="tx1"/>
            </a:solidFill>
            <a:effectLst/>
          </a:endParaRPr>
        </a:p>
      </dgm:t>
    </dgm:pt>
    <dgm:pt modelId="{89BFA762-BA7B-4524-8067-155CFE954A71}" type="parTrans" cxnId="{881FE3BA-B5C7-418C-8EDE-E25BE292B6C3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0EB82C33-7C84-4C51-8525-A35348AA1AD7}" type="sibTrans" cxnId="{881FE3BA-B5C7-418C-8EDE-E25BE292B6C3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00F1ECF8-1F1F-4C8C-9B93-8602E2CC4F31}">
      <dgm:prSet custT="1"/>
      <dgm:spPr/>
      <dgm:t>
        <a:bodyPr/>
        <a:lstStyle/>
        <a:p>
          <a:pPr rtl="0"/>
          <a:r>
            <a:rPr lang="pt-BR" sz="1800" b="1" dirty="0" smtClean="0">
              <a:solidFill>
                <a:schemeClr val="tx1"/>
              </a:solidFill>
              <a:effectLst/>
            </a:rPr>
            <a:t>8. Conclusão da análise dos  resultados</a:t>
          </a:r>
          <a:endParaRPr lang="pt-BR" sz="1800" b="1" dirty="0">
            <a:solidFill>
              <a:schemeClr val="tx1"/>
            </a:solidFill>
            <a:effectLst/>
          </a:endParaRPr>
        </a:p>
      </dgm:t>
    </dgm:pt>
    <dgm:pt modelId="{46F78B6D-9756-48DD-A78F-7738AD2CA2D8}" type="parTrans" cxnId="{404E59DF-9098-4B7E-A3B1-A8D6E1BB519C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42F0838F-3932-4DFE-B124-9BBACEC51573}" type="sibTrans" cxnId="{404E59DF-9098-4B7E-A3B1-A8D6E1BB519C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27EF1CDB-6B24-4B6E-96B5-304CA9EB04E9}">
      <dgm:prSet custT="1"/>
      <dgm:spPr/>
      <dgm:t>
        <a:bodyPr/>
        <a:lstStyle/>
        <a:p>
          <a:pPr rtl="0"/>
          <a:r>
            <a:rPr lang="pt-BR" sz="1800" b="1" dirty="0" smtClean="0">
              <a:solidFill>
                <a:schemeClr val="tx1"/>
              </a:solidFill>
              <a:effectLst/>
            </a:rPr>
            <a:t>09. Redação e apresentação do trabalho científico</a:t>
          </a:r>
          <a:endParaRPr lang="pt-BR" sz="1800" b="1" dirty="0">
            <a:solidFill>
              <a:schemeClr val="tx1"/>
            </a:solidFill>
            <a:effectLst/>
          </a:endParaRPr>
        </a:p>
      </dgm:t>
    </dgm:pt>
    <dgm:pt modelId="{D1E74D5D-DECA-4127-BEF7-690F058FE2F7}" type="parTrans" cxnId="{54E4C382-FCDB-4159-AB98-0BC1BDFC02A0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AD00BB1A-DC74-4FDF-9E66-4A1C1F50E70C}" type="sibTrans" cxnId="{54E4C382-FCDB-4159-AB98-0BC1BDFC02A0}">
      <dgm:prSet/>
      <dgm:spPr/>
      <dgm:t>
        <a:bodyPr/>
        <a:lstStyle/>
        <a:p>
          <a:endParaRPr lang="pt-BR" sz="3200" b="1">
            <a:solidFill>
              <a:schemeClr val="tx1"/>
            </a:solidFill>
            <a:effectLst/>
          </a:endParaRPr>
        </a:p>
      </dgm:t>
    </dgm:pt>
    <dgm:pt modelId="{AAB434B5-C662-4A3F-82D0-897B961E88DB}">
      <dgm:prSet custT="1"/>
      <dgm:spPr/>
      <dgm:t>
        <a:bodyPr/>
        <a:lstStyle/>
        <a:p>
          <a:pPr rtl="0"/>
          <a:r>
            <a:rPr lang="pt-BR" sz="1800" b="1" dirty="0" smtClean="0">
              <a:solidFill>
                <a:schemeClr val="tx1"/>
              </a:solidFill>
              <a:effectLst/>
            </a:rPr>
            <a:t>4. Descreva o referencial teórico</a:t>
          </a:r>
          <a:endParaRPr lang="pt-BR" sz="1800" b="1" dirty="0">
            <a:solidFill>
              <a:schemeClr val="tx1"/>
            </a:solidFill>
            <a:effectLst/>
          </a:endParaRPr>
        </a:p>
      </dgm:t>
    </dgm:pt>
    <dgm:pt modelId="{A6E0845E-D058-43D0-9C2E-8FC492FD9420}" type="parTrans" cxnId="{1311BA37-CD11-4078-8180-B74F4646FB0C}">
      <dgm:prSet/>
      <dgm:spPr/>
      <dgm:t>
        <a:bodyPr/>
        <a:lstStyle/>
        <a:p>
          <a:endParaRPr lang="en-US"/>
        </a:p>
      </dgm:t>
    </dgm:pt>
    <dgm:pt modelId="{A1F9AD46-C6BF-4470-B87D-0285F29D7DE3}" type="sibTrans" cxnId="{1311BA37-CD11-4078-8180-B74F4646FB0C}">
      <dgm:prSet/>
      <dgm:spPr/>
      <dgm:t>
        <a:bodyPr/>
        <a:lstStyle/>
        <a:p>
          <a:endParaRPr lang="en-US"/>
        </a:p>
      </dgm:t>
    </dgm:pt>
    <dgm:pt modelId="{28B1A4B5-6593-4564-9989-ACA301528B58}" type="pres">
      <dgm:prSet presAssocID="{4695A548-87A1-49B3-AB4D-09AED0964A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9250670-7B12-445C-B9A6-4EBD3E586BCA}" type="pres">
      <dgm:prSet presAssocID="{27EF1CDB-6B24-4B6E-96B5-304CA9EB04E9}" presName="boxAndChildren" presStyleCnt="0"/>
      <dgm:spPr/>
    </dgm:pt>
    <dgm:pt modelId="{37D0ED59-030F-42B2-A0FB-BF0AC075788E}" type="pres">
      <dgm:prSet presAssocID="{27EF1CDB-6B24-4B6E-96B5-304CA9EB04E9}" presName="parentTextBox" presStyleLbl="node1" presStyleIdx="0" presStyleCnt="9"/>
      <dgm:spPr/>
      <dgm:t>
        <a:bodyPr/>
        <a:lstStyle/>
        <a:p>
          <a:endParaRPr lang="pt-BR"/>
        </a:p>
      </dgm:t>
    </dgm:pt>
    <dgm:pt modelId="{D6370CC4-5E4F-4CB8-B92D-10892A25BA04}" type="pres">
      <dgm:prSet presAssocID="{42F0838F-3932-4DFE-B124-9BBACEC51573}" presName="sp" presStyleCnt="0"/>
      <dgm:spPr/>
    </dgm:pt>
    <dgm:pt modelId="{85BA715E-1577-4923-977B-798050627A5E}" type="pres">
      <dgm:prSet presAssocID="{00F1ECF8-1F1F-4C8C-9B93-8602E2CC4F31}" presName="arrowAndChildren" presStyleCnt="0"/>
      <dgm:spPr/>
    </dgm:pt>
    <dgm:pt modelId="{E35FEEB3-8E6A-40DF-83A3-829AAD50BF6C}" type="pres">
      <dgm:prSet presAssocID="{00F1ECF8-1F1F-4C8C-9B93-8602E2CC4F31}" presName="parentTextArrow" presStyleLbl="node1" presStyleIdx="1" presStyleCnt="9"/>
      <dgm:spPr/>
      <dgm:t>
        <a:bodyPr/>
        <a:lstStyle/>
        <a:p>
          <a:endParaRPr lang="pt-BR"/>
        </a:p>
      </dgm:t>
    </dgm:pt>
    <dgm:pt modelId="{A6C129B2-EA8C-4BF3-8DBF-041DD9BEE629}" type="pres">
      <dgm:prSet presAssocID="{0EB82C33-7C84-4C51-8525-A35348AA1AD7}" presName="sp" presStyleCnt="0"/>
      <dgm:spPr/>
    </dgm:pt>
    <dgm:pt modelId="{4B1E1297-8806-4932-BCFB-DE26FEF8BA76}" type="pres">
      <dgm:prSet presAssocID="{B2982C40-8888-48A2-B064-AB6F84657408}" presName="arrowAndChildren" presStyleCnt="0"/>
      <dgm:spPr/>
    </dgm:pt>
    <dgm:pt modelId="{EBFA9CDB-FA84-4547-8C51-FF75D4B739CA}" type="pres">
      <dgm:prSet presAssocID="{B2982C40-8888-48A2-B064-AB6F84657408}" presName="parentTextArrow" presStyleLbl="node1" presStyleIdx="2" presStyleCnt="9"/>
      <dgm:spPr/>
      <dgm:t>
        <a:bodyPr/>
        <a:lstStyle/>
        <a:p>
          <a:endParaRPr lang="pt-BR"/>
        </a:p>
      </dgm:t>
    </dgm:pt>
    <dgm:pt modelId="{D703289F-95EE-4A1B-9C7A-0ED30D495B0C}" type="pres">
      <dgm:prSet presAssocID="{E00CFCBA-A509-4329-A603-A427E0860BF0}" presName="sp" presStyleCnt="0"/>
      <dgm:spPr/>
    </dgm:pt>
    <dgm:pt modelId="{34E6F02D-8F06-4B3F-BC1B-FD82B0DF6A14}" type="pres">
      <dgm:prSet presAssocID="{4225FB78-BFD7-427E-90EC-13B999A8D144}" presName="arrowAndChildren" presStyleCnt="0"/>
      <dgm:spPr/>
    </dgm:pt>
    <dgm:pt modelId="{BE3F3654-AC41-41B1-8C36-7EAA06F0684A}" type="pres">
      <dgm:prSet presAssocID="{4225FB78-BFD7-427E-90EC-13B999A8D144}" presName="parentTextArrow" presStyleLbl="node1" presStyleIdx="3" presStyleCnt="9"/>
      <dgm:spPr/>
      <dgm:t>
        <a:bodyPr/>
        <a:lstStyle/>
        <a:p>
          <a:endParaRPr lang="pt-BR"/>
        </a:p>
      </dgm:t>
    </dgm:pt>
    <dgm:pt modelId="{0DB8FA45-DA73-4B41-B781-D2B8B69AF9F9}" type="pres">
      <dgm:prSet presAssocID="{0E0EBC9E-7406-409C-A8DC-4CE9DD60F32D}" presName="sp" presStyleCnt="0"/>
      <dgm:spPr/>
    </dgm:pt>
    <dgm:pt modelId="{A71B09B7-1F71-40DB-89A2-1FA503CDC40E}" type="pres">
      <dgm:prSet presAssocID="{AB872296-68FF-4527-8012-C7D407065D4D}" presName="arrowAndChildren" presStyleCnt="0"/>
      <dgm:spPr/>
    </dgm:pt>
    <dgm:pt modelId="{1D603F5A-40FA-4DF0-9C2C-9EA4DE14145D}" type="pres">
      <dgm:prSet presAssocID="{AB872296-68FF-4527-8012-C7D407065D4D}" presName="parentTextArrow" presStyleLbl="node1" presStyleIdx="4" presStyleCnt="9"/>
      <dgm:spPr/>
      <dgm:t>
        <a:bodyPr/>
        <a:lstStyle/>
        <a:p>
          <a:endParaRPr lang="pt-BR"/>
        </a:p>
      </dgm:t>
    </dgm:pt>
    <dgm:pt modelId="{1F0E71A3-DBB6-41A6-9085-96F0D934FB2D}" type="pres">
      <dgm:prSet presAssocID="{A1F9AD46-C6BF-4470-B87D-0285F29D7DE3}" presName="sp" presStyleCnt="0"/>
      <dgm:spPr/>
    </dgm:pt>
    <dgm:pt modelId="{CC14ED72-8361-4A20-8BD6-13E2F78DFE2F}" type="pres">
      <dgm:prSet presAssocID="{AAB434B5-C662-4A3F-82D0-897B961E88DB}" presName="arrowAndChildren" presStyleCnt="0"/>
      <dgm:spPr/>
    </dgm:pt>
    <dgm:pt modelId="{E9821F8D-7507-4958-842C-5DD14578FF65}" type="pres">
      <dgm:prSet presAssocID="{AAB434B5-C662-4A3F-82D0-897B961E88DB}" presName="parentTextArrow" presStyleLbl="node1" presStyleIdx="5" presStyleCnt="9"/>
      <dgm:spPr/>
      <dgm:t>
        <a:bodyPr/>
        <a:lstStyle/>
        <a:p>
          <a:endParaRPr lang="en-US"/>
        </a:p>
      </dgm:t>
    </dgm:pt>
    <dgm:pt modelId="{B8BEE948-14F5-4044-9D38-22E4123E1653}" type="pres">
      <dgm:prSet presAssocID="{7278EA9A-8A07-47A7-81E2-9D84CD86B15B}" presName="sp" presStyleCnt="0"/>
      <dgm:spPr/>
    </dgm:pt>
    <dgm:pt modelId="{22A05F21-77B3-4379-A0E8-13FCD76D67FE}" type="pres">
      <dgm:prSet presAssocID="{022A0ABC-F9F0-4B8C-9FC3-49B47D141DC1}" presName="arrowAndChildren" presStyleCnt="0"/>
      <dgm:spPr/>
    </dgm:pt>
    <dgm:pt modelId="{139BF70C-0990-4256-BA85-5A8C4BF476CA}" type="pres">
      <dgm:prSet presAssocID="{022A0ABC-F9F0-4B8C-9FC3-49B47D141DC1}" presName="parentTextArrow" presStyleLbl="node1" presStyleIdx="6" presStyleCnt="9"/>
      <dgm:spPr/>
      <dgm:t>
        <a:bodyPr/>
        <a:lstStyle/>
        <a:p>
          <a:endParaRPr lang="pt-BR"/>
        </a:p>
      </dgm:t>
    </dgm:pt>
    <dgm:pt modelId="{9784AF3E-5138-4B2A-9298-158380E8110E}" type="pres">
      <dgm:prSet presAssocID="{A036472B-0543-4A86-873C-117C1524237D}" presName="sp" presStyleCnt="0"/>
      <dgm:spPr/>
    </dgm:pt>
    <dgm:pt modelId="{682F1368-6212-4A10-B47C-F948B6D7E65D}" type="pres">
      <dgm:prSet presAssocID="{1D13E674-6CF4-41ED-AE48-450D70A13077}" presName="arrowAndChildren" presStyleCnt="0"/>
      <dgm:spPr/>
    </dgm:pt>
    <dgm:pt modelId="{A5B8C187-36A1-4905-95B9-AD8FC0AD0669}" type="pres">
      <dgm:prSet presAssocID="{1D13E674-6CF4-41ED-AE48-450D70A13077}" presName="parentTextArrow" presStyleLbl="node1" presStyleIdx="7" presStyleCnt="9"/>
      <dgm:spPr/>
      <dgm:t>
        <a:bodyPr/>
        <a:lstStyle/>
        <a:p>
          <a:endParaRPr lang="pt-BR"/>
        </a:p>
      </dgm:t>
    </dgm:pt>
    <dgm:pt modelId="{AEC5EFCF-F51F-4AF4-B9BB-04E39BAC5A06}" type="pres">
      <dgm:prSet presAssocID="{64A84B65-A71C-4857-983A-818CAF0A258F}" presName="sp" presStyleCnt="0"/>
      <dgm:spPr/>
    </dgm:pt>
    <dgm:pt modelId="{DC4071FF-C706-48B1-A130-38190736442F}" type="pres">
      <dgm:prSet presAssocID="{C2D16D54-C0B9-4AA1-A77B-E3F06A1BA7B5}" presName="arrowAndChildren" presStyleCnt="0"/>
      <dgm:spPr/>
    </dgm:pt>
    <dgm:pt modelId="{ADB46C94-D816-45E1-B709-3D8AD00FAA49}" type="pres">
      <dgm:prSet presAssocID="{C2D16D54-C0B9-4AA1-A77B-E3F06A1BA7B5}" presName="parentTextArrow" presStyleLbl="node1" presStyleIdx="8" presStyleCnt="9" custLinFactNeighborX="428" custLinFactNeighborY="-255"/>
      <dgm:spPr/>
      <dgm:t>
        <a:bodyPr/>
        <a:lstStyle/>
        <a:p>
          <a:endParaRPr lang="pt-BR"/>
        </a:p>
      </dgm:t>
    </dgm:pt>
  </dgm:ptLst>
  <dgm:cxnLst>
    <dgm:cxn modelId="{C5F4B360-3E6C-4F8F-8DFC-16EA8C8306D7}" type="presOf" srcId="{4225FB78-BFD7-427E-90EC-13B999A8D144}" destId="{BE3F3654-AC41-41B1-8C36-7EAA06F0684A}" srcOrd="0" destOrd="0" presId="urn:microsoft.com/office/officeart/2005/8/layout/process4"/>
    <dgm:cxn modelId="{BC738FD3-0764-4A14-BE42-673E3B43C756}" type="presOf" srcId="{B2982C40-8888-48A2-B064-AB6F84657408}" destId="{EBFA9CDB-FA84-4547-8C51-FF75D4B739CA}" srcOrd="0" destOrd="0" presId="urn:microsoft.com/office/officeart/2005/8/layout/process4"/>
    <dgm:cxn modelId="{6498B93F-6863-45F2-8476-8B5500538928}" type="presOf" srcId="{022A0ABC-F9F0-4B8C-9FC3-49B47D141DC1}" destId="{139BF70C-0990-4256-BA85-5A8C4BF476CA}" srcOrd="0" destOrd="0" presId="urn:microsoft.com/office/officeart/2005/8/layout/process4"/>
    <dgm:cxn modelId="{917C99C0-085C-49B9-A029-E0D5441715CC}" srcId="{4695A548-87A1-49B3-AB4D-09AED0964AD7}" destId="{1D13E674-6CF4-41ED-AE48-450D70A13077}" srcOrd="1" destOrd="0" parTransId="{B5E5D40D-52E4-4F80-8B1E-16B21B4713C0}" sibTransId="{A036472B-0543-4A86-873C-117C1524237D}"/>
    <dgm:cxn modelId="{97102957-BF87-432D-B15C-61BDC4E929F4}" type="presOf" srcId="{27EF1CDB-6B24-4B6E-96B5-304CA9EB04E9}" destId="{37D0ED59-030F-42B2-A0FB-BF0AC075788E}" srcOrd="0" destOrd="0" presId="urn:microsoft.com/office/officeart/2005/8/layout/process4"/>
    <dgm:cxn modelId="{54E4C382-FCDB-4159-AB98-0BC1BDFC02A0}" srcId="{4695A548-87A1-49B3-AB4D-09AED0964AD7}" destId="{27EF1CDB-6B24-4B6E-96B5-304CA9EB04E9}" srcOrd="8" destOrd="0" parTransId="{D1E74D5D-DECA-4127-BEF7-690F058FE2F7}" sibTransId="{AD00BB1A-DC74-4FDF-9E66-4A1C1F50E70C}"/>
    <dgm:cxn modelId="{703A99B8-75E7-4337-903A-06DE097E3BC2}" type="presOf" srcId="{C2D16D54-C0B9-4AA1-A77B-E3F06A1BA7B5}" destId="{ADB46C94-D816-45E1-B709-3D8AD00FAA49}" srcOrd="0" destOrd="0" presId="urn:microsoft.com/office/officeart/2005/8/layout/process4"/>
    <dgm:cxn modelId="{4344A45B-1237-455D-BC36-92E8720C2A41}" type="presOf" srcId="{00F1ECF8-1F1F-4C8C-9B93-8602E2CC4F31}" destId="{E35FEEB3-8E6A-40DF-83A3-829AAD50BF6C}" srcOrd="0" destOrd="0" presId="urn:microsoft.com/office/officeart/2005/8/layout/process4"/>
    <dgm:cxn modelId="{E40C013F-C4DA-4CFB-A8CD-338DE2FC3A80}" srcId="{4695A548-87A1-49B3-AB4D-09AED0964AD7}" destId="{C2D16D54-C0B9-4AA1-A77B-E3F06A1BA7B5}" srcOrd="0" destOrd="0" parTransId="{555CF592-A1A8-4348-85FC-046C0F382477}" sibTransId="{64A84B65-A71C-4857-983A-818CAF0A258F}"/>
    <dgm:cxn modelId="{EEBBE177-C0A1-44DB-8029-24CA5E403D9A}" type="presOf" srcId="{AAB434B5-C662-4A3F-82D0-897B961E88DB}" destId="{E9821F8D-7507-4958-842C-5DD14578FF65}" srcOrd="0" destOrd="0" presId="urn:microsoft.com/office/officeart/2005/8/layout/process4"/>
    <dgm:cxn modelId="{A2BF6DCB-F922-41FD-9163-C6010827251C}" srcId="{4695A548-87A1-49B3-AB4D-09AED0964AD7}" destId="{AB872296-68FF-4527-8012-C7D407065D4D}" srcOrd="4" destOrd="0" parTransId="{446913A3-340D-4B9E-A0EA-33F87DA31554}" sibTransId="{0E0EBC9E-7406-409C-A8DC-4CE9DD60F32D}"/>
    <dgm:cxn modelId="{B4002DDD-FA2B-4409-99AB-43BC620F4CA6}" type="presOf" srcId="{AB872296-68FF-4527-8012-C7D407065D4D}" destId="{1D603F5A-40FA-4DF0-9C2C-9EA4DE14145D}" srcOrd="0" destOrd="0" presId="urn:microsoft.com/office/officeart/2005/8/layout/process4"/>
    <dgm:cxn modelId="{881FE3BA-B5C7-418C-8EDE-E25BE292B6C3}" srcId="{4695A548-87A1-49B3-AB4D-09AED0964AD7}" destId="{B2982C40-8888-48A2-B064-AB6F84657408}" srcOrd="6" destOrd="0" parTransId="{89BFA762-BA7B-4524-8067-155CFE954A71}" sibTransId="{0EB82C33-7C84-4C51-8525-A35348AA1AD7}"/>
    <dgm:cxn modelId="{8DE9B423-3258-40C6-9088-E544C22F6C9A}" srcId="{4695A548-87A1-49B3-AB4D-09AED0964AD7}" destId="{4225FB78-BFD7-427E-90EC-13B999A8D144}" srcOrd="5" destOrd="0" parTransId="{5A744F35-8A32-4CA5-AD98-09A2227830FE}" sibTransId="{E00CFCBA-A509-4329-A603-A427E0860BF0}"/>
    <dgm:cxn modelId="{404E59DF-9098-4B7E-A3B1-A8D6E1BB519C}" srcId="{4695A548-87A1-49B3-AB4D-09AED0964AD7}" destId="{00F1ECF8-1F1F-4C8C-9B93-8602E2CC4F31}" srcOrd="7" destOrd="0" parTransId="{46F78B6D-9756-48DD-A78F-7738AD2CA2D8}" sibTransId="{42F0838F-3932-4DFE-B124-9BBACEC51573}"/>
    <dgm:cxn modelId="{1311BA37-CD11-4078-8180-B74F4646FB0C}" srcId="{4695A548-87A1-49B3-AB4D-09AED0964AD7}" destId="{AAB434B5-C662-4A3F-82D0-897B961E88DB}" srcOrd="3" destOrd="0" parTransId="{A6E0845E-D058-43D0-9C2E-8FC492FD9420}" sibTransId="{A1F9AD46-C6BF-4470-B87D-0285F29D7DE3}"/>
    <dgm:cxn modelId="{583AF0D6-F423-45DA-A80F-6154FD3CB89B}" type="presOf" srcId="{4695A548-87A1-49B3-AB4D-09AED0964AD7}" destId="{28B1A4B5-6593-4564-9989-ACA301528B58}" srcOrd="0" destOrd="0" presId="urn:microsoft.com/office/officeart/2005/8/layout/process4"/>
    <dgm:cxn modelId="{C8B8B8DF-C4D5-4C0E-92D1-DC2B32E7C6A0}" srcId="{4695A548-87A1-49B3-AB4D-09AED0964AD7}" destId="{022A0ABC-F9F0-4B8C-9FC3-49B47D141DC1}" srcOrd="2" destOrd="0" parTransId="{6B176C20-59E1-4E93-9350-8DF0AE7CEB50}" sibTransId="{7278EA9A-8A07-47A7-81E2-9D84CD86B15B}"/>
    <dgm:cxn modelId="{2A332A88-2B55-4CA5-BA2E-DE5985B95E2F}" type="presOf" srcId="{1D13E674-6CF4-41ED-AE48-450D70A13077}" destId="{A5B8C187-36A1-4905-95B9-AD8FC0AD0669}" srcOrd="0" destOrd="0" presId="urn:microsoft.com/office/officeart/2005/8/layout/process4"/>
    <dgm:cxn modelId="{5C27F453-B13F-4B7F-A82E-5FD11AFDA459}" type="presParOf" srcId="{28B1A4B5-6593-4564-9989-ACA301528B58}" destId="{09250670-7B12-445C-B9A6-4EBD3E586BCA}" srcOrd="0" destOrd="0" presId="urn:microsoft.com/office/officeart/2005/8/layout/process4"/>
    <dgm:cxn modelId="{B55CFCCF-DCF8-4E50-BAB3-44C436A8AC30}" type="presParOf" srcId="{09250670-7B12-445C-B9A6-4EBD3E586BCA}" destId="{37D0ED59-030F-42B2-A0FB-BF0AC075788E}" srcOrd="0" destOrd="0" presId="urn:microsoft.com/office/officeart/2005/8/layout/process4"/>
    <dgm:cxn modelId="{0B4D3445-1972-47CB-8C3C-219566E47576}" type="presParOf" srcId="{28B1A4B5-6593-4564-9989-ACA301528B58}" destId="{D6370CC4-5E4F-4CB8-B92D-10892A25BA04}" srcOrd="1" destOrd="0" presId="urn:microsoft.com/office/officeart/2005/8/layout/process4"/>
    <dgm:cxn modelId="{A98CD0F7-C4C7-4E3E-AEFA-9412B94003A6}" type="presParOf" srcId="{28B1A4B5-6593-4564-9989-ACA301528B58}" destId="{85BA715E-1577-4923-977B-798050627A5E}" srcOrd="2" destOrd="0" presId="urn:microsoft.com/office/officeart/2005/8/layout/process4"/>
    <dgm:cxn modelId="{3BACBA6E-1FD7-4B7E-B27E-96CC66547F3B}" type="presParOf" srcId="{85BA715E-1577-4923-977B-798050627A5E}" destId="{E35FEEB3-8E6A-40DF-83A3-829AAD50BF6C}" srcOrd="0" destOrd="0" presId="urn:microsoft.com/office/officeart/2005/8/layout/process4"/>
    <dgm:cxn modelId="{1079BB40-7FA4-4499-AC8E-ADEEC83741EC}" type="presParOf" srcId="{28B1A4B5-6593-4564-9989-ACA301528B58}" destId="{A6C129B2-EA8C-4BF3-8DBF-041DD9BEE629}" srcOrd="3" destOrd="0" presId="urn:microsoft.com/office/officeart/2005/8/layout/process4"/>
    <dgm:cxn modelId="{F66430FD-0D86-4153-8545-5D651CCE721C}" type="presParOf" srcId="{28B1A4B5-6593-4564-9989-ACA301528B58}" destId="{4B1E1297-8806-4932-BCFB-DE26FEF8BA76}" srcOrd="4" destOrd="0" presId="urn:microsoft.com/office/officeart/2005/8/layout/process4"/>
    <dgm:cxn modelId="{EA4BDBD6-12CD-4B68-964E-AF8FE94868D9}" type="presParOf" srcId="{4B1E1297-8806-4932-BCFB-DE26FEF8BA76}" destId="{EBFA9CDB-FA84-4547-8C51-FF75D4B739CA}" srcOrd="0" destOrd="0" presId="urn:microsoft.com/office/officeart/2005/8/layout/process4"/>
    <dgm:cxn modelId="{C23FF6E7-25AD-4A53-80C7-A4CA0C62A11E}" type="presParOf" srcId="{28B1A4B5-6593-4564-9989-ACA301528B58}" destId="{D703289F-95EE-4A1B-9C7A-0ED30D495B0C}" srcOrd="5" destOrd="0" presId="urn:microsoft.com/office/officeart/2005/8/layout/process4"/>
    <dgm:cxn modelId="{47703587-F97F-4FEF-984E-93BDC086E44F}" type="presParOf" srcId="{28B1A4B5-6593-4564-9989-ACA301528B58}" destId="{34E6F02D-8F06-4B3F-BC1B-FD82B0DF6A14}" srcOrd="6" destOrd="0" presId="urn:microsoft.com/office/officeart/2005/8/layout/process4"/>
    <dgm:cxn modelId="{B86F4AF0-15D9-44B9-B685-4AB8144FE28A}" type="presParOf" srcId="{34E6F02D-8F06-4B3F-BC1B-FD82B0DF6A14}" destId="{BE3F3654-AC41-41B1-8C36-7EAA06F0684A}" srcOrd="0" destOrd="0" presId="urn:microsoft.com/office/officeart/2005/8/layout/process4"/>
    <dgm:cxn modelId="{A1076919-FCB7-4889-9584-86A71EA8D0A2}" type="presParOf" srcId="{28B1A4B5-6593-4564-9989-ACA301528B58}" destId="{0DB8FA45-DA73-4B41-B781-D2B8B69AF9F9}" srcOrd="7" destOrd="0" presId="urn:microsoft.com/office/officeart/2005/8/layout/process4"/>
    <dgm:cxn modelId="{4DF28D64-3667-4A6A-936F-5D84E46F01DA}" type="presParOf" srcId="{28B1A4B5-6593-4564-9989-ACA301528B58}" destId="{A71B09B7-1F71-40DB-89A2-1FA503CDC40E}" srcOrd="8" destOrd="0" presId="urn:microsoft.com/office/officeart/2005/8/layout/process4"/>
    <dgm:cxn modelId="{68BEF3F5-3B21-49FB-81E2-4D1D5EBD6805}" type="presParOf" srcId="{A71B09B7-1F71-40DB-89A2-1FA503CDC40E}" destId="{1D603F5A-40FA-4DF0-9C2C-9EA4DE14145D}" srcOrd="0" destOrd="0" presId="urn:microsoft.com/office/officeart/2005/8/layout/process4"/>
    <dgm:cxn modelId="{9C20241F-28ED-4A20-834A-C8452EA22D4F}" type="presParOf" srcId="{28B1A4B5-6593-4564-9989-ACA301528B58}" destId="{1F0E71A3-DBB6-41A6-9085-96F0D934FB2D}" srcOrd="9" destOrd="0" presId="urn:microsoft.com/office/officeart/2005/8/layout/process4"/>
    <dgm:cxn modelId="{EF04DF5A-6AD7-49EA-8982-F48F1A73A2A2}" type="presParOf" srcId="{28B1A4B5-6593-4564-9989-ACA301528B58}" destId="{CC14ED72-8361-4A20-8BD6-13E2F78DFE2F}" srcOrd="10" destOrd="0" presId="urn:microsoft.com/office/officeart/2005/8/layout/process4"/>
    <dgm:cxn modelId="{03C9152E-6588-47E5-84E5-C3C14AF58D1E}" type="presParOf" srcId="{CC14ED72-8361-4A20-8BD6-13E2F78DFE2F}" destId="{E9821F8D-7507-4958-842C-5DD14578FF65}" srcOrd="0" destOrd="0" presId="urn:microsoft.com/office/officeart/2005/8/layout/process4"/>
    <dgm:cxn modelId="{C4AE34F5-5621-4E8D-83E9-359CA016B858}" type="presParOf" srcId="{28B1A4B5-6593-4564-9989-ACA301528B58}" destId="{B8BEE948-14F5-4044-9D38-22E4123E1653}" srcOrd="11" destOrd="0" presId="urn:microsoft.com/office/officeart/2005/8/layout/process4"/>
    <dgm:cxn modelId="{F915DC0B-FB1C-423C-AB85-9FDABFBE313B}" type="presParOf" srcId="{28B1A4B5-6593-4564-9989-ACA301528B58}" destId="{22A05F21-77B3-4379-A0E8-13FCD76D67FE}" srcOrd="12" destOrd="0" presId="urn:microsoft.com/office/officeart/2005/8/layout/process4"/>
    <dgm:cxn modelId="{76CB2D71-0963-48F3-891E-E06E7C1908E0}" type="presParOf" srcId="{22A05F21-77B3-4379-A0E8-13FCD76D67FE}" destId="{139BF70C-0990-4256-BA85-5A8C4BF476CA}" srcOrd="0" destOrd="0" presId="urn:microsoft.com/office/officeart/2005/8/layout/process4"/>
    <dgm:cxn modelId="{8D439024-6902-44FE-A060-8408C8C2ACB0}" type="presParOf" srcId="{28B1A4B5-6593-4564-9989-ACA301528B58}" destId="{9784AF3E-5138-4B2A-9298-158380E8110E}" srcOrd="13" destOrd="0" presId="urn:microsoft.com/office/officeart/2005/8/layout/process4"/>
    <dgm:cxn modelId="{CDD4F7C9-2F8D-4963-839D-194C9475BF02}" type="presParOf" srcId="{28B1A4B5-6593-4564-9989-ACA301528B58}" destId="{682F1368-6212-4A10-B47C-F948B6D7E65D}" srcOrd="14" destOrd="0" presId="urn:microsoft.com/office/officeart/2005/8/layout/process4"/>
    <dgm:cxn modelId="{506044E9-BCC0-4C5B-A132-949E100202A5}" type="presParOf" srcId="{682F1368-6212-4A10-B47C-F948B6D7E65D}" destId="{A5B8C187-36A1-4905-95B9-AD8FC0AD0669}" srcOrd="0" destOrd="0" presId="urn:microsoft.com/office/officeart/2005/8/layout/process4"/>
    <dgm:cxn modelId="{E276B539-BC8F-4FD6-A9B4-21893EFEC3E5}" type="presParOf" srcId="{28B1A4B5-6593-4564-9989-ACA301528B58}" destId="{AEC5EFCF-F51F-4AF4-B9BB-04E39BAC5A06}" srcOrd="15" destOrd="0" presId="urn:microsoft.com/office/officeart/2005/8/layout/process4"/>
    <dgm:cxn modelId="{B1B52388-FCD6-4877-BFD2-C4F96E1D0571}" type="presParOf" srcId="{28B1A4B5-6593-4564-9989-ACA301528B58}" destId="{DC4071FF-C706-48B1-A130-38190736442F}" srcOrd="16" destOrd="0" presId="urn:microsoft.com/office/officeart/2005/8/layout/process4"/>
    <dgm:cxn modelId="{D030341F-8FFB-4F14-9EFB-95E672D82F01}" type="presParOf" srcId="{DC4071FF-C706-48B1-A130-38190736442F}" destId="{ADB46C94-D816-45E1-B709-3D8AD00FAA4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AB1C8-1A2A-436D-B25D-CB91BCE9D25B}">
      <dsp:nvSpPr>
        <dsp:cNvPr id="0" name=""/>
        <dsp:cNvSpPr/>
      </dsp:nvSpPr>
      <dsp:spPr>
        <a:xfrm rot="5400000">
          <a:off x="5231179" y="-2198165"/>
          <a:ext cx="441499" cy="513122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b="1" kern="1200" dirty="0" smtClean="0"/>
            <a:t>Clássico &amp; neoclássico</a:t>
          </a:r>
          <a:endParaRPr lang="pt-BR" sz="2200" kern="1200" dirty="0"/>
        </a:p>
      </dsp:txBody>
      <dsp:txXfrm rot="-5400000">
        <a:off x="2886316" y="168250"/>
        <a:ext cx="5109674" cy="398395"/>
      </dsp:txXfrm>
    </dsp:sp>
    <dsp:sp modelId="{BD535487-FD7A-4832-8A5D-E5CE50B716F4}">
      <dsp:nvSpPr>
        <dsp:cNvPr id="0" name=""/>
        <dsp:cNvSpPr/>
      </dsp:nvSpPr>
      <dsp:spPr>
        <a:xfrm>
          <a:off x="0" y="182"/>
          <a:ext cx="2886315" cy="55187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/>
            <a:t>A-ROBOTIZAÇÃO</a:t>
          </a:r>
          <a:r>
            <a:rPr lang="pt-BR" sz="2100" b="1" kern="1200" dirty="0" smtClean="0"/>
            <a:t>:</a:t>
          </a:r>
          <a:endParaRPr lang="pt-BR" sz="2100" kern="1200" dirty="0"/>
        </a:p>
      </dsp:txBody>
      <dsp:txXfrm>
        <a:off x="26940" y="27122"/>
        <a:ext cx="2832435" cy="497993"/>
      </dsp:txXfrm>
    </dsp:sp>
    <dsp:sp modelId="{19C61C8E-C816-471D-9B5C-B97C292AB13D}">
      <dsp:nvSpPr>
        <dsp:cNvPr id="0" name=""/>
        <dsp:cNvSpPr/>
      </dsp:nvSpPr>
      <dsp:spPr>
        <a:xfrm rot="5400000">
          <a:off x="5231179" y="-1710026"/>
          <a:ext cx="441499" cy="513122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b="1" kern="1200" dirty="0" smtClean="0"/>
            <a:t>Humanista &amp; comportamental</a:t>
          </a:r>
          <a:endParaRPr lang="pt-BR" sz="2200" kern="1200" dirty="0"/>
        </a:p>
      </dsp:txBody>
      <dsp:txXfrm rot="-5400000">
        <a:off x="2886316" y="656389"/>
        <a:ext cx="5109674" cy="398395"/>
      </dsp:txXfrm>
    </dsp:sp>
    <dsp:sp modelId="{853133F8-93B5-476B-AD5B-AC22F116D09B}">
      <dsp:nvSpPr>
        <dsp:cNvPr id="0" name=""/>
        <dsp:cNvSpPr/>
      </dsp:nvSpPr>
      <dsp:spPr>
        <a:xfrm>
          <a:off x="0" y="579650"/>
          <a:ext cx="2886315" cy="55187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/>
            <a:t>B-ENGAJAMENTO</a:t>
          </a:r>
          <a:r>
            <a:rPr lang="pt-BR" sz="2100" b="1" kern="1200" dirty="0" smtClean="0"/>
            <a:t>:</a:t>
          </a:r>
          <a:endParaRPr lang="pt-BR" sz="2100" kern="1200" dirty="0"/>
        </a:p>
      </dsp:txBody>
      <dsp:txXfrm>
        <a:off x="26940" y="606590"/>
        <a:ext cx="2832435" cy="497993"/>
      </dsp:txXfrm>
    </dsp:sp>
    <dsp:sp modelId="{14FAD173-7185-441D-86C0-A4180B844520}">
      <dsp:nvSpPr>
        <dsp:cNvPr id="0" name=""/>
        <dsp:cNvSpPr/>
      </dsp:nvSpPr>
      <dsp:spPr>
        <a:xfrm rot="5400000">
          <a:off x="5231179" y="-1130558"/>
          <a:ext cx="441499" cy="5131226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b="1" kern="1200" dirty="0" smtClean="0"/>
            <a:t>Humanista &amp; comportamental</a:t>
          </a:r>
          <a:endParaRPr lang="pt-BR" sz="2200" kern="1200" dirty="0"/>
        </a:p>
      </dsp:txBody>
      <dsp:txXfrm rot="-5400000">
        <a:off x="2886316" y="1235857"/>
        <a:ext cx="5109674" cy="398395"/>
      </dsp:txXfrm>
    </dsp:sp>
    <dsp:sp modelId="{674FA9E6-63B2-437C-8366-50C3A2850E59}">
      <dsp:nvSpPr>
        <dsp:cNvPr id="0" name=""/>
        <dsp:cNvSpPr/>
      </dsp:nvSpPr>
      <dsp:spPr>
        <a:xfrm>
          <a:off x="0" y="1159117"/>
          <a:ext cx="2886315" cy="55187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/>
            <a:t>B-LIDERANÇA</a:t>
          </a:r>
          <a:r>
            <a:rPr lang="pt-BR" sz="2100" b="1" kern="1200" dirty="0" smtClean="0"/>
            <a:t>:</a:t>
          </a:r>
          <a:endParaRPr lang="pt-BR" sz="2100" kern="1200" dirty="0"/>
        </a:p>
      </dsp:txBody>
      <dsp:txXfrm>
        <a:off x="26940" y="1186057"/>
        <a:ext cx="2832435" cy="497993"/>
      </dsp:txXfrm>
    </dsp:sp>
    <dsp:sp modelId="{54FB964A-E69C-4F24-AA7F-E2F26B1EF71B}">
      <dsp:nvSpPr>
        <dsp:cNvPr id="0" name=""/>
        <dsp:cNvSpPr/>
      </dsp:nvSpPr>
      <dsp:spPr>
        <a:xfrm rot="5400000">
          <a:off x="5231179" y="-551091"/>
          <a:ext cx="441499" cy="513122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b="1" kern="1200" dirty="0" smtClean="0"/>
            <a:t> Sistemas</a:t>
          </a:r>
          <a:endParaRPr lang="pt-BR" sz="2200" kern="1200" dirty="0"/>
        </a:p>
      </dsp:txBody>
      <dsp:txXfrm rot="-5400000">
        <a:off x="2886316" y="1815324"/>
        <a:ext cx="5109674" cy="398395"/>
      </dsp:txXfrm>
    </dsp:sp>
    <dsp:sp modelId="{3C6FCECE-BA51-4053-81BA-20CC685F5E34}">
      <dsp:nvSpPr>
        <dsp:cNvPr id="0" name=""/>
        <dsp:cNvSpPr/>
      </dsp:nvSpPr>
      <dsp:spPr>
        <a:xfrm>
          <a:off x="0" y="1738585"/>
          <a:ext cx="2886315" cy="55187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/>
            <a:t>D-EMPRESAS </a:t>
          </a:r>
          <a:r>
            <a:rPr lang="pt-BR" sz="2100" b="1" kern="1200" dirty="0" smtClean="0"/>
            <a:t>BOAS :</a:t>
          </a:r>
          <a:endParaRPr lang="pt-BR" sz="2100" kern="1200" dirty="0"/>
        </a:p>
      </dsp:txBody>
      <dsp:txXfrm>
        <a:off x="26940" y="1765525"/>
        <a:ext cx="2832435" cy="497993"/>
      </dsp:txXfrm>
    </dsp:sp>
    <dsp:sp modelId="{2785E0D8-6E24-43CF-9962-E877BC3FBC91}">
      <dsp:nvSpPr>
        <dsp:cNvPr id="0" name=""/>
        <dsp:cNvSpPr/>
      </dsp:nvSpPr>
      <dsp:spPr>
        <a:xfrm rot="5400000">
          <a:off x="5231179" y="28376"/>
          <a:ext cx="441499" cy="5131226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b="1" kern="1200" dirty="0" smtClean="0"/>
            <a:t> Sistemas</a:t>
          </a:r>
          <a:endParaRPr lang="pt-BR" sz="2200" kern="1200" dirty="0"/>
        </a:p>
      </dsp:txBody>
      <dsp:txXfrm rot="-5400000">
        <a:off x="2886316" y="2394791"/>
        <a:ext cx="5109674" cy="398395"/>
      </dsp:txXfrm>
    </dsp:sp>
    <dsp:sp modelId="{2D7A21BB-C782-40CA-92E8-CC23C8A49B2F}">
      <dsp:nvSpPr>
        <dsp:cNvPr id="0" name=""/>
        <dsp:cNvSpPr/>
      </dsp:nvSpPr>
      <dsp:spPr>
        <a:xfrm>
          <a:off x="0" y="2318052"/>
          <a:ext cx="2886315" cy="55187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/>
            <a:t>E-CLIENTES</a:t>
          </a:r>
          <a:r>
            <a:rPr lang="pt-BR" sz="2100" b="1" kern="1200" dirty="0" smtClean="0"/>
            <a:t>:</a:t>
          </a:r>
          <a:endParaRPr lang="pt-BR" sz="2100" kern="1200" dirty="0"/>
        </a:p>
      </dsp:txBody>
      <dsp:txXfrm>
        <a:off x="26940" y="2344992"/>
        <a:ext cx="2832435" cy="497993"/>
      </dsp:txXfrm>
    </dsp:sp>
    <dsp:sp modelId="{58E586A6-DCCB-4E55-A974-FF2C4EEC1B4D}">
      <dsp:nvSpPr>
        <dsp:cNvPr id="0" name=""/>
        <dsp:cNvSpPr/>
      </dsp:nvSpPr>
      <dsp:spPr>
        <a:xfrm rot="5400000">
          <a:off x="5231179" y="607843"/>
          <a:ext cx="441499" cy="513122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b="1" kern="1200" dirty="0" smtClean="0"/>
            <a:t>Contingencial</a:t>
          </a:r>
          <a:endParaRPr lang="pt-BR" sz="2200" kern="1200" dirty="0"/>
        </a:p>
      </dsp:txBody>
      <dsp:txXfrm rot="-5400000">
        <a:off x="2886316" y="2974258"/>
        <a:ext cx="5109674" cy="398395"/>
      </dsp:txXfrm>
    </dsp:sp>
    <dsp:sp modelId="{38FE5C25-6598-410F-ADA8-146F3C0EE58C}">
      <dsp:nvSpPr>
        <dsp:cNvPr id="0" name=""/>
        <dsp:cNvSpPr/>
      </dsp:nvSpPr>
      <dsp:spPr>
        <a:xfrm>
          <a:off x="0" y="2897520"/>
          <a:ext cx="2886315" cy="55187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/>
            <a:t>F-RESILIENCIA</a:t>
          </a:r>
          <a:r>
            <a:rPr lang="pt-BR" sz="2100" b="1" kern="1200" dirty="0" smtClean="0"/>
            <a:t>:</a:t>
          </a:r>
          <a:endParaRPr lang="pt-BR" sz="2100" kern="1200" dirty="0"/>
        </a:p>
      </dsp:txBody>
      <dsp:txXfrm>
        <a:off x="26940" y="2924460"/>
        <a:ext cx="2832435" cy="497993"/>
      </dsp:txXfrm>
    </dsp:sp>
    <dsp:sp modelId="{CE2AEBE2-F464-4303-9FBF-06305AFDBF46}">
      <dsp:nvSpPr>
        <dsp:cNvPr id="0" name=""/>
        <dsp:cNvSpPr/>
      </dsp:nvSpPr>
      <dsp:spPr>
        <a:xfrm rot="5400000">
          <a:off x="5231179" y="1187311"/>
          <a:ext cx="441499" cy="513122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b="1" kern="1200" dirty="0" smtClean="0"/>
            <a:t> Estrutura</a:t>
          </a:r>
          <a:endParaRPr lang="pt-BR" sz="2200" kern="1200" dirty="0"/>
        </a:p>
      </dsp:txBody>
      <dsp:txXfrm rot="-5400000">
        <a:off x="2886316" y="3553726"/>
        <a:ext cx="5109674" cy="398395"/>
      </dsp:txXfrm>
    </dsp:sp>
    <dsp:sp modelId="{4F28251C-C7CD-4B0B-829A-65A4E95CD1BC}">
      <dsp:nvSpPr>
        <dsp:cNvPr id="0" name=""/>
        <dsp:cNvSpPr/>
      </dsp:nvSpPr>
      <dsp:spPr>
        <a:xfrm>
          <a:off x="0" y="3476987"/>
          <a:ext cx="2886315" cy="55187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/>
            <a:t>G-BUROCRACIA</a:t>
          </a:r>
          <a:r>
            <a:rPr lang="pt-BR" sz="2100" b="1" kern="1200" dirty="0" smtClean="0"/>
            <a:t>:</a:t>
          </a:r>
          <a:endParaRPr lang="pt-BR" sz="2100" kern="1200" dirty="0"/>
        </a:p>
      </dsp:txBody>
      <dsp:txXfrm>
        <a:off x="26940" y="3503927"/>
        <a:ext cx="2832435" cy="497993"/>
      </dsp:txXfrm>
    </dsp:sp>
    <dsp:sp modelId="{14337010-11D6-4490-A4D3-0D13D47B1750}">
      <dsp:nvSpPr>
        <dsp:cNvPr id="0" name=""/>
        <dsp:cNvSpPr/>
      </dsp:nvSpPr>
      <dsp:spPr>
        <a:xfrm rot="5400000">
          <a:off x="5231179" y="1766778"/>
          <a:ext cx="441499" cy="5131226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b="1" kern="1200" dirty="0" smtClean="0"/>
            <a:t>Teoria contingencial &amp; Sistemas</a:t>
          </a:r>
          <a:endParaRPr lang="pt-BR" sz="2200" b="1" kern="1200" dirty="0"/>
        </a:p>
      </dsp:txBody>
      <dsp:txXfrm rot="-5400000">
        <a:off x="2886316" y="4133193"/>
        <a:ext cx="5109674" cy="398395"/>
      </dsp:txXfrm>
    </dsp:sp>
    <dsp:sp modelId="{7C49729A-DA08-41AD-811A-E56888F83EE1}">
      <dsp:nvSpPr>
        <dsp:cNvPr id="0" name=""/>
        <dsp:cNvSpPr/>
      </dsp:nvSpPr>
      <dsp:spPr>
        <a:xfrm>
          <a:off x="0" y="4056455"/>
          <a:ext cx="2886315" cy="55187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H </a:t>
          </a:r>
          <a:r>
            <a:rPr lang="pt-BR" sz="2100" kern="1200" dirty="0" smtClean="0">
              <a:hlinkClick xmlns:r="http://schemas.openxmlformats.org/officeDocument/2006/relationships" r:id="rId1"/>
            </a:rPr>
            <a:t>–</a:t>
          </a:r>
          <a:r>
            <a:rPr lang="pt-BR" sz="2100" kern="1200" dirty="0" smtClean="0"/>
            <a:t> GESTÃO AMBIENTAL</a:t>
          </a:r>
          <a:endParaRPr lang="pt-BR" sz="2100" kern="1200" dirty="0"/>
        </a:p>
      </dsp:txBody>
      <dsp:txXfrm>
        <a:off x="26940" y="4083395"/>
        <a:ext cx="2832435" cy="4979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D0ED59-030F-42B2-A0FB-BF0AC075788E}">
      <dsp:nvSpPr>
        <dsp:cNvPr id="0" name=""/>
        <dsp:cNvSpPr/>
      </dsp:nvSpPr>
      <dsp:spPr>
        <a:xfrm>
          <a:off x="0" y="4923113"/>
          <a:ext cx="7772400" cy="40393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  <a:effectLst/>
            </a:rPr>
            <a:t>09. Redação e apresentação do trabalho científico</a:t>
          </a:r>
          <a:endParaRPr lang="pt-BR" sz="1800" b="1" kern="1200" dirty="0">
            <a:solidFill>
              <a:schemeClr val="tx1"/>
            </a:solidFill>
            <a:effectLst/>
          </a:endParaRPr>
        </a:p>
      </dsp:txBody>
      <dsp:txXfrm>
        <a:off x="0" y="4923113"/>
        <a:ext cx="7772400" cy="403937"/>
      </dsp:txXfrm>
    </dsp:sp>
    <dsp:sp modelId="{E35FEEB3-8E6A-40DF-83A3-829AAD50BF6C}">
      <dsp:nvSpPr>
        <dsp:cNvPr id="0" name=""/>
        <dsp:cNvSpPr/>
      </dsp:nvSpPr>
      <dsp:spPr>
        <a:xfrm rot="10800000">
          <a:off x="0" y="4307916"/>
          <a:ext cx="7772400" cy="621255"/>
        </a:xfrm>
        <a:prstGeom prst="upArrowCallout">
          <a:avLst/>
        </a:prstGeom>
        <a:gradFill rotWithShape="0">
          <a:gsLst>
            <a:gs pos="0">
              <a:schemeClr val="accent2">
                <a:hueOff val="585190"/>
                <a:satOff val="-730"/>
                <a:lumOff val="172"/>
                <a:alphaOff val="0"/>
                <a:shade val="51000"/>
                <a:satMod val="130000"/>
              </a:schemeClr>
            </a:gs>
            <a:gs pos="80000">
              <a:schemeClr val="accent2">
                <a:hueOff val="585190"/>
                <a:satOff val="-730"/>
                <a:lumOff val="172"/>
                <a:alphaOff val="0"/>
                <a:shade val="93000"/>
                <a:satMod val="130000"/>
              </a:schemeClr>
            </a:gs>
            <a:gs pos="100000">
              <a:schemeClr val="accent2">
                <a:hueOff val="585190"/>
                <a:satOff val="-730"/>
                <a:lumOff val="17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  <a:effectLst/>
            </a:rPr>
            <a:t>8. Conclusão da análise dos  resultados</a:t>
          </a:r>
          <a:endParaRPr lang="pt-BR" sz="1800" b="1" kern="1200" dirty="0">
            <a:solidFill>
              <a:schemeClr val="tx1"/>
            </a:solidFill>
            <a:effectLst/>
          </a:endParaRPr>
        </a:p>
      </dsp:txBody>
      <dsp:txXfrm rot="10800000">
        <a:off x="0" y="4307916"/>
        <a:ext cx="7772400" cy="403673"/>
      </dsp:txXfrm>
    </dsp:sp>
    <dsp:sp modelId="{EBFA9CDB-FA84-4547-8C51-FF75D4B739CA}">
      <dsp:nvSpPr>
        <dsp:cNvPr id="0" name=""/>
        <dsp:cNvSpPr/>
      </dsp:nvSpPr>
      <dsp:spPr>
        <a:xfrm rot="10800000">
          <a:off x="0" y="3692720"/>
          <a:ext cx="7772400" cy="621255"/>
        </a:xfrm>
        <a:prstGeom prst="upArrowCallout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  <a:effectLst/>
            </a:rPr>
            <a:t>7.   Coleta e análise das informações</a:t>
          </a:r>
          <a:endParaRPr lang="pt-BR" sz="1800" b="1" kern="1200" dirty="0">
            <a:solidFill>
              <a:schemeClr val="tx1"/>
            </a:solidFill>
            <a:effectLst/>
          </a:endParaRPr>
        </a:p>
      </dsp:txBody>
      <dsp:txXfrm rot="10800000">
        <a:off x="0" y="3692720"/>
        <a:ext cx="7772400" cy="403673"/>
      </dsp:txXfrm>
    </dsp:sp>
    <dsp:sp modelId="{BE3F3654-AC41-41B1-8C36-7EAA06F0684A}">
      <dsp:nvSpPr>
        <dsp:cNvPr id="0" name=""/>
        <dsp:cNvSpPr/>
      </dsp:nvSpPr>
      <dsp:spPr>
        <a:xfrm rot="10800000">
          <a:off x="0" y="3077523"/>
          <a:ext cx="7772400" cy="621255"/>
        </a:xfrm>
        <a:prstGeom prst="upArrowCallout">
          <a:avLst/>
        </a:prstGeom>
        <a:gradFill rotWithShape="0">
          <a:gsLst>
            <a:gs pos="0">
              <a:schemeClr val="accent2">
                <a:hueOff val="1755570"/>
                <a:satOff val="-2190"/>
                <a:lumOff val="515"/>
                <a:alphaOff val="0"/>
                <a:shade val="51000"/>
                <a:satMod val="130000"/>
              </a:schemeClr>
            </a:gs>
            <a:gs pos="80000">
              <a:schemeClr val="accent2">
                <a:hueOff val="1755570"/>
                <a:satOff val="-2190"/>
                <a:lumOff val="515"/>
                <a:alphaOff val="0"/>
                <a:shade val="93000"/>
                <a:satMod val="130000"/>
              </a:schemeClr>
            </a:gs>
            <a:gs pos="100000">
              <a:schemeClr val="accent2">
                <a:hueOff val="1755570"/>
                <a:satOff val="-2190"/>
                <a:lumOff val="5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  <a:effectLst/>
            </a:rPr>
            <a:t>6.  Metodologia</a:t>
          </a:r>
          <a:endParaRPr lang="pt-BR" sz="1800" b="1" kern="1200" dirty="0">
            <a:solidFill>
              <a:schemeClr val="tx1"/>
            </a:solidFill>
            <a:effectLst/>
          </a:endParaRPr>
        </a:p>
      </dsp:txBody>
      <dsp:txXfrm rot="10800000">
        <a:off x="0" y="3077523"/>
        <a:ext cx="7772400" cy="403673"/>
      </dsp:txXfrm>
    </dsp:sp>
    <dsp:sp modelId="{1D603F5A-40FA-4DF0-9C2C-9EA4DE14145D}">
      <dsp:nvSpPr>
        <dsp:cNvPr id="0" name=""/>
        <dsp:cNvSpPr/>
      </dsp:nvSpPr>
      <dsp:spPr>
        <a:xfrm rot="10800000">
          <a:off x="0" y="2462326"/>
          <a:ext cx="7772400" cy="621255"/>
        </a:xfrm>
        <a:prstGeom prst="upArrowCallou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  <a:effectLst/>
            </a:rPr>
            <a:t>5.  Determinação de objetivos</a:t>
          </a:r>
          <a:endParaRPr lang="pt-BR" sz="1800" b="1" kern="1200" dirty="0">
            <a:solidFill>
              <a:schemeClr val="tx1"/>
            </a:solidFill>
            <a:effectLst/>
          </a:endParaRPr>
        </a:p>
      </dsp:txBody>
      <dsp:txXfrm rot="10800000">
        <a:off x="0" y="2462326"/>
        <a:ext cx="7772400" cy="403673"/>
      </dsp:txXfrm>
    </dsp:sp>
    <dsp:sp modelId="{E9821F8D-7507-4958-842C-5DD14578FF65}">
      <dsp:nvSpPr>
        <dsp:cNvPr id="0" name=""/>
        <dsp:cNvSpPr/>
      </dsp:nvSpPr>
      <dsp:spPr>
        <a:xfrm rot="10800000">
          <a:off x="0" y="1847130"/>
          <a:ext cx="7772400" cy="621255"/>
        </a:xfrm>
        <a:prstGeom prst="upArrowCallout">
          <a:avLst/>
        </a:prstGeom>
        <a:gradFill rotWithShape="0">
          <a:gsLst>
            <a:gs pos="0">
              <a:schemeClr val="accent2">
                <a:hueOff val="2925949"/>
                <a:satOff val="-3649"/>
                <a:lumOff val="858"/>
                <a:alphaOff val="0"/>
                <a:shade val="51000"/>
                <a:satMod val="130000"/>
              </a:schemeClr>
            </a:gs>
            <a:gs pos="80000">
              <a:schemeClr val="accent2">
                <a:hueOff val="2925949"/>
                <a:satOff val="-3649"/>
                <a:lumOff val="858"/>
                <a:alphaOff val="0"/>
                <a:shade val="93000"/>
                <a:satMod val="130000"/>
              </a:schemeClr>
            </a:gs>
            <a:gs pos="100000">
              <a:schemeClr val="accent2">
                <a:hueOff val="2925949"/>
                <a:satOff val="-3649"/>
                <a:lumOff val="8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  <a:effectLst/>
            </a:rPr>
            <a:t>4. Descreva o referencial teórico</a:t>
          </a:r>
          <a:endParaRPr lang="pt-BR" sz="1800" b="1" kern="1200" dirty="0">
            <a:solidFill>
              <a:schemeClr val="tx1"/>
            </a:solidFill>
            <a:effectLst/>
          </a:endParaRPr>
        </a:p>
      </dsp:txBody>
      <dsp:txXfrm rot="10800000">
        <a:off x="0" y="1847130"/>
        <a:ext cx="7772400" cy="403673"/>
      </dsp:txXfrm>
    </dsp:sp>
    <dsp:sp modelId="{139BF70C-0990-4256-BA85-5A8C4BF476CA}">
      <dsp:nvSpPr>
        <dsp:cNvPr id="0" name=""/>
        <dsp:cNvSpPr/>
      </dsp:nvSpPr>
      <dsp:spPr>
        <a:xfrm rot="10800000">
          <a:off x="0" y="1231933"/>
          <a:ext cx="7772400" cy="621255"/>
        </a:xfrm>
        <a:prstGeom prst="upArrowCallout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  <a:effectLst/>
            </a:rPr>
            <a:t>3.  Justificativa</a:t>
          </a:r>
          <a:endParaRPr lang="pt-BR" sz="1800" b="1" kern="1200" dirty="0">
            <a:solidFill>
              <a:schemeClr val="tx1"/>
            </a:solidFill>
            <a:effectLst/>
          </a:endParaRPr>
        </a:p>
      </dsp:txBody>
      <dsp:txXfrm rot="10800000">
        <a:off x="0" y="1231933"/>
        <a:ext cx="7772400" cy="403673"/>
      </dsp:txXfrm>
    </dsp:sp>
    <dsp:sp modelId="{A5B8C187-36A1-4905-95B9-AD8FC0AD0669}">
      <dsp:nvSpPr>
        <dsp:cNvPr id="0" name=""/>
        <dsp:cNvSpPr/>
      </dsp:nvSpPr>
      <dsp:spPr>
        <a:xfrm rot="10800000">
          <a:off x="0" y="616736"/>
          <a:ext cx="7772400" cy="621255"/>
        </a:xfrm>
        <a:prstGeom prst="upArrowCallout">
          <a:avLst/>
        </a:prstGeom>
        <a:gradFill rotWithShape="0">
          <a:gsLst>
            <a:gs pos="0">
              <a:schemeClr val="accent2">
                <a:hueOff val="4096329"/>
                <a:satOff val="-5109"/>
                <a:lumOff val="1201"/>
                <a:alphaOff val="0"/>
                <a:shade val="51000"/>
                <a:satMod val="130000"/>
              </a:schemeClr>
            </a:gs>
            <a:gs pos="80000">
              <a:schemeClr val="accent2">
                <a:hueOff val="4096329"/>
                <a:satOff val="-5109"/>
                <a:lumOff val="1201"/>
                <a:alphaOff val="0"/>
                <a:shade val="93000"/>
                <a:satMod val="130000"/>
              </a:schemeClr>
            </a:gs>
            <a:gs pos="100000">
              <a:schemeClr val="accent2">
                <a:hueOff val="4096329"/>
                <a:satOff val="-5109"/>
                <a:lumOff val="12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smtClean="0">
              <a:solidFill>
                <a:schemeClr val="tx1"/>
              </a:solidFill>
              <a:effectLst/>
            </a:rPr>
            <a:t>2.  Revisão de literatura</a:t>
          </a:r>
          <a:endParaRPr lang="pt-BR" sz="1800" b="1" kern="1200">
            <a:solidFill>
              <a:schemeClr val="tx1"/>
            </a:solidFill>
            <a:effectLst/>
          </a:endParaRPr>
        </a:p>
      </dsp:txBody>
      <dsp:txXfrm rot="10800000">
        <a:off x="0" y="616736"/>
        <a:ext cx="7772400" cy="403673"/>
      </dsp:txXfrm>
    </dsp:sp>
    <dsp:sp modelId="{ADB46C94-D816-45E1-B709-3D8AD00FAA49}">
      <dsp:nvSpPr>
        <dsp:cNvPr id="0" name=""/>
        <dsp:cNvSpPr/>
      </dsp:nvSpPr>
      <dsp:spPr>
        <a:xfrm rot="10800000">
          <a:off x="0" y="0"/>
          <a:ext cx="7772400" cy="621255"/>
        </a:xfrm>
        <a:prstGeom prst="upArrowCallou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  <a:effectLst/>
            </a:rPr>
            <a:t>1. Escolha do tema</a:t>
          </a:r>
          <a:endParaRPr lang="pt-BR" sz="1800" b="1" kern="1200" dirty="0">
            <a:solidFill>
              <a:schemeClr val="tx1"/>
            </a:solidFill>
            <a:effectLst/>
          </a:endParaRPr>
        </a:p>
      </dsp:txBody>
      <dsp:txXfrm rot="10800000">
        <a:off x="0" y="0"/>
        <a:ext cx="7772400" cy="4036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09B4-0826-499B-BE31-80CFDBA44AB9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19BF-F824-4D67-8C32-2555D9399120}" type="slidenum">
              <a:rPr lang="pt-BR" smtClean="0"/>
              <a:t>‹nº›</a:t>
            </a:fld>
            <a:endParaRPr lang="pt-BR"/>
          </a:p>
        </p:txBody>
      </p:sp>
      <p:pic>
        <p:nvPicPr>
          <p:cNvPr id="3073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582" y="135682"/>
            <a:ext cx="639762" cy="94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58888" cy="96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2048553" y="119534"/>
            <a:ext cx="511992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Universidade de São Paulo</a:t>
            </a:r>
            <a:endParaRPr kumimoji="0" 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Escola Superior de Agricultura </a:t>
            </a: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Luiz de Queiroz</a:t>
            </a: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endParaRPr kumimoji="0" 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Departamento de Economia, Administra</a:t>
            </a: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ão e Sociologia</a:t>
            </a:r>
            <a:endParaRPr kumimoji="0" 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107 – Teoria Geral da Administração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997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09B4-0826-499B-BE31-80CFDBA44AB9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19BF-F824-4D67-8C32-2555D93991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326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09B4-0826-499B-BE31-80CFDBA44AB9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19BF-F824-4D67-8C32-2555D93991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448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09B4-0826-499B-BE31-80CFDBA44AB9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19BF-F824-4D67-8C32-2555D93991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6222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09B4-0826-499B-BE31-80CFDBA44AB9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19BF-F824-4D67-8C32-2555D9399120}" type="slidenum">
              <a:rPr lang="pt-BR" smtClean="0"/>
              <a:t>‹nº›</a:t>
            </a:fld>
            <a:endParaRPr lang="pt-BR"/>
          </a:p>
        </p:txBody>
      </p:sp>
      <p:pic>
        <p:nvPicPr>
          <p:cNvPr id="4097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215106"/>
            <a:ext cx="639762" cy="94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7676"/>
            <a:ext cx="1258888" cy="96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2634034" y="270303"/>
            <a:ext cx="387593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Universidade de São Paulo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Escola Superior de Agricultura 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Luiz de Queiroz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endParaRPr kumimoji="0" lang="pt-B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Departamento de Economia, Administra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ão e Sociologia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107 – Teoria Geral da Administração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039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09B4-0826-499B-BE31-80CFDBA44AB9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19BF-F824-4D67-8C32-2555D93991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921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09B4-0826-499B-BE31-80CFDBA44AB9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19BF-F824-4D67-8C32-2555D93991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0641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09B4-0826-499B-BE31-80CFDBA44AB9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19BF-F824-4D67-8C32-2555D93991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888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09B4-0826-499B-BE31-80CFDBA44AB9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19BF-F824-4D67-8C32-2555D93991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61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09B4-0826-499B-BE31-80CFDBA44AB9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19BF-F824-4D67-8C32-2555D93991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96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09B4-0826-499B-BE31-80CFDBA44AB9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19BF-F824-4D67-8C32-2555D93991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575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A09B4-0826-499B-BE31-80CFDBA44AB9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E19BF-F824-4D67-8C32-2555D93991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370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hyperlink" Target="https://edisciplinas.usp.br/user/view.php?id=197354&amp;course=46741" TargetMode="External"/><Relationship Id="rId18" Type="http://schemas.openxmlformats.org/officeDocument/2006/relationships/hyperlink" Target="https://edisciplinas.usp.br/user/view.php?id=192385&amp;course=46741" TargetMode="External"/><Relationship Id="rId26" Type="http://schemas.openxmlformats.org/officeDocument/2006/relationships/hyperlink" Target="https://edisciplinas.usp.br/user/view.php?id=40128&amp;course=46741" TargetMode="External"/><Relationship Id="rId39" Type="http://schemas.openxmlformats.org/officeDocument/2006/relationships/hyperlink" Target="https://edisciplinas.usp.br/user/view.php?id=208583&amp;course=46741" TargetMode="External"/><Relationship Id="rId21" Type="http://schemas.openxmlformats.org/officeDocument/2006/relationships/hyperlink" Target="https://edisciplinas.usp.br/user/view.php?id=190487&amp;course=46741" TargetMode="External"/><Relationship Id="rId34" Type="http://schemas.openxmlformats.org/officeDocument/2006/relationships/hyperlink" Target="https://edisciplinas.usp.br/user/view.php?id=206745&amp;course=46741" TargetMode="External"/><Relationship Id="rId7" Type="http://schemas.openxmlformats.org/officeDocument/2006/relationships/hyperlink" Target="https://edisciplinas.usp.br/user/view.php?id=94368&amp;course=46741" TargetMode="External"/><Relationship Id="rId2" Type="http://schemas.openxmlformats.org/officeDocument/2006/relationships/hyperlink" Target="https://edisciplinas.usp.br/user/view.php?id=195242&amp;course=46741" TargetMode="External"/><Relationship Id="rId16" Type="http://schemas.openxmlformats.org/officeDocument/2006/relationships/hyperlink" Target="https://edisciplinas.usp.br/user/view.php?id=111514&amp;course=46741" TargetMode="External"/><Relationship Id="rId20" Type="http://schemas.openxmlformats.org/officeDocument/2006/relationships/hyperlink" Target="https://edisciplinas.usp.br/user/view.php?id=191130&amp;course=46741" TargetMode="External"/><Relationship Id="rId29" Type="http://schemas.openxmlformats.org/officeDocument/2006/relationships/hyperlink" Target="https://edisciplinas.usp.br/user/view.php?id=176193&amp;course=46741" TargetMode="External"/><Relationship Id="rId41" Type="http://schemas.openxmlformats.org/officeDocument/2006/relationships/hyperlink" Target="https://edisciplinas.usp.br/user/view.php?id=34067&amp;course=4674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isciplinas.usp.br/user/view.php?id=191761&amp;course=46741" TargetMode="External"/><Relationship Id="rId11" Type="http://schemas.openxmlformats.org/officeDocument/2006/relationships/hyperlink" Target="https://edisciplinas.usp.br/user/view.php?id=200534&amp;course=46741" TargetMode="External"/><Relationship Id="rId24" Type="http://schemas.openxmlformats.org/officeDocument/2006/relationships/hyperlink" Target="https://edisciplinas.usp.br/user/view.php?id=190553&amp;course=46741" TargetMode="External"/><Relationship Id="rId32" Type="http://schemas.openxmlformats.org/officeDocument/2006/relationships/hyperlink" Target="https://edisciplinas.usp.br/user/view.php?id=207114&amp;course=46741" TargetMode="External"/><Relationship Id="rId37" Type="http://schemas.openxmlformats.org/officeDocument/2006/relationships/hyperlink" Target="https://edisciplinas.usp.br/user/view.php?id=200146&amp;course=46741" TargetMode="External"/><Relationship Id="rId40" Type="http://schemas.openxmlformats.org/officeDocument/2006/relationships/hyperlink" Target="https://edisciplinas.usp.br/user/view.php?id=197498&amp;course=46741" TargetMode="External"/><Relationship Id="rId5" Type="http://schemas.openxmlformats.org/officeDocument/2006/relationships/hyperlink" Target="https://edisciplinas.usp.br/user/view.php?id=195310&amp;course=46741" TargetMode="External"/><Relationship Id="rId15" Type="http://schemas.openxmlformats.org/officeDocument/2006/relationships/hyperlink" Target="https://edisciplinas.usp.br/user/view.php?id=64637&amp;course=46741" TargetMode="External"/><Relationship Id="rId23" Type="http://schemas.openxmlformats.org/officeDocument/2006/relationships/hyperlink" Target="https://edisciplinas.usp.br/user/view.php?id=195262&amp;course=46741" TargetMode="External"/><Relationship Id="rId28" Type="http://schemas.openxmlformats.org/officeDocument/2006/relationships/hyperlink" Target="https://edisciplinas.usp.br/user/view.php?id=190410&amp;course=46741" TargetMode="External"/><Relationship Id="rId36" Type="http://schemas.openxmlformats.org/officeDocument/2006/relationships/hyperlink" Target="https://edisciplinas.usp.br/user/view.php?id=195287&amp;course=46741" TargetMode="External"/><Relationship Id="rId10" Type="http://schemas.openxmlformats.org/officeDocument/2006/relationships/hyperlink" Target="https://edisciplinas.usp.br/user/view.php?id=114303&amp;course=46741" TargetMode="External"/><Relationship Id="rId19" Type="http://schemas.openxmlformats.org/officeDocument/2006/relationships/hyperlink" Target="https://edisciplinas.usp.br/user/view.php?id=195270&amp;course=46741" TargetMode="External"/><Relationship Id="rId31" Type="http://schemas.openxmlformats.org/officeDocument/2006/relationships/hyperlink" Target="https://edisciplinas.usp.br/user/view.php?id=193366&amp;course=46741" TargetMode="External"/><Relationship Id="rId4" Type="http://schemas.openxmlformats.org/officeDocument/2006/relationships/hyperlink" Target="https://edisciplinas.usp.br/user/view.php?id=193023&amp;course=46741" TargetMode="External"/><Relationship Id="rId9" Type="http://schemas.openxmlformats.org/officeDocument/2006/relationships/hyperlink" Target="https://edisciplinas.usp.br/user/view.php?id=195303&amp;course=46741" TargetMode="External"/><Relationship Id="rId14" Type="http://schemas.openxmlformats.org/officeDocument/2006/relationships/hyperlink" Target="https://edisciplinas.usp.br/user/view.php?id=195281&amp;course=46741" TargetMode="External"/><Relationship Id="rId22" Type="http://schemas.openxmlformats.org/officeDocument/2006/relationships/hyperlink" Target="https://edisciplinas.usp.br/user/view.php?id=194095&amp;course=46741" TargetMode="External"/><Relationship Id="rId27" Type="http://schemas.openxmlformats.org/officeDocument/2006/relationships/hyperlink" Target="https://edisciplinas.usp.br/user/view.php?id=202746&amp;course=46741" TargetMode="External"/><Relationship Id="rId30" Type="http://schemas.openxmlformats.org/officeDocument/2006/relationships/hyperlink" Target="https://edisciplinas.usp.br/user/view.php?id=191566&amp;course=46741" TargetMode="External"/><Relationship Id="rId35" Type="http://schemas.openxmlformats.org/officeDocument/2006/relationships/hyperlink" Target="https://edisciplinas.usp.br/user/view.php?id=195297&amp;course=46741" TargetMode="External"/><Relationship Id="rId8" Type="http://schemas.openxmlformats.org/officeDocument/2006/relationships/hyperlink" Target="https://edisciplinas.usp.br/user/view.php?id=94369&amp;course=46741" TargetMode="External"/><Relationship Id="rId3" Type="http://schemas.openxmlformats.org/officeDocument/2006/relationships/hyperlink" Target="https://edisciplinas.usp.br/user/view.php?id=211267&amp;course=46741" TargetMode="External"/><Relationship Id="rId12" Type="http://schemas.openxmlformats.org/officeDocument/2006/relationships/hyperlink" Target="https://edisciplinas.usp.br/user/view.php?id=232601&amp;course=46741" TargetMode="External"/><Relationship Id="rId17" Type="http://schemas.openxmlformats.org/officeDocument/2006/relationships/hyperlink" Target="https://edisciplinas.usp.br/user/view.php?id=191879&amp;course=46741" TargetMode="External"/><Relationship Id="rId25" Type="http://schemas.openxmlformats.org/officeDocument/2006/relationships/hyperlink" Target="https://edisciplinas.usp.br/user/view.php?id=192617&amp;course=46741" TargetMode="External"/><Relationship Id="rId33" Type="http://schemas.openxmlformats.org/officeDocument/2006/relationships/hyperlink" Target="https://edisciplinas.usp.br/user/view.php?id=192242&amp;course=46741" TargetMode="External"/><Relationship Id="rId38" Type="http://schemas.openxmlformats.org/officeDocument/2006/relationships/hyperlink" Target="https://edisciplinas.usp.br/user/view.php?id=199897&amp;course=4674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Organização do trabalho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APRESENTAÇÃO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6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Dinâmica da apresentação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56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4.bp.blogspot.com/-mTpgvpOwnhc/UboNuWULniI/AAAAAAAABkI/C4VXvmyFTLI/s1600/Redes-Socia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66297">
            <a:off x="4789960" y="1340386"/>
            <a:ext cx="4159599" cy="2773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files.humanidades.net.br/200000327-68125690c6/GRUPO%20DE%20ESTUDO%2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64" y="2283701"/>
            <a:ext cx="2781971" cy="2781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831956" y="1549924"/>
            <a:ext cx="2777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DE APRESENTAÇÃO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994176" y="1368164"/>
            <a:ext cx="1567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DEBATEDORES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256847" y="4767571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OS DEMAIS GRUPOS QUE NÃO VÃO APRESENTAR NO DETERMINADO DIA VÃO SER OS DEBATORES</a:t>
            </a:r>
            <a:endParaRPr lang="en-US" dirty="0"/>
          </a:p>
        </p:txBody>
      </p:sp>
      <p:cxnSp>
        <p:nvCxnSpPr>
          <p:cNvPr id="9" name="Conector reto 8"/>
          <p:cNvCxnSpPr/>
          <p:nvPr/>
        </p:nvCxnSpPr>
        <p:spPr>
          <a:xfrm>
            <a:off x="4442717" y="916131"/>
            <a:ext cx="63976" cy="4824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s://sp.yimg.com/xj/th?id=OIP.M3381d921cb8a73a712164b894594286bH0&amp;pid=15.1&amp;P=0&amp;w=300&amp;h=300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530" y="2884287"/>
            <a:ext cx="1580798" cy="158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88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4.bp.blogspot.com/-mTpgvpOwnhc/UboNuWULniI/AAAAAAAABkI/C4VXvmyFTLI/s1600/Redes-Socia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747" y="2044390"/>
            <a:ext cx="3655380" cy="2436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11107" y="1220666"/>
            <a:ext cx="7772400" cy="1362075"/>
          </a:xfrm>
        </p:spPr>
        <p:txBody>
          <a:bodyPr/>
          <a:lstStyle/>
          <a:p>
            <a:pPr algn="ctr"/>
            <a:r>
              <a:rPr lang="pt-BR" dirty="0" smtClean="0"/>
              <a:t>avaliação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179512" y="5013176"/>
            <a:ext cx="3983499" cy="1500187"/>
          </a:xfrm>
        </p:spPr>
        <p:txBody>
          <a:bodyPr>
            <a:noAutofit/>
          </a:bodyPr>
          <a:lstStyle/>
          <a:p>
            <a:pPr algn="ctr"/>
            <a:r>
              <a:rPr lang="pt-BR" sz="1800" b="1" dirty="0" smtClean="0"/>
              <a:t>AVALIAÇÃO DA APRESENTAÇÃO: </a:t>
            </a:r>
          </a:p>
          <a:p>
            <a:pPr algn="ctr"/>
            <a:r>
              <a:rPr lang="pt-BR" sz="1800" dirty="0" smtClean="0"/>
              <a:t>A apresentação será avaliada pelo critério da relevância da escolha do tema prático, quanto ele conseguiu vincular o tema a teoria e a forma que o grupo respondeu as perguntas dos debatedores,</a:t>
            </a:r>
          </a:p>
        </p:txBody>
      </p:sp>
      <p:pic>
        <p:nvPicPr>
          <p:cNvPr id="6" name="Picture 2" descr="http://files.humanidades.net.br/200000327-68125690c6/GRUPO%20DE%20ESTUDO%2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348" y="2502188"/>
            <a:ext cx="1993404" cy="199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525674" y="2132856"/>
            <a:ext cx="2777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GRUPO DE APRESENTAÇÃO</a:t>
            </a:r>
            <a:endParaRPr lang="en-US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18073"/>
            <a:ext cx="971867" cy="1561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6255251" y="1963224"/>
            <a:ext cx="1567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DEBATEDORES</a:t>
            </a:r>
            <a:endParaRPr lang="en-US" b="1" dirty="0"/>
          </a:p>
        </p:txBody>
      </p:sp>
      <p:sp>
        <p:nvSpPr>
          <p:cNvPr id="10" name="Espaço Reservado para Texto 4"/>
          <p:cNvSpPr txBox="1">
            <a:spLocks/>
          </p:cNvSpPr>
          <p:nvPr/>
        </p:nvSpPr>
        <p:spPr>
          <a:xfrm>
            <a:off x="5155628" y="4725144"/>
            <a:ext cx="3983499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800" b="1" dirty="0" smtClean="0"/>
              <a:t>AVALIAÇÃO DOS DEBATEDORES:</a:t>
            </a:r>
          </a:p>
          <a:p>
            <a:pPr algn="ctr"/>
            <a:r>
              <a:rPr lang="pt-BR" sz="1800" dirty="0" smtClean="0"/>
              <a:t>Cada grupo de debate, será avaliado tanto nas perguntas que ele fará para o grupo de apresentação quanto a sua consideração teórica.  </a:t>
            </a:r>
          </a:p>
        </p:txBody>
      </p:sp>
    </p:spTree>
    <p:extLst>
      <p:ext uri="{BB962C8B-B14F-4D97-AF65-F5344CB8AC3E}">
        <p14:creationId xmlns:p14="http://schemas.microsoft.com/office/powerpoint/2010/main" val="278535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428179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AVALIAÇÃO</a:t>
            </a:r>
            <a:endParaRPr lang="en-US" dirty="0"/>
          </a:p>
          <a:p>
            <a:r>
              <a:rPr lang="pt-BR" dirty="0"/>
              <a:t>A participação nos debates e apresentação em grupo na aula é importante na disciplina – equivale a  40% da nota final. Cada grupo selecionará um tema entre os sete propostos na disciplina. Cada grupo será responsável por um tema por aula e os demais grupos vão debater a respeito do </a:t>
            </a:r>
            <a:r>
              <a:rPr lang="pt-BR" dirty="0" smtClean="0"/>
              <a:t>tema e escrever um ensaio de 1 página. </a:t>
            </a:r>
            <a:r>
              <a:rPr lang="pt-BR" dirty="0"/>
              <a:t>A apresentação equivale a 20% da nota e a participação nos debates mais 20%. Os 60% remanescentes corresponde a duas provas</a:t>
            </a:r>
            <a:r>
              <a:rPr lang="pt-BR" dirty="0" smtClean="0"/>
              <a:t>.</a:t>
            </a:r>
          </a:p>
          <a:p>
            <a:endParaRPr lang="en-US" dirty="0"/>
          </a:p>
          <a:p>
            <a:r>
              <a:rPr lang="pt-BR" b="1" dirty="0"/>
              <a:t>Avaliação final = 20% DEBATES + 20% APRE</a:t>
            </a:r>
            <a:r>
              <a:rPr lang="pt-BR" b="1" baseline="-25000" dirty="0"/>
              <a:t> </a:t>
            </a:r>
            <a:r>
              <a:rPr lang="pt-BR" b="1" dirty="0"/>
              <a:t>+ 30% PROVA 1 + 30% PROVA 2</a:t>
            </a:r>
            <a:endParaRPr lang="en-US" dirty="0"/>
          </a:p>
        </p:txBody>
      </p:sp>
      <p:cxnSp>
        <p:nvCxnSpPr>
          <p:cNvPr id="5" name="Conector de seta reta 4"/>
          <p:cNvCxnSpPr/>
          <p:nvPr/>
        </p:nvCxnSpPr>
        <p:spPr>
          <a:xfrm>
            <a:off x="2915816" y="328498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1619672" y="4172495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Soma dos ensaios das apresentações</a:t>
            </a:r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3639728" y="431099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Apresentação do grupo</a:t>
            </a:r>
            <a:endParaRPr lang="en-US" dirty="0"/>
          </a:p>
        </p:txBody>
      </p:sp>
      <p:cxnSp>
        <p:nvCxnSpPr>
          <p:cNvPr id="8" name="Conector de seta reta 7"/>
          <p:cNvCxnSpPr/>
          <p:nvPr/>
        </p:nvCxnSpPr>
        <p:spPr>
          <a:xfrm>
            <a:off x="4467820" y="336346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6547060" y="336346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5724128" y="431099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PROVAS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7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SUGESTÃO DE LAYOUT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4099160240"/>
              </p:ext>
            </p:extLst>
          </p:nvPr>
        </p:nvGraphicFramePr>
        <p:xfrm>
          <a:off x="755576" y="1412776"/>
          <a:ext cx="7772400" cy="5328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187624" y="1052736"/>
            <a:ext cx="430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Etapas para desenvolver uma apresentação: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853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533"/>
            <a:ext cx="1258888" cy="96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32048" y="2202433"/>
            <a:ext cx="7772400" cy="1470025"/>
          </a:xfrm>
        </p:spPr>
        <p:txBody>
          <a:bodyPr/>
          <a:lstStyle/>
          <a:p>
            <a:r>
              <a:rPr lang="pt-BR" dirty="0" smtClean="0"/>
              <a:t>(Título do Trabalho)</a:t>
            </a:r>
            <a:endParaRPr lang="pt-BR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17848" y="3861048"/>
            <a:ext cx="6400800" cy="1728192"/>
          </a:xfrm>
        </p:spPr>
        <p:txBody>
          <a:bodyPr>
            <a:normAutofit fontScale="32500" lnSpcReduction="20000"/>
          </a:bodyPr>
          <a:lstStyle/>
          <a:p>
            <a:r>
              <a:rPr lang="pt-BR" sz="5500" dirty="0" smtClean="0"/>
              <a:t>Grupo(XX):</a:t>
            </a:r>
          </a:p>
          <a:p>
            <a:r>
              <a:rPr lang="pt-BR" sz="5500" dirty="0" smtClean="0"/>
              <a:t>(Participante 1)</a:t>
            </a:r>
          </a:p>
          <a:p>
            <a:r>
              <a:rPr lang="pt-BR" sz="5500" dirty="0" smtClean="0"/>
              <a:t>(Participante 2)</a:t>
            </a:r>
          </a:p>
          <a:p>
            <a:r>
              <a:rPr lang="pt-BR" sz="5500" dirty="0" smtClean="0"/>
              <a:t>(Participante 3)</a:t>
            </a:r>
          </a:p>
          <a:p>
            <a:r>
              <a:rPr lang="pt-BR" sz="5500" dirty="0" smtClean="0"/>
              <a:t>(Participante 4)</a:t>
            </a:r>
          </a:p>
          <a:p>
            <a:r>
              <a:rPr lang="pt-BR" sz="5500" dirty="0" smtClean="0"/>
              <a:t>(Participante 5)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728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</a:t>
            </a:r>
            <a:r>
              <a:rPr lang="pt-BR" dirty="0" smtClean="0">
                <a:solidFill>
                  <a:srgbClr val="FF0000"/>
                </a:solidFill>
              </a:rPr>
              <a:t>(sugestão)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4150" marR="856073" indent="-514350">
              <a:lnSpc>
                <a:spcPct val="150000"/>
              </a:lnSpc>
              <a:spcBef>
                <a:spcPts val="17"/>
              </a:spcBef>
              <a:buFont typeface="+mj-lt"/>
              <a:buAutoNum type="arabicPeriod"/>
            </a:pPr>
            <a:r>
              <a:rPr lang="pt-BR" sz="2400" b="1" dirty="0" smtClean="0">
                <a:latin typeface="Arial"/>
                <a:cs typeface="Arial"/>
              </a:rPr>
              <a:t>Ob</a:t>
            </a:r>
            <a:r>
              <a:rPr lang="pt-BR" sz="2400" b="1" spc="-14" dirty="0" smtClean="0">
                <a:latin typeface="Arial"/>
                <a:cs typeface="Arial"/>
              </a:rPr>
              <a:t>j</a:t>
            </a:r>
            <a:r>
              <a:rPr lang="pt-BR" sz="2400" b="1" spc="-4" dirty="0" smtClean="0">
                <a:latin typeface="Arial"/>
                <a:cs typeface="Arial"/>
              </a:rPr>
              <a:t>e</a:t>
            </a:r>
            <a:r>
              <a:rPr lang="pt-BR" sz="2400" b="1" spc="-9" dirty="0" smtClean="0">
                <a:latin typeface="Arial"/>
                <a:cs typeface="Arial"/>
              </a:rPr>
              <a:t>t</a:t>
            </a:r>
            <a:r>
              <a:rPr lang="pt-BR" sz="2400" b="1" spc="9" dirty="0" smtClean="0">
                <a:latin typeface="Arial"/>
                <a:cs typeface="Arial"/>
              </a:rPr>
              <a:t>i</a:t>
            </a:r>
            <a:r>
              <a:rPr lang="pt-BR" sz="2400" b="1" spc="-4" dirty="0" smtClean="0">
                <a:latin typeface="Arial"/>
                <a:cs typeface="Arial"/>
              </a:rPr>
              <a:t>v</a:t>
            </a:r>
            <a:r>
              <a:rPr lang="pt-BR" sz="2400" b="1" dirty="0" smtClean="0">
                <a:latin typeface="Arial"/>
                <a:cs typeface="Arial"/>
              </a:rPr>
              <a:t>os</a:t>
            </a:r>
            <a:r>
              <a:rPr lang="pt-BR" sz="2400" b="1" spc="-14" dirty="0" smtClean="0">
                <a:latin typeface="Arial"/>
                <a:cs typeface="Arial"/>
              </a:rPr>
              <a:t> </a:t>
            </a:r>
            <a:r>
              <a:rPr lang="pt-BR" sz="2400" b="1" dirty="0">
                <a:latin typeface="Arial"/>
                <a:cs typeface="Arial"/>
              </a:rPr>
              <a:t>ge</a:t>
            </a:r>
            <a:r>
              <a:rPr lang="pt-BR" sz="2400" b="1" spc="-4" dirty="0">
                <a:latin typeface="Arial"/>
                <a:cs typeface="Arial"/>
              </a:rPr>
              <a:t>ra</a:t>
            </a:r>
            <a:r>
              <a:rPr lang="pt-BR" sz="2400" b="1" spc="9" dirty="0">
                <a:latin typeface="Arial"/>
                <a:cs typeface="Arial"/>
              </a:rPr>
              <a:t>i</a:t>
            </a:r>
            <a:r>
              <a:rPr lang="pt-BR" sz="2400" b="1" dirty="0">
                <a:latin typeface="Arial"/>
                <a:cs typeface="Arial"/>
              </a:rPr>
              <a:t>s </a:t>
            </a:r>
            <a:r>
              <a:rPr lang="pt-BR" sz="2400" b="1" dirty="0" smtClean="0">
                <a:latin typeface="Arial"/>
                <a:cs typeface="Arial"/>
              </a:rPr>
              <a:t>/ Ob</a:t>
            </a:r>
            <a:r>
              <a:rPr lang="pt-BR" sz="2400" b="1" spc="-14" dirty="0" smtClean="0">
                <a:latin typeface="Arial"/>
                <a:cs typeface="Arial"/>
              </a:rPr>
              <a:t>j</a:t>
            </a:r>
            <a:r>
              <a:rPr lang="pt-BR" sz="2400" b="1" spc="-4" dirty="0" smtClean="0">
                <a:latin typeface="Arial"/>
                <a:cs typeface="Arial"/>
              </a:rPr>
              <a:t>e</a:t>
            </a:r>
            <a:r>
              <a:rPr lang="pt-BR" sz="2400" b="1" spc="-9" dirty="0" smtClean="0">
                <a:latin typeface="Arial"/>
                <a:cs typeface="Arial"/>
              </a:rPr>
              <a:t>t</a:t>
            </a:r>
            <a:r>
              <a:rPr lang="pt-BR" sz="2400" b="1" spc="9" dirty="0" smtClean="0">
                <a:latin typeface="Arial"/>
                <a:cs typeface="Arial"/>
              </a:rPr>
              <a:t>i</a:t>
            </a:r>
            <a:r>
              <a:rPr lang="pt-BR" sz="2400" b="1" spc="-4" dirty="0" smtClean="0">
                <a:latin typeface="Arial"/>
                <a:cs typeface="Arial"/>
              </a:rPr>
              <a:t>v</a:t>
            </a:r>
            <a:r>
              <a:rPr lang="pt-BR" sz="2400" b="1" dirty="0" smtClean="0">
                <a:latin typeface="Arial"/>
                <a:cs typeface="Arial"/>
              </a:rPr>
              <a:t>os</a:t>
            </a:r>
            <a:r>
              <a:rPr lang="pt-BR" sz="2400" b="1" spc="-14" dirty="0" smtClean="0">
                <a:latin typeface="Arial"/>
                <a:cs typeface="Arial"/>
              </a:rPr>
              <a:t> </a:t>
            </a:r>
            <a:r>
              <a:rPr lang="pt-BR" sz="2400" b="1" spc="-4" dirty="0">
                <a:latin typeface="Arial"/>
                <a:cs typeface="Arial"/>
              </a:rPr>
              <a:t>es</a:t>
            </a:r>
            <a:r>
              <a:rPr lang="pt-BR" sz="2400" b="1" dirty="0">
                <a:latin typeface="Arial"/>
                <a:cs typeface="Arial"/>
              </a:rPr>
              <a:t>pe</a:t>
            </a:r>
            <a:r>
              <a:rPr lang="pt-BR" sz="2400" b="1" spc="-9" dirty="0">
                <a:latin typeface="Arial"/>
                <a:cs typeface="Arial"/>
              </a:rPr>
              <a:t>c</a:t>
            </a:r>
            <a:r>
              <a:rPr lang="pt-BR" sz="2400" b="1" spc="9" dirty="0">
                <a:latin typeface="Arial"/>
                <a:cs typeface="Arial"/>
              </a:rPr>
              <a:t>í</a:t>
            </a:r>
            <a:r>
              <a:rPr lang="pt-BR" sz="2400" b="1" spc="-9" dirty="0">
                <a:latin typeface="Arial"/>
                <a:cs typeface="Arial"/>
              </a:rPr>
              <a:t>f</a:t>
            </a:r>
            <a:r>
              <a:rPr lang="pt-BR" sz="2400" b="1" spc="9" dirty="0">
                <a:latin typeface="Arial"/>
                <a:cs typeface="Arial"/>
              </a:rPr>
              <a:t>i</a:t>
            </a:r>
            <a:r>
              <a:rPr lang="pt-BR" sz="2400" b="1" spc="-4" dirty="0">
                <a:latin typeface="Arial"/>
                <a:cs typeface="Arial"/>
              </a:rPr>
              <a:t>c</a:t>
            </a:r>
            <a:r>
              <a:rPr lang="pt-BR" sz="2400" b="1" dirty="0">
                <a:latin typeface="Arial"/>
                <a:cs typeface="Arial"/>
              </a:rPr>
              <a:t>os </a:t>
            </a:r>
            <a:endParaRPr lang="pt-BR" sz="2400" b="1" dirty="0" smtClean="0">
              <a:latin typeface="Arial"/>
              <a:cs typeface="Arial"/>
            </a:endParaRPr>
          </a:p>
          <a:p>
            <a:pPr marL="184150" marR="856073" indent="-514350">
              <a:lnSpc>
                <a:spcPct val="150000"/>
              </a:lnSpc>
              <a:spcBef>
                <a:spcPts val="17"/>
              </a:spcBef>
              <a:buFont typeface="+mj-lt"/>
              <a:buAutoNum type="arabicPeriod"/>
            </a:pPr>
            <a:r>
              <a:rPr lang="pt-BR" sz="2400" b="1" spc="-9" dirty="0" smtClean="0">
                <a:latin typeface="Arial"/>
                <a:cs typeface="Arial"/>
              </a:rPr>
              <a:t>J</a:t>
            </a:r>
            <a:r>
              <a:rPr lang="pt-BR" sz="2400" b="1" dirty="0" smtClean="0">
                <a:latin typeface="Arial"/>
                <a:cs typeface="Arial"/>
              </a:rPr>
              <a:t>u</a:t>
            </a:r>
            <a:r>
              <a:rPr lang="pt-BR" sz="2400" b="1" spc="-9" dirty="0" smtClean="0">
                <a:latin typeface="Arial"/>
                <a:cs typeface="Arial"/>
              </a:rPr>
              <a:t>st</a:t>
            </a:r>
            <a:r>
              <a:rPr lang="pt-BR" sz="2400" b="1" spc="4" dirty="0" smtClean="0">
                <a:latin typeface="Arial"/>
                <a:cs typeface="Arial"/>
              </a:rPr>
              <a:t>i</a:t>
            </a:r>
            <a:r>
              <a:rPr lang="pt-BR" sz="2400" b="1" spc="-9" dirty="0" smtClean="0">
                <a:latin typeface="Arial"/>
                <a:cs typeface="Arial"/>
              </a:rPr>
              <a:t>f</a:t>
            </a:r>
            <a:r>
              <a:rPr lang="pt-BR" sz="2400" b="1" spc="4" dirty="0" smtClean="0">
                <a:latin typeface="Arial"/>
                <a:cs typeface="Arial"/>
              </a:rPr>
              <a:t>i</a:t>
            </a:r>
            <a:r>
              <a:rPr lang="pt-BR" sz="2400" b="1" spc="-9" dirty="0" smtClean="0">
                <a:latin typeface="Arial"/>
                <a:cs typeface="Arial"/>
              </a:rPr>
              <a:t>cat</a:t>
            </a:r>
            <a:r>
              <a:rPr lang="pt-BR" sz="2400" b="1" spc="4" dirty="0" smtClean="0">
                <a:latin typeface="Arial"/>
                <a:cs typeface="Arial"/>
              </a:rPr>
              <a:t>i</a:t>
            </a:r>
            <a:r>
              <a:rPr lang="pt-BR" sz="2400" b="1" spc="-9" dirty="0" smtClean="0">
                <a:latin typeface="Arial"/>
                <a:cs typeface="Arial"/>
              </a:rPr>
              <a:t>v</a:t>
            </a:r>
            <a:r>
              <a:rPr lang="pt-BR" sz="2400" b="1" dirty="0" smtClean="0">
                <a:latin typeface="Arial"/>
                <a:cs typeface="Arial"/>
              </a:rPr>
              <a:t>a/Importância</a:t>
            </a:r>
          </a:p>
          <a:p>
            <a:pPr marL="184150" marR="856073" indent="-514350">
              <a:lnSpc>
                <a:spcPct val="150000"/>
              </a:lnSpc>
              <a:spcBef>
                <a:spcPts val="17"/>
              </a:spcBef>
              <a:buFont typeface="+mj-lt"/>
              <a:buAutoNum type="arabicPeriod"/>
            </a:pPr>
            <a:r>
              <a:rPr lang="pt-BR" sz="2400" b="1" dirty="0" smtClean="0">
                <a:latin typeface="Arial"/>
                <a:cs typeface="Arial"/>
              </a:rPr>
              <a:t>Metodologia</a:t>
            </a:r>
          </a:p>
          <a:p>
            <a:pPr marL="184150" marR="856073" indent="-514350">
              <a:lnSpc>
                <a:spcPct val="150000"/>
              </a:lnSpc>
              <a:spcBef>
                <a:spcPts val="17"/>
              </a:spcBef>
              <a:buFont typeface="+mj-lt"/>
              <a:buAutoNum type="arabicPeriod"/>
            </a:pPr>
            <a:r>
              <a:rPr lang="pt-BR" sz="2400" b="1" dirty="0" smtClean="0">
                <a:latin typeface="Arial"/>
                <a:cs typeface="Arial"/>
              </a:rPr>
              <a:t>Referencia Teórico</a:t>
            </a:r>
          </a:p>
          <a:p>
            <a:pPr marL="184150" marR="856073" indent="-514350">
              <a:lnSpc>
                <a:spcPct val="150000"/>
              </a:lnSpc>
              <a:spcBef>
                <a:spcPts val="17"/>
              </a:spcBef>
              <a:buFont typeface="+mj-lt"/>
              <a:buAutoNum type="arabicPeriod"/>
            </a:pPr>
            <a:r>
              <a:rPr lang="pt-BR" sz="2400" b="1" dirty="0" smtClean="0">
                <a:latin typeface="Arial"/>
                <a:cs typeface="Arial"/>
              </a:rPr>
              <a:t>Aplicação Prática (descrição)</a:t>
            </a:r>
          </a:p>
          <a:p>
            <a:pPr marL="184150" marR="856073" indent="-514350">
              <a:lnSpc>
                <a:spcPct val="150000"/>
              </a:lnSpc>
              <a:spcBef>
                <a:spcPts val="17"/>
              </a:spcBef>
              <a:buFont typeface="+mj-lt"/>
              <a:buAutoNum type="arabicPeriod"/>
            </a:pPr>
            <a:r>
              <a:rPr lang="pt-BR" sz="2400" b="1" dirty="0" smtClean="0">
                <a:latin typeface="Arial"/>
                <a:cs typeface="Arial"/>
              </a:rPr>
              <a:t>Prática x Teoria</a:t>
            </a:r>
          </a:p>
          <a:p>
            <a:pPr marL="184150" marR="856073" indent="-514350">
              <a:lnSpc>
                <a:spcPct val="150000"/>
              </a:lnSpc>
              <a:spcBef>
                <a:spcPts val="17"/>
              </a:spcBef>
              <a:buFont typeface="+mj-lt"/>
              <a:buAutoNum type="arabicPeriod"/>
            </a:pPr>
            <a:r>
              <a:rPr lang="pt-BR" sz="2400" b="1" dirty="0" smtClean="0">
                <a:latin typeface="Arial"/>
                <a:cs typeface="Arial"/>
              </a:rPr>
              <a:t>Considerações Gerais</a:t>
            </a:r>
          </a:p>
          <a:p>
            <a:pPr marL="184150" marR="856073" indent="-514350">
              <a:lnSpc>
                <a:spcPct val="150000"/>
              </a:lnSpc>
              <a:spcBef>
                <a:spcPts val="17"/>
              </a:spcBef>
              <a:buFont typeface="+mj-lt"/>
              <a:buAutoNum type="arabicPeriod"/>
            </a:pPr>
            <a:r>
              <a:rPr lang="pt-BR" sz="2400" b="1" dirty="0" smtClean="0">
                <a:latin typeface="Arial"/>
                <a:cs typeface="Arial"/>
              </a:rPr>
              <a:t>Referencias Bibliográficas</a:t>
            </a:r>
          </a:p>
          <a:p>
            <a:pPr marL="184150" marR="856073" indent="-514350">
              <a:lnSpc>
                <a:spcPct val="150000"/>
              </a:lnSpc>
              <a:spcBef>
                <a:spcPts val="17"/>
              </a:spcBef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385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aixaDeTexto 27"/>
          <p:cNvSpPr txBox="1"/>
          <p:nvPr/>
        </p:nvSpPr>
        <p:spPr>
          <a:xfrm>
            <a:off x="535431" y="404664"/>
            <a:ext cx="4723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1 e 2. Objetivos e Justificativas</a:t>
            </a:r>
            <a:endParaRPr lang="pt-BR" sz="2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783" y="1129390"/>
            <a:ext cx="5969702" cy="3591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CaixaDeTexto 31"/>
          <p:cNvSpPr txBox="1"/>
          <p:nvPr/>
        </p:nvSpPr>
        <p:spPr>
          <a:xfrm>
            <a:off x="833047" y="2200218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 que é?</a:t>
            </a:r>
            <a:endParaRPr lang="en-US" dirty="0"/>
          </a:p>
        </p:txBody>
      </p:sp>
      <p:sp>
        <p:nvSpPr>
          <p:cNvPr id="33" name="Chave direita 32"/>
          <p:cNvSpPr/>
          <p:nvPr/>
        </p:nvSpPr>
        <p:spPr>
          <a:xfrm>
            <a:off x="2095987" y="1844824"/>
            <a:ext cx="343513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upo 35"/>
          <p:cNvGrpSpPr/>
          <p:nvPr/>
        </p:nvGrpSpPr>
        <p:grpSpPr>
          <a:xfrm>
            <a:off x="2714313" y="4437517"/>
            <a:ext cx="5796644" cy="1551632"/>
            <a:chOff x="0" y="68547"/>
            <a:chExt cx="7992888" cy="2527200"/>
          </a:xfrm>
        </p:grpSpPr>
        <p:sp>
          <p:nvSpPr>
            <p:cNvPr id="37" name="Retângulo de cantos arredondados 36"/>
            <p:cNvSpPr/>
            <p:nvPr/>
          </p:nvSpPr>
          <p:spPr>
            <a:xfrm>
              <a:off x="0" y="68547"/>
              <a:ext cx="7992888" cy="25272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tângulo 37"/>
            <p:cNvSpPr/>
            <p:nvPr/>
          </p:nvSpPr>
          <p:spPr>
            <a:xfrm>
              <a:off x="123368" y="191915"/>
              <a:ext cx="7746152" cy="22804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l" defTabSz="12001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700" b="1" kern="1200" dirty="0" smtClean="0"/>
                <a:t>Por que estudar esse tema?</a:t>
              </a:r>
              <a:br>
                <a:rPr lang="pt-BR" sz="2700" b="1" kern="1200" dirty="0" smtClean="0"/>
              </a:br>
              <a:r>
                <a:rPr lang="pt-BR" b="1" kern="1200" dirty="0" smtClean="0"/>
                <a:t>Vantagens ,e benefícios que a pesquisa ira proporcionar?</a:t>
              </a:r>
              <a:br>
                <a:rPr lang="pt-BR" b="1" kern="1200" dirty="0" smtClean="0"/>
              </a:br>
              <a:r>
                <a:rPr lang="pt-BR" b="1" kern="1200" dirty="0" smtClean="0"/>
                <a:t>Importância  econômica e/ou social e/ou ambiental</a:t>
              </a:r>
            </a:p>
            <a:p>
              <a:pPr lvl="0" algn="l" defTabSz="12001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700" b="1" kern="1200" dirty="0" smtClean="0"/>
                <a:t>Deve ser convincente !!!</a:t>
              </a:r>
              <a:endParaRPr lang="pt-BR" sz="2700" kern="1200" dirty="0"/>
            </a:p>
          </p:txBody>
        </p:sp>
      </p:grpSp>
      <p:sp>
        <p:nvSpPr>
          <p:cNvPr id="34" name="CaixaDeTexto 33"/>
          <p:cNvSpPr txBox="1"/>
          <p:nvPr/>
        </p:nvSpPr>
        <p:spPr>
          <a:xfrm>
            <a:off x="690252" y="3861048"/>
            <a:ext cx="1951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É importante responder as seguintes perguntas: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8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pc="-4" dirty="0">
                <a:latin typeface="Georgia"/>
                <a:cs typeface="Georgia"/>
              </a:rPr>
              <a:t>3</a:t>
            </a:r>
            <a:r>
              <a:rPr lang="pt-BR" spc="-4" dirty="0" smtClean="0">
                <a:latin typeface="Georgia"/>
                <a:cs typeface="Georgia"/>
              </a:rPr>
              <a:t>. M</a:t>
            </a:r>
            <a:r>
              <a:rPr lang="pt-BR" dirty="0" smtClean="0">
                <a:latin typeface="Georgia"/>
                <a:cs typeface="Georgia"/>
              </a:rPr>
              <a:t>e</a:t>
            </a:r>
            <a:r>
              <a:rPr lang="pt-BR" spc="4" dirty="0" smtClean="0">
                <a:latin typeface="Georgia"/>
                <a:cs typeface="Georgia"/>
              </a:rPr>
              <a:t>to</a:t>
            </a:r>
            <a:r>
              <a:rPr lang="pt-BR" spc="-4" dirty="0" smtClean="0">
                <a:latin typeface="Georgia"/>
                <a:cs typeface="Georgia"/>
              </a:rPr>
              <a:t>d</a:t>
            </a:r>
            <a:r>
              <a:rPr lang="pt-BR" spc="4" dirty="0" smtClean="0">
                <a:latin typeface="Georgia"/>
                <a:cs typeface="Georgia"/>
              </a:rPr>
              <a:t>o</a:t>
            </a:r>
            <a:r>
              <a:rPr lang="pt-BR" spc="-4" dirty="0" smtClean="0">
                <a:latin typeface="Georgia"/>
                <a:cs typeface="Georgia"/>
              </a:rPr>
              <a:t>l</a:t>
            </a:r>
            <a:r>
              <a:rPr lang="pt-BR" spc="4" dirty="0" smtClean="0">
                <a:latin typeface="Georgia"/>
                <a:cs typeface="Georgia"/>
              </a:rPr>
              <a:t>og</a:t>
            </a:r>
            <a:r>
              <a:rPr lang="pt-BR" spc="-4" dirty="0" smtClean="0">
                <a:latin typeface="Georgia"/>
                <a:cs typeface="Georgia"/>
              </a:rPr>
              <a:t>i</a:t>
            </a:r>
            <a:r>
              <a:rPr lang="pt-BR" dirty="0" smtClean="0">
                <a:latin typeface="Georgia"/>
                <a:cs typeface="Georgia"/>
              </a:rPr>
              <a:t>a – ROTEIRO BÁSICO (projeto de pesquisa)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4685"/>
              </a:lnSpc>
              <a:spcBef>
                <a:spcPts val="1387"/>
              </a:spcBef>
            </a:pPr>
            <a:r>
              <a:rPr lang="pt-BR" b="1" spc="-5" dirty="0" smtClean="0">
                <a:latin typeface="Georgia"/>
                <a:cs typeface="Georgia"/>
              </a:rPr>
              <a:t>Como você procedeu a elaboração dessa apresentação?</a:t>
            </a:r>
          </a:p>
          <a:p>
            <a:pPr marL="268227">
              <a:lnSpc>
                <a:spcPct val="94685"/>
              </a:lnSpc>
              <a:spcBef>
                <a:spcPts val="1387"/>
              </a:spcBef>
            </a:pPr>
            <a:r>
              <a:rPr lang="pt-BR" b="1" spc="-5" dirty="0" smtClean="0">
                <a:latin typeface="Georgia"/>
                <a:cs typeface="Georgia"/>
              </a:rPr>
              <a:t>C</a:t>
            </a:r>
            <a:r>
              <a:rPr lang="pt-BR" b="1" spc="5" dirty="0" smtClean="0">
                <a:latin typeface="Georgia"/>
                <a:cs typeface="Georgia"/>
              </a:rPr>
              <a:t>ol</a:t>
            </a:r>
            <a:r>
              <a:rPr lang="pt-BR" b="1" spc="-5" dirty="0" smtClean="0">
                <a:latin typeface="Georgia"/>
                <a:cs typeface="Georgia"/>
              </a:rPr>
              <a:t>e</a:t>
            </a:r>
            <a:r>
              <a:rPr lang="pt-BR" b="1" dirty="0" smtClean="0">
                <a:latin typeface="Georgia"/>
                <a:cs typeface="Georgia"/>
              </a:rPr>
              <a:t>ta</a:t>
            </a:r>
            <a:r>
              <a:rPr lang="pt-BR" b="1" spc="-9" dirty="0" smtClean="0">
                <a:latin typeface="Georgia"/>
                <a:cs typeface="Georgia"/>
              </a:rPr>
              <a:t> </a:t>
            </a:r>
            <a:r>
              <a:rPr lang="pt-BR" b="1" dirty="0">
                <a:latin typeface="Georgia"/>
                <a:cs typeface="Georgia"/>
              </a:rPr>
              <a:t>de</a:t>
            </a:r>
            <a:r>
              <a:rPr lang="pt-BR" b="1" spc="188" dirty="0">
                <a:latin typeface="Georgia"/>
                <a:cs typeface="Georgia"/>
              </a:rPr>
              <a:t> </a:t>
            </a:r>
            <a:r>
              <a:rPr lang="pt-BR" b="1" dirty="0">
                <a:latin typeface="Georgia"/>
                <a:cs typeface="Georgia"/>
              </a:rPr>
              <a:t>d</a:t>
            </a:r>
            <a:r>
              <a:rPr lang="pt-BR" b="1" spc="4" dirty="0">
                <a:latin typeface="Georgia"/>
                <a:cs typeface="Georgia"/>
              </a:rPr>
              <a:t>a</a:t>
            </a:r>
            <a:r>
              <a:rPr lang="pt-BR" b="1" dirty="0">
                <a:latin typeface="Georgia"/>
                <a:cs typeface="Georgia"/>
              </a:rPr>
              <a:t>d</a:t>
            </a:r>
            <a:r>
              <a:rPr lang="pt-BR" b="1" spc="4" dirty="0">
                <a:latin typeface="Georgia"/>
                <a:cs typeface="Georgia"/>
              </a:rPr>
              <a:t>o</a:t>
            </a:r>
            <a:r>
              <a:rPr lang="pt-BR" b="1" dirty="0">
                <a:latin typeface="Georgia"/>
                <a:cs typeface="Georgia"/>
              </a:rPr>
              <a:t>s</a:t>
            </a:r>
          </a:p>
          <a:p>
            <a:pPr marL="496827">
              <a:lnSpc>
                <a:spcPct val="94685"/>
              </a:lnSpc>
              <a:spcBef>
                <a:spcPts val="260"/>
              </a:spcBef>
            </a:pPr>
            <a:r>
              <a:rPr lang="pt-BR" sz="2800" dirty="0" smtClean="0">
                <a:latin typeface="Georgia"/>
                <a:cs typeface="Georgia"/>
              </a:rPr>
              <a:t>C</a:t>
            </a:r>
            <a:r>
              <a:rPr lang="pt-BR" sz="2800" spc="-4" dirty="0" smtClean="0">
                <a:latin typeface="Georgia"/>
                <a:cs typeface="Georgia"/>
              </a:rPr>
              <a:t>o</a:t>
            </a:r>
            <a:r>
              <a:rPr lang="pt-BR" sz="2800" dirty="0" smtClean="0">
                <a:latin typeface="Georgia"/>
                <a:cs typeface="Georgia"/>
              </a:rPr>
              <a:t>mo</a:t>
            </a:r>
            <a:r>
              <a:rPr lang="pt-BR" sz="2800" spc="-10" dirty="0" smtClean="0">
                <a:latin typeface="Georgia"/>
                <a:cs typeface="Georgia"/>
              </a:rPr>
              <a:t> </a:t>
            </a:r>
            <a:r>
              <a:rPr lang="pt-BR" sz="2800" spc="-4" dirty="0">
                <a:latin typeface="Georgia"/>
                <a:cs typeface="Georgia"/>
              </a:rPr>
              <a:t>se</a:t>
            </a:r>
            <a:r>
              <a:rPr lang="pt-BR" sz="2800" spc="4" dirty="0">
                <a:latin typeface="Georgia"/>
                <a:cs typeface="Georgia"/>
              </a:rPr>
              <a:t>r</a:t>
            </a:r>
            <a:r>
              <a:rPr lang="pt-BR" sz="2800" dirty="0">
                <a:latin typeface="Georgia"/>
                <a:cs typeface="Georgia"/>
              </a:rPr>
              <a:t>á</a:t>
            </a:r>
            <a:r>
              <a:rPr lang="pt-BR" sz="2800" spc="11" dirty="0">
                <a:latin typeface="Georgia"/>
                <a:cs typeface="Georgia"/>
              </a:rPr>
              <a:t> </a:t>
            </a:r>
            <a:r>
              <a:rPr lang="pt-BR" sz="2800" dirty="0">
                <a:latin typeface="Georgia"/>
                <a:cs typeface="Georgia"/>
              </a:rPr>
              <a:t>o</a:t>
            </a:r>
            <a:r>
              <a:rPr lang="pt-BR" sz="2800" spc="-9" dirty="0">
                <a:latin typeface="Georgia"/>
                <a:cs typeface="Georgia"/>
              </a:rPr>
              <a:t> </a:t>
            </a:r>
            <a:r>
              <a:rPr lang="pt-BR" sz="2800" dirty="0">
                <a:latin typeface="Georgia"/>
                <a:cs typeface="Georgia"/>
              </a:rPr>
              <a:t>p</a:t>
            </a:r>
            <a:r>
              <a:rPr lang="pt-BR" sz="2800" spc="4" dirty="0">
                <a:latin typeface="Georgia"/>
                <a:cs typeface="Georgia"/>
              </a:rPr>
              <a:t>r</a:t>
            </a:r>
            <a:r>
              <a:rPr lang="pt-BR" sz="2800" spc="-4" dirty="0">
                <a:latin typeface="Georgia"/>
                <a:cs typeface="Georgia"/>
              </a:rPr>
              <a:t>o</a:t>
            </a:r>
            <a:r>
              <a:rPr lang="pt-BR" sz="2800" spc="9" dirty="0">
                <a:latin typeface="Georgia"/>
                <a:cs typeface="Georgia"/>
              </a:rPr>
              <a:t>c</a:t>
            </a:r>
            <a:r>
              <a:rPr lang="pt-BR" sz="2800" spc="-4" dirty="0">
                <a:latin typeface="Georgia"/>
                <a:cs typeface="Georgia"/>
              </a:rPr>
              <a:t>es</a:t>
            </a:r>
            <a:r>
              <a:rPr lang="pt-BR" sz="2800" spc="4" dirty="0">
                <a:latin typeface="Georgia"/>
                <a:cs typeface="Georgia"/>
              </a:rPr>
              <a:t>s</a:t>
            </a:r>
            <a:r>
              <a:rPr lang="pt-BR" sz="2800" dirty="0">
                <a:latin typeface="Georgia"/>
                <a:cs typeface="Georgia"/>
              </a:rPr>
              <a:t>o</a:t>
            </a:r>
            <a:r>
              <a:rPr lang="pt-BR" sz="2800" spc="-31" dirty="0">
                <a:latin typeface="Georgia"/>
                <a:cs typeface="Georgia"/>
              </a:rPr>
              <a:t> </a:t>
            </a:r>
            <a:r>
              <a:rPr lang="pt-BR" sz="2800" spc="9" dirty="0">
                <a:latin typeface="Georgia"/>
                <a:cs typeface="Georgia"/>
              </a:rPr>
              <a:t>d</a:t>
            </a:r>
            <a:r>
              <a:rPr lang="pt-BR" sz="2800" dirty="0">
                <a:latin typeface="Georgia"/>
                <a:cs typeface="Georgia"/>
              </a:rPr>
              <a:t>e</a:t>
            </a:r>
            <a:r>
              <a:rPr lang="pt-BR" sz="2800" spc="-10" dirty="0">
                <a:latin typeface="Georgia"/>
                <a:cs typeface="Georgia"/>
              </a:rPr>
              <a:t> </a:t>
            </a:r>
            <a:r>
              <a:rPr lang="pt-BR" sz="2800" dirty="0">
                <a:latin typeface="Georgia"/>
                <a:cs typeface="Georgia"/>
              </a:rPr>
              <a:t>c</a:t>
            </a:r>
            <a:r>
              <a:rPr lang="pt-BR" sz="2800" spc="4" dirty="0">
                <a:latin typeface="Georgia"/>
                <a:cs typeface="Georgia"/>
              </a:rPr>
              <a:t>o</a:t>
            </a:r>
            <a:r>
              <a:rPr lang="pt-BR" sz="2800" spc="-4" dirty="0">
                <a:latin typeface="Georgia"/>
                <a:cs typeface="Georgia"/>
              </a:rPr>
              <a:t>le</a:t>
            </a:r>
            <a:r>
              <a:rPr lang="pt-BR" sz="2800" spc="14" dirty="0">
                <a:latin typeface="Georgia"/>
                <a:cs typeface="Georgia"/>
              </a:rPr>
              <a:t>t</a:t>
            </a:r>
            <a:r>
              <a:rPr lang="pt-BR" sz="2800" dirty="0">
                <a:latin typeface="Georgia"/>
                <a:cs typeface="Georgia"/>
              </a:rPr>
              <a:t>a</a:t>
            </a:r>
            <a:r>
              <a:rPr lang="pt-BR" sz="2800" spc="-11" dirty="0">
                <a:latin typeface="Georgia"/>
                <a:cs typeface="Georgia"/>
              </a:rPr>
              <a:t> </a:t>
            </a:r>
            <a:r>
              <a:rPr lang="pt-BR" sz="2800" dirty="0">
                <a:latin typeface="Georgia"/>
                <a:cs typeface="Georgia"/>
              </a:rPr>
              <a:t>de</a:t>
            </a:r>
            <a:r>
              <a:rPr lang="pt-BR" sz="2800" spc="-10" dirty="0">
                <a:latin typeface="Georgia"/>
                <a:cs typeface="Georgia"/>
              </a:rPr>
              <a:t> </a:t>
            </a:r>
            <a:r>
              <a:rPr lang="pt-BR" sz="2800" dirty="0">
                <a:latin typeface="Georgia"/>
                <a:cs typeface="Georgia"/>
              </a:rPr>
              <a:t>d</a:t>
            </a:r>
            <a:r>
              <a:rPr lang="pt-BR" sz="2800" spc="14" dirty="0">
                <a:latin typeface="Georgia"/>
                <a:cs typeface="Georgia"/>
              </a:rPr>
              <a:t>a</a:t>
            </a:r>
            <a:r>
              <a:rPr lang="pt-BR" sz="2800" dirty="0">
                <a:latin typeface="Georgia"/>
                <a:cs typeface="Georgia"/>
              </a:rPr>
              <a:t>d</a:t>
            </a:r>
            <a:r>
              <a:rPr lang="pt-BR" sz="2800" spc="4" dirty="0">
                <a:latin typeface="Georgia"/>
                <a:cs typeface="Georgia"/>
              </a:rPr>
              <a:t>o</a:t>
            </a:r>
            <a:r>
              <a:rPr lang="pt-BR" sz="2800" spc="-4" dirty="0">
                <a:latin typeface="Georgia"/>
                <a:cs typeface="Georgia"/>
              </a:rPr>
              <a:t>s</a:t>
            </a:r>
            <a:r>
              <a:rPr lang="pt-BR" sz="2800" dirty="0">
                <a:latin typeface="Georgia"/>
                <a:cs typeface="Georgia"/>
              </a:rPr>
              <a:t>?</a:t>
            </a:r>
          </a:p>
          <a:p>
            <a:pPr marL="496827">
              <a:lnSpc>
                <a:spcPct val="94685"/>
              </a:lnSpc>
              <a:spcBef>
                <a:spcPts val="285"/>
              </a:spcBef>
            </a:pPr>
            <a:r>
              <a:rPr lang="pt-BR" sz="2800" dirty="0" smtClean="0">
                <a:latin typeface="Georgia"/>
                <a:cs typeface="Georgia"/>
              </a:rPr>
              <a:t>C</a:t>
            </a:r>
            <a:r>
              <a:rPr lang="pt-BR" sz="2800" spc="-4" dirty="0" smtClean="0">
                <a:latin typeface="Georgia"/>
                <a:cs typeface="Georgia"/>
              </a:rPr>
              <a:t>o</a:t>
            </a:r>
            <a:r>
              <a:rPr lang="pt-BR" sz="2800" dirty="0" smtClean="0">
                <a:latin typeface="Georgia"/>
                <a:cs typeface="Georgia"/>
              </a:rPr>
              <a:t>m</a:t>
            </a:r>
            <a:r>
              <a:rPr lang="pt-BR" sz="2800" spc="-4" dirty="0" smtClean="0">
                <a:latin typeface="Georgia"/>
                <a:cs typeface="Georgia"/>
              </a:rPr>
              <a:t>o</a:t>
            </a:r>
            <a:r>
              <a:rPr lang="pt-BR" sz="2800" dirty="0">
                <a:latin typeface="Georgia"/>
                <a:cs typeface="Georgia"/>
              </a:rPr>
              <a:t>?</a:t>
            </a:r>
            <a:r>
              <a:rPr lang="pt-BR" sz="2800" spc="-5" dirty="0">
                <a:latin typeface="Georgia"/>
                <a:cs typeface="Georgia"/>
              </a:rPr>
              <a:t> </a:t>
            </a:r>
            <a:r>
              <a:rPr lang="pt-BR" sz="2800" spc="-4" dirty="0">
                <a:latin typeface="Georgia"/>
                <a:cs typeface="Georgia"/>
              </a:rPr>
              <a:t>A</a:t>
            </a:r>
            <a:r>
              <a:rPr lang="pt-BR" sz="2800" dirty="0">
                <a:latin typeface="Georgia"/>
                <a:cs typeface="Georgia"/>
              </a:rPr>
              <a:t>t</a:t>
            </a:r>
            <a:r>
              <a:rPr lang="pt-BR" sz="2800" spc="4" dirty="0">
                <a:latin typeface="Georgia"/>
                <a:cs typeface="Georgia"/>
              </a:rPr>
              <a:t>r</a:t>
            </a:r>
            <a:r>
              <a:rPr lang="pt-BR" sz="2800" dirty="0">
                <a:latin typeface="Georgia"/>
                <a:cs typeface="Georgia"/>
              </a:rPr>
              <a:t>a</a:t>
            </a:r>
            <a:r>
              <a:rPr lang="pt-BR" sz="2800" spc="9" dirty="0">
                <a:latin typeface="Georgia"/>
                <a:cs typeface="Georgia"/>
              </a:rPr>
              <a:t>v</a:t>
            </a:r>
            <a:r>
              <a:rPr lang="pt-BR" sz="2800" spc="-4" dirty="0">
                <a:latin typeface="Georgia"/>
                <a:cs typeface="Georgia"/>
              </a:rPr>
              <a:t>é</a:t>
            </a:r>
            <a:r>
              <a:rPr lang="pt-BR" sz="2800" dirty="0">
                <a:latin typeface="Georgia"/>
                <a:cs typeface="Georgia"/>
              </a:rPr>
              <a:t>s</a:t>
            </a:r>
            <a:r>
              <a:rPr lang="pt-BR" sz="2800" spc="1" dirty="0">
                <a:latin typeface="Georgia"/>
                <a:cs typeface="Georgia"/>
              </a:rPr>
              <a:t> </a:t>
            </a:r>
            <a:r>
              <a:rPr lang="pt-BR" sz="2800" dirty="0">
                <a:latin typeface="Georgia"/>
                <a:cs typeface="Georgia"/>
              </a:rPr>
              <a:t>de</a:t>
            </a:r>
            <a:r>
              <a:rPr lang="pt-BR" sz="2800" spc="-10" dirty="0">
                <a:latin typeface="Georgia"/>
                <a:cs typeface="Georgia"/>
              </a:rPr>
              <a:t> </a:t>
            </a:r>
            <a:r>
              <a:rPr lang="pt-BR" sz="2800" spc="14" dirty="0">
                <a:latin typeface="Georgia"/>
                <a:cs typeface="Georgia"/>
              </a:rPr>
              <a:t>q</a:t>
            </a:r>
            <a:r>
              <a:rPr lang="pt-BR" sz="2800" dirty="0">
                <a:latin typeface="Georgia"/>
                <a:cs typeface="Georgia"/>
              </a:rPr>
              <a:t>ue</a:t>
            </a:r>
            <a:r>
              <a:rPr lang="pt-BR" sz="2800" spc="-10" dirty="0">
                <a:latin typeface="Georgia"/>
                <a:cs typeface="Georgia"/>
              </a:rPr>
              <a:t> </a:t>
            </a:r>
            <a:r>
              <a:rPr lang="pt-BR" sz="2800" spc="9" dirty="0">
                <a:latin typeface="Georgia"/>
                <a:cs typeface="Georgia"/>
              </a:rPr>
              <a:t>m</a:t>
            </a:r>
            <a:r>
              <a:rPr lang="pt-BR" sz="2800" spc="-4" dirty="0">
                <a:latin typeface="Georgia"/>
                <a:cs typeface="Georgia"/>
              </a:rPr>
              <a:t>e</a:t>
            </a:r>
            <a:r>
              <a:rPr lang="pt-BR" sz="2800" dirty="0">
                <a:latin typeface="Georgia"/>
                <a:cs typeface="Georgia"/>
              </a:rPr>
              <a:t>i</a:t>
            </a:r>
            <a:r>
              <a:rPr lang="pt-BR" sz="2800" spc="4" dirty="0">
                <a:latin typeface="Georgia"/>
                <a:cs typeface="Georgia"/>
              </a:rPr>
              <a:t>o</a:t>
            </a:r>
            <a:r>
              <a:rPr lang="pt-BR" sz="2800" spc="-4" dirty="0">
                <a:latin typeface="Georgia"/>
                <a:cs typeface="Georgia"/>
              </a:rPr>
              <a:t>s</a:t>
            </a:r>
            <a:r>
              <a:rPr lang="pt-BR" sz="2800" dirty="0">
                <a:latin typeface="Georgia"/>
                <a:cs typeface="Georgia"/>
              </a:rPr>
              <a:t>?</a:t>
            </a:r>
            <a:r>
              <a:rPr lang="pt-BR" sz="2800" spc="6" dirty="0">
                <a:latin typeface="Georgia"/>
                <a:cs typeface="Georgia"/>
              </a:rPr>
              <a:t> </a:t>
            </a:r>
            <a:r>
              <a:rPr lang="pt-BR" sz="2800" spc="4" dirty="0">
                <a:latin typeface="Georgia"/>
                <a:cs typeface="Georgia"/>
              </a:rPr>
              <a:t>P</a:t>
            </a:r>
            <a:r>
              <a:rPr lang="pt-BR" sz="2800" spc="-4" dirty="0">
                <a:latin typeface="Georgia"/>
                <a:cs typeface="Georgia"/>
              </a:rPr>
              <a:t>o</a:t>
            </a:r>
            <a:r>
              <a:rPr lang="pt-BR" sz="2800" dirty="0">
                <a:latin typeface="Georgia"/>
                <a:cs typeface="Georgia"/>
              </a:rPr>
              <a:t>r qu</a:t>
            </a:r>
            <a:r>
              <a:rPr lang="pt-BR" sz="2800" spc="-4" dirty="0">
                <a:latin typeface="Georgia"/>
                <a:cs typeface="Georgia"/>
              </a:rPr>
              <a:t>e</a:t>
            </a:r>
            <a:r>
              <a:rPr lang="pt-BR" sz="2800" dirty="0">
                <a:latin typeface="Georgia"/>
                <a:cs typeface="Georgia"/>
              </a:rPr>
              <a:t>m?</a:t>
            </a:r>
            <a:r>
              <a:rPr lang="pt-BR" sz="2800" spc="9" dirty="0">
                <a:latin typeface="Georgia"/>
                <a:cs typeface="Georgia"/>
              </a:rPr>
              <a:t> </a:t>
            </a:r>
            <a:r>
              <a:rPr lang="pt-BR" sz="2800" spc="4" dirty="0">
                <a:latin typeface="Georgia"/>
                <a:cs typeface="Georgia"/>
              </a:rPr>
              <a:t>Q</a:t>
            </a:r>
            <a:r>
              <a:rPr lang="pt-BR" sz="2800" dirty="0">
                <a:latin typeface="Georgia"/>
                <a:cs typeface="Georgia"/>
              </a:rPr>
              <a:t>u</a:t>
            </a:r>
            <a:r>
              <a:rPr lang="pt-BR" sz="2800" spc="4" dirty="0">
                <a:latin typeface="Georgia"/>
                <a:cs typeface="Georgia"/>
              </a:rPr>
              <a:t>a</a:t>
            </a:r>
            <a:r>
              <a:rPr lang="pt-BR" sz="2800" spc="-4" dirty="0">
                <a:latin typeface="Georgia"/>
                <a:cs typeface="Georgia"/>
              </a:rPr>
              <a:t>n</a:t>
            </a:r>
            <a:r>
              <a:rPr lang="pt-BR" sz="2800" spc="9" dirty="0">
                <a:latin typeface="Georgia"/>
                <a:cs typeface="Georgia"/>
              </a:rPr>
              <a:t>d</a:t>
            </a:r>
            <a:r>
              <a:rPr lang="pt-BR" sz="2800" spc="-4" dirty="0">
                <a:latin typeface="Georgia"/>
                <a:cs typeface="Georgia"/>
              </a:rPr>
              <a:t>o</a:t>
            </a:r>
            <a:r>
              <a:rPr lang="pt-BR" sz="2800" dirty="0">
                <a:latin typeface="Georgia"/>
                <a:cs typeface="Georgia"/>
              </a:rPr>
              <a:t>?</a:t>
            </a:r>
            <a:r>
              <a:rPr lang="pt-BR" sz="2800" spc="-21" dirty="0">
                <a:latin typeface="Georgia"/>
                <a:cs typeface="Georgia"/>
              </a:rPr>
              <a:t> </a:t>
            </a:r>
            <a:r>
              <a:rPr lang="pt-BR" sz="2800" spc="4" dirty="0">
                <a:latin typeface="Georgia"/>
                <a:cs typeface="Georgia"/>
              </a:rPr>
              <a:t>O</a:t>
            </a:r>
            <a:r>
              <a:rPr lang="pt-BR" sz="2800" spc="-4" dirty="0">
                <a:latin typeface="Georgia"/>
                <a:cs typeface="Georgia"/>
              </a:rPr>
              <a:t>n</a:t>
            </a:r>
            <a:r>
              <a:rPr lang="pt-BR" sz="2800" spc="9" dirty="0">
                <a:latin typeface="Georgia"/>
                <a:cs typeface="Georgia"/>
              </a:rPr>
              <a:t>d</a:t>
            </a:r>
            <a:r>
              <a:rPr lang="pt-BR" sz="2800" dirty="0">
                <a:latin typeface="Georgia"/>
                <a:cs typeface="Georgia"/>
              </a:rPr>
              <a:t>e?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23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758827"/>
              </p:ext>
            </p:extLst>
          </p:nvPr>
        </p:nvGraphicFramePr>
        <p:xfrm>
          <a:off x="2339752" y="1988840"/>
          <a:ext cx="4281497" cy="36004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949564"/>
                <a:gridCol w="3331933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21/10/2015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GRUPO A  &amp; B - DEBATE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28/10/2015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Feriado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04/11/2016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GRUPO C  &amp; D - DEBATE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11/11/2015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GRUPO E &amp; F - DEBATE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18/11/2015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GRUPO G &amp; H - DEBATE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75656" y="836713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APRESENTAÇÃO A PARTIR DO DIA 21/10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1378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4. Referencial Teórico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smtClean="0"/>
              <a:t>Abordar na seção:</a:t>
            </a:r>
          </a:p>
          <a:p>
            <a:r>
              <a:rPr lang="pt-BR" b="1" dirty="0" smtClean="0"/>
              <a:t>Qual tema da Teoria Geral da Administração </a:t>
            </a:r>
            <a:r>
              <a:rPr lang="pt-BR" b="1" dirty="0" err="1" smtClean="0"/>
              <a:t>vc</a:t>
            </a:r>
            <a:r>
              <a:rPr lang="pt-BR" b="1" dirty="0" smtClean="0"/>
              <a:t> vai abordar neste item?</a:t>
            </a:r>
          </a:p>
          <a:p>
            <a:r>
              <a:rPr lang="pt-BR" b="1" dirty="0" smtClean="0"/>
              <a:t>Quais são as principais referencias?</a:t>
            </a:r>
          </a:p>
          <a:p>
            <a:r>
              <a:rPr lang="pt-BR" b="1" dirty="0" smtClean="0"/>
              <a:t>O que elas no geral abordam para validar o seu estudo empírico?</a:t>
            </a:r>
            <a:endParaRPr lang="pt-BR" b="1" dirty="0"/>
          </a:p>
          <a:p>
            <a:pPr marL="0" indent="0">
              <a:buNone/>
            </a:pPr>
            <a:r>
              <a:rPr lang="pt-BR" b="1" dirty="0" smtClean="0"/>
              <a:t>	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9126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5. Aplicação Prática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Descrição do caso prático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10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6. Prática x Teórico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Fazer uma análise da aplicação teórica do caso prático anteriormente apresentado.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10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7. Considerações Finais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8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8. Referencias bibliográficas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 smtClean="0">
                <a:solidFill>
                  <a:srgbClr val="FF0000"/>
                </a:solidFill>
              </a:rPr>
              <a:t>O importante ao descrever as referencias bibliográficas:</a:t>
            </a:r>
            <a:endParaRPr lang="pt-BR" b="1" u="sng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2305472"/>
            <a:ext cx="7681913" cy="382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755576" y="6095037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Para saber como citar corretamente uma bibliografia, consulte: </a:t>
            </a:r>
            <a:r>
              <a:rPr lang="pt-BR" dirty="0"/>
              <a:t>http://www.esalq.usp.br/biblioteca/PDF/normas.pdf</a:t>
            </a:r>
          </a:p>
        </p:txBody>
      </p:sp>
    </p:spTree>
    <p:extLst>
      <p:ext uri="{BB962C8B-B14F-4D97-AF65-F5344CB8AC3E}">
        <p14:creationId xmlns:p14="http://schemas.microsoft.com/office/powerpoint/2010/main" val="362458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aixaDeTexto 5"/>
          <p:cNvSpPr txBox="1"/>
          <p:nvPr/>
        </p:nvSpPr>
        <p:spPr>
          <a:xfrm>
            <a:off x="107504" y="116632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GRUPOS</a:t>
            </a:r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917830"/>
              </p:ext>
            </p:extLst>
          </p:nvPr>
        </p:nvGraphicFramePr>
        <p:xfrm>
          <a:off x="323528" y="126380"/>
          <a:ext cx="8019660" cy="5815341"/>
        </p:xfrm>
        <a:graphic>
          <a:graphicData uri="http://schemas.openxmlformats.org/drawingml/2006/table">
            <a:tbl>
              <a:tblPr/>
              <a:tblGrid>
                <a:gridCol w="1250908"/>
                <a:gridCol w="6074653"/>
                <a:gridCol w="694099"/>
              </a:tblGrid>
              <a:tr h="89461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dirty="0">
                          <a:effectLst/>
                        </a:rPr>
                        <a:t>Grupos (8)</a:t>
                      </a:r>
                    </a:p>
                  </a:txBody>
                  <a:tcPr marL="43352" marR="43352" marT="43352" marB="4335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dirty="0">
                          <a:effectLst/>
                        </a:rPr>
                        <a:t>Membros do grupo</a:t>
                      </a:r>
                    </a:p>
                  </a:txBody>
                  <a:tcPr marL="43352" marR="43352" marT="43352" marB="4335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>
                          <a:effectLst/>
                        </a:rPr>
                        <a:t>Número de usuários</a:t>
                      </a:r>
                    </a:p>
                  </a:txBody>
                  <a:tcPr marL="43352" marR="43352" marT="43352" marB="4335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823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>
                          <a:effectLst/>
                        </a:rPr>
                        <a:t>Grupo A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 dirty="0">
                          <a:solidFill>
                            <a:srgbClr val="0C768C"/>
                          </a:solidFill>
                          <a:effectLst/>
                          <a:hlinkClick r:id="rId2"/>
                        </a:rPr>
                        <a:t>Henrique </a:t>
                      </a:r>
                      <a:r>
                        <a:rPr lang="pt-BR" sz="1400" u="none" strike="noStrike" dirty="0" err="1">
                          <a:solidFill>
                            <a:srgbClr val="0C768C"/>
                          </a:solidFill>
                          <a:effectLst/>
                          <a:hlinkClick r:id="rId2"/>
                        </a:rPr>
                        <a:t>Bonaldo</a:t>
                      </a:r>
                      <a:r>
                        <a:rPr lang="pt-BR" sz="1400" dirty="0">
                          <a:effectLst/>
                        </a:rPr>
                        <a:t>, </a:t>
                      </a:r>
                      <a:r>
                        <a:rPr lang="pt-BR" sz="1400" u="none" strike="noStrike" dirty="0">
                          <a:solidFill>
                            <a:srgbClr val="0C768C"/>
                          </a:solidFill>
                          <a:effectLst/>
                          <a:hlinkClick r:id="rId3"/>
                        </a:rPr>
                        <a:t>Ana Clara Pacheco de Mello</a:t>
                      </a:r>
                      <a:r>
                        <a:rPr lang="pt-BR" sz="1400" dirty="0">
                          <a:effectLst/>
                        </a:rPr>
                        <a:t>, </a:t>
                      </a:r>
                      <a:r>
                        <a:rPr lang="pt-BR" sz="1400" u="none" strike="noStrike" dirty="0">
                          <a:solidFill>
                            <a:srgbClr val="0C768C"/>
                          </a:solidFill>
                          <a:effectLst/>
                          <a:hlinkClick r:id="rId4"/>
                        </a:rPr>
                        <a:t>Vinicius de Sousa Lima</a:t>
                      </a:r>
                      <a:r>
                        <a:rPr lang="pt-BR" sz="1400" dirty="0">
                          <a:effectLst/>
                        </a:rPr>
                        <a:t>, </a:t>
                      </a:r>
                      <a:r>
                        <a:rPr lang="pt-BR" sz="1400" u="none" strike="noStrike" dirty="0" err="1">
                          <a:solidFill>
                            <a:srgbClr val="0C768C"/>
                          </a:solidFill>
                          <a:effectLst/>
                          <a:hlinkClick r:id="rId5"/>
                        </a:rPr>
                        <a:t>Luisa</a:t>
                      </a:r>
                      <a:r>
                        <a:rPr lang="pt-BR" sz="1400" u="none" strike="noStrike" dirty="0">
                          <a:solidFill>
                            <a:srgbClr val="0C768C"/>
                          </a:solidFill>
                          <a:effectLst/>
                          <a:hlinkClick r:id="rId5"/>
                        </a:rPr>
                        <a:t> Garrido Barros Camargo</a:t>
                      </a:r>
                      <a:r>
                        <a:rPr lang="pt-BR" sz="1400" dirty="0">
                          <a:effectLst/>
                        </a:rPr>
                        <a:t>, </a:t>
                      </a:r>
                      <a:r>
                        <a:rPr lang="pt-BR" sz="1400" u="none" strike="noStrike" dirty="0">
                          <a:solidFill>
                            <a:srgbClr val="0C768C"/>
                          </a:solidFill>
                          <a:effectLst/>
                          <a:hlinkClick r:id="rId6"/>
                        </a:rPr>
                        <a:t>Isabella </a:t>
                      </a:r>
                      <a:r>
                        <a:rPr lang="pt-BR" sz="1400" u="none" strike="noStrike" dirty="0" err="1">
                          <a:solidFill>
                            <a:srgbClr val="0C768C"/>
                          </a:solidFill>
                          <a:effectLst/>
                          <a:hlinkClick r:id="rId6"/>
                        </a:rPr>
                        <a:t>Yoshioka</a:t>
                      </a:r>
                      <a:r>
                        <a:rPr lang="pt-BR" sz="1400" u="none" strike="noStrike" dirty="0">
                          <a:solidFill>
                            <a:srgbClr val="0C768C"/>
                          </a:solidFill>
                          <a:effectLst/>
                          <a:hlinkClick r:id="rId6"/>
                        </a:rPr>
                        <a:t> dos Santos Pereira</a:t>
                      </a:r>
                      <a:endParaRPr lang="pt-BR" sz="1400" dirty="0">
                        <a:effectLst/>
                      </a:endParaRP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</a:rPr>
                        <a:t>5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823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>
                          <a:effectLst/>
                        </a:rPr>
                        <a:t>Grupo B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7"/>
                        </a:rPr>
                        <a:t>Marcos Augusto do Prado Junior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8"/>
                        </a:rPr>
                        <a:t>Laura Bortoletti Carrascosa Souza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9"/>
                        </a:rPr>
                        <a:t>Ian Lastoria Fischer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10"/>
                        </a:rPr>
                        <a:t>carla rangel kopanakis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11"/>
                        </a:rPr>
                        <a:t>Martina Werner Goes</a:t>
                      </a:r>
                      <a:endParaRPr lang="pt-BR" sz="1400">
                        <a:effectLst/>
                      </a:endParaRP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</a:rPr>
                        <a:t>5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860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>
                          <a:effectLst/>
                        </a:rPr>
                        <a:t>Grupo C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12"/>
                        </a:rPr>
                        <a:t>Antonella Cirigliano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13"/>
                        </a:rPr>
                        <a:t>Leonardo Galesi Buccini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14"/>
                        </a:rPr>
                        <a:t>Caio Henrique Cagale Assalin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15"/>
                        </a:rPr>
                        <a:t>Julia Oriani de Jorge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16"/>
                        </a:rPr>
                        <a:t>Marcella Rodrigues Rena</a:t>
                      </a:r>
                      <a:endParaRPr lang="pt-BR" sz="1400">
                        <a:effectLst/>
                      </a:endParaRP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</a:rPr>
                        <a:t>5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823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>
                          <a:effectLst/>
                        </a:rPr>
                        <a:t>Grupo D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17"/>
                        </a:rPr>
                        <a:t>Vinicius Alexandre Grigolon Hercoton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18"/>
                        </a:rPr>
                        <a:t>Vincent Beutter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19"/>
                        </a:rPr>
                        <a:t>Isaac Bonatto Cordeiro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20"/>
                        </a:rPr>
                        <a:t>Allan Patrik Campos do Carmo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21"/>
                        </a:rPr>
                        <a:t>Renan Rafael Rodrigues Ambrosio</a:t>
                      </a:r>
                      <a:endParaRPr lang="pt-BR" sz="1400">
                        <a:effectLst/>
                      </a:endParaRP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</a:rPr>
                        <a:t>5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860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>
                          <a:effectLst/>
                        </a:rPr>
                        <a:t>Grupo E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22"/>
                        </a:rPr>
                        <a:t>Juliane Caroline dos Santos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23"/>
                        </a:rPr>
                        <a:t>Rafael Figueiredo Cotta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24"/>
                        </a:rPr>
                        <a:t>Tiago Jose do Amaral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25"/>
                        </a:rPr>
                        <a:t>Aristides Schmidt Neto</a:t>
                      </a:r>
                      <a:endParaRPr lang="pt-BR" sz="1400">
                        <a:effectLst/>
                      </a:endParaRP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>
                          <a:effectLst/>
                        </a:rPr>
                        <a:t>4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860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>
                          <a:effectLst/>
                        </a:rPr>
                        <a:t>Grupo F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>
                          <a:solidFill>
                            <a:srgbClr val="0C768C"/>
                          </a:solidFill>
                          <a:effectLst/>
                          <a:hlinkClick r:id="rId26"/>
                        </a:rPr>
                        <a:t>Thalita Bueno Vitti</a:t>
                      </a:r>
                      <a:r>
                        <a:rPr lang="it-IT" sz="1400">
                          <a:effectLst/>
                        </a:rPr>
                        <a:t>, </a:t>
                      </a:r>
                      <a:r>
                        <a:rPr lang="it-IT" sz="1400" u="none" strike="noStrike">
                          <a:solidFill>
                            <a:srgbClr val="0C768C"/>
                          </a:solidFill>
                          <a:effectLst/>
                          <a:hlinkClick r:id="rId27"/>
                        </a:rPr>
                        <a:t>Maria Eduarda Bispo de Resende</a:t>
                      </a:r>
                      <a:r>
                        <a:rPr lang="it-IT" sz="1400">
                          <a:effectLst/>
                        </a:rPr>
                        <a:t>, </a:t>
                      </a:r>
                      <a:r>
                        <a:rPr lang="it-IT" sz="1400" u="none" strike="noStrike">
                          <a:solidFill>
                            <a:srgbClr val="0C768C"/>
                          </a:solidFill>
                          <a:effectLst/>
                          <a:hlinkClick r:id="rId28"/>
                        </a:rPr>
                        <a:t>Isabella Fischer</a:t>
                      </a:r>
                      <a:r>
                        <a:rPr lang="it-IT" sz="1400">
                          <a:effectLst/>
                        </a:rPr>
                        <a:t>, </a:t>
                      </a:r>
                      <a:r>
                        <a:rPr lang="it-IT" sz="1400" u="none" strike="noStrike">
                          <a:solidFill>
                            <a:srgbClr val="0C768C"/>
                          </a:solidFill>
                          <a:effectLst/>
                          <a:hlinkClick r:id="rId29"/>
                        </a:rPr>
                        <a:t>Mariana Pezzatte Pollo</a:t>
                      </a:r>
                      <a:r>
                        <a:rPr lang="it-IT" sz="1400">
                          <a:effectLst/>
                        </a:rPr>
                        <a:t>, </a:t>
                      </a:r>
                      <a:r>
                        <a:rPr lang="it-IT" sz="1400" u="none" strike="noStrike">
                          <a:solidFill>
                            <a:srgbClr val="0C768C"/>
                          </a:solidFill>
                          <a:effectLst/>
                          <a:hlinkClick r:id="rId30"/>
                        </a:rPr>
                        <a:t>Daniela Simioni</a:t>
                      </a:r>
                      <a:endParaRPr lang="it-IT" sz="1400">
                        <a:effectLst/>
                      </a:endParaRP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</a:rPr>
                        <a:t>5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823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>
                          <a:effectLst/>
                        </a:rPr>
                        <a:t>Grupo G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31"/>
                        </a:rPr>
                        <a:t>Rafaela Duarte Pagliarini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32"/>
                        </a:rPr>
                        <a:t>Eduardo Leite de Almeida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33"/>
                        </a:rPr>
                        <a:t>Ana Luiza Medeiros Bernussi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34"/>
                        </a:rPr>
                        <a:t>Heloisa Pacheco Inoue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35"/>
                        </a:rPr>
                        <a:t>Mariane Plana Sales Lopes</a:t>
                      </a:r>
                      <a:r>
                        <a:rPr lang="pt-BR" sz="1400">
                          <a:effectLst/>
                        </a:rPr>
                        <a:t>, </a:t>
                      </a:r>
                      <a:r>
                        <a:rPr lang="pt-BR" sz="1400" u="none" strike="noStrike">
                          <a:solidFill>
                            <a:srgbClr val="0C768C"/>
                          </a:solidFill>
                          <a:effectLst/>
                          <a:hlinkClick r:id="rId36"/>
                        </a:rPr>
                        <a:t>Beatriz Regina Pereira Soares</a:t>
                      </a:r>
                      <a:endParaRPr lang="pt-BR" sz="1400">
                        <a:effectLst/>
                      </a:endParaRP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</a:rPr>
                        <a:t>6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860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>
                          <a:effectLst/>
                        </a:rPr>
                        <a:t>Grupo H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 dirty="0">
                          <a:solidFill>
                            <a:srgbClr val="0C768C"/>
                          </a:solidFill>
                          <a:effectLst/>
                          <a:hlinkClick r:id="rId37"/>
                        </a:rPr>
                        <a:t>Caio </a:t>
                      </a:r>
                      <a:r>
                        <a:rPr lang="pt-BR" sz="1400" u="none" strike="noStrike" dirty="0" err="1">
                          <a:solidFill>
                            <a:srgbClr val="0C768C"/>
                          </a:solidFill>
                          <a:effectLst/>
                          <a:hlinkClick r:id="rId37"/>
                        </a:rPr>
                        <a:t>Borin</a:t>
                      </a:r>
                      <a:r>
                        <a:rPr lang="pt-BR" sz="1400" u="none" strike="noStrike" dirty="0">
                          <a:solidFill>
                            <a:srgbClr val="0C768C"/>
                          </a:solidFill>
                          <a:effectLst/>
                          <a:hlinkClick r:id="rId37"/>
                        </a:rPr>
                        <a:t> Tostes</a:t>
                      </a:r>
                      <a:r>
                        <a:rPr lang="pt-BR" sz="1400" dirty="0">
                          <a:effectLst/>
                        </a:rPr>
                        <a:t>, </a:t>
                      </a:r>
                      <a:r>
                        <a:rPr lang="pt-BR" sz="1400" u="none" strike="noStrike" dirty="0">
                          <a:solidFill>
                            <a:srgbClr val="0C768C"/>
                          </a:solidFill>
                          <a:effectLst/>
                          <a:hlinkClick r:id="rId38"/>
                        </a:rPr>
                        <a:t>Gabriela Celina de Souza Vieira Paes</a:t>
                      </a:r>
                      <a:r>
                        <a:rPr lang="pt-BR" sz="1400" dirty="0">
                          <a:effectLst/>
                        </a:rPr>
                        <a:t>, </a:t>
                      </a:r>
                      <a:r>
                        <a:rPr lang="pt-BR" sz="1400" u="none" strike="noStrike" dirty="0">
                          <a:solidFill>
                            <a:srgbClr val="0C768C"/>
                          </a:solidFill>
                          <a:effectLst/>
                          <a:hlinkClick r:id="rId39"/>
                        </a:rPr>
                        <a:t>Raí Prado Morgado</a:t>
                      </a:r>
                      <a:r>
                        <a:rPr lang="pt-BR" sz="1400" dirty="0">
                          <a:effectLst/>
                        </a:rPr>
                        <a:t>, </a:t>
                      </a:r>
                      <a:r>
                        <a:rPr lang="pt-BR" sz="1400" u="none" strike="noStrike" dirty="0">
                          <a:solidFill>
                            <a:srgbClr val="0C768C"/>
                          </a:solidFill>
                          <a:effectLst/>
                          <a:hlinkClick r:id="rId40"/>
                        </a:rPr>
                        <a:t>Marilia Rubim </a:t>
                      </a:r>
                      <a:r>
                        <a:rPr lang="pt-BR" sz="1400" u="none" strike="noStrike" dirty="0" err="1">
                          <a:solidFill>
                            <a:srgbClr val="0C768C"/>
                          </a:solidFill>
                          <a:effectLst/>
                          <a:hlinkClick r:id="rId40"/>
                        </a:rPr>
                        <a:t>Bertucci</a:t>
                      </a:r>
                      <a:endParaRPr lang="pt-BR" sz="1400" dirty="0">
                        <a:effectLst/>
                      </a:endParaRP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dirty="0">
                          <a:effectLst/>
                        </a:rPr>
                        <a:t>4</a:t>
                      </a:r>
                    </a:p>
                  </a:txBody>
                  <a:tcPr marL="43352" marR="43352" marT="43352" marB="433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16680"/>
              </p:ext>
            </p:extLst>
          </p:nvPr>
        </p:nvGraphicFramePr>
        <p:xfrm>
          <a:off x="1259632" y="6071821"/>
          <a:ext cx="8229600" cy="670762"/>
        </p:xfrm>
        <a:graphic>
          <a:graphicData uri="http://schemas.openxmlformats.org/drawingml/2006/table">
            <a:tbl>
              <a:tblPr/>
              <a:tblGrid>
                <a:gridCol w="1588169"/>
                <a:gridCol w="5929161"/>
                <a:gridCol w="712270"/>
              </a:tblGrid>
              <a:tr h="670762">
                <a:tc>
                  <a:txBody>
                    <a:bodyPr/>
                    <a:lstStyle/>
                    <a:p>
                      <a:pPr algn="l" fontAlgn="t"/>
                      <a:r>
                        <a:rPr lang="pt-BR" sz="1700" dirty="0">
                          <a:effectLst/>
                        </a:rPr>
                        <a:t>Nenhum grupo</a:t>
                      </a:r>
                    </a:p>
                  </a:txBody>
                  <a:tcPr marL="72909" marR="72909" marT="72909" marB="7290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700" dirty="0">
                          <a:effectLst/>
                        </a:rPr>
                        <a:t> </a:t>
                      </a:r>
                      <a:r>
                        <a:rPr lang="pt-BR" sz="1700" u="none" strike="noStrike" dirty="0">
                          <a:solidFill>
                            <a:srgbClr val="0C768C"/>
                          </a:solidFill>
                          <a:effectLst/>
                          <a:hlinkClick r:id="rId41"/>
                        </a:rPr>
                        <a:t>Mario Rubens Gomes </a:t>
                      </a:r>
                      <a:r>
                        <a:rPr lang="pt-BR" sz="1700" u="none" strike="noStrike" dirty="0" smtClean="0">
                          <a:solidFill>
                            <a:srgbClr val="0C768C"/>
                          </a:solidFill>
                          <a:effectLst/>
                          <a:hlinkClick r:id="rId41"/>
                        </a:rPr>
                        <a:t>Santos</a:t>
                      </a:r>
                      <a:endParaRPr lang="pt-BR" sz="1700" dirty="0">
                        <a:effectLst/>
                      </a:endParaRPr>
                    </a:p>
                  </a:txBody>
                  <a:tcPr marL="72909" marR="72909" marT="72909" marB="7290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87491" marR="87491" marT="43745" marB="4374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84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Espaço Reservado para Texto 6"/>
          <p:cNvSpPr txBox="1">
            <a:spLocks/>
          </p:cNvSpPr>
          <p:nvPr/>
        </p:nvSpPr>
        <p:spPr>
          <a:xfrm>
            <a:off x="654968" y="630744"/>
            <a:ext cx="7013376" cy="7100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/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pt-BR" sz="3200" b="1" i="1" dirty="0" smtClean="0"/>
              <a:t>TEMAS - TGA</a:t>
            </a:r>
            <a:endParaRPr lang="pt-BR" sz="3200" b="1" i="1" dirty="0"/>
          </a:p>
        </p:txBody>
      </p:sp>
      <p:graphicFrame>
        <p:nvGraphicFramePr>
          <p:cNvPr id="8" name="Espaço Reservado para Conteúdo 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020744886"/>
              </p:ext>
            </p:extLst>
          </p:nvPr>
        </p:nvGraphicFramePr>
        <p:xfrm>
          <a:off x="395536" y="1732434"/>
          <a:ext cx="801754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89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143000"/>
          </a:xfrm>
        </p:spPr>
        <p:txBody>
          <a:bodyPr/>
          <a:lstStyle/>
          <a:p>
            <a:r>
              <a:rPr lang="pt-BR" sz="4400" dirty="0" smtClean="0"/>
              <a:t>MÉTODO DO TRABALHO</a:t>
            </a:r>
            <a:endParaRPr lang="pt-BR" sz="440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665" y="1484784"/>
            <a:ext cx="7620000" cy="4800600"/>
          </a:xfrm>
        </p:spPr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pt-BR" sz="2400" dirty="0"/>
              <a:t>Veja no STOA os artigos relacionados ao </a:t>
            </a:r>
            <a:r>
              <a:rPr lang="pt-BR" sz="2400" dirty="0" smtClean="0"/>
              <a:t>tema</a:t>
            </a:r>
            <a:r>
              <a:rPr lang="pt-BR" sz="2400" dirty="0"/>
              <a:t> </a:t>
            </a:r>
            <a:r>
              <a:rPr lang="pt-BR" sz="2400" dirty="0" smtClean="0"/>
              <a:t>escolhido.</a:t>
            </a:r>
          </a:p>
          <a:p>
            <a:pPr marL="571500" indent="-457200">
              <a:buFont typeface="+mj-lt"/>
              <a:buAutoNum type="arabicPeriod"/>
            </a:pPr>
            <a:r>
              <a:rPr lang="pt-BR" sz="2400" dirty="0" smtClean="0"/>
              <a:t>Organize uma apresentação em PowerPoint para explicar essencialmente:</a:t>
            </a:r>
          </a:p>
          <a:p>
            <a:pPr lvl="1"/>
            <a:r>
              <a:rPr lang="pt-BR" dirty="0" smtClean="0"/>
              <a:t>QUAL  </a:t>
            </a:r>
            <a:r>
              <a:rPr lang="pt-BR" dirty="0"/>
              <a:t>É A CORRELAÇÃO DA TEORIA COM O TEMA ESCOLHIDO</a:t>
            </a:r>
            <a:r>
              <a:rPr lang="pt-BR" dirty="0" smtClean="0"/>
              <a:t>?</a:t>
            </a:r>
          </a:p>
          <a:p>
            <a:pPr lvl="1"/>
            <a:r>
              <a:rPr lang="pt-BR" dirty="0" smtClean="0"/>
              <a:t>COMO </a:t>
            </a:r>
            <a:r>
              <a:rPr lang="pt-BR" dirty="0"/>
              <a:t>A TGA PODE EXPLICAR / PODE REFERENCIAR O SEU TEMA ESCOLHIDO</a:t>
            </a:r>
            <a:r>
              <a:rPr lang="pt-BR" dirty="0" smtClean="0"/>
              <a:t>?</a:t>
            </a:r>
          </a:p>
          <a:p>
            <a:pPr marL="868680" lvl="1" indent="-457200">
              <a:buFont typeface="+mj-lt"/>
              <a:buAutoNum type="arabicPeriod"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</a:t>
            </a:r>
            <a:endParaRPr lang="pt-BR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457200" y="1231034"/>
            <a:ext cx="3657600" cy="639762"/>
          </a:xfrm>
        </p:spPr>
        <p:txBody>
          <a:bodyPr/>
          <a:lstStyle/>
          <a:p>
            <a:r>
              <a:rPr lang="pt-BR" dirty="0" smtClean="0"/>
              <a:t>GRUPO QUE APRESENTA: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660376" y="2132856"/>
            <a:ext cx="7416824" cy="4065315"/>
          </a:xfrm>
        </p:spPr>
        <p:txBody>
          <a:bodyPr>
            <a:noAutofit/>
          </a:bodyPr>
          <a:lstStyle/>
          <a:p>
            <a:r>
              <a:rPr lang="pt-BR" sz="2000" dirty="0" smtClean="0"/>
              <a:t>O trabalho será dividido em 5 partes:</a:t>
            </a:r>
          </a:p>
          <a:p>
            <a:pPr lvl="1"/>
            <a:r>
              <a:rPr lang="pt-BR" sz="1800" dirty="0" smtClean="0"/>
              <a:t>1. Tema/Objetivo</a:t>
            </a:r>
          </a:p>
          <a:p>
            <a:pPr lvl="1"/>
            <a:r>
              <a:rPr lang="pt-BR" sz="1800" dirty="0" smtClean="0"/>
              <a:t>2. Fonte de análise</a:t>
            </a:r>
          </a:p>
          <a:p>
            <a:pPr lvl="2"/>
            <a:r>
              <a:rPr lang="pt-BR" sz="1600" dirty="0" smtClean="0"/>
              <a:t>Os texto base serão de duas revista: Harvard Business </a:t>
            </a:r>
            <a:r>
              <a:rPr lang="pt-BR" sz="1600" dirty="0" err="1" smtClean="0"/>
              <a:t>Review</a:t>
            </a:r>
            <a:r>
              <a:rPr lang="pt-BR" sz="1600" dirty="0" smtClean="0"/>
              <a:t>, The </a:t>
            </a:r>
            <a:r>
              <a:rPr lang="pt-BR" sz="1600" dirty="0" err="1" smtClean="0"/>
              <a:t>Economist</a:t>
            </a:r>
            <a:r>
              <a:rPr lang="pt-BR" sz="1600" dirty="0" smtClean="0"/>
              <a:t>, Valor Econômico e Estadão.</a:t>
            </a:r>
          </a:p>
          <a:p>
            <a:pPr lvl="2"/>
            <a:r>
              <a:rPr lang="pt-BR" sz="1600" dirty="0" smtClean="0"/>
              <a:t>O material teórica terá com base os capítulos do livro da Teoria Geral da Administração do Chiavenato</a:t>
            </a:r>
          </a:p>
          <a:p>
            <a:pPr lvl="1"/>
            <a:r>
              <a:rPr lang="pt-BR" sz="1800" dirty="0" smtClean="0"/>
              <a:t>3. Referencial Teórico</a:t>
            </a:r>
          </a:p>
          <a:p>
            <a:pPr lvl="2"/>
            <a:r>
              <a:rPr lang="pt-BR" sz="1600" dirty="0" smtClean="0"/>
              <a:t>O material teórica terá com base os capítulos do livro da Teoria Geral da Administração do Chiavenato</a:t>
            </a:r>
          </a:p>
          <a:p>
            <a:pPr lvl="1"/>
            <a:r>
              <a:rPr lang="pt-BR" sz="1800" dirty="0" smtClean="0"/>
              <a:t>4. Aplicação e discussão da teoria</a:t>
            </a:r>
          </a:p>
          <a:p>
            <a:pPr lvl="1"/>
            <a:r>
              <a:rPr lang="pt-BR" sz="1800" dirty="0" smtClean="0"/>
              <a:t>5. Considerações Gerais</a:t>
            </a:r>
            <a:endParaRPr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3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</a:t>
            </a:r>
            <a:endParaRPr lang="pt-BR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3"/>
          </p:nvPr>
        </p:nvSpPr>
        <p:spPr>
          <a:xfrm>
            <a:off x="2411760" y="1417638"/>
            <a:ext cx="3297560" cy="639762"/>
          </a:xfrm>
        </p:spPr>
        <p:txBody>
          <a:bodyPr/>
          <a:lstStyle/>
          <a:p>
            <a:r>
              <a:rPr lang="pt-BR" dirty="0" smtClean="0"/>
              <a:t>DEMAIS GRUPOS</a:t>
            </a: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sz="quarter" idx="4"/>
          </p:nvPr>
        </p:nvSpPr>
        <p:spPr>
          <a:xfrm>
            <a:off x="611560" y="2174875"/>
            <a:ext cx="7465640" cy="3951288"/>
          </a:xfrm>
        </p:spPr>
        <p:txBody>
          <a:bodyPr/>
          <a:lstStyle/>
          <a:p>
            <a:pPr marL="114300" indent="0">
              <a:buNone/>
            </a:pPr>
            <a:r>
              <a:rPr lang="pt-BR" dirty="0" smtClean="0"/>
              <a:t>Todos vão ter que reler a teoria e fazer uma pergunta e uma réplica da resposta em grupo.</a:t>
            </a:r>
          </a:p>
          <a:p>
            <a:pPr marL="114300" indent="0">
              <a:buNone/>
            </a:pPr>
            <a:r>
              <a:rPr lang="pt-BR" dirty="0" smtClean="0"/>
              <a:t>VALE NOTA!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</a:t>
            </a:r>
            <a:endParaRPr lang="pt-BR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457200" y="1231034"/>
            <a:ext cx="3657600" cy="639762"/>
          </a:xfrm>
        </p:spPr>
        <p:txBody>
          <a:bodyPr/>
          <a:lstStyle/>
          <a:p>
            <a:r>
              <a:rPr lang="pt-BR" dirty="0" smtClean="0"/>
              <a:t>GRUPO QUE APRESENTA: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660376" y="2132856"/>
            <a:ext cx="7416824" cy="4065315"/>
          </a:xfrm>
        </p:spPr>
        <p:txBody>
          <a:bodyPr>
            <a:noAutofit/>
          </a:bodyPr>
          <a:lstStyle/>
          <a:p>
            <a:r>
              <a:rPr lang="pt-BR" sz="2000" dirty="0" smtClean="0"/>
              <a:t>O trabalho será dividido em 5 partes:</a:t>
            </a:r>
          </a:p>
          <a:p>
            <a:pPr lvl="1"/>
            <a:r>
              <a:rPr lang="pt-BR" sz="1800" dirty="0" smtClean="0"/>
              <a:t>1. Tema/Objetivo/Pergunta</a:t>
            </a:r>
          </a:p>
          <a:p>
            <a:pPr lvl="1"/>
            <a:r>
              <a:rPr lang="pt-BR" sz="1800" dirty="0" smtClean="0"/>
              <a:t>2. Fonte de análise</a:t>
            </a:r>
          </a:p>
          <a:p>
            <a:pPr lvl="2"/>
            <a:r>
              <a:rPr lang="pt-BR" sz="1600" dirty="0" smtClean="0"/>
              <a:t>Os texto base serão de duas revista: Harvard Business </a:t>
            </a:r>
            <a:r>
              <a:rPr lang="pt-BR" sz="1600" dirty="0" err="1" smtClean="0"/>
              <a:t>Review</a:t>
            </a:r>
            <a:r>
              <a:rPr lang="pt-BR" sz="1600" dirty="0" smtClean="0"/>
              <a:t>, The </a:t>
            </a:r>
            <a:r>
              <a:rPr lang="pt-BR" sz="1600" dirty="0" err="1" smtClean="0"/>
              <a:t>Economist</a:t>
            </a:r>
            <a:r>
              <a:rPr lang="pt-BR" sz="1600" dirty="0" smtClean="0"/>
              <a:t>, Valor Econômico e Estadão.</a:t>
            </a:r>
          </a:p>
          <a:p>
            <a:pPr lvl="2"/>
            <a:r>
              <a:rPr lang="pt-BR" sz="1600" dirty="0" smtClean="0"/>
              <a:t>O material teórica terá com base os capítulos do livro da Teoria Geral da Administração do Chiavenato</a:t>
            </a:r>
          </a:p>
          <a:p>
            <a:pPr lvl="1"/>
            <a:r>
              <a:rPr lang="pt-BR" sz="1800" dirty="0" smtClean="0"/>
              <a:t>3. Referencial Teórico</a:t>
            </a:r>
          </a:p>
          <a:p>
            <a:pPr lvl="2"/>
            <a:r>
              <a:rPr lang="pt-BR" sz="1600" dirty="0" smtClean="0"/>
              <a:t>O material teórica terá com base os capítulos do livro da Teoria Geral da Administração do Chiavenato</a:t>
            </a:r>
          </a:p>
          <a:p>
            <a:pPr lvl="1"/>
            <a:r>
              <a:rPr lang="pt-BR" sz="1800" dirty="0" smtClean="0"/>
              <a:t>4. Aplicação e discussão da teoria</a:t>
            </a:r>
          </a:p>
          <a:p>
            <a:pPr lvl="1"/>
            <a:r>
              <a:rPr lang="pt-BR" sz="1800" dirty="0" smtClean="0"/>
              <a:t>5. Considerações Gerais</a:t>
            </a:r>
            <a:endParaRPr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7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</a:t>
            </a:r>
            <a:endParaRPr lang="pt-BR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3"/>
          </p:nvPr>
        </p:nvSpPr>
        <p:spPr>
          <a:xfrm>
            <a:off x="2411760" y="1417638"/>
            <a:ext cx="3297560" cy="639762"/>
          </a:xfrm>
        </p:spPr>
        <p:txBody>
          <a:bodyPr/>
          <a:lstStyle/>
          <a:p>
            <a:r>
              <a:rPr lang="pt-BR" dirty="0" smtClean="0"/>
              <a:t>DEMAIS GRUPOS</a:t>
            </a: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sz="quarter" idx="4"/>
          </p:nvPr>
        </p:nvSpPr>
        <p:spPr>
          <a:xfrm>
            <a:off x="611560" y="2174875"/>
            <a:ext cx="7465640" cy="3951288"/>
          </a:xfrm>
        </p:spPr>
        <p:txBody>
          <a:bodyPr/>
          <a:lstStyle/>
          <a:p>
            <a:pPr marL="114300" indent="0">
              <a:buNone/>
            </a:pPr>
            <a:r>
              <a:rPr lang="pt-BR" dirty="0" smtClean="0"/>
              <a:t>Todos vão ter que reler a teoria e fazer uma pergunta e uma réplica da resposta em grupo.</a:t>
            </a:r>
          </a:p>
          <a:p>
            <a:pPr marL="114300" indent="0">
              <a:buNone/>
            </a:pPr>
            <a:r>
              <a:rPr lang="pt-BR" dirty="0" smtClean="0"/>
              <a:t>VALE NOTA!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0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2826</TotalTime>
  <Words>919</Words>
  <Application>Microsoft Office PowerPoint</Application>
  <PresentationFormat>Apresentação na tela (4:3)</PresentationFormat>
  <Paragraphs>172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Arial</vt:lpstr>
      <vt:lpstr>Calibri</vt:lpstr>
      <vt:lpstr>Georgia</vt:lpstr>
      <vt:lpstr>Times New Roman</vt:lpstr>
      <vt:lpstr>Tema do Office</vt:lpstr>
      <vt:lpstr>Organização do trabalho</vt:lpstr>
      <vt:lpstr>Apresentação do PowerPoint</vt:lpstr>
      <vt:lpstr>Apresentação do PowerPoint</vt:lpstr>
      <vt:lpstr>Apresentação do PowerPoint</vt:lpstr>
      <vt:lpstr>MÉTODO DO TRABALHO</vt:lpstr>
      <vt:lpstr>ATIVIDADES</vt:lpstr>
      <vt:lpstr>ATIVIDADES</vt:lpstr>
      <vt:lpstr>ATIVIDADES</vt:lpstr>
      <vt:lpstr>ATIVIDADES</vt:lpstr>
      <vt:lpstr>Dinâmica da apresentação</vt:lpstr>
      <vt:lpstr>Apresentação do PowerPoint</vt:lpstr>
      <vt:lpstr>avaliação</vt:lpstr>
      <vt:lpstr>Apresentação do PowerPoint</vt:lpstr>
      <vt:lpstr>SUGESTÃO DE LAYOUT</vt:lpstr>
      <vt:lpstr>Apresentação do PowerPoint</vt:lpstr>
      <vt:lpstr>(Título do Trabalho)</vt:lpstr>
      <vt:lpstr>Estrutura (sugestão)</vt:lpstr>
      <vt:lpstr>Apresentação do PowerPoint</vt:lpstr>
      <vt:lpstr>3. Metodologia – ROTEIRO BÁSICO (projeto de pesquisa)</vt:lpstr>
      <vt:lpstr>4. Referencial Teórico</vt:lpstr>
      <vt:lpstr>5. Aplicação Prática</vt:lpstr>
      <vt:lpstr>6. Prática x Teórico</vt:lpstr>
      <vt:lpstr>7. Considerações Finais</vt:lpstr>
      <vt:lpstr>8. Referencias bibliográficas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Margarete Boteon</dc:creator>
  <cp:lastModifiedBy>Margarete Boteon</cp:lastModifiedBy>
  <cp:revision>96</cp:revision>
  <cp:lastPrinted>2015-10-15T19:43:10Z</cp:lastPrinted>
  <dcterms:created xsi:type="dcterms:W3CDTF">2014-02-18T23:34:38Z</dcterms:created>
  <dcterms:modified xsi:type="dcterms:W3CDTF">2017-09-01T16:18:46Z</dcterms:modified>
</cp:coreProperties>
</file>