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embeddedFontLs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72877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Comunicação e Design</a:t>
            </a: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789121"/>
            <a:ext cx="8272200" cy="7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Texto “Design como comunicação: uma abordagem semiótica”</a:t>
            </a:r>
            <a:br>
              <a:rPr lang="pt-BR"/>
            </a:br>
            <a:r>
              <a:rPr lang="pt-BR"/>
              <a:t> Vinicius Romanini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1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779662"/>
            <a:ext cx="8222100" cy="33638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dirty="0"/>
              <a:t>Articular signos para atingir efeitos comunicativos pragmáticos -  um determinado efeito prático;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dirty="0"/>
              <a:t>Sintaxe entre forma e conceito: relações formais entre um e outro</a:t>
            </a:r>
            <a:br>
              <a:rPr lang="pt-BR" dirty="0"/>
            </a:b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dirty="0"/>
              <a:t>Três formas de raciocínio:  dedução, indução, abdução</a:t>
            </a:r>
            <a:br>
              <a:rPr lang="pt-BR" dirty="0"/>
            </a:br>
            <a:endParaRPr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dirty="0"/>
              <a:t>A abdução testa hipóteses; interpreta. Exemplo dos feijões (</a:t>
            </a:r>
            <a:r>
              <a:rPr lang="pt-BR" dirty="0" err="1"/>
              <a:t>Peirce</a:t>
            </a:r>
            <a:r>
              <a:rPr lang="pt-BR" dirty="0" smtClean="0"/>
              <a:t>) </a:t>
            </a:r>
            <a:r>
              <a:rPr lang="pt-BR" dirty="0" smtClean="0">
                <a:sym typeface="Wingdings" panose="05000000000000000000" pitchFamily="2" charset="2"/>
              </a:rPr>
              <a:t> orientação / abertura para o futuro, não somente para o que já é conhecido</a:t>
            </a:r>
            <a:r>
              <a:rPr lang="pt-BR" dirty="0" smtClean="0"/>
              <a:t>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Empirismo / Pragmatismo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1) Todos os feijões daquela saca são brancos. Esses feijões são daquela saca. Logo, esses feijões são brancos (dedução</a:t>
            </a:r>
            <a:r>
              <a:rPr lang="pt-BR" dirty="0" smtClean="0"/>
              <a:t>).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2) Esses feijões são daquela saca. Esses feijões são brancos. Logo, todos os feijões daquela saca são brancos (indução).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3) Todos os feijões daquela saca são brancos. Esses feijões são brancos. Logo, esses feijões são daquela saca (abdução). </a:t>
            </a:r>
            <a:r>
              <a:rPr lang="pt-BR" dirty="0" smtClean="0"/>
              <a:t>”Inferência hipotética”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429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Exemplo do carro 4x4: “(...) o produto já nasce com interpretantes possíveis que procuram antecipar o efeito que terá no público-alvo.”</a:t>
            </a:r>
            <a:br>
              <a:rPr lang="pt-BR"/>
            </a:b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A matéria-prima do designer é o universo dos desejos…. e “desejos são feitos de signos”.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2-3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Desejo: mais vinculado à experiência estética;</a:t>
            </a:r>
            <a:br>
              <a:rPr lang="pt-BR"/>
            </a:b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Propósito: conceito; passou por uma elaboração lógica e pode conter preocupações éticas.</a:t>
            </a:r>
            <a:br>
              <a:rPr lang="pt-BR"/>
            </a:b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Propósito intelectual que guia a geração de interpretantes: a dimensão pragmática da teoria dos signos.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3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“Outro exemplo típico da semiose é a comunicação: uma determinada ideia, forma ou conceito é compartilhada, por meio de signos, entre um emissor e receptor, de sorte a produzir um efeito que é o resultado da comunicação.”</a:t>
            </a:r>
            <a:br>
              <a:rPr lang="pt-BR"/>
            </a:b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… o trabalho do designer é análogo ao do comunicador.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4 etapas</a:t>
            </a: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b="1"/>
              <a:t>Fundamentação,</a:t>
            </a:r>
            <a:r>
              <a:rPr lang="pt-BR"/>
              <a:t> brainstorm, formulação de repertório; fase ligada à abdução (raciocínio diagramático); desejável que os designer tenha experiências estéticas do mesmo universo do público;</a:t>
            </a:r>
            <a:br>
              <a:rPr lang="pt-BR"/>
            </a:b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b="1"/>
              <a:t>Presentação: </a:t>
            </a:r>
            <a:r>
              <a:rPr lang="pt-BR"/>
              <a:t>MVP; “criação de um signo que representa a essência do produto a ser desenvolvido.”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4 etapas</a:t>
            </a: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b="1"/>
              <a:t>Representação:</a:t>
            </a:r>
            <a:r>
              <a:rPr lang="pt-BR"/>
              <a:t> o funcionamento do signo propriamente falando; a capacidade do objeto em representar o conceito sintetizado na fundamentação;</a:t>
            </a:r>
            <a:br>
              <a:rPr lang="pt-BR"/>
            </a:b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 b="1"/>
              <a:t>Comunicação:</a:t>
            </a:r>
            <a:r>
              <a:rPr lang="pt-BR"/>
              <a:t> capacidade do objeto em transmitir  uma mensagem, gerando um efeito no receptor; um signo interpretante; “um processo de continuada interpretação e significação, guiada por um processo inteligente e que visa à construção de um interpretante final.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199</Words>
  <Application>Microsoft Office PowerPoint</Application>
  <PresentationFormat>Apresentação na tela (16:9)</PresentationFormat>
  <Paragraphs>26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Roboto</vt:lpstr>
      <vt:lpstr>Wingdings</vt:lpstr>
      <vt:lpstr>Material</vt:lpstr>
      <vt:lpstr>Comunicação e Design</vt:lpstr>
      <vt:lpstr>1</vt:lpstr>
      <vt:lpstr>Empirismo / Pragmatismo</vt:lpstr>
      <vt:lpstr>2</vt:lpstr>
      <vt:lpstr>2-3</vt:lpstr>
      <vt:lpstr>3</vt:lpstr>
      <vt:lpstr>4 etapas</vt:lpstr>
      <vt:lpstr>4 etapas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Comunicação e Design</dc:title>
  <dc:creator>Dosvald1</dc:creator>
  <cp:lastModifiedBy>User</cp:lastModifiedBy>
  <cp:revision>4</cp:revision>
  <dcterms:modified xsi:type="dcterms:W3CDTF">2018-04-17T19:38:49Z</dcterms:modified>
</cp:coreProperties>
</file>