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got\Downloads\WEBSTATS_XRU_CURRENT_D_DATAFLOW_Ex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got\Documents\MaDe\Teto%20e%20c&#226;mbio\Var%20cambio%20(version%20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igot\Documents\MaDe\Teto%20e%20c&#226;mbio\Var%20cambio%20(version%20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Câmbio X Juros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8980197620329046E-2"/>
          <c:y val="7.0031746031746042E-2"/>
          <c:w val="0.92789026758203696"/>
          <c:h val="0.78453260009165526"/>
        </c:manualLayout>
      </c:layout>
      <c:lineChart>
        <c:grouping val="standard"/>
        <c:varyColors val="0"/>
        <c:ser>
          <c:idx val="0"/>
          <c:order val="0"/>
          <c:tx>
            <c:strRef>
              <c:f>Planilha2!$B$1</c:f>
              <c:strCache>
                <c:ptCount val="1"/>
                <c:pt idx="0">
                  <c:v>Câmbio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Planilha2!$A$2:$A$311</c:f>
              <c:strCache>
                <c:ptCount val="309"/>
                <c:pt idx="0">
                  <c:v>1995.01</c:v>
                </c:pt>
                <c:pt idx="1">
                  <c:v>1995.02</c:v>
                </c:pt>
                <c:pt idx="2">
                  <c:v>1995.03</c:v>
                </c:pt>
                <c:pt idx="3">
                  <c:v>1995.04</c:v>
                </c:pt>
                <c:pt idx="4">
                  <c:v>1995.05</c:v>
                </c:pt>
                <c:pt idx="5">
                  <c:v>1995.06</c:v>
                </c:pt>
                <c:pt idx="6">
                  <c:v>1995.07</c:v>
                </c:pt>
                <c:pt idx="7">
                  <c:v>1995.08</c:v>
                </c:pt>
                <c:pt idx="8">
                  <c:v>1995.09</c:v>
                </c:pt>
                <c:pt idx="9">
                  <c:v>1995.10</c:v>
                </c:pt>
                <c:pt idx="10">
                  <c:v>1995.11</c:v>
                </c:pt>
                <c:pt idx="11">
                  <c:v>1995.12</c:v>
                </c:pt>
                <c:pt idx="12">
                  <c:v>1996.01</c:v>
                </c:pt>
                <c:pt idx="13">
                  <c:v>1996.02</c:v>
                </c:pt>
                <c:pt idx="14">
                  <c:v>1996.03</c:v>
                </c:pt>
                <c:pt idx="15">
                  <c:v>1996.04</c:v>
                </c:pt>
                <c:pt idx="16">
                  <c:v>1996.05</c:v>
                </c:pt>
                <c:pt idx="17">
                  <c:v>1996.06</c:v>
                </c:pt>
                <c:pt idx="18">
                  <c:v>1996.07</c:v>
                </c:pt>
                <c:pt idx="19">
                  <c:v>1996.08</c:v>
                </c:pt>
                <c:pt idx="20">
                  <c:v>1996.09</c:v>
                </c:pt>
                <c:pt idx="21">
                  <c:v>1996.10</c:v>
                </c:pt>
                <c:pt idx="22">
                  <c:v>1996.11</c:v>
                </c:pt>
                <c:pt idx="23">
                  <c:v>1996.12</c:v>
                </c:pt>
                <c:pt idx="24">
                  <c:v>1997.01</c:v>
                </c:pt>
                <c:pt idx="25">
                  <c:v>1997.02</c:v>
                </c:pt>
                <c:pt idx="26">
                  <c:v>1997.03</c:v>
                </c:pt>
                <c:pt idx="27">
                  <c:v>1997.04</c:v>
                </c:pt>
                <c:pt idx="28">
                  <c:v>1997.05</c:v>
                </c:pt>
                <c:pt idx="29">
                  <c:v>1997.06</c:v>
                </c:pt>
                <c:pt idx="30">
                  <c:v>1997.07</c:v>
                </c:pt>
                <c:pt idx="31">
                  <c:v>1997.08</c:v>
                </c:pt>
                <c:pt idx="32">
                  <c:v>1997.09</c:v>
                </c:pt>
                <c:pt idx="33">
                  <c:v>1997.10</c:v>
                </c:pt>
                <c:pt idx="34">
                  <c:v>1997.11</c:v>
                </c:pt>
                <c:pt idx="35">
                  <c:v>1997.12</c:v>
                </c:pt>
                <c:pt idx="36">
                  <c:v>1998.01</c:v>
                </c:pt>
                <c:pt idx="37">
                  <c:v>1998.02</c:v>
                </c:pt>
                <c:pt idx="38">
                  <c:v>1998.03</c:v>
                </c:pt>
                <c:pt idx="39">
                  <c:v>1998.04</c:v>
                </c:pt>
                <c:pt idx="40">
                  <c:v>1998.05</c:v>
                </c:pt>
                <c:pt idx="41">
                  <c:v>1998.06</c:v>
                </c:pt>
                <c:pt idx="42">
                  <c:v>1998.07</c:v>
                </c:pt>
                <c:pt idx="43">
                  <c:v>1998.08</c:v>
                </c:pt>
                <c:pt idx="44">
                  <c:v>1998.09</c:v>
                </c:pt>
                <c:pt idx="45">
                  <c:v>1998.10</c:v>
                </c:pt>
                <c:pt idx="46">
                  <c:v>1998.11</c:v>
                </c:pt>
                <c:pt idx="47">
                  <c:v>1998.12</c:v>
                </c:pt>
                <c:pt idx="48">
                  <c:v>1999.01</c:v>
                </c:pt>
                <c:pt idx="49">
                  <c:v>1999.02</c:v>
                </c:pt>
                <c:pt idx="50">
                  <c:v>1999.03</c:v>
                </c:pt>
                <c:pt idx="51">
                  <c:v>1999.04</c:v>
                </c:pt>
                <c:pt idx="52">
                  <c:v>1999.05</c:v>
                </c:pt>
                <c:pt idx="53">
                  <c:v>1999.06</c:v>
                </c:pt>
                <c:pt idx="54">
                  <c:v>1999.07</c:v>
                </c:pt>
                <c:pt idx="55">
                  <c:v>1999.08</c:v>
                </c:pt>
                <c:pt idx="56">
                  <c:v>1999.09</c:v>
                </c:pt>
                <c:pt idx="57">
                  <c:v>1999.10</c:v>
                </c:pt>
                <c:pt idx="58">
                  <c:v>1999.11</c:v>
                </c:pt>
                <c:pt idx="59">
                  <c:v>1999.12</c:v>
                </c:pt>
                <c:pt idx="60">
                  <c:v>2000.01</c:v>
                </c:pt>
                <c:pt idx="61">
                  <c:v>2000.02</c:v>
                </c:pt>
                <c:pt idx="62">
                  <c:v>2000.03</c:v>
                </c:pt>
                <c:pt idx="63">
                  <c:v>2000.04</c:v>
                </c:pt>
                <c:pt idx="64">
                  <c:v>2000.05</c:v>
                </c:pt>
                <c:pt idx="65">
                  <c:v>2000.06</c:v>
                </c:pt>
                <c:pt idx="66">
                  <c:v>2000.07</c:v>
                </c:pt>
                <c:pt idx="67">
                  <c:v>2000.08</c:v>
                </c:pt>
                <c:pt idx="68">
                  <c:v>2000.09</c:v>
                </c:pt>
                <c:pt idx="69">
                  <c:v>2000.10</c:v>
                </c:pt>
                <c:pt idx="70">
                  <c:v>2000.11</c:v>
                </c:pt>
                <c:pt idx="71">
                  <c:v>2000.12</c:v>
                </c:pt>
                <c:pt idx="72">
                  <c:v>2001.01</c:v>
                </c:pt>
                <c:pt idx="73">
                  <c:v>2001.02</c:v>
                </c:pt>
                <c:pt idx="74">
                  <c:v>2001.03</c:v>
                </c:pt>
                <c:pt idx="75">
                  <c:v>2001.04</c:v>
                </c:pt>
                <c:pt idx="76">
                  <c:v>2001.05</c:v>
                </c:pt>
                <c:pt idx="77">
                  <c:v>2001.06</c:v>
                </c:pt>
                <c:pt idx="78">
                  <c:v>2001.07</c:v>
                </c:pt>
                <c:pt idx="79">
                  <c:v>2001.08</c:v>
                </c:pt>
                <c:pt idx="80">
                  <c:v>2001.09</c:v>
                </c:pt>
                <c:pt idx="81">
                  <c:v>2001.10</c:v>
                </c:pt>
                <c:pt idx="82">
                  <c:v>2001.11</c:v>
                </c:pt>
                <c:pt idx="83">
                  <c:v>2001.12</c:v>
                </c:pt>
                <c:pt idx="84">
                  <c:v>2002.01</c:v>
                </c:pt>
                <c:pt idx="85">
                  <c:v>2002.02</c:v>
                </c:pt>
                <c:pt idx="86">
                  <c:v>2002.03</c:v>
                </c:pt>
                <c:pt idx="87">
                  <c:v>2002.04</c:v>
                </c:pt>
                <c:pt idx="88">
                  <c:v>2002.05</c:v>
                </c:pt>
                <c:pt idx="89">
                  <c:v>2002.06</c:v>
                </c:pt>
                <c:pt idx="90">
                  <c:v>2002.07</c:v>
                </c:pt>
                <c:pt idx="91">
                  <c:v>2002.08</c:v>
                </c:pt>
                <c:pt idx="92">
                  <c:v>2002.09</c:v>
                </c:pt>
                <c:pt idx="93">
                  <c:v>2002.10</c:v>
                </c:pt>
                <c:pt idx="94">
                  <c:v>2002.11</c:v>
                </c:pt>
                <c:pt idx="95">
                  <c:v>2002.12</c:v>
                </c:pt>
                <c:pt idx="96">
                  <c:v>2003.01</c:v>
                </c:pt>
                <c:pt idx="97">
                  <c:v>2003.02</c:v>
                </c:pt>
                <c:pt idx="98">
                  <c:v>2003.03</c:v>
                </c:pt>
                <c:pt idx="99">
                  <c:v>2003.04</c:v>
                </c:pt>
                <c:pt idx="100">
                  <c:v>2003.05</c:v>
                </c:pt>
                <c:pt idx="101">
                  <c:v>2003.06</c:v>
                </c:pt>
                <c:pt idx="102">
                  <c:v>2003.07</c:v>
                </c:pt>
                <c:pt idx="103">
                  <c:v>2003.08</c:v>
                </c:pt>
                <c:pt idx="104">
                  <c:v>2003.09</c:v>
                </c:pt>
                <c:pt idx="105">
                  <c:v>2003.10</c:v>
                </c:pt>
                <c:pt idx="106">
                  <c:v>2003.11</c:v>
                </c:pt>
                <c:pt idx="107">
                  <c:v>2003.12</c:v>
                </c:pt>
                <c:pt idx="108">
                  <c:v>2004.01</c:v>
                </c:pt>
                <c:pt idx="109">
                  <c:v>2004.02</c:v>
                </c:pt>
                <c:pt idx="110">
                  <c:v>2004.03</c:v>
                </c:pt>
                <c:pt idx="111">
                  <c:v>2004.04</c:v>
                </c:pt>
                <c:pt idx="112">
                  <c:v>2004.05</c:v>
                </c:pt>
                <c:pt idx="113">
                  <c:v>2004.06</c:v>
                </c:pt>
                <c:pt idx="114">
                  <c:v>2004.07</c:v>
                </c:pt>
                <c:pt idx="115">
                  <c:v>2004.08</c:v>
                </c:pt>
                <c:pt idx="116">
                  <c:v>2004.09</c:v>
                </c:pt>
                <c:pt idx="117">
                  <c:v>2004.10</c:v>
                </c:pt>
                <c:pt idx="118">
                  <c:v>2004.11</c:v>
                </c:pt>
                <c:pt idx="119">
                  <c:v>2004.12</c:v>
                </c:pt>
                <c:pt idx="120">
                  <c:v>2005.01</c:v>
                </c:pt>
                <c:pt idx="121">
                  <c:v>2005.02</c:v>
                </c:pt>
                <c:pt idx="122">
                  <c:v>2005.03</c:v>
                </c:pt>
                <c:pt idx="123">
                  <c:v>2005.04</c:v>
                </c:pt>
                <c:pt idx="124">
                  <c:v>2005.05</c:v>
                </c:pt>
                <c:pt idx="125">
                  <c:v>2005.06</c:v>
                </c:pt>
                <c:pt idx="126">
                  <c:v>2005.07</c:v>
                </c:pt>
                <c:pt idx="127">
                  <c:v>2005.08</c:v>
                </c:pt>
                <c:pt idx="128">
                  <c:v>2005.09</c:v>
                </c:pt>
                <c:pt idx="129">
                  <c:v>2005.10</c:v>
                </c:pt>
                <c:pt idx="130">
                  <c:v>2005.11</c:v>
                </c:pt>
                <c:pt idx="131">
                  <c:v>2005.12</c:v>
                </c:pt>
                <c:pt idx="132">
                  <c:v>2006.01</c:v>
                </c:pt>
                <c:pt idx="133">
                  <c:v>2006.02</c:v>
                </c:pt>
                <c:pt idx="134">
                  <c:v>2006.03</c:v>
                </c:pt>
                <c:pt idx="135">
                  <c:v>2006.04</c:v>
                </c:pt>
                <c:pt idx="136">
                  <c:v>2006.05</c:v>
                </c:pt>
                <c:pt idx="137">
                  <c:v>2006.06</c:v>
                </c:pt>
                <c:pt idx="138">
                  <c:v>2006.07</c:v>
                </c:pt>
                <c:pt idx="139">
                  <c:v>2006.08</c:v>
                </c:pt>
                <c:pt idx="140">
                  <c:v>2006.09</c:v>
                </c:pt>
                <c:pt idx="141">
                  <c:v>2006.10</c:v>
                </c:pt>
                <c:pt idx="142">
                  <c:v>2006.11</c:v>
                </c:pt>
                <c:pt idx="143">
                  <c:v>2006.12</c:v>
                </c:pt>
                <c:pt idx="144">
                  <c:v>2007.01</c:v>
                </c:pt>
                <c:pt idx="145">
                  <c:v>2007.02</c:v>
                </c:pt>
                <c:pt idx="146">
                  <c:v>2007.03</c:v>
                </c:pt>
                <c:pt idx="147">
                  <c:v>2007.04</c:v>
                </c:pt>
                <c:pt idx="148">
                  <c:v>2007.05</c:v>
                </c:pt>
                <c:pt idx="149">
                  <c:v>2007.06</c:v>
                </c:pt>
                <c:pt idx="150">
                  <c:v>2007.07</c:v>
                </c:pt>
                <c:pt idx="151">
                  <c:v>2007.08</c:v>
                </c:pt>
                <c:pt idx="152">
                  <c:v>2007.09</c:v>
                </c:pt>
                <c:pt idx="153">
                  <c:v>2007.10</c:v>
                </c:pt>
                <c:pt idx="154">
                  <c:v>2007.11</c:v>
                </c:pt>
                <c:pt idx="155">
                  <c:v>2007.12</c:v>
                </c:pt>
                <c:pt idx="156">
                  <c:v>2008.01</c:v>
                </c:pt>
                <c:pt idx="157">
                  <c:v>2008.02</c:v>
                </c:pt>
                <c:pt idx="158">
                  <c:v>2008.03</c:v>
                </c:pt>
                <c:pt idx="159">
                  <c:v>2008.04</c:v>
                </c:pt>
                <c:pt idx="160">
                  <c:v>2008.05</c:v>
                </c:pt>
                <c:pt idx="161">
                  <c:v>2008.06</c:v>
                </c:pt>
                <c:pt idx="162">
                  <c:v>2008.07</c:v>
                </c:pt>
                <c:pt idx="163">
                  <c:v>2008.08</c:v>
                </c:pt>
                <c:pt idx="164">
                  <c:v>2008.09</c:v>
                </c:pt>
                <c:pt idx="165">
                  <c:v>2008.10</c:v>
                </c:pt>
                <c:pt idx="166">
                  <c:v>2008.11</c:v>
                </c:pt>
                <c:pt idx="167">
                  <c:v>2008.12</c:v>
                </c:pt>
                <c:pt idx="168">
                  <c:v>2009.01</c:v>
                </c:pt>
                <c:pt idx="169">
                  <c:v>2009.02</c:v>
                </c:pt>
                <c:pt idx="170">
                  <c:v>2009.03</c:v>
                </c:pt>
                <c:pt idx="171">
                  <c:v>2009.04</c:v>
                </c:pt>
                <c:pt idx="172">
                  <c:v>2009.05</c:v>
                </c:pt>
                <c:pt idx="173">
                  <c:v>2009.06</c:v>
                </c:pt>
                <c:pt idx="174">
                  <c:v>2009.07</c:v>
                </c:pt>
                <c:pt idx="175">
                  <c:v>2009.08</c:v>
                </c:pt>
                <c:pt idx="176">
                  <c:v>2009.09</c:v>
                </c:pt>
                <c:pt idx="177">
                  <c:v>2009.10</c:v>
                </c:pt>
                <c:pt idx="178">
                  <c:v>2009.11</c:v>
                </c:pt>
                <c:pt idx="179">
                  <c:v>2009.12</c:v>
                </c:pt>
                <c:pt idx="180">
                  <c:v>2010.01</c:v>
                </c:pt>
                <c:pt idx="181">
                  <c:v>2010.02</c:v>
                </c:pt>
                <c:pt idx="182">
                  <c:v>2010.03</c:v>
                </c:pt>
                <c:pt idx="183">
                  <c:v>2010.04</c:v>
                </c:pt>
                <c:pt idx="184">
                  <c:v>2010.05</c:v>
                </c:pt>
                <c:pt idx="185">
                  <c:v>2010.06</c:v>
                </c:pt>
                <c:pt idx="186">
                  <c:v>2010.07</c:v>
                </c:pt>
                <c:pt idx="187">
                  <c:v>2010.08</c:v>
                </c:pt>
                <c:pt idx="188">
                  <c:v>2010.09</c:v>
                </c:pt>
                <c:pt idx="189">
                  <c:v>2010.10</c:v>
                </c:pt>
                <c:pt idx="190">
                  <c:v>2010.11</c:v>
                </c:pt>
                <c:pt idx="191">
                  <c:v>2010.12</c:v>
                </c:pt>
                <c:pt idx="192">
                  <c:v>2011.01</c:v>
                </c:pt>
                <c:pt idx="193">
                  <c:v>2011.02</c:v>
                </c:pt>
                <c:pt idx="194">
                  <c:v>2011.03</c:v>
                </c:pt>
                <c:pt idx="195">
                  <c:v>2011.04</c:v>
                </c:pt>
                <c:pt idx="196">
                  <c:v>2011.05</c:v>
                </c:pt>
                <c:pt idx="197">
                  <c:v>2011.06</c:v>
                </c:pt>
                <c:pt idx="198">
                  <c:v>2011.07</c:v>
                </c:pt>
                <c:pt idx="199">
                  <c:v>2011.08</c:v>
                </c:pt>
                <c:pt idx="200">
                  <c:v>2011.09</c:v>
                </c:pt>
                <c:pt idx="201">
                  <c:v>2011.10</c:v>
                </c:pt>
                <c:pt idx="202">
                  <c:v>2011.11</c:v>
                </c:pt>
                <c:pt idx="203">
                  <c:v>2011.12</c:v>
                </c:pt>
                <c:pt idx="204">
                  <c:v>2012.01</c:v>
                </c:pt>
                <c:pt idx="205">
                  <c:v>2012.02</c:v>
                </c:pt>
                <c:pt idx="206">
                  <c:v>2012.03</c:v>
                </c:pt>
                <c:pt idx="207">
                  <c:v>2012.04</c:v>
                </c:pt>
                <c:pt idx="208">
                  <c:v>2012.05</c:v>
                </c:pt>
                <c:pt idx="209">
                  <c:v>2012.06</c:v>
                </c:pt>
                <c:pt idx="210">
                  <c:v>2012.07</c:v>
                </c:pt>
                <c:pt idx="211">
                  <c:v>2012.08</c:v>
                </c:pt>
                <c:pt idx="212">
                  <c:v>2012.09</c:v>
                </c:pt>
                <c:pt idx="213">
                  <c:v>2012.10</c:v>
                </c:pt>
                <c:pt idx="214">
                  <c:v>2012.11</c:v>
                </c:pt>
                <c:pt idx="215">
                  <c:v>2012.12</c:v>
                </c:pt>
                <c:pt idx="216">
                  <c:v>2013.01</c:v>
                </c:pt>
                <c:pt idx="217">
                  <c:v>2013.02</c:v>
                </c:pt>
                <c:pt idx="218">
                  <c:v>2013.03</c:v>
                </c:pt>
                <c:pt idx="219">
                  <c:v>2013.04</c:v>
                </c:pt>
                <c:pt idx="220">
                  <c:v>2013.05</c:v>
                </c:pt>
                <c:pt idx="221">
                  <c:v>2013.06</c:v>
                </c:pt>
                <c:pt idx="222">
                  <c:v>2013.07</c:v>
                </c:pt>
                <c:pt idx="223">
                  <c:v>2013.08</c:v>
                </c:pt>
                <c:pt idx="224">
                  <c:v>2013.09</c:v>
                </c:pt>
                <c:pt idx="225">
                  <c:v>2013.10</c:v>
                </c:pt>
                <c:pt idx="226">
                  <c:v>2013.11</c:v>
                </c:pt>
                <c:pt idx="227">
                  <c:v>2013.12</c:v>
                </c:pt>
                <c:pt idx="228">
                  <c:v>2014.01</c:v>
                </c:pt>
                <c:pt idx="229">
                  <c:v>2014.02</c:v>
                </c:pt>
                <c:pt idx="230">
                  <c:v>2014.03</c:v>
                </c:pt>
                <c:pt idx="231">
                  <c:v>2014.04</c:v>
                </c:pt>
                <c:pt idx="232">
                  <c:v>2014.05</c:v>
                </c:pt>
                <c:pt idx="233">
                  <c:v>2014.06</c:v>
                </c:pt>
                <c:pt idx="234">
                  <c:v>2014.07</c:v>
                </c:pt>
                <c:pt idx="235">
                  <c:v>2014.08</c:v>
                </c:pt>
                <c:pt idx="236">
                  <c:v>2014.09</c:v>
                </c:pt>
                <c:pt idx="237">
                  <c:v>2014.10</c:v>
                </c:pt>
                <c:pt idx="238">
                  <c:v>2014.11</c:v>
                </c:pt>
                <c:pt idx="239">
                  <c:v>2014.12</c:v>
                </c:pt>
                <c:pt idx="240">
                  <c:v>2015.01</c:v>
                </c:pt>
                <c:pt idx="241">
                  <c:v>2015.02</c:v>
                </c:pt>
                <c:pt idx="242">
                  <c:v>2015.03</c:v>
                </c:pt>
                <c:pt idx="243">
                  <c:v>2015.04</c:v>
                </c:pt>
                <c:pt idx="244">
                  <c:v>2015.05</c:v>
                </c:pt>
                <c:pt idx="245">
                  <c:v>2015.06</c:v>
                </c:pt>
                <c:pt idx="246">
                  <c:v>2015.07</c:v>
                </c:pt>
                <c:pt idx="247">
                  <c:v>2015.08</c:v>
                </c:pt>
                <c:pt idx="248">
                  <c:v>2015.09</c:v>
                </c:pt>
                <c:pt idx="249">
                  <c:v>2015.10</c:v>
                </c:pt>
                <c:pt idx="250">
                  <c:v>2015.11</c:v>
                </c:pt>
                <c:pt idx="251">
                  <c:v>2015.12</c:v>
                </c:pt>
                <c:pt idx="252">
                  <c:v>2016.01</c:v>
                </c:pt>
                <c:pt idx="253">
                  <c:v>2016.02</c:v>
                </c:pt>
                <c:pt idx="254">
                  <c:v>2016.03</c:v>
                </c:pt>
                <c:pt idx="255">
                  <c:v>2016.04</c:v>
                </c:pt>
                <c:pt idx="256">
                  <c:v>2016.05</c:v>
                </c:pt>
                <c:pt idx="257">
                  <c:v>2016.06</c:v>
                </c:pt>
                <c:pt idx="258">
                  <c:v>2016.07</c:v>
                </c:pt>
                <c:pt idx="259">
                  <c:v>2016.08</c:v>
                </c:pt>
                <c:pt idx="260">
                  <c:v>2016.09</c:v>
                </c:pt>
                <c:pt idx="261">
                  <c:v>2016.10</c:v>
                </c:pt>
                <c:pt idx="262">
                  <c:v>2016.11</c:v>
                </c:pt>
                <c:pt idx="263">
                  <c:v>2016.12</c:v>
                </c:pt>
                <c:pt idx="264">
                  <c:v>2017.01</c:v>
                </c:pt>
                <c:pt idx="265">
                  <c:v>2017.02</c:v>
                </c:pt>
                <c:pt idx="266">
                  <c:v>2017.03</c:v>
                </c:pt>
                <c:pt idx="267">
                  <c:v>2017.04</c:v>
                </c:pt>
                <c:pt idx="268">
                  <c:v>2017.05</c:v>
                </c:pt>
                <c:pt idx="269">
                  <c:v>2017.06</c:v>
                </c:pt>
                <c:pt idx="270">
                  <c:v>2017.07</c:v>
                </c:pt>
                <c:pt idx="271">
                  <c:v>2017.08</c:v>
                </c:pt>
                <c:pt idx="272">
                  <c:v>2017.09</c:v>
                </c:pt>
                <c:pt idx="273">
                  <c:v>2017.10</c:v>
                </c:pt>
                <c:pt idx="274">
                  <c:v>2017.11</c:v>
                </c:pt>
                <c:pt idx="275">
                  <c:v>2017.12</c:v>
                </c:pt>
                <c:pt idx="276">
                  <c:v>2018.01</c:v>
                </c:pt>
                <c:pt idx="277">
                  <c:v>2018.02</c:v>
                </c:pt>
                <c:pt idx="278">
                  <c:v>2018.03</c:v>
                </c:pt>
                <c:pt idx="279">
                  <c:v>2018.04</c:v>
                </c:pt>
                <c:pt idx="280">
                  <c:v>2018.05</c:v>
                </c:pt>
                <c:pt idx="281">
                  <c:v>2018.06</c:v>
                </c:pt>
                <c:pt idx="282">
                  <c:v>2018.07</c:v>
                </c:pt>
                <c:pt idx="283">
                  <c:v>2018.08</c:v>
                </c:pt>
                <c:pt idx="284">
                  <c:v>2018.09</c:v>
                </c:pt>
                <c:pt idx="285">
                  <c:v>2018.10</c:v>
                </c:pt>
                <c:pt idx="286">
                  <c:v>2018.11</c:v>
                </c:pt>
                <c:pt idx="287">
                  <c:v>2018.12</c:v>
                </c:pt>
                <c:pt idx="288">
                  <c:v>2019.01</c:v>
                </c:pt>
                <c:pt idx="289">
                  <c:v>2019.02</c:v>
                </c:pt>
                <c:pt idx="290">
                  <c:v>2019.03</c:v>
                </c:pt>
                <c:pt idx="291">
                  <c:v>2019.04</c:v>
                </c:pt>
                <c:pt idx="292">
                  <c:v>2019.05</c:v>
                </c:pt>
                <c:pt idx="293">
                  <c:v>2019.06</c:v>
                </c:pt>
                <c:pt idx="294">
                  <c:v>2019.07</c:v>
                </c:pt>
                <c:pt idx="295">
                  <c:v>2019.08</c:v>
                </c:pt>
                <c:pt idx="296">
                  <c:v>2019.09</c:v>
                </c:pt>
                <c:pt idx="297">
                  <c:v>2019.10</c:v>
                </c:pt>
                <c:pt idx="298">
                  <c:v>2019.11</c:v>
                </c:pt>
                <c:pt idx="299">
                  <c:v>2019.12</c:v>
                </c:pt>
                <c:pt idx="300">
                  <c:v>2020.01</c:v>
                </c:pt>
                <c:pt idx="301">
                  <c:v>2020.02</c:v>
                </c:pt>
                <c:pt idx="302">
                  <c:v>2020.03</c:v>
                </c:pt>
                <c:pt idx="303">
                  <c:v>2020.04</c:v>
                </c:pt>
                <c:pt idx="304">
                  <c:v>2020.05</c:v>
                </c:pt>
                <c:pt idx="305">
                  <c:v>2020.06</c:v>
                </c:pt>
                <c:pt idx="306">
                  <c:v>2020.07</c:v>
                </c:pt>
                <c:pt idx="307">
                  <c:v>2020.08</c:v>
                </c:pt>
                <c:pt idx="308">
                  <c:v>2020.09</c:v>
                </c:pt>
              </c:strCache>
            </c:strRef>
          </c:cat>
          <c:val>
            <c:numRef>
              <c:f>Planilha2!$B$2:$B$311</c:f>
              <c:numCache>
                <c:formatCode>General</c:formatCode>
                <c:ptCount val="310"/>
                <c:pt idx="0">
                  <c:v>0.85</c:v>
                </c:pt>
                <c:pt idx="1">
                  <c:v>0.84</c:v>
                </c:pt>
                <c:pt idx="2">
                  <c:v>0.89</c:v>
                </c:pt>
                <c:pt idx="3">
                  <c:v>0.91</c:v>
                </c:pt>
                <c:pt idx="4">
                  <c:v>0.9</c:v>
                </c:pt>
                <c:pt idx="5">
                  <c:v>0.91</c:v>
                </c:pt>
                <c:pt idx="6">
                  <c:v>0.93</c:v>
                </c:pt>
                <c:pt idx="7">
                  <c:v>0.94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0.97</c:v>
                </c:pt>
                <c:pt idx="13">
                  <c:v>0.98</c:v>
                </c:pt>
                <c:pt idx="14">
                  <c:v>0.99</c:v>
                </c:pt>
                <c:pt idx="15">
                  <c:v>0.99</c:v>
                </c:pt>
                <c:pt idx="16">
                  <c:v>1</c:v>
                </c:pt>
                <c:pt idx="17">
                  <c:v>1</c:v>
                </c:pt>
                <c:pt idx="18">
                  <c:v>1.01</c:v>
                </c:pt>
                <c:pt idx="19">
                  <c:v>1.01</c:v>
                </c:pt>
                <c:pt idx="20">
                  <c:v>1.02</c:v>
                </c:pt>
                <c:pt idx="21">
                  <c:v>1.03</c:v>
                </c:pt>
                <c:pt idx="22">
                  <c:v>1.03</c:v>
                </c:pt>
                <c:pt idx="23">
                  <c:v>1.04</c:v>
                </c:pt>
                <c:pt idx="24">
                  <c:v>1.04</c:v>
                </c:pt>
                <c:pt idx="25">
                  <c:v>1.05</c:v>
                </c:pt>
                <c:pt idx="26">
                  <c:v>1.06</c:v>
                </c:pt>
                <c:pt idx="27">
                  <c:v>1.06</c:v>
                </c:pt>
                <c:pt idx="28">
                  <c:v>1.07</c:v>
                </c:pt>
                <c:pt idx="29">
                  <c:v>1.07</c:v>
                </c:pt>
                <c:pt idx="30">
                  <c:v>1.08</c:v>
                </c:pt>
                <c:pt idx="31">
                  <c:v>1.0900000000000001</c:v>
                </c:pt>
                <c:pt idx="32">
                  <c:v>1.0900000000000001</c:v>
                </c:pt>
                <c:pt idx="33">
                  <c:v>1.1000000000000001</c:v>
                </c:pt>
                <c:pt idx="34">
                  <c:v>1.1100000000000001</c:v>
                </c:pt>
                <c:pt idx="35">
                  <c:v>1.1100000000000001</c:v>
                </c:pt>
                <c:pt idx="36">
                  <c:v>1.1200000000000001</c:v>
                </c:pt>
                <c:pt idx="37">
                  <c:v>1.1299999999999999</c:v>
                </c:pt>
                <c:pt idx="38">
                  <c:v>1.1299999999999999</c:v>
                </c:pt>
                <c:pt idx="39">
                  <c:v>1.1399999999999999</c:v>
                </c:pt>
                <c:pt idx="40">
                  <c:v>1.1499999999999999</c:v>
                </c:pt>
                <c:pt idx="41">
                  <c:v>1.1499999999999999</c:v>
                </c:pt>
                <c:pt idx="42">
                  <c:v>1.1599999999999999</c:v>
                </c:pt>
                <c:pt idx="43">
                  <c:v>1.17</c:v>
                </c:pt>
                <c:pt idx="44">
                  <c:v>1.18</c:v>
                </c:pt>
                <c:pt idx="45">
                  <c:v>1.19</c:v>
                </c:pt>
                <c:pt idx="46">
                  <c:v>1.19</c:v>
                </c:pt>
                <c:pt idx="47">
                  <c:v>1.21</c:v>
                </c:pt>
                <c:pt idx="48">
                  <c:v>1.5</c:v>
                </c:pt>
                <c:pt idx="49">
                  <c:v>1.91</c:v>
                </c:pt>
                <c:pt idx="50">
                  <c:v>1.9</c:v>
                </c:pt>
                <c:pt idx="51">
                  <c:v>1.69</c:v>
                </c:pt>
                <c:pt idx="52">
                  <c:v>1.68</c:v>
                </c:pt>
                <c:pt idx="53">
                  <c:v>1.77</c:v>
                </c:pt>
                <c:pt idx="54">
                  <c:v>1.8</c:v>
                </c:pt>
                <c:pt idx="55">
                  <c:v>1.88</c:v>
                </c:pt>
                <c:pt idx="56">
                  <c:v>1.9</c:v>
                </c:pt>
                <c:pt idx="57">
                  <c:v>1.97</c:v>
                </c:pt>
                <c:pt idx="58">
                  <c:v>1.93</c:v>
                </c:pt>
                <c:pt idx="59">
                  <c:v>1.84</c:v>
                </c:pt>
                <c:pt idx="60">
                  <c:v>1.8</c:v>
                </c:pt>
                <c:pt idx="61">
                  <c:v>1.78</c:v>
                </c:pt>
                <c:pt idx="62">
                  <c:v>1.74</c:v>
                </c:pt>
                <c:pt idx="63">
                  <c:v>1.77</c:v>
                </c:pt>
                <c:pt idx="64">
                  <c:v>1.83</c:v>
                </c:pt>
                <c:pt idx="65">
                  <c:v>1.81</c:v>
                </c:pt>
                <c:pt idx="66">
                  <c:v>1.8</c:v>
                </c:pt>
                <c:pt idx="67">
                  <c:v>1.81</c:v>
                </c:pt>
                <c:pt idx="68">
                  <c:v>1.84</c:v>
                </c:pt>
                <c:pt idx="69">
                  <c:v>1.88</c:v>
                </c:pt>
                <c:pt idx="70">
                  <c:v>1.95</c:v>
                </c:pt>
                <c:pt idx="71">
                  <c:v>1.96</c:v>
                </c:pt>
                <c:pt idx="72">
                  <c:v>1.95</c:v>
                </c:pt>
                <c:pt idx="73">
                  <c:v>2</c:v>
                </c:pt>
                <c:pt idx="74">
                  <c:v>2.09</c:v>
                </c:pt>
                <c:pt idx="75">
                  <c:v>2.19</c:v>
                </c:pt>
                <c:pt idx="76">
                  <c:v>2.2999999999999998</c:v>
                </c:pt>
                <c:pt idx="77">
                  <c:v>2.38</c:v>
                </c:pt>
                <c:pt idx="78">
                  <c:v>2.4700000000000002</c:v>
                </c:pt>
                <c:pt idx="79">
                  <c:v>2.5099999999999998</c:v>
                </c:pt>
                <c:pt idx="80">
                  <c:v>2.67</c:v>
                </c:pt>
                <c:pt idx="81">
                  <c:v>2.74</c:v>
                </c:pt>
                <c:pt idx="82">
                  <c:v>2.54</c:v>
                </c:pt>
                <c:pt idx="83">
                  <c:v>2.36</c:v>
                </c:pt>
                <c:pt idx="84">
                  <c:v>2.38</c:v>
                </c:pt>
                <c:pt idx="85">
                  <c:v>2.42</c:v>
                </c:pt>
                <c:pt idx="86">
                  <c:v>2.35</c:v>
                </c:pt>
                <c:pt idx="87">
                  <c:v>2.3199999999999998</c:v>
                </c:pt>
                <c:pt idx="88">
                  <c:v>2.48</c:v>
                </c:pt>
                <c:pt idx="89">
                  <c:v>2.71</c:v>
                </c:pt>
                <c:pt idx="90">
                  <c:v>2.93</c:v>
                </c:pt>
                <c:pt idx="91">
                  <c:v>3.11</c:v>
                </c:pt>
                <c:pt idx="92">
                  <c:v>3.34</c:v>
                </c:pt>
                <c:pt idx="93">
                  <c:v>3.81</c:v>
                </c:pt>
                <c:pt idx="94">
                  <c:v>3.58</c:v>
                </c:pt>
                <c:pt idx="95">
                  <c:v>3.63</c:v>
                </c:pt>
                <c:pt idx="96">
                  <c:v>3.44</c:v>
                </c:pt>
                <c:pt idx="97">
                  <c:v>3.59</c:v>
                </c:pt>
                <c:pt idx="98">
                  <c:v>3.45</c:v>
                </c:pt>
                <c:pt idx="99">
                  <c:v>3.12</c:v>
                </c:pt>
                <c:pt idx="100">
                  <c:v>2.96</c:v>
                </c:pt>
                <c:pt idx="101">
                  <c:v>2.88</c:v>
                </c:pt>
                <c:pt idx="102">
                  <c:v>2.88</c:v>
                </c:pt>
                <c:pt idx="103">
                  <c:v>3</c:v>
                </c:pt>
                <c:pt idx="104">
                  <c:v>2.92</c:v>
                </c:pt>
                <c:pt idx="105">
                  <c:v>2.86</c:v>
                </c:pt>
                <c:pt idx="106">
                  <c:v>2.91</c:v>
                </c:pt>
                <c:pt idx="107">
                  <c:v>2.93</c:v>
                </c:pt>
                <c:pt idx="108">
                  <c:v>2.85</c:v>
                </c:pt>
                <c:pt idx="109">
                  <c:v>2.93</c:v>
                </c:pt>
                <c:pt idx="110">
                  <c:v>2.91</c:v>
                </c:pt>
                <c:pt idx="111">
                  <c:v>2.91</c:v>
                </c:pt>
                <c:pt idx="112">
                  <c:v>3.1</c:v>
                </c:pt>
                <c:pt idx="113">
                  <c:v>3.13</c:v>
                </c:pt>
                <c:pt idx="114">
                  <c:v>3.04</c:v>
                </c:pt>
                <c:pt idx="115">
                  <c:v>3</c:v>
                </c:pt>
                <c:pt idx="116">
                  <c:v>2.89</c:v>
                </c:pt>
                <c:pt idx="117">
                  <c:v>2.85</c:v>
                </c:pt>
                <c:pt idx="118">
                  <c:v>2.79</c:v>
                </c:pt>
                <c:pt idx="119">
                  <c:v>2.72</c:v>
                </c:pt>
                <c:pt idx="120">
                  <c:v>2.69</c:v>
                </c:pt>
                <c:pt idx="121">
                  <c:v>2.6</c:v>
                </c:pt>
                <c:pt idx="122">
                  <c:v>2.7</c:v>
                </c:pt>
                <c:pt idx="123">
                  <c:v>2.58</c:v>
                </c:pt>
                <c:pt idx="124">
                  <c:v>2.4500000000000002</c:v>
                </c:pt>
                <c:pt idx="125">
                  <c:v>2.41</c:v>
                </c:pt>
                <c:pt idx="126">
                  <c:v>2.37</c:v>
                </c:pt>
                <c:pt idx="127">
                  <c:v>2.36</c:v>
                </c:pt>
                <c:pt idx="128">
                  <c:v>2.29</c:v>
                </c:pt>
                <c:pt idx="129">
                  <c:v>2.2599999999999998</c:v>
                </c:pt>
                <c:pt idx="130">
                  <c:v>2.21</c:v>
                </c:pt>
                <c:pt idx="131">
                  <c:v>2.29</c:v>
                </c:pt>
                <c:pt idx="132">
                  <c:v>2.27</c:v>
                </c:pt>
                <c:pt idx="133">
                  <c:v>2.16</c:v>
                </c:pt>
                <c:pt idx="134">
                  <c:v>2.15</c:v>
                </c:pt>
                <c:pt idx="135">
                  <c:v>2.13</c:v>
                </c:pt>
                <c:pt idx="136">
                  <c:v>2.1800000000000002</c:v>
                </c:pt>
                <c:pt idx="137">
                  <c:v>2.25</c:v>
                </c:pt>
                <c:pt idx="138">
                  <c:v>2.19</c:v>
                </c:pt>
                <c:pt idx="139">
                  <c:v>2.16</c:v>
                </c:pt>
                <c:pt idx="140">
                  <c:v>2.17</c:v>
                </c:pt>
                <c:pt idx="141">
                  <c:v>2.15</c:v>
                </c:pt>
                <c:pt idx="142">
                  <c:v>2.16</c:v>
                </c:pt>
                <c:pt idx="143">
                  <c:v>2.15</c:v>
                </c:pt>
                <c:pt idx="144">
                  <c:v>2.14</c:v>
                </c:pt>
                <c:pt idx="145">
                  <c:v>2.1</c:v>
                </c:pt>
                <c:pt idx="146">
                  <c:v>2.09</c:v>
                </c:pt>
                <c:pt idx="147">
                  <c:v>2.0299999999999998</c:v>
                </c:pt>
                <c:pt idx="148">
                  <c:v>1.98</c:v>
                </c:pt>
                <c:pt idx="149">
                  <c:v>1.93</c:v>
                </c:pt>
                <c:pt idx="150">
                  <c:v>1.88</c:v>
                </c:pt>
                <c:pt idx="151">
                  <c:v>1.97</c:v>
                </c:pt>
                <c:pt idx="152">
                  <c:v>1.9</c:v>
                </c:pt>
                <c:pt idx="153">
                  <c:v>1.8</c:v>
                </c:pt>
                <c:pt idx="154">
                  <c:v>1.77</c:v>
                </c:pt>
                <c:pt idx="155">
                  <c:v>1.79</c:v>
                </c:pt>
                <c:pt idx="156">
                  <c:v>1.77</c:v>
                </c:pt>
                <c:pt idx="157">
                  <c:v>1.73</c:v>
                </c:pt>
                <c:pt idx="158">
                  <c:v>1.71</c:v>
                </c:pt>
                <c:pt idx="159">
                  <c:v>1.69</c:v>
                </c:pt>
                <c:pt idx="160">
                  <c:v>1.66</c:v>
                </c:pt>
                <c:pt idx="161">
                  <c:v>1.62</c:v>
                </c:pt>
                <c:pt idx="162">
                  <c:v>1.59</c:v>
                </c:pt>
                <c:pt idx="163">
                  <c:v>1.61</c:v>
                </c:pt>
                <c:pt idx="164">
                  <c:v>1.8</c:v>
                </c:pt>
                <c:pt idx="165">
                  <c:v>2.17</c:v>
                </c:pt>
                <c:pt idx="166">
                  <c:v>2.27</c:v>
                </c:pt>
                <c:pt idx="167">
                  <c:v>2.39</c:v>
                </c:pt>
                <c:pt idx="168">
                  <c:v>2.31</c:v>
                </c:pt>
                <c:pt idx="169">
                  <c:v>2.31</c:v>
                </c:pt>
                <c:pt idx="170">
                  <c:v>2.31</c:v>
                </c:pt>
                <c:pt idx="171">
                  <c:v>2.21</c:v>
                </c:pt>
                <c:pt idx="172">
                  <c:v>2.06</c:v>
                </c:pt>
                <c:pt idx="173">
                  <c:v>1.96</c:v>
                </c:pt>
                <c:pt idx="174">
                  <c:v>1.93</c:v>
                </c:pt>
                <c:pt idx="175">
                  <c:v>1.85</c:v>
                </c:pt>
                <c:pt idx="176">
                  <c:v>1.82</c:v>
                </c:pt>
                <c:pt idx="177">
                  <c:v>1.74</c:v>
                </c:pt>
                <c:pt idx="178">
                  <c:v>1.73</c:v>
                </c:pt>
                <c:pt idx="179">
                  <c:v>1.75</c:v>
                </c:pt>
                <c:pt idx="180">
                  <c:v>1.78</c:v>
                </c:pt>
                <c:pt idx="181">
                  <c:v>1.84</c:v>
                </c:pt>
                <c:pt idx="182">
                  <c:v>1.79</c:v>
                </c:pt>
                <c:pt idx="183">
                  <c:v>1.76</c:v>
                </c:pt>
                <c:pt idx="184">
                  <c:v>1.81</c:v>
                </c:pt>
                <c:pt idx="185">
                  <c:v>1.81</c:v>
                </c:pt>
                <c:pt idx="186">
                  <c:v>1.77</c:v>
                </c:pt>
                <c:pt idx="187">
                  <c:v>1.76</c:v>
                </c:pt>
                <c:pt idx="188">
                  <c:v>1.72</c:v>
                </c:pt>
                <c:pt idx="189">
                  <c:v>1.69</c:v>
                </c:pt>
                <c:pt idx="190">
                  <c:v>1.71</c:v>
                </c:pt>
                <c:pt idx="191">
                  <c:v>1.69</c:v>
                </c:pt>
                <c:pt idx="192">
                  <c:v>1.67</c:v>
                </c:pt>
                <c:pt idx="193">
                  <c:v>1.67</c:v>
                </c:pt>
                <c:pt idx="194">
                  <c:v>1.66</c:v>
                </c:pt>
                <c:pt idx="195">
                  <c:v>1.59</c:v>
                </c:pt>
                <c:pt idx="196">
                  <c:v>1.61</c:v>
                </c:pt>
                <c:pt idx="197">
                  <c:v>1.59</c:v>
                </c:pt>
                <c:pt idx="198">
                  <c:v>1.56</c:v>
                </c:pt>
                <c:pt idx="199">
                  <c:v>1.6</c:v>
                </c:pt>
                <c:pt idx="200">
                  <c:v>1.75</c:v>
                </c:pt>
                <c:pt idx="201">
                  <c:v>1.77</c:v>
                </c:pt>
                <c:pt idx="202">
                  <c:v>1.79</c:v>
                </c:pt>
                <c:pt idx="203">
                  <c:v>1.84</c:v>
                </c:pt>
                <c:pt idx="204">
                  <c:v>1.79</c:v>
                </c:pt>
                <c:pt idx="205">
                  <c:v>1.72</c:v>
                </c:pt>
                <c:pt idx="206">
                  <c:v>1.8</c:v>
                </c:pt>
                <c:pt idx="207">
                  <c:v>1.85</c:v>
                </c:pt>
                <c:pt idx="208">
                  <c:v>1.99</c:v>
                </c:pt>
                <c:pt idx="209">
                  <c:v>2.0499999999999998</c:v>
                </c:pt>
                <c:pt idx="210">
                  <c:v>2.0299999999999998</c:v>
                </c:pt>
                <c:pt idx="211">
                  <c:v>2.0299999999999998</c:v>
                </c:pt>
                <c:pt idx="212">
                  <c:v>2.0299999999999998</c:v>
                </c:pt>
                <c:pt idx="213">
                  <c:v>2.0299999999999998</c:v>
                </c:pt>
                <c:pt idx="214">
                  <c:v>2.0699999999999998</c:v>
                </c:pt>
                <c:pt idx="215">
                  <c:v>2.08</c:v>
                </c:pt>
                <c:pt idx="216">
                  <c:v>2.0299999999999998</c:v>
                </c:pt>
                <c:pt idx="217">
                  <c:v>1.97</c:v>
                </c:pt>
                <c:pt idx="218">
                  <c:v>1.98</c:v>
                </c:pt>
                <c:pt idx="219">
                  <c:v>2</c:v>
                </c:pt>
                <c:pt idx="220">
                  <c:v>2.0299999999999998</c:v>
                </c:pt>
                <c:pt idx="221">
                  <c:v>2.17</c:v>
                </c:pt>
                <c:pt idx="222">
                  <c:v>2.25</c:v>
                </c:pt>
                <c:pt idx="223">
                  <c:v>2.34</c:v>
                </c:pt>
                <c:pt idx="224">
                  <c:v>2.27</c:v>
                </c:pt>
                <c:pt idx="225">
                  <c:v>2.19</c:v>
                </c:pt>
                <c:pt idx="226">
                  <c:v>2.2999999999999998</c:v>
                </c:pt>
                <c:pt idx="227">
                  <c:v>2.35</c:v>
                </c:pt>
                <c:pt idx="228">
                  <c:v>2.38</c:v>
                </c:pt>
                <c:pt idx="229">
                  <c:v>2.38</c:v>
                </c:pt>
                <c:pt idx="230">
                  <c:v>2.33</c:v>
                </c:pt>
                <c:pt idx="231">
                  <c:v>2.23</c:v>
                </c:pt>
                <c:pt idx="232">
                  <c:v>2.2200000000000002</c:v>
                </c:pt>
                <c:pt idx="233">
                  <c:v>2.2400000000000002</c:v>
                </c:pt>
                <c:pt idx="234">
                  <c:v>2.2200000000000002</c:v>
                </c:pt>
                <c:pt idx="235">
                  <c:v>2.27</c:v>
                </c:pt>
                <c:pt idx="236">
                  <c:v>2.33</c:v>
                </c:pt>
                <c:pt idx="237">
                  <c:v>2.4500000000000002</c:v>
                </c:pt>
                <c:pt idx="238">
                  <c:v>2.5499999999999998</c:v>
                </c:pt>
                <c:pt idx="239">
                  <c:v>2.64</c:v>
                </c:pt>
                <c:pt idx="240">
                  <c:v>2.63</c:v>
                </c:pt>
                <c:pt idx="241">
                  <c:v>2.82</c:v>
                </c:pt>
                <c:pt idx="242">
                  <c:v>3.14</c:v>
                </c:pt>
                <c:pt idx="243">
                  <c:v>3.04</c:v>
                </c:pt>
                <c:pt idx="244">
                  <c:v>3.06</c:v>
                </c:pt>
                <c:pt idx="245">
                  <c:v>3.11</c:v>
                </c:pt>
                <c:pt idx="246">
                  <c:v>3.22</c:v>
                </c:pt>
                <c:pt idx="247">
                  <c:v>3.51</c:v>
                </c:pt>
                <c:pt idx="248">
                  <c:v>3.91</c:v>
                </c:pt>
                <c:pt idx="249">
                  <c:v>3.88</c:v>
                </c:pt>
                <c:pt idx="250">
                  <c:v>3.78</c:v>
                </c:pt>
                <c:pt idx="251">
                  <c:v>3.87</c:v>
                </c:pt>
                <c:pt idx="252">
                  <c:v>4.05</c:v>
                </c:pt>
                <c:pt idx="253">
                  <c:v>3.97</c:v>
                </c:pt>
                <c:pt idx="254">
                  <c:v>3.7</c:v>
                </c:pt>
                <c:pt idx="255">
                  <c:v>3.57</c:v>
                </c:pt>
                <c:pt idx="256">
                  <c:v>3.54</c:v>
                </c:pt>
                <c:pt idx="257">
                  <c:v>3.42</c:v>
                </c:pt>
                <c:pt idx="258">
                  <c:v>3.28</c:v>
                </c:pt>
                <c:pt idx="259">
                  <c:v>3.21</c:v>
                </c:pt>
                <c:pt idx="260">
                  <c:v>3.26</c:v>
                </c:pt>
                <c:pt idx="261">
                  <c:v>3.19</c:v>
                </c:pt>
                <c:pt idx="262">
                  <c:v>3.34</c:v>
                </c:pt>
                <c:pt idx="263">
                  <c:v>3.35</c:v>
                </c:pt>
                <c:pt idx="264">
                  <c:v>3.2</c:v>
                </c:pt>
                <c:pt idx="265">
                  <c:v>3.1</c:v>
                </c:pt>
                <c:pt idx="266">
                  <c:v>3.13</c:v>
                </c:pt>
                <c:pt idx="267">
                  <c:v>3.14</c:v>
                </c:pt>
                <c:pt idx="268">
                  <c:v>3.21</c:v>
                </c:pt>
                <c:pt idx="269">
                  <c:v>3.3</c:v>
                </c:pt>
                <c:pt idx="270">
                  <c:v>3.21</c:v>
                </c:pt>
                <c:pt idx="271">
                  <c:v>3.15</c:v>
                </c:pt>
                <c:pt idx="272">
                  <c:v>3.13</c:v>
                </c:pt>
                <c:pt idx="273">
                  <c:v>3.19</c:v>
                </c:pt>
                <c:pt idx="274">
                  <c:v>3.26</c:v>
                </c:pt>
                <c:pt idx="275">
                  <c:v>3.29</c:v>
                </c:pt>
                <c:pt idx="276">
                  <c:v>3.21</c:v>
                </c:pt>
                <c:pt idx="277">
                  <c:v>3.24</c:v>
                </c:pt>
                <c:pt idx="278">
                  <c:v>3.28</c:v>
                </c:pt>
                <c:pt idx="279">
                  <c:v>3.41</c:v>
                </c:pt>
                <c:pt idx="280">
                  <c:v>3.64</c:v>
                </c:pt>
                <c:pt idx="281">
                  <c:v>3.77</c:v>
                </c:pt>
                <c:pt idx="282">
                  <c:v>3.83</c:v>
                </c:pt>
                <c:pt idx="283">
                  <c:v>3.93</c:v>
                </c:pt>
                <c:pt idx="284">
                  <c:v>4.12</c:v>
                </c:pt>
                <c:pt idx="285">
                  <c:v>3.76</c:v>
                </c:pt>
                <c:pt idx="286">
                  <c:v>3.79</c:v>
                </c:pt>
                <c:pt idx="287">
                  <c:v>3.88</c:v>
                </c:pt>
                <c:pt idx="288">
                  <c:v>3.74</c:v>
                </c:pt>
                <c:pt idx="289">
                  <c:v>3.72</c:v>
                </c:pt>
                <c:pt idx="290">
                  <c:v>3.85</c:v>
                </c:pt>
                <c:pt idx="291">
                  <c:v>3.9</c:v>
                </c:pt>
                <c:pt idx="292">
                  <c:v>4</c:v>
                </c:pt>
                <c:pt idx="293">
                  <c:v>3.86</c:v>
                </c:pt>
                <c:pt idx="294">
                  <c:v>3.78</c:v>
                </c:pt>
                <c:pt idx="295">
                  <c:v>4.0199999999999996</c:v>
                </c:pt>
                <c:pt idx="296">
                  <c:v>4.12</c:v>
                </c:pt>
                <c:pt idx="297">
                  <c:v>4.09</c:v>
                </c:pt>
                <c:pt idx="298">
                  <c:v>4.16</c:v>
                </c:pt>
                <c:pt idx="299">
                  <c:v>4.1100000000000003</c:v>
                </c:pt>
                <c:pt idx="300">
                  <c:v>4.1500000000000004</c:v>
                </c:pt>
                <c:pt idx="301">
                  <c:v>4.34</c:v>
                </c:pt>
                <c:pt idx="302">
                  <c:v>4.88</c:v>
                </c:pt>
                <c:pt idx="303">
                  <c:v>5.33</c:v>
                </c:pt>
                <c:pt idx="304">
                  <c:v>5.64</c:v>
                </c:pt>
                <c:pt idx="305">
                  <c:v>5.2</c:v>
                </c:pt>
                <c:pt idx="306">
                  <c:v>5.28</c:v>
                </c:pt>
                <c:pt idx="307">
                  <c:v>5.46</c:v>
                </c:pt>
                <c:pt idx="308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AD-44B5-838B-633D69C3D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216304"/>
        <c:axId val="497216960"/>
      </c:lineChart>
      <c:lineChart>
        <c:grouping val="standard"/>
        <c:varyColors val="0"/>
        <c:ser>
          <c:idx val="1"/>
          <c:order val="1"/>
          <c:tx>
            <c:strRef>
              <c:f>Planilha2!$D$1</c:f>
              <c:strCache>
                <c:ptCount val="1"/>
                <c:pt idx="0">
                  <c:v>Juros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Planilha2!$A$2:$A$311</c:f>
              <c:strCache>
                <c:ptCount val="309"/>
                <c:pt idx="0">
                  <c:v>1995.01</c:v>
                </c:pt>
                <c:pt idx="1">
                  <c:v>1995.02</c:v>
                </c:pt>
                <c:pt idx="2">
                  <c:v>1995.03</c:v>
                </c:pt>
                <c:pt idx="3">
                  <c:v>1995.04</c:v>
                </c:pt>
                <c:pt idx="4">
                  <c:v>1995.05</c:v>
                </c:pt>
                <c:pt idx="5">
                  <c:v>1995.06</c:v>
                </c:pt>
                <c:pt idx="6">
                  <c:v>1995.07</c:v>
                </c:pt>
                <c:pt idx="7">
                  <c:v>1995.08</c:v>
                </c:pt>
                <c:pt idx="8">
                  <c:v>1995.09</c:v>
                </c:pt>
                <c:pt idx="9">
                  <c:v>1995.10</c:v>
                </c:pt>
                <c:pt idx="10">
                  <c:v>1995.11</c:v>
                </c:pt>
                <c:pt idx="11">
                  <c:v>1995.12</c:v>
                </c:pt>
                <c:pt idx="12">
                  <c:v>1996.01</c:v>
                </c:pt>
                <c:pt idx="13">
                  <c:v>1996.02</c:v>
                </c:pt>
                <c:pt idx="14">
                  <c:v>1996.03</c:v>
                </c:pt>
                <c:pt idx="15">
                  <c:v>1996.04</c:v>
                </c:pt>
                <c:pt idx="16">
                  <c:v>1996.05</c:v>
                </c:pt>
                <c:pt idx="17">
                  <c:v>1996.06</c:v>
                </c:pt>
                <c:pt idx="18">
                  <c:v>1996.07</c:v>
                </c:pt>
                <c:pt idx="19">
                  <c:v>1996.08</c:v>
                </c:pt>
                <c:pt idx="20">
                  <c:v>1996.09</c:v>
                </c:pt>
                <c:pt idx="21">
                  <c:v>1996.10</c:v>
                </c:pt>
                <c:pt idx="22">
                  <c:v>1996.11</c:v>
                </c:pt>
                <c:pt idx="23">
                  <c:v>1996.12</c:v>
                </c:pt>
                <c:pt idx="24">
                  <c:v>1997.01</c:v>
                </c:pt>
                <c:pt idx="25">
                  <c:v>1997.02</c:v>
                </c:pt>
                <c:pt idx="26">
                  <c:v>1997.03</c:v>
                </c:pt>
                <c:pt idx="27">
                  <c:v>1997.04</c:v>
                </c:pt>
                <c:pt idx="28">
                  <c:v>1997.05</c:v>
                </c:pt>
                <c:pt idx="29">
                  <c:v>1997.06</c:v>
                </c:pt>
                <c:pt idx="30">
                  <c:v>1997.07</c:v>
                </c:pt>
                <c:pt idx="31">
                  <c:v>1997.08</c:v>
                </c:pt>
                <c:pt idx="32">
                  <c:v>1997.09</c:v>
                </c:pt>
                <c:pt idx="33">
                  <c:v>1997.10</c:v>
                </c:pt>
                <c:pt idx="34">
                  <c:v>1997.11</c:v>
                </c:pt>
                <c:pt idx="35">
                  <c:v>1997.12</c:v>
                </c:pt>
                <c:pt idx="36">
                  <c:v>1998.01</c:v>
                </c:pt>
                <c:pt idx="37">
                  <c:v>1998.02</c:v>
                </c:pt>
                <c:pt idx="38">
                  <c:v>1998.03</c:v>
                </c:pt>
                <c:pt idx="39">
                  <c:v>1998.04</c:v>
                </c:pt>
                <c:pt idx="40">
                  <c:v>1998.05</c:v>
                </c:pt>
                <c:pt idx="41">
                  <c:v>1998.06</c:v>
                </c:pt>
                <c:pt idx="42">
                  <c:v>1998.07</c:v>
                </c:pt>
                <c:pt idx="43">
                  <c:v>1998.08</c:v>
                </c:pt>
                <c:pt idx="44">
                  <c:v>1998.09</c:v>
                </c:pt>
                <c:pt idx="45">
                  <c:v>1998.10</c:v>
                </c:pt>
                <c:pt idx="46">
                  <c:v>1998.11</c:v>
                </c:pt>
                <c:pt idx="47">
                  <c:v>1998.12</c:v>
                </c:pt>
                <c:pt idx="48">
                  <c:v>1999.01</c:v>
                </c:pt>
                <c:pt idx="49">
                  <c:v>1999.02</c:v>
                </c:pt>
                <c:pt idx="50">
                  <c:v>1999.03</c:v>
                </c:pt>
                <c:pt idx="51">
                  <c:v>1999.04</c:v>
                </c:pt>
                <c:pt idx="52">
                  <c:v>1999.05</c:v>
                </c:pt>
                <c:pt idx="53">
                  <c:v>1999.06</c:v>
                </c:pt>
                <c:pt idx="54">
                  <c:v>1999.07</c:v>
                </c:pt>
                <c:pt idx="55">
                  <c:v>1999.08</c:v>
                </c:pt>
                <c:pt idx="56">
                  <c:v>1999.09</c:v>
                </c:pt>
                <c:pt idx="57">
                  <c:v>1999.10</c:v>
                </c:pt>
                <c:pt idx="58">
                  <c:v>1999.11</c:v>
                </c:pt>
                <c:pt idx="59">
                  <c:v>1999.12</c:v>
                </c:pt>
                <c:pt idx="60">
                  <c:v>2000.01</c:v>
                </c:pt>
                <c:pt idx="61">
                  <c:v>2000.02</c:v>
                </c:pt>
                <c:pt idx="62">
                  <c:v>2000.03</c:v>
                </c:pt>
                <c:pt idx="63">
                  <c:v>2000.04</c:v>
                </c:pt>
                <c:pt idx="64">
                  <c:v>2000.05</c:v>
                </c:pt>
                <c:pt idx="65">
                  <c:v>2000.06</c:v>
                </c:pt>
                <c:pt idx="66">
                  <c:v>2000.07</c:v>
                </c:pt>
                <c:pt idx="67">
                  <c:v>2000.08</c:v>
                </c:pt>
                <c:pt idx="68">
                  <c:v>2000.09</c:v>
                </c:pt>
                <c:pt idx="69">
                  <c:v>2000.10</c:v>
                </c:pt>
                <c:pt idx="70">
                  <c:v>2000.11</c:v>
                </c:pt>
                <c:pt idx="71">
                  <c:v>2000.12</c:v>
                </c:pt>
                <c:pt idx="72">
                  <c:v>2001.01</c:v>
                </c:pt>
                <c:pt idx="73">
                  <c:v>2001.02</c:v>
                </c:pt>
                <c:pt idx="74">
                  <c:v>2001.03</c:v>
                </c:pt>
                <c:pt idx="75">
                  <c:v>2001.04</c:v>
                </c:pt>
                <c:pt idx="76">
                  <c:v>2001.05</c:v>
                </c:pt>
                <c:pt idx="77">
                  <c:v>2001.06</c:v>
                </c:pt>
                <c:pt idx="78">
                  <c:v>2001.07</c:v>
                </c:pt>
                <c:pt idx="79">
                  <c:v>2001.08</c:v>
                </c:pt>
                <c:pt idx="80">
                  <c:v>2001.09</c:v>
                </c:pt>
                <c:pt idx="81">
                  <c:v>2001.10</c:v>
                </c:pt>
                <c:pt idx="82">
                  <c:v>2001.11</c:v>
                </c:pt>
                <c:pt idx="83">
                  <c:v>2001.12</c:v>
                </c:pt>
                <c:pt idx="84">
                  <c:v>2002.01</c:v>
                </c:pt>
                <c:pt idx="85">
                  <c:v>2002.02</c:v>
                </c:pt>
                <c:pt idx="86">
                  <c:v>2002.03</c:v>
                </c:pt>
                <c:pt idx="87">
                  <c:v>2002.04</c:v>
                </c:pt>
                <c:pt idx="88">
                  <c:v>2002.05</c:v>
                </c:pt>
                <c:pt idx="89">
                  <c:v>2002.06</c:v>
                </c:pt>
                <c:pt idx="90">
                  <c:v>2002.07</c:v>
                </c:pt>
                <c:pt idx="91">
                  <c:v>2002.08</c:v>
                </c:pt>
                <c:pt idx="92">
                  <c:v>2002.09</c:v>
                </c:pt>
                <c:pt idx="93">
                  <c:v>2002.10</c:v>
                </c:pt>
                <c:pt idx="94">
                  <c:v>2002.11</c:v>
                </c:pt>
                <c:pt idx="95">
                  <c:v>2002.12</c:v>
                </c:pt>
                <c:pt idx="96">
                  <c:v>2003.01</c:v>
                </c:pt>
                <c:pt idx="97">
                  <c:v>2003.02</c:v>
                </c:pt>
                <c:pt idx="98">
                  <c:v>2003.03</c:v>
                </c:pt>
                <c:pt idx="99">
                  <c:v>2003.04</c:v>
                </c:pt>
                <c:pt idx="100">
                  <c:v>2003.05</c:v>
                </c:pt>
                <c:pt idx="101">
                  <c:v>2003.06</c:v>
                </c:pt>
                <c:pt idx="102">
                  <c:v>2003.07</c:v>
                </c:pt>
                <c:pt idx="103">
                  <c:v>2003.08</c:v>
                </c:pt>
                <c:pt idx="104">
                  <c:v>2003.09</c:v>
                </c:pt>
                <c:pt idx="105">
                  <c:v>2003.10</c:v>
                </c:pt>
                <c:pt idx="106">
                  <c:v>2003.11</c:v>
                </c:pt>
                <c:pt idx="107">
                  <c:v>2003.12</c:v>
                </c:pt>
                <c:pt idx="108">
                  <c:v>2004.01</c:v>
                </c:pt>
                <c:pt idx="109">
                  <c:v>2004.02</c:v>
                </c:pt>
                <c:pt idx="110">
                  <c:v>2004.03</c:v>
                </c:pt>
                <c:pt idx="111">
                  <c:v>2004.04</c:v>
                </c:pt>
                <c:pt idx="112">
                  <c:v>2004.05</c:v>
                </c:pt>
                <c:pt idx="113">
                  <c:v>2004.06</c:v>
                </c:pt>
                <c:pt idx="114">
                  <c:v>2004.07</c:v>
                </c:pt>
                <c:pt idx="115">
                  <c:v>2004.08</c:v>
                </c:pt>
                <c:pt idx="116">
                  <c:v>2004.09</c:v>
                </c:pt>
                <c:pt idx="117">
                  <c:v>2004.10</c:v>
                </c:pt>
                <c:pt idx="118">
                  <c:v>2004.11</c:v>
                </c:pt>
                <c:pt idx="119">
                  <c:v>2004.12</c:v>
                </c:pt>
                <c:pt idx="120">
                  <c:v>2005.01</c:v>
                </c:pt>
                <c:pt idx="121">
                  <c:v>2005.02</c:v>
                </c:pt>
                <c:pt idx="122">
                  <c:v>2005.03</c:v>
                </c:pt>
                <c:pt idx="123">
                  <c:v>2005.04</c:v>
                </c:pt>
                <c:pt idx="124">
                  <c:v>2005.05</c:v>
                </c:pt>
                <c:pt idx="125">
                  <c:v>2005.06</c:v>
                </c:pt>
                <c:pt idx="126">
                  <c:v>2005.07</c:v>
                </c:pt>
                <c:pt idx="127">
                  <c:v>2005.08</c:v>
                </c:pt>
                <c:pt idx="128">
                  <c:v>2005.09</c:v>
                </c:pt>
                <c:pt idx="129">
                  <c:v>2005.10</c:v>
                </c:pt>
                <c:pt idx="130">
                  <c:v>2005.11</c:v>
                </c:pt>
                <c:pt idx="131">
                  <c:v>2005.12</c:v>
                </c:pt>
                <c:pt idx="132">
                  <c:v>2006.01</c:v>
                </c:pt>
                <c:pt idx="133">
                  <c:v>2006.02</c:v>
                </c:pt>
                <c:pt idx="134">
                  <c:v>2006.03</c:v>
                </c:pt>
                <c:pt idx="135">
                  <c:v>2006.04</c:v>
                </c:pt>
                <c:pt idx="136">
                  <c:v>2006.05</c:v>
                </c:pt>
                <c:pt idx="137">
                  <c:v>2006.06</c:v>
                </c:pt>
                <c:pt idx="138">
                  <c:v>2006.07</c:v>
                </c:pt>
                <c:pt idx="139">
                  <c:v>2006.08</c:v>
                </c:pt>
                <c:pt idx="140">
                  <c:v>2006.09</c:v>
                </c:pt>
                <c:pt idx="141">
                  <c:v>2006.10</c:v>
                </c:pt>
                <c:pt idx="142">
                  <c:v>2006.11</c:v>
                </c:pt>
                <c:pt idx="143">
                  <c:v>2006.12</c:v>
                </c:pt>
                <c:pt idx="144">
                  <c:v>2007.01</c:v>
                </c:pt>
                <c:pt idx="145">
                  <c:v>2007.02</c:v>
                </c:pt>
                <c:pt idx="146">
                  <c:v>2007.03</c:v>
                </c:pt>
                <c:pt idx="147">
                  <c:v>2007.04</c:v>
                </c:pt>
                <c:pt idx="148">
                  <c:v>2007.05</c:v>
                </c:pt>
                <c:pt idx="149">
                  <c:v>2007.06</c:v>
                </c:pt>
                <c:pt idx="150">
                  <c:v>2007.07</c:v>
                </c:pt>
                <c:pt idx="151">
                  <c:v>2007.08</c:v>
                </c:pt>
                <c:pt idx="152">
                  <c:v>2007.09</c:v>
                </c:pt>
                <c:pt idx="153">
                  <c:v>2007.10</c:v>
                </c:pt>
                <c:pt idx="154">
                  <c:v>2007.11</c:v>
                </c:pt>
                <c:pt idx="155">
                  <c:v>2007.12</c:v>
                </c:pt>
                <c:pt idx="156">
                  <c:v>2008.01</c:v>
                </c:pt>
                <c:pt idx="157">
                  <c:v>2008.02</c:v>
                </c:pt>
                <c:pt idx="158">
                  <c:v>2008.03</c:v>
                </c:pt>
                <c:pt idx="159">
                  <c:v>2008.04</c:v>
                </c:pt>
                <c:pt idx="160">
                  <c:v>2008.05</c:v>
                </c:pt>
                <c:pt idx="161">
                  <c:v>2008.06</c:v>
                </c:pt>
                <c:pt idx="162">
                  <c:v>2008.07</c:v>
                </c:pt>
                <c:pt idx="163">
                  <c:v>2008.08</c:v>
                </c:pt>
                <c:pt idx="164">
                  <c:v>2008.09</c:v>
                </c:pt>
                <c:pt idx="165">
                  <c:v>2008.10</c:v>
                </c:pt>
                <c:pt idx="166">
                  <c:v>2008.11</c:v>
                </c:pt>
                <c:pt idx="167">
                  <c:v>2008.12</c:v>
                </c:pt>
                <c:pt idx="168">
                  <c:v>2009.01</c:v>
                </c:pt>
                <c:pt idx="169">
                  <c:v>2009.02</c:v>
                </c:pt>
                <c:pt idx="170">
                  <c:v>2009.03</c:v>
                </c:pt>
                <c:pt idx="171">
                  <c:v>2009.04</c:v>
                </c:pt>
                <c:pt idx="172">
                  <c:v>2009.05</c:v>
                </c:pt>
                <c:pt idx="173">
                  <c:v>2009.06</c:v>
                </c:pt>
                <c:pt idx="174">
                  <c:v>2009.07</c:v>
                </c:pt>
                <c:pt idx="175">
                  <c:v>2009.08</c:v>
                </c:pt>
                <c:pt idx="176">
                  <c:v>2009.09</c:v>
                </c:pt>
                <c:pt idx="177">
                  <c:v>2009.10</c:v>
                </c:pt>
                <c:pt idx="178">
                  <c:v>2009.11</c:v>
                </c:pt>
                <c:pt idx="179">
                  <c:v>2009.12</c:v>
                </c:pt>
                <c:pt idx="180">
                  <c:v>2010.01</c:v>
                </c:pt>
                <c:pt idx="181">
                  <c:v>2010.02</c:v>
                </c:pt>
                <c:pt idx="182">
                  <c:v>2010.03</c:v>
                </c:pt>
                <c:pt idx="183">
                  <c:v>2010.04</c:v>
                </c:pt>
                <c:pt idx="184">
                  <c:v>2010.05</c:v>
                </c:pt>
                <c:pt idx="185">
                  <c:v>2010.06</c:v>
                </c:pt>
                <c:pt idx="186">
                  <c:v>2010.07</c:v>
                </c:pt>
                <c:pt idx="187">
                  <c:v>2010.08</c:v>
                </c:pt>
                <c:pt idx="188">
                  <c:v>2010.09</c:v>
                </c:pt>
                <c:pt idx="189">
                  <c:v>2010.10</c:v>
                </c:pt>
                <c:pt idx="190">
                  <c:v>2010.11</c:v>
                </c:pt>
                <c:pt idx="191">
                  <c:v>2010.12</c:v>
                </c:pt>
                <c:pt idx="192">
                  <c:v>2011.01</c:v>
                </c:pt>
                <c:pt idx="193">
                  <c:v>2011.02</c:v>
                </c:pt>
                <c:pt idx="194">
                  <c:v>2011.03</c:v>
                </c:pt>
                <c:pt idx="195">
                  <c:v>2011.04</c:v>
                </c:pt>
                <c:pt idx="196">
                  <c:v>2011.05</c:v>
                </c:pt>
                <c:pt idx="197">
                  <c:v>2011.06</c:v>
                </c:pt>
                <c:pt idx="198">
                  <c:v>2011.07</c:v>
                </c:pt>
                <c:pt idx="199">
                  <c:v>2011.08</c:v>
                </c:pt>
                <c:pt idx="200">
                  <c:v>2011.09</c:v>
                </c:pt>
                <c:pt idx="201">
                  <c:v>2011.10</c:v>
                </c:pt>
                <c:pt idx="202">
                  <c:v>2011.11</c:v>
                </c:pt>
                <c:pt idx="203">
                  <c:v>2011.12</c:v>
                </c:pt>
                <c:pt idx="204">
                  <c:v>2012.01</c:v>
                </c:pt>
                <c:pt idx="205">
                  <c:v>2012.02</c:v>
                </c:pt>
                <c:pt idx="206">
                  <c:v>2012.03</c:v>
                </c:pt>
                <c:pt idx="207">
                  <c:v>2012.04</c:v>
                </c:pt>
                <c:pt idx="208">
                  <c:v>2012.05</c:v>
                </c:pt>
                <c:pt idx="209">
                  <c:v>2012.06</c:v>
                </c:pt>
                <c:pt idx="210">
                  <c:v>2012.07</c:v>
                </c:pt>
                <c:pt idx="211">
                  <c:v>2012.08</c:v>
                </c:pt>
                <c:pt idx="212">
                  <c:v>2012.09</c:v>
                </c:pt>
                <c:pt idx="213">
                  <c:v>2012.10</c:v>
                </c:pt>
                <c:pt idx="214">
                  <c:v>2012.11</c:v>
                </c:pt>
                <c:pt idx="215">
                  <c:v>2012.12</c:v>
                </c:pt>
                <c:pt idx="216">
                  <c:v>2013.01</c:v>
                </c:pt>
                <c:pt idx="217">
                  <c:v>2013.02</c:v>
                </c:pt>
                <c:pt idx="218">
                  <c:v>2013.03</c:v>
                </c:pt>
                <c:pt idx="219">
                  <c:v>2013.04</c:v>
                </c:pt>
                <c:pt idx="220">
                  <c:v>2013.05</c:v>
                </c:pt>
                <c:pt idx="221">
                  <c:v>2013.06</c:v>
                </c:pt>
                <c:pt idx="222">
                  <c:v>2013.07</c:v>
                </c:pt>
                <c:pt idx="223">
                  <c:v>2013.08</c:v>
                </c:pt>
                <c:pt idx="224">
                  <c:v>2013.09</c:v>
                </c:pt>
                <c:pt idx="225">
                  <c:v>2013.10</c:v>
                </c:pt>
                <c:pt idx="226">
                  <c:v>2013.11</c:v>
                </c:pt>
                <c:pt idx="227">
                  <c:v>2013.12</c:v>
                </c:pt>
                <c:pt idx="228">
                  <c:v>2014.01</c:v>
                </c:pt>
                <c:pt idx="229">
                  <c:v>2014.02</c:v>
                </c:pt>
                <c:pt idx="230">
                  <c:v>2014.03</c:v>
                </c:pt>
                <c:pt idx="231">
                  <c:v>2014.04</c:v>
                </c:pt>
                <c:pt idx="232">
                  <c:v>2014.05</c:v>
                </c:pt>
                <c:pt idx="233">
                  <c:v>2014.06</c:v>
                </c:pt>
                <c:pt idx="234">
                  <c:v>2014.07</c:v>
                </c:pt>
                <c:pt idx="235">
                  <c:v>2014.08</c:v>
                </c:pt>
                <c:pt idx="236">
                  <c:v>2014.09</c:v>
                </c:pt>
                <c:pt idx="237">
                  <c:v>2014.10</c:v>
                </c:pt>
                <c:pt idx="238">
                  <c:v>2014.11</c:v>
                </c:pt>
                <c:pt idx="239">
                  <c:v>2014.12</c:v>
                </c:pt>
                <c:pt idx="240">
                  <c:v>2015.01</c:v>
                </c:pt>
                <c:pt idx="241">
                  <c:v>2015.02</c:v>
                </c:pt>
                <c:pt idx="242">
                  <c:v>2015.03</c:v>
                </c:pt>
                <c:pt idx="243">
                  <c:v>2015.04</c:v>
                </c:pt>
                <c:pt idx="244">
                  <c:v>2015.05</c:v>
                </c:pt>
                <c:pt idx="245">
                  <c:v>2015.06</c:v>
                </c:pt>
                <c:pt idx="246">
                  <c:v>2015.07</c:v>
                </c:pt>
                <c:pt idx="247">
                  <c:v>2015.08</c:v>
                </c:pt>
                <c:pt idx="248">
                  <c:v>2015.09</c:v>
                </c:pt>
                <c:pt idx="249">
                  <c:v>2015.10</c:v>
                </c:pt>
                <c:pt idx="250">
                  <c:v>2015.11</c:v>
                </c:pt>
                <c:pt idx="251">
                  <c:v>2015.12</c:v>
                </c:pt>
                <c:pt idx="252">
                  <c:v>2016.01</c:v>
                </c:pt>
                <c:pt idx="253">
                  <c:v>2016.02</c:v>
                </c:pt>
                <c:pt idx="254">
                  <c:v>2016.03</c:v>
                </c:pt>
                <c:pt idx="255">
                  <c:v>2016.04</c:v>
                </c:pt>
                <c:pt idx="256">
                  <c:v>2016.05</c:v>
                </c:pt>
                <c:pt idx="257">
                  <c:v>2016.06</c:v>
                </c:pt>
                <c:pt idx="258">
                  <c:v>2016.07</c:v>
                </c:pt>
                <c:pt idx="259">
                  <c:v>2016.08</c:v>
                </c:pt>
                <c:pt idx="260">
                  <c:v>2016.09</c:v>
                </c:pt>
                <c:pt idx="261">
                  <c:v>2016.10</c:v>
                </c:pt>
                <c:pt idx="262">
                  <c:v>2016.11</c:v>
                </c:pt>
                <c:pt idx="263">
                  <c:v>2016.12</c:v>
                </c:pt>
                <c:pt idx="264">
                  <c:v>2017.01</c:v>
                </c:pt>
                <c:pt idx="265">
                  <c:v>2017.02</c:v>
                </c:pt>
                <c:pt idx="266">
                  <c:v>2017.03</c:v>
                </c:pt>
                <c:pt idx="267">
                  <c:v>2017.04</c:v>
                </c:pt>
                <c:pt idx="268">
                  <c:v>2017.05</c:v>
                </c:pt>
                <c:pt idx="269">
                  <c:v>2017.06</c:v>
                </c:pt>
                <c:pt idx="270">
                  <c:v>2017.07</c:v>
                </c:pt>
                <c:pt idx="271">
                  <c:v>2017.08</c:v>
                </c:pt>
                <c:pt idx="272">
                  <c:v>2017.09</c:v>
                </c:pt>
                <c:pt idx="273">
                  <c:v>2017.10</c:v>
                </c:pt>
                <c:pt idx="274">
                  <c:v>2017.11</c:v>
                </c:pt>
                <c:pt idx="275">
                  <c:v>2017.12</c:v>
                </c:pt>
                <c:pt idx="276">
                  <c:v>2018.01</c:v>
                </c:pt>
                <c:pt idx="277">
                  <c:v>2018.02</c:v>
                </c:pt>
                <c:pt idx="278">
                  <c:v>2018.03</c:v>
                </c:pt>
                <c:pt idx="279">
                  <c:v>2018.04</c:v>
                </c:pt>
                <c:pt idx="280">
                  <c:v>2018.05</c:v>
                </c:pt>
                <c:pt idx="281">
                  <c:v>2018.06</c:v>
                </c:pt>
                <c:pt idx="282">
                  <c:v>2018.07</c:v>
                </c:pt>
                <c:pt idx="283">
                  <c:v>2018.08</c:v>
                </c:pt>
                <c:pt idx="284">
                  <c:v>2018.09</c:v>
                </c:pt>
                <c:pt idx="285">
                  <c:v>2018.10</c:v>
                </c:pt>
                <c:pt idx="286">
                  <c:v>2018.11</c:v>
                </c:pt>
                <c:pt idx="287">
                  <c:v>2018.12</c:v>
                </c:pt>
                <c:pt idx="288">
                  <c:v>2019.01</c:v>
                </c:pt>
                <c:pt idx="289">
                  <c:v>2019.02</c:v>
                </c:pt>
                <c:pt idx="290">
                  <c:v>2019.03</c:v>
                </c:pt>
                <c:pt idx="291">
                  <c:v>2019.04</c:v>
                </c:pt>
                <c:pt idx="292">
                  <c:v>2019.05</c:v>
                </c:pt>
                <c:pt idx="293">
                  <c:v>2019.06</c:v>
                </c:pt>
                <c:pt idx="294">
                  <c:v>2019.07</c:v>
                </c:pt>
                <c:pt idx="295">
                  <c:v>2019.08</c:v>
                </c:pt>
                <c:pt idx="296">
                  <c:v>2019.09</c:v>
                </c:pt>
                <c:pt idx="297">
                  <c:v>2019.10</c:v>
                </c:pt>
                <c:pt idx="298">
                  <c:v>2019.11</c:v>
                </c:pt>
                <c:pt idx="299">
                  <c:v>2019.12</c:v>
                </c:pt>
                <c:pt idx="300">
                  <c:v>2020.01</c:v>
                </c:pt>
                <c:pt idx="301">
                  <c:v>2020.02</c:v>
                </c:pt>
                <c:pt idx="302">
                  <c:v>2020.03</c:v>
                </c:pt>
                <c:pt idx="303">
                  <c:v>2020.04</c:v>
                </c:pt>
                <c:pt idx="304">
                  <c:v>2020.05</c:v>
                </c:pt>
                <c:pt idx="305">
                  <c:v>2020.06</c:v>
                </c:pt>
                <c:pt idx="306">
                  <c:v>2020.07</c:v>
                </c:pt>
                <c:pt idx="307">
                  <c:v>2020.08</c:v>
                </c:pt>
                <c:pt idx="308">
                  <c:v>2020.09</c:v>
                </c:pt>
              </c:strCache>
            </c:strRef>
          </c:cat>
          <c:val>
            <c:numRef>
              <c:f>Planilha2!$D$2:$D$311</c:f>
              <c:numCache>
                <c:formatCode>0.00</c:formatCode>
                <c:ptCount val="310"/>
                <c:pt idx="0">
                  <c:v>46.14</c:v>
                </c:pt>
                <c:pt idx="1">
                  <c:v>56.28</c:v>
                </c:pt>
                <c:pt idx="2">
                  <c:v>65.72</c:v>
                </c:pt>
                <c:pt idx="3">
                  <c:v>85.42</c:v>
                </c:pt>
                <c:pt idx="4">
                  <c:v>60.93</c:v>
                </c:pt>
                <c:pt idx="5">
                  <c:v>60.8</c:v>
                </c:pt>
                <c:pt idx="6">
                  <c:v>60.39</c:v>
                </c:pt>
                <c:pt idx="7">
                  <c:v>50.87</c:v>
                </c:pt>
                <c:pt idx="8">
                  <c:v>50.36</c:v>
                </c:pt>
                <c:pt idx="9">
                  <c:v>42.98</c:v>
                </c:pt>
                <c:pt idx="10">
                  <c:v>41.91</c:v>
                </c:pt>
                <c:pt idx="11">
                  <c:v>40.25</c:v>
                </c:pt>
                <c:pt idx="12">
                  <c:v>33.93</c:v>
                </c:pt>
                <c:pt idx="13">
                  <c:v>34.380000000000003</c:v>
                </c:pt>
                <c:pt idx="14">
                  <c:v>29.83</c:v>
                </c:pt>
                <c:pt idx="15">
                  <c:v>25.97</c:v>
                </c:pt>
                <c:pt idx="16">
                  <c:v>28.75</c:v>
                </c:pt>
                <c:pt idx="17">
                  <c:v>24.39</c:v>
                </c:pt>
                <c:pt idx="18">
                  <c:v>22.9</c:v>
                </c:pt>
                <c:pt idx="19">
                  <c:v>24.06</c:v>
                </c:pt>
                <c:pt idx="20">
                  <c:v>25.05</c:v>
                </c:pt>
                <c:pt idx="21">
                  <c:v>22.95</c:v>
                </c:pt>
                <c:pt idx="22">
                  <c:v>24.9</c:v>
                </c:pt>
                <c:pt idx="23" formatCode="General">
                  <c:v>23</c:v>
                </c:pt>
                <c:pt idx="24">
                  <c:v>21.3</c:v>
                </c:pt>
                <c:pt idx="25">
                  <c:v>25.92</c:v>
                </c:pt>
                <c:pt idx="26">
                  <c:v>23.76</c:v>
                </c:pt>
                <c:pt idx="27">
                  <c:v>20.7</c:v>
                </c:pt>
                <c:pt idx="28">
                  <c:v>21.84</c:v>
                </c:pt>
                <c:pt idx="29">
                  <c:v>20.7</c:v>
                </c:pt>
                <c:pt idx="30">
                  <c:v>18.739999999999998</c:v>
                </c:pt>
                <c:pt idx="31">
                  <c:v>20.7</c:v>
                </c:pt>
                <c:pt idx="32">
                  <c:v>19.670000000000002</c:v>
                </c:pt>
                <c:pt idx="33">
                  <c:v>38.979999999999997</c:v>
                </c:pt>
                <c:pt idx="34">
                  <c:v>46.02</c:v>
                </c:pt>
                <c:pt idx="35">
                  <c:v>38.74</c:v>
                </c:pt>
                <c:pt idx="36">
                  <c:v>34.5</c:v>
                </c:pt>
                <c:pt idx="37">
                  <c:v>34.5</c:v>
                </c:pt>
                <c:pt idx="38" formatCode="General">
                  <c:v>28</c:v>
                </c:pt>
                <c:pt idx="39">
                  <c:v>23.25</c:v>
                </c:pt>
                <c:pt idx="40">
                  <c:v>21.75</c:v>
                </c:pt>
                <c:pt idx="41" formatCode="General">
                  <c:v>21</c:v>
                </c:pt>
                <c:pt idx="42">
                  <c:v>19.75</c:v>
                </c:pt>
                <c:pt idx="43">
                  <c:v>19.75</c:v>
                </c:pt>
                <c:pt idx="44" formatCode="General">
                  <c:v>19</c:v>
                </c:pt>
                <c:pt idx="45" formatCode="General">
                  <c:v>19</c:v>
                </c:pt>
                <c:pt idx="46" formatCode="General">
                  <c:v>19</c:v>
                </c:pt>
                <c:pt idx="47" formatCode="General">
                  <c:v>29</c:v>
                </c:pt>
                <c:pt idx="48" formatCode="General">
                  <c:v>25</c:v>
                </c:pt>
                <c:pt idx="49" formatCode="General">
                  <c:v>25</c:v>
                </c:pt>
                <c:pt idx="50" formatCode="General">
                  <c:v>42</c:v>
                </c:pt>
                <c:pt idx="51" formatCode="General">
                  <c:v>32</c:v>
                </c:pt>
                <c:pt idx="52">
                  <c:v>23.5</c:v>
                </c:pt>
                <c:pt idx="53" formatCode="General">
                  <c:v>21</c:v>
                </c:pt>
                <c:pt idx="54">
                  <c:v>19.5</c:v>
                </c:pt>
                <c:pt idx="55">
                  <c:v>19.5</c:v>
                </c:pt>
                <c:pt idx="56" formatCode="General">
                  <c:v>19</c:v>
                </c:pt>
                <c:pt idx="57" formatCode="General">
                  <c:v>19</c:v>
                </c:pt>
                <c:pt idx="58" formatCode="General">
                  <c:v>19</c:v>
                </c:pt>
                <c:pt idx="59" formatCode="General">
                  <c:v>19</c:v>
                </c:pt>
                <c:pt idx="60" formatCode="General">
                  <c:v>19</c:v>
                </c:pt>
                <c:pt idx="61" formatCode="General">
                  <c:v>19</c:v>
                </c:pt>
                <c:pt idx="62">
                  <c:v>18.5</c:v>
                </c:pt>
                <c:pt idx="63">
                  <c:v>18.5</c:v>
                </c:pt>
                <c:pt idx="64">
                  <c:v>18.5</c:v>
                </c:pt>
                <c:pt idx="65">
                  <c:v>17.5</c:v>
                </c:pt>
                <c:pt idx="66">
                  <c:v>16.5</c:v>
                </c:pt>
                <c:pt idx="67">
                  <c:v>16.5</c:v>
                </c:pt>
                <c:pt idx="68">
                  <c:v>16.5</c:v>
                </c:pt>
                <c:pt idx="69">
                  <c:v>16.5</c:v>
                </c:pt>
                <c:pt idx="70">
                  <c:v>16.5</c:v>
                </c:pt>
                <c:pt idx="71">
                  <c:v>15.75</c:v>
                </c:pt>
                <c:pt idx="72">
                  <c:v>15.25</c:v>
                </c:pt>
                <c:pt idx="73">
                  <c:v>15.25</c:v>
                </c:pt>
                <c:pt idx="74">
                  <c:v>15.75</c:v>
                </c:pt>
                <c:pt idx="75">
                  <c:v>16.25</c:v>
                </c:pt>
                <c:pt idx="76">
                  <c:v>16.75</c:v>
                </c:pt>
                <c:pt idx="77">
                  <c:v>18.25</c:v>
                </c:pt>
                <c:pt idx="78" formatCode="General">
                  <c:v>19</c:v>
                </c:pt>
                <c:pt idx="79" formatCode="General">
                  <c:v>19</c:v>
                </c:pt>
                <c:pt idx="80" formatCode="General">
                  <c:v>19</c:v>
                </c:pt>
                <c:pt idx="81" formatCode="General">
                  <c:v>19</c:v>
                </c:pt>
                <c:pt idx="82" formatCode="General">
                  <c:v>19</c:v>
                </c:pt>
                <c:pt idx="83" formatCode="General">
                  <c:v>19</c:v>
                </c:pt>
                <c:pt idx="84" formatCode="General">
                  <c:v>19</c:v>
                </c:pt>
                <c:pt idx="85">
                  <c:v>18.75</c:v>
                </c:pt>
                <c:pt idx="86">
                  <c:v>18.5</c:v>
                </c:pt>
                <c:pt idx="87">
                  <c:v>18.5</c:v>
                </c:pt>
                <c:pt idx="88">
                  <c:v>18.5</c:v>
                </c:pt>
                <c:pt idx="89">
                  <c:v>18.5</c:v>
                </c:pt>
                <c:pt idx="90" formatCode="General">
                  <c:v>18</c:v>
                </c:pt>
                <c:pt idx="91" formatCode="General">
                  <c:v>18</c:v>
                </c:pt>
                <c:pt idx="92" formatCode="General">
                  <c:v>18</c:v>
                </c:pt>
                <c:pt idx="93" formatCode="General">
                  <c:v>21</c:v>
                </c:pt>
                <c:pt idx="94" formatCode="General">
                  <c:v>22</c:v>
                </c:pt>
                <c:pt idx="95" formatCode="General">
                  <c:v>25</c:v>
                </c:pt>
                <c:pt idx="96">
                  <c:v>25.5</c:v>
                </c:pt>
                <c:pt idx="97">
                  <c:v>26.5</c:v>
                </c:pt>
                <c:pt idx="98">
                  <c:v>26.5</c:v>
                </c:pt>
                <c:pt idx="99">
                  <c:v>26.5</c:v>
                </c:pt>
                <c:pt idx="100">
                  <c:v>26.5</c:v>
                </c:pt>
                <c:pt idx="101" formatCode="General">
                  <c:v>26</c:v>
                </c:pt>
                <c:pt idx="102">
                  <c:v>24.5</c:v>
                </c:pt>
                <c:pt idx="103" formatCode="General">
                  <c:v>22</c:v>
                </c:pt>
                <c:pt idx="104" formatCode="General">
                  <c:v>20</c:v>
                </c:pt>
                <c:pt idx="105" formatCode="General">
                  <c:v>19</c:v>
                </c:pt>
                <c:pt idx="106">
                  <c:v>17.5</c:v>
                </c:pt>
                <c:pt idx="107">
                  <c:v>16.5</c:v>
                </c:pt>
                <c:pt idx="108">
                  <c:v>16.5</c:v>
                </c:pt>
                <c:pt idx="109">
                  <c:v>16.5</c:v>
                </c:pt>
                <c:pt idx="110">
                  <c:v>16.25</c:v>
                </c:pt>
                <c:pt idx="111" formatCode="General">
                  <c:v>16</c:v>
                </c:pt>
                <c:pt idx="112" formatCode="General">
                  <c:v>16</c:v>
                </c:pt>
                <c:pt idx="113" formatCode="General">
                  <c:v>16</c:v>
                </c:pt>
                <c:pt idx="114" formatCode="General">
                  <c:v>16</c:v>
                </c:pt>
                <c:pt idx="115" formatCode="General">
                  <c:v>16</c:v>
                </c:pt>
                <c:pt idx="116">
                  <c:v>16.25</c:v>
                </c:pt>
                <c:pt idx="117">
                  <c:v>16.75</c:v>
                </c:pt>
                <c:pt idx="118">
                  <c:v>17.25</c:v>
                </c:pt>
                <c:pt idx="119">
                  <c:v>17.75</c:v>
                </c:pt>
                <c:pt idx="120">
                  <c:v>18.25</c:v>
                </c:pt>
                <c:pt idx="121">
                  <c:v>18.75</c:v>
                </c:pt>
                <c:pt idx="122">
                  <c:v>19.25</c:v>
                </c:pt>
                <c:pt idx="123">
                  <c:v>19.5</c:v>
                </c:pt>
                <c:pt idx="124">
                  <c:v>19.75</c:v>
                </c:pt>
                <c:pt idx="125">
                  <c:v>19.75</c:v>
                </c:pt>
                <c:pt idx="126">
                  <c:v>19.75</c:v>
                </c:pt>
                <c:pt idx="127">
                  <c:v>19.75</c:v>
                </c:pt>
                <c:pt idx="128">
                  <c:v>19.5</c:v>
                </c:pt>
                <c:pt idx="129" formatCode="General">
                  <c:v>19</c:v>
                </c:pt>
                <c:pt idx="130">
                  <c:v>18.5</c:v>
                </c:pt>
                <c:pt idx="131" formatCode="General">
                  <c:v>18</c:v>
                </c:pt>
                <c:pt idx="132">
                  <c:v>17.25</c:v>
                </c:pt>
                <c:pt idx="133">
                  <c:v>17.25</c:v>
                </c:pt>
                <c:pt idx="134">
                  <c:v>16.5</c:v>
                </c:pt>
                <c:pt idx="135">
                  <c:v>15.75</c:v>
                </c:pt>
                <c:pt idx="136">
                  <c:v>15.75</c:v>
                </c:pt>
                <c:pt idx="137">
                  <c:v>15.25</c:v>
                </c:pt>
                <c:pt idx="138">
                  <c:v>14.75</c:v>
                </c:pt>
                <c:pt idx="139">
                  <c:v>14.25</c:v>
                </c:pt>
                <c:pt idx="140">
                  <c:v>14.25</c:v>
                </c:pt>
                <c:pt idx="141">
                  <c:v>13.75</c:v>
                </c:pt>
                <c:pt idx="142">
                  <c:v>13.25</c:v>
                </c:pt>
                <c:pt idx="143">
                  <c:v>13.25</c:v>
                </c:pt>
                <c:pt idx="144" formatCode="General">
                  <c:v>13</c:v>
                </c:pt>
                <c:pt idx="145" formatCode="General">
                  <c:v>13</c:v>
                </c:pt>
                <c:pt idx="146">
                  <c:v>12.75</c:v>
                </c:pt>
                <c:pt idx="147">
                  <c:v>12.5</c:v>
                </c:pt>
                <c:pt idx="148">
                  <c:v>12.5</c:v>
                </c:pt>
                <c:pt idx="149" formatCode="General">
                  <c:v>12</c:v>
                </c:pt>
                <c:pt idx="150">
                  <c:v>11.5</c:v>
                </c:pt>
                <c:pt idx="151">
                  <c:v>11.5</c:v>
                </c:pt>
                <c:pt idx="152">
                  <c:v>11.25</c:v>
                </c:pt>
                <c:pt idx="153">
                  <c:v>11.25</c:v>
                </c:pt>
                <c:pt idx="154">
                  <c:v>11.25</c:v>
                </c:pt>
                <c:pt idx="155">
                  <c:v>11.25</c:v>
                </c:pt>
                <c:pt idx="156">
                  <c:v>11.25</c:v>
                </c:pt>
                <c:pt idx="157">
                  <c:v>11.25</c:v>
                </c:pt>
                <c:pt idx="158">
                  <c:v>11.25</c:v>
                </c:pt>
                <c:pt idx="159">
                  <c:v>11.75</c:v>
                </c:pt>
                <c:pt idx="160">
                  <c:v>11.75</c:v>
                </c:pt>
                <c:pt idx="161">
                  <c:v>12.25</c:v>
                </c:pt>
                <c:pt idx="162" formatCode="General">
                  <c:v>13</c:v>
                </c:pt>
                <c:pt idx="163" formatCode="General">
                  <c:v>13</c:v>
                </c:pt>
                <c:pt idx="164">
                  <c:v>13.75</c:v>
                </c:pt>
                <c:pt idx="165">
                  <c:v>13.75</c:v>
                </c:pt>
                <c:pt idx="166">
                  <c:v>13.75</c:v>
                </c:pt>
                <c:pt idx="167">
                  <c:v>13.75</c:v>
                </c:pt>
                <c:pt idx="168">
                  <c:v>12.75</c:v>
                </c:pt>
                <c:pt idx="169">
                  <c:v>12.75</c:v>
                </c:pt>
                <c:pt idx="170">
                  <c:v>11.25</c:v>
                </c:pt>
                <c:pt idx="171">
                  <c:v>10.25</c:v>
                </c:pt>
                <c:pt idx="172">
                  <c:v>10.25</c:v>
                </c:pt>
                <c:pt idx="173">
                  <c:v>9.25</c:v>
                </c:pt>
                <c:pt idx="174">
                  <c:v>8.75</c:v>
                </c:pt>
                <c:pt idx="175">
                  <c:v>8.75</c:v>
                </c:pt>
                <c:pt idx="176">
                  <c:v>8.75</c:v>
                </c:pt>
                <c:pt idx="177">
                  <c:v>8.75</c:v>
                </c:pt>
                <c:pt idx="178">
                  <c:v>8.75</c:v>
                </c:pt>
                <c:pt idx="179">
                  <c:v>8.75</c:v>
                </c:pt>
                <c:pt idx="180">
                  <c:v>8.75</c:v>
                </c:pt>
                <c:pt idx="181">
                  <c:v>8.75</c:v>
                </c:pt>
                <c:pt idx="182">
                  <c:v>8.75</c:v>
                </c:pt>
                <c:pt idx="183">
                  <c:v>9.5</c:v>
                </c:pt>
                <c:pt idx="184">
                  <c:v>9.5</c:v>
                </c:pt>
                <c:pt idx="185">
                  <c:v>10.25</c:v>
                </c:pt>
                <c:pt idx="186">
                  <c:v>10.75</c:v>
                </c:pt>
                <c:pt idx="187">
                  <c:v>10.75</c:v>
                </c:pt>
                <c:pt idx="188">
                  <c:v>10.75</c:v>
                </c:pt>
                <c:pt idx="189">
                  <c:v>10.75</c:v>
                </c:pt>
                <c:pt idx="190">
                  <c:v>10.75</c:v>
                </c:pt>
                <c:pt idx="191">
                  <c:v>10.75</c:v>
                </c:pt>
                <c:pt idx="192">
                  <c:v>11.25</c:v>
                </c:pt>
                <c:pt idx="193">
                  <c:v>11.25</c:v>
                </c:pt>
                <c:pt idx="194">
                  <c:v>11.75</c:v>
                </c:pt>
                <c:pt idx="195" formatCode="General">
                  <c:v>12</c:v>
                </c:pt>
                <c:pt idx="196" formatCode="General">
                  <c:v>12</c:v>
                </c:pt>
                <c:pt idx="197">
                  <c:v>12.25</c:v>
                </c:pt>
                <c:pt idx="198">
                  <c:v>12.5</c:v>
                </c:pt>
                <c:pt idx="199">
                  <c:v>12.5</c:v>
                </c:pt>
                <c:pt idx="200" formatCode="General">
                  <c:v>12</c:v>
                </c:pt>
                <c:pt idx="201">
                  <c:v>11.5</c:v>
                </c:pt>
                <c:pt idx="202">
                  <c:v>11.5</c:v>
                </c:pt>
                <c:pt idx="203" formatCode="General">
                  <c:v>11</c:v>
                </c:pt>
                <c:pt idx="204">
                  <c:v>10.5</c:v>
                </c:pt>
                <c:pt idx="205">
                  <c:v>10.5</c:v>
                </c:pt>
                <c:pt idx="206">
                  <c:v>9.75</c:v>
                </c:pt>
                <c:pt idx="207" formatCode="General">
                  <c:v>9</c:v>
                </c:pt>
                <c:pt idx="208">
                  <c:v>8.5</c:v>
                </c:pt>
                <c:pt idx="209">
                  <c:v>8.5</c:v>
                </c:pt>
                <c:pt idx="210" formatCode="General">
                  <c:v>8</c:v>
                </c:pt>
                <c:pt idx="211">
                  <c:v>7.5</c:v>
                </c:pt>
                <c:pt idx="212">
                  <c:v>7.5</c:v>
                </c:pt>
                <c:pt idx="213">
                  <c:v>7.25</c:v>
                </c:pt>
                <c:pt idx="214">
                  <c:v>7.25</c:v>
                </c:pt>
                <c:pt idx="215">
                  <c:v>7.25</c:v>
                </c:pt>
                <c:pt idx="216">
                  <c:v>7.25</c:v>
                </c:pt>
                <c:pt idx="217">
                  <c:v>7.25</c:v>
                </c:pt>
                <c:pt idx="218">
                  <c:v>7.25</c:v>
                </c:pt>
                <c:pt idx="219">
                  <c:v>7.5</c:v>
                </c:pt>
                <c:pt idx="220" formatCode="General">
                  <c:v>8</c:v>
                </c:pt>
                <c:pt idx="221" formatCode="General">
                  <c:v>8</c:v>
                </c:pt>
                <c:pt idx="222">
                  <c:v>8.5</c:v>
                </c:pt>
                <c:pt idx="223" formatCode="General">
                  <c:v>9</c:v>
                </c:pt>
                <c:pt idx="224" formatCode="General">
                  <c:v>9</c:v>
                </c:pt>
                <c:pt idx="225">
                  <c:v>9.5</c:v>
                </c:pt>
                <c:pt idx="226" formatCode="General">
                  <c:v>10</c:v>
                </c:pt>
                <c:pt idx="227" formatCode="General">
                  <c:v>10</c:v>
                </c:pt>
                <c:pt idx="228">
                  <c:v>10.5</c:v>
                </c:pt>
                <c:pt idx="229">
                  <c:v>10.75</c:v>
                </c:pt>
                <c:pt idx="230">
                  <c:v>10.75</c:v>
                </c:pt>
                <c:pt idx="231" formatCode="General">
                  <c:v>11</c:v>
                </c:pt>
                <c:pt idx="232" formatCode="General">
                  <c:v>11</c:v>
                </c:pt>
                <c:pt idx="233" formatCode="General">
                  <c:v>11</c:v>
                </c:pt>
                <c:pt idx="234" formatCode="General">
                  <c:v>11</c:v>
                </c:pt>
                <c:pt idx="235" formatCode="General">
                  <c:v>11</c:v>
                </c:pt>
                <c:pt idx="236" formatCode="General">
                  <c:v>11</c:v>
                </c:pt>
                <c:pt idx="237">
                  <c:v>11.25</c:v>
                </c:pt>
                <c:pt idx="238">
                  <c:v>11.25</c:v>
                </c:pt>
                <c:pt idx="239">
                  <c:v>11.75</c:v>
                </c:pt>
                <c:pt idx="240">
                  <c:v>12.25</c:v>
                </c:pt>
                <c:pt idx="241">
                  <c:v>12.25</c:v>
                </c:pt>
                <c:pt idx="242">
                  <c:v>12.75</c:v>
                </c:pt>
                <c:pt idx="243">
                  <c:v>13.25</c:v>
                </c:pt>
                <c:pt idx="244">
                  <c:v>13.25</c:v>
                </c:pt>
                <c:pt idx="245">
                  <c:v>13.75</c:v>
                </c:pt>
                <c:pt idx="246">
                  <c:v>14.25</c:v>
                </c:pt>
                <c:pt idx="247">
                  <c:v>14.25</c:v>
                </c:pt>
                <c:pt idx="248">
                  <c:v>14.25</c:v>
                </c:pt>
                <c:pt idx="249">
                  <c:v>14.25</c:v>
                </c:pt>
                <c:pt idx="250">
                  <c:v>14.25</c:v>
                </c:pt>
                <c:pt idx="251">
                  <c:v>14.25</c:v>
                </c:pt>
                <c:pt idx="252">
                  <c:v>14.25</c:v>
                </c:pt>
                <c:pt idx="253">
                  <c:v>14.25</c:v>
                </c:pt>
                <c:pt idx="254">
                  <c:v>14.25</c:v>
                </c:pt>
                <c:pt idx="255">
                  <c:v>14.25</c:v>
                </c:pt>
                <c:pt idx="256">
                  <c:v>14.25</c:v>
                </c:pt>
                <c:pt idx="257">
                  <c:v>14.25</c:v>
                </c:pt>
                <c:pt idx="258">
                  <c:v>14.25</c:v>
                </c:pt>
                <c:pt idx="259">
                  <c:v>14.25</c:v>
                </c:pt>
                <c:pt idx="260">
                  <c:v>14.25</c:v>
                </c:pt>
                <c:pt idx="261" formatCode="General">
                  <c:v>14</c:v>
                </c:pt>
                <c:pt idx="262" formatCode="General">
                  <c:v>14</c:v>
                </c:pt>
                <c:pt idx="263">
                  <c:v>13.75</c:v>
                </c:pt>
                <c:pt idx="264" formatCode="General">
                  <c:v>13</c:v>
                </c:pt>
                <c:pt idx="265">
                  <c:v>12.25</c:v>
                </c:pt>
                <c:pt idx="266">
                  <c:v>12.25</c:v>
                </c:pt>
                <c:pt idx="267">
                  <c:v>11.25</c:v>
                </c:pt>
                <c:pt idx="268">
                  <c:v>11.25</c:v>
                </c:pt>
                <c:pt idx="269">
                  <c:v>10.25</c:v>
                </c:pt>
                <c:pt idx="270">
                  <c:v>9.25</c:v>
                </c:pt>
                <c:pt idx="271">
                  <c:v>9.25</c:v>
                </c:pt>
                <c:pt idx="272">
                  <c:v>8.25</c:v>
                </c:pt>
                <c:pt idx="273">
                  <c:v>7.5</c:v>
                </c:pt>
                <c:pt idx="274">
                  <c:v>7.5</c:v>
                </c:pt>
                <c:pt idx="275" formatCode="General">
                  <c:v>7</c:v>
                </c:pt>
                <c:pt idx="276" formatCode="General">
                  <c:v>7</c:v>
                </c:pt>
                <c:pt idx="277">
                  <c:v>6.75</c:v>
                </c:pt>
                <c:pt idx="278">
                  <c:v>6.5</c:v>
                </c:pt>
                <c:pt idx="279">
                  <c:v>6.5</c:v>
                </c:pt>
                <c:pt idx="280">
                  <c:v>6.5</c:v>
                </c:pt>
                <c:pt idx="281">
                  <c:v>6.5</c:v>
                </c:pt>
                <c:pt idx="282">
                  <c:v>6.5</c:v>
                </c:pt>
                <c:pt idx="283">
                  <c:v>6.5</c:v>
                </c:pt>
                <c:pt idx="284">
                  <c:v>6.5</c:v>
                </c:pt>
                <c:pt idx="285">
                  <c:v>6.5</c:v>
                </c:pt>
                <c:pt idx="286">
                  <c:v>6.5</c:v>
                </c:pt>
                <c:pt idx="287">
                  <c:v>6.5</c:v>
                </c:pt>
                <c:pt idx="288">
                  <c:v>6.5</c:v>
                </c:pt>
                <c:pt idx="289">
                  <c:v>6.5</c:v>
                </c:pt>
                <c:pt idx="290">
                  <c:v>6.5</c:v>
                </c:pt>
                <c:pt idx="291">
                  <c:v>6.5</c:v>
                </c:pt>
                <c:pt idx="292">
                  <c:v>6.5</c:v>
                </c:pt>
                <c:pt idx="293">
                  <c:v>6.5</c:v>
                </c:pt>
                <c:pt idx="294">
                  <c:v>6.5</c:v>
                </c:pt>
                <c:pt idx="295" formatCode="General">
                  <c:v>6</c:v>
                </c:pt>
                <c:pt idx="296">
                  <c:v>5.5</c:v>
                </c:pt>
                <c:pt idx="297" formatCode="General">
                  <c:v>5</c:v>
                </c:pt>
                <c:pt idx="298">
                  <c:v>5</c:v>
                </c:pt>
                <c:pt idx="299">
                  <c:v>4.5</c:v>
                </c:pt>
                <c:pt idx="300">
                  <c:v>4.5</c:v>
                </c:pt>
                <c:pt idx="301">
                  <c:v>4.25</c:v>
                </c:pt>
                <c:pt idx="302">
                  <c:v>3.75</c:v>
                </c:pt>
                <c:pt idx="303">
                  <c:v>3.75</c:v>
                </c:pt>
                <c:pt idx="304">
                  <c:v>3</c:v>
                </c:pt>
                <c:pt idx="305">
                  <c:v>2.25</c:v>
                </c:pt>
                <c:pt idx="306">
                  <c:v>2.25</c:v>
                </c:pt>
                <c:pt idx="307">
                  <c:v>2</c:v>
                </c:pt>
                <c:pt idx="30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AD-44B5-838B-633D69C3D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216961"/>
        <c:axId val="497219256"/>
      </c:lineChart>
      <c:catAx>
        <c:axId val="49721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97216960"/>
        <c:crosses val="autoZero"/>
        <c:auto val="1"/>
        <c:lblAlgn val="ctr"/>
        <c:lblOffset val="100"/>
        <c:noMultiLvlLbl val="0"/>
      </c:catAx>
      <c:valAx>
        <c:axId val="49721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97216304"/>
        <c:crosses val="autoZero"/>
        <c:crossBetween val="between"/>
      </c:valAx>
      <c:valAx>
        <c:axId val="497219256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97216961"/>
        <c:crosses val="max"/>
        <c:crossBetween val="between"/>
      </c:valAx>
      <c:catAx>
        <c:axId val="49721696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72192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9526630599991"/>
          <c:y val="3.596106294672595E-2"/>
          <c:w val="0.76258345275562656"/>
          <c:h val="0.911973972118849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32-401A-BE30-93A0E0094B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Planilha6!$A$1:$A$15</c:f>
              <c:strCache>
                <c:ptCount val="15"/>
                <c:pt idx="0">
                  <c:v>BRL:Brazilian Real</c:v>
                </c:pt>
                <c:pt idx="1">
                  <c:v>TRY:Turkish Lira</c:v>
                </c:pt>
                <c:pt idx="2">
                  <c:v>ZAR:South African Rand</c:v>
                </c:pt>
                <c:pt idx="3">
                  <c:v>ARS:Argentine Peso</c:v>
                </c:pt>
                <c:pt idx="4">
                  <c:v>NZD:New Zealand Dollar</c:v>
                </c:pt>
                <c:pt idx="5">
                  <c:v>CLP:Chilean Peso</c:v>
                </c:pt>
                <c:pt idx="6">
                  <c:v>COP:Colombian Peso</c:v>
                </c:pt>
                <c:pt idx="7">
                  <c:v>IDR:Indonesia Rupiah</c:v>
                </c:pt>
                <c:pt idx="8">
                  <c:v>EUR:Euro</c:v>
                </c:pt>
                <c:pt idx="9">
                  <c:v>DKK:Danish Krone</c:v>
                </c:pt>
                <c:pt idx="10">
                  <c:v>MXN:Mexican Peso</c:v>
                </c:pt>
                <c:pt idx="11">
                  <c:v>GBP:Pound Sterling</c:v>
                </c:pt>
                <c:pt idx="12">
                  <c:v>CAD:Canadian Dollar</c:v>
                </c:pt>
                <c:pt idx="13">
                  <c:v>INR:Indian Rupee</c:v>
                </c:pt>
                <c:pt idx="14">
                  <c:v>ILS:New Israeli Sheqel</c:v>
                </c:pt>
              </c:strCache>
            </c:strRef>
          </c:cat>
          <c:val>
            <c:numRef>
              <c:f>Planilha6!$B$1:$B$15</c:f>
              <c:numCache>
                <c:formatCode>0.0000</c:formatCode>
                <c:ptCount val="15"/>
                <c:pt idx="0">
                  <c:v>7.7225723182567096E-2</c:v>
                </c:pt>
                <c:pt idx="1">
                  <c:v>7.1548836340177363E-2</c:v>
                </c:pt>
                <c:pt idx="2">
                  <c:v>6.739633310523041E-2</c:v>
                </c:pt>
                <c:pt idx="3">
                  <c:v>6.2439752773399561E-2</c:v>
                </c:pt>
                <c:pt idx="4">
                  <c:v>4.9205963926964656E-2</c:v>
                </c:pt>
                <c:pt idx="5">
                  <c:v>4.8657808148106496E-2</c:v>
                </c:pt>
                <c:pt idx="6">
                  <c:v>4.7731598324380925E-2</c:v>
                </c:pt>
                <c:pt idx="7">
                  <c:v>3.7209113310559018E-2</c:v>
                </c:pt>
                <c:pt idx="8">
                  <c:v>3.7075420976550741E-2</c:v>
                </c:pt>
                <c:pt idx="9">
                  <c:v>3.7038092311989422E-2</c:v>
                </c:pt>
                <c:pt idx="10">
                  <c:v>3.6964097751600831E-2</c:v>
                </c:pt>
                <c:pt idx="11">
                  <c:v>3.5194971418408931E-2</c:v>
                </c:pt>
                <c:pt idx="12">
                  <c:v>3.2930444428753453E-2</c:v>
                </c:pt>
                <c:pt idx="13">
                  <c:v>2.9747046024694433E-2</c:v>
                </c:pt>
                <c:pt idx="14">
                  <c:v>2.8278185909751941E-2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32-401A-BE30-93A0E0094B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10003808"/>
        <c:axId val="1610005120"/>
      </c:barChart>
      <c:catAx>
        <c:axId val="1610003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pt-BR"/>
          </a:p>
        </c:txPr>
        <c:crossAx val="1610005120"/>
        <c:crosses val="autoZero"/>
        <c:auto val="1"/>
        <c:lblAlgn val="ctr"/>
        <c:lblOffset val="100"/>
        <c:noMultiLvlLbl val="0"/>
      </c:catAx>
      <c:valAx>
        <c:axId val="1610005120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0" sourceLinked="0"/>
        <c:majorTickMark val="out"/>
        <c:minorTickMark val="none"/>
        <c:tickLblPos val="nextTo"/>
        <c:spPr>
          <a:noFill/>
          <a:ln w="222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pt-BR"/>
          </a:p>
        </c:txPr>
        <c:crossAx val="1610003808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84140785650279E-2"/>
          <c:y val="1.8814259090461926E-2"/>
          <c:w val="0.90700883095271179"/>
          <c:h val="0.892458560410996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dPt>
            <c:idx val="1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CD-4B06-8D7E-0FB3BBC6CB5A}"/>
              </c:ext>
            </c:extLst>
          </c:dPt>
          <c:dPt>
            <c:idx val="2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0CD-4B06-8D7E-0FB3BBC6CB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Planilha4!$A$26:$A$46</c:f>
              <c:strCach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Média</c:v>
                </c:pt>
              </c:strCache>
            </c:strRef>
          </c:cat>
          <c:val>
            <c:numRef>
              <c:f>Planilha4!$C$26:$C$46</c:f>
              <c:numCache>
                <c:formatCode>0.0%</c:formatCode>
                <c:ptCount val="21"/>
                <c:pt idx="0">
                  <c:v>0.61802779573903299</c:v>
                </c:pt>
                <c:pt idx="1">
                  <c:v>1.7073036981069691</c:v>
                </c:pt>
                <c:pt idx="2">
                  <c:v>0.85507659496162347</c:v>
                </c:pt>
                <c:pt idx="3">
                  <c:v>0.30056297308919899</c:v>
                </c:pt>
                <c:pt idx="4">
                  <c:v>1.596469883671602</c:v>
                </c:pt>
                <c:pt idx="5">
                  <c:v>-0.23263577807277636</c:v>
                </c:pt>
                <c:pt idx="6">
                  <c:v>0.98508030146099834</c:v>
                </c:pt>
                <c:pt idx="7">
                  <c:v>0.62628393208645128</c:v>
                </c:pt>
                <c:pt idx="8">
                  <c:v>0.85858066851966641</c:v>
                </c:pt>
                <c:pt idx="9">
                  <c:v>0.11541265636062192</c:v>
                </c:pt>
                <c:pt idx="10">
                  <c:v>0.17855324422719021</c:v>
                </c:pt>
                <c:pt idx="11">
                  <c:v>1.1895841613132756</c:v>
                </c:pt>
                <c:pt idx="12">
                  <c:v>0.31681254936334469</c:v>
                </c:pt>
                <c:pt idx="13">
                  <c:v>0.50123511317524727</c:v>
                </c:pt>
                <c:pt idx="14">
                  <c:v>1.1591771610333037</c:v>
                </c:pt>
                <c:pt idx="15">
                  <c:v>1.1676413820393345</c:v>
                </c:pt>
                <c:pt idx="16">
                  <c:v>-0.263379634296936</c:v>
                </c:pt>
                <c:pt idx="17">
                  <c:v>-7.2781923324944819E-2</c:v>
                </c:pt>
                <c:pt idx="18">
                  <c:v>-7.0629178440024143E-2</c:v>
                </c:pt>
                <c:pt idx="19">
                  <c:v>0.74589003441321711</c:v>
                </c:pt>
                <c:pt idx="20">
                  <c:v>0.6164547022703053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CD-4B06-8D7E-0FB3BBC6CB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41170640"/>
        <c:axId val="1541172936"/>
      </c:barChart>
      <c:catAx>
        <c:axId val="154117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pt-BR"/>
          </a:p>
        </c:txPr>
        <c:crossAx val="1541172936"/>
        <c:crosses val="autoZero"/>
        <c:auto val="1"/>
        <c:lblAlgn val="ctr"/>
        <c:lblOffset val="100"/>
        <c:noMultiLvlLbl val="0"/>
      </c:catAx>
      <c:valAx>
        <c:axId val="1541172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222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pt-BR"/>
          </a:p>
        </c:txPr>
        <c:crossAx val="1541170640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200" b="1">
          <a:latin typeface="Cambria Math" panose="02040503050406030204" pitchFamily="18" charset="0"/>
          <a:ea typeface="Cambria Math" panose="02040503050406030204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59ED1-D158-4155-9B86-75270E72A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CB3801-E5FC-4223-8966-C4EE207EB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2163E5-23D9-4152-A5A4-FBC87BFED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F11ED3-7079-4810-9E2C-BB485943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9EF4D4-936C-4C35-9501-D5C24FC1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7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51DBE-23A6-4C72-858A-0211DE9A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0DAD7E-079C-4E02-A9E0-8F42B4561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E5863F-DAC2-4FEA-83A5-2CBB153B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DC894D-7D9C-46C9-831F-7E124407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D35D1C-662C-424D-AC3D-84D9B5DE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00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CA2FF0-C8B8-474F-877B-E19ADD8902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9B4345-4DAD-4A42-AF7B-594C2EF53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62B6E4-A16F-4F0A-90E7-6D5690D0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213571-ADB7-483F-84BC-C4192B76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8F53A9-0AEF-4049-BC58-E4300339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62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63869-5592-4A71-8893-510957028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D9214F-358F-4ABC-89ED-F64F41D10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198289-9F44-42B9-8652-035B06E3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E5A071-5C02-46F6-A4D4-62E4A140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658DBE-D1D6-4CC3-A68D-F6120663A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16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FAA65-39BE-4723-B1D2-9F112B79A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1D21DB-EE81-4CDE-AF41-76873EDB5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DFAEE1-EAF7-440A-9C0C-AE54D20D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DFBEF4-0426-4D20-92A8-9044EFDF1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D89F3E-D163-4D0A-A762-752DD555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8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3BC1D-3F9B-41D2-9BBA-EA4CFC12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362435-0724-4E45-A31B-637F3C03F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1E93DEB-6024-4DA7-BB06-BC01857A8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DC80FB-7F3B-49D9-BB7A-E11D6C79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5AFA98-20DD-430F-B12E-D1043812D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35BB05-36B7-4413-BCA4-C6639FF6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1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D55EC-39FC-4D29-B042-AA147FBC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929795-5711-43A0-813E-70A482858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E5B794-C4BB-46C7-822C-AE8857802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D54EEBB-9D08-4B63-B991-02B3EA93D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51BD713-97C4-49C2-A5BE-97095FE43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38DA3CD-C0CE-4BF3-83D8-7D210D55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B17831-C4D9-42CB-B937-5154C398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B8EA65D-F132-4DE9-9B46-CAAE17AE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8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58C8B-2F58-483D-9A5D-6D0AA75E0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5C8B804-6783-4229-A791-BB0D2BB8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0D51937-0458-47D7-8486-4965EA46E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22402B3-214E-4252-A88B-D83D227B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39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00E511D-307C-4472-A0C4-CD0288CC3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FE3FF8E-8AB5-47B9-815F-115ACE6B9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9493110-FF2D-4C1E-B392-7C3015CA8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57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F62F8-6BAC-423E-A47F-65918D4B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FD8DB3-1481-4AC0-9A61-566497E2B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D529E1-4E65-4075-8A2C-6201FD088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C76C83-2963-4FA8-88B0-44FDD4382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B901CD-F94D-4F1B-BF42-8EAE4E75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BF4639-24BB-4732-9341-089757EE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15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D7C11-95BA-4D76-93CF-DD991CD20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84D69D2-D64F-4B3D-8A61-5435C0378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F81E3E-E5F3-4B45-80B3-1BCE923BF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4FE023-3D1F-4283-A100-6C460DA2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E6328D-0E53-4928-85D0-6539CB7A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48E9EA-1FB1-4D94-A0BE-C027D4BA6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57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8687048-680F-418B-8A77-CE1BBBE3B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C7307D-9914-4269-B6FB-7AFD97646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B319E3-A0C5-4F32-9575-9CF5A18FC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CF81C-A3A6-441F-A296-38ACAE1BAFF7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913AE7-9EAE-468C-A49A-26556F664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51C06D-184B-4907-9802-E55EA08B7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83A63-AC11-41B8-8DE4-E5AF6AB5A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94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audio" Target="../media/audio3.wav"/><Relationship Id="rId9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C01B4-0F94-4B11-98F1-57EB2E8BC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B3CC90-0CA6-4070-A374-62384B6B3D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91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 sz="4800">
                <a:sym typeface="Symbol" panose="05050102010706020507" pitchFamily="18" charset="2"/>
              </a:rPr>
              <a:t> </a:t>
            </a:r>
            <a:r>
              <a:rPr lang="pt-BR" altLang="pt-BR">
                <a:sym typeface="Symbol" panose="05050102010706020507" pitchFamily="18" charset="2"/>
              </a:rPr>
              <a:t>TAXA DE CÂMBIO REAL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 = (E x P*)/P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    = taxa de câmbio real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   E = taxa de câmbio nominal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   P* = preço do produto estrangeiro em moeda estrangeira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   P = preço do produto nacional em moeda nacional</a:t>
            </a:r>
          </a:p>
        </p:txBody>
      </p:sp>
    </p:spTree>
    <p:extLst>
      <p:ext uri="{BB962C8B-B14F-4D97-AF65-F5344CB8AC3E}">
        <p14:creationId xmlns:p14="http://schemas.microsoft.com/office/powerpoint/2010/main" val="213592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3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3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3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Longo prazo: competitividade</a:t>
            </a:r>
          </a:p>
          <a:p>
            <a:r>
              <a:rPr lang="pt-BR" altLang="pt-BR">
                <a:sym typeface="Symbol" panose="05050102010706020507" pitchFamily="18" charset="2"/>
              </a:rPr>
              <a:t>Lei do Preço Único: na ausência de barreiras, produtos homogêneos devem ter o mesmo preço em diferentes países quando medidos na mesma moeda</a:t>
            </a:r>
          </a:p>
          <a:p>
            <a:r>
              <a:rPr lang="pt-BR" altLang="pt-BR">
                <a:sym typeface="Symbol" panose="05050102010706020507" pitchFamily="18" charset="2"/>
              </a:rPr>
              <a:t>Ajustamento via mercado: concorrência perfeita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DETERMINANTES DA TAXA DE CÂMBIO</a:t>
            </a:r>
          </a:p>
        </p:txBody>
      </p:sp>
    </p:spTree>
    <p:extLst>
      <p:ext uri="{BB962C8B-B14F-4D97-AF65-F5344CB8AC3E}">
        <p14:creationId xmlns:p14="http://schemas.microsoft.com/office/powerpoint/2010/main" val="363534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3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bldLvl="2" autoUpdateAnimBg="0"/>
      <p:bldP spid="2969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3600">
                <a:sym typeface="Symbol" panose="05050102010706020507" pitchFamily="18" charset="2"/>
              </a:rPr>
              <a:t>Big Mac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Preço do Big Mac em Nova York = US$ 3.00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Preço do Big Mac em São Paulo = R$ 6,00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E x US$ 3.00 = R$ 6,00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 E = 2,00 R$/US$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202036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3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3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3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bldLvl="2" autoUpdateAnimBg="0"/>
      <p:bldP spid="307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E = P/ P*</a:t>
            </a:r>
          </a:p>
          <a:p>
            <a:pPr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onde:</a:t>
            </a:r>
          </a:p>
          <a:p>
            <a:pPr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P = nível geral de preços internos</a:t>
            </a:r>
          </a:p>
          <a:p>
            <a:pPr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P* = nível geral de preços no exterior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GENERALIZANDO: PARIDADE DO PODER DE COMPRA</a:t>
            </a:r>
          </a:p>
        </p:txBody>
      </p:sp>
    </p:spTree>
    <p:extLst>
      <p:ext uri="{BB962C8B-B14F-4D97-AF65-F5344CB8AC3E}">
        <p14:creationId xmlns:p14="http://schemas.microsoft.com/office/powerpoint/2010/main" val="138164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3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3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bldLvl="2" autoUpdateAnimBg="0"/>
      <p:bldP spid="3174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>
                <a:sym typeface="Symbol" panose="05050102010706020507" pitchFamily="18" charset="2"/>
              </a:rPr>
              <a:t> E =  - *</a:t>
            </a:r>
          </a:p>
          <a:p>
            <a:pPr>
              <a:lnSpc>
                <a:spcPct val="90000"/>
              </a:lnSpc>
            </a:pPr>
            <a:r>
              <a:rPr lang="pt-BR" altLang="pt-BR">
                <a:sym typeface="Symbol" panose="05050102010706020507" pitchFamily="18" charset="2"/>
              </a:rPr>
              <a:t>Comportamento da taxa de câmbio segue o diferencial entre a inflação interna e a inflação externa</a:t>
            </a:r>
          </a:p>
          <a:p>
            <a:pPr>
              <a:lnSpc>
                <a:spcPct val="90000"/>
              </a:lnSpc>
            </a:pPr>
            <a:r>
              <a:rPr lang="pt-BR" altLang="pt-BR">
                <a:sym typeface="Symbol" panose="05050102010706020507" pitchFamily="18" charset="2"/>
              </a:rPr>
              <a:t>Desvalorização real:  E &gt;  - * (aumenta a competitividade)</a:t>
            </a:r>
          </a:p>
          <a:p>
            <a:pPr>
              <a:lnSpc>
                <a:spcPct val="90000"/>
              </a:lnSpc>
            </a:pPr>
            <a:r>
              <a:rPr lang="pt-BR" altLang="pt-BR">
                <a:sym typeface="Symbol" panose="05050102010706020507" pitchFamily="18" charset="2"/>
              </a:rPr>
              <a:t>Valorização real:  E &lt;  - * (diminui a competitividade)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COMPORTAMENTO DA TAXA DE CÂMBIO</a:t>
            </a:r>
            <a:endParaRPr lang="pt-BR" altLang="pt-BR" sz="480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0253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3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3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bldLvl="2" autoUpdateAnimBg="0"/>
      <p:bldP spid="3277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DETERMINAÇÃO DA TAXA DE CÂMBIO</a:t>
            </a:r>
            <a:endParaRPr lang="pt-BR" altLang="pt-BR" sz="4800">
              <a:sym typeface="Symbol" panose="05050102010706020507" pitchFamily="18" charset="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t-BR" altLang="pt-BR" sz="3600">
                <a:sym typeface="Symbol" panose="05050102010706020507" pitchFamily="18" charset="2"/>
              </a:rPr>
              <a:t>Curto prazo: Arbitragem</a:t>
            </a:r>
          </a:p>
          <a:p>
            <a:r>
              <a:rPr lang="pt-BR" altLang="pt-BR" sz="3600">
                <a:sym typeface="Symbol" panose="05050102010706020507" pitchFamily="18" charset="2"/>
              </a:rPr>
              <a:t>Arbitragem: mecanismo pelo qual o retorno dos diferentes ativos se igualam</a:t>
            </a:r>
          </a:p>
          <a:p>
            <a:r>
              <a:rPr lang="pt-BR" altLang="pt-BR" sz="3600">
                <a:sym typeface="Symbol" panose="05050102010706020507" pitchFamily="18" charset="2"/>
              </a:rPr>
              <a:t>Taxa de câmbio no curto prazo reflete o movimento de capitais</a:t>
            </a:r>
          </a:p>
        </p:txBody>
      </p:sp>
    </p:spTree>
    <p:extLst>
      <p:ext uri="{BB962C8B-B14F-4D97-AF65-F5344CB8AC3E}">
        <p14:creationId xmlns:p14="http://schemas.microsoft.com/office/powerpoint/2010/main" val="239907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3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752600"/>
            <a:ext cx="8178800" cy="1066800"/>
          </a:xfrm>
        </p:spPr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Considere 2 alternativas de aplicação: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253680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  <p:bldP spid="348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971800" y="1752601"/>
            <a:ext cx="16002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Brasil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t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R$ 1,00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Exterior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t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R$ 1,00</a:t>
            </a:r>
          </a:p>
          <a:p>
            <a:pPr algn="ctr" eaLnBrk="0" hangingPunct="0">
              <a:spcBef>
                <a:spcPct val="50000"/>
              </a:spcBef>
            </a:pPr>
            <a:endParaRPr lang="pt-BR" altLang="pt-BR">
              <a:latin typeface="Tahoma" panose="020B060403050404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R$ 1,00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30480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7338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324600" y="1752601"/>
            <a:ext cx="35052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altLang="pt-BR">
              <a:latin typeface="Tahoma" panose="020B060403050404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t + 1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R$ 1,00 (1 + i)</a:t>
            </a:r>
          </a:p>
          <a:p>
            <a:pPr algn="ctr" eaLnBrk="0" hangingPunct="0">
              <a:spcBef>
                <a:spcPct val="50000"/>
              </a:spcBef>
            </a:pPr>
            <a:endParaRPr lang="pt-BR" altLang="pt-BR">
              <a:latin typeface="Tahoma" panose="020B060403050404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t + 1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[R$ 1,00 (1 + i*)]. E</a:t>
            </a:r>
            <a:r>
              <a:rPr lang="pt-BR" altLang="pt-BR" baseline="30000">
                <a:latin typeface="Tahoma" panose="020B0604030504040204" pitchFamily="34" charset="0"/>
              </a:rPr>
              <a:t>F</a:t>
            </a:r>
            <a:r>
              <a:rPr lang="pt-BR" altLang="pt-BR">
                <a:latin typeface="Tahoma" panose="020B0604030504040204" pitchFamily="34" charset="0"/>
              </a:rPr>
              <a:t>/E</a:t>
            </a:r>
          </a:p>
          <a:p>
            <a:pPr algn="ctr" eaLnBrk="0" hangingPunct="0">
              <a:spcBef>
                <a:spcPct val="50000"/>
              </a:spcBef>
            </a:pPr>
            <a:endParaRPr lang="pt-BR" altLang="pt-BR">
              <a:latin typeface="Tahoma" panose="020B0604030504040204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R$ 1,00   x (1 + i*)</a:t>
            </a:r>
          </a:p>
          <a:p>
            <a:pPr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         E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rot="10800000">
            <a:off x="8001000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64770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34228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5" grpId="0" autoUpdateAnimBg="0"/>
      <p:bldP spid="3584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ARBITRAGEM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52600" y="1905000"/>
            <a:ext cx="8915400" cy="4171950"/>
          </a:xfrm>
        </p:spPr>
        <p:txBody>
          <a:bodyPr/>
          <a:lstStyle/>
          <a:p>
            <a:r>
              <a:rPr lang="pt-BR" altLang="pt-BR" sz="3600">
                <a:sym typeface="Symbol" panose="05050102010706020507" pitchFamily="18" charset="2"/>
              </a:rPr>
              <a:t>Retorno de aplicar no Brasil = i</a:t>
            </a:r>
          </a:p>
          <a:p>
            <a:r>
              <a:rPr lang="pt-BR" altLang="pt-BR" sz="3600">
                <a:sym typeface="Symbol" panose="05050102010706020507" pitchFamily="18" charset="2"/>
              </a:rPr>
              <a:t>Retorno de aplicar no exterior = i* +  E</a:t>
            </a:r>
          </a:p>
          <a:p>
            <a:r>
              <a:rPr lang="pt-BR" altLang="pt-BR" sz="3600">
                <a:sym typeface="Symbol" panose="05050102010706020507" pitchFamily="18" charset="2"/>
              </a:rPr>
              <a:t>Arbitragem: i = i* +  E</a:t>
            </a:r>
          </a:p>
          <a:p>
            <a:pPr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Se i &gt; i* +  E : entrada de recursos</a:t>
            </a:r>
          </a:p>
          <a:p>
            <a:pPr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Se i &lt; i* +  E : saída de recursos</a:t>
            </a:r>
          </a:p>
        </p:txBody>
      </p:sp>
    </p:spTree>
    <p:extLst>
      <p:ext uri="{BB962C8B-B14F-4D97-AF65-F5344CB8AC3E}">
        <p14:creationId xmlns:p14="http://schemas.microsoft.com/office/powerpoint/2010/main" val="423593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3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3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3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COMO SE DÁ A ARBITRAGEM</a:t>
            </a:r>
            <a:endParaRPr lang="pt-BR" altLang="pt-BR" sz="4800">
              <a:sym typeface="Symbol" panose="05050102010706020507" pitchFamily="18" charset="2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3600">
                <a:sym typeface="Symbol" panose="05050102010706020507" pitchFamily="18" charset="2"/>
              </a:rPr>
              <a:t>E</a:t>
            </a:r>
            <a:r>
              <a:rPr lang="pt-BR" altLang="pt-BR" sz="3600" baseline="30000">
                <a:sym typeface="Symbol" panose="05050102010706020507" pitchFamily="18" charset="2"/>
              </a:rPr>
              <a:t>F</a:t>
            </a:r>
            <a:r>
              <a:rPr lang="pt-BR" altLang="pt-BR" sz="3600">
                <a:sym typeface="Symbol" panose="05050102010706020507" pitchFamily="18" charset="2"/>
              </a:rPr>
              <a:t> = valor esperado para taxa de câmbio no futuro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3600">
                <a:sym typeface="Symbol" panose="05050102010706020507" pitchFamily="18" charset="2"/>
              </a:rPr>
              <a:t>  Dado E</a:t>
            </a:r>
            <a:r>
              <a:rPr lang="pt-BR" altLang="pt-BR" sz="3600" baseline="30000">
                <a:sym typeface="Symbol" panose="05050102010706020507" pitchFamily="18" charset="2"/>
              </a:rPr>
              <a:t>F</a:t>
            </a:r>
            <a:r>
              <a:rPr lang="pt-BR" altLang="pt-BR" sz="3600">
                <a:sym typeface="Symbol" panose="05050102010706020507" pitchFamily="18" charset="2"/>
              </a:rPr>
              <a:t> : i = i* + [(E</a:t>
            </a:r>
            <a:r>
              <a:rPr lang="pt-BR" altLang="pt-BR" sz="3600" baseline="30000">
                <a:sym typeface="Symbol" panose="05050102010706020507" pitchFamily="18" charset="2"/>
              </a:rPr>
              <a:t>F</a:t>
            </a:r>
            <a:r>
              <a:rPr lang="pt-BR" altLang="pt-BR" sz="3600">
                <a:sym typeface="Symbol" panose="05050102010706020507" pitchFamily="18" charset="2"/>
              </a:rPr>
              <a:t> - E)/E]</a:t>
            </a:r>
          </a:p>
          <a:p>
            <a:pPr>
              <a:lnSpc>
                <a:spcPct val="90000"/>
              </a:lnSpc>
            </a:pPr>
            <a:r>
              <a:rPr lang="pt-BR" altLang="pt-BR" sz="3600">
                <a:sym typeface="Symbol" panose="05050102010706020507" pitchFamily="18" charset="2"/>
              </a:rPr>
              <a:t>Se i &gt; i* +  E  entrada de capital  valoriza taxa de câmbio hoje até que expectativa de desvalorização iguale o retorno</a:t>
            </a:r>
          </a:p>
        </p:txBody>
      </p:sp>
    </p:spTree>
    <p:extLst>
      <p:ext uri="{BB962C8B-B14F-4D97-AF65-F5344CB8AC3E}">
        <p14:creationId xmlns:p14="http://schemas.microsoft.com/office/powerpoint/2010/main" val="334705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3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384DD-9BA1-456D-ADEC-D773E040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9E5EA-C972-4A06-8888-80A5863B2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313E718-C8CC-4C5C-82B0-FE3DC4B2C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778476"/>
              </p:ext>
            </p:extLst>
          </p:nvPr>
        </p:nvGraphicFramePr>
        <p:xfrm>
          <a:off x="1275291" y="428625"/>
          <a:ext cx="9641417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990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COMO SE DÁ A ARBITRAGEM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t-BR" altLang="pt-BR" sz="3600">
                <a:sym typeface="Symbol" panose="05050102010706020507" pitchFamily="18" charset="2"/>
              </a:rPr>
              <a:t>Se i &lt; i* +  E  saída de recursos  desvaloriza taxa de câmbio até que a nova desvalorização esperada iguale o retorno</a:t>
            </a:r>
          </a:p>
        </p:txBody>
      </p:sp>
    </p:spTree>
    <p:extLst>
      <p:ext uri="{BB962C8B-B14F-4D97-AF65-F5344CB8AC3E}">
        <p14:creationId xmlns:p14="http://schemas.microsoft.com/office/powerpoint/2010/main" val="224264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olidFill>
                  <a:schemeClr val="tx1"/>
                </a:solidFill>
                <a:sym typeface="Symbol" panose="05050102010706020507" pitchFamily="18" charset="2"/>
              </a:rPr>
              <a:t>COMO SE DÁ A ARBITRAGEM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2667000" y="62484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2667000" y="17526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 rot="10800000">
            <a:off x="3276600" y="1828800"/>
            <a:ext cx="5029200" cy="3733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5181600" y="2362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2667000" y="4724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2667000" y="3886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2667000" y="5486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4191000" y="42672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V="1">
            <a:off x="4572000" y="4038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 flipV="1">
            <a:off x="5715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5715000" y="4876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50" name="AutoShape 14"/>
          <p:cNvSpPr>
            <a:spLocks/>
          </p:cNvSpPr>
          <p:nvPr/>
        </p:nvSpPr>
        <p:spPr bwMode="auto">
          <a:xfrm rot="5400000">
            <a:off x="4533900" y="3238500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51" name="AutoShape 15"/>
          <p:cNvSpPr>
            <a:spLocks/>
          </p:cNvSpPr>
          <p:nvPr/>
        </p:nvSpPr>
        <p:spPr bwMode="auto">
          <a:xfrm rot="16200000">
            <a:off x="5905500" y="5219700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5791200" y="5715000"/>
            <a:ext cx="38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4343400" y="30480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209800" y="4495800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2209800" y="5257800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E</a:t>
            </a:r>
            <a:r>
              <a:rPr lang="pt-BR" altLang="pt-BR" baseline="-25000">
                <a:latin typeface="Tahoma" panose="020B0604030504040204" pitchFamily="34" charset="0"/>
              </a:rPr>
              <a:t>1</a:t>
            </a:r>
            <a:endParaRPr lang="pt-BR" altLang="pt-BR">
              <a:latin typeface="Tahoma" panose="020B0604030504040204" pitchFamily="34" charset="0"/>
            </a:endParaRP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2209800" y="3657600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E</a:t>
            </a:r>
            <a:r>
              <a:rPr lang="pt-BR" altLang="pt-BR" baseline="-25000">
                <a:latin typeface="Tahoma" panose="020B0604030504040204" pitchFamily="34" charset="0"/>
              </a:rPr>
              <a:t>2</a:t>
            </a:r>
            <a:endParaRPr lang="pt-BR" altLang="pt-BR">
              <a:latin typeface="Tahoma" panose="020B0604030504040204" pitchFamily="34" charset="0"/>
            </a:endParaRPr>
          </a:p>
        </p:txBody>
      </p:sp>
      <p:graphicFrame>
        <p:nvGraphicFramePr>
          <p:cNvPr id="39957" name="Object 21"/>
          <p:cNvGraphicFramePr>
            <a:graphicFrameLocks noChangeAspect="1"/>
          </p:cNvGraphicFramePr>
          <p:nvPr/>
        </p:nvGraphicFramePr>
        <p:xfrm>
          <a:off x="8458200" y="5029200"/>
          <a:ext cx="17526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ção" r:id="rId5" imgW="761760" imgH="419040" progId="Equation.3">
                  <p:embed/>
                </p:oleObj>
              </mc:Choice>
              <mc:Fallback>
                <p:oleObj name="Equação" r:id="rId5" imgW="761760" imgH="419040" progId="Equation.3">
                  <p:embed/>
                  <p:pic>
                    <p:nvPicPr>
                      <p:cNvPr id="3995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5029200"/>
                        <a:ext cx="1752600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8" name="Object 22"/>
          <p:cNvGraphicFramePr>
            <a:graphicFrameLocks noChangeAspect="1"/>
          </p:cNvGraphicFramePr>
          <p:nvPr/>
        </p:nvGraphicFramePr>
        <p:xfrm>
          <a:off x="7010400" y="2057400"/>
          <a:ext cx="245268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ção" r:id="rId7" imgW="1066680" imgH="419040" progId="Equation.3">
                  <p:embed/>
                </p:oleObj>
              </mc:Choice>
              <mc:Fallback>
                <p:oleObj name="Equação" r:id="rId7" imgW="1066680" imgH="419040" progId="Equation.3">
                  <p:embed/>
                  <p:pic>
                    <p:nvPicPr>
                      <p:cNvPr id="3995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057400"/>
                        <a:ext cx="2452688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9" name="Object 23"/>
          <p:cNvGraphicFramePr>
            <a:graphicFrameLocks noChangeAspect="1"/>
          </p:cNvGraphicFramePr>
          <p:nvPr/>
        </p:nvGraphicFramePr>
        <p:xfrm>
          <a:off x="7010401" y="3276600"/>
          <a:ext cx="25130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ção" r:id="rId9" imgW="1091880" imgH="419040" progId="Equation.3">
                  <p:embed/>
                </p:oleObj>
              </mc:Choice>
              <mc:Fallback>
                <p:oleObj name="Equação" r:id="rId9" imgW="1091880" imgH="419040" progId="Equation.3">
                  <p:embed/>
                  <p:pic>
                    <p:nvPicPr>
                      <p:cNvPr id="3995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1" y="3276600"/>
                        <a:ext cx="251301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8458200" y="61722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retorno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2286000" y="1828800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altLang="pt-BR">
                <a:latin typeface="Tahoma" panose="020B060403050404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50008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52" grpId="0" autoUpdateAnimBg="0"/>
      <p:bldP spid="39953" grpId="0" autoUpdateAnimBg="0"/>
      <p:bldP spid="39954" grpId="0" autoUpdateAnimBg="0"/>
      <p:bldP spid="39955" grpId="0" autoUpdateAnimBg="0"/>
      <p:bldP spid="39956" grpId="0" autoUpdateAnimBg="0"/>
      <p:bldP spid="39960" grpId="0" autoUpdateAnimBg="0"/>
      <p:bldP spid="3996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t-BR" altLang="pt-BR" sz="3600"/>
              <a:t>Taxa de Câmbio Fixa: Banco Central se compromete a comprar e vender moeda estrangeira à taxa estipulada. </a:t>
            </a:r>
          </a:p>
          <a:p>
            <a:pPr lvl="1"/>
            <a:r>
              <a:rPr lang="pt-BR" altLang="pt-BR" sz="3200"/>
              <a:t>Ajustamento do mercado via quantidade: Bacen deve ter reservas suficientes e “compromete” controle monetário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olidFill>
                  <a:schemeClr val="tx1"/>
                </a:solidFill>
              </a:rPr>
              <a:t>REGIMES CAMBIAIS</a:t>
            </a:r>
          </a:p>
        </p:txBody>
      </p:sp>
    </p:spTree>
    <p:extLst>
      <p:ext uri="{BB962C8B-B14F-4D97-AF65-F5344CB8AC3E}">
        <p14:creationId xmlns:p14="http://schemas.microsoft.com/office/powerpoint/2010/main" val="176257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 bldLvl="3" autoUpdateAnimBg="0"/>
      <p:bldP spid="4608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t-BR" altLang="pt-BR" sz="3600"/>
              <a:t>Taxa de Câmbio Flutuante: taxa se ajusta para igualar oferta e demanda</a:t>
            </a:r>
          </a:p>
          <a:p>
            <a:pPr lvl="1"/>
            <a:r>
              <a:rPr lang="pt-BR" altLang="pt-BR" sz="3200"/>
              <a:t>Não existe desequilíbrio no BP</a:t>
            </a:r>
          </a:p>
          <a:p>
            <a:pPr lvl="1"/>
            <a:r>
              <a:rPr lang="pt-BR" altLang="pt-BR" sz="3200"/>
              <a:t>Isola política monetária</a:t>
            </a:r>
          </a:p>
          <a:p>
            <a:pPr>
              <a:buFontTx/>
              <a:buNone/>
            </a:pPr>
            <a:endParaRPr lang="pt-BR" altLang="pt-BR" sz="3600"/>
          </a:p>
          <a:p>
            <a:pPr>
              <a:buFontTx/>
              <a:buNone/>
            </a:pPr>
            <a:r>
              <a:rPr lang="pt-BR" altLang="pt-BR" sz="3600"/>
              <a:t>(Fixa X Flutuante: Volatilidade)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olidFill>
                  <a:schemeClr val="tx1"/>
                </a:solidFill>
              </a:rPr>
              <a:t>REGIMES CAMBIAIS</a:t>
            </a:r>
          </a:p>
        </p:txBody>
      </p:sp>
    </p:spTree>
    <p:extLst>
      <p:ext uri="{BB962C8B-B14F-4D97-AF65-F5344CB8AC3E}">
        <p14:creationId xmlns:p14="http://schemas.microsoft.com/office/powerpoint/2010/main" val="427214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3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300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 bldLvl="3" autoUpdateAnimBg="0"/>
      <p:bldP spid="4710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t-BR" altLang="pt-BR" sz="3600"/>
              <a:t>Bandas cambiais</a:t>
            </a:r>
          </a:p>
          <a:p>
            <a:r>
              <a:rPr lang="pt-BR" altLang="pt-BR" sz="3600"/>
              <a:t>Flutuação suja</a:t>
            </a:r>
          </a:p>
          <a:p>
            <a:r>
              <a:rPr lang="pt-BR" altLang="pt-BR" sz="3600"/>
              <a:t>Taxa real de câmbio fixa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/>
              <a:t>OUTROS REGIMES CAMBIAIS</a:t>
            </a:r>
            <a:endParaRPr lang="pt-BR" altLang="pt-BR" sz="4800"/>
          </a:p>
        </p:txBody>
      </p:sp>
    </p:spTree>
    <p:extLst>
      <p:ext uri="{BB962C8B-B14F-4D97-AF65-F5344CB8AC3E}">
        <p14:creationId xmlns:p14="http://schemas.microsoft.com/office/powerpoint/2010/main" val="370081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3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bldLvl="2" autoUpdateAnimBg="0"/>
      <p:bldP spid="4813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5E2F4-B439-4531-AF1D-362C3293F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93" y="896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000" dirty="0"/>
              <a:t>Variação anual médias das moedas selecionadas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03D7D6-BDF9-4AB3-89FC-0C15F154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512E3FB-54F0-4DE5-9C21-52B6073A9E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473065"/>
              </p:ext>
            </p:extLst>
          </p:nvPr>
        </p:nvGraphicFramePr>
        <p:xfrm>
          <a:off x="1724629" y="1004887"/>
          <a:ext cx="8750460" cy="565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925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BBF9A-72B7-420E-881C-9725AF21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dirty="0"/>
              <a:t>Variação do Real em relação à variação média dos emergentes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B2ABD8-035C-4C76-BF8C-D2A0B65A3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75FB708-2F8D-4214-8CA0-D44092647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853948"/>
              </p:ext>
            </p:extLst>
          </p:nvPr>
        </p:nvGraphicFramePr>
        <p:xfrm>
          <a:off x="646771" y="1690688"/>
          <a:ext cx="10995102" cy="474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97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F8B4-AF5A-448E-9552-179746F5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DFAFC5-ECB7-4581-AB91-316169DC5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CDE27AEB-466E-487F-B399-5E031D30A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111" y="254643"/>
            <a:ext cx="9398643" cy="592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59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t-BR" altLang="pt-BR" sz="3600">
                <a:sym typeface="Symbol" panose="05050102010706020507" pitchFamily="18" charset="2"/>
              </a:rPr>
              <a:t>Transações entre países requerem compatibilização entre diferentes moedas</a:t>
            </a:r>
          </a:p>
          <a:p>
            <a:r>
              <a:rPr lang="pt-BR" altLang="pt-BR" sz="3600">
                <a:sym typeface="Symbol" panose="05050102010706020507" pitchFamily="18" charset="2"/>
              </a:rPr>
              <a:t>Taxa de câmbio: relação entre moedas de diferentes países (preço da moeda nacional em termos de moeda estrangeira)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TAXA DE CÂMBIO</a:t>
            </a:r>
            <a:endParaRPr lang="pt-BR" altLang="pt-BR" sz="480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7744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bldLvl="2" autoUpdateAnimBg="0"/>
      <p:bldP spid="256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Mercado Cambial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pt-BR" altLang="pt-BR" b="1">
                <a:latin typeface="Charter BT"/>
                <a:cs typeface="Times New Roman" panose="02020603050405020304" pitchFamily="18" charset="0"/>
              </a:rPr>
              <a:t>Mercado cambial</a:t>
            </a:r>
            <a:r>
              <a:rPr lang="pt-BR" altLang="pt-BR">
                <a:latin typeface="Charter BT"/>
                <a:cs typeface="Times New Roman" panose="02020603050405020304" pitchFamily="18" charset="0"/>
              </a:rPr>
              <a:t> é o mercado em que as moedas dos diferentes países são transacionadas.</a:t>
            </a:r>
            <a:endParaRPr lang="pt-BR" altLang="pt-BR">
              <a:solidFill>
                <a:srgbClr val="000000"/>
              </a:solidFill>
              <a:latin typeface="Charter BT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pt-BR" altLang="pt-BR">
                <a:latin typeface="Charter BT"/>
                <a:cs typeface="Times New Roman" panose="02020603050405020304" pitchFamily="18" charset="0"/>
              </a:rPr>
              <a:t>Quem demanda moeda estrangeira: </a:t>
            </a:r>
            <a:r>
              <a:rPr lang="pt-BR" altLang="pt-BR">
                <a:solidFill>
                  <a:srgbClr val="000000"/>
                </a:solidFill>
                <a:latin typeface="Charter BT"/>
                <a:cs typeface="Times New Roman" panose="02020603050405020304" pitchFamily="18" charset="0"/>
              </a:rPr>
              <a:t>importadores, pessoas que possuem dívida com o exterior,  multinacionais situadas no Brasil, turistas que viajam para o exterior etc.</a:t>
            </a:r>
          </a:p>
          <a:p>
            <a:pPr algn="ctr">
              <a:lnSpc>
                <a:spcPct val="90000"/>
              </a:lnSpc>
            </a:pPr>
            <a:r>
              <a:rPr lang="pt-BR" altLang="pt-BR">
                <a:latin typeface="Charter BT"/>
                <a:cs typeface="Times New Roman" panose="02020603050405020304" pitchFamily="18" charset="0"/>
              </a:rPr>
              <a:t>Quem oferta moeda estrangeira: </a:t>
            </a:r>
            <a:r>
              <a:rPr lang="pt-BR" altLang="pt-BR">
                <a:solidFill>
                  <a:srgbClr val="000000"/>
                </a:solidFill>
                <a:latin typeface="Charter BT"/>
                <a:cs typeface="Times New Roman" panose="02020603050405020304" pitchFamily="18" charset="0"/>
              </a:rPr>
              <a:t>exportadores brasileiros; estrangeiros que querem investir no Brasil, tomadores de empréstimo no exterior; turistas estrangeiros no Brasil etc.</a:t>
            </a:r>
          </a:p>
          <a:p>
            <a:pPr>
              <a:lnSpc>
                <a:spcPct val="90000"/>
              </a:lnSpc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293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t-BR" altLang="pt-BR" sz="3600">
                <a:sym typeface="Symbol" panose="05050102010706020507" pitchFamily="18" charset="2"/>
              </a:rPr>
              <a:t>Desvalorização: moeda nacional passa a valer menos em moeda estrangeira</a:t>
            </a:r>
          </a:p>
          <a:p>
            <a:r>
              <a:rPr lang="pt-BR" altLang="pt-BR" sz="3600">
                <a:sym typeface="Symbol" panose="05050102010706020507" pitchFamily="18" charset="2"/>
              </a:rPr>
              <a:t>Valorização: moeda nacional passa a valer mais em moeda estrangeira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VALORIZAÇÃO E DESVALORIZAÇÃO</a:t>
            </a:r>
            <a:endParaRPr lang="pt-BR" altLang="pt-BR" sz="480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4917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bldLvl="2" autoUpdateAnimBg="0"/>
      <p:bldP spid="266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pt-BR" altLang="pt-BR" sz="3600">
              <a:sym typeface="Symbol" panose="05050102010706020507" pitchFamily="18" charset="2"/>
            </a:endParaRPr>
          </a:p>
          <a:p>
            <a:r>
              <a:rPr lang="pt-BR" altLang="pt-BR" sz="3600">
                <a:sym typeface="Symbol" panose="05050102010706020507" pitchFamily="18" charset="2"/>
              </a:rPr>
              <a:t>Relativo de preço entre o produto estrangeiro e o produto nacional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altLang="pt-BR">
                <a:sym typeface="Symbol" panose="05050102010706020507" pitchFamily="18" charset="2"/>
              </a:rPr>
              <a:t>TAXA DE CÂMBIO REAL</a:t>
            </a:r>
          </a:p>
        </p:txBody>
      </p:sp>
    </p:spTree>
    <p:extLst>
      <p:ext uri="{BB962C8B-B14F-4D97-AF65-F5344CB8AC3E}">
        <p14:creationId xmlns:p14="http://schemas.microsoft.com/office/powerpoint/2010/main" val="289270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INO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  <p:bldP spid="27651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703</Words>
  <Application>Microsoft Office PowerPoint</Application>
  <PresentationFormat>Widescreen</PresentationFormat>
  <Paragraphs>100</Paragraphs>
  <Slides>24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Charter BT</vt:lpstr>
      <vt:lpstr>Symbol</vt:lpstr>
      <vt:lpstr>Tahoma</vt:lpstr>
      <vt:lpstr>Times New Roman</vt:lpstr>
      <vt:lpstr>Tema do Office</vt:lpstr>
      <vt:lpstr>Microsoft Equation 3.0</vt:lpstr>
      <vt:lpstr>Apresentação do PowerPoint</vt:lpstr>
      <vt:lpstr>Apresentação do PowerPoint</vt:lpstr>
      <vt:lpstr>Variação anual médias das moedas selecionadas</vt:lpstr>
      <vt:lpstr>Variação do Real em relação à variação média dos emergentes</vt:lpstr>
      <vt:lpstr>Apresentação do PowerPoint</vt:lpstr>
      <vt:lpstr>TAXA DE CÂMBIO</vt:lpstr>
      <vt:lpstr>Mercado Cambial</vt:lpstr>
      <vt:lpstr>VALORIZAÇÃO E DESVALORIZAÇÃO</vt:lpstr>
      <vt:lpstr>TAXA DE CÂMBIO REAL</vt:lpstr>
      <vt:lpstr> TAXA DE CÂMBIO REAL</vt:lpstr>
      <vt:lpstr>DETERMINANTES DA TAXA DE CÂMBIO</vt:lpstr>
      <vt:lpstr>EXEMPLO</vt:lpstr>
      <vt:lpstr>GENERALIZANDO: PARIDADE DO PODER DE COMPRA</vt:lpstr>
      <vt:lpstr>COMPORTAMENTO DA TAXA DE CÂMBIO</vt:lpstr>
      <vt:lpstr>DETERMINAÇÃO DA TAXA DE CÂMBIO</vt:lpstr>
      <vt:lpstr>EXEMPLO</vt:lpstr>
      <vt:lpstr>EXEMPLO</vt:lpstr>
      <vt:lpstr>ARBITRAGEM</vt:lpstr>
      <vt:lpstr>COMO SE DÁ A ARBITRAGEM</vt:lpstr>
      <vt:lpstr>COMO SE DÁ A ARBITRAGEM</vt:lpstr>
      <vt:lpstr>COMO SE DÁ A ARBITRAGEM</vt:lpstr>
      <vt:lpstr>REGIMES CAMBIAIS</vt:lpstr>
      <vt:lpstr>REGIMES CAMBIAIS</vt:lpstr>
      <vt:lpstr>OUTROS REGIMES CAMBIAIS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Windows User</cp:lastModifiedBy>
  <cp:revision>3</cp:revision>
  <dcterms:created xsi:type="dcterms:W3CDTF">2020-10-15T12:09:46Z</dcterms:created>
  <dcterms:modified xsi:type="dcterms:W3CDTF">2020-10-22T12:52:46Z</dcterms:modified>
</cp:coreProperties>
</file>