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258" r:id="rId2"/>
    <p:sldId id="257" r:id="rId3"/>
    <p:sldId id="259" r:id="rId4"/>
    <p:sldId id="260" r:id="rId5"/>
    <p:sldId id="267" r:id="rId6"/>
    <p:sldId id="265" r:id="rId7"/>
    <p:sldId id="264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96" r:id="rId18"/>
    <p:sldId id="279" r:id="rId19"/>
    <p:sldId id="280" r:id="rId20"/>
    <p:sldId id="281" r:id="rId21"/>
    <p:sldId id="282" r:id="rId22"/>
    <p:sldId id="288" r:id="rId23"/>
    <p:sldId id="290" r:id="rId24"/>
    <p:sldId id="289" r:id="rId25"/>
    <p:sldId id="291" r:id="rId26"/>
    <p:sldId id="292" r:id="rId27"/>
    <p:sldId id="284" r:id="rId28"/>
    <p:sldId id="298" r:id="rId29"/>
    <p:sldId id="294" r:id="rId30"/>
    <p:sldId id="293" r:id="rId31"/>
    <p:sldId id="295" r:id="rId32"/>
    <p:sldId id="285" r:id="rId33"/>
    <p:sldId id="286" r:id="rId34"/>
    <p:sldId id="287" r:id="rId35"/>
    <p:sldId id="29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7" d="100"/>
          <a:sy n="67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82117-C104-4251-AC99-669457B538AF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A5179F-B9C6-4630-A59A-872D7428C5C0}">
      <dgm:prSet phldrT="[Texto]" custT="1"/>
      <dgm:spPr/>
      <dgm:t>
        <a:bodyPr/>
        <a:lstStyle/>
        <a:p>
          <a:pPr algn="just"/>
          <a:r>
            <a:rPr lang="pt-BR" sz="2400" dirty="0" smtClean="0"/>
            <a:t>Comentários (2012)</a:t>
          </a:r>
          <a:endParaRPr lang="pt-BR" sz="2400" dirty="0"/>
        </a:p>
      </dgm:t>
    </dgm:pt>
    <dgm:pt modelId="{F5D0CF0C-E2DF-4685-A213-789F2895A94D}" type="parTrans" cxnId="{F651280A-CA5B-400A-95BA-BFA148680D30}">
      <dgm:prSet/>
      <dgm:spPr/>
      <dgm:t>
        <a:bodyPr/>
        <a:lstStyle/>
        <a:p>
          <a:endParaRPr lang="pt-BR"/>
        </a:p>
      </dgm:t>
    </dgm:pt>
    <dgm:pt modelId="{3D6FE1F1-5A3F-401E-B456-0CB623CD4AAE}" type="sibTrans" cxnId="{F651280A-CA5B-400A-95BA-BFA148680D30}">
      <dgm:prSet/>
      <dgm:spPr/>
      <dgm:t>
        <a:bodyPr/>
        <a:lstStyle/>
        <a:p>
          <a:endParaRPr lang="pt-BR"/>
        </a:p>
      </dgm:t>
    </dgm:pt>
    <dgm:pt modelId="{5B75EAAE-9675-41E7-9905-F826CF457170}">
      <dgm:prSet phldrT="[Texto]" custT="1"/>
      <dgm:spPr/>
      <dgm:t>
        <a:bodyPr/>
        <a:lstStyle/>
        <a:p>
          <a:pPr algn="just"/>
          <a:r>
            <a:rPr lang="pt-BR" sz="2400" dirty="0" smtClean="0"/>
            <a:t>*</a:t>
          </a:r>
          <a:r>
            <a:rPr lang="pt-BR" sz="2400" dirty="0" err="1" smtClean="0"/>
            <a:t>Rethinking</a:t>
          </a:r>
          <a:r>
            <a:rPr lang="pt-BR" sz="2400" dirty="0" smtClean="0"/>
            <a:t> </a:t>
          </a:r>
          <a:r>
            <a:rPr lang="pt-BR" sz="2400" dirty="0" err="1" smtClean="0"/>
            <a:t>our</a:t>
          </a:r>
          <a:r>
            <a:rPr lang="pt-BR" sz="2400" dirty="0" smtClean="0"/>
            <a:t> approach to </a:t>
          </a:r>
          <a:r>
            <a:rPr lang="pt-BR" sz="2400" dirty="0" err="1" smtClean="0"/>
            <a:t>physical</a:t>
          </a:r>
          <a:r>
            <a:rPr lang="pt-BR" sz="2400" dirty="0" smtClean="0"/>
            <a:t> </a:t>
          </a:r>
          <a:r>
            <a:rPr lang="pt-BR" sz="2400" dirty="0" err="1" smtClean="0"/>
            <a:t>activity</a:t>
          </a:r>
          <a:endParaRPr lang="pt-BR" sz="2400" dirty="0"/>
        </a:p>
      </dgm:t>
    </dgm:pt>
    <dgm:pt modelId="{87C9D346-BA96-4422-BD34-CEBEF49A1013}" type="parTrans" cxnId="{8F764F8F-A842-4CB4-9178-8D8C63CEA30D}">
      <dgm:prSet/>
      <dgm:spPr/>
      <dgm:t>
        <a:bodyPr/>
        <a:lstStyle/>
        <a:p>
          <a:endParaRPr lang="pt-BR"/>
        </a:p>
      </dgm:t>
    </dgm:pt>
    <dgm:pt modelId="{4433413A-AA0A-4164-AA62-185DC1700588}" type="sibTrans" cxnId="{8F764F8F-A842-4CB4-9178-8D8C63CEA30D}">
      <dgm:prSet/>
      <dgm:spPr/>
      <dgm:t>
        <a:bodyPr/>
        <a:lstStyle/>
        <a:p>
          <a:endParaRPr lang="pt-BR"/>
        </a:p>
      </dgm:t>
    </dgm:pt>
    <dgm:pt modelId="{C1CCD1FF-54EE-4CDE-A25E-F841ECF4BDC2}">
      <dgm:prSet phldrT="[Texto]" custT="1"/>
      <dgm:spPr/>
      <dgm:t>
        <a:bodyPr/>
        <a:lstStyle/>
        <a:p>
          <a:pPr algn="just"/>
          <a:r>
            <a:rPr lang="pt-BR" sz="2400" dirty="0" smtClean="0"/>
            <a:t>*</a:t>
          </a:r>
          <a:r>
            <a:rPr lang="pt-BR" sz="2400" dirty="0" err="1" smtClean="0"/>
            <a:t>Phsysical</a:t>
          </a:r>
          <a:r>
            <a:rPr lang="pt-BR" sz="2400" dirty="0" smtClean="0"/>
            <a:t> </a:t>
          </a:r>
          <a:r>
            <a:rPr lang="pt-BR" sz="2400" dirty="0" err="1" smtClean="0"/>
            <a:t>activity</a:t>
          </a:r>
          <a:r>
            <a:rPr lang="pt-BR" sz="2400" dirty="0" smtClean="0"/>
            <a:t>: more </a:t>
          </a:r>
          <a:r>
            <a:rPr lang="pt-BR" sz="2400" dirty="0" err="1" smtClean="0"/>
            <a:t>of</a:t>
          </a:r>
          <a:r>
            <a:rPr lang="pt-BR" sz="2400" dirty="0" smtClean="0"/>
            <a:t> </a:t>
          </a:r>
          <a:r>
            <a:rPr lang="pt-BR" sz="2400" dirty="0" err="1" smtClean="0"/>
            <a:t>the</a:t>
          </a:r>
          <a:r>
            <a:rPr lang="pt-BR" sz="2400" dirty="0" smtClean="0"/>
            <a:t> </a:t>
          </a:r>
          <a:r>
            <a:rPr lang="pt-BR" sz="2400" dirty="0" err="1" smtClean="0"/>
            <a:t>same</a:t>
          </a:r>
          <a:r>
            <a:rPr lang="pt-BR" sz="2400" dirty="0" smtClean="0"/>
            <a:t> is </a:t>
          </a:r>
          <a:r>
            <a:rPr lang="pt-BR" sz="2400" dirty="0" err="1" smtClean="0"/>
            <a:t>not</a:t>
          </a:r>
          <a:r>
            <a:rPr lang="pt-BR" sz="2400" dirty="0" smtClean="0"/>
            <a:t> </a:t>
          </a:r>
          <a:r>
            <a:rPr lang="pt-BR" sz="2400" dirty="0" err="1" smtClean="0"/>
            <a:t>enough</a:t>
          </a:r>
          <a:endParaRPr lang="pt-BR" sz="2400" dirty="0"/>
        </a:p>
      </dgm:t>
    </dgm:pt>
    <dgm:pt modelId="{953F19CA-6BFE-4907-845D-8EB4E42FB16B}" type="parTrans" cxnId="{B9567DB3-422E-40EC-A7E2-6314B8C39572}">
      <dgm:prSet/>
      <dgm:spPr/>
      <dgm:t>
        <a:bodyPr/>
        <a:lstStyle/>
        <a:p>
          <a:endParaRPr lang="pt-BR"/>
        </a:p>
      </dgm:t>
    </dgm:pt>
    <dgm:pt modelId="{DCF3B3B7-9F95-4255-8846-416C3BEA42B2}" type="sibTrans" cxnId="{B9567DB3-422E-40EC-A7E2-6314B8C39572}">
      <dgm:prSet/>
      <dgm:spPr/>
      <dgm:t>
        <a:bodyPr/>
        <a:lstStyle/>
        <a:p>
          <a:endParaRPr lang="pt-BR"/>
        </a:p>
      </dgm:t>
    </dgm:pt>
    <dgm:pt modelId="{E6F053D1-588B-48E5-9175-999D1C080FFD}">
      <dgm:prSet phldrT="[Texto]" custT="1"/>
      <dgm:spPr/>
      <dgm:t>
        <a:bodyPr/>
        <a:lstStyle/>
        <a:p>
          <a:pPr algn="just"/>
          <a:r>
            <a:rPr lang="pt-BR" sz="2400" dirty="0" smtClean="0"/>
            <a:t>*</a:t>
          </a:r>
          <a:r>
            <a:rPr lang="pt-BR" sz="2400" dirty="0" err="1" smtClean="0"/>
            <a:t>The</a:t>
          </a:r>
          <a:r>
            <a:rPr lang="pt-BR" sz="2400" dirty="0" smtClean="0"/>
            <a:t> </a:t>
          </a:r>
          <a:r>
            <a:rPr lang="pt-BR" sz="2400" dirty="0" err="1" smtClean="0"/>
            <a:t>economic</a:t>
          </a:r>
          <a:r>
            <a:rPr lang="pt-BR" sz="2400" dirty="0" smtClean="0"/>
            <a:t> </a:t>
          </a:r>
          <a:r>
            <a:rPr lang="pt-BR" sz="2400" dirty="0" err="1" smtClean="0"/>
            <a:t>burgen</a:t>
          </a:r>
          <a:r>
            <a:rPr lang="pt-BR" sz="2400" dirty="0" smtClean="0"/>
            <a:t> </a:t>
          </a:r>
          <a:r>
            <a:rPr lang="pt-BR" sz="2400" dirty="0" err="1" smtClean="0"/>
            <a:t>of</a:t>
          </a:r>
          <a:r>
            <a:rPr lang="pt-BR" sz="2400" dirty="0" smtClean="0"/>
            <a:t> </a:t>
          </a:r>
          <a:r>
            <a:rPr lang="pt-BR" sz="2400" dirty="0" err="1" smtClean="0"/>
            <a:t>physical</a:t>
          </a:r>
          <a:r>
            <a:rPr lang="pt-BR" sz="2400" dirty="0" smtClean="0"/>
            <a:t> </a:t>
          </a:r>
          <a:r>
            <a:rPr lang="pt-BR" sz="2400" dirty="0" err="1" smtClean="0"/>
            <a:t>inactivity</a:t>
          </a:r>
          <a:r>
            <a:rPr lang="pt-BR" sz="2400" dirty="0" smtClean="0"/>
            <a:t>: a global </a:t>
          </a:r>
          <a:r>
            <a:rPr lang="pt-BR" sz="2400" dirty="0" err="1" smtClean="0"/>
            <a:t>analysis</a:t>
          </a:r>
          <a:r>
            <a:rPr lang="pt-BR" sz="2400" dirty="0" smtClean="0"/>
            <a:t> </a:t>
          </a:r>
          <a:r>
            <a:rPr lang="pt-BR" sz="2400" dirty="0" err="1" smtClean="0"/>
            <a:t>of</a:t>
          </a:r>
          <a:r>
            <a:rPr lang="pt-BR" sz="2400" dirty="0" smtClean="0"/>
            <a:t> </a:t>
          </a:r>
          <a:r>
            <a:rPr lang="pt-BR" sz="2400" dirty="0" err="1" smtClean="0"/>
            <a:t>mayor</a:t>
          </a:r>
          <a:r>
            <a:rPr lang="pt-BR" sz="2400" dirty="0" smtClean="0"/>
            <a:t> </a:t>
          </a:r>
          <a:r>
            <a:rPr lang="pt-BR" sz="2400" dirty="0" err="1" smtClean="0"/>
            <a:t>non-communicable</a:t>
          </a:r>
          <a:r>
            <a:rPr lang="pt-BR" sz="2400" dirty="0" smtClean="0"/>
            <a:t> </a:t>
          </a:r>
          <a:r>
            <a:rPr lang="pt-BR" sz="2400" dirty="0" err="1" smtClean="0"/>
            <a:t>diseases</a:t>
          </a:r>
          <a:endParaRPr lang="pt-BR" sz="2400" dirty="0"/>
        </a:p>
      </dgm:t>
    </dgm:pt>
    <dgm:pt modelId="{BF5207FD-0A80-4D04-8164-C27FCAECA0BA}" type="parTrans" cxnId="{CB05673E-F5CC-41C4-858C-DEC2B289261B}">
      <dgm:prSet/>
      <dgm:spPr/>
      <dgm:t>
        <a:bodyPr/>
        <a:lstStyle/>
        <a:p>
          <a:endParaRPr lang="pt-BR"/>
        </a:p>
      </dgm:t>
    </dgm:pt>
    <dgm:pt modelId="{3FED103A-F0F4-4533-84AD-51701BF6F8BD}" type="sibTrans" cxnId="{CB05673E-F5CC-41C4-858C-DEC2B289261B}">
      <dgm:prSet/>
      <dgm:spPr/>
      <dgm:t>
        <a:bodyPr/>
        <a:lstStyle/>
        <a:p>
          <a:endParaRPr lang="pt-BR"/>
        </a:p>
      </dgm:t>
    </dgm:pt>
    <dgm:pt modelId="{384CB9EE-6743-40A7-BF55-02FBD832C9FE}">
      <dgm:prSet phldrT="[Texto]" custT="1"/>
      <dgm:spPr/>
      <dgm:t>
        <a:bodyPr/>
        <a:lstStyle/>
        <a:p>
          <a:pPr algn="just"/>
          <a:r>
            <a:rPr lang="pt-BR" sz="2400" dirty="0" smtClean="0"/>
            <a:t>Artigo (2016)</a:t>
          </a:r>
          <a:endParaRPr lang="pt-BR" sz="2400" dirty="0"/>
        </a:p>
      </dgm:t>
    </dgm:pt>
    <dgm:pt modelId="{EFCD542F-8EEC-481A-B4A8-71E10CB0F3C9}" type="parTrans" cxnId="{398BB232-AE73-438A-9916-EE14F27DBDE6}">
      <dgm:prSet/>
      <dgm:spPr/>
      <dgm:t>
        <a:bodyPr/>
        <a:lstStyle/>
        <a:p>
          <a:endParaRPr lang="pt-BR"/>
        </a:p>
      </dgm:t>
    </dgm:pt>
    <dgm:pt modelId="{9146F4F0-C862-451D-8F99-ABB038F34689}" type="sibTrans" cxnId="{398BB232-AE73-438A-9916-EE14F27DBDE6}">
      <dgm:prSet/>
      <dgm:spPr/>
      <dgm:t>
        <a:bodyPr/>
        <a:lstStyle/>
        <a:p>
          <a:endParaRPr lang="pt-BR"/>
        </a:p>
      </dgm:t>
    </dgm:pt>
    <dgm:pt modelId="{D11DF3A8-B1EC-4374-A9B6-827ACD5786C4}" type="pres">
      <dgm:prSet presAssocID="{94C82117-C104-4251-AC99-669457B538A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FC6B9C54-20AB-4E59-B77B-76F4B5871468}" type="pres">
      <dgm:prSet presAssocID="{7EA5179F-B9C6-4630-A59A-872D7428C5C0}" presName="parenttextcomposite" presStyleCnt="0"/>
      <dgm:spPr/>
    </dgm:pt>
    <dgm:pt modelId="{FE9FC859-DAA9-47B6-BD45-CC1271932E20}" type="pres">
      <dgm:prSet presAssocID="{7EA5179F-B9C6-4630-A59A-872D7428C5C0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4A584-3863-491A-891F-75D4DF3C3941}" type="pres">
      <dgm:prSet presAssocID="{7EA5179F-B9C6-4630-A59A-872D7428C5C0}" presName="composite" presStyleCnt="0"/>
      <dgm:spPr/>
    </dgm:pt>
    <dgm:pt modelId="{3CF3BFAF-52F0-4AB1-B349-0EDFDCFBEC12}" type="pres">
      <dgm:prSet presAssocID="{7EA5179F-B9C6-4630-A59A-872D7428C5C0}" presName="chevron1" presStyleLbl="alignNode1" presStyleIdx="0" presStyleCnt="14"/>
      <dgm:spPr/>
    </dgm:pt>
    <dgm:pt modelId="{650F6B90-46FA-4AE9-8CAD-2DEAE7546F84}" type="pres">
      <dgm:prSet presAssocID="{7EA5179F-B9C6-4630-A59A-872D7428C5C0}" presName="chevron2" presStyleLbl="alignNode1" presStyleIdx="1" presStyleCnt="14"/>
      <dgm:spPr/>
    </dgm:pt>
    <dgm:pt modelId="{B3279859-BBC9-4154-ABA7-B6132C4643A7}" type="pres">
      <dgm:prSet presAssocID="{7EA5179F-B9C6-4630-A59A-872D7428C5C0}" presName="chevron3" presStyleLbl="alignNode1" presStyleIdx="2" presStyleCnt="14"/>
      <dgm:spPr/>
    </dgm:pt>
    <dgm:pt modelId="{4615EDAE-B36D-4DF5-B0BE-6A8508D62163}" type="pres">
      <dgm:prSet presAssocID="{7EA5179F-B9C6-4630-A59A-872D7428C5C0}" presName="chevron4" presStyleLbl="alignNode1" presStyleIdx="3" presStyleCnt="14"/>
      <dgm:spPr/>
    </dgm:pt>
    <dgm:pt modelId="{7E97989A-DED0-4EDF-8A47-CDCB75005CA2}" type="pres">
      <dgm:prSet presAssocID="{7EA5179F-B9C6-4630-A59A-872D7428C5C0}" presName="chevron5" presStyleLbl="alignNode1" presStyleIdx="4" presStyleCnt="14"/>
      <dgm:spPr/>
    </dgm:pt>
    <dgm:pt modelId="{64B7D2D8-23E6-48B0-A949-AD99B95E5994}" type="pres">
      <dgm:prSet presAssocID="{7EA5179F-B9C6-4630-A59A-872D7428C5C0}" presName="chevron6" presStyleLbl="alignNode1" presStyleIdx="5" presStyleCnt="14"/>
      <dgm:spPr/>
    </dgm:pt>
    <dgm:pt modelId="{A7363A4D-91DD-47F7-BF9E-E68673B8CF53}" type="pres">
      <dgm:prSet presAssocID="{7EA5179F-B9C6-4630-A59A-872D7428C5C0}" presName="chevron7" presStyleLbl="alignNode1" presStyleIdx="6" presStyleCnt="14"/>
      <dgm:spPr/>
    </dgm:pt>
    <dgm:pt modelId="{DDD88E25-8EA0-4B74-BDCF-7AA61DC424C4}" type="pres">
      <dgm:prSet presAssocID="{7EA5179F-B9C6-4630-A59A-872D7428C5C0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476601-4E04-4309-917A-89F12F4BCCAC}" type="pres">
      <dgm:prSet presAssocID="{3D6FE1F1-5A3F-401E-B456-0CB623CD4AAE}" presName="sibTrans" presStyleCnt="0"/>
      <dgm:spPr/>
    </dgm:pt>
    <dgm:pt modelId="{039D83DC-5E98-43CB-9802-0922B57CD952}" type="pres">
      <dgm:prSet presAssocID="{384CB9EE-6743-40A7-BF55-02FBD832C9FE}" presName="parenttextcomposite" presStyleCnt="0"/>
      <dgm:spPr/>
    </dgm:pt>
    <dgm:pt modelId="{97F169DD-F1A0-4432-8CB7-9A96A77F486D}" type="pres">
      <dgm:prSet presAssocID="{384CB9EE-6743-40A7-BF55-02FBD832C9FE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20A3B-B34D-43C4-A61E-8389AE4991E9}" type="pres">
      <dgm:prSet presAssocID="{384CB9EE-6743-40A7-BF55-02FBD832C9FE}" presName="composite" presStyleCnt="0"/>
      <dgm:spPr/>
    </dgm:pt>
    <dgm:pt modelId="{3068D898-B07B-471F-B1C5-BE51997E5B1E}" type="pres">
      <dgm:prSet presAssocID="{384CB9EE-6743-40A7-BF55-02FBD832C9FE}" presName="chevron1" presStyleLbl="alignNode1" presStyleIdx="7" presStyleCnt="14"/>
      <dgm:spPr/>
    </dgm:pt>
    <dgm:pt modelId="{2E44A3D4-11D8-4EAB-B569-2E193972B4E6}" type="pres">
      <dgm:prSet presAssocID="{384CB9EE-6743-40A7-BF55-02FBD832C9FE}" presName="chevron2" presStyleLbl="alignNode1" presStyleIdx="8" presStyleCnt="14"/>
      <dgm:spPr/>
    </dgm:pt>
    <dgm:pt modelId="{0F7B446A-5B6B-4C02-89DE-9F210C470F59}" type="pres">
      <dgm:prSet presAssocID="{384CB9EE-6743-40A7-BF55-02FBD832C9FE}" presName="chevron3" presStyleLbl="alignNode1" presStyleIdx="9" presStyleCnt="14"/>
      <dgm:spPr/>
    </dgm:pt>
    <dgm:pt modelId="{01DC0F61-556F-4A58-A26E-992017EF8370}" type="pres">
      <dgm:prSet presAssocID="{384CB9EE-6743-40A7-BF55-02FBD832C9FE}" presName="chevron4" presStyleLbl="alignNode1" presStyleIdx="10" presStyleCnt="14"/>
      <dgm:spPr/>
    </dgm:pt>
    <dgm:pt modelId="{C4AB1BE7-E8C3-4851-87ED-AD58B309328A}" type="pres">
      <dgm:prSet presAssocID="{384CB9EE-6743-40A7-BF55-02FBD832C9FE}" presName="chevron5" presStyleLbl="alignNode1" presStyleIdx="11" presStyleCnt="14"/>
      <dgm:spPr/>
    </dgm:pt>
    <dgm:pt modelId="{C594F87A-D942-40D8-AAB1-B38690BA73CD}" type="pres">
      <dgm:prSet presAssocID="{384CB9EE-6743-40A7-BF55-02FBD832C9FE}" presName="chevron6" presStyleLbl="alignNode1" presStyleIdx="12" presStyleCnt="14"/>
      <dgm:spPr/>
    </dgm:pt>
    <dgm:pt modelId="{70865D22-E18C-4DF2-B55E-3D6D4C8D1E5E}" type="pres">
      <dgm:prSet presAssocID="{384CB9EE-6743-40A7-BF55-02FBD832C9FE}" presName="chevron7" presStyleLbl="alignNode1" presStyleIdx="13" presStyleCnt="14"/>
      <dgm:spPr/>
    </dgm:pt>
    <dgm:pt modelId="{5B1921E9-38BD-4D9B-8784-035BA2F3FD5E}" type="pres">
      <dgm:prSet presAssocID="{384CB9EE-6743-40A7-BF55-02FBD832C9FE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764F8F-A842-4CB4-9178-8D8C63CEA30D}" srcId="{7EA5179F-B9C6-4630-A59A-872D7428C5C0}" destId="{5B75EAAE-9675-41E7-9905-F826CF457170}" srcOrd="0" destOrd="0" parTransId="{87C9D346-BA96-4422-BD34-CEBEF49A1013}" sibTransId="{4433413A-AA0A-4164-AA62-185DC1700588}"/>
    <dgm:cxn modelId="{F651280A-CA5B-400A-95BA-BFA148680D30}" srcId="{94C82117-C104-4251-AC99-669457B538AF}" destId="{7EA5179F-B9C6-4630-A59A-872D7428C5C0}" srcOrd="0" destOrd="0" parTransId="{F5D0CF0C-E2DF-4685-A213-789F2895A94D}" sibTransId="{3D6FE1F1-5A3F-401E-B456-0CB623CD4AAE}"/>
    <dgm:cxn modelId="{398BB232-AE73-438A-9916-EE14F27DBDE6}" srcId="{94C82117-C104-4251-AC99-669457B538AF}" destId="{384CB9EE-6743-40A7-BF55-02FBD832C9FE}" srcOrd="1" destOrd="0" parTransId="{EFCD542F-8EEC-481A-B4A8-71E10CB0F3C9}" sibTransId="{9146F4F0-C862-451D-8F99-ABB038F34689}"/>
    <dgm:cxn modelId="{146DBA42-C99B-4F40-9CD9-B8C40B95033D}" type="presOf" srcId="{94C82117-C104-4251-AC99-669457B538AF}" destId="{D11DF3A8-B1EC-4374-A9B6-827ACD5786C4}" srcOrd="0" destOrd="0" presId="urn:microsoft.com/office/officeart/2008/layout/VerticalAccentList"/>
    <dgm:cxn modelId="{81772932-C040-4984-936B-0A1364279B34}" type="presOf" srcId="{7EA5179F-B9C6-4630-A59A-872D7428C5C0}" destId="{FE9FC859-DAA9-47B6-BD45-CC1271932E20}" srcOrd="0" destOrd="0" presId="urn:microsoft.com/office/officeart/2008/layout/VerticalAccentList"/>
    <dgm:cxn modelId="{CB05673E-F5CC-41C4-858C-DEC2B289261B}" srcId="{384CB9EE-6743-40A7-BF55-02FBD832C9FE}" destId="{E6F053D1-588B-48E5-9175-999D1C080FFD}" srcOrd="0" destOrd="0" parTransId="{BF5207FD-0A80-4D04-8164-C27FCAECA0BA}" sibTransId="{3FED103A-F0F4-4533-84AD-51701BF6F8BD}"/>
    <dgm:cxn modelId="{F9F35505-AF05-4AA7-A2EF-79CDEC3BADE8}" type="presOf" srcId="{5B75EAAE-9675-41E7-9905-F826CF457170}" destId="{DDD88E25-8EA0-4B74-BDCF-7AA61DC424C4}" srcOrd="0" destOrd="0" presId="urn:microsoft.com/office/officeart/2008/layout/VerticalAccentList"/>
    <dgm:cxn modelId="{323734B4-5A72-459C-9E4D-E356D82FB6E1}" type="presOf" srcId="{384CB9EE-6743-40A7-BF55-02FBD832C9FE}" destId="{97F169DD-F1A0-4432-8CB7-9A96A77F486D}" srcOrd="0" destOrd="0" presId="urn:microsoft.com/office/officeart/2008/layout/VerticalAccentList"/>
    <dgm:cxn modelId="{F8C98716-A6E7-40B5-B29E-EC938FC8AD20}" type="presOf" srcId="{C1CCD1FF-54EE-4CDE-A25E-F841ECF4BDC2}" destId="{DDD88E25-8EA0-4B74-BDCF-7AA61DC424C4}" srcOrd="0" destOrd="1" presId="urn:microsoft.com/office/officeart/2008/layout/VerticalAccentList"/>
    <dgm:cxn modelId="{B9567DB3-422E-40EC-A7E2-6314B8C39572}" srcId="{7EA5179F-B9C6-4630-A59A-872D7428C5C0}" destId="{C1CCD1FF-54EE-4CDE-A25E-F841ECF4BDC2}" srcOrd="1" destOrd="0" parTransId="{953F19CA-6BFE-4907-845D-8EB4E42FB16B}" sibTransId="{DCF3B3B7-9F95-4255-8846-416C3BEA42B2}"/>
    <dgm:cxn modelId="{58A126B1-A951-4B68-89FF-610F5C1B5609}" type="presOf" srcId="{E6F053D1-588B-48E5-9175-999D1C080FFD}" destId="{5B1921E9-38BD-4D9B-8784-035BA2F3FD5E}" srcOrd="0" destOrd="0" presId="urn:microsoft.com/office/officeart/2008/layout/VerticalAccentList"/>
    <dgm:cxn modelId="{4200842D-7531-4F01-BDF5-F948BF8F0D2B}" type="presParOf" srcId="{D11DF3A8-B1EC-4374-A9B6-827ACD5786C4}" destId="{FC6B9C54-20AB-4E59-B77B-76F4B5871468}" srcOrd="0" destOrd="0" presId="urn:microsoft.com/office/officeart/2008/layout/VerticalAccentList"/>
    <dgm:cxn modelId="{07DA63A4-D1D3-41DE-8401-7DC08F5441EA}" type="presParOf" srcId="{FC6B9C54-20AB-4E59-B77B-76F4B5871468}" destId="{FE9FC859-DAA9-47B6-BD45-CC1271932E20}" srcOrd="0" destOrd="0" presId="urn:microsoft.com/office/officeart/2008/layout/VerticalAccentList"/>
    <dgm:cxn modelId="{7815DC14-8920-4A6A-9A75-095ED48896A6}" type="presParOf" srcId="{D11DF3A8-B1EC-4374-A9B6-827ACD5786C4}" destId="{61C4A584-3863-491A-891F-75D4DF3C3941}" srcOrd="1" destOrd="0" presId="urn:microsoft.com/office/officeart/2008/layout/VerticalAccentList"/>
    <dgm:cxn modelId="{7248B129-15CF-495B-A448-FC47613D261D}" type="presParOf" srcId="{61C4A584-3863-491A-891F-75D4DF3C3941}" destId="{3CF3BFAF-52F0-4AB1-B349-0EDFDCFBEC12}" srcOrd="0" destOrd="0" presId="urn:microsoft.com/office/officeart/2008/layout/VerticalAccentList"/>
    <dgm:cxn modelId="{FB9DAD36-4BA3-4F1D-9158-83CFBEA93960}" type="presParOf" srcId="{61C4A584-3863-491A-891F-75D4DF3C3941}" destId="{650F6B90-46FA-4AE9-8CAD-2DEAE7546F84}" srcOrd="1" destOrd="0" presId="urn:microsoft.com/office/officeart/2008/layout/VerticalAccentList"/>
    <dgm:cxn modelId="{4E9334C3-EE01-4744-BAB1-6FE48B195535}" type="presParOf" srcId="{61C4A584-3863-491A-891F-75D4DF3C3941}" destId="{B3279859-BBC9-4154-ABA7-B6132C4643A7}" srcOrd="2" destOrd="0" presId="urn:microsoft.com/office/officeart/2008/layout/VerticalAccentList"/>
    <dgm:cxn modelId="{52812D04-C510-4084-A5FC-259AEB6BB508}" type="presParOf" srcId="{61C4A584-3863-491A-891F-75D4DF3C3941}" destId="{4615EDAE-B36D-4DF5-B0BE-6A8508D62163}" srcOrd="3" destOrd="0" presId="urn:microsoft.com/office/officeart/2008/layout/VerticalAccentList"/>
    <dgm:cxn modelId="{C78108F8-2AA5-400D-8C30-659464269E5F}" type="presParOf" srcId="{61C4A584-3863-491A-891F-75D4DF3C3941}" destId="{7E97989A-DED0-4EDF-8A47-CDCB75005CA2}" srcOrd="4" destOrd="0" presId="urn:microsoft.com/office/officeart/2008/layout/VerticalAccentList"/>
    <dgm:cxn modelId="{D832A41B-622F-44B4-B589-D07C616B6760}" type="presParOf" srcId="{61C4A584-3863-491A-891F-75D4DF3C3941}" destId="{64B7D2D8-23E6-48B0-A949-AD99B95E5994}" srcOrd="5" destOrd="0" presId="urn:microsoft.com/office/officeart/2008/layout/VerticalAccentList"/>
    <dgm:cxn modelId="{0103B334-633D-425A-A142-9275E69316E3}" type="presParOf" srcId="{61C4A584-3863-491A-891F-75D4DF3C3941}" destId="{A7363A4D-91DD-47F7-BF9E-E68673B8CF53}" srcOrd="6" destOrd="0" presId="urn:microsoft.com/office/officeart/2008/layout/VerticalAccentList"/>
    <dgm:cxn modelId="{55D3C726-7AD2-475C-8DCF-ED7327464811}" type="presParOf" srcId="{61C4A584-3863-491A-891F-75D4DF3C3941}" destId="{DDD88E25-8EA0-4B74-BDCF-7AA61DC424C4}" srcOrd="7" destOrd="0" presId="urn:microsoft.com/office/officeart/2008/layout/VerticalAccentList"/>
    <dgm:cxn modelId="{362043BE-00E8-4F86-9458-9591EBC66172}" type="presParOf" srcId="{D11DF3A8-B1EC-4374-A9B6-827ACD5786C4}" destId="{F7476601-4E04-4309-917A-89F12F4BCCAC}" srcOrd="2" destOrd="0" presId="urn:microsoft.com/office/officeart/2008/layout/VerticalAccentList"/>
    <dgm:cxn modelId="{B939BC0D-6254-4665-B311-0346D945848D}" type="presParOf" srcId="{D11DF3A8-B1EC-4374-A9B6-827ACD5786C4}" destId="{039D83DC-5E98-43CB-9802-0922B57CD952}" srcOrd="3" destOrd="0" presId="urn:microsoft.com/office/officeart/2008/layout/VerticalAccentList"/>
    <dgm:cxn modelId="{1C7F6F94-3484-4081-877D-D9C91BCF20A9}" type="presParOf" srcId="{039D83DC-5E98-43CB-9802-0922B57CD952}" destId="{97F169DD-F1A0-4432-8CB7-9A96A77F486D}" srcOrd="0" destOrd="0" presId="urn:microsoft.com/office/officeart/2008/layout/VerticalAccentList"/>
    <dgm:cxn modelId="{70BE67F8-B624-448E-84E5-FB5A7D4569A6}" type="presParOf" srcId="{D11DF3A8-B1EC-4374-A9B6-827ACD5786C4}" destId="{D7F20A3B-B34D-43C4-A61E-8389AE4991E9}" srcOrd="4" destOrd="0" presId="urn:microsoft.com/office/officeart/2008/layout/VerticalAccentList"/>
    <dgm:cxn modelId="{72514774-85BE-44DD-AF59-A35BE2F5E5A1}" type="presParOf" srcId="{D7F20A3B-B34D-43C4-A61E-8389AE4991E9}" destId="{3068D898-B07B-471F-B1C5-BE51997E5B1E}" srcOrd="0" destOrd="0" presId="urn:microsoft.com/office/officeart/2008/layout/VerticalAccentList"/>
    <dgm:cxn modelId="{C376E17D-C03D-4067-BFCC-106C8715729F}" type="presParOf" srcId="{D7F20A3B-B34D-43C4-A61E-8389AE4991E9}" destId="{2E44A3D4-11D8-4EAB-B569-2E193972B4E6}" srcOrd="1" destOrd="0" presId="urn:microsoft.com/office/officeart/2008/layout/VerticalAccentList"/>
    <dgm:cxn modelId="{28A8B071-DDD6-4CC3-9ECE-C049EABF65E9}" type="presParOf" srcId="{D7F20A3B-B34D-43C4-A61E-8389AE4991E9}" destId="{0F7B446A-5B6B-4C02-89DE-9F210C470F59}" srcOrd="2" destOrd="0" presId="urn:microsoft.com/office/officeart/2008/layout/VerticalAccentList"/>
    <dgm:cxn modelId="{0B9C9A7C-80B9-4C04-B6DE-AEE5FEA6FD4E}" type="presParOf" srcId="{D7F20A3B-B34D-43C4-A61E-8389AE4991E9}" destId="{01DC0F61-556F-4A58-A26E-992017EF8370}" srcOrd="3" destOrd="0" presId="urn:microsoft.com/office/officeart/2008/layout/VerticalAccentList"/>
    <dgm:cxn modelId="{CB863222-8D72-4045-B177-88FC1C3A7431}" type="presParOf" srcId="{D7F20A3B-B34D-43C4-A61E-8389AE4991E9}" destId="{C4AB1BE7-E8C3-4851-87ED-AD58B309328A}" srcOrd="4" destOrd="0" presId="urn:microsoft.com/office/officeart/2008/layout/VerticalAccentList"/>
    <dgm:cxn modelId="{CDB55F16-B3C9-446A-B79F-5D560A5EED04}" type="presParOf" srcId="{D7F20A3B-B34D-43C4-A61E-8389AE4991E9}" destId="{C594F87A-D942-40D8-AAB1-B38690BA73CD}" srcOrd="5" destOrd="0" presId="urn:microsoft.com/office/officeart/2008/layout/VerticalAccentList"/>
    <dgm:cxn modelId="{F4935444-56F9-4229-BABC-B2956F45609B}" type="presParOf" srcId="{D7F20A3B-B34D-43C4-A61E-8389AE4991E9}" destId="{70865D22-E18C-4DF2-B55E-3D6D4C8D1E5E}" srcOrd="6" destOrd="0" presId="urn:microsoft.com/office/officeart/2008/layout/VerticalAccentList"/>
    <dgm:cxn modelId="{0226B9A0-54C4-412A-B71D-51966EA66A63}" type="presParOf" srcId="{D7F20A3B-B34D-43C4-A61E-8389AE4991E9}" destId="{5B1921E9-38BD-4D9B-8784-035BA2F3FD5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917529-E10F-4CF3-9CBF-58753C90D5F4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A9F3F487-770B-4300-B06A-85EEFD4329D2}">
      <dgm:prSet phldrT="[Texto]" phldr="1"/>
      <dgm:spPr/>
      <dgm:t>
        <a:bodyPr/>
        <a:lstStyle/>
        <a:p>
          <a:endParaRPr lang="pt-BR"/>
        </a:p>
      </dgm:t>
    </dgm:pt>
    <dgm:pt modelId="{93798231-9B37-467D-9075-2B2CAFAEB72E}" type="parTrans" cxnId="{2A7AFDE2-EFDA-43B9-A531-9688B12EC07D}">
      <dgm:prSet/>
      <dgm:spPr/>
      <dgm:t>
        <a:bodyPr/>
        <a:lstStyle/>
        <a:p>
          <a:endParaRPr lang="pt-BR"/>
        </a:p>
      </dgm:t>
    </dgm:pt>
    <dgm:pt modelId="{AF7B75C1-0B95-4775-AB23-D3BCDF2E2D33}" type="sibTrans" cxnId="{2A7AFDE2-EFDA-43B9-A531-9688B12EC07D}">
      <dgm:prSet/>
      <dgm:spPr/>
      <dgm:t>
        <a:bodyPr/>
        <a:lstStyle/>
        <a:p>
          <a:endParaRPr lang="pt-BR"/>
        </a:p>
      </dgm:t>
    </dgm:pt>
    <dgm:pt modelId="{B31DAA78-38BB-4084-956A-EBFF01EE05DF}">
      <dgm:prSet phldrT="[Texto]"/>
      <dgm:spPr/>
      <dgm:t>
        <a:bodyPr/>
        <a:lstStyle/>
        <a:p>
          <a:r>
            <a:rPr lang="pt-BR" dirty="0" smtClean="0"/>
            <a:t>Recomendação</a:t>
          </a:r>
          <a:endParaRPr lang="pt-BR" dirty="0"/>
        </a:p>
      </dgm:t>
    </dgm:pt>
    <dgm:pt modelId="{430FDCF0-D742-466C-9A8F-33DE2D9BD1A7}" type="parTrans" cxnId="{47822966-1028-4028-9FD6-0DCDAF35EDC5}">
      <dgm:prSet/>
      <dgm:spPr/>
      <dgm:t>
        <a:bodyPr/>
        <a:lstStyle/>
        <a:p>
          <a:endParaRPr lang="pt-BR"/>
        </a:p>
      </dgm:t>
    </dgm:pt>
    <dgm:pt modelId="{158E8636-A21C-41DC-A20B-942E757669A8}" type="sibTrans" cxnId="{47822966-1028-4028-9FD6-0DCDAF35EDC5}">
      <dgm:prSet/>
      <dgm:spPr/>
      <dgm:t>
        <a:bodyPr/>
        <a:lstStyle/>
        <a:p>
          <a:endParaRPr lang="pt-BR"/>
        </a:p>
      </dgm:t>
    </dgm:pt>
    <dgm:pt modelId="{E265E9BB-3512-4959-9035-AA1F4658D5F3}">
      <dgm:prSet phldrT="[Texto]" phldr="1"/>
      <dgm:spPr/>
      <dgm:t>
        <a:bodyPr/>
        <a:lstStyle/>
        <a:p>
          <a:endParaRPr lang="pt-BR"/>
        </a:p>
      </dgm:t>
    </dgm:pt>
    <dgm:pt modelId="{15394627-1841-47FD-9962-1A5F0AE48757}" type="parTrans" cxnId="{8235B205-4A9B-4CA5-91F3-85A8E1410CB1}">
      <dgm:prSet/>
      <dgm:spPr/>
      <dgm:t>
        <a:bodyPr/>
        <a:lstStyle/>
        <a:p>
          <a:endParaRPr lang="pt-BR"/>
        </a:p>
      </dgm:t>
    </dgm:pt>
    <dgm:pt modelId="{5E5182CD-F5F9-4173-8BC5-E3D0ECF867F0}" type="sibTrans" cxnId="{8235B205-4A9B-4CA5-91F3-85A8E1410CB1}">
      <dgm:prSet/>
      <dgm:spPr/>
      <dgm:t>
        <a:bodyPr/>
        <a:lstStyle/>
        <a:p>
          <a:endParaRPr lang="pt-BR"/>
        </a:p>
      </dgm:t>
    </dgm:pt>
    <dgm:pt modelId="{0C1EEC01-8BBC-4951-9711-0E1055777AC9}">
      <dgm:prSet phldrT="[Texto]"/>
      <dgm:spPr/>
      <dgm:t>
        <a:bodyPr/>
        <a:lstStyle/>
        <a:p>
          <a:r>
            <a:rPr lang="pt-BR" dirty="0" smtClean="0"/>
            <a:t>The Lance 1953</a:t>
          </a:r>
          <a:endParaRPr lang="pt-BR" dirty="0"/>
        </a:p>
      </dgm:t>
    </dgm:pt>
    <dgm:pt modelId="{83FEC94E-6FFF-4616-AE85-280153596C96}" type="parTrans" cxnId="{3A2E919D-23B6-4FE8-A01E-51B8EDEA1FAB}">
      <dgm:prSet/>
      <dgm:spPr/>
      <dgm:t>
        <a:bodyPr/>
        <a:lstStyle/>
        <a:p>
          <a:endParaRPr lang="pt-BR"/>
        </a:p>
      </dgm:t>
    </dgm:pt>
    <dgm:pt modelId="{DE5E4EC5-23FE-4858-BD63-6D4CC6F22478}" type="sibTrans" cxnId="{3A2E919D-23B6-4FE8-A01E-51B8EDEA1FAB}">
      <dgm:prSet/>
      <dgm:spPr/>
      <dgm:t>
        <a:bodyPr/>
        <a:lstStyle/>
        <a:p>
          <a:endParaRPr lang="pt-BR"/>
        </a:p>
      </dgm:t>
    </dgm:pt>
    <dgm:pt modelId="{4AE8A2B8-19BE-4417-9D3D-EADC5796D443}">
      <dgm:prSet phldrT="[Texto]" phldr="1"/>
      <dgm:spPr/>
      <dgm:t>
        <a:bodyPr/>
        <a:lstStyle/>
        <a:p>
          <a:endParaRPr lang="pt-BR"/>
        </a:p>
      </dgm:t>
    </dgm:pt>
    <dgm:pt modelId="{ACA68116-CE7B-4529-82A9-C397E9F96632}" type="parTrans" cxnId="{D6966CA9-88F0-4228-947A-9D269FE21073}">
      <dgm:prSet/>
      <dgm:spPr/>
      <dgm:t>
        <a:bodyPr/>
        <a:lstStyle/>
        <a:p>
          <a:endParaRPr lang="pt-BR"/>
        </a:p>
      </dgm:t>
    </dgm:pt>
    <dgm:pt modelId="{41E8ECB9-B87B-48C6-AA3C-62E3ED4EF71E}" type="sibTrans" cxnId="{D6966CA9-88F0-4228-947A-9D269FE21073}">
      <dgm:prSet/>
      <dgm:spPr/>
      <dgm:t>
        <a:bodyPr/>
        <a:lstStyle/>
        <a:p>
          <a:endParaRPr lang="pt-BR"/>
        </a:p>
      </dgm:t>
    </dgm:pt>
    <dgm:pt modelId="{EA375295-0043-41E7-B44C-CF9F2C21B21A}">
      <dgm:prSet phldrT="[Texto]"/>
      <dgm:spPr/>
      <dgm:t>
        <a:bodyPr/>
        <a:lstStyle/>
        <a:p>
          <a:r>
            <a:rPr lang="pt-BR" dirty="0" smtClean="0"/>
            <a:t>Motorista de ônibus </a:t>
          </a:r>
          <a:endParaRPr lang="pt-BR" dirty="0"/>
        </a:p>
      </dgm:t>
    </dgm:pt>
    <dgm:pt modelId="{4ADD0E7F-5180-4594-BE84-693C42E341FC}" type="parTrans" cxnId="{FCE950F4-3C29-446F-B30A-072652C528BE}">
      <dgm:prSet/>
      <dgm:spPr/>
      <dgm:t>
        <a:bodyPr/>
        <a:lstStyle/>
        <a:p>
          <a:endParaRPr lang="pt-BR"/>
        </a:p>
      </dgm:t>
    </dgm:pt>
    <dgm:pt modelId="{B74E13D5-611C-40A4-941E-2BF2CA3793EC}" type="sibTrans" cxnId="{FCE950F4-3C29-446F-B30A-072652C528BE}">
      <dgm:prSet/>
      <dgm:spPr/>
      <dgm:t>
        <a:bodyPr/>
        <a:lstStyle/>
        <a:p>
          <a:endParaRPr lang="pt-BR"/>
        </a:p>
      </dgm:t>
    </dgm:pt>
    <dgm:pt modelId="{2FCA3B2B-2428-463F-826B-02CFA1B19CB8}" type="pres">
      <dgm:prSet presAssocID="{47917529-E10F-4CF3-9CBF-58753C90D5F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AD325B9F-69C7-4929-8CD2-78407666F7F9}" type="pres">
      <dgm:prSet presAssocID="{A9F3F487-770B-4300-B06A-85EEFD4329D2}" presName="parenttextcomposite" presStyleCnt="0"/>
      <dgm:spPr/>
    </dgm:pt>
    <dgm:pt modelId="{6E487F09-A0E3-4BF9-AE00-81A83D70E2DC}" type="pres">
      <dgm:prSet presAssocID="{A9F3F487-770B-4300-B06A-85EEFD4329D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857F3-7FC6-4D34-A9D8-D289335EAC03}" type="pres">
      <dgm:prSet presAssocID="{A9F3F487-770B-4300-B06A-85EEFD4329D2}" presName="composite" presStyleCnt="0"/>
      <dgm:spPr/>
    </dgm:pt>
    <dgm:pt modelId="{E9D10A39-E343-4076-9BC9-41AC1184559C}" type="pres">
      <dgm:prSet presAssocID="{A9F3F487-770B-4300-B06A-85EEFD4329D2}" presName="chevron1" presStyleLbl="alignNode1" presStyleIdx="0" presStyleCnt="21"/>
      <dgm:spPr/>
    </dgm:pt>
    <dgm:pt modelId="{95EB769E-9185-474A-B7AF-4734250CFD0C}" type="pres">
      <dgm:prSet presAssocID="{A9F3F487-770B-4300-B06A-85EEFD4329D2}" presName="chevron2" presStyleLbl="alignNode1" presStyleIdx="1" presStyleCnt="21"/>
      <dgm:spPr/>
    </dgm:pt>
    <dgm:pt modelId="{AFE896CF-090E-48A9-AF4A-FCBE3BDD1B6A}" type="pres">
      <dgm:prSet presAssocID="{A9F3F487-770B-4300-B06A-85EEFD4329D2}" presName="chevron3" presStyleLbl="alignNode1" presStyleIdx="2" presStyleCnt="21"/>
      <dgm:spPr/>
    </dgm:pt>
    <dgm:pt modelId="{62394AF0-1F5F-4393-8DD3-BB49BE36AA95}" type="pres">
      <dgm:prSet presAssocID="{A9F3F487-770B-4300-B06A-85EEFD4329D2}" presName="chevron4" presStyleLbl="alignNode1" presStyleIdx="3" presStyleCnt="21"/>
      <dgm:spPr/>
    </dgm:pt>
    <dgm:pt modelId="{BCDD1C09-1CBB-41C7-872B-2C891169061C}" type="pres">
      <dgm:prSet presAssocID="{A9F3F487-770B-4300-B06A-85EEFD4329D2}" presName="chevron5" presStyleLbl="alignNode1" presStyleIdx="4" presStyleCnt="21"/>
      <dgm:spPr/>
    </dgm:pt>
    <dgm:pt modelId="{B4F28144-DF63-46CE-BA87-19FF76931077}" type="pres">
      <dgm:prSet presAssocID="{A9F3F487-770B-4300-B06A-85EEFD4329D2}" presName="chevron6" presStyleLbl="alignNode1" presStyleIdx="5" presStyleCnt="21"/>
      <dgm:spPr/>
    </dgm:pt>
    <dgm:pt modelId="{B7E7C1B9-5C02-4818-BED4-3AA48239E3D1}" type="pres">
      <dgm:prSet presAssocID="{A9F3F487-770B-4300-B06A-85EEFD4329D2}" presName="chevron7" presStyleLbl="alignNode1" presStyleIdx="6" presStyleCnt="21"/>
      <dgm:spPr/>
    </dgm:pt>
    <dgm:pt modelId="{EB8A3AEE-2EBB-4664-9124-19C90B459591}" type="pres">
      <dgm:prSet presAssocID="{A9F3F487-770B-4300-B06A-85EEFD4329D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A3C29-FA60-481E-8236-AC5A3A4CCCC9}" type="pres">
      <dgm:prSet presAssocID="{AF7B75C1-0B95-4775-AB23-D3BCDF2E2D33}" presName="sibTrans" presStyleCnt="0"/>
      <dgm:spPr/>
    </dgm:pt>
    <dgm:pt modelId="{5532C807-4D55-42A3-8E7E-ED912DC43565}" type="pres">
      <dgm:prSet presAssocID="{E265E9BB-3512-4959-9035-AA1F4658D5F3}" presName="parenttextcomposite" presStyleCnt="0"/>
      <dgm:spPr/>
    </dgm:pt>
    <dgm:pt modelId="{E417F415-AE5B-4B22-904C-2C7440059C3E}" type="pres">
      <dgm:prSet presAssocID="{E265E9BB-3512-4959-9035-AA1F4658D5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6D4D9-9F95-4F51-85B9-81E68B1C40B1}" type="pres">
      <dgm:prSet presAssocID="{E265E9BB-3512-4959-9035-AA1F4658D5F3}" presName="composite" presStyleCnt="0"/>
      <dgm:spPr/>
    </dgm:pt>
    <dgm:pt modelId="{286DE492-8BE1-464A-A6B4-9AE46FCC4413}" type="pres">
      <dgm:prSet presAssocID="{E265E9BB-3512-4959-9035-AA1F4658D5F3}" presName="chevron1" presStyleLbl="alignNode1" presStyleIdx="7" presStyleCnt="21"/>
      <dgm:spPr/>
    </dgm:pt>
    <dgm:pt modelId="{52C74338-507D-44D1-83AE-232DBC9CADA0}" type="pres">
      <dgm:prSet presAssocID="{E265E9BB-3512-4959-9035-AA1F4658D5F3}" presName="chevron2" presStyleLbl="alignNode1" presStyleIdx="8" presStyleCnt="21"/>
      <dgm:spPr/>
    </dgm:pt>
    <dgm:pt modelId="{7E298E21-34C1-4BA5-B362-9DD2CA24DAD3}" type="pres">
      <dgm:prSet presAssocID="{E265E9BB-3512-4959-9035-AA1F4658D5F3}" presName="chevron3" presStyleLbl="alignNode1" presStyleIdx="9" presStyleCnt="21"/>
      <dgm:spPr/>
    </dgm:pt>
    <dgm:pt modelId="{9C9ABFF2-7AD1-4042-AFBF-25FCE09DAAB8}" type="pres">
      <dgm:prSet presAssocID="{E265E9BB-3512-4959-9035-AA1F4658D5F3}" presName="chevron4" presStyleLbl="alignNode1" presStyleIdx="10" presStyleCnt="21"/>
      <dgm:spPr/>
    </dgm:pt>
    <dgm:pt modelId="{88E760EB-EABD-460F-9925-1AA86785AD98}" type="pres">
      <dgm:prSet presAssocID="{E265E9BB-3512-4959-9035-AA1F4658D5F3}" presName="chevron5" presStyleLbl="alignNode1" presStyleIdx="11" presStyleCnt="21"/>
      <dgm:spPr/>
    </dgm:pt>
    <dgm:pt modelId="{E8381F6A-798C-4871-A466-C8DF81A0AACB}" type="pres">
      <dgm:prSet presAssocID="{E265E9BB-3512-4959-9035-AA1F4658D5F3}" presName="chevron6" presStyleLbl="alignNode1" presStyleIdx="12" presStyleCnt="21"/>
      <dgm:spPr/>
    </dgm:pt>
    <dgm:pt modelId="{EF5A80BD-3496-4717-9515-9876792A5667}" type="pres">
      <dgm:prSet presAssocID="{E265E9BB-3512-4959-9035-AA1F4658D5F3}" presName="chevron7" presStyleLbl="alignNode1" presStyleIdx="13" presStyleCnt="21"/>
      <dgm:spPr/>
    </dgm:pt>
    <dgm:pt modelId="{D189818E-2CE8-4E1D-A99C-464777FD68AE}" type="pres">
      <dgm:prSet presAssocID="{E265E9BB-3512-4959-9035-AA1F4658D5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74B5F0-163C-475E-983C-5FF4FDED1617}" type="pres">
      <dgm:prSet presAssocID="{5E5182CD-F5F9-4173-8BC5-E3D0ECF867F0}" presName="sibTrans" presStyleCnt="0"/>
      <dgm:spPr/>
    </dgm:pt>
    <dgm:pt modelId="{84AB2795-925F-4181-890D-C306242D2F17}" type="pres">
      <dgm:prSet presAssocID="{4AE8A2B8-19BE-4417-9D3D-EADC5796D443}" presName="parenttextcomposite" presStyleCnt="0"/>
      <dgm:spPr/>
    </dgm:pt>
    <dgm:pt modelId="{6D4771B7-6944-49CC-A6F3-2693111AF7D0}" type="pres">
      <dgm:prSet presAssocID="{4AE8A2B8-19BE-4417-9D3D-EADC5796D44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947755-AE81-4E2D-8697-23FB8977F55E}" type="pres">
      <dgm:prSet presAssocID="{4AE8A2B8-19BE-4417-9D3D-EADC5796D443}" presName="composite" presStyleCnt="0"/>
      <dgm:spPr/>
    </dgm:pt>
    <dgm:pt modelId="{0A3718FA-9E91-4262-B289-90714BE3B4A7}" type="pres">
      <dgm:prSet presAssocID="{4AE8A2B8-19BE-4417-9D3D-EADC5796D443}" presName="chevron1" presStyleLbl="alignNode1" presStyleIdx="14" presStyleCnt="21"/>
      <dgm:spPr/>
    </dgm:pt>
    <dgm:pt modelId="{75A0D9E7-8C85-46E1-B304-015C626E35DE}" type="pres">
      <dgm:prSet presAssocID="{4AE8A2B8-19BE-4417-9D3D-EADC5796D443}" presName="chevron2" presStyleLbl="alignNode1" presStyleIdx="15" presStyleCnt="21"/>
      <dgm:spPr/>
    </dgm:pt>
    <dgm:pt modelId="{5A34E2CC-628B-40EF-A41D-CE3CD5186522}" type="pres">
      <dgm:prSet presAssocID="{4AE8A2B8-19BE-4417-9D3D-EADC5796D443}" presName="chevron3" presStyleLbl="alignNode1" presStyleIdx="16" presStyleCnt="21"/>
      <dgm:spPr/>
    </dgm:pt>
    <dgm:pt modelId="{B6476F1A-EAEC-497D-8366-48BF31CAA6C1}" type="pres">
      <dgm:prSet presAssocID="{4AE8A2B8-19BE-4417-9D3D-EADC5796D443}" presName="chevron4" presStyleLbl="alignNode1" presStyleIdx="17" presStyleCnt="21"/>
      <dgm:spPr/>
    </dgm:pt>
    <dgm:pt modelId="{37797C34-E240-4D52-856E-A48A420F75F9}" type="pres">
      <dgm:prSet presAssocID="{4AE8A2B8-19BE-4417-9D3D-EADC5796D443}" presName="chevron5" presStyleLbl="alignNode1" presStyleIdx="18" presStyleCnt="21"/>
      <dgm:spPr/>
    </dgm:pt>
    <dgm:pt modelId="{815ED751-3C97-45AD-BED3-D49211B3ED55}" type="pres">
      <dgm:prSet presAssocID="{4AE8A2B8-19BE-4417-9D3D-EADC5796D443}" presName="chevron6" presStyleLbl="alignNode1" presStyleIdx="19" presStyleCnt="21"/>
      <dgm:spPr/>
    </dgm:pt>
    <dgm:pt modelId="{1C03F81A-F63E-4060-964B-65B6DADB06A8}" type="pres">
      <dgm:prSet presAssocID="{4AE8A2B8-19BE-4417-9D3D-EADC5796D443}" presName="chevron7" presStyleLbl="alignNode1" presStyleIdx="20" presStyleCnt="21"/>
      <dgm:spPr/>
    </dgm:pt>
    <dgm:pt modelId="{7D263309-2F1A-4768-94CD-F0ACB468A167}" type="pres">
      <dgm:prSet presAssocID="{4AE8A2B8-19BE-4417-9D3D-EADC5796D44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986A02-6390-4E79-A47F-DAF38DF8D224}" type="presOf" srcId="{A9F3F487-770B-4300-B06A-85EEFD4329D2}" destId="{6E487F09-A0E3-4BF9-AE00-81A83D70E2DC}" srcOrd="0" destOrd="0" presId="urn:microsoft.com/office/officeart/2008/layout/VerticalAccentList"/>
    <dgm:cxn modelId="{8235B205-4A9B-4CA5-91F3-85A8E1410CB1}" srcId="{47917529-E10F-4CF3-9CBF-58753C90D5F4}" destId="{E265E9BB-3512-4959-9035-AA1F4658D5F3}" srcOrd="1" destOrd="0" parTransId="{15394627-1841-47FD-9962-1A5F0AE48757}" sibTransId="{5E5182CD-F5F9-4173-8BC5-E3D0ECF867F0}"/>
    <dgm:cxn modelId="{3A2E919D-23B6-4FE8-A01E-51B8EDEA1FAB}" srcId="{E265E9BB-3512-4959-9035-AA1F4658D5F3}" destId="{0C1EEC01-8BBC-4951-9711-0E1055777AC9}" srcOrd="0" destOrd="0" parTransId="{83FEC94E-6FFF-4616-AE85-280153596C96}" sibTransId="{DE5E4EC5-23FE-4858-BD63-6D4CC6F22478}"/>
    <dgm:cxn modelId="{95251DB2-AC12-4825-9229-B9CC8C99ACF8}" type="presOf" srcId="{B31DAA78-38BB-4084-956A-EBFF01EE05DF}" destId="{EB8A3AEE-2EBB-4664-9124-19C90B459591}" srcOrd="0" destOrd="0" presId="urn:microsoft.com/office/officeart/2008/layout/VerticalAccentList"/>
    <dgm:cxn modelId="{C5E4D7C1-144D-4EB1-A696-304DE46ED57C}" type="presOf" srcId="{47917529-E10F-4CF3-9CBF-58753C90D5F4}" destId="{2FCA3B2B-2428-463F-826B-02CFA1B19CB8}" srcOrd="0" destOrd="0" presId="urn:microsoft.com/office/officeart/2008/layout/VerticalAccentList"/>
    <dgm:cxn modelId="{2E787C35-FCF3-4617-8C2E-1D1CF7C3355B}" type="presOf" srcId="{0C1EEC01-8BBC-4951-9711-0E1055777AC9}" destId="{D189818E-2CE8-4E1D-A99C-464777FD68AE}" srcOrd="0" destOrd="0" presId="urn:microsoft.com/office/officeart/2008/layout/VerticalAccentList"/>
    <dgm:cxn modelId="{FCE950F4-3C29-446F-B30A-072652C528BE}" srcId="{4AE8A2B8-19BE-4417-9D3D-EADC5796D443}" destId="{EA375295-0043-41E7-B44C-CF9F2C21B21A}" srcOrd="0" destOrd="0" parTransId="{4ADD0E7F-5180-4594-BE84-693C42E341FC}" sibTransId="{B74E13D5-611C-40A4-941E-2BF2CA3793EC}"/>
    <dgm:cxn modelId="{0BF7BABA-4387-49AC-ABE4-0350BFC23011}" type="presOf" srcId="{EA375295-0043-41E7-B44C-CF9F2C21B21A}" destId="{7D263309-2F1A-4768-94CD-F0ACB468A167}" srcOrd="0" destOrd="0" presId="urn:microsoft.com/office/officeart/2008/layout/VerticalAccentList"/>
    <dgm:cxn modelId="{2107912F-5C60-4B8B-A772-EA1D049CBFF4}" type="presOf" srcId="{4AE8A2B8-19BE-4417-9D3D-EADC5796D443}" destId="{6D4771B7-6944-49CC-A6F3-2693111AF7D0}" srcOrd="0" destOrd="0" presId="urn:microsoft.com/office/officeart/2008/layout/VerticalAccentList"/>
    <dgm:cxn modelId="{47822966-1028-4028-9FD6-0DCDAF35EDC5}" srcId="{A9F3F487-770B-4300-B06A-85EEFD4329D2}" destId="{B31DAA78-38BB-4084-956A-EBFF01EE05DF}" srcOrd="0" destOrd="0" parTransId="{430FDCF0-D742-466C-9A8F-33DE2D9BD1A7}" sibTransId="{158E8636-A21C-41DC-A20B-942E757669A8}"/>
    <dgm:cxn modelId="{2A7AFDE2-EFDA-43B9-A531-9688B12EC07D}" srcId="{47917529-E10F-4CF3-9CBF-58753C90D5F4}" destId="{A9F3F487-770B-4300-B06A-85EEFD4329D2}" srcOrd="0" destOrd="0" parTransId="{93798231-9B37-467D-9075-2B2CAFAEB72E}" sibTransId="{AF7B75C1-0B95-4775-AB23-D3BCDF2E2D33}"/>
    <dgm:cxn modelId="{D6966CA9-88F0-4228-947A-9D269FE21073}" srcId="{47917529-E10F-4CF3-9CBF-58753C90D5F4}" destId="{4AE8A2B8-19BE-4417-9D3D-EADC5796D443}" srcOrd="2" destOrd="0" parTransId="{ACA68116-CE7B-4529-82A9-C397E9F96632}" sibTransId="{41E8ECB9-B87B-48C6-AA3C-62E3ED4EF71E}"/>
    <dgm:cxn modelId="{25D80C17-4E18-4E69-A799-2F0AFF614B03}" type="presOf" srcId="{E265E9BB-3512-4959-9035-AA1F4658D5F3}" destId="{E417F415-AE5B-4B22-904C-2C7440059C3E}" srcOrd="0" destOrd="0" presId="urn:microsoft.com/office/officeart/2008/layout/VerticalAccentList"/>
    <dgm:cxn modelId="{879A0761-6EC2-4F72-BC24-868867F29188}" type="presParOf" srcId="{2FCA3B2B-2428-463F-826B-02CFA1B19CB8}" destId="{AD325B9F-69C7-4929-8CD2-78407666F7F9}" srcOrd="0" destOrd="0" presId="urn:microsoft.com/office/officeart/2008/layout/VerticalAccentList"/>
    <dgm:cxn modelId="{52F0E6B3-4C6B-4650-B86A-AD38F2B7728A}" type="presParOf" srcId="{AD325B9F-69C7-4929-8CD2-78407666F7F9}" destId="{6E487F09-A0E3-4BF9-AE00-81A83D70E2DC}" srcOrd="0" destOrd="0" presId="urn:microsoft.com/office/officeart/2008/layout/VerticalAccentList"/>
    <dgm:cxn modelId="{D6463852-0502-43BE-AE1F-A0FF6EA75BA6}" type="presParOf" srcId="{2FCA3B2B-2428-463F-826B-02CFA1B19CB8}" destId="{1DE857F3-7FC6-4D34-A9D8-D289335EAC03}" srcOrd="1" destOrd="0" presId="urn:microsoft.com/office/officeart/2008/layout/VerticalAccentList"/>
    <dgm:cxn modelId="{E613A9BF-E709-442D-ADBA-A2A6185422D1}" type="presParOf" srcId="{1DE857F3-7FC6-4D34-A9D8-D289335EAC03}" destId="{E9D10A39-E343-4076-9BC9-41AC1184559C}" srcOrd="0" destOrd="0" presId="urn:microsoft.com/office/officeart/2008/layout/VerticalAccentList"/>
    <dgm:cxn modelId="{44C97BA6-DD72-4C30-9801-FE0FAE168DEE}" type="presParOf" srcId="{1DE857F3-7FC6-4D34-A9D8-D289335EAC03}" destId="{95EB769E-9185-474A-B7AF-4734250CFD0C}" srcOrd="1" destOrd="0" presId="urn:microsoft.com/office/officeart/2008/layout/VerticalAccentList"/>
    <dgm:cxn modelId="{0B289C33-B47C-4110-ACF4-1CA267D8219D}" type="presParOf" srcId="{1DE857F3-7FC6-4D34-A9D8-D289335EAC03}" destId="{AFE896CF-090E-48A9-AF4A-FCBE3BDD1B6A}" srcOrd="2" destOrd="0" presId="urn:microsoft.com/office/officeart/2008/layout/VerticalAccentList"/>
    <dgm:cxn modelId="{FC593C5F-3A02-47C8-BDC9-F661FFCF75A9}" type="presParOf" srcId="{1DE857F3-7FC6-4D34-A9D8-D289335EAC03}" destId="{62394AF0-1F5F-4393-8DD3-BB49BE36AA95}" srcOrd="3" destOrd="0" presId="urn:microsoft.com/office/officeart/2008/layout/VerticalAccentList"/>
    <dgm:cxn modelId="{E3B928FB-E929-4A5B-8E09-B3702F98141B}" type="presParOf" srcId="{1DE857F3-7FC6-4D34-A9D8-D289335EAC03}" destId="{BCDD1C09-1CBB-41C7-872B-2C891169061C}" srcOrd="4" destOrd="0" presId="urn:microsoft.com/office/officeart/2008/layout/VerticalAccentList"/>
    <dgm:cxn modelId="{B48ACDF3-4E71-4F51-9CEE-7344A0597CF7}" type="presParOf" srcId="{1DE857F3-7FC6-4D34-A9D8-D289335EAC03}" destId="{B4F28144-DF63-46CE-BA87-19FF76931077}" srcOrd="5" destOrd="0" presId="urn:microsoft.com/office/officeart/2008/layout/VerticalAccentList"/>
    <dgm:cxn modelId="{272CA5A7-3C59-4822-8932-2F652082C51A}" type="presParOf" srcId="{1DE857F3-7FC6-4D34-A9D8-D289335EAC03}" destId="{B7E7C1B9-5C02-4818-BED4-3AA48239E3D1}" srcOrd="6" destOrd="0" presId="urn:microsoft.com/office/officeart/2008/layout/VerticalAccentList"/>
    <dgm:cxn modelId="{34A6B3E8-5338-4ECC-9210-E716896BCAE3}" type="presParOf" srcId="{1DE857F3-7FC6-4D34-A9D8-D289335EAC03}" destId="{EB8A3AEE-2EBB-4664-9124-19C90B459591}" srcOrd="7" destOrd="0" presId="urn:microsoft.com/office/officeart/2008/layout/VerticalAccentList"/>
    <dgm:cxn modelId="{8243347E-294D-460F-9B2E-25EE5BA6171E}" type="presParOf" srcId="{2FCA3B2B-2428-463F-826B-02CFA1B19CB8}" destId="{8A3A3C29-FA60-481E-8236-AC5A3A4CCCC9}" srcOrd="2" destOrd="0" presId="urn:microsoft.com/office/officeart/2008/layout/VerticalAccentList"/>
    <dgm:cxn modelId="{36F59DF7-A6B1-4AEB-B43E-1CFB1D9D6DDB}" type="presParOf" srcId="{2FCA3B2B-2428-463F-826B-02CFA1B19CB8}" destId="{5532C807-4D55-42A3-8E7E-ED912DC43565}" srcOrd="3" destOrd="0" presId="urn:microsoft.com/office/officeart/2008/layout/VerticalAccentList"/>
    <dgm:cxn modelId="{7ABA1746-ED61-416A-9C30-1CFA61199F96}" type="presParOf" srcId="{5532C807-4D55-42A3-8E7E-ED912DC43565}" destId="{E417F415-AE5B-4B22-904C-2C7440059C3E}" srcOrd="0" destOrd="0" presId="urn:microsoft.com/office/officeart/2008/layout/VerticalAccentList"/>
    <dgm:cxn modelId="{D7B58A53-A7F5-4CA7-A80F-16E243FF3139}" type="presParOf" srcId="{2FCA3B2B-2428-463F-826B-02CFA1B19CB8}" destId="{DCA6D4D9-9F95-4F51-85B9-81E68B1C40B1}" srcOrd="4" destOrd="0" presId="urn:microsoft.com/office/officeart/2008/layout/VerticalAccentList"/>
    <dgm:cxn modelId="{DE06DFFF-306D-45D0-A4A3-90E4FC2162D4}" type="presParOf" srcId="{DCA6D4D9-9F95-4F51-85B9-81E68B1C40B1}" destId="{286DE492-8BE1-464A-A6B4-9AE46FCC4413}" srcOrd="0" destOrd="0" presId="urn:microsoft.com/office/officeart/2008/layout/VerticalAccentList"/>
    <dgm:cxn modelId="{4045B56A-2493-434E-BBD5-ECC387487851}" type="presParOf" srcId="{DCA6D4D9-9F95-4F51-85B9-81E68B1C40B1}" destId="{52C74338-507D-44D1-83AE-232DBC9CADA0}" srcOrd="1" destOrd="0" presId="urn:microsoft.com/office/officeart/2008/layout/VerticalAccentList"/>
    <dgm:cxn modelId="{7CF1141D-E9C2-4758-8804-219E135B23DA}" type="presParOf" srcId="{DCA6D4D9-9F95-4F51-85B9-81E68B1C40B1}" destId="{7E298E21-34C1-4BA5-B362-9DD2CA24DAD3}" srcOrd="2" destOrd="0" presId="urn:microsoft.com/office/officeart/2008/layout/VerticalAccentList"/>
    <dgm:cxn modelId="{D64226EA-FE05-4B76-930D-CED1A5C4BF08}" type="presParOf" srcId="{DCA6D4D9-9F95-4F51-85B9-81E68B1C40B1}" destId="{9C9ABFF2-7AD1-4042-AFBF-25FCE09DAAB8}" srcOrd="3" destOrd="0" presId="urn:microsoft.com/office/officeart/2008/layout/VerticalAccentList"/>
    <dgm:cxn modelId="{7C525434-D21C-4267-AABB-EADCEC196A21}" type="presParOf" srcId="{DCA6D4D9-9F95-4F51-85B9-81E68B1C40B1}" destId="{88E760EB-EABD-460F-9925-1AA86785AD98}" srcOrd="4" destOrd="0" presId="urn:microsoft.com/office/officeart/2008/layout/VerticalAccentList"/>
    <dgm:cxn modelId="{BF93518B-6489-4A60-9815-3E9E598A3AC2}" type="presParOf" srcId="{DCA6D4D9-9F95-4F51-85B9-81E68B1C40B1}" destId="{E8381F6A-798C-4871-A466-C8DF81A0AACB}" srcOrd="5" destOrd="0" presId="urn:microsoft.com/office/officeart/2008/layout/VerticalAccentList"/>
    <dgm:cxn modelId="{82718A2F-6CF3-44E6-B366-CD43A4E8C92F}" type="presParOf" srcId="{DCA6D4D9-9F95-4F51-85B9-81E68B1C40B1}" destId="{EF5A80BD-3496-4717-9515-9876792A5667}" srcOrd="6" destOrd="0" presId="urn:microsoft.com/office/officeart/2008/layout/VerticalAccentList"/>
    <dgm:cxn modelId="{6288635B-22E0-470B-B008-2BECAE96F6BF}" type="presParOf" srcId="{DCA6D4D9-9F95-4F51-85B9-81E68B1C40B1}" destId="{D189818E-2CE8-4E1D-A99C-464777FD68AE}" srcOrd="7" destOrd="0" presId="urn:microsoft.com/office/officeart/2008/layout/VerticalAccentList"/>
    <dgm:cxn modelId="{6DB4AABE-BBE1-493D-9FE5-524A9A1CC608}" type="presParOf" srcId="{2FCA3B2B-2428-463F-826B-02CFA1B19CB8}" destId="{EE74B5F0-163C-475E-983C-5FF4FDED1617}" srcOrd="5" destOrd="0" presId="urn:microsoft.com/office/officeart/2008/layout/VerticalAccentList"/>
    <dgm:cxn modelId="{96A27866-F3A8-40E5-B020-89038E009326}" type="presParOf" srcId="{2FCA3B2B-2428-463F-826B-02CFA1B19CB8}" destId="{84AB2795-925F-4181-890D-C306242D2F17}" srcOrd="6" destOrd="0" presId="urn:microsoft.com/office/officeart/2008/layout/VerticalAccentList"/>
    <dgm:cxn modelId="{98B5873A-E0A4-4F32-A033-EAF890CB0B11}" type="presParOf" srcId="{84AB2795-925F-4181-890D-C306242D2F17}" destId="{6D4771B7-6944-49CC-A6F3-2693111AF7D0}" srcOrd="0" destOrd="0" presId="urn:microsoft.com/office/officeart/2008/layout/VerticalAccentList"/>
    <dgm:cxn modelId="{702F2D2A-851A-428C-8211-7A77857140DD}" type="presParOf" srcId="{2FCA3B2B-2428-463F-826B-02CFA1B19CB8}" destId="{77947755-AE81-4E2D-8697-23FB8977F55E}" srcOrd="7" destOrd="0" presId="urn:microsoft.com/office/officeart/2008/layout/VerticalAccentList"/>
    <dgm:cxn modelId="{7B3F4F96-19C2-4075-8F04-3943FC5B2766}" type="presParOf" srcId="{77947755-AE81-4E2D-8697-23FB8977F55E}" destId="{0A3718FA-9E91-4262-B289-90714BE3B4A7}" srcOrd="0" destOrd="0" presId="urn:microsoft.com/office/officeart/2008/layout/VerticalAccentList"/>
    <dgm:cxn modelId="{31F84A35-DD0D-406E-93FA-72D7620A0DC2}" type="presParOf" srcId="{77947755-AE81-4E2D-8697-23FB8977F55E}" destId="{75A0D9E7-8C85-46E1-B304-015C626E35DE}" srcOrd="1" destOrd="0" presId="urn:microsoft.com/office/officeart/2008/layout/VerticalAccentList"/>
    <dgm:cxn modelId="{A03FDC65-0375-45A6-82AE-3059E30F3B8D}" type="presParOf" srcId="{77947755-AE81-4E2D-8697-23FB8977F55E}" destId="{5A34E2CC-628B-40EF-A41D-CE3CD5186522}" srcOrd="2" destOrd="0" presId="urn:microsoft.com/office/officeart/2008/layout/VerticalAccentList"/>
    <dgm:cxn modelId="{071959A6-D426-4089-A5C2-D9AB01866A77}" type="presParOf" srcId="{77947755-AE81-4E2D-8697-23FB8977F55E}" destId="{B6476F1A-EAEC-497D-8366-48BF31CAA6C1}" srcOrd="3" destOrd="0" presId="urn:microsoft.com/office/officeart/2008/layout/VerticalAccentList"/>
    <dgm:cxn modelId="{1B161B81-F68F-4F0F-B712-2416AA091F5E}" type="presParOf" srcId="{77947755-AE81-4E2D-8697-23FB8977F55E}" destId="{37797C34-E240-4D52-856E-A48A420F75F9}" srcOrd="4" destOrd="0" presId="urn:microsoft.com/office/officeart/2008/layout/VerticalAccentList"/>
    <dgm:cxn modelId="{6AB9D05A-75FC-46D0-A075-D4B9DE29F87D}" type="presParOf" srcId="{77947755-AE81-4E2D-8697-23FB8977F55E}" destId="{815ED751-3C97-45AD-BED3-D49211B3ED55}" srcOrd="5" destOrd="0" presId="urn:microsoft.com/office/officeart/2008/layout/VerticalAccentList"/>
    <dgm:cxn modelId="{1ACD1051-E5D0-46F8-AAD7-1D805F46246E}" type="presParOf" srcId="{77947755-AE81-4E2D-8697-23FB8977F55E}" destId="{1C03F81A-F63E-4060-964B-65B6DADB06A8}" srcOrd="6" destOrd="0" presId="urn:microsoft.com/office/officeart/2008/layout/VerticalAccentList"/>
    <dgm:cxn modelId="{C4ACDB7B-9FDC-4169-BA06-2539C5418F5C}" type="presParOf" srcId="{77947755-AE81-4E2D-8697-23FB8977F55E}" destId="{7D263309-2F1A-4768-94CD-F0ACB468A16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24CDC6-B104-44E5-AA9B-B999F0921D10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7569A84-1831-4D0C-91CD-C41DB54705CE}">
      <dgm:prSet phldrT="[Texto]"/>
      <dgm:spPr/>
      <dgm:t>
        <a:bodyPr/>
        <a:lstStyle/>
        <a:p>
          <a:r>
            <a:rPr lang="pt-BR" dirty="0" smtClean="0"/>
            <a:t>Epidemiologia da Atividade Física</a:t>
          </a:r>
          <a:endParaRPr lang="pt-BR" dirty="0"/>
        </a:p>
      </dgm:t>
    </dgm:pt>
    <dgm:pt modelId="{44D4A05C-C84E-4276-B49C-DB751B21B636}" type="parTrans" cxnId="{D3057D5C-EDD3-4B5F-87B4-7195C2C0879A}">
      <dgm:prSet/>
      <dgm:spPr/>
      <dgm:t>
        <a:bodyPr/>
        <a:lstStyle/>
        <a:p>
          <a:endParaRPr lang="pt-BR"/>
        </a:p>
      </dgm:t>
    </dgm:pt>
    <dgm:pt modelId="{DEFE5969-BBEE-401B-BD6B-B68FA0C1153C}" type="sibTrans" cxnId="{D3057D5C-EDD3-4B5F-87B4-7195C2C0879A}">
      <dgm:prSet/>
      <dgm:spPr/>
      <dgm:t>
        <a:bodyPr/>
        <a:lstStyle/>
        <a:p>
          <a:endParaRPr lang="pt-BR"/>
        </a:p>
      </dgm:t>
    </dgm:pt>
    <dgm:pt modelId="{5138DAF6-79B9-4298-8CF2-24FD597B306D}">
      <dgm:prSet phldrT="[Texto]"/>
      <dgm:spPr/>
      <dgm:t>
        <a:bodyPr/>
        <a:lstStyle/>
        <a:p>
          <a:r>
            <a:rPr lang="pt-BR" dirty="0" smtClean="0"/>
            <a:t>Investigação</a:t>
          </a:r>
          <a:endParaRPr lang="pt-BR" dirty="0"/>
        </a:p>
      </dgm:t>
    </dgm:pt>
    <dgm:pt modelId="{503F870A-7483-4DF4-9B08-90B654E778BC}" type="sibTrans" cxnId="{970A3FD5-F4DE-472D-8889-B48C2BE769BC}">
      <dgm:prSet/>
      <dgm:spPr/>
      <dgm:t>
        <a:bodyPr/>
        <a:lstStyle/>
        <a:p>
          <a:endParaRPr lang="pt-BR"/>
        </a:p>
      </dgm:t>
    </dgm:pt>
    <dgm:pt modelId="{6514E59B-9228-4868-8CCA-81A5AA8CE57B}" type="parTrans" cxnId="{970A3FD5-F4DE-472D-8889-B48C2BE769BC}">
      <dgm:prSet/>
      <dgm:spPr/>
      <dgm:t>
        <a:bodyPr/>
        <a:lstStyle/>
        <a:p>
          <a:endParaRPr lang="pt-BR"/>
        </a:p>
      </dgm:t>
    </dgm:pt>
    <dgm:pt modelId="{A2616CDB-4A5B-4818-BDC6-A4D7BECA190E}" type="pres">
      <dgm:prSet presAssocID="{5324CDC6-B104-44E5-AA9B-B999F0921D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0C7B1F3-C9AD-4349-8FAE-DB95DBBD35E6}" type="pres">
      <dgm:prSet presAssocID="{C7569A84-1831-4D0C-91CD-C41DB54705CE}" presName="vertOne" presStyleCnt="0"/>
      <dgm:spPr/>
    </dgm:pt>
    <dgm:pt modelId="{1C157781-9B61-4248-9C3F-4AF11F8E34FA}" type="pres">
      <dgm:prSet presAssocID="{C7569A84-1831-4D0C-91CD-C41DB54705CE}" presName="txOne" presStyleLbl="node0" presStyleIdx="0" presStyleCnt="1" custLinFactY="-7016" custLinFactNeighborX="-559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8A3768-5152-4362-8787-34A73E95D2CD}" type="pres">
      <dgm:prSet presAssocID="{C7569A84-1831-4D0C-91CD-C41DB54705CE}" presName="parTransOne" presStyleCnt="0"/>
      <dgm:spPr/>
    </dgm:pt>
    <dgm:pt modelId="{4B656D88-B7A3-4F54-8D40-A438527315A0}" type="pres">
      <dgm:prSet presAssocID="{C7569A84-1831-4D0C-91CD-C41DB54705CE}" presName="horzOne" presStyleCnt="0"/>
      <dgm:spPr/>
    </dgm:pt>
    <dgm:pt modelId="{C4727229-01B0-48E8-84FD-A92F803664DD}" type="pres">
      <dgm:prSet presAssocID="{5138DAF6-79B9-4298-8CF2-24FD597B306D}" presName="vertTwo" presStyleCnt="0"/>
      <dgm:spPr/>
    </dgm:pt>
    <dgm:pt modelId="{229DC44E-B161-4E1F-9FB2-5D8D50C9DBE5}" type="pres">
      <dgm:prSet presAssocID="{5138DAF6-79B9-4298-8CF2-24FD597B306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30072F-CD63-4444-BF3A-AB7AC623E6AC}" type="pres">
      <dgm:prSet presAssocID="{5138DAF6-79B9-4298-8CF2-24FD597B306D}" presName="horzTwo" presStyleCnt="0"/>
      <dgm:spPr/>
    </dgm:pt>
  </dgm:ptLst>
  <dgm:cxnLst>
    <dgm:cxn modelId="{5F6ECBC1-4A9E-4DF1-84CF-3D0CB34A515F}" type="presOf" srcId="{C7569A84-1831-4D0C-91CD-C41DB54705CE}" destId="{1C157781-9B61-4248-9C3F-4AF11F8E34FA}" srcOrd="0" destOrd="0" presId="urn:microsoft.com/office/officeart/2005/8/layout/hierarchy4"/>
    <dgm:cxn modelId="{970A3FD5-F4DE-472D-8889-B48C2BE769BC}" srcId="{C7569A84-1831-4D0C-91CD-C41DB54705CE}" destId="{5138DAF6-79B9-4298-8CF2-24FD597B306D}" srcOrd="0" destOrd="0" parTransId="{6514E59B-9228-4868-8CCA-81A5AA8CE57B}" sibTransId="{503F870A-7483-4DF4-9B08-90B654E778BC}"/>
    <dgm:cxn modelId="{D3057D5C-EDD3-4B5F-87B4-7195C2C0879A}" srcId="{5324CDC6-B104-44E5-AA9B-B999F0921D10}" destId="{C7569A84-1831-4D0C-91CD-C41DB54705CE}" srcOrd="0" destOrd="0" parTransId="{44D4A05C-C84E-4276-B49C-DB751B21B636}" sibTransId="{DEFE5969-BBEE-401B-BD6B-B68FA0C1153C}"/>
    <dgm:cxn modelId="{38C178EF-4C17-494E-9AF6-7DA22827F3D9}" type="presOf" srcId="{5324CDC6-B104-44E5-AA9B-B999F0921D10}" destId="{A2616CDB-4A5B-4818-BDC6-A4D7BECA190E}" srcOrd="0" destOrd="0" presId="urn:microsoft.com/office/officeart/2005/8/layout/hierarchy4"/>
    <dgm:cxn modelId="{89D8D2D2-336D-4C3B-B2BE-6E656D60CAE5}" type="presOf" srcId="{5138DAF6-79B9-4298-8CF2-24FD597B306D}" destId="{229DC44E-B161-4E1F-9FB2-5D8D50C9DBE5}" srcOrd="0" destOrd="0" presId="urn:microsoft.com/office/officeart/2005/8/layout/hierarchy4"/>
    <dgm:cxn modelId="{39E11063-2FA1-4F52-B7BF-A939370EAFCC}" type="presParOf" srcId="{A2616CDB-4A5B-4818-BDC6-A4D7BECA190E}" destId="{50C7B1F3-C9AD-4349-8FAE-DB95DBBD35E6}" srcOrd="0" destOrd="0" presId="urn:microsoft.com/office/officeart/2005/8/layout/hierarchy4"/>
    <dgm:cxn modelId="{0F364D70-1A4D-4CBE-BE3C-5E42D86527E5}" type="presParOf" srcId="{50C7B1F3-C9AD-4349-8FAE-DB95DBBD35E6}" destId="{1C157781-9B61-4248-9C3F-4AF11F8E34FA}" srcOrd="0" destOrd="0" presId="urn:microsoft.com/office/officeart/2005/8/layout/hierarchy4"/>
    <dgm:cxn modelId="{BAB84172-3C26-4A57-BEDA-7AD1D767DC1D}" type="presParOf" srcId="{50C7B1F3-C9AD-4349-8FAE-DB95DBBD35E6}" destId="{B48A3768-5152-4362-8787-34A73E95D2CD}" srcOrd="1" destOrd="0" presId="urn:microsoft.com/office/officeart/2005/8/layout/hierarchy4"/>
    <dgm:cxn modelId="{5C8D5D7F-9337-4F31-BA96-3F81A61F3A1F}" type="presParOf" srcId="{50C7B1F3-C9AD-4349-8FAE-DB95DBBD35E6}" destId="{4B656D88-B7A3-4F54-8D40-A438527315A0}" srcOrd="2" destOrd="0" presId="urn:microsoft.com/office/officeart/2005/8/layout/hierarchy4"/>
    <dgm:cxn modelId="{D05DD73C-F7AB-46DB-80F0-028ED701AE41}" type="presParOf" srcId="{4B656D88-B7A3-4F54-8D40-A438527315A0}" destId="{C4727229-01B0-48E8-84FD-A92F803664DD}" srcOrd="0" destOrd="0" presId="urn:microsoft.com/office/officeart/2005/8/layout/hierarchy4"/>
    <dgm:cxn modelId="{9806EBDE-D419-4CC9-96D3-A383F009E1AC}" type="presParOf" srcId="{C4727229-01B0-48E8-84FD-A92F803664DD}" destId="{229DC44E-B161-4E1F-9FB2-5D8D50C9DBE5}" srcOrd="0" destOrd="0" presId="urn:microsoft.com/office/officeart/2005/8/layout/hierarchy4"/>
    <dgm:cxn modelId="{A183D40D-1DC6-4C14-B147-FF4EB469B050}" type="presParOf" srcId="{C4727229-01B0-48E8-84FD-A92F803664DD}" destId="{A730072F-CD63-4444-BF3A-AB7AC623E6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696CE6-60F3-4F76-A5D2-523226429C95}" type="doc">
      <dgm:prSet loTypeId="urn:microsoft.com/office/officeart/2005/8/layout/arrow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AA4F2C2-040A-4B36-AB08-C8BE7F20D829}">
      <dgm:prSet phldrT="[Texto]"/>
      <dgm:spPr/>
      <dgm:t>
        <a:bodyPr/>
        <a:lstStyle/>
        <a:p>
          <a:r>
            <a:rPr lang="pt-BR" dirty="0" smtClean="0"/>
            <a:t>Doenças não transmissíveis</a:t>
          </a:r>
          <a:endParaRPr lang="pt-BR" dirty="0"/>
        </a:p>
      </dgm:t>
    </dgm:pt>
    <dgm:pt modelId="{95AE9BA4-6CBB-4782-9601-1FCE6A45B215}" type="parTrans" cxnId="{14678BE0-4455-4F40-835B-473C51F9DA26}">
      <dgm:prSet/>
      <dgm:spPr/>
      <dgm:t>
        <a:bodyPr/>
        <a:lstStyle/>
        <a:p>
          <a:endParaRPr lang="pt-BR"/>
        </a:p>
      </dgm:t>
    </dgm:pt>
    <dgm:pt modelId="{53CB8E87-A659-44F4-A1E5-ECD05D0E4866}" type="sibTrans" cxnId="{14678BE0-4455-4F40-835B-473C51F9DA26}">
      <dgm:prSet/>
      <dgm:spPr/>
      <dgm:t>
        <a:bodyPr/>
        <a:lstStyle/>
        <a:p>
          <a:endParaRPr lang="pt-BR"/>
        </a:p>
      </dgm:t>
    </dgm:pt>
    <dgm:pt modelId="{79B28CC7-EFFD-4120-8C30-FE611893BAA3}">
      <dgm:prSet phldrT="[Texto]"/>
      <dgm:spPr/>
      <dgm:t>
        <a:bodyPr/>
        <a:lstStyle/>
        <a:p>
          <a:r>
            <a:rPr lang="pt-BR" dirty="0" smtClean="0"/>
            <a:t>Atividade Física</a:t>
          </a:r>
          <a:endParaRPr lang="pt-BR" dirty="0"/>
        </a:p>
      </dgm:t>
    </dgm:pt>
    <dgm:pt modelId="{EDED72A8-D0FE-415F-B15F-83872CDF9F61}" type="parTrans" cxnId="{5B9C7676-766B-4B05-9765-62401C49DF0B}">
      <dgm:prSet/>
      <dgm:spPr/>
      <dgm:t>
        <a:bodyPr/>
        <a:lstStyle/>
        <a:p>
          <a:endParaRPr lang="pt-BR"/>
        </a:p>
      </dgm:t>
    </dgm:pt>
    <dgm:pt modelId="{EA70B093-AE5D-4CC6-A801-348ED8FB0D87}" type="sibTrans" cxnId="{5B9C7676-766B-4B05-9765-62401C49DF0B}">
      <dgm:prSet/>
      <dgm:spPr/>
      <dgm:t>
        <a:bodyPr/>
        <a:lstStyle/>
        <a:p>
          <a:endParaRPr lang="pt-BR"/>
        </a:p>
      </dgm:t>
    </dgm:pt>
    <dgm:pt modelId="{E3658CD4-9905-47D9-8E53-97598584E798}" type="pres">
      <dgm:prSet presAssocID="{D5696CE6-60F3-4F76-A5D2-523226429C9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5067DB-743C-4DC5-90F4-C9DB9EC890E9}" type="pres">
      <dgm:prSet presAssocID="{1AA4F2C2-040A-4B36-AB08-C8BE7F20D829}" presName="upArrow" presStyleLbl="node1" presStyleIdx="0" presStyleCnt="2"/>
      <dgm:spPr/>
    </dgm:pt>
    <dgm:pt modelId="{135432F9-3280-48AB-9EA8-63989EBB2B00}" type="pres">
      <dgm:prSet presAssocID="{1AA4F2C2-040A-4B36-AB08-C8BE7F20D82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96C92E-60B6-488E-BC04-100860F349C3}" type="pres">
      <dgm:prSet presAssocID="{79B28CC7-EFFD-4120-8C30-FE611893BAA3}" presName="downArrow" presStyleLbl="node1" presStyleIdx="1" presStyleCnt="2"/>
      <dgm:spPr/>
    </dgm:pt>
    <dgm:pt modelId="{86043351-5F14-47BF-9B6D-877FEA733B87}" type="pres">
      <dgm:prSet presAssocID="{79B28CC7-EFFD-4120-8C30-FE611893BAA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3D78AB-0687-45CC-8AE5-D50CC75AEEFF}" type="presOf" srcId="{D5696CE6-60F3-4F76-A5D2-523226429C95}" destId="{E3658CD4-9905-47D9-8E53-97598584E798}" srcOrd="0" destOrd="0" presId="urn:microsoft.com/office/officeart/2005/8/layout/arrow4"/>
    <dgm:cxn modelId="{6A3622D9-3447-477C-AE39-B7CF779651C4}" type="presOf" srcId="{79B28CC7-EFFD-4120-8C30-FE611893BAA3}" destId="{86043351-5F14-47BF-9B6D-877FEA733B87}" srcOrd="0" destOrd="0" presId="urn:microsoft.com/office/officeart/2005/8/layout/arrow4"/>
    <dgm:cxn modelId="{B1D291CE-BD13-43A1-A104-45BCBA678175}" type="presOf" srcId="{1AA4F2C2-040A-4B36-AB08-C8BE7F20D829}" destId="{135432F9-3280-48AB-9EA8-63989EBB2B00}" srcOrd="0" destOrd="0" presId="urn:microsoft.com/office/officeart/2005/8/layout/arrow4"/>
    <dgm:cxn modelId="{14678BE0-4455-4F40-835B-473C51F9DA26}" srcId="{D5696CE6-60F3-4F76-A5D2-523226429C95}" destId="{1AA4F2C2-040A-4B36-AB08-C8BE7F20D829}" srcOrd="0" destOrd="0" parTransId="{95AE9BA4-6CBB-4782-9601-1FCE6A45B215}" sibTransId="{53CB8E87-A659-44F4-A1E5-ECD05D0E4866}"/>
    <dgm:cxn modelId="{5B9C7676-766B-4B05-9765-62401C49DF0B}" srcId="{D5696CE6-60F3-4F76-A5D2-523226429C95}" destId="{79B28CC7-EFFD-4120-8C30-FE611893BAA3}" srcOrd="1" destOrd="0" parTransId="{EDED72A8-D0FE-415F-B15F-83872CDF9F61}" sibTransId="{EA70B093-AE5D-4CC6-A801-348ED8FB0D87}"/>
    <dgm:cxn modelId="{6F83C7B0-C552-44BF-B646-558DD4F4FD3C}" type="presParOf" srcId="{E3658CD4-9905-47D9-8E53-97598584E798}" destId="{6A5067DB-743C-4DC5-90F4-C9DB9EC890E9}" srcOrd="0" destOrd="0" presId="urn:microsoft.com/office/officeart/2005/8/layout/arrow4"/>
    <dgm:cxn modelId="{D1BCB7CD-6773-4157-B95E-39739C02C56F}" type="presParOf" srcId="{E3658CD4-9905-47D9-8E53-97598584E798}" destId="{135432F9-3280-48AB-9EA8-63989EBB2B00}" srcOrd="1" destOrd="0" presId="urn:microsoft.com/office/officeart/2005/8/layout/arrow4"/>
    <dgm:cxn modelId="{CC07AEAD-11AD-47E8-9724-46035894FBAE}" type="presParOf" srcId="{E3658CD4-9905-47D9-8E53-97598584E798}" destId="{0796C92E-60B6-488E-BC04-100860F349C3}" srcOrd="2" destOrd="0" presId="urn:microsoft.com/office/officeart/2005/8/layout/arrow4"/>
    <dgm:cxn modelId="{9475C12B-31E5-48AA-B7E0-CD7276CB0E2F}" type="presParOf" srcId="{E3658CD4-9905-47D9-8E53-97598584E798}" destId="{86043351-5F14-47BF-9B6D-877FEA733B8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F28033-9853-460C-BC3C-17C712352C0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D25A17-3BB9-4559-8B8C-AA8D57C9B7EF}">
      <dgm:prSet phldrT="[Texto]" custT="1"/>
      <dgm:spPr/>
      <dgm:t>
        <a:bodyPr/>
        <a:lstStyle/>
        <a:p>
          <a:pPr algn="just"/>
          <a:r>
            <a:rPr lang="pt-BR" sz="2800" b="0" dirty="0" smtClean="0"/>
            <a:t>150 minutos por semana de atividade física aeróbica de intensidade moderada.</a:t>
          </a:r>
          <a:endParaRPr lang="pt-BR" sz="2800" b="0" dirty="0"/>
        </a:p>
      </dgm:t>
    </dgm:pt>
    <dgm:pt modelId="{79BE567E-144E-4994-8135-52BBF72105F1}" type="parTrans" cxnId="{59A2D646-47E6-4DE8-AB49-564043681A93}">
      <dgm:prSet/>
      <dgm:spPr/>
      <dgm:t>
        <a:bodyPr/>
        <a:lstStyle/>
        <a:p>
          <a:endParaRPr lang="pt-BR"/>
        </a:p>
      </dgm:t>
    </dgm:pt>
    <dgm:pt modelId="{B3A1EAE5-46D7-4B9A-9F89-C95496D24F45}" type="sibTrans" cxnId="{59A2D646-47E6-4DE8-AB49-564043681A93}">
      <dgm:prSet/>
      <dgm:spPr/>
      <dgm:t>
        <a:bodyPr/>
        <a:lstStyle/>
        <a:p>
          <a:endParaRPr lang="pt-BR"/>
        </a:p>
      </dgm:t>
    </dgm:pt>
    <dgm:pt modelId="{EDD3B3D6-DF7B-4D6F-B143-8633D66B88F8}">
      <dgm:prSet phldrT="[Texto]" custT="1"/>
      <dgm:spPr/>
      <dgm:t>
        <a:bodyPr/>
        <a:lstStyle/>
        <a:p>
          <a:r>
            <a:rPr lang="pt-BR" sz="2800" b="0" smtClean="0"/>
            <a:t>(recomendação </a:t>
          </a:r>
          <a:r>
            <a:rPr lang="pt-BR" sz="2800" b="0" dirty="0" smtClean="0"/>
            <a:t>Saúde Pública)</a:t>
          </a:r>
          <a:endParaRPr lang="pt-BR" sz="2800" b="0" dirty="0"/>
        </a:p>
      </dgm:t>
    </dgm:pt>
    <dgm:pt modelId="{F3A748ED-F56C-4800-8FBF-C02F2A749CC7}" type="parTrans" cxnId="{030382CF-0DB2-4F92-9844-2D4D8815AB4F}">
      <dgm:prSet/>
      <dgm:spPr/>
      <dgm:t>
        <a:bodyPr/>
        <a:lstStyle/>
        <a:p>
          <a:endParaRPr lang="pt-BR"/>
        </a:p>
      </dgm:t>
    </dgm:pt>
    <dgm:pt modelId="{393F8935-E8F8-4198-A44B-4C096E81A755}" type="sibTrans" cxnId="{030382CF-0DB2-4F92-9844-2D4D8815AB4F}">
      <dgm:prSet/>
      <dgm:spPr/>
      <dgm:t>
        <a:bodyPr/>
        <a:lstStyle/>
        <a:p>
          <a:endParaRPr lang="pt-BR"/>
        </a:p>
      </dgm:t>
    </dgm:pt>
    <dgm:pt modelId="{4D762045-37EE-4829-8F15-0C6632C8E691}" type="pres">
      <dgm:prSet presAssocID="{F0F28033-9853-460C-BC3C-17C712352C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25AB1CDA-B699-4723-803F-928AC0F59EDB}" type="pres">
      <dgm:prSet presAssocID="{89D25A17-3BB9-4559-8B8C-AA8D57C9B7EF}" presName="parenttextcomposite" presStyleCnt="0"/>
      <dgm:spPr/>
    </dgm:pt>
    <dgm:pt modelId="{42A2481D-60FD-4068-8D51-5D09802202E5}" type="pres">
      <dgm:prSet presAssocID="{89D25A17-3BB9-4559-8B8C-AA8D57C9B7E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DA398-59CA-4DA9-A134-47407F5C2438}" type="pres">
      <dgm:prSet presAssocID="{89D25A17-3BB9-4559-8B8C-AA8D57C9B7EF}" presName="parallelogramComposite" presStyleCnt="0"/>
      <dgm:spPr/>
    </dgm:pt>
    <dgm:pt modelId="{C6487A56-8054-4AD3-BA82-0185AC5DD61C}" type="pres">
      <dgm:prSet presAssocID="{89D25A17-3BB9-4559-8B8C-AA8D57C9B7EF}" presName="parallelogram1" presStyleLbl="alignNode1" presStyleIdx="0" presStyleCnt="14" custLinFactNeighborX="-22367" custLinFactNeighborY="2143"/>
      <dgm:spPr/>
    </dgm:pt>
    <dgm:pt modelId="{D242CD6A-BBD5-4635-AF55-6D86F3003263}" type="pres">
      <dgm:prSet presAssocID="{89D25A17-3BB9-4559-8B8C-AA8D57C9B7EF}" presName="parallelogram2" presStyleLbl="alignNode1" presStyleIdx="1" presStyleCnt="14"/>
      <dgm:spPr/>
    </dgm:pt>
    <dgm:pt modelId="{3A0BA5FA-FE80-42A7-B21A-26D96D8E1017}" type="pres">
      <dgm:prSet presAssocID="{89D25A17-3BB9-4559-8B8C-AA8D57C9B7EF}" presName="parallelogram3" presStyleLbl="alignNode1" presStyleIdx="2" presStyleCnt="14"/>
      <dgm:spPr/>
    </dgm:pt>
    <dgm:pt modelId="{DE5C405D-E042-4EC2-A53C-8A3C046729E2}" type="pres">
      <dgm:prSet presAssocID="{89D25A17-3BB9-4559-8B8C-AA8D57C9B7EF}" presName="parallelogram4" presStyleLbl="alignNode1" presStyleIdx="3" presStyleCnt="14"/>
      <dgm:spPr/>
    </dgm:pt>
    <dgm:pt modelId="{ECAB33A0-0471-4C5F-A821-EFFFCCB175E0}" type="pres">
      <dgm:prSet presAssocID="{89D25A17-3BB9-4559-8B8C-AA8D57C9B7EF}" presName="parallelogram5" presStyleLbl="alignNode1" presStyleIdx="4" presStyleCnt="14"/>
      <dgm:spPr/>
    </dgm:pt>
    <dgm:pt modelId="{23919D55-8B7E-4D1F-914A-73C7E74C0DBB}" type="pres">
      <dgm:prSet presAssocID="{89D25A17-3BB9-4559-8B8C-AA8D57C9B7EF}" presName="parallelogram6" presStyleLbl="alignNode1" presStyleIdx="5" presStyleCnt="14"/>
      <dgm:spPr/>
    </dgm:pt>
    <dgm:pt modelId="{E304C85B-CD88-4650-9EF4-683C265C3574}" type="pres">
      <dgm:prSet presAssocID="{89D25A17-3BB9-4559-8B8C-AA8D57C9B7EF}" presName="parallelogram7" presStyleLbl="alignNode1" presStyleIdx="6" presStyleCnt="14"/>
      <dgm:spPr/>
    </dgm:pt>
    <dgm:pt modelId="{50DBBF2F-4865-4F91-A019-5F01AA721917}" type="pres">
      <dgm:prSet presAssocID="{B3A1EAE5-46D7-4B9A-9F89-C95496D24F45}" presName="sibTrans" presStyleCnt="0"/>
      <dgm:spPr/>
    </dgm:pt>
    <dgm:pt modelId="{B072FC29-1244-4659-B777-8DA36A98411F}" type="pres">
      <dgm:prSet presAssocID="{EDD3B3D6-DF7B-4D6F-B143-8633D66B88F8}" presName="parenttextcomposite" presStyleCnt="0"/>
      <dgm:spPr/>
    </dgm:pt>
    <dgm:pt modelId="{9B69471F-8F39-43DB-A610-A333D0ACC5B6}" type="pres">
      <dgm:prSet presAssocID="{EDD3B3D6-DF7B-4D6F-B143-8633D66B88F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4F895-3D2B-43F4-A6EE-DA4D6B1F046D}" type="pres">
      <dgm:prSet presAssocID="{EDD3B3D6-DF7B-4D6F-B143-8633D66B88F8}" presName="parallelogramComposite" presStyleCnt="0"/>
      <dgm:spPr/>
    </dgm:pt>
    <dgm:pt modelId="{FDD01875-B597-4346-9C7F-A953CF0FD67C}" type="pres">
      <dgm:prSet presAssocID="{EDD3B3D6-DF7B-4D6F-B143-8633D66B88F8}" presName="parallelogram1" presStyleLbl="alignNode1" presStyleIdx="7" presStyleCnt="14"/>
      <dgm:spPr/>
    </dgm:pt>
    <dgm:pt modelId="{43BD7525-8FC8-4FD3-86ED-ABA14166E2D8}" type="pres">
      <dgm:prSet presAssocID="{EDD3B3D6-DF7B-4D6F-B143-8633D66B88F8}" presName="parallelogram2" presStyleLbl="alignNode1" presStyleIdx="8" presStyleCnt="14"/>
      <dgm:spPr/>
    </dgm:pt>
    <dgm:pt modelId="{11DDB3EC-4E37-4BCC-AE36-06C345E4C740}" type="pres">
      <dgm:prSet presAssocID="{EDD3B3D6-DF7B-4D6F-B143-8633D66B88F8}" presName="parallelogram3" presStyleLbl="alignNode1" presStyleIdx="9" presStyleCnt="14"/>
      <dgm:spPr/>
    </dgm:pt>
    <dgm:pt modelId="{8B0FFF91-EA76-44DE-B7D6-8FA7BAF53D43}" type="pres">
      <dgm:prSet presAssocID="{EDD3B3D6-DF7B-4D6F-B143-8633D66B88F8}" presName="parallelogram4" presStyleLbl="alignNode1" presStyleIdx="10" presStyleCnt="14"/>
      <dgm:spPr/>
    </dgm:pt>
    <dgm:pt modelId="{F629A44C-05EC-49FA-B4B0-4D78A4FA32C5}" type="pres">
      <dgm:prSet presAssocID="{EDD3B3D6-DF7B-4D6F-B143-8633D66B88F8}" presName="parallelogram5" presStyleLbl="alignNode1" presStyleIdx="11" presStyleCnt="14"/>
      <dgm:spPr/>
    </dgm:pt>
    <dgm:pt modelId="{4969A674-F1E6-4091-BEAD-7589AFABB996}" type="pres">
      <dgm:prSet presAssocID="{EDD3B3D6-DF7B-4D6F-B143-8633D66B88F8}" presName="parallelogram6" presStyleLbl="alignNode1" presStyleIdx="12" presStyleCnt="14"/>
      <dgm:spPr/>
    </dgm:pt>
    <dgm:pt modelId="{95020249-FE63-41A5-96AD-FF3ADB1DF256}" type="pres">
      <dgm:prSet presAssocID="{EDD3B3D6-DF7B-4D6F-B143-8633D66B88F8}" presName="parallelogram7" presStyleLbl="alignNode1" presStyleIdx="13" presStyleCnt="14"/>
      <dgm:spPr/>
    </dgm:pt>
  </dgm:ptLst>
  <dgm:cxnLst>
    <dgm:cxn modelId="{59A2D646-47E6-4DE8-AB49-564043681A93}" srcId="{F0F28033-9853-460C-BC3C-17C712352C0A}" destId="{89D25A17-3BB9-4559-8B8C-AA8D57C9B7EF}" srcOrd="0" destOrd="0" parTransId="{79BE567E-144E-4994-8135-52BBF72105F1}" sibTransId="{B3A1EAE5-46D7-4B9A-9F89-C95496D24F45}"/>
    <dgm:cxn modelId="{09E52ACC-C7D1-4C3C-850A-97C31CFB0ECF}" type="presOf" srcId="{F0F28033-9853-460C-BC3C-17C712352C0A}" destId="{4D762045-37EE-4829-8F15-0C6632C8E691}" srcOrd="0" destOrd="0" presId="urn:microsoft.com/office/officeart/2008/layout/VerticalAccentList"/>
    <dgm:cxn modelId="{5209567B-3B20-4F1E-B4B3-6ADA1AE9DE21}" type="presOf" srcId="{EDD3B3D6-DF7B-4D6F-B143-8633D66B88F8}" destId="{9B69471F-8F39-43DB-A610-A333D0ACC5B6}" srcOrd="0" destOrd="0" presId="urn:microsoft.com/office/officeart/2008/layout/VerticalAccentList"/>
    <dgm:cxn modelId="{030382CF-0DB2-4F92-9844-2D4D8815AB4F}" srcId="{F0F28033-9853-460C-BC3C-17C712352C0A}" destId="{EDD3B3D6-DF7B-4D6F-B143-8633D66B88F8}" srcOrd="1" destOrd="0" parTransId="{F3A748ED-F56C-4800-8FBF-C02F2A749CC7}" sibTransId="{393F8935-E8F8-4198-A44B-4C096E81A755}"/>
    <dgm:cxn modelId="{2911FB8F-4685-4994-8DF2-2E3D6F272322}" type="presOf" srcId="{89D25A17-3BB9-4559-8B8C-AA8D57C9B7EF}" destId="{42A2481D-60FD-4068-8D51-5D09802202E5}" srcOrd="0" destOrd="0" presId="urn:microsoft.com/office/officeart/2008/layout/VerticalAccentList"/>
    <dgm:cxn modelId="{76B17DF8-E9EB-44CF-9676-A5D181C6E616}" type="presParOf" srcId="{4D762045-37EE-4829-8F15-0C6632C8E691}" destId="{25AB1CDA-B699-4723-803F-928AC0F59EDB}" srcOrd="0" destOrd="0" presId="urn:microsoft.com/office/officeart/2008/layout/VerticalAccentList"/>
    <dgm:cxn modelId="{BA5D3866-E5A6-48D7-9453-264C0DF526CF}" type="presParOf" srcId="{25AB1CDA-B699-4723-803F-928AC0F59EDB}" destId="{42A2481D-60FD-4068-8D51-5D09802202E5}" srcOrd="0" destOrd="0" presId="urn:microsoft.com/office/officeart/2008/layout/VerticalAccentList"/>
    <dgm:cxn modelId="{C631BFA2-956F-4CF8-85ED-F4299E3ED9DF}" type="presParOf" srcId="{4D762045-37EE-4829-8F15-0C6632C8E691}" destId="{5C0DA398-59CA-4DA9-A134-47407F5C2438}" srcOrd="1" destOrd="0" presId="urn:microsoft.com/office/officeart/2008/layout/VerticalAccentList"/>
    <dgm:cxn modelId="{177AF70B-E7D9-4BDE-85E5-381ED2F36431}" type="presParOf" srcId="{5C0DA398-59CA-4DA9-A134-47407F5C2438}" destId="{C6487A56-8054-4AD3-BA82-0185AC5DD61C}" srcOrd="0" destOrd="0" presId="urn:microsoft.com/office/officeart/2008/layout/VerticalAccentList"/>
    <dgm:cxn modelId="{7458EE35-2806-4FC9-B937-BA91DD2F4FBD}" type="presParOf" srcId="{5C0DA398-59CA-4DA9-A134-47407F5C2438}" destId="{D242CD6A-BBD5-4635-AF55-6D86F3003263}" srcOrd="1" destOrd="0" presId="urn:microsoft.com/office/officeart/2008/layout/VerticalAccentList"/>
    <dgm:cxn modelId="{2B9FBB9A-05B7-4569-9E47-49512D73A95A}" type="presParOf" srcId="{5C0DA398-59CA-4DA9-A134-47407F5C2438}" destId="{3A0BA5FA-FE80-42A7-B21A-26D96D8E1017}" srcOrd="2" destOrd="0" presId="urn:microsoft.com/office/officeart/2008/layout/VerticalAccentList"/>
    <dgm:cxn modelId="{D9B7853E-BFB5-4854-9C91-E717BD3F3685}" type="presParOf" srcId="{5C0DA398-59CA-4DA9-A134-47407F5C2438}" destId="{DE5C405D-E042-4EC2-A53C-8A3C046729E2}" srcOrd="3" destOrd="0" presId="urn:microsoft.com/office/officeart/2008/layout/VerticalAccentList"/>
    <dgm:cxn modelId="{6C0D14CA-385F-4290-84BF-8F207999E7EF}" type="presParOf" srcId="{5C0DA398-59CA-4DA9-A134-47407F5C2438}" destId="{ECAB33A0-0471-4C5F-A821-EFFFCCB175E0}" srcOrd="4" destOrd="0" presId="urn:microsoft.com/office/officeart/2008/layout/VerticalAccentList"/>
    <dgm:cxn modelId="{1060BFFA-27E6-4FBD-9820-E5E9F9BB87AF}" type="presParOf" srcId="{5C0DA398-59CA-4DA9-A134-47407F5C2438}" destId="{23919D55-8B7E-4D1F-914A-73C7E74C0DBB}" srcOrd="5" destOrd="0" presId="urn:microsoft.com/office/officeart/2008/layout/VerticalAccentList"/>
    <dgm:cxn modelId="{59908649-1657-4C4D-8178-0E3DB457C6B1}" type="presParOf" srcId="{5C0DA398-59CA-4DA9-A134-47407F5C2438}" destId="{E304C85B-CD88-4650-9EF4-683C265C3574}" srcOrd="6" destOrd="0" presId="urn:microsoft.com/office/officeart/2008/layout/VerticalAccentList"/>
    <dgm:cxn modelId="{3AFF2B0A-3644-4BA9-A990-225180ECF939}" type="presParOf" srcId="{4D762045-37EE-4829-8F15-0C6632C8E691}" destId="{50DBBF2F-4865-4F91-A019-5F01AA721917}" srcOrd="2" destOrd="0" presId="urn:microsoft.com/office/officeart/2008/layout/VerticalAccentList"/>
    <dgm:cxn modelId="{6757E4EA-7724-432D-A1C5-484278A75960}" type="presParOf" srcId="{4D762045-37EE-4829-8F15-0C6632C8E691}" destId="{B072FC29-1244-4659-B777-8DA36A98411F}" srcOrd="3" destOrd="0" presId="urn:microsoft.com/office/officeart/2008/layout/VerticalAccentList"/>
    <dgm:cxn modelId="{E72E03CA-5CB3-4FCF-AFCA-82E079658C55}" type="presParOf" srcId="{B072FC29-1244-4659-B777-8DA36A98411F}" destId="{9B69471F-8F39-43DB-A610-A333D0ACC5B6}" srcOrd="0" destOrd="0" presId="urn:microsoft.com/office/officeart/2008/layout/VerticalAccentList"/>
    <dgm:cxn modelId="{557D747F-21FE-46A0-BA7C-B1164768E0FC}" type="presParOf" srcId="{4D762045-37EE-4829-8F15-0C6632C8E691}" destId="{54C4F895-3D2B-43F4-A6EE-DA4D6B1F046D}" srcOrd="4" destOrd="0" presId="urn:microsoft.com/office/officeart/2008/layout/VerticalAccentList"/>
    <dgm:cxn modelId="{F8D54268-C247-4B38-9182-4A3994C5A3C8}" type="presParOf" srcId="{54C4F895-3D2B-43F4-A6EE-DA4D6B1F046D}" destId="{FDD01875-B597-4346-9C7F-A953CF0FD67C}" srcOrd="0" destOrd="0" presId="urn:microsoft.com/office/officeart/2008/layout/VerticalAccentList"/>
    <dgm:cxn modelId="{6E35EB19-0F97-4819-9D3A-462E4516178E}" type="presParOf" srcId="{54C4F895-3D2B-43F4-A6EE-DA4D6B1F046D}" destId="{43BD7525-8FC8-4FD3-86ED-ABA14166E2D8}" srcOrd="1" destOrd="0" presId="urn:microsoft.com/office/officeart/2008/layout/VerticalAccentList"/>
    <dgm:cxn modelId="{DD7B7285-BD76-4236-B329-3FD6531A776E}" type="presParOf" srcId="{54C4F895-3D2B-43F4-A6EE-DA4D6B1F046D}" destId="{11DDB3EC-4E37-4BCC-AE36-06C345E4C740}" srcOrd="2" destOrd="0" presId="urn:microsoft.com/office/officeart/2008/layout/VerticalAccentList"/>
    <dgm:cxn modelId="{27697FAF-1CB4-4ED4-A149-55B10234508F}" type="presParOf" srcId="{54C4F895-3D2B-43F4-A6EE-DA4D6B1F046D}" destId="{8B0FFF91-EA76-44DE-B7D6-8FA7BAF53D43}" srcOrd="3" destOrd="0" presId="urn:microsoft.com/office/officeart/2008/layout/VerticalAccentList"/>
    <dgm:cxn modelId="{FD84AD3A-8577-4BA2-A0CC-E95F4A7E32A8}" type="presParOf" srcId="{54C4F895-3D2B-43F4-A6EE-DA4D6B1F046D}" destId="{F629A44C-05EC-49FA-B4B0-4D78A4FA32C5}" srcOrd="4" destOrd="0" presId="urn:microsoft.com/office/officeart/2008/layout/VerticalAccentList"/>
    <dgm:cxn modelId="{F2EA7A55-799D-45B8-9DA6-446AE67A2533}" type="presParOf" srcId="{54C4F895-3D2B-43F4-A6EE-DA4D6B1F046D}" destId="{4969A674-F1E6-4091-BEAD-7589AFABB996}" srcOrd="5" destOrd="0" presId="urn:microsoft.com/office/officeart/2008/layout/VerticalAccentList"/>
    <dgm:cxn modelId="{A8BD1A75-0013-425E-8918-65E02E52773B}" type="presParOf" srcId="{54C4F895-3D2B-43F4-A6EE-DA4D6B1F046D}" destId="{95020249-FE63-41A5-96AD-FF3ADB1DF25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F28033-9853-460C-BC3C-17C712352C0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D25A17-3BB9-4559-8B8C-AA8D57C9B7EF}">
      <dgm:prSet phldrT="[Texto]" custT="1"/>
      <dgm:spPr/>
      <dgm:t>
        <a:bodyPr/>
        <a:lstStyle/>
        <a:p>
          <a:pPr algn="just"/>
          <a:r>
            <a:rPr lang="pt-BR" sz="2800" b="0" dirty="0" smtClean="0"/>
            <a:t>Pelo menos 60 min por dia de atividade física vigorosa ou moderada intensa.</a:t>
          </a:r>
          <a:endParaRPr lang="pt-BR" sz="2800" b="0" dirty="0"/>
        </a:p>
      </dgm:t>
    </dgm:pt>
    <dgm:pt modelId="{79BE567E-144E-4994-8135-52BBF72105F1}" type="parTrans" cxnId="{59A2D646-47E6-4DE8-AB49-564043681A93}">
      <dgm:prSet/>
      <dgm:spPr/>
      <dgm:t>
        <a:bodyPr/>
        <a:lstStyle/>
        <a:p>
          <a:endParaRPr lang="pt-BR"/>
        </a:p>
      </dgm:t>
    </dgm:pt>
    <dgm:pt modelId="{B3A1EAE5-46D7-4B9A-9F89-C95496D24F45}" type="sibTrans" cxnId="{59A2D646-47E6-4DE8-AB49-564043681A93}">
      <dgm:prSet/>
      <dgm:spPr/>
      <dgm:t>
        <a:bodyPr/>
        <a:lstStyle/>
        <a:p>
          <a:endParaRPr lang="pt-BR"/>
        </a:p>
      </dgm:t>
    </dgm:pt>
    <dgm:pt modelId="{EDD3B3D6-DF7B-4D6F-B143-8633D66B88F8}">
      <dgm:prSet phldrT="[Texto]" custT="1"/>
      <dgm:spPr/>
      <dgm:t>
        <a:bodyPr/>
        <a:lstStyle/>
        <a:p>
          <a:r>
            <a:rPr lang="pt-BR" sz="2800" b="0" dirty="0" smtClean="0"/>
            <a:t>(recomendação Saúde Pública)</a:t>
          </a:r>
          <a:endParaRPr lang="pt-BR" sz="2800" b="0" dirty="0"/>
        </a:p>
      </dgm:t>
    </dgm:pt>
    <dgm:pt modelId="{F3A748ED-F56C-4800-8FBF-C02F2A749CC7}" type="parTrans" cxnId="{030382CF-0DB2-4F92-9844-2D4D8815AB4F}">
      <dgm:prSet/>
      <dgm:spPr/>
      <dgm:t>
        <a:bodyPr/>
        <a:lstStyle/>
        <a:p>
          <a:endParaRPr lang="pt-BR"/>
        </a:p>
      </dgm:t>
    </dgm:pt>
    <dgm:pt modelId="{393F8935-E8F8-4198-A44B-4C096E81A755}" type="sibTrans" cxnId="{030382CF-0DB2-4F92-9844-2D4D8815AB4F}">
      <dgm:prSet/>
      <dgm:spPr/>
      <dgm:t>
        <a:bodyPr/>
        <a:lstStyle/>
        <a:p>
          <a:endParaRPr lang="pt-BR"/>
        </a:p>
      </dgm:t>
    </dgm:pt>
    <dgm:pt modelId="{4D762045-37EE-4829-8F15-0C6632C8E691}" type="pres">
      <dgm:prSet presAssocID="{F0F28033-9853-460C-BC3C-17C712352C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25AB1CDA-B699-4723-803F-928AC0F59EDB}" type="pres">
      <dgm:prSet presAssocID="{89D25A17-3BB9-4559-8B8C-AA8D57C9B7EF}" presName="parenttextcomposite" presStyleCnt="0"/>
      <dgm:spPr/>
    </dgm:pt>
    <dgm:pt modelId="{42A2481D-60FD-4068-8D51-5D09802202E5}" type="pres">
      <dgm:prSet presAssocID="{89D25A17-3BB9-4559-8B8C-AA8D57C9B7E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DA398-59CA-4DA9-A134-47407F5C2438}" type="pres">
      <dgm:prSet presAssocID="{89D25A17-3BB9-4559-8B8C-AA8D57C9B7EF}" presName="parallelogramComposite" presStyleCnt="0"/>
      <dgm:spPr/>
    </dgm:pt>
    <dgm:pt modelId="{C6487A56-8054-4AD3-BA82-0185AC5DD61C}" type="pres">
      <dgm:prSet presAssocID="{89D25A17-3BB9-4559-8B8C-AA8D57C9B7EF}" presName="parallelogram1" presStyleLbl="alignNode1" presStyleIdx="0" presStyleCnt="14"/>
      <dgm:spPr/>
    </dgm:pt>
    <dgm:pt modelId="{D242CD6A-BBD5-4635-AF55-6D86F3003263}" type="pres">
      <dgm:prSet presAssocID="{89D25A17-3BB9-4559-8B8C-AA8D57C9B7EF}" presName="parallelogram2" presStyleLbl="alignNode1" presStyleIdx="1" presStyleCnt="14"/>
      <dgm:spPr/>
    </dgm:pt>
    <dgm:pt modelId="{3A0BA5FA-FE80-42A7-B21A-26D96D8E1017}" type="pres">
      <dgm:prSet presAssocID="{89D25A17-3BB9-4559-8B8C-AA8D57C9B7EF}" presName="parallelogram3" presStyleLbl="alignNode1" presStyleIdx="2" presStyleCnt="14"/>
      <dgm:spPr/>
    </dgm:pt>
    <dgm:pt modelId="{DE5C405D-E042-4EC2-A53C-8A3C046729E2}" type="pres">
      <dgm:prSet presAssocID="{89D25A17-3BB9-4559-8B8C-AA8D57C9B7EF}" presName="parallelogram4" presStyleLbl="alignNode1" presStyleIdx="3" presStyleCnt="14"/>
      <dgm:spPr/>
    </dgm:pt>
    <dgm:pt modelId="{ECAB33A0-0471-4C5F-A821-EFFFCCB175E0}" type="pres">
      <dgm:prSet presAssocID="{89D25A17-3BB9-4559-8B8C-AA8D57C9B7EF}" presName="parallelogram5" presStyleLbl="alignNode1" presStyleIdx="4" presStyleCnt="14"/>
      <dgm:spPr/>
    </dgm:pt>
    <dgm:pt modelId="{23919D55-8B7E-4D1F-914A-73C7E74C0DBB}" type="pres">
      <dgm:prSet presAssocID="{89D25A17-3BB9-4559-8B8C-AA8D57C9B7EF}" presName="parallelogram6" presStyleLbl="alignNode1" presStyleIdx="5" presStyleCnt="14"/>
      <dgm:spPr/>
    </dgm:pt>
    <dgm:pt modelId="{E304C85B-CD88-4650-9EF4-683C265C3574}" type="pres">
      <dgm:prSet presAssocID="{89D25A17-3BB9-4559-8B8C-AA8D57C9B7EF}" presName="parallelogram7" presStyleLbl="alignNode1" presStyleIdx="6" presStyleCnt="14"/>
      <dgm:spPr/>
    </dgm:pt>
    <dgm:pt modelId="{50DBBF2F-4865-4F91-A019-5F01AA721917}" type="pres">
      <dgm:prSet presAssocID="{B3A1EAE5-46D7-4B9A-9F89-C95496D24F45}" presName="sibTrans" presStyleCnt="0"/>
      <dgm:spPr/>
    </dgm:pt>
    <dgm:pt modelId="{B072FC29-1244-4659-B777-8DA36A98411F}" type="pres">
      <dgm:prSet presAssocID="{EDD3B3D6-DF7B-4D6F-B143-8633D66B88F8}" presName="parenttextcomposite" presStyleCnt="0"/>
      <dgm:spPr/>
    </dgm:pt>
    <dgm:pt modelId="{9B69471F-8F39-43DB-A610-A333D0ACC5B6}" type="pres">
      <dgm:prSet presAssocID="{EDD3B3D6-DF7B-4D6F-B143-8633D66B88F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4F895-3D2B-43F4-A6EE-DA4D6B1F046D}" type="pres">
      <dgm:prSet presAssocID="{EDD3B3D6-DF7B-4D6F-B143-8633D66B88F8}" presName="parallelogramComposite" presStyleCnt="0"/>
      <dgm:spPr/>
    </dgm:pt>
    <dgm:pt modelId="{FDD01875-B597-4346-9C7F-A953CF0FD67C}" type="pres">
      <dgm:prSet presAssocID="{EDD3B3D6-DF7B-4D6F-B143-8633D66B88F8}" presName="parallelogram1" presStyleLbl="alignNode1" presStyleIdx="7" presStyleCnt="14"/>
      <dgm:spPr/>
    </dgm:pt>
    <dgm:pt modelId="{43BD7525-8FC8-4FD3-86ED-ABA14166E2D8}" type="pres">
      <dgm:prSet presAssocID="{EDD3B3D6-DF7B-4D6F-B143-8633D66B88F8}" presName="parallelogram2" presStyleLbl="alignNode1" presStyleIdx="8" presStyleCnt="14"/>
      <dgm:spPr/>
    </dgm:pt>
    <dgm:pt modelId="{11DDB3EC-4E37-4BCC-AE36-06C345E4C740}" type="pres">
      <dgm:prSet presAssocID="{EDD3B3D6-DF7B-4D6F-B143-8633D66B88F8}" presName="parallelogram3" presStyleLbl="alignNode1" presStyleIdx="9" presStyleCnt="14"/>
      <dgm:spPr/>
    </dgm:pt>
    <dgm:pt modelId="{8B0FFF91-EA76-44DE-B7D6-8FA7BAF53D43}" type="pres">
      <dgm:prSet presAssocID="{EDD3B3D6-DF7B-4D6F-B143-8633D66B88F8}" presName="parallelogram4" presStyleLbl="alignNode1" presStyleIdx="10" presStyleCnt="14"/>
      <dgm:spPr/>
    </dgm:pt>
    <dgm:pt modelId="{F629A44C-05EC-49FA-B4B0-4D78A4FA32C5}" type="pres">
      <dgm:prSet presAssocID="{EDD3B3D6-DF7B-4D6F-B143-8633D66B88F8}" presName="parallelogram5" presStyleLbl="alignNode1" presStyleIdx="11" presStyleCnt="14"/>
      <dgm:spPr/>
    </dgm:pt>
    <dgm:pt modelId="{4969A674-F1E6-4091-BEAD-7589AFABB996}" type="pres">
      <dgm:prSet presAssocID="{EDD3B3D6-DF7B-4D6F-B143-8633D66B88F8}" presName="parallelogram6" presStyleLbl="alignNode1" presStyleIdx="12" presStyleCnt="14"/>
      <dgm:spPr/>
    </dgm:pt>
    <dgm:pt modelId="{95020249-FE63-41A5-96AD-FF3ADB1DF256}" type="pres">
      <dgm:prSet presAssocID="{EDD3B3D6-DF7B-4D6F-B143-8633D66B88F8}" presName="parallelogram7" presStyleLbl="alignNode1" presStyleIdx="13" presStyleCnt="14"/>
      <dgm:spPr/>
    </dgm:pt>
  </dgm:ptLst>
  <dgm:cxnLst>
    <dgm:cxn modelId="{C6666A0F-7B67-4554-9D3F-ADE2D743008A}" type="presOf" srcId="{F0F28033-9853-460C-BC3C-17C712352C0A}" destId="{4D762045-37EE-4829-8F15-0C6632C8E691}" srcOrd="0" destOrd="0" presId="urn:microsoft.com/office/officeart/2008/layout/VerticalAccentList"/>
    <dgm:cxn modelId="{59A2D646-47E6-4DE8-AB49-564043681A93}" srcId="{F0F28033-9853-460C-BC3C-17C712352C0A}" destId="{89D25A17-3BB9-4559-8B8C-AA8D57C9B7EF}" srcOrd="0" destOrd="0" parTransId="{79BE567E-144E-4994-8135-52BBF72105F1}" sibTransId="{B3A1EAE5-46D7-4B9A-9F89-C95496D24F45}"/>
    <dgm:cxn modelId="{030382CF-0DB2-4F92-9844-2D4D8815AB4F}" srcId="{F0F28033-9853-460C-BC3C-17C712352C0A}" destId="{EDD3B3D6-DF7B-4D6F-B143-8633D66B88F8}" srcOrd="1" destOrd="0" parTransId="{F3A748ED-F56C-4800-8FBF-C02F2A749CC7}" sibTransId="{393F8935-E8F8-4198-A44B-4C096E81A755}"/>
    <dgm:cxn modelId="{7A7E7659-B5A1-4548-93B2-2E7A040FEF0C}" type="presOf" srcId="{EDD3B3D6-DF7B-4D6F-B143-8633D66B88F8}" destId="{9B69471F-8F39-43DB-A610-A333D0ACC5B6}" srcOrd="0" destOrd="0" presId="urn:microsoft.com/office/officeart/2008/layout/VerticalAccentList"/>
    <dgm:cxn modelId="{F2023AE0-9B9C-4B65-AF30-8A781D12FE6D}" type="presOf" srcId="{89D25A17-3BB9-4559-8B8C-AA8D57C9B7EF}" destId="{42A2481D-60FD-4068-8D51-5D09802202E5}" srcOrd="0" destOrd="0" presId="urn:microsoft.com/office/officeart/2008/layout/VerticalAccentList"/>
    <dgm:cxn modelId="{448A49A3-7AAC-4A65-BEF8-829F7EAF4A7B}" type="presParOf" srcId="{4D762045-37EE-4829-8F15-0C6632C8E691}" destId="{25AB1CDA-B699-4723-803F-928AC0F59EDB}" srcOrd="0" destOrd="0" presId="urn:microsoft.com/office/officeart/2008/layout/VerticalAccentList"/>
    <dgm:cxn modelId="{A7B3B077-57EB-49C7-A501-BB77037E0EE3}" type="presParOf" srcId="{25AB1CDA-B699-4723-803F-928AC0F59EDB}" destId="{42A2481D-60FD-4068-8D51-5D09802202E5}" srcOrd="0" destOrd="0" presId="urn:microsoft.com/office/officeart/2008/layout/VerticalAccentList"/>
    <dgm:cxn modelId="{9C3C1E64-E979-48EB-BA51-7EB93BA44FB3}" type="presParOf" srcId="{4D762045-37EE-4829-8F15-0C6632C8E691}" destId="{5C0DA398-59CA-4DA9-A134-47407F5C2438}" srcOrd="1" destOrd="0" presId="urn:microsoft.com/office/officeart/2008/layout/VerticalAccentList"/>
    <dgm:cxn modelId="{97586851-9030-405F-ABBC-7C374AD1EC1B}" type="presParOf" srcId="{5C0DA398-59CA-4DA9-A134-47407F5C2438}" destId="{C6487A56-8054-4AD3-BA82-0185AC5DD61C}" srcOrd="0" destOrd="0" presId="urn:microsoft.com/office/officeart/2008/layout/VerticalAccentList"/>
    <dgm:cxn modelId="{E6D6C3A2-6030-4614-8E26-09743CFB9D3F}" type="presParOf" srcId="{5C0DA398-59CA-4DA9-A134-47407F5C2438}" destId="{D242CD6A-BBD5-4635-AF55-6D86F3003263}" srcOrd="1" destOrd="0" presId="urn:microsoft.com/office/officeart/2008/layout/VerticalAccentList"/>
    <dgm:cxn modelId="{CB2E68B5-0470-4F2C-AEC2-913BFC057EA3}" type="presParOf" srcId="{5C0DA398-59CA-4DA9-A134-47407F5C2438}" destId="{3A0BA5FA-FE80-42A7-B21A-26D96D8E1017}" srcOrd="2" destOrd="0" presId="urn:microsoft.com/office/officeart/2008/layout/VerticalAccentList"/>
    <dgm:cxn modelId="{61093B2F-6C12-4151-8E74-344621344DD9}" type="presParOf" srcId="{5C0DA398-59CA-4DA9-A134-47407F5C2438}" destId="{DE5C405D-E042-4EC2-A53C-8A3C046729E2}" srcOrd="3" destOrd="0" presId="urn:microsoft.com/office/officeart/2008/layout/VerticalAccentList"/>
    <dgm:cxn modelId="{E61CDD96-1D0F-4A93-B017-5F7313E0321E}" type="presParOf" srcId="{5C0DA398-59CA-4DA9-A134-47407F5C2438}" destId="{ECAB33A0-0471-4C5F-A821-EFFFCCB175E0}" srcOrd="4" destOrd="0" presId="urn:microsoft.com/office/officeart/2008/layout/VerticalAccentList"/>
    <dgm:cxn modelId="{DE16F0FE-04A4-498B-84B7-F946F8DB09CB}" type="presParOf" srcId="{5C0DA398-59CA-4DA9-A134-47407F5C2438}" destId="{23919D55-8B7E-4D1F-914A-73C7E74C0DBB}" srcOrd="5" destOrd="0" presId="urn:microsoft.com/office/officeart/2008/layout/VerticalAccentList"/>
    <dgm:cxn modelId="{5051F955-9510-49A1-94FF-2DF2FD5F5D26}" type="presParOf" srcId="{5C0DA398-59CA-4DA9-A134-47407F5C2438}" destId="{E304C85B-CD88-4650-9EF4-683C265C3574}" srcOrd="6" destOrd="0" presId="urn:microsoft.com/office/officeart/2008/layout/VerticalAccentList"/>
    <dgm:cxn modelId="{538A04BB-32E8-4B0D-A663-A22DC7A41CF6}" type="presParOf" srcId="{4D762045-37EE-4829-8F15-0C6632C8E691}" destId="{50DBBF2F-4865-4F91-A019-5F01AA721917}" srcOrd="2" destOrd="0" presId="urn:microsoft.com/office/officeart/2008/layout/VerticalAccentList"/>
    <dgm:cxn modelId="{B855EA13-7E5F-44BD-8BCD-EFE8F961D64C}" type="presParOf" srcId="{4D762045-37EE-4829-8F15-0C6632C8E691}" destId="{B072FC29-1244-4659-B777-8DA36A98411F}" srcOrd="3" destOrd="0" presId="urn:microsoft.com/office/officeart/2008/layout/VerticalAccentList"/>
    <dgm:cxn modelId="{7CA81C7D-03EA-4E13-9360-945B61BAD2EF}" type="presParOf" srcId="{B072FC29-1244-4659-B777-8DA36A98411F}" destId="{9B69471F-8F39-43DB-A610-A333D0ACC5B6}" srcOrd="0" destOrd="0" presId="urn:microsoft.com/office/officeart/2008/layout/VerticalAccentList"/>
    <dgm:cxn modelId="{8CEDFFFD-9BCA-48E3-A259-BE9A10689A34}" type="presParOf" srcId="{4D762045-37EE-4829-8F15-0C6632C8E691}" destId="{54C4F895-3D2B-43F4-A6EE-DA4D6B1F046D}" srcOrd="4" destOrd="0" presId="urn:microsoft.com/office/officeart/2008/layout/VerticalAccentList"/>
    <dgm:cxn modelId="{76A8B017-25D1-4835-94F4-F86EE16724AA}" type="presParOf" srcId="{54C4F895-3D2B-43F4-A6EE-DA4D6B1F046D}" destId="{FDD01875-B597-4346-9C7F-A953CF0FD67C}" srcOrd="0" destOrd="0" presId="urn:microsoft.com/office/officeart/2008/layout/VerticalAccentList"/>
    <dgm:cxn modelId="{F349D27F-D882-447B-8FF4-FE60B8D3605B}" type="presParOf" srcId="{54C4F895-3D2B-43F4-A6EE-DA4D6B1F046D}" destId="{43BD7525-8FC8-4FD3-86ED-ABA14166E2D8}" srcOrd="1" destOrd="0" presId="urn:microsoft.com/office/officeart/2008/layout/VerticalAccentList"/>
    <dgm:cxn modelId="{01B06559-945B-4240-B840-797AB5F21263}" type="presParOf" srcId="{54C4F895-3D2B-43F4-A6EE-DA4D6B1F046D}" destId="{11DDB3EC-4E37-4BCC-AE36-06C345E4C740}" srcOrd="2" destOrd="0" presId="urn:microsoft.com/office/officeart/2008/layout/VerticalAccentList"/>
    <dgm:cxn modelId="{B9429272-E7DA-41D8-AFFD-61D2C5D5A410}" type="presParOf" srcId="{54C4F895-3D2B-43F4-A6EE-DA4D6B1F046D}" destId="{8B0FFF91-EA76-44DE-B7D6-8FA7BAF53D43}" srcOrd="3" destOrd="0" presId="urn:microsoft.com/office/officeart/2008/layout/VerticalAccentList"/>
    <dgm:cxn modelId="{77D5FADB-E97A-44CD-BD2A-151308E99088}" type="presParOf" srcId="{54C4F895-3D2B-43F4-A6EE-DA4D6B1F046D}" destId="{F629A44C-05EC-49FA-B4B0-4D78A4FA32C5}" srcOrd="4" destOrd="0" presId="urn:microsoft.com/office/officeart/2008/layout/VerticalAccentList"/>
    <dgm:cxn modelId="{58084241-5881-47E6-8979-99E7BF78CB01}" type="presParOf" srcId="{54C4F895-3D2B-43F4-A6EE-DA4D6B1F046D}" destId="{4969A674-F1E6-4091-BEAD-7589AFABB996}" srcOrd="5" destOrd="0" presId="urn:microsoft.com/office/officeart/2008/layout/VerticalAccentList"/>
    <dgm:cxn modelId="{E6132F8E-9F12-4D59-9142-20B0A52058B1}" type="presParOf" srcId="{54C4F895-3D2B-43F4-A6EE-DA4D6B1F046D}" destId="{95020249-FE63-41A5-96AD-FF3ADB1DF25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90F9E1-9B3D-4396-8EC1-AF27546BBB9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459F05D-877E-4FC6-A1F9-2FC424C93008}">
      <dgm:prSet phldrT="[Texto]" custT="1"/>
      <dgm:spPr/>
      <dgm:t>
        <a:bodyPr/>
        <a:lstStyle/>
        <a:p>
          <a:r>
            <a:rPr lang="pt-BR" sz="2000" dirty="0" smtClean="0"/>
            <a:t>2008</a:t>
          </a:r>
          <a:endParaRPr lang="pt-BR" sz="2000" dirty="0"/>
        </a:p>
      </dgm:t>
    </dgm:pt>
    <dgm:pt modelId="{8F9270B9-9DC6-4433-89A1-860514C70482}" type="parTrans" cxnId="{63917D93-4F83-4575-B9EC-E15CBA40F463}">
      <dgm:prSet/>
      <dgm:spPr/>
      <dgm:t>
        <a:bodyPr/>
        <a:lstStyle/>
        <a:p>
          <a:endParaRPr lang="pt-BR"/>
        </a:p>
      </dgm:t>
    </dgm:pt>
    <dgm:pt modelId="{DF8B0C34-CEA4-486B-96BA-FB088DA226E2}" type="sibTrans" cxnId="{63917D93-4F83-4575-B9EC-E15CBA40F463}">
      <dgm:prSet/>
      <dgm:spPr/>
      <dgm:t>
        <a:bodyPr/>
        <a:lstStyle/>
        <a:p>
          <a:endParaRPr lang="pt-BR"/>
        </a:p>
      </dgm:t>
    </dgm:pt>
    <dgm:pt modelId="{5804407F-BEAD-4D95-89F3-BB80328D073B}" type="asst">
      <dgm:prSet phldrT="[Texto]" custT="1"/>
      <dgm:spPr/>
      <dgm:t>
        <a:bodyPr/>
        <a:lstStyle/>
        <a:p>
          <a:r>
            <a:rPr lang="pt-BR" sz="2000" dirty="0" smtClean="0"/>
            <a:t>63% morte no mundo</a:t>
          </a:r>
          <a:endParaRPr lang="pt-BR" sz="2000" dirty="0"/>
        </a:p>
      </dgm:t>
    </dgm:pt>
    <dgm:pt modelId="{8B54388F-DEF3-47B1-B37B-422193C63658}" type="parTrans" cxnId="{DA08FB3F-FC69-4219-9126-975C7307ADDB}">
      <dgm:prSet/>
      <dgm:spPr/>
      <dgm:t>
        <a:bodyPr/>
        <a:lstStyle/>
        <a:p>
          <a:endParaRPr lang="pt-BR"/>
        </a:p>
      </dgm:t>
    </dgm:pt>
    <dgm:pt modelId="{B73D3A0F-3A7B-401E-A870-BC67635B1C5B}" type="sibTrans" cxnId="{DA08FB3F-FC69-4219-9126-975C7307ADDB}">
      <dgm:prSet/>
      <dgm:spPr/>
      <dgm:t>
        <a:bodyPr/>
        <a:lstStyle/>
        <a:p>
          <a:endParaRPr lang="pt-BR"/>
        </a:p>
      </dgm:t>
    </dgm:pt>
    <dgm:pt modelId="{C1862A26-5233-4DA9-A2D9-A012221ABFE0}">
      <dgm:prSet phldrT="[Texto]" custT="1"/>
      <dgm:spPr/>
      <dgm:t>
        <a:bodyPr/>
        <a:lstStyle/>
        <a:p>
          <a:r>
            <a:rPr lang="pt-BR" sz="2000" b="1" dirty="0" smtClean="0"/>
            <a:t>Sistema vascular</a:t>
          </a:r>
          <a:endParaRPr lang="pt-BR" sz="2000" dirty="0"/>
        </a:p>
      </dgm:t>
    </dgm:pt>
    <dgm:pt modelId="{DC06F75D-3ED5-4A7B-9690-269317425F1F}" type="parTrans" cxnId="{E273AE6E-C57C-4D92-936E-6B1F749B5246}">
      <dgm:prSet/>
      <dgm:spPr/>
      <dgm:t>
        <a:bodyPr/>
        <a:lstStyle/>
        <a:p>
          <a:endParaRPr lang="pt-BR"/>
        </a:p>
      </dgm:t>
    </dgm:pt>
    <dgm:pt modelId="{7664E0FE-8E93-46A2-9AD3-1A9C98EC839D}" type="sibTrans" cxnId="{E273AE6E-C57C-4D92-936E-6B1F749B5246}">
      <dgm:prSet/>
      <dgm:spPr/>
      <dgm:t>
        <a:bodyPr/>
        <a:lstStyle/>
        <a:p>
          <a:endParaRPr lang="pt-BR"/>
        </a:p>
      </dgm:t>
    </dgm:pt>
    <dgm:pt modelId="{B8A3FAA9-8EF5-42C1-AEB0-07E8F957DC7E}">
      <dgm:prSet phldrT="[Texto]" custT="1"/>
      <dgm:spPr/>
      <dgm:t>
        <a:bodyPr/>
        <a:lstStyle/>
        <a:p>
          <a:r>
            <a:rPr lang="pt-BR" sz="2000" b="1" dirty="0" smtClean="0"/>
            <a:t> Diabetes mellitus</a:t>
          </a:r>
          <a:endParaRPr lang="pt-BR" sz="2000" dirty="0"/>
        </a:p>
      </dgm:t>
    </dgm:pt>
    <dgm:pt modelId="{B59A1A4D-EFF4-43D0-8CB6-C809842BB33B}" type="parTrans" cxnId="{86214247-B936-4D8E-B1FA-B17CEED52FA4}">
      <dgm:prSet/>
      <dgm:spPr/>
      <dgm:t>
        <a:bodyPr/>
        <a:lstStyle/>
        <a:p>
          <a:endParaRPr lang="pt-BR"/>
        </a:p>
      </dgm:t>
    </dgm:pt>
    <dgm:pt modelId="{DEC9010A-DBE6-41E2-93C0-70F8D4E450E0}" type="sibTrans" cxnId="{86214247-B936-4D8E-B1FA-B17CEED52FA4}">
      <dgm:prSet/>
      <dgm:spPr/>
      <dgm:t>
        <a:bodyPr/>
        <a:lstStyle/>
        <a:p>
          <a:endParaRPr lang="pt-BR"/>
        </a:p>
      </dgm:t>
    </dgm:pt>
    <dgm:pt modelId="{C543D287-F999-427F-A88A-3FB563675D2A}">
      <dgm:prSet phldrT="[Texto]" custT="1"/>
      <dgm:spPr/>
      <dgm:t>
        <a:bodyPr/>
        <a:lstStyle/>
        <a:p>
          <a:r>
            <a:rPr lang="pt-BR" sz="2000" b="1" dirty="0" smtClean="0"/>
            <a:t> Câncer </a:t>
          </a:r>
          <a:endParaRPr lang="pt-BR" sz="2000" dirty="0"/>
        </a:p>
      </dgm:t>
    </dgm:pt>
    <dgm:pt modelId="{09AE57FD-DE25-45FD-8862-96E3EAB6084D}" type="parTrans" cxnId="{90FBA11E-2C26-47D2-819C-D6D1706E84DC}">
      <dgm:prSet/>
      <dgm:spPr/>
      <dgm:t>
        <a:bodyPr/>
        <a:lstStyle/>
        <a:p>
          <a:endParaRPr lang="pt-BR"/>
        </a:p>
      </dgm:t>
    </dgm:pt>
    <dgm:pt modelId="{2CC79015-D830-485B-90EF-66319D33BBF9}" type="sibTrans" cxnId="{90FBA11E-2C26-47D2-819C-D6D1706E84DC}">
      <dgm:prSet/>
      <dgm:spPr/>
      <dgm:t>
        <a:bodyPr/>
        <a:lstStyle/>
        <a:p>
          <a:endParaRPr lang="pt-BR"/>
        </a:p>
      </dgm:t>
    </dgm:pt>
    <dgm:pt modelId="{46A45529-33C0-49FA-BCBF-7E9CF7D0C7BA}">
      <dgm:prSet phldrT="[Texto]" custT="1"/>
      <dgm:spPr/>
      <dgm:t>
        <a:bodyPr/>
        <a:lstStyle/>
        <a:p>
          <a:r>
            <a:rPr lang="pt-BR" sz="2000" b="1" dirty="0" smtClean="0"/>
            <a:t>Doença pulmonar obstrutiva</a:t>
          </a:r>
          <a:endParaRPr lang="pt-BR" sz="2000" dirty="0"/>
        </a:p>
      </dgm:t>
    </dgm:pt>
    <dgm:pt modelId="{939E66E2-F8AA-45FD-A708-D8B0C1E7B183}" type="parTrans" cxnId="{94AED81B-DE1E-444B-BA60-3FF06EA65331}">
      <dgm:prSet/>
      <dgm:spPr/>
      <dgm:t>
        <a:bodyPr/>
        <a:lstStyle/>
        <a:p>
          <a:endParaRPr lang="pt-BR"/>
        </a:p>
      </dgm:t>
    </dgm:pt>
    <dgm:pt modelId="{0CEB409A-116B-446E-A65C-70D6F0ACE24B}" type="sibTrans" cxnId="{94AED81B-DE1E-444B-BA60-3FF06EA65331}">
      <dgm:prSet/>
      <dgm:spPr/>
      <dgm:t>
        <a:bodyPr/>
        <a:lstStyle/>
        <a:p>
          <a:endParaRPr lang="pt-BR"/>
        </a:p>
      </dgm:t>
    </dgm:pt>
    <dgm:pt modelId="{7C503640-FBED-45C2-B7A0-E244DA4B8679}">
      <dgm:prSet phldrT="[Texto]" custT="1"/>
      <dgm:spPr/>
      <dgm:t>
        <a:bodyPr/>
        <a:lstStyle/>
        <a:p>
          <a:r>
            <a:rPr lang="pt-BR" sz="2000" b="1" dirty="0" smtClean="0"/>
            <a:t>Doenças</a:t>
          </a:r>
        </a:p>
        <a:p>
          <a:r>
            <a:rPr lang="pt-BR" sz="2000" b="1" dirty="0" smtClean="0"/>
            <a:t> do coração</a:t>
          </a:r>
          <a:endParaRPr lang="pt-BR" sz="2000" dirty="0"/>
        </a:p>
      </dgm:t>
    </dgm:pt>
    <dgm:pt modelId="{5FD44607-211E-4C16-91CC-D3710C2A5065}" type="parTrans" cxnId="{FD6B7FAC-5FD1-4D40-BFA0-8656785115CE}">
      <dgm:prSet/>
      <dgm:spPr/>
      <dgm:t>
        <a:bodyPr/>
        <a:lstStyle/>
        <a:p>
          <a:endParaRPr lang="pt-BR"/>
        </a:p>
      </dgm:t>
    </dgm:pt>
    <dgm:pt modelId="{27FAB9DD-4D82-493D-9A3C-4E9C1970AF75}" type="sibTrans" cxnId="{FD6B7FAC-5FD1-4D40-BFA0-8656785115CE}">
      <dgm:prSet/>
      <dgm:spPr/>
      <dgm:t>
        <a:bodyPr/>
        <a:lstStyle/>
        <a:p>
          <a:endParaRPr lang="pt-BR"/>
        </a:p>
      </dgm:t>
    </dgm:pt>
    <dgm:pt modelId="{D6BB6736-7EFC-49B9-9560-50DD3C790B93}" type="pres">
      <dgm:prSet presAssocID="{A490F9E1-9B3D-4396-8EC1-AF27546BBB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E4DB6B5-831B-4291-AD37-5E7AFAA8C09D}" type="pres">
      <dgm:prSet presAssocID="{A459F05D-877E-4FC6-A1F9-2FC424C93008}" presName="hierRoot1" presStyleCnt="0">
        <dgm:presLayoutVars>
          <dgm:hierBranch val="init"/>
        </dgm:presLayoutVars>
      </dgm:prSet>
      <dgm:spPr/>
    </dgm:pt>
    <dgm:pt modelId="{97F8CDAD-EA88-42B4-9C83-028E0FD05403}" type="pres">
      <dgm:prSet presAssocID="{A459F05D-877E-4FC6-A1F9-2FC424C93008}" presName="rootComposite1" presStyleCnt="0"/>
      <dgm:spPr/>
    </dgm:pt>
    <dgm:pt modelId="{A4D2E159-2411-4BF4-A499-FFC8DAFC6091}" type="pres">
      <dgm:prSet presAssocID="{A459F05D-877E-4FC6-A1F9-2FC424C930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3283AE-97D6-4118-8DD7-274AE07DCD4A}" type="pres">
      <dgm:prSet presAssocID="{A459F05D-877E-4FC6-A1F9-2FC424C9300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FBF90A0-DA0A-4E24-9723-F74DC5B57AC6}" type="pres">
      <dgm:prSet presAssocID="{A459F05D-877E-4FC6-A1F9-2FC424C93008}" presName="hierChild2" presStyleCnt="0"/>
      <dgm:spPr/>
    </dgm:pt>
    <dgm:pt modelId="{BCF181D1-E16A-4395-B499-823750514615}" type="pres">
      <dgm:prSet presAssocID="{5FD44607-211E-4C16-91CC-D3710C2A5065}" presName="Name64" presStyleLbl="parChTrans1D2" presStyleIdx="0" presStyleCnt="6"/>
      <dgm:spPr/>
      <dgm:t>
        <a:bodyPr/>
        <a:lstStyle/>
        <a:p>
          <a:endParaRPr lang="pt-BR"/>
        </a:p>
      </dgm:t>
    </dgm:pt>
    <dgm:pt modelId="{FFD1F816-AABB-4566-B2AD-E3425E889897}" type="pres">
      <dgm:prSet presAssocID="{7C503640-FBED-45C2-B7A0-E244DA4B8679}" presName="hierRoot2" presStyleCnt="0">
        <dgm:presLayoutVars>
          <dgm:hierBranch val="init"/>
        </dgm:presLayoutVars>
      </dgm:prSet>
      <dgm:spPr/>
    </dgm:pt>
    <dgm:pt modelId="{8EE81DC9-751C-42C1-853B-DC6C4B6F0634}" type="pres">
      <dgm:prSet presAssocID="{7C503640-FBED-45C2-B7A0-E244DA4B8679}" presName="rootComposite" presStyleCnt="0"/>
      <dgm:spPr/>
    </dgm:pt>
    <dgm:pt modelId="{35E18DB9-62DD-4F10-8771-96654B40212A}" type="pres">
      <dgm:prSet presAssocID="{7C503640-FBED-45C2-B7A0-E244DA4B867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D681BB-403F-460E-973B-3B92E12D1BB8}" type="pres">
      <dgm:prSet presAssocID="{7C503640-FBED-45C2-B7A0-E244DA4B8679}" presName="rootConnector" presStyleLbl="node2" presStyleIdx="0" presStyleCnt="5"/>
      <dgm:spPr/>
      <dgm:t>
        <a:bodyPr/>
        <a:lstStyle/>
        <a:p>
          <a:endParaRPr lang="pt-BR"/>
        </a:p>
      </dgm:t>
    </dgm:pt>
    <dgm:pt modelId="{39E6D422-122C-4213-B6DF-0A829A0F36F1}" type="pres">
      <dgm:prSet presAssocID="{7C503640-FBED-45C2-B7A0-E244DA4B8679}" presName="hierChild4" presStyleCnt="0"/>
      <dgm:spPr/>
    </dgm:pt>
    <dgm:pt modelId="{34F2F8B1-AF7A-423D-BC08-2C1DFB26EB7D}" type="pres">
      <dgm:prSet presAssocID="{7C503640-FBED-45C2-B7A0-E244DA4B8679}" presName="hierChild5" presStyleCnt="0"/>
      <dgm:spPr/>
    </dgm:pt>
    <dgm:pt modelId="{71AADAB3-43BE-4518-8AC4-DD6773B3D380}" type="pres">
      <dgm:prSet presAssocID="{DC06F75D-3ED5-4A7B-9690-269317425F1F}" presName="Name64" presStyleLbl="parChTrans1D2" presStyleIdx="1" presStyleCnt="6"/>
      <dgm:spPr/>
      <dgm:t>
        <a:bodyPr/>
        <a:lstStyle/>
        <a:p>
          <a:endParaRPr lang="pt-BR"/>
        </a:p>
      </dgm:t>
    </dgm:pt>
    <dgm:pt modelId="{D7E2731A-F065-4851-9656-EAF9F4D6C8DB}" type="pres">
      <dgm:prSet presAssocID="{C1862A26-5233-4DA9-A2D9-A012221ABFE0}" presName="hierRoot2" presStyleCnt="0">
        <dgm:presLayoutVars>
          <dgm:hierBranch val="init"/>
        </dgm:presLayoutVars>
      </dgm:prSet>
      <dgm:spPr/>
    </dgm:pt>
    <dgm:pt modelId="{EEA1E887-033F-4C3A-A9E8-D6C557279D2E}" type="pres">
      <dgm:prSet presAssocID="{C1862A26-5233-4DA9-A2D9-A012221ABFE0}" presName="rootComposite" presStyleCnt="0"/>
      <dgm:spPr/>
    </dgm:pt>
    <dgm:pt modelId="{7C2C4B7C-381C-42CD-8191-C57085884BB5}" type="pres">
      <dgm:prSet presAssocID="{C1862A26-5233-4DA9-A2D9-A012221ABFE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8D76FD-9E9E-4FB3-BE0F-BD5309FC3312}" type="pres">
      <dgm:prSet presAssocID="{C1862A26-5233-4DA9-A2D9-A012221ABFE0}" presName="rootConnector" presStyleLbl="node2" presStyleIdx="1" presStyleCnt="5"/>
      <dgm:spPr/>
      <dgm:t>
        <a:bodyPr/>
        <a:lstStyle/>
        <a:p>
          <a:endParaRPr lang="pt-BR"/>
        </a:p>
      </dgm:t>
    </dgm:pt>
    <dgm:pt modelId="{B90C6B41-A1E5-44DB-A182-7489EA3A6A2A}" type="pres">
      <dgm:prSet presAssocID="{C1862A26-5233-4DA9-A2D9-A012221ABFE0}" presName="hierChild4" presStyleCnt="0"/>
      <dgm:spPr/>
    </dgm:pt>
    <dgm:pt modelId="{AE879248-5ACE-4F3A-8C74-B12BE85B4A58}" type="pres">
      <dgm:prSet presAssocID="{C1862A26-5233-4DA9-A2D9-A012221ABFE0}" presName="hierChild5" presStyleCnt="0"/>
      <dgm:spPr/>
    </dgm:pt>
    <dgm:pt modelId="{4599CFB5-44D8-49EF-96AC-58482B7AB4AA}" type="pres">
      <dgm:prSet presAssocID="{B59A1A4D-EFF4-43D0-8CB6-C809842BB33B}" presName="Name64" presStyleLbl="parChTrans1D2" presStyleIdx="2" presStyleCnt="6"/>
      <dgm:spPr/>
      <dgm:t>
        <a:bodyPr/>
        <a:lstStyle/>
        <a:p>
          <a:endParaRPr lang="pt-BR"/>
        </a:p>
      </dgm:t>
    </dgm:pt>
    <dgm:pt modelId="{2DD38C7D-0966-4FC3-A27E-E366B1A9E6B8}" type="pres">
      <dgm:prSet presAssocID="{B8A3FAA9-8EF5-42C1-AEB0-07E8F957DC7E}" presName="hierRoot2" presStyleCnt="0">
        <dgm:presLayoutVars>
          <dgm:hierBranch val="init"/>
        </dgm:presLayoutVars>
      </dgm:prSet>
      <dgm:spPr/>
    </dgm:pt>
    <dgm:pt modelId="{00AE5217-8292-4785-8C5D-03CE8DCD467E}" type="pres">
      <dgm:prSet presAssocID="{B8A3FAA9-8EF5-42C1-AEB0-07E8F957DC7E}" presName="rootComposite" presStyleCnt="0"/>
      <dgm:spPr/>
    </dgm:pt>
    <dgm:pt modelId="{E8BD7339-8889-4744-BD8F-22C2CFB462BC}" type="pres">
      <dgm:prSet presAssocID="{B8A3FAA9-8EF5-42C1-AEB0-07E8F957DC7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11F14E-A6A7-405B-A0D0-89515ECB4F5B}" type="pres">
      <dgm:prSet presAssocID="{B8A3FAA9-8EF5-42C1-AEB0-07E8F957DC7E}" presName="rootConnector" presStyleLbl="node2" presStyleIdx="2" presStyleCnt="5"/>
      <dgm:spPr/>
      <dgm:t>
        <a:bodyPr/>
        <a:lstStyle/>
        <a:p>
          <a:endParaRPr lang="pt-BR"/>
        </a:p>
      </dgm:t>
    </dgm:pt>
    <dgm:pt modelId="{A34C36D2-ABFA-4CDC-9F4E-B6C5F0DD3FE4}" type="pres">
      <dgm:prSet presAssocID="{B8A3FAA9-8EF5-42C1-AEB0-07E8F957DC7E}" presName="hierChild4" presStyleCnt="0"/>
      <dgm:spPr/>
    </dgm:pt>
    <dgm:pt modelId="{F700D13F-35A2-409D-95EA-457DE5873D97}" type="pres">
      <dgm:prSet presAssocID="{B8A3FAA9-8EF5-42C1-AEB0-07E8F957DC7E}" presName="hierChild5" presStyleCnt="0"/>
      <dgm:spPr/>
    </dgm:pt>
    <dgm:pt modelId="{C1AAB75B-661C-4F6F-8B8E-1EA0424F8ABE}" type="pres">
      <dgm:prSet presAssocID="{09AE57FD-DE25-45FD-8862-96E3EAB6084D}" presName="Name64" presStyleLbl="parChTrans1D2" presStyleIdx="3" presStyleCnt="6"/>
      <dgm:spPr/>
      <dgm:t>
        <a:bodyPr/>
        <a:lstStyle/>
        <a:p>
          <a:endParaRPr lang="pt-BR"/>
        </a:p>
      </dgm:t>
    </dgm:pt>
    <dgm:pt modelId="{05C331E0-33DA-4FEE-B0E5-B75E809C2B9C}" type="pres">
      <dgm:prSet presAssocID="{C543D287-F999-427F-A88A-3FB563675D2A}" presName="hierRoot2" presStyleCnt="0">
        <dgm:presLayoutVars>
          <dgm:hierBranch val="init"/>
        </dgm:presLayoutVars>
      </dgm:prSet>
      <dgm:spPr/>
    </dgm:pt>
    <dgm:pt modelId="{E4937D2C-09FF-4B5B-AC2D-B626F696EC76}" type="pres">
      <dgm:prSet presAssocID="{C543D287-F999-427F-A88A-3FB563675D2A}" presName="rootComposite" presStyleCnt="0"/>
      <dgm:spPr/>
    </dgm:pt>
    <dgm:pt modelId="{EBB62D22-CB60-48C3-BAAD-E2B09EDF55B3}" type="pres">
      <dgm:prSet presAssocID="{C543D287-F999-427F-A88A-3FB563675D2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025C7B-CE0F-41B7-B355-E7CD9C9EA372}" type="pres">
      <dgm:prSet presAssocID="{C543D287-F999-427F-A88A-3FB563675D2A}" presName="rootConnector" presStyleLbl="node2" presStyleIdx="3" presStyleCnt="5"/>
      <dgm:spPr/>
      <dgm:t>
        <a:bodyPr/>
        <a:lstStyle/>
        <a:p>
          <a:endParaRPr lang="pt-BR"/>
        </a:p>
      </dgm:t>
    </dgm:pt>
    <dgm:pt modelId="{E2D70153-B764-4083-9981-706BF229DCC3}" type="pres">
      <dgm:prSet presAssocID="{C543D287-F999-427F-A88A-3FB563675D2A}" presName="hierChild4" presStyleCnt="0"/>
      <dgm:spPr/>
    </dgm:pt>
    <dgm:pt modelId="{0C7D698E-F063-48F8-B194-843A24A9366C}" type="pres">
      <dgm:prSet presAssocID="{C543D287-F999-427F-A88A-3FB563675D2A}" presName="hierChild5" presStyleCnt="0"/>
      <dgm:spPr/>
    </dgm:pt>
    <dgm:pt modelId="{46D877E0-D495-4239-8D34-71CCF367B4CC}" type="pres">
      <dgm:prSet presAssocID="{939E66E2-F8AA-45FD-A708-D8B0C1E7B183}" presName="Name64" presStyleLbl="parChTrans1D2" presStyleIdx="4" presStyleCnt="6"/>
      <dgm:spPr/>
      <dgm:t>
        <a:bodyPr/>
        <a:lstStyle/>
        <a:p>
          <a:endParaRPr lang="pt-BR"/>
        </a:p>
      </dgm:t>
    </dgm:pt>
    <dgm:pt modelId="{4A6C3CD1-7A0A-408C-A90E-804A1E6B38AE}" type="pres">
      <dgm:prSet presAssocID="{46A45529-33C0-49FA-BCBF-7E9CF7D0C7BA}" presName="hierRoot2" presStyleCnt="0">
        <dgm:presLayoutVars>
          <dgm:hierBranch val="init"/>
        </dgm:presLayoutVars>
      </dgm:prSet>
      <dgm:spPr/>
    </dgm:pt>
    <dgm:pt modelId="{66604085-F331-478A-9E10-0854DFE6068F}" type="pres">
      <dgm:prSet presAssocID="{46A45529-33C0-49FA-BCBF-7E9CF7D0C7BA}" presName="rootComposite" presStyleCnt="0"/>
      <dgm:spPr/>
    </dgm:pt>
    <dgm:pt modelId="{F87D1E67-4BD5-4EDF-B48E-5738CF9F6E8A}" type="pres">
      <dgm:prSet presAssocID="{46A45529-33C0-49FA-BCBF-7E9CF7D0C7B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43192-DBC4-4719-AFAA-6237C7A8A95D}" type="pres">
      <dgm:prSet presAssocID="{46A45529-33C0-49FA-BCBF-7E9CF7D0C7BA}" presName="rootConnector" presStyleLbl="node2" presStyleIdx="4" presStyleCnt="5"/>
      <dgm:spPr/>
      <dgm:t>
        <a:bodyPr/>
        <a:lstStyle/>
        <a:p>
          <a:endParaRPr lang="pt-BR"/>
        </a:p>
      </dgm:t>
    </dgm:pt>
    <dgm:pt modelId="{F6E4CF09-C102-4193-A774-32282A34A4D4}" type="pres">
      <dgm:prSet presAssocID="{46A45529-33C0-49FA-BCBF-7E9CF7D0C7BA}" presName="hierChild4" presStyleCnt="0"/>
      <dgm:spPr/>
    </dgm:pt>
    <dgm:pt modelId="{9D57D3DD-7A97-4236-847A-DCC329D84989}" type="pres">
      <dgm:prSet presAssocID="{46A45529-33C0-49FA-BCBF-7E9CF7D0C7BA}" presName="hierChild5" presStyleCnt="0"/>
      <dgm:spPr/>
    </dgm:pt>
    <dgm:pt modelId="{E1ED47B6-5CB5-43D2-A60D-C817812F4CCF}" type="pres">
      <dgm:prSet presAssocID="{A459F05D-877E-4FC6-A1F9-2FC424C93008}" presName="hierChild3" presStyleCnt="0"/>
      <dgm:spPr/>
    </dgm:pt>
    <dgm:pt modelId="{6747C791-708F-4722-94DA-EDD0BE02EBA3}" type="pres">
      <dgm:prSet presAssocID="{8B54388F-DEF3-47B1-B37B-422193C63658}" presName="Name115" presStyleLbl="parChTrans1D2" presStyleIdx="5" presStyleCnt="6"/>
      <dgm:spPr/>
      <dgm:t>
        <a:bodyPr/>
        <a:lstStyle/>
        <a:p>
          <a:endParaRPr lang="pt-BR"/>
        </a:p>
      </dgm:t>
    </dgm:pt>
    <dgm:pt modelId="{5B346150-3216-4968-AC00-981C3A3A7576}" type="pres">
      <dgm:prSet presAssocID="{5804407F-BEAD-4D95-89F3-BB80328D073B}" presName="hierRoot3" presStyleCnt="0">
        <dgm:presLayoutVars>
          <dgm:hierBranch val="init"/>
        </dgm:presLayoutVars>
      </dgm:prSet>
      <dgm:spPr/>
    </dgm:pt>
    <dgm:pt modelId="{9F32512C-8E1D-4AD6-9CE1-5CE7F7831E5C}" type="pres">
      <dgm:prSet presAssocID="{5804407F-BEAD-4D95-89F3-BB80328D073B}" presName="rootComposite3" presStyleCnt="0"/>
      <dgm:spPr/>
    </dgm:pt>
    <dgm:pt modelId="{16FA1A87-02D7-4DD1-BDE8-961F139E08B9}" type="pres">
      <dgm:prSet presAssocID="{5804407F-BEAD-4D95-89F3-BB80328D073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C4223F-A152-4745-A92D-9DCE645C2678}" type="pres">
      <dgm:prSet presAssocID="{5804407F-BEAD-4D95-89F3-BB80328D073B}" presName="rootConnector3" presStyleLbl="asst1" presStyleIdx="0" presStyleCnt="1"/>
      <dgm:spPr/>
      <dgm:t>
        <a:bodyPr/>
        <a:lstStyle/>
        <a:p>
          <a:endParaRPr lang="pt-BR"/>
        </a:p>
      </dgm:t>
    </dgm:pt>
    <dgm:pt modelId="{041BDA51-DF9F-445E-9CA9-C5F1D3C1867C}" type="pres">
      <dgm:prSet presAssocID="{5804407F-BEAD-4D95-89F3-BB80328D073B}" presName="hierChild6" presStyleCnt="0"/>
      <dgm:spPr/>
    </dgm:pt>
    <dgm:pt modelId="{69B9BC11-96F3-43FD-87B9-BE9D39439ADD}" type="pres">
      <dgm:prSet presAssocID="{5804407F-BEAD-4D95-89F3-BB80328D073B}" presName="hierChild7" presStyleCnt="0"/>
      <dgm:spPr/>
    </dgm:pt>
  </dgm:ptLst>
  <dgm:cxnLst>
    <dgm:cxn modelId="{4274D38B-8A73-4005-A6F0-C39BC5919E0F}" type="presOf" srcId="{B8A3FAA9-8EF5-42C1-AEB0-07E8F957DC7E}" destId="{0B11F14E-A6A7-405B-A0D0-89515ECB4F5B}" srcOrd="1" destOrd="0" presId="urn:microsoft.com/office/officeart/2009/3/layout/HorizontalOrganizationChart"/>
    <dgm:cxn modelId="{E273AE6E-C57C-4D92-936E-6B1F749B5246}" srcId="{A459F05D-877E-4FC6-A1F9-2FC424C93008}" destId="{C1862A26-5233-4DA9-A2D9-A012221ABFE0}" srcOrd="2" destOrd="0" parTransId="{DC06F75D-3ED5-4A7B-9690-269317425F1F}" sibTransId="{7664E0FE-8E93-46A2-9AD3-1A9C98EC839D}"/>
    <dgm:cxn modelId="{34C12A02-6C48-4A4B-BE18-54CFD36B77D9}" type="presOf" srcId="{09AE57FD-DE25-45FD-8862-96E3EAB6084D}" destId="{C1AAB75B-661C-4F6F-8B8E-1EA0424F8ABE}" srcOrd="0" destOrd="0" presId="urn:microsoft.com/office/officeart/2009/3/layout/HorizontalOrganizationChart"/>
    <dgm:cxn modelId="{709BEB14-8F24-4D9C-8F2B-A4D0C82FD76F}" type="presOf" srcId="{939E66E2-F8AA-45FD-A708-D8B0C1E7B183}" destId="{46D877E0-D495-4239-8D34-71CCF367B4CC}" srcOrd="0" destOrd="0" presId="urn:microsoft.com/office/officeart/2009/3/layout/HorizontalOrganizationChart"/>
    <dgm:cxn modelId="{14A4A762-4521-4AE0-A94D-CA9A553F488D}" type="presOf" srcId="{C543D287-F999-427F-A88A-3FB563675D2A}" destId="{1B025C7B-CE0F-41B7-B355-E7CD9C9EA372}" srcOrd="1" destOrd="0" presId="urn:microsoft.com/office/officeart/2009/3/layout/HorizontalOrganizationChart"/>
    <dgm:cxn modelId="{9A7D1D33-1B09-4905-AAFD-B984CC30E383}" type="presOf" srcId="{B59A1A4D-EFF4-43D0-8CB6-C809842BB33B}" destId="{4599CFB5-44D8-49EF-96AC-58482B7AB4AA}" srcOrd="0" destOrd="0" presId="urn:microsoft.com/office/officeart/2009/3/layout/HorizontalOrganizationChart"/>
    <dgm:cxn modelId="{90FBA11E-2C26-47D2-819C-D6D1706E84DC}" srcId="{A459F05D-877E-4FC6-A1F9-2FC424C93008}" destId="{C543D287-F999-427F-A88A-3FB563675D2A}" srcOrd="4" destOrd="0" parTransId="{09AE57FD-DE25-45FD-8862-96E3EAB6084D}" sibTransId="{2CC79015-D830-485B-90EF-66319D33BBF9}"/>
    <dgm:cxn modelId="{63917D93-4F83-4575-B9EC-E15CBA40F463}" srcId="{A490F9E1-9B3D-4396-8EC1-AF27546BBB93}" destId="{A459F05D-877E-4FC6-A1F9-2FC424C93008}" srcOrd="0" destOrd="0" parTransId="{8F9270B9-9DC6-4433-89A1-860514C70482}" sibTransId="{DF8B0C34-CEA4-486B-96BA-FB088DA226E2}"/>
    <dgm:cxn modelId="{6922234B-D3F4-4DC7-9F29-E3363FEEAFA0}" type="presOf" srcId="{C543D287-F999-427F-A88A-3FB563675D2A}" destId="{EBB62D22-CB60-48C3-BAAD-E2B09EDF55B3}" srcOrd="0" destOrd="0" presId="urn:microsoft.com/office/officeart/2009/3/layout/HorizontalOrganizationChart"/>
    <dgm:cxn modelId="{94AED81B-DE1E-444B-BA60-3FF06EA65331}" srcId="{A459F05D-877E-4FC6-A1F9-2FC424C93008}" destId="{46A45529-33C0-49FA-BCBF-7E9CF7D0C7BA}" srcOrd="5" destOrd="0" parTransId="{939E66E2-F8AA-45FD-A708-D8B0C1E7B183}" sibTransId="{0CEB409A-116B-446E-A65C-70D6F0ACE24B}"/>
    <dgm:cxn modelId="{51EE499A-84B3-4E61-BE03-F8041957D3E2}" type="presOf" srcId="{A490F9E1-9B3D-4396-8EC1-AF27546BBB93}" destId="{D6BB6736-7EFC-49B9-9560-50DD3C790B93}" srcOrd="0" destOrd="0" presId="urn:microsoft.com/office/officeart/2009/3/layout/HorizontalOrganizationChart"/>
    <dgm:cxn modelId="{BCFE380C-FDB5-4002-A02C-02229C6BB552}" type="presOf" srcId="{8B54388F-DEF3-47B1-B37B-422193C63658}" destId="{6747C791-708F-4722-94DA-EDD0BE02EBA3}" srcOrd="0" destOrd="0" presId="urn:microsoft.com/office/officeart/2009/3/layout/HorizontalOrganizationChart"/>
    <dgm:cxn modelId="{498AC92E-DBD5-49D7-A8A2-9C61E4778BB0}" type="presOf" srcId="{C1862A26-5233-4DA9-A2D9-A012221ABFE0}" destId="{7C2C4B7C-381C-42CD-8191-C57085884BB5}" srcOrd="0" destOrd="0" presId="urn:microsoft.com/office/officeart/2009/3/layout/HorizontalOrganizationChart"/>
    <dgm:cxn modelId="{288D217A-BEDC-4FD8-B026-866FA82DE5B0}" type="presOf" srcId="{DC06F75D-3ED5-4A7B-9690-269317425F1F}" destId="{71AADAB3-43BE-4518-8AC4-DD6773B3D380}" srcOrd="0" destOrd="0" presId="urn:microsoft.com/office/officeart/2009/3/layout/HorizontalOrganizationChart"/>
    <dgm:cxn modelId="{DA08FB3F-FC69-4219-9126-975C7307ADDB}" srcId="{A459F05D-877E-4FC6-A1F9-2FC424C93008}" destId="{5804407F-BEAD-4D95-89F3-BB80328D073B}" srcOrd="0" destOrd="0" parTransId="{8B54388F-DEF3-47B1-B37B-422193C63658}" sibTransId="{B73D3A0F-3A7B-401E-A870-BC67635B1C5B}"/>
    <dgm:cxn modelId="{B57CE9F3-50C3-4F84-B7C5-5A98235BB785}" type="presOf" srcId="{7C503640-FBED-45C2-B7A0-E244DA4B8679}" destId="{35E18DB9-62DD-4F10-8771-96654B40212A}" srcOrd="0" destOrd="0" presId="urn:microsoft.com/office/officeart/2009/3/layout/HorizontalOrganizationChart"/>
    <dgm:cxn modelId="{CAFECCCE-D7E7-4041-8F49-D3E977257AFB}" type="presOf" srcId="{A459F05D-877E-4FC6-A1F9-2FC424C93008}" destId="{A4D2E159-2411-4BF4-A499-FFC8DAFC6091}" srcOrd="0" destOrd="0" presId="urn:microsoft.com/office/officeart/2009/3/layout/HorizontalOrganizationChart"/>
    <dgm:cxn modelId="{EE4C415B-48B6-4FDF-9C6D-78AE58764E48}" type="presOf" srcId="{B8A3FAA9-8EF5-42C1-AEB0-07E8F957DC7E}" destId="{E8BD7339-8889-4744-BD8F-22C2CFB462BC}" srcOrd="0" destOrd="0" presId="urn:microsoft.com/office/officeart/2009/3/layout/HorizontalOrganizationChart"/>
    <dgm:cxn modelId="{86214247-B936-4D8E-B1FA-B17CEED52FA4}" srcId="{A459F05D-877E-4FC6-A1F9-2FC424C93008}" destId="{B8A3FAA9-8EF5-42C1-AEB0-07E8F957DC7E}" srcOrd="3" destOrd="0" parTransId="{B59A1A4D-EFF4-43D0-8CB6-C809842BB33B}" sibTransId="{DEC9010A-DBE6-41E2-93C0-70F8D4E450E0}"/>
    <dgm:cxn modelId="{A6360CC9-6044-4B0F-96E4-AA24484E112A}" type="presOf" srcId="{C1862A26-5233-4DA9-A2D9-A012221ABFE0}" destId="{358D76FD-9E9E-4FB3-BE0F-BD5309FC3312}" srcOrd="1" destOrd="0" presId="urn:microsoft.com/office/officeart/2009/3/layout/HorizontalOrganizationChart"/>
    <dgm:cxn modelId="{FD6B7FAC-5FD1-4D40-BFA0-8656785115CE}" srcId="{A459F05D-877E-4FC6-A1F9-2FC424C93008}" destId="{7C503640-FBED-45C2-B7A0-E244DA4B8679}" srcOrd="1" destOrd="0" parTransId="{5FD44607-211E-4C16-91CC-D3710C2A5065}" sibTransId="{27FAB9DD-4D82-493D-9A3C-4E9C1970AF75}"/>
    <dgm:cxn modelId="{41A43FD5-5F39-43FE-A465-10933E182C32}" type="presOf" srcId="{A459F05D-877E-4FC6-A1F9-2FC424C93008}" destId="{733283AE-97D6-4118-8DD7-274AE07DCD4A}" srcOrd="1" destOrd="0" presId="urn:microsoft.com/office/officeart/2009/3/layout/HorizontalOrganizationChart"/>
    <dgm:cxn modelId="{CD1E4ED6-71F0-490F-894F-84DB9402AA66}" type="presOf" srcId="{7C503640-FBED-45C2-B7A0-E244DA4B8679}" destId="{B9D681BB-403F-460E-973B-3B92E12D1BB8}" srcOrd="1" destOrd="0" presId="urn:microsoft.com/office/officeart/2009/3/layout/HorizontalOrganizationChart"/>
    <dgm:cxn modelId="{B30236BC-F5F3-440A-A27C-8A7162305D4C}" type="presOf" srcId="{5FD44607-211E-4C16-91CC-D3710C2A5065}" destId="{BCF181D1-E16A-4395-B499-823750514615}" srcOrd="0" destOrd="0" presId="urn:microsoft.com/office/officeart/2009/3/layout/HorizontalOrganizationChart"/>
    <dgm:cxn modelId="{CDFCC11B-DBE0-42AC-B1ED-C1A50D9503D3}" type="presOf" srcId="{5804407F-BEAD-4D95-89F3-BB80328D073B}" destId="{92C4223F-A152-4745-A92D-9DCE645C2678}" srcOrd="1" destOrd="0" presId="urn:microsoft.com/office/officeart/2009/3/layout/HorizontalOrganizationChart"/>
    <dgm:cxn modelId="{28FF0C15-2DEA-4951-A273-3EF54E709489}" type="presOf" srcId="{46A45529-33C0-49FA-BCBF-7E9CF7D0C7BA}" destId="{53343192-DBC4-4719-AFAA-6237C7A8A95D}" srcOrd="1" destOrd="0" presId="urn:microsoft.com/office/officeart/2009/3/layout/HorizontalOrganizationChart"/>
    <dgm:cxn modelId="{AD9042F9-6A60-4C63-94A7-AE64E8BC287E}" type="presOf" srcId="{46A45529-33C0-49FA-BCBF-7E9CF7D0C7BA}" destId="{F87D1E67-4BD5-4EDF-B48E-5738CF9F6E8A}" srcOrd="0" destOrd="0" presId="urn:microsoft.com/office/officeart/2009/3/layout/HorizontalOrganizationChart"/>
    <dgm:cxn modelId="{5E8AEC6E-AD0F-43F3-8DFD-8534CED57712}" type="presOf" srcId="{5804407F-BEAD-4D95-89F3-BB80328D073B}" destId="{16FA1A87-02D7-4DD1-BDE8-961F139E08B9}" srcOrd="0" destOrd="0" presId="urn:microsoft.com/office/officeart/2009/3/layout/HorizontalOrganizationChart"/>
    <dgm:cxn modelId="{21A3D119-17C3-4A20-9F01-59E4D0A055E9}" type="presParOf" srcId="{D6BB6736-7EFC-49B9-9560-50DD3C790B93}" destId="{BE4DB6B5-831B-4291-AD37-5E7AFAA8C09D}" srcOrd="0" destOrd="0" presId="urn:microsoft.com/office/officeart/2009/3/layout/HorizontalOrganizationChart"/>
    <dgm:cxn modelId="{CD156984-7669-4389-8BE6-0C1C1479FA6A}" type="presParOf" srcId="{BE4DB6B5-831B-4291-AD37-5E7AFAA8C09D}" destId="{97F8CDAD-EA88-42B4-9C83-028E0FD05403}" srcOrd="0" destOrd="0" presId="urn:microsoft.com/office/officeart/2009/3/layout/HorizontalOrganizationChart"/>
    <dgm:cxn modelId="{9E55EFDC-D66C-449F-A9FD-B3DF6E75FBD7}" type="presParOf" srcId="{97F8CDAD-EA88-42B4-9C83-028E0FD05403}" destId="{A4D2E159-2411-4BF4-A499-FFC8DAFC6091}" srcOrd="0" destOrd="0" presId="urn:microsoft.com/office/officeart/2009/3/layout/HorizontalOrganizationChart"/>
    <dgm:cxn modelId="{6C5B1E58-40B2-4397-86AE-FB02D93FCFBD}" type="presParOf" srcId="{97F8CDAD-EA88-42B4-9C83-028E0FD05403}" destId="{733283AE-97D6-4118-8DD7-274AE07DCD4A}" srcOrd="1" destOrd="0" presId="urn:microsoft.com/office/officeart/2009/3/layout/HorizontalOrganizationChart"/>
    <dgm:cxn modelId="{D8A6ABAA-18EA-47D7-9FF4-23F8AF19E0D2}" type="presParOf" srcId="{BE4DB6B5-831B-4291-AD37-5E7AFAA8C09D}" destId="{7FBF90A0-DA0A-4E24-9723-F74DC5B57AC6}" srcOrd="1" destOrd="0" presId="urn:microsoft.com/office/officeart/2009/3/layout/HorizontalOrganizationChart"/>
    <dgm:cxn modelId="{643B27C1-30AE-43AE-82C6-132357CC7CFF}" type="presParOf" srcId="{7FBF90A0-DA0A-4E24-9723-F74DC5B57AC6}" destId="{BCF181D1-E16A-4395-B499-823750514615}" srcOrd="0" destOrd="0" presId="urn:microsoft.com/office/officeart/2009/3/layout/HorizontalOrganizationChart"/>
    <dgm:cxn modelId="{D033C1B5-C9C2-4752-9A6A-5E16C24571B6}" type="presParOf" srcId="{7FBF90A0-DA0A-4E24-9723-F74DC5B57AC6}" destId="{FFD1F816-AABB-4566-B2AD-E3425E889897}" srcOrd="1" destOrd="0" presId="urn:microsoft.com/office/officeart/2009/3/layout/HorizontalOrganizationChart"/>
    <dgm:cxn modelId="{26E984E9-119A-4AB3-8011-5DCCA8FA34C7}" type="presParOf" srcId="{FFD1F816-AABB-4566-B2AD-E3425E889897}" destId="{8EE81DC9-751C-42C1-853B-DC6C4B6F0634}" srcOrd="0" destOrd="0" presId="urn:microsoft.com/office/officeart/2009/3/layout/HorizontalOrganizationChart"/>
    <dgm:cxn modelId="{1249EA84-D7B0-4E9B-9F5A-416DA35B54E7}" type="presParOf" srcId="{8EE81DC9-751C-42C1-853B-DC6C4B6F0634}" destId="{35E18DB9-62DD-4F10-8771-96654B40212A}" srcOrd="0" destOrd="0" presId="urn:microsoft.com/office/officeart/2009/3/layout/HorizontalOrganizationChart"/>
    <dgm:cxn modelId="{209D7A1C-0300-4490-95C4-71DBCE364AEC}" type="presParOf" srcId="{8EE81DC9-751C-42C1-853B-DC6C4B6F0634}" destId="{B9D681BB-403F-460E-973B-3B92E12D1BB8}" srcOrd="1" destOrd="0" presId="urn:microsoft.com/office/officeart/2009/3/layout/HorizontalOrganizationChart"/>
    <dgm:cxn modelId="{4F064BFD-5CF2-44ED-97AC-F40E73ED2BA7}" type="presParOf" srcId="{FFD1F816-AABB-4566-B2AD-E3425E889897}" destId="{39E6D422-122C-4213-B6DF-0A829A0F36F1}" srcOrd="1" destOrd="0" presId="urn:microsoft.com/office/officeart/2009/3/layout/HorizontalOrganizationChart"/>
    <dgm:cxn modelId="{41B22CE0-2C28-47E4-B58E-8DAAA4E713BB}" type="presParOf" srcId="{FFD1F816-AABB-4566-B2AD-E3425E889897}" destId="{34F2F8B1-AF7A-423D-BC08-2C1DFB26EB7D}" srcOrd="2" destOrd="0" presId="urn:microsoft.com/office/officeart/2009/3/layout/HorizontalOrganizationChart"/>
    <dgm:cxn modelId="{BCB08385-7EE0-424A-9C55-2EEC46B28DD2}" type="presParOf" srcId="{7FBF90A0-DA0A-4E24-9723-F74DC5B57AC6}" destId="{71AADAB3-43BE-4518-8AC4-DD6773B3D380}" srcOrd="2" destOrd="0" presId="urn:microsoft.com/office/officeart/2009/3/layout/HorizontalOrganizationChart"/>
    <dgm:cxn modelId="{86AFC09F-6F2E-4B21-8137-F7502BE27830}" type="presParOf" srcId="{7FBF90A0-DA0A-4E24-9723-F74DC5B57AC6}" destId="{D7E2731A-F065-4851-9656-EAF9F4D6C8DB}" srcOrd="3" destOrd="0" presId="urn:microsoft.com/office/officeart/2009/3/layout/HorizontalOrganizationChart"/>
    <dgm:cxn modelId="{1216A360-6519-418B-AC57-F18068639083}" type="presParOf" srcId="{D7E2731A-F065-4851-9656-EAF9F4D6C8DB}" destId="{EEA1E887-033F-4C3A-A9E8-D6C557279D2E}" srcOrd="0" destOrd="0" presId="urn:microsoft.com/office/officeart/2009/3/layout/HorizontalOrganizationChart"/>
    <dgm:cxn modelId="{9937F362-81A6-4FC1-947F-C3DB7264C74E}" type="presParOf" srcId="{EEA1E887-033F-4C3A-A9E8-D6C557279D2E}" destId="{7C2C4B7C-381C-42CD-8191-C57085884BB5}" srcOrd="0" destOrd="0" presId="urn:microsoft.com/office/officeart/2009/3/layout/HorizontalOrganizationChart"/>
    <dgm:cxn modelId="{014DB1B3-102A-40F9-81D8-7D4907BB1F05}" type="presParOf" srcId="{EEA1E887-033F-4C3A-A9E8-D6C557279D2E}" destId="{358D76FD-9E9E-4FB3-BE0F-BD5309FC3312}" srcOrd="1" destOrd="0" presId="urn:microsoft.com/office/officeart/2009/3/layout/HorizontalOrganizationChart"/>
    <dgm:cxn modelId="{BA068CC8-6790-483A-91E3-AB72B1CA4F7E}" type="presParOf" srcId="{D7E2731A-F065-4851-9656-EAF9F4D6C8DB}" destId="{B90C6B41-A1E5-44DB-A182-7489EA3A6A2A}" srcOrd="1" destOrd="0" presId="urn:microsoft.com/office/officeart/2009/3/layout/HorizontalOrganizationChart"/>
    <dgm:cxn modelId="{4E42F709-847F-4FA0-90DE-34D19B441424}" type="presParOf" srcId="{D7E2731A-F065-4851-9656-EAF9F4D6C8DB}" destId="{AE879248-5ACE-4F3A-8C74-B12BE85B4A58}" srcOrd="2" destOrd="0" presId="urn:microsoft.com/office/officeart/2009/3/layout/HorizontalOrganizationChart"/>
    <dgm:cxn modelId="{C6E9CC4A-4DAA-46E8-88C6-FBB14393D67C}" type="presParOf" srcId="{7FBF90A0-DA0A-4E24-9723-F74DC5B57AC6}" destId="{4599CFB5-44D8-49EF-96AC-58482B7AB4AA}" srcOrd="4" destOrd="0" presId="urn:microsoft.com/office/officeart/2009/3/layout/HorizontalOrganizationChart"/>
    <dgm:cxn modelId="{39F569C8-B027-4ECC-8396-4FC2961EC754}" type="presParOf" srcId="{7FBF90A0-DA0A-4E24-9723-F74DC5B57AC6}" destId="{2DD38C7D-0966-4FC3-A27E-E366B1A9E6B8}" srcOrd="5" destOrd="0" presId="urn:microsoft.com/office/officeart/2009/3/layout/HorizontalOrganizationChart"/>
    <dgm:cxn modelId="{5F9490EE-609C-4013-A076-49789680AA8D}" type="presParOf" srcId="{2DD38C7D-0966-4FC3-A27E-E366B1A9E6B8}" destId="{00AE5217-8292-4785-8C5D-03CE8DCD467E}" srcOrd="0" destOrd="0" presId="urn:microsoft.com/office/officeart/2009/3/layout/HorizontalOrganizationChart"/>
    <dgm:cxn modelId="{A0368494-A16F-47BB-AEBA-CCC597D7F64D}" type="presParOf" srcId="{00AE5217-8292-4785-8C5D-03CE8DCD467E}" destId="{E8BD7339-8889-4744-BD8F-22C2CFB462BC}" srcOrd="0" destOrd="0" presId="urn:microsoft.com/office/officeart/2009/3/layout/HorizontalOrganizationChart"/>
    <dgm:cxn modelId="{42BFF269-5110-4B2C-AFD4-54A07A8D1934}" type="presParOf" srcId="{00AE5217-8292-4785-8C5D-03CE8DCD467E}" destId="{0B11F14E-A6A7-405B-A0D0-89515ECB4F5B}" srcOrd="1" destOrd="0" presId="urn:microsoft.com/office/officeart/2009/3/layout/HorizontalOrganizationChart"/>
    <dgm:cxn modelId="{CD789EF2-C702-4BB1-B6AA-86BBB373086A}" type="presParOf" srcId="{2DD38C7D-0966-4FC3-A27E-E366B1A9E6B8}" destId="{A34C36D2-ABFA-4CDC-9F4E-B6C5F0DD3FE4}" srcOrd="1" destOrd="0" presId="urn:microsoft.com/office/officeart/2009/3/layout/HorizontalOrganizationChart"/>
    <dgm:cxn modelId="{AA25023D-3073-4298-AEA1-AD7BD46F3EDC}" type="presParOf" srcId="{2DD38C7D-0966-4FC3-A27E-E366B1A9E6B8}" destId="{F700D13F-35A2-409D-95EA-457DE5873D97}" srcOrd="2" destOrd="0" presId="urn:microsoft.com/office/officeart/2009/3/layout/HorizontalOrganizationChart"/>
    <dgm:cxn modelId="{776448FE-939B-4B6E-A4A1-EABF4FC1A0A9}" type="presParOf" srcId="{7FBF90A0-DA0A-4E24-9723-F74DC5B57AC6}" destId="{C1AAB75B-661C-4F6F-8B8E-1EA0424F8ABE}" srcOrd="6" destOrd="0" presId="urn:microsoft.com/office/officeart/2009/3/layout/HorizontalOrganizationChart"/>
    <dgm:cxn modelId="{DECCAC1B-1F5E-44C8-AC8F-FA046EA7C8CE}" type="presParOf" srcId="{7FBF90A0-DA0A-4E24-9723-F74DC5B57AC6}" destId="{05C331E0-33DA-4FEE-B0E5-B75E809C2B9C}" srcOrd="7" destOrd="0" presId="urn:microsoft.com/office/officeart/2009/3/layout/HorizontalOrganizationChart"/>
    <dgm:cxn modelId="{0DEDD243-CFB7-44F2-B47D-47116BDFA439}" type="presParOf" srcId="{05C331E0-33DA-4FEE-B0E5-B75E809C2B9C}" destId="{E4937D2C-09FF-4B5B-AC2D-B626F696EC76}" srcOrd="0" destOrd="0" presId="urn:microsoft.com/office/officeart/2009/3/layout/HorizontalOrganizationChart"/>
    <dgm:cxn modelId="{DCD13EE0-7FD6-44A9-83F9-5209D6868E65}" type="presParOf" srcId="{E4937D2C-09FF-4B5B-AC2D-B626F696EC76}" destId="{EBB62D22-CB60-48C3-BAAD-E2B09EDF55B3}" srcOrd="0" destOrd="0" presId="urn:microsoft.com/office/officeart/2009/3/layout/HorizontalOrganizationChart"/>
    <dgm:cxn modelId="{76533B46-0778-4DFA-B4DE-C35E76DAD0E0}" type="presParOf" srcId="{E4937D2C-09FF-4B5B-AC2D-B626F696EC76}" destId="{1B025C7B-CE0F-41B7-B355-E7CD9C9EA372}" srcOrd="1" destOrd="0" presId="urn:microsoft.com/office/officeart/2009/3/layout/HorizontalOrganizationChart"/>
    <dgm:cxn modelId="{6F9AEBFA-92E6-483B-844B-9FDE0F618D7E}" type="presParOf" srcId="{05C331E0-33DA-4FEE-B0E5-B75E809C2B9C}" destId="{E2D70153-B764-4083-9981-706BF229DCC3}" srcOrd="1" destOrd="0" presId="urn:microsoft.com/office/officeart/2009/3/layout/HorizontalOrganizationChart"/>
    <dgm:cxn modelId="{F833BA26-E982-4FFD-8C16-5C46D5D31E25}" type="presParOf" srcId="{05C331E0-33DA-4FEE-B0E5-B75E809C2B9C}" destId="{0C7D698E-F063-48F8-B194-843A24A9366C}" srcOrd="2" destOrd="0" presId="urn:microsoft.com/office/officeart/2009/3/layout/HorizontalOrganizationChart"/>
    <dgm:cxn modelId="{7912AF5F-74CC-45F7-8928-E5250F6EF122}" type="presParOf" srcId="{7FBF90A0-DA0A-4E24-9723-F74DC5B57AC6}" destId="{46D877E0-D495-4239-8D34-71CCF367B4CC}" srcOrd="8" destOrd="0" presId="urn:microsoft.com/office/officeart/2009/3/layout/HorizontalOrganizationChart"/>
    <dgm:cxn modelId="{1AC46DA1-5C33-451B-9838-0814E1096747}" type="presParOf" srcId="{7FBF90A0-DA0A-4E24-9723-F74DC5B57AC6}" destId="{4A6C3CD1-7A0A-408C-A90E-804A1E6B38AE}" srcOrd="9" destOrd="0" presId="urn:microsoft.com/office/officeart/2009/3/layout/HorizontalOrganizationChart"/>
    <dgm:cxn modelId="{3FE16157-87A3-4F2D-BF8D-113CBC50B6CA}" type="presParOf" srcId="{4A6C3CD1-7A0A-408C-A90E-804A1E6B38AE}" destId="{66604085-F331-478A-9E10-0854DFE6068F}" srcOrd="0" destOrd="0" presId="urn:microsoft.com/office/officeart/2009/3/layout/HorizontalOrganizationChart"/>
    <dgm:cxn modelId="{FB23A2E2-1517-4AF3-BFBF-4DDFB5A00046}" type="presParOf" srcId="{66604085-F331-478A-9E10-0854DFE6068F}" destId="{F87D1E67-4BD5-4EDF-B48E-5738CF9F6E8A}" srcOrd="0" destOrd="0" presId="urn:microsoft.com/office/officeart/2009/3/layout/HorizontalOrganizationChart"/>
    <dgm:cxn modelId="{584B0D70-309A-49F4-ABC9-DEB7F055A567}" type="presParOf" srcId="{66604085-F331-478A-9E10-0854DFE6068F}" destId="{53343192-DBC4-4719-AFAA-6237C7A8A95D}" srcOrd="1" destOrd="0" presId="urn:microsoft.com/office/officeart/2009/3/layout/HorizontalOrganizationChart"/>
    <dgm:cxn modelId="{E5F4F1E6-1224-4060-8CA1-10A0281B3954}" type="presParOf" srcId="{4A6C3CD1-7A0A-408C-A90E-804A1E6B38AE}" destId="{F6E4CF09-C102-4193-A774-32282A34A4D4}" srcOrd="1" destOrd="0" presId="urn:microsoft.com/office/officeart/2009/3/layout/HorizontalOrganizationChart"/>
    <dgm:cxn modelId="{8D0F4920-0562-4AA4-A069-B9628F9E9B26}" type="presParOf" srcId="{4A6C3CD1-7A0A-408C-A90E-804A1E6B38AE}" destId="{9D57D3DD-7A97-4236-847A-DCC329D84989}" srcOrd="2" destOrd="0" presId="urn:microsoft.com/office/officeart/2009/3/layout/HorizontalOrganizationChart"/>
    <dgm:cxn modelId="{3F43BECC-E564-419F-B317-A6C170BCACB5}" type="presParOf" srcId="{BE4DB6B5-831B-4291-AD37-5E7AFAA8C09D}" destId="{E1ED47B6-5CB5-43D2-A60D-C817812F4CCF}" srcOrd="2" destOrd="0" presId="urn:microsoft.com/office/officeart/2009/3/layout/HorizontalOrganizationChart"/>
    <dgm:cxn modelId="{3A45DAED-769C-4725-B2A0-5AADEC813F6C}" type="presParOf" srcId="{E1ED47B6-5CB5-43D2-A60D-C817812F4CCF}" destId="{6747C791-708F-4722-94DA-EDD0BE02EBA3}" srcOrd="0" destOrd="0" presId="urn:microsoft.com/office/officeart/2009/3/layout/HorizontalOrganizationChart"/>
    <dgm:cxn modelId="{051E37EB-74B7-4917-B1BF-DB70373E1B5E}" type="presParOf" srcId="{E1ED47B6-5CB5-43D2-A60D-C817812F4CCF}" destId="{5B346150-3216-4968-AC00-981C3A3A7576}" srcOrd="1" destOrd="0" presId="urn:microsoft.com/office/officeart/2009/3/layout/HorizontalOrganizationChart"/>
    <dgm:cxn modelId="{EE760E1B-0596-4846-8327-129DDCACC2F4}" type="presParOf" srcId="{5B346150-3216-4968-AC00-981C3A3A7576}" destId="{9F32512C-8E1D-4AD6-9CE1-5CE7F7831E5C}" srcOrd="0" destOrd="0" presId="urn:microsoft.com/office/officeart/2009/3/layout/HorizontalOrganizationChart"/>
    <dgm:cxn modelId="{66393F0A-713B-4677-A1B9-23849751F4A4}" type="presParOf" srcId="{9F32512C-8E1D-4AD6-9CE1-5CE7F7831E5C}" destId="{16FA1A87-02D7-4DD1-BDE8-961F139E08B9}" srcOrd="0" destOrd="0" presId="urn:microsoft.com/office/officeart/2009/3/layout/HorizontalOrganizationChart"/>
    <dgm:cxn modelId="{9FDFF69E-44DF-4ABF-AEE4-F2ADB7BB45AE}" type="presParOf" srcId="{9F32512C-8E1D-4AD6-9CE1-5CE7F7831E5C}" destId="{92C4223F-A152-4745-A92D-9DCE645C2678}" srcOrd="1" destOrd="0" presId="urn:microsoft.com/office/officeart/2009/3/layout/HorizontalOrganizationChart"/>
    <dgm:cxn modelId="{0BD64BFF-CA24-4AED-99F8-2249A9D796B0}" type="presParOf" srcId="{5B346150-3216-4968-AC00-981C3A3A7576}" destId="{041BDA51-DF9F-445E-9CA9-C5F1D3C1867C}" srcOrd="1" destOrd="0" presId="urn:microsoft.com/office/officeart/2009/3/layout/HorizontalOrganizationChart"/>
    <dgm:cxn modelId="{3ECBA694-13CA-4B41-B3BE-B98839E6BDC5}" type="presParOf" srcId="{5B346150-3216-4968-AC00-981C3A3A7576}" destId="{69B9BC11-96F3-43FD-87B9-BE9D39439A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90F9E1-9B3D-4396-8EC1-AF27546BBB9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459F05D-877E-4FC6-A1F9-2FC424C93008}">
      <dgm:prSet phldrT="[Texto]" custT="1"/>
      <dgm:spPr/>
      <dgm:t>
        <a:bodyPr/>
        <a:lstStyle/>
        <a:p>
          <a:r>
            <a:rPr lang="pt-BR" sz="2000" dirty="0" smtClean="0"/>
            <a:t>2008</a:t>
          </a:r>
          <a:endParaRPr lang="pt-BR" sz="2000" dirty="0"/>
        </a:p>
      </dgm:t>
    </dgm:pt>
    <dgm:pt modelId="{8F9270B9-9DC6-4433-89A1-860514C70482}" type="parTrans" cxnId="{63917D93-4F83-4575-B9EC-E15CBA40F463}">
      <dgm:prSet/>
      <dgm:spPr/>
      <dgm:t>
        <a:bodyPr/>
        <a:lstStyle/>
        <a:p>
          <a:endParaRPr lang="pt-BR"/>
        </a:p>
      </dgm:t>
    </dgm:pt>
    <dgm:pt modelId="{DF8B0C34-CEA4-486B-96BA-FB088DA226E2}" type="sibTrans" cxnId="{63917D93-4F83-4575-B9EC-E15CBA40F463}">
      <dgm:prSet/>
      <dgm:spPr/>
      <dgm:t>
        <a:bodyPr/>
        <a:lstStyle/>
        <a:p>
          <a:endParaRPr lang="pt-BR"/>
        </a:p>
      </dgm:t>
    </dgm:pt>
    <dgm:pt modelId="{5804407F-BEAD-4D95-89F3-BB80328D073B}" type="asst">
      <dgm:prSet phldrT="[Texto]" custT="1"/>
      <dgm:spPr/>
      <dgm:t>
        <a:bodyPr/>
        <a:lstStyle/>
        <a:p>
          <a:r>
            <a:rPr lang="pt-BR" sz="2000" dirty="0" smtClean="0"/>
            <a:t>63% morte no mundo</a:t>
          </a:r>
          <a:endParaRPr lang="pt-BR" sz="2000" dirty="0"/>
        </a:p>
      </dgm:t>
    </dgm:pt>
    <dgm:pt modelId="{8B54388F-DEF3-47B1-B37B-422193C63658}" type="parTrans" cxnId="{DA08FB3F-FC69-4219-9126-975C7307ADDB}">
      <dgm:prSet/>
      <dgm:spPr/>
      <dgm:t>
        <a:bodyPr/>
        <a:lstStyle/>
        <a:p>
          <a:endParaRPr lang="pt-BR"/>
        </a:p>
      </dgm:t>
    </dgm:pt>
    <dgm:pt modelId="{B73D3A0F-3A7B-401E-A870-BC67635B1C5B}" type="sibTrans" cxnId="{DA08FB3F-FC69-4219-9126-975C7307ADDB}">
      <dgm:prSet/>
      <dgm:spPr/>
      <dgm:t>
        <a:bodyPr/>
        <a:lstStyle/>
        <a:p>
          <a:endParaRPr lang="pt-BR"/>
        </a:p>
      </dgm:t>
    </dgm:pt>
    <dgm:pt modelId="{C1862A26-5233-4DA9-A2D9-A012221ABFE0}">
      <dgm:prSet phldrT="[Texto]" custT="1"/>
      <dgm:spPr/>
      <dgm:t>
        <a:bodyPr/>
        <a:lstStyle/>
        <a:p>
          <a:r>
            <a:rPr lang="pt-BR" sz="2000" b="1" dirty="0" smtClean="0"/>
            <a:t>Sistema vascular</a:t>
          </a:r>
          <a:endParaRPr lang="pt-BR" sz="2000" dirty="0"/>
        </a:p>
      </dgm:t>
    </dgm:pt>
    <dgm:pt modelId="{DC06F75D-3ED5-4A7B-9690-269317425F1F}" type="parTrans" cxnId="{E273AE6E-C57C-4D92-936E-6B1F749B5246}">
      <dgm:prSet/>
      <dgm:spPr/>
      <dgm:t>
        <a:bodyPr/>
        <a:lstStyle/>
        <a:p>
          <a:endParaRPr lang="pt-BR"/>
        </a:p>
      </dgm:t>
    </dgm:pt>
    <dgm:pt modelId="{7664E0FE-8E93-46A2-9AD3-1A9C98EC839D}" type="sibTrans" cxnId="{E273AE6E-C57C-4D92-936E-6B1F749B5246}">
      <dgm:prSet/>
      <dgm:spPr/>
      <dgm:t>
        <a:bodyPr/>
        <a:lstStyle/>
        <a:p>
          <a:endParaRPr lang="pt-BR"/>
        </a:p>
      </dgm:t>
    </dgm:pt>
    <dgm:pt modelId="{B8A3FAA9-8EF5-42C1-AEB0-07E8F957DC7E}">
      <dgm:prSet phldrT="[Texto]" custT="1"/>
      <dgm:spPr/>
      <dgm:t>
        <a:bodyPr/>
        <a:lstStyle/>
        <a:p>
          <a:r>
            <a:rPr lang="pt-BR" sz="2000" b="1" dirty="0" smtClean="0"/>
            <a:t> Diabetes mellitus</a:t>
          </a:r>
          <a:endParaRPr lang="pt-BR" sz="2000" dirty="0"/>
        </a:p>
      </dgm:t>
    </dgm:pt>
    <dgm:pt modelId="{B59A1A4D-EFF4-43D0-8CB6-C809842BB33B}" type="parTrans" cxnId="{86214247-B936-4D8E-B1FA-B17CEED52FA4}">
      <dgm:prSet/>
      <dgm:spPr/>
      <dgm:t>
        <a:bodyPr/>
        <a:lstStyle/>
        <a:p>
          <a:endParaRPr lang="pt-BR"/>
        </a:p>
      </dgm:t>
    </dgm:pt>
    <dgm:pt modelId="{DEC9010A-DBE6-41E2-93C0-70F8D4E450E0}" type="sibTrans" cxnId="{86214247-B936-4D8E-B1FA-B17CEED52FA4}">
      <dgm:prSet/>
      <dgm:spPr/>
      <dgm:t>
        <a:bodyPr/>
        <a:lstStyle/>
        <a:p>
          <a:endParaRPr lang="pt-BR"/>
        </a:p>
      </dgm:t>
    </dgm:pt>
    <dgm:pt modelId="{C543D287-F999-427F-A88A-3FB563675D2A}">
      <dgm:prSet phldrT="[Texto]" custT="1"/>
      <dgm:spPr/>
      <dgm:t>
        <a:bodyPr/>
        <a:lstStyle/>
        <a:p>
          <a:r>
            <a:rPr lang="pt-BR" sz="2000" b="1" dirty="0" smtClean="0"/>
            <a:t> Câncer </a:t>
          </a:r>
          <a:endParaRPr lang="pt-BR" sz="2000" dirty="0"/>
        </a:p>
      </dgm:t>
    </dgm:pt>
    <dgm:pt modelId="{09AE57FD-DE25-45FD-8862-96E3EAB6084D}" type="parTrans" cxnId="{90FBA11E-2C26-47D2-819C-D6D1706E84DC}">
      <dgm:prSet/>
      <dgm:spPr/>
      <dgm:t>
        <a:bodyPr/>
        <a:lstStyle/>
        <a:p>
          <a:endParaRPr lang="pt-BR"/>
        </a:p>
      </dgm:t>
    </dgm:pt>
    <dgm:pt modelId="{2CC79015-D830-485B-90EF-66319D33BBF9}" type="sibTrans" cxnId="{90FBA11E-2C26-47D2-819C-D6D1706E84DC}">
      <dgm:prSet/>
      <dgm:spPr/>
      <dgm:t>
        <a:bodyPr/>
        <a:lstStyle/>
        <a:p>
          <a:endParaRPr lang="pt-BR"/>
        </a:p>
      </dgm:t>
    </dgm:pt>
    <dgm:pt modelId="{46A45529-33C0-49FA-BCBF-7E9CF7D0C7BA}">
      <dgm:prSet phldrT="[Texto]" custT="1"/>
      <dgm:spPr/>
      <dgm:t>
        <a:bodyPr/>
        <a:lstStyle/>
        <a:p>
          <a:r>
            <a:rPr lang="pt-BR" sz="2000" b="1" dirty="0" smtClean="0"/>
            <a:t>Doença pulmonar obstrutiva</a:t>
          </a:r>
          <a:endParaRPr lang="pt-BR" sz="2000" dirty="0"/>
        </a:p>
      </dgm:t>
    </dgm:pt>
    <dgm:pt modelId="{939E66E2-F8AA-45FD-A708-D8B0C1E7B183}" type="parTrans" cxnId="{94AED81B-DE1E-444B-BA60-3FF06EA65331}">
      <dgm:prSet/>
      <dgm:spPr/>
      <dgm:t>
        <a:bodyPr/>
        <a:lstStyle/>
        <a:p>
          <a:endParaRPr lang="pt-BR"/>
        </a:p>
      </dgm:t>
    </dgm:pt>
    <dgm:pt modelId="{0CEB409A-116B-446E-A65C-70D6F0ACE24B}" type="sibTrans" cxnId="{94AED81B-DE1E-444B-BA60-3FF06EA65331}">
      <dgm:prSet/>
      <dgm:spPr/>
      <dgm:t>
        <a:bodyPr/>
        <a:lstStyle/>
        <a:p>
          <a:endParaRPr lang="pt-BR"/>
        </a:p>
      </dgm:t>
    </dgm:pt>
    <dgm:pt modelId="{7C503640-FBED-45C2-B7A0-E244DA4B8679}">
      <dgm:prSet phldrT="[Texto]" custT="1"/>
      <dgm:spPr/>
      <dgm:t>
        <a:bodyPr/>
        <a:lstStyle/>
        <a:p>
          <a:r>
            <a:rPr lang="pt-BR" sz="2000" b="1" dirty="0" smtClean="0"/>
            <a:t>Doenças</a:t>
          </a:r>
        </a:p>
        <a:p>
          <a:r>
            <a:rPr lang="pt-BR" sz="2000" b="1" dirty="0" smtClean="0"/>
            <a:t> do coração</a:t>
          </a:r>
          <a:endParaRPr lang="pt-BR" sz="2000" dirty="0"/>
        </a:p>
      </dgm:t>
    </dgm:pt>
    <dgm:pt modelId="{5FD44607-211E-4C16-91CC-D3710C2A5065}" type="parTrans" cxnId="{FD6B7FAC-5FD1-4D40-BFA0-8656785115CE}">
      <dgm:prSet/>
      <dgm:spPr/>
      <dgm:t>
        <a:bodyPr/>
        <a:lstStyle/>
        <a:p>
          <a:endParaRPr lang="pt-BR"/>
        </a:p>
      </dgm:t>
    </dgm:pt>
    <dgm:pt modelId="{27FAB9DD-4D82-493D-9A3C-4E9C1970AF75}" type="sibTrans" cxnId="{FD6B7FAC-5FD1-4D40-BFA0-8656785115CE}">
      <dgm:prSet/>
      <dgm:spPr/>
      <dgm:t>
        <a:bodyPr/>
        <a:lstStyle/>
        <a:p>
          <a:endParaRPr lang="pt-BR"/>
        </a:p>
      </dgm:t>
    </dgm:pt>
    <dgm:pt modelId="{D6BB6736-7EFC-49B9-9560-50DD3C790B93}" type="pres">
      <dgm:prSet presAssocID="{A490F9E1-9B3D-4396-8EC1-AF27546BBB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E4DB6B5-831B-4291-AD37-5E7AFAA8C09D}" type="pres">
      <dgm:prSet presAssocID="{A459F05D-877E-4FC6-A1F9-2FC424C93008}" presName="hierRoot1" presStyleCnt="0">
        <dgm:presLayoutVars>
          <dgm:hierBranch val="init"/>
        </dgm:presLayoutVars>
      </dgm:prSet>
      <dgm:spPr/>
    </dgm:pt>
    <dgm:pt modelId="{97F8CDAD-EA88-42B4-9C83-028E0FD05403}" type="pres">
      <dgm:prSet presAssocID="{A459F05D-877E-4FC6-A1F9-2FC424C93008}" presName="rootComposite1" presStyleCnt="0"/>
      <dgm:spPr/>
    </dgm:pt>
    <dgm:pt modelId="{A4D2E159-2411-4BF4-A499-FFC8DAFC6091}" type="pres">
      <dgm:prSet presAssocID="{A459F05D-877E-4FC6-A1F9-2FC424C930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3283AE-97D6-4118-8DD7-274AE07DCD4A}" type="pres">
      <dgm:prSet presAssocID="{A459F05D-877E-4FC6-A1F9-2FC424C9300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FBF90A0-DA0A-4E24-9723-F74DC5B57AC6}" type="pres">
      <dgm:prSet presAssocID="{A459F05D-877E-4FC6-A1F9-2FC424C93008}" presName="hierChild2" presStyleCnt="0"/>
      <dgm:spPr/>
    </dgm:pt>
    <dgm:pt modelId="{BCF181D1-E16A-4395-B499-823750514615}" type="pres">
      <dgm:prSet presAssocID="{5FD44607-211E-4C16-91CC-D3710C2A5065}" presName="Name64" presStyleLbl="parChTrans1D2" presStyleIdx="0" presStyleCnt="6"/>
      <dgm:spPr/>
      <dgm:t>
        <a:bodyPr/>
        <a:lstStyle/>
        <a:p>
          <a:endParaRPr lang="pt-BR"/>
        </a:p>
      </dgm:t>
    </dgm:pt>
    <dgm:pt modelId="{FFD1F816-AABB-4566-B2AD-E3425E889897}" type="pres">
      <dgm:prSet presAssocID="{7C503640-FBED-45C2-B7A0-E244DA4B8679}" presName="hierRoot2" presStyleCnt="0">
        <dgm:presLayoutVars>
          <dgm:hierBranch val="init"/>
        </dgm:presLayoutVars>
      </dgm:prSet>
      <dgm:spPr/>
    </dgm:pt>
    <dgm:pt modelId="{8EE81DC9-751C-42C1-853B-DC6C4B6F0634}" type="pres">
      <dgm:prSet presAssocID="{7C503640-FBED-45C2-B7A0-E244DA4B8679}" presName="rootComposite" presStyleCnt="0"/>
      <dgm:spPr/>
    </dgm:pt>
    <dgm:pt modelId="{35E18DB9-62DD-4F10-8771-96654B40212A}" type="pres">
      <dgm:prSet presAssocID="{7C503640-FBED-45C2-B7A0-E244DA4B867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D681BB-403F-460E-973B-3B92E12D1BB8}" type="pres">
      <dgm:prSet presAssocID="{7C503640-FBED-45C2-B7A0-E244DA4B8679}" presName="rootConnector" presStyleLbl="node2" presStyleIdx="0" presStyleCnt="5"/>
      <dgm:spPr/>
      <dgm:t>
        <a:bodyPr/>
        <a:lstStyle/>
        <a:p>
          <a:endParaRPr lang="pt-BR"/>
        </a:p>
      </dgm:t>
    </dgm:pt>
    <dgm:pt modelId="{39E6D422-122C-4213-B6DF-0A829A0F36F1}" type="pres">
      <dgm:prSet presAssocID="{7C503640-FBED-45C2-B7A0-E244DA4B8679}" presName="hierChild4" presStyleCnt="0"/>
      <dgm:spPr/>
    </dgm:pt>
    <dgm:pt modelId="{34F2F8B1-AF7A-423D-BC08-2C1DFB26EB7D}" type="pres">
      <dgm:prSet presAssocID="{7C503640-FBED-45C2-B7A0-E244DA4B8679}" presName="hierChild5" presStyleCnt="0"/>
      <dgm:spPr/>
    </dgm:pt>
    <dgm:pt modelId="{71AADAB3-43BE-4518-8AC4-DD6773B3D380}" type="pres">
      <dgm:prSet presAssocID="{DC06F75D-3ED5-4A7B-9690-269317425F1F}" presName="Name64" presStyleLbl="parChTrans1D2" presStyleIdx="1" presStyleCnt="6"/>
      <dgm:spPr/>
      <dgm:t>
        <a:bodyPr/>
        <a:lstStyle/>
        <a:p>
          <a:endParaRPr lang="pt-BR"/>
        </a:p>
      </dgm:t>
    </dgm:pt>
    <dgm:pt modelId="{D7E2731A-F065-4851-9656-EAF9F4D6C8DB}" type="pres">
      <dgm:prSet presAssocID="{C1862A26-5233-4DA9-A2D9-A012221ABFE0}" presName="hierRoot2" presStyleCnt="0">
        <dgm:presLayoutVars>
          <dgm:hierBranch val="init"/>
        </dgm:presLayoutVars>
      </dgm:prSet>
      <dgm:spPr/>
    </dgm:pt>
    <dgm:pt modelId="{EEA1E887-033F-4C3A-A9E8-D6C557279D2E}" type="pres">
      <dgm:prSet presAssocID="{C1862A26-5233-4DA9-A2D9-A012221ABFE0}" presName="rootComposite" presStyleCnt="0"/>
      <dgm:spPr/>
    </dgm:pt>
    <dgm:pt modelId="{7C2C4B7C-381C-42CD-8191-C57085884BB5}" type="pres">
      <dgm:prSet presAssocID="{C1862A26-5233-4DA9-A2D9-A012221ABFE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8D76FD-9E9E-4FB3-BE0F-BD5309FC3312}" type="pres">
      <dgm:prSet presAssocID="{C1862A26-5233-4DA9-A2D9-A012221ABFE0}" presName="rootConnector" presStyleLbl="node2" presStyleIdx="1" presStyleCnt="5"/>
      <dgm:spPr/>
      <dgm:t>
        <a:bodyPr/>
        <a:lstStyle/>
        <a:p>
          <a:endParaRPr lang="pt-BR"/>
        </a:p>
      </dgm:t>
    </dgm:pt>
    <dgm:pt modelId="{B90C6B41-A1E5-44DB-A182-7489EA3A6A2A}" type="pres">
      <dgm:prSet presAssocID="{C1862A26-5233-4DA9-A2D9-A012221ABFE0}" presName="hierChild4" presStyleCnt="0"/>
      <dgm:spPr/>
    </dgm:pt>
    <dgm:pt modelId="{AE879248-5ACE-4F3A-8C74-B12BE85B4A58}" type="pres">
      <dgm:prSet presAssocID="{C1862A26-5233-4DA9-A2D9-A012221ABFE0}" presName="hierChild5" presStyleCnt="0"/>
      <dgm:spPr/>
    </dgm:pt>
    <dgm:pt modelId="{4599CFB5-44D8-49EF-96AC-58482B7AB4AA}" type="pres">
      <dgm:prSet presAssocID="{B59A1A4D-EFF4-43D0-8CB6-C809842BB33B}" presName="Name64" presStyleLbl="parChTrans1D2" presStyleIdx="2" presStyleCnt="6"/>
      <dgm:spPr/>
      <dgm:t>
        <a:bodyPr/>
        <a:lstStyle/>
        <a:p>
          <a:endParaRPr lang="pt-BR"/>
        </a:p>
      </dgm:t>
    </dgm:pt>
    <dgm:pt modelId="{2DD38C7D-0966-4FC3-A27E-E366B1A9E6B8}" type="pres">
      <dgm:prSet presAssocID="{B8A3FAA9-8EF5-42C1-AEB0-07E8F957DC7E}" presName="hierRoot2" presStyleCnt="0">
        <dgm:presLayoutVars>
          <dgm:hierBranch val="init"/>
        </dgm:presLayoutVars>
      </dgm:prSet>
      <dgm:spPr/>
    </dgm:pt>
    <dgm:pt modelId="{00AE5217-8292-4785-8C5D-03CE8DCD467E}" type="pres">
      <dgm:prSet presAssocID="{B8A3FAA9-8EF5-42C1-AEB0-07E8F957DC7E}" presName="rootComposite" presStyleCnt="0"/>
      <dgm:spPr/>
    </dgm:pt>
    <dgm:pt modelId="{E8BD7339-8889-4744-BD8F-22C2CFB462BC}" type="pres">
      <dgm:prSet presAssocID="{B8A3FAA9-8EF5-42C1-AEB0-07E8F957DC7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B11F14E-A6A7-405B-A0D0-89515ECB4F5B}" type="pres">
      <dgm:prSet presAssocID="{B8A3FAA9-8EF5-42C1-AEB0-07E8F957DC7E}" presName="rootConnector" presStyleLbl="node2" presStyleIdx="2" presStyleCnt="5"/>
      <dgm:spPr/>
      <dgm:t>
        <a:bodyPr/>
        <a:lstStyle/>
        <a:p>
          <a:endParaRPr lang="pt-BR"/>
        </a:p>
      </dgm:t>
    </dgm:pt>
    <dgm:pt modelId="{A34C36D2-ABFA-4CDC-9F4E-B6C5F0DD3FE4}" type="pres">
      <dgm:prSet presAssocID="{B8A3FAA9-8EF5-42C1-AEB0-07E8F957DC7E}" presName="hierChild4" presStyleCnt="0"/>
      <dgm:spPr/>
    </dgm:pt>
    <dgm:pt modelId="{F700D13F-35A2-409D-95EA-457DE5873D97}" type="pres">
      <dgm:prSet presAssocID="{B8A3FAA9-8EF5-42C1-AEB0-07E8F957DC7E}" presName="hierChild5" presStyleCnt="0"/>
      <dgm:spPr/>
    </dgm:pt>
    <dgm:pt modelId="{C1AAB75B-661C-4F6F-8B8E-1EA0424F8ABE}" type="pres">
      <dgm:prSet presAssocID="{09AE57FD-DE25-45FD-8862-96E3EAB6084D}" presName="Name64" presStyleLbl="parChTrans1D2" presStyleIdx="3" presStyleCnt="6"/>
      <dgm:spPr/>
      <dgm:t>
        <a:bodyPr/>
        <a:lstStyle/>
        <a:p>
          <a:endParaRPr lang="pt-BR"/>
        </a:p>
      </dgm:t>
    </dgm:pt>
    <dgm:pt modelId="{05C331E0-33DA-4FEE-B0E5-B75E809C2B9C}" type="pres">
      <dgm:prSet presAssocID="{C543D287-F999-427F-A88A-3FB563675D2A}" presName="hierRoot2" presStyleCnt="0">
        <dgm:presLayoutVars>
          <dgm:hierBranch val="init"/>
        </dgm:presLayoutVars>
      </dgm:prSet>
      <dgm:spPr/>
    </dgm:pt>
    <dgm:pt modelId="{E4937D2C-09FF-4B5B-AC2D-B626F696EC76}" type="pres">
      <dgm:prSet presAssocID="{C543D287-F999-427F-A88A-3FB563675D2A}" presName="rootComposite" presStyleCnt="0"/>
      <dgm:spPr/>
    </dgm:pt>
    <dgm:pt modelId="{EBB62D22-CB60-48C3-BAAD-E2B09EDF55B3}" type="pres">
      <dgm:prSet presAssocID="{C543D287-F999-427F-A88A-3FB563675D2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025C7B-CE0F-41B7-B355-E7CD9C9EA372}" type="pres">
      <dgm:prSet presAssocID="{C543D287-F999-427F-A88A-3FB563675D2A}" presName="rootConnector" presStyleLbl="node2" presStyleIdx="3" presStyleCnt="5"/>
      <dgm:spPr/>
      <dgm:t>
        <a:bodyPr/>
        <a:lstStyle/>
        <a:p>
          <a:endParaRPr lang="pt-BR"/>
        </a:p>
      </dgm:t>
    </dgm:pt>
    <dgm:pt modelId="{E2D70153-B764-4083-9981-706BF229DCC3}" type="pres">
      <dgm:prSet presAssocID="{C543D287-F999-427F-A88A-3FB563675D2A}" presName="hierChild4" presStyleCnt="0"/>
      <dgm:spPr/>
    </dgm:pt>
    <dgm:pt modelId="{0C7D698E-F063-48F8-B194-843A24A9366C}" type="pres">
      <dgm:prSet presAssocID="{C543D287-F999-427F-A88A-3FB563675D2A}" presName="hierChild5" presStyleCnt="0"/>
      <dgm:spPr/>
    </dgm:pt>
    <dgm:pt modelId="{46D877E0-D495-4239-8D34-71CCF367B4CC}" type="pres">
      <dgm:prSet presAssocID="{939E66E2-F8AA-45FD-A708-D8B0C1E7B183}" presName="Name64" presStyleLbl="parChTrans1D2" presStyleIdx="4" presStyleCnt="6"/>
      <dgm:spPr/>
      <dgm:t>
        <a:bodyPr/>
        <a:lstStyle/>
        <a:p>
          <a:endParaRPr lang="pt-BR"/>
        </a:p>
      </dgm:t>
    </dgm:pt>
    <dgm:pt modelId="{4A6C3CD1-7A0A-408C-A90E-804A1E6B38AE}" type="pres">
      <dgm:prSet presAssocID="{46A45529-33C0-49FA-BCBF-7E9CF7D0C7BA}" presName="hierRoot2" presStyleCnt="0">
        <dgm:presLayoutVars>
          <dgm:hierBranch val="init"/>
        </dgm:presLayoutVars>
      </dgm:prSet>
      <dgm:spPr/>
    </dgm:pt>
    <dgm:pt modelId="{66604085-F331-478A-9E10-0854DFE6068F}" type="pres">
      <dgm:prSet presAssocID="{46A45529-33C0-49FA-BCBF-7E9CF7D0C7BA}" presName="rootComposite" presStyleCnt="0"/>
      <dgm:spPr/>
    </dgm:pt>
    <dgm:pt modelId="{F87D1E67-4BD5-4EDF-B48E-5738CF9F6E8A}" type="pres">
      <dgm:prSet presAssocID="{46A45529-33C0-49FA-BCBF-7E9CF7D0C7B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43192-DBC4-4719-AFAA-6237C7A8A95D}" type="pres">
      <dgm:prSet presAssocID="{46A45529-33C0-49FA-BCBF-7E9CF7D0C7BA}" presName="rootConnector" presStyleLbl="node2" presStyleIdx="4" presStyleCnt="5"/>
      <dgm:spPr/>
      <dgm:t>
        <a:bodyPr/>
        <a:lstStyle/>
        <a:p>
          <a:endParaRPr lang="pt-BR"/>
        </a:p>
      </dgm:t>
    </dgm:pt>
    <dgm:pt modelId="{F6E4CF09-C102-4193-A774-32282A34A4D4}" type="pres">
      <dgm:prSet presAssocID="{46A45529-33C0-49FA-BCBF-7E9CF7D0C7BA}" presName="hierChild4" presStyleCnt="0"/>
      <dgm:spPr/>
    </dgm:pt>
    <dgm:pt modelId="{9D57D3DD-7A97-4236-847A-DCC329D84989}" type="pres">
      <dgm:prSet presAssocID="{46A45529-33C0-49FA-BCBF-7E9CF7D0C7BA}" presName="hierChild5" presStyleCnt="0"/>
      <dgm:spPr/>
    </dgm:pt>
    <dgm:pt modelId="{E1ED47B6-5CB5-43D2-A60D-C817812F4CCF}" type="pres">
      <dgm:prSet presAssocID="{A459F05D-877E-4FC6-A1F9-2FC424C93008}" presName="hierChild3" presStyleCnt="0"/>
      <dgm:spPr/>
    </dgm:pt>
    <dgm:pt modelId="{6747C791-708F-4722-94DA-EDD0BE02EBA3}" type="pres">
      <dgm:prSet presAssocID="{8B54388F-DEF3-47B1-B37B-422193C63658}" presName="Name115" presStyleLbl="parChTrans1D2" presStyleIdx="5" presStyleCnt="6"/>
      <dgm:spPr/>
      <dgm:t>
        <a:bodyPr/>
        <a:lstStyle/>
        <a:p>
          <a:endParaRPr lang="pt-BR"/>
        </a:p>
      </dgm:t>
    </dgm:pt>
    <dgm:pt modelId="{5B346150-3216-4968-AC00-981C3A3A7576}" type="pres">
      <dgm:prSet presAssocID="{5804407F-BEAD-4D95-89F3-BB80328D073B}" presName="hierRoot3" presStyleCnt="0">
        <dgm:presLayoutVars>
          <dgm:hierBranch val="init"/>
        </dgm:presLayoutVars>
      </dgm:prSet>
      <dgm:spPr/>
    </dgm:pt>
    <dgm:pt modelId="{9F32512C-8E1D-4AD6-9CE1-5CE7F7831E5C}" type="pres">
      <dgm:prSet presAssocID="{5804407F-BEAD-4D95-89F3-BB80328D073B}" presName="rootComposite3" presStyleCnt="0"/>
      <dgm:spPr/>
    </dgm:pt>
    <dgm:pt modelId="{16FA1A87-02D7-4DD1-BDE8-961F139E08B9}" type="pres">
      <dgm:prSet presAssocID="{5804407F-BEAD-4D95-89F3-BB80328D073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C4223F-A152-4745-A92D-9DCE645C2678}" type="pres">
      <dgm:prSet presAssocID="{5804407F-BEAD-4D95-89F3-BB80328D073B}" presName="rootConnector3" presStyleLbl="asst1" presStyleIdx="0" presStyleCnt="1"/>
      <dgm:spPr/>
      <dgm:t>
        <a:bodyPr/>
        <a:lstStyle/>
        <a:p>
          <a:endParaRPr lang="pt-BR"/>
        </a:p>
      </dgm:t>
    </dgm:pt>
    <dgm:pt modelId="{041BDA51-DF9F-445E-9CA9-C5F1D3C1867C}" type="pres">
      <dgm:prSet presAssocID="{5804407F-BEAD-4D95-89F3-BB80328D073B}" presName="hierChild6" presStyleCnt="0"/>
      <dgm:spPr/>
    </dgm:pt>
    <dgm:pt modelId="{69B9BC11-96F3-43FD-87B9-BE9D39439ADD}" type="pres">
      <dgm:prSet presAssocID="{5804407F-BEAD-4D95-89F3-BB80328D073B}" presName="hierChild7" presStyleCnt="0"/>
      <dgm:spPr/>
    </dgm:pt>
  </dgm:ptLst>
  <dgm:cxnLst>
    <dgm:cxn modelId="{DA08FB3F-FC69-4219-9126-975C7307ADDB}" srcId="{A459F05D-877E-4FC6-A1F9-2FC424C93008}" destId="{5804407F-BEAD-4D95-89F3-BB80328D073B}" srcOrd="0" destOrd="0" parTransId="{8B54388F-DEF3-47B1-B37B-422193C63658}" sibTransId="{B73D3A0F-3A7B-401E-A870-BC67635B1C5B}"/>
    <dgm:cxn modelId="{94AED81B-DE1E-444B-BA60-3FF06EA65331}" srcId="{A459F05D-877E-4FC6-A1F9-2FC424C93008}" destId="{46A45529-33C0-49FA-BCBF-7E9CF7D0C7BA}" srcOrd="5" destOrd="0" parTransId="{939E66E2-F8AA-45FD-A708-D8B0C1E7B183}" sibTransId="{0CEB409A-116B-446E-A65C-70D6F0ACE24B}"/>
    <dgm:cxn modelId="{5A21A21E-8E5B-4004-939E-52278F4CFF17}" type="presOf" srcId="{B8A3FAA9-8EF5-42C1-AEB0-07E8F957DC7E}" destId="{E8BD7339-8889-4744-BD8F-22C2CFB462BC}" srcOrd="0" destOrd="0" presId="urn:microsoft.com/office/officeart/2009/3/layout/HorizontalOrganizationChart"/>
    <dgm:cxn modelId="{4046DF52-5188-485B-BC09-603583D27D4B}" type="presOf" srcId="{A490F9E1-9B3D-4396-8EC1-AF27546BBB93}" destId="{D6BB6736-7EFC-49B9-9560-50DD3C790B93}" srcOrd="0" destOrd="0" presId="urn:microsoft.com/office/officeart/2009/3/layout/HorizontalOrganizationChart"/>
    <dgm:cxn modelId="{23B0EBD2-ABC9-4580-8C39-69763A96C691}" type="presOf" srcId="{5FD44607-211E-4C16-91CC-D3710C2A5065}" destId="{BCF181D1-E16A-4395-B499-823750514615}" srcOrd="0" destOrd="0" presId="urn:microsoft.com/office/officeart/2009/3/layout/HorizontalOrganizationChart"/>
    <dgm:cxn modelId="{C34B4CE0-4110-49D3-A86C-6416134D1774}" type="presOf" srcId="{46A45529-33C0-49FA-BCBF-7E9CF7D0C7BA}" destId="{53343192-DBC4-4719-AFAA-6237C7A8A95D}" srcOrd="1" destOrd="0" presId="urn:microsoft.com/office/officeart/2009/3/layout/HorizontalOrganizationChart"/>
    <dgm:cxn modelId="{BC5949C1-D5AC-4C28-A1B2-A123A0D7C3FE}" type="presOf" srcId="{939E66E2-F8AA-45FD-A708-D8B0C1E7B183}" destId="{46D877E0-D495-4239-8D34-71CCF367B4CC}" srcOrd="0" destOrd="0" presId="urn:microsoft.com/office/officeart/2009/3/layout/HorizontalOrganizationChart"/>
    <dgm:cxn modelId="{5D1334CD-AD69-4AB7-80B1-F118DCD112C5}" type="presOf" srcId="{8B54388F-DEF3-47B1-B37B-422193C63658}" destId="{6747C791-708F-4722-94DA-EDD0BE02EBA3}" srcOrd="0" destOrd="0" presId="urn:microsoft.com/office/officeart/2009/3/layout/HorizontalOrganizationChart"/>
    <dgm:cxn modelId="{82B49B85-809F-4730-98BA-F7331A66C16E}" type="presOf" srcId="{C1862A26-5233-4DA9-A2D9-A012221ABFE0}" destId="{7C2C4B7C-381C-42CD-8191-C57085884BB5}" srcOrd="0" destOrd="0" presId="urn:microsoft.com/office/officeart/2009/3/layout/HorizontalOrganizationChart"/>
    <dgm:cxn modelId="{49634571-77A1-48FD-BCB5-56707026044A}" type="presOf" srcId="{C543D287-F999-427F-A88A-3FB563675D2A}" destId="{EBB62D22-CB60-48C3-BAAD-E2B09EDF55B3}" srcOrd="0" destOrd="0" presId="urn:microsoft.com/office/officeart/2009/3/layout/HorizontalOrganizationChart"/>
    <dgm:cxn modelId="{893D2F8B-3BCF-455B-9FD8-28F4D38AC42E}" type="presOf" srcId="{C1862A26-5233-4DA9-A2D9-A012221ABFE0}" destId="{358D76FD-9E9E-4FB3-BE0F-BD5309FC3312}" srcOrd="1" destOrd="0" presId="urn:microsoft.com/office/officeart/2009/3/layout/HorizontalOrganizationChart"/>
    <dgm:cxn modelId="{90FBA11E-2C26-47D2-819C-D6D1706E84DC}" srcId="{A459F05D-877E-4FC6-A1F9-2FC424C93008}" destId="{C543D287-F999-427F-A88A-3FB563675D2A}" srcOrd="4" destOrd="0" parTransId="{09AE57FD-DE25-45FD-8862-96E3EAB6084D}" sibTransId="{2CC79015-D830-485B-90EF-66319D33BBF9}"/>
    <dgm:cxn modelId="{5701A98F-E40F-4F15-9375-6C1E9C9F9F36}" type="presOf" srcId="{DC06F75D-3ED5-4A7B-9690-269317425F1F}" destId="{71AADAB3-43BE-4518-8AC4-DD6773B3D380}" srcOrd="0" destOrd="0" presId="urn:microsoft.com/office/officeart/2009/3/layout/HorizontalOrganizationChart"/>
    <dgm:cxn modelId="{0D10B4C7-140E-4CA7-B7EA-F1546E9D6B22}" type="presOf" srcId="{A459F05D-877E-4FC6-A1F9-2FC424C93008}" destId="{A4D2E159-2411-4BF4-A499-FFC8DAFC6091}" srcOrd="0" destOrd="0" presId="urn:microsoft.com/office/officeart/2009/3/layout/HorizontalOrganizationChart"/>
    <dgm:cxn modelId="{DC333454-1576-4F4E-8065-6BC81AA40AA1}" type="presOf" srcId="{09AE57FD-DE25-45FD-8862-96E3EAB6084D}" destId="{C1AAB75B-661C-4F6F-8B8E-1EA0424F8ABE}" srcOrd="0" destOrd="0" presId="urn:microsoft.com/office/officeart/2009/3/layout/HorizontalOrganizationChart"/>
    <dgm:cxn modelId="{1DC14919-CAB2-4EFB-B61F-9874D48171CF}" type="presOf" srcId="{B59A1A4D-EFF4-43D0-8CB6-C809842BB33B}" destId="{4599CFB5-44D8-49EF-96AC-58482B7AB4AA}" srcOrd="0" destOrd="0" presId="urn:microsoft.com/office/officeart/2009/3/layout/HorizontalOrganizationChart"/>
    <dgm:cxn modelId="{E273AE6E-C57C-4D92-936E-6B1F749B5246}" srcId="{A459F05D-877E-4FC6-A1F9-2FC424C93008}" destId="{C1862A26-5233-4DA9-A2D9-A012221ABFE0}" srcOrd="2" destOrd="0" parTransId="{DC06F75D-3ED5-4A7B-9690-269317425F1F}" sibTransId="{7664E0FE-8E93-46A2-9AD3-1A9C98EC839D}"/>
    <dgm:cxn modelId="{4BF4C446-CBBF-4BA0-BE38-38D6E47F3D73}" type="presOf" srcId="{46A45529-33C0-49FA-BCBF-7E9CF7D0C7BA}" destId="{F87D1E67-4BD5-4EDF-B48E-5738CF9F6E8A}" srcOrd="0" destOrd="0" presId="urn:microsoft.com/office/officeart/2009/3/layout/HorizontalOrganizationChart"/>
    <dgm:cxn modelId="{FFF37C8A-0177-4D97-9C13-C5A42F5F34DC}" type="presOf" srcId="{B8A3FAA9-8EF5-42C1-AEB0-07E8F957DC7E}" destId="{0B11F14E-A6A7-405B-A0D0-89515ECB4F5B}" srcOrd="1" destOrd="0" presId="urn:microsoft.com/office/officeart/2009/3/layout/HorizontalOrganizationChart"/>
    <dgm:cxn modelId="{86214247-B936-4D8E-B1FA-B17CEED52FA4}" srcId="{A459F05D-877E-4FC6-A1F9-2FC424C93008}" destId="{B8A3FAA9-8EF5-42C1-AEB0-07E8F957DC7E}" srcOrd="3" destOrd="0" parTransId="{B59A1A4D-EFF4-43D0-8CB6-C809842BB33B}" sibTransId="{DEC9010A-DBE6-41E2-93C0-70F8D4E450E0}"/>
    <dgm:cxn modelId="{FD6B7FAC-5FD1-4D40-BFA0-8656785115CE}" srcId="{A459F05D-877E-4FC6-A1F9-2FC424C93008}" destId="{7C503640-FBED-45C2-B7A0-E244DA4B8679}" srcOrd="1" destOrd="0" parTransId="{5FD44607-211E-4C16-91CC-D3710C2A5065}" sibTransId="{27FAB9DD-4D82-493D-9A3C-4E9C1970AF75}"/>
    <dgm:cxn modelId="{ECD4B1B8-4143-473A-BAE4-B6D99B3BD859}" type="presOf" srcId="{5804407F-BEAD-4D95-89F3-BB80328D073B}" destId="{16FA1A87-02D7-4DD1-BDE8-961F139E08B9}" srcOrd="0" destOrd="0" presId="urn:microsoft.com/office/officeart/2009/3/layout/HorizontalOrganizationChart"/>
    <dgm:cxn modelId="{EABB2771-2000-4E8C-8B7C-59A0976A66C6}" type="presOf" srcId="{7C503640-FBED-45C2-B7A0-E244DA4B8679}" destId="{35E18DB9-62DD-4F10-8771-96654B40212A}" srcOrd="0" destOrd="0" presId="urn:microsoft.com/office/officeart/2009/3/layout/HorizontalOrganizationChart"/>
    <dgm:cxn modelId="{6B64A78A-EBF9-4DEA-9D92-018B574DB312}" type="presOf" srcId="{7C503640-FBED-45C2-B7A0-E244DA4B8679}" destId="{B9D681BB-403F-460E-973B-3B92E12D1BB8}" srcOrd="1" destOrd="0" presId="urn:microsoft.com/office/officeart/2009/3/layout/HorizontalOrganizationChart"/>
    <dgm:cxn modelId="{02A25ABA-97FB-4497-91BD-EDDDBC634320}" type="presOf" srcId="{5804407F-BEAD-4D95-89F3-BB80328D073B}" destId="{92C4223F-A152-4745-A92D-9DCE645C2678}" srcOrd="1" destOrd="0" presId="urn:microsoft.com/office/officeart/2009/3/layout/HorizontalOrganizationChart"/>
    <dgm:cxn modelId="{7386C17B-3AF1-455C-9F92-188E012E9380}" type="presOf" srcId="{C543D287-F999-427F-A88A-3FB563675D2A}" destId="{1B025C7B-CE0F-41B7-B355-E7CD9C9EA372}" srcOrd="1" destOrd="0" presId="urn:microsoft.com/office/officeart/2009/3/layout/HorizontalOrganizationChart"/>
    <dgm:cxn modelId="{BB3E2C0E-A5C8-4887-86EE-76CEBDF07F97}" type="presOf" srcId="{A459F05D-877E-4FC6-A1F9-2FC424C93008}" destId="{733283AE-97D6-4118-8DD7-274AE07DCD4A}" srcOrd="1" destOrd="0" presId="urn:microsoft.com/office/officeart/2009/3/layout/HorizontalOrganizationChart"/>
    <dgm:cxn modelId="{63917D93-4F83-4575-B9EC-E15CBA40F463}" srcId="{A490F9E1-9B3D-4396-8EC1-AF27546BBB93}" destId="{A459F05D-877E-4FC6-A1F9-2FC424C93008}" srcOrd="0" destOrd="0" parTransId="{8F9270B9-9DC6-4433-89A1-860514C70482}" sibTransId="{DF8B0C34-CEA4-486B-96BA-FB088DA226E2}"/>
    <dgm:cxn modelId="{A960B0AC-5EB4-485D-8CD9-D5397EE6DEF9}" type="presParOf" srcId="{D6BB6736-7EFC-49B9-9560-50DD3C790B93}" destId="{BE4DB6B5-831B-4291-AD37-5E7AFAA8C09D}" srcOrd="0" destOrd="0" presId="urn:microsoft.com/office/officeart/2009/3/layout/HorizontalOrganizationChart"/>
    <dgm:cxn modelId="{972D3E0C-D481-4B99-B40E-FAE39A8A0729}" type="presParOf" srcId="{BE4DB6B5-831B-4291-AD37-5E7AFAA8C09D}" destId="{97F8CDAD-EA88-42B4-9C83-028E0FD05403}" srcOrd="0" destOrd="0" presId="urn:microsoft.com/office/officeart/2009/3/layout/HorizontalOrganizationChart"/>
    <dgm:cxn modelId="{464A45F8-9F6E-40C7-9CDD-0622DF04EECB}" type="presParOf" srcId="{97F8CDAD-EA88-42B4-9C83-028E0FD05403}" destId="{A4D2E159-2411-4BF4-A499-FFC8DAFC6091}" srcOrd="0" destOrd="0" presId="urn:microsoft.com/office/officeart/2009/3/layout/HorizontalOrganizationChart"/>
    <dgm:cxn modelId="{DEE84A6C-E07A-41F5-A106-CC999C99E582}" type="presParOf" srcId="{97F8CDAD-EA88-42B4-9C83-028E0FD05403}" destId="{733283AE-97D6-4118-8DD7-274AE07DCD4A}" srcOrd="1" destOrd="0" presId="urn:microsoft.com/office/officeart/2009/3/layout/HorizontalOrganizationChart"/>
    <dgm:cxn modelId="{721457DD-A21F-46E2-8665-0B27FE1B6BA0}" type="presParOf" srcId="{BE4DB6B5-831B-4291-AD37-5E7AFAA8C09D}" destId="{7FBF90A0-DA0A-4E24-9723-F74DC5B57AC6}" srcOrd="1" destOrd="0" presId="urn:microsoft.com/office/officeart/2009/3/layout/HorizontalOrganizationChart"/>
    <dgm:cxn modelId="{1EF3BE4E-901C-40E9-8319-723F5AFABB26}" type="presParOf" srcId="{7FBF90A0-DA0A-4E24-9723-F74DC5B57AC6}" destId="{BCF181D1-E16A-4395-B499-823750514615}" srcOrd="0" destOrd="0" presId="urn:microsoft.com/office/officeart/2009/3/layout/HorizontalOrganizationChart"/>
    <dgm:cxn modelId="{282BD955-B7D6-4457-AFBA-834948430E22}" type="presParOf" srcId="{7FBF90A0-DA0A-4E24-9723-F74DC5B57AC6}" destId="{FFD1F816-AABB-4566-B2AD-E3425E889897}" srcOrd="1" destOrd="0" presId="urn:microsoft.com/office/officeart/2009/3/layout/HorizontalOrganizationChart"/>
    <dgm:cxn modelId="{5C794154-A2FB-4F00-884E-BD5E575766FB}" type="presParOf" srcId="{FFD1F816-AABB-4566-B2AD-E3425E889897}" destId="{8EE81DC9-751C-42C1-853B-DC6C4B6F0634}" srcOrd="0" destOrd="0" presId="urn:microsoft.com/office/officeart/2009/3/layout/HorizontalOrganizationChart"/>
    <dgm:cxn modelId="{010D73AC-1B2C-41F6-A89D-E149744BCB11}" type="presParOf" srcId="{8EE81DC9-751C-42C1-853B-DC6C4B6F0634}" destId="{35E18DB9-62DD-4F10-8771-96654B40212A}" srcOrd="0" destOrd="0" presId="urn:microsoft.com/office/officeart/2009/3/layout/HorizontalOrganizationChart"/>
    <dgm:cxn modelId="{0F469D03-D184-4424-B8BE-60DDE9ED0BAA}" type="presParOf" srcId="{8EE81DC9-751C-42C1-853B-DC6C4B6F0634}" destId="{B9D681BB-403F-460E-973B-3B92E12D1BB8}" srcOrd="1" destOrd="0" presId="urn:microsoft.com/office/officeart/2009/3/layout/HorizontalOrganizationChart"/>
    <dgm:cxn modelId="{D59E5096-A5FB-4C5F-A2BF-5DE26A4D76DF}" type="presParOf" srcId="{FFD1F816-AABB-4566-B2AD-E3425E889897}" destId="{39E6D422-122C-4213-B6DF-0A829A0F36F1}" srcOrd="1" destOrd="0" presId="urn:microsoft.com/office/officeart/2009/3/layout/HorizontalOrganizationChart"/>
    <dgm:cxn modelId="{DAC34117-BF27-4771-B55E-7B7E19DDD3C1}" type="presParOf" srcId="{FFD1F816-AABB-4566-B2AD-E3425E889897}" destId="{34F2F8B1-AF7A-423D-BC08-2C1DFB26EB7D}" srcOrd="2" destOrd="0" presId="urn:microsoft.com/office/officeart/2009/3/layout/HorizontalOrganizationChart"/>
    <dgm:cxn modelId="{B7593C60-D863-4C50-9796-AD67EB546064}" type="presParOf" srcId="{7FBF90A0-DA0A-4E24-9723-F74DC5B57AC6}" destId="{71AADAB3-43BE-4518-8AC4-DD6773B3D380}" srcOrd="2" destOrd="0" presId="urn:microsoft.com/office/officeart/2009/3/layout/HorizontalOrganizationChart"/>
    <dgm:cxn modelId="{09CC9264-0640-46B5-8A4D-455E6C071A28}" type="presParOf" srcId="{7FBF90A0-DA0A-4E24-9723-F74DC5B57AC6}" destId="{D7E2731A-F065-4851-9656-EAF9F4D6C8DB}" srcOrd="3" destOrd="0" presId="urn:microsoft.com/office/officeart/2009/3/layout/HorizontalOrganizationChart"/>
    <dgm:cxn modelId="{68C7D078-9FA9-4719-9234-D85A64C53B6A}" type="presParOf" srcId="{D7E2731A-F065-4851-9656-EAF9F4D6C8DB}" destId="{EEA1E887-033F-4C3A-A9E8-D6C557279D2E}" srcOrd="0" destOrd="0" presId="urn:microsoft.com/office/officeart/2009/3/layout/HorizontalOrganizationChart"/>
    <dgm:cxn modelId="{9BFE3F3E-F225-4586-B27D-7969939D6333}" type="presParOf" srcId="{EEA1E887-033F-4C3A-A9E8-D6C557279D2E}" destId="{7C2C4B7C-381C-42CD-8191-C57085884BB5}" srcOrd="0" destOrd="0" presId="urn:microsoft.com/office/officeart/2009/3/layout/HorizontalOrganizationChart"/>
    <dgm:cxn modelId="{2D836F89-3613-4C9D-9558-9D4E4CCA3FEE}" type="presParOf" srcId="{EEA1E887-033F-4C3A-A9E8-D6C557279D2E}" destId="{358D76FD-9E9E-4FB3-BE0F-BD5309FC3312}" srcOrd="1" destOrd="0" presId="urn:microsoft.com/office/officeart/2009/3/layout/HorizontalOrganizationChart"/>
    <dgm:cxn modelId="{1A136518-B562-42BA-A13C-A3AFCD70D6C1}" type="presParOf" srcId="{D7E2731A-F065-4851-9656-EAF9F4D6C8DB}" destId="{B90C6B41-A1E5-44DB-A182-7489EA3A6A2A}" srcOrd="1" destOrd="0" presId="urn:microsoft.com/office/officeart/2009/3/layout/HorizontalOrganizationChart"/>
    <dgm:cxn modelId="{2C1B090D-A337-4936-9DEE-BC01B5B0A398}" type="presParOf" srcId="{D7E2731A-F065-4851-9656-EAF9F4D6C8DB}" destId="{AE879248-5ACE-4F3A-8C74-B12BE85B4A58}" srcOrd="2" destOrd="0" presId="urn:microsoft.com/office/officeart/2009/3/layout/HorizontalOrganizationChart"/>
    <dgm:cxn modelId="{CDBCCF0F-1E7B-4BEE-9843-4294C6C6B752}" type="presParOf" srcId="{7FBF90A0-DA0A-4E24-9723-F74DC5B57AC6}" destId="{4599CFB5-44D8-49EF-96AC-58482B7AB4AA}" srcOrd="4" destOrd="0" presId="urn:microsoft.com/office/officeart/2009/3/layout/HorizontalOrganizationChart"/>
    <dgm:cxn modelId="{91506200-F92E-4D67-B5F4-77BE25B97027}" type="presParOf" srcId="{7FBF90A0-DA0A-4E24-9723-F74DC5B57AC6}" destId="{2DD38C7D-0966-4FC3-A27E-E366B1A9E6B8}" srcOrd="5" destOrd="0" presId="urn:microsoft.com/office/officeart/2009/3/layout/HorizontalOrganizationChart"/>
    <dgm:cxn modelId="{38D11EC4-6BD2-4223-ADE4-AA3A1818BDA6}" type="presParOf" srcId="{2DD38C7D-0966-4FC3-A27E-E366B1A9E6B8}" destId="{00AE5217-8292-4785-8C5D-03CE8DCD467E}" srcOrd="0" destOrd="0" presId="urn:microsoft.com/office/officeart/2009/3/layout/HorizontalOrganizationChart"/>
    <dgm:cxn modelId="{7B195114-758D-4F22-9475-CF7930211940}" type="presParOf" srcId="{00AE5217-8292-4785-8C5D-03CE8DCD467E}" destId="{E8BD7339-8889-4744-BD8F-22C2CFB462BC}" srcOrd="0" destOrd="0" presId="urn:microsoft.com/office/officeart/2009/3/layout/HorizontalOrganizationChart"/>
    <dgm:cxn modelId="{5E5D16B5-F05B-42C4-8B68-C10CF41DF839}" type="presParOf" srcId="{00AE5217-8292-4785-8C5D-03CE8DCD467E}" destId="{0B11F14E-A6A7-405B-A0D0-89515ECB4F5B}" srcOrd="1" destOrd="0" presId="urn:microsoft.com/office/officeart/2009/3/layout/HorizontalOrganizationChart"/>
    <dgm:cxn modelId="{C09CCACA-2C64-42C1-9E1C-DE2A9B0ACAC9}" type="presParOf" srcId="{2DD38C7D-0966-4FC3-A27E-E366B1A9E6B8}" destId="{A34C36D2-ABFA-4CDC-9F4E-B6C5F0DD3FE4}" srcOrd="1" destOrd="0" presId="urn:microsoft.com/office/officeart/2009/3/layout/HorizontalOrganizationChart"/>
    <dgm:cxn modelId="{5F0C0A7B-E4DD-4C59-AC1E-93128AB6EB29}" type="presParOf" srcId="{2DD38C7D-0966-4FC3-A27E-E366B1A9E6B8}" destId="{F700D13F-35A2-409D-95EA-457DE5873D97}" srcOrd="2" destOrd="0" presId="urn:microsoft.com/office/officeart/2009/3/layout/HorizontalOrganizationChart"/>
    <dgm:cxn modelId="{844A7E8D-B4B1-4E63-80D0-CAB0BE7DED05}" type="presParOf" srcId="{7FBF90A0-DA0A-4E24-9723-F74DC5B57AC6}" destId="{C1AAB75B-661C-4F6F-8B8E-1EA0424F8ABE}" srcOrd="6" destOrd="0" presId="urn:microsoft.com/office/officeart/2009/3/layout/HorizontalOrganizationChart"/>
    <dgm:cxn modelId="{922B1B49-82AA-4325-ABF2-D232AB2B74BF}" type="presParOf" srcId="{7FBF90A0-DA0A-4E24-9723-F74DC5B57AC6}" destId="{05C331E0-33DA-4FEE-B0E5-B75E809C2B9C}" srcOrd="7" destOrd="0" presId="urn:microsoft.com/office/officeart/2009/3/layout/HorizontalOrganizationChart"/>
    <dgm:cxn modelId="{5AF1937A-90A8-4989-867B-98CA5A16D2D6}" type="presParOf" srcId="{05C331E0-33DA-4FEE-B0E5-B75E809C2B9C}" destId="{E4937D2C-09FF-4B5B-AC2D-B626F696EC76}" srcOrd="0" destOrd="0" presId="urn:microsoft.com/office/officeart/2009/3/layout/HorizontalOrganizationChart"/>
    <dgm:cxn modelId="{1A3D52A9-9B08-4D4C-9E0F-39480A8A9AA3}" type="presParOf" srcId="{E4937D2C-09FF-4B5B-AC2D-B626F696EC76}" destId="{EBB62D22-CB60-48C3-BAAD-E2B09EDF55B3}" srcOrd="0" destOrd="0" presId="urn:microsoft.com/office/officeart/2009/3/layout/HorizontalOrganizationChart"/>
    <dgm:cxn modelId="{406E907F-A642-4C74-AE85-2A7C0A578FC5}" type="presParOf" srcId="{E4937D2C-09FF-4B5B-AC2D-B626F696EC76}" destId="{1B025C7B-CE0F-41B7-B355-E7CD9C9EA372}" srcOrd="1" destOrd="0" presId="urn:microsoft.com/office/officeart/2009/3/layout/HorizontalOrganizationChart"/>
    <dgm:cxn modelId="{16C1CC8D-AB3D-4311-B470-219F71B8D0EA}" type="presParOf" srcId="{05C331E0-33DA-4FEE-B0E5-B75E809C2B9C}" destId="{E2D70153-B764-4083-9981-706BF229DCC3}" srcOrd="1" destOrd="0" presId="urn:microsoft.com/office/officeart/2009/3/layout/HorizontalOrganizationChart"/>
    <dgm:cxn modelId="{3B2269FC-7CCC-4068-83D7-97033608F133}" type="presParOf" srcId="{05C331E0-33DA-4FEE-B0E5-B75E809C2B9C}" destId="{0C7D698E-F063-48F8-B194-843A24A9366C}" srcOrd="2" destOrd="0" presId="urn:microsoft.com/office/officeart/2009/3/layout/HorizontalOrganizationChart"/>
    <dgm:cxn modelId="{651B89CE-9EBC-4DFE-90A4-7E52BE21D1EB}" type="presParOf" srcId="{7FBF90A0-DA0A-4E24-9723-F74DC5B57AC6}" destId="{46D877E0-D495-4239-8D34-71CCF367B4CC}" srcOrd="8" destOrd="0" presId="urn:microsoft.com/office/officeart/2009/3/layout/HorizontalOrganizationChart"/>
    <dgm:cxn modelId="{DBBC453C-DD2E-4B0E-B40A-68080515604E}" type="presParOf" srcId="{7FBF90A0-DA0A-4E24-9723-F74DC5B57AC6}" destId="{4A6C3CD1-7A0A-408C-A90E-804A1E6B38AE}" srcOrd="9" destOrd="0" presId="urn:microsoft.com/office/officeart/2009/3/layout/HorizontalOrganizationChart"/>
    <dgm:cxn modelId="{16B5237B-9586-4220-9FF6-053D41C87CC9}" type="presParOf" srcId="{4A6C3CD1-7A0A-408C-A90E-804A1E6B38AE}" destId="{66604085-F331-478A-9E10-0854DFE6068F}" srcOrd="0" destOrd="0" presId="urn:microsoft.com/office/officeart/2009/3/layout/HorizontalOrganizationChart"/>
    <dgm:cxn modelId="{00B121D2-6A8E-4267-A1EC-72E7EEC34612}" type="presParOf" srcId="{66604085-F331-478A-9E10-0854DFE6068F}" destId="{F87D1E67-4BD5-4EDF-B48E-5738CF9F6E8A}" srcOrd="0" destOrd="0" presId="urn:microsoft.com/office/officeart/2009/3/layout/HorizontalOrganizationChart"/>
    <dgm:cxn modelId="{7D030A7F-E6F1-4BE4-9C98-8DEBFCE547DE}" type="presParOf" srcId="{66604085-F331-478A-9E10-0854DFE6068F}" destId="{53343192-DBC4-4719-AFAA-6237C7A8A95D}" srcOrd="1" destOrd="0" presId="urn:microsoft.com/office/officeart/2009/3/layout/HorizontalOrganizationChart"/>
    <dgm:cxn modelId="{5A7DE861-89B5-47ED-B579-193A629AB2B9}" type="presParOf" srcId="{4A6C3CD1-7A0A-408C-A90E-804A1E6B38AE}" destId="{F6E4CF09-C102-4193-A774-32282A34A4D4}" srcOrd="1" destOrd="0" presId="urn:microsoft.com/office/officeart/2009/3/layout/HorizontalOrganizationChart"/>
    <dgm:cxn modelId="{F24ACE1A-96EC-4462-9AFC-E130A70E0FB4}" type="presParOf" srcId="{4A6C3CD1-7A0A-408C-A90E-804A1E6B38AE}" destId="{9D57D3DD-7A97-4236-847A-DCC329D84989}" srcOrd="2" destOrd="0" presId="urn:microsoft.com/office/officeart/2009/3/layout/HorizontalOrganizationChart"/>
    <dgm:cxn modelId="{580CAABA-BF54-4885-99F6-F3078A8EFBD5}" type="presParOf" srcId="{BE4DB6B5-831B-4291-AD37-5E7AFAA8C09D}" destId="{E1ED47B6-5CB5-43D2-A60D-C817812F4CCF}" srcOrd="2" destOrd="0" presId="urn:microsoft.com/office/officeart/2009/3/layout/HorizontalOrganizationChart"/>
    <dgm:cxn modelId="{81D8BDDD-66FE-48F3-9321-FAB8D5CC3AEC}" type="presParOf" srcId="{E1ED47B6-5CB5-43D2-A60D-C817812F4CCF}" destId="{6747C791-708F-4722-94DA-EDD0BE02EBA3}" srcOrd="0" destOrd="0" presId="urn:microsoft.com/office/officeart/2009/3/layout/HorizontalOrganizationChart"/>
    <dgm:cxn modelId="{572AF77B-68B9-414B-BBDC-5E500784A5FD}" type="presParOf" srcId="{E1ED47B6-5CB5-43D2-A60D-C817812F4CCF}" destId="{5B346150-3216-4968-AC00-981C3A3A7576}" srcOrd="1" destOrd="0" presId="urn:microsoft.com/office/officeart/2009/3/layout/HorizontalOrganizationChart"/>
    <dgm:cxn modelId="{AEFB4E53-6440-4CBD-AEBE-36BE544064CD}" type="presParOf" srcId="{5B346150-3216-4968-AC00-981C3A3A7576}" destId="{9F32512C-8E1D-4AD6-9CE1-5CE7F7831E5C}" srcOrd="0" destOrd="0" presId="urn:microsoft.com/office/officeart/2009/3/layout/HorizontalOrganizationChart"/>
    <dgm:cxn modelId="{3C043AF6-7B73-4901-BC05-94FB3C198221}" type="presParOf" srcId="{9F32512C-8E1D-4AD6-9CE1-5CE7F7831E5C}" destId="{16FA1A87-02D7-4DD1-BDE8-961F139E08B9}" srcOrd="0" destOrd="0" presId="urn:microsoft.com/office/officeart/2009/3/layout/HorizontalOrganizationChart"/>
    <dgm:cxn modelId="{BE90352D-2BB2-490C-B28C-5BF44C0E2D17}" type="presParOf" srcId="{9F32512C-8E1D-4AD6-9CE1-5CE7F7831E5C}" destId="{92C4223F-A152-4745-A92D-9DCE645C2678}" srcOrd="1" destOrd="0" presId="urn:microsoft.com/office/officeart/2009/3/layout/HorizontalOrganizationChart"/>
    <dgm:cxn modelId="{225AEBA7-DD81-4B4D-92C5-E41E7074D689}" type="presParOf" srcId="{5B346150-3216-4968-AC00-981C3A3A7576}" destId="{041BDA51-DF9F-445E-9CA9-C5F1D3C1867C}" srcOrd="1" destOrd="0" presId="urn:microsoft.com/office/officeart/2009/3/layout/HorizontalOrganizationChart"/>
    <dgm:cxn modelId="{1D50FE02-09B7-4622-A93C-6F327B205E85}" type="presParOf" srcId="{5B346150-3216-4968-AC00-981C3A3A7576}" destId="{69B9BC11-96F3-43FD-87B9-BE9D39439A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6AE91A-C1FD-401F-BCFA-95B108177CC7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6D1A972-B154-49AA-BDF1-E1971DDA46B4}">
      <dgm:prSet phldrT="[Texto]"/>
      <dgm:spPr/>
      <dgm:t>
        <a:bodyPr/>
        <a:lstStyle/>
        <a:p>
          <a:r>
            <a:rPr lang="pt-BR" dirty="0" smtClean="0"/>
            <a:t>ATIVO</a:t>
          </a:r>
          <a:endParaRPr lang="pt-BR" dirty="0"/>
        </a:p>
      </dgm:t>
    </dgm:pt>
    <dgm:pt modelId="{FD437AC4-27D2-401F-9E98-12D0490203E3}" type="parTrans" cxnId="{5C414A33-865D-49CC-AFA8-A1CDE5F191EE}">
      <dgm:prSet/>
      <dgm:spPr/>
      <dgm:t>
        <a:bodyPr/>
        <a:lstStyle/>
        <a:p>
          <a:endParaRPr lang="pt-BR"/>
        </a:p>
      </dgm:t>
    </dgm:pt>
    <dgm:pt modelId="{EA7A57BD-720A-4F88-B5C0-4EA4F3913DA7}" type="sibTrans" cxnId="{5C414A33-865D-49CC-AFA8-A1CDE5F191EE}">
      <dgm:prSet/>
      <dgm:spPr/>
      <dgm:t>
        <a:bodyPr/>
        <a:lstStyle/>
        <a:p>
          <a:endParaRPr lang="pt-BR"/>
        </a:p>
      </dgm:t>
    </dgm:pt>
    <dgm:pt modelId="{054D175E-F600-4F86-8189-0ED22292E637}">
      <dgm:prSet phldrT="[Texto]"/>
      <dgm:spPr/>
      <dgm:t>
        <a:bodyPr/>
        <a:lstStyle/>
        <a:p>
          <a:r>
            <a:rPr lang="pt-BR" dirty="0" smtClean="0"/>
            <a:t>INATIVO</a:t>
          </a:r>
          <a:endParaRPr lang="pt-BR" dirty="0"/>
        </a:p>
      </dgm:t>
    </dgm:pt>
    <dgm:pt modelId="{D4D627C1-9847-4C4B-B95D-817349D7A547}" type="parTrans" cxnId="{3DDEF732-C0BC-4B5E-AD06-97F632509909}">
      <dgm:prSet/>
      <dgm:spPr/>
      <dgm:t>
        <a:bodyPr/>
        <a:lstStyle/>
        <a:p>
          <a:endParaRPr lang="pt-BR"/>
        </a:p>
      </dgm:t>
    </dgm:pt>
    <dgm:pt modelId="{E2BE2E7B-3C3C-495D-828D-4FE65F820834}" type="sibTrans" cxnId="{3DDEF732-C0BC-4B5E-AD06-97F632509909}">
      <dgm:prSet/>
      <dgm:spPr/>
      <dgm:t>
        <a:bodyPr/>
        <a:lstStyle/>
        <a:p>
          <a:endParaRPr lang="pt-BR"/>
        </a:p>
      </dgm:t>
    </dgm:pt>
    <dgm:pt modelId="{8382CDD8-3D25-4829-AC25-83503F33A3C3}" type="pres">
      <dgm:prSet presAssocID="{FA6AE91A-C1FD-401F-BCFA-95B108177C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A47E0D5-CADE-47E7-AE92-61E5845BD981}" type="pres">
      <dgm:prSet presAssocID="{FA6AE91A-C1FD-401F-BCFA-95B108177CC7}" presName="ribbon" presStyleLbl="node1" presStyleIdx="0" presStyleCnt="1"/>
      <dgm:spPr/>
    </dgm:pt>
    <dgm:pt modelId="{32B8BA0E-94D6-4E2B-AC36-336237B0759C}" type="pres">
      <dgm:prSet presAssocID="{FA6AE91A-C1FD-401F-BCFA-95B108177CC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009303-0C7F-4697-BDAF-51216AC23778}" type="pres">
      <dgm:prSet presAssocID="{FA6AE91A-C1FD-401F-BCFA-95B108177CC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FC21D1-9DF6-47DB-9669-C1840C1BB0DD}" type="presOf" srcId="{054D175E-F600-4F86-8189-0ED22292E637}" destId="{0B009303-0C7F-4697-BDAF-51216AC23778}" srcOrd="0" destOrd="0" presId="urn:microsoft.com/office/officeart/2005/8/layout/arrow6"/>
    <dgm:cxn modelId="{31BC1C6C-69E4-4518-B8DD-83E60B03BF79}" type="presOf" srcId="{FA6AE91A-C1FD-401F-BCFA-95B108177CC7}" destId="{8382CDD8-3D25-4829-AC25-83503F33A3C3}" srcOrd="0" destOrd="0" presId="urn:microsoft.com/office/officeart/2005/8/layout/arrow6"/>
    <dgm:cxn modelId="{5C414A33-865D-49CC-AFA8-A1CDE5F191EE}" srcId="{FA6AE91A-C1FD-401F-BCFA-95B108177CC7}" destId="{E6D1A972-B154-49AA-BDF1-E1971DDA46B4}" srcOrd="0" destOrd="0" parTransId="{FD437AC4-27D2-401F-9E98-12D0490203E3}" sibTransId="{EA7A57BD-720A-4F88-B5C0-4EA4F3913DA7}"/>
    <dgm:cxn modelId="{3DDEF732-C0BC-4B5E-AD06-97F632509909}" srcId="{FA6AE91A-C1FD-401F-BCFA-95B108177CC7}" destId="{054D175E-F600-4F86-8189-0ED22292E637}" srcOrd="1" destOrd="0" parTransId="{D4D627C1-9847-4C4B-B95D-817349D7A547}" sibTransId="{E2BE2E7B-3C3C-495D-828D-4FE65F820834}"/>
    <dgm:cxn modelId="{14615EDA-3944-4BD3-9315-ED8E37B2AA06}" type="presOf" srcId="{E6D1A972-B154-49AA-BDF1-E1971DDA46B4}" destId="{32B8BA0E-94D6-4E2B-AC36-336237B0759C}" srcOrd="0" destOrd="0" presId="urn:microsoft.com/office/officeart/2005/8/layout/arrow6"/>
    <dgm:cxn modelId="{1FE3C817-E772-49F3-95FA-6961F6ED2681}" type="presParOf" srcId="{8382CDD8-3D25-4829-AC25-83503F33A3C3}" destId="{7A47E0D5-CADE-47E7-AE92-61E5845BD981}" srcOrd="0" destOrd="0" presId="urn:microsoft.com/office/officeart/2005/8/layout/arrow6"/>
    <dgm:cxn modelId="{1CC39B70-8203-4BBC-8584-7C630A6A702D}" type="presParOf" srcId="{8382CDD8-3D25-4829-AC25-83503F33A3C3}" destId="{32B8BA0E-94D6-4E2B-AC36-336237B0759C}" srcOrd="1" destOrd="0" presId="urn:microsoft.com/office/officeart/2005/8/layout/arrow6"/>
    <dgm:cxn modelId="{0230C0B7-7DF0-4E82-9A02-F11586B40B6F}" type="presParOf" srcId="{8382CDD8-3D25-4829-AC25-83503F33A3C3}" destId="{0B009303-0C7F-4697-BDAF-51216AC2377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C2D0A5-6E13-475A-B8CF-4CEC9FCA60C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09829C-22E1-4B94-A95D-9AB24EA21161}">
      <dgm:prSet phldrT="[Texto]" custT="1"/>
      <dgm:spPr/>
      <dgm:t>
        <a:bodyPr/>
        <a:lstStyle/>
        <a:p>
          <a:r>
            <a:rPr lang="pt-BR" sz="2700" dirty="0" smtClean="0"/>
            <a:t>3 anos a mais (vive)</a:t>
          </a:r>
          <a:endParaRPr lang="pt-BR" sz="2700" dirty="0"/>
        </a:p>
      </dgm:t>
    </dgm:pt>
    <dgm:pt modelId="{86CBCAA8-F291-4A85-8DFA-4B440D33A4C5}" type="parTrans" cxnId="{2C52D361-69AD-40F8-88FA-BFBF13C50491}">
      <dgm:prSet/>
      <dgm:spPr/>
      <dgm:t>
        <a:bodyPr/>
        <a:lstStyle/>
        <a:p>
          <a:endParaRPr lang="pt-BR"/>
        </a:p>
      </dgm:t>
    </dgm:pt>
    <dgm:pt modelId="{AB05DD0A-0951-4D18-B5FF-EF8988F083BC}" type="sibTrans" cxnId="{2C52D361-69AD-40F8-88FA-BFBF13C50491}">
      <dgm:prSet/>
      <dgm:spPr/>
      <dgm:t>
        <a:bodyPr/>
        <a:lstStyle/>
        <a:p>
          <a:endParaRPr lang="pt-BR"/>
        </a:p>
      </dgm:t>
    </dgm:pt>
    <dgm:pt modelId="{6140DEF8-A318-415B-9F21-2502AFB834BE}" type="pres">
      <dgm:prSet presAssocID="{19C2D0A5-6E13-475A-B8CF-4CEC9FCA60C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9DD17895-22A6-4184-BE2A-BF4519086F03}" type="pres">
      <dgm:prSet presAssocID="{1309829C-22E1-4B94-A95D-9AB24EA21161}" presName="parenttextcomposite" presStyleCnt="0"/>
      <dgm:spPr/>
    </dgm:pt>
    <dgm:pt modelId="{75699EDD-87F1-48F6-BF4E-015E52C8D8F9}" type="pres">
      <dgm:prSet presAssocID="{1309829C-22E1-4B94-A95D-9AB24EA21161}" presName="parenttext" presStyleLbl="revTx" presStyleIdx="0" presStyleCnt="1" custScaleX="111220" custScaleY="365650" custLinFactY="200000" custLinFactNeighborX="-10374" custLinFactNeighborY="22315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82379C-64D6-4EFF-AAD3-21C46041B0F8}" type="pres">
      <dgm:prSet presAssocID="{1309829C-22E1-4B94-A95D-9AB24EA21161}" presName="parallelogramComposite" presStyleCnt="0"/>
      <dgm:spPr/>
    </dgm:pt>
    <dgm:pt modelId="{6408B133-86EB-4BBD-A12E-8636C89BAF13}" type="pres">
      <dgm:prSet presAssocID="{1309829C-22E1-4B94-A95D-9AB24EA21161}" presName="parallelogram1" presStyleLbl="alignNode1" presStyleIdx="0" presStyleCnt="7"/>
      <dgm:spPr/>
    </dgm:pt>
    <dgm:pt modelId="{6F93C2C1-5D0B-4D3D-B90B-C3402186A2F8}" type="pres">
      <dgm:prSet presAssocID="{1309829C-22E1-4B94-A95D-9AB24EA21161}" presName="parallelogram2" presStyleLbl="alignNode1" presStyleIdx="1" presStyleCnt="7"/>
      <dgm:spPr/>
    </dgm:pt>
    <dgm:pt modelId="{2775DEC4-0D6A-4B84-BEF7-0B2C7A9DD1B8}" type="pres">
      <dgm:prSet presAssocID="{1309829C-22E1-4B94-A95D-9AB24EA21161}" presName="parallelogram3" presStyleLbl="alignNode1" presStyleIdx="2" presStyleCnt="7"/>
      <dgm:spPr/>
    </dgm:pt>
    <dgm:pt modelId="{06FF001C-6A13-42B8-AA12-FC6D7D6040B4}" type="pres">
      <dgm:prSet presAssocID="{1309829C-22E1-4B94-A95D-9AB24EA21161}" presName="parallelogram4" presStyleLbl="alignNode1" presStyleIdx="3" presStyleCnt="7"/>
      <dgm:spPr/>
    </dgm:pt>
    <dgm:pt modelId="{E0ECA4EB-9F1B-4ED0-95A5-022E06065E2A}" type="pres">
      <dgm:prSet presAssocID="{1309829C-22E1-4B94-A95D-9AB24EA21161}" presName="parallelogram5" presStyleLbl="alignNode1" presStyleIdx="4" presStyleCnt="7"/>
      <dgm:spPr/>
    </dgm:pt>
    <dgm:pt modelId="{1765A88E-2EB9-43E6-9D0E-EFDB12C6C1CC}" type="pres">
      <dgm:prSet presAssocID="{1309829C-22E1-4B94-A95D-9AB24EA21161}" presName="parallelogram6" presStyleLbl="alignNode1" presStyleIdx="5" presStyleCnt="7"/>
      <dgm:spPr/>
    </dgm:pt>
    <dgm:pt modelId="{D0D1ACE6-FE72-4BE2-BC2A-7943E50B3130}" type="pres">
      <dgm:prSet presAssocID="{1309829C-22E1-4B94-A95D-9AB24EA21161}" presName="parallelogram7" presStyleLbl="alignNode1" presStyleIdx="6" presStyleCnt="7"/>
      <dgm:spPr/>
    </dgm:pt>
  </dgm:ptLst>
  <dgm:cxnLst>
    <dgm:cxn modelId="{A9925C0A-7085-4882-B9E4-D2A410540D9C}" type="presOf" srcId="{19C2D0A5-6E13-475A-B8CF-4CEC9FCA60C0}" destId="{6140DEF8-A318-415B-9F21-2502AFB834BE}" srcOrd="0" destOrd="0" presId="urn:microsoft.com/office/officeart/2008/layout/VerticalAccentList"/>
    <dgm:cxn modelId="{F3FFAE8D-5E9B-4F5D-973E-06C62121B961}" type="presOf" srcId="{1309829C-22E1-4B94-A95D-9AB24EA21161}" destId="{75699EDD-87F1-48F6-BF4E-015E52C8D8F9}" srcOrd="0" destOrd="0" presId="urn:microsoft.com/office/officeart/2008/layout/VerticalAccentList"/>
    <dgm:cxn modelId="{2C52D361-69AD-40F8-88FA-BFBF13C50491}" srcId="{19C2D0A5-6E13-475A-B8CF-4CEC9FCA60C0}" destId="{1309829C-22E1-4B94-A95D-9AB24EA21161}" srcOrd="0" destOrd="0" parTransId="{86CBCAA8-F291-4A85-8DFA-4B440D33A4C5}" sibTransId="{AB05DD0A-0951-4D18-B5FF-EF8988F083BC}"/>
    <dgm:cxn modelId="{15DDAA8B-7C7C-4257-9C5A-D1EC9E8E2A63}" type="presParOf" srcId="{6140DEF8-A318-415B-9F21-2502AFB834BE}" destId="{9DD17895-22A6-4184-BE2A-BF4519086F03}" srcOrd="0" destOrd="0" presId="urn:microsoft.com/office/officeart/2008/layout/VerticalAccentList"/>
    <dgm:cxn modelId="{38B9D34B-1046-4D0F-AFBF-185BEF9E556A}" type="presParOf" srcId="{9DD17895-22A6-4184-BE2A-BF4519086F03}" destId="{75699EDD-87F1-48F6-BF4E-015E52C8D8F9}" srcOrd="0" destOrd="0" presId="urn:microsoft.com/office/officeart/2008/layout/VerticalAccentList"/>
    <dgm:cxn modelId="{8150A57A-ADCE-4BD9-A5F6-855EEADFBD80}" type="presParOf" srcId="{6140DEF8-A318-415B-9F21-2502AFB834BE}" destId="{5A82379C-64D6-4EFF-AAD3-21C46041B0F8}" srcOrd="1" destOrd="0" presId="urn:microsoft.com/office/officeart/2008/layout/VerticalAccentList"/>
    <dgm:cxn modelId="{69BFD6C9-297A-477B-99D5-55C931063690}" type="presParOf" srcId="{5A82379C-64D6-4EFF-AAD3-21C46041B0F8}" destId="{6408B133-86EB-4BBD-A12E-8636C89BAF13}" srcOrd="0" destOrd="0" presId="urn:microsoft.com/office/officeart/2008/layout/VerticalAccentList"/>
    <dgm:cxn modelId="{74C572C5-6AA3-413C-9791-719D6985E614}" type="presParOf" srcId="{5A82379C-64D6-4EFF-AAD3-21C46041B0F8}" destId="{6F93C2C1-5D0B-4D3D-B90B-C3402186A2F8}" srcOrd="1" destOrd="0" presId="urn:microsoft.com/office/officeart/2008/layout/VerticalAccentList"/>
    <dgm:cxn modelId="{E2029D2E-003C-4613-9A08-02A09F63776B}" type="presParOf" srcId="{5A82379C-64D6-4EFF-AAD3-21C46041B0F8}" destId="{2775DEC4-0D6A-4B84-BEF7-0B2C7A9DD1B8}" srcOrd="2" destOrd="0" presId="urn:microsoft.com/office/officeart/2008/layout/VerticalAccentList"/>
    <dgm:cxn modelId="{A98F7CCC-CC8F-461B-A6FF-9318212253DF}" type="presParOf" srcId="{5A82379C-64D6-4EFF-AAD3-21C46041B0F8}" destId="{06FF001C-6A13-42B8-AA12-FC6D7D6040B4}" srcOrd="3" destOrd="0" presId="urn:microsoft.com/office/officeart/2008/layout/VerticalAccentList"/>
    <dgm:cxn modelId="{5B957231-6DE4-4D88-9573-E909BD2A2D2E}" type="presParOf" srcId="{5A82379C-64D6-4EFF-AAD3-21C46041B0F8}" destId="{E0ECA4EB-9F1B-4ED0-95A5-022E06065E2A}" srcOrd="4" destOrd="0" presId="urn:microsoft.com/office/officeart/2008/layout/VerticalAccentList"/>
    <dgm:cxn modelId="{4F2BB300-D7C6-43E7-A54C-32938BE957CE}" type="presParOf" srcId="{5A82379C-64D6-4EFF-AAD3-21C46041B0F8}" destId="{1765A88E-2EB9-43E6-9D0E-EFDB12C6C1CC}" srcOrd="5" destOrd="0" presId="urn:microsoft.com/office/officeart/2008/layout/VerticalAccentList"/>
    <dgm:cxn modelId="{63992E53-4EA5-4E1A-8475-1828798882AE}" type="presParOf" srcId="{5A82379C-64D6-4EFF-AAD3-21C46041B0F8}" destId="{D0D1ACE6-FE72-4BE2-BC2A-7943E50B313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9754BD-8612-43A8-846C-592B6DE26E8E}" type="doc">
      <dgm:prSet loTypeId="urn:microsoft.com/office/officeart/2005/8/layout/cycle7" loCatId="cycle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F5FDCDF1-3E55-43E4-8F6E-AEB7D515880E}">
      <dgm:prSet phldrT="[Texto]" custT="1"/>
      <dgm:spPr/>
      <dgm:t>
        <a:bodyPr/>
        <a:lstStyle/>
        <a:p>
          <a:r>
            <a:rPr lang="pt-BR" sz="2000" dirty="0" smtClean="0"/>
            <a:t>Desafio Global </a:t>
          </a:r>
          <a:endParaRPr lang="pt-BR" sz="2000" dirty="0"/>
        </a:p>
      </dgm:t>
    </dgm:pt>
    <dgm:pt modelId="{D406AEB6-FC0E-416F-9773-E9436C082304}" type="parTrans" cxnId="{C1D855B5-0652-47F9-9070-A052A51B194A}">
      <dgm:prSet/>
      <dgm:spPr/>
      <dgm:t>
        <a:bodyPr/>
        <a:lstStyle/>
        <a:p>
          <a:endParaRPr lang="pt-BR"/>
        </a:p>
      </dgm:t>
    </dgm:pt>
    <dgm:pt modelId="{6451E6FF-BD66-49F2-971A-1A1967D5B4D7}" type="sibTrans" cxnId="{C1D855B5-0652-47F9-9070-A052A51B194A}">
      <dgm:prSet/>
      <dgm:spPr/>
      <dgm:t>
        <a:bodyPr/>
        <a:lstStyle/>
        <a:p>
          <a:endParaRPr lang="pt-BR"/>
        </a:p>
      </dgm:t>
    </dgm:pt>
    <dgm:pt modelId="{BC8D47B0-0DBA-4B76-9F9A-C91493CE3D92}">
      <dgm:prSet phldrT="[Texto]" custT="1"/>
      <dgm:spPr/>
      <dgm:t>
        <a:bodyPr/>
        <a:lstStyle/>
        <a:p>
          <a:r>
            <a:rPr lang="pt-BR" sz="2000" dirty="0" smtClean="0"/>
            <a:t>AF prioridade</a:t>
          </a:r>
          <a:endParaRPr lang="pt-BR" sz="2000" dirty="0"/>
        </a:p>
      </dgm:t>
    </dgm:pt>
    <dgm:pt modelId="{A9056992-6EF0-4FA4-856E-B552AC0D29B0}" type="parTrans" cxnId="{E923E477-4C48-46C9-978B-7E2AFCF5B45C}">
      <dgm:prSet/>
      <dgm:spPr/>
      <dgm:t>
        <a:bodyPr/>
        <a:lstStyle/>
        <a:p>
          <a:endParaRPr lang="pt-BR"/>
        </a:p>
      </dgm:t>
    </dgm:pt>
    <dgm:pt modelId="{D92C2472-0924-451E-BB23-AA4B339CE336}" type="sibTrans" cxnId="{E923E477-4C48-46C9-978B-7E2AFCF5B45C}">
      <dgm:prSet/>
      <dgm:spPr/>
      <dgm:t>
        <a:bodyPr/>
        <a:lstStyle/>
        <a:p>
          <a:endParaRPr lang="pt-BR"/>
        </a:p>
      </dgm:t>
    </dgm:pt>
    <dgm:pt modelId="{36EB279B-5A39-4DF1-B245-76C1DBDBDAF1}">
      <dgm:prSet phldrT="[Texto]" custT="1"/>
      <dgm:spPr/>
      <dgm:t>
        <a:bodyPr/>
        <a:lstStyle/>
        <a:p>
          <a:r>
            <a:rPr lang="pt-BR" sz="2000" dirty="0" smtClean="0"/>
            <a:t>Diminuir  as doenças não transmissíveis</a:t>
          </a:r>
          <a:endParaRPr lang="pt-BR" sz="2000" dirty="0"/>
        </a:p>
      </dgm:t>
    </dgm:pt>
    <dgm:pt modelId="{54BDB2C0-A105-490E-8E1E-4F154636E689}" type="parTrans" cxnId="{0B8B0EE9-B870-4C83-BED2-979A1460A61C}">
      <dgm:prSet/>
      <dgm:spPr/>
      <dgm:t>
        <a:bodyPr/>
        <a:lstStyle/>
        <a:p>
          <a:endParaRPr lang="pt-BR"/>
        </a:p>
      </dgm:t>
    </dgm:pt>
    <dgm:pt modelId="{D6090EB2-177B-4265-AD4D-01A5D0254162}" type="sibTrans" cxnId="{0B8B0EE9-B870-4C83-BED2-979A1460A61C}">
      <dgm:prSet/>
      <dgm:spPr/>
      <dgm:t>
        <a:bodyPr/>
        <a:lstStyle/>
        <a:p>
          <a:endParaRPr lang="pt-BR"/>
        </a:p>
      </dgm:t>
    </dgm:pt>
    <dgm:pt modelId="{BDED7866-1411-4F84-9D82-9C957EB22B05}" type="pres">
      <dgm:prSet presAssocID="{3C9754BD-8612-43A8-846C-592B6DE26E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9EB357-2F73-4599-9463-2176C4E89BFA}" type="pres">
      <dgm:prSet presAssocID="{F5FDCDF1-3E55-43E4-8F6E-AEB7D51588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64818-2A0C-4F21-871D-1A89CFAF8BAA}" type="pres">
      <dgm:prSet presAssocID="{6451E6FF-BD66-49F2-971A-1A1967D5B4D7}" presName="sibTrans" presStyleLbl="sibTrans2D1" presStyleIdx="0" presStyleCnt="3"/>
      <dgm:spPr/>
      <dgm:t>
        <a:bodyPr/>
        <a:lstStyle/>
        <a:p>
          <a:endParaRPr lang="pt-BR"/>
        </a:p>
      </dgm:t>
    </dgm:pt>
    <dgm:pt modelId="{C4E87D70-4444-4997-8895-DA1AC923A104}" type="pres">
      <dgm:prSet presAssocID="{6451E6FF-BD66-49F2-971A-1A1967D5B4D7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81384242-AC86-4B75-BA74-925CF5070C72}" type="pres">
      <dgm:prSet presAssocID="{BC8D47B0-0DBA-4B76-9F9A-C91493CE3D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CD66AA-D0FB-4F7E-AFED-117C6FE545AF}" type="pres">
      <dgm:prSet presAssocID="{D92C2472-0924-451E-BB23-AA4B339CE336}" presName="sibTrans" presStyleLbl="sibTrans2D1" presStyleIdx="1" presStyleCnt="3"/>
      <dgm:spPr/>
      <dgm:t>
        <a:bodyPr/>
        <a:lstStyle/>
        <a:p>
          <a:endParaRPr lang="pt-BR"/>
        </a:p>
      </dgm:t>
    </dgm:pt>
    <dgm:pt modelId="{20D37AE6-61B1-4B3A-8C14-C065FC17A95D}" type="pres">
      <dgm:prSet presAssocID="{D92C2472-0924-451E-BB23-AA4B339CE336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14B04BD1-16DF-42B3-B768-E1E3649B0A0C}" type="pres">
      <dgm:prSet presAssocID="{36EB279B-5A39-4DF1-B245-76C1DBDBDAF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50E74A-5367-4D15-AC59-7A9F89F36447}" type="pres">
      <dgm:prSet presAssocID="{D6090EB2-177B-4265-AD4D-01A5D025416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22DA27D-F103-44B8-AC72-607016429847}" type="pres">
      <dgm:prSet presAssocID="{D6090EB2-177B-4265-AD4D-01A5D0254162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E923E477-4C48-46C9-978B-7E2AFCF5B45C}" srcId="{3C9754BD-8612-43A8-846C-592B6DE26E8E}" destId="{BC8D47B0-0DBA-4B76-9F9A-C91493CE3D92}" srcOrd="1" destOrd="0" parTransId="{A9056992-6EF0-4FA4-856E-B552AC0D29B0}" sibTransId="{D92C2472-0924-451E-BB23-AA4B339CE336}"/>
    <dgm:cxn modelId="{A208874C-29E7-4BE3-B063-D135DFEA9AD3}" type="presOf" srcId="{36EB279B-5A39-4DF1-B245-76C1DBDBDAF1}" destId="{14B04BD1-16DF-42B3-B768-E1E3649B0A0C}" srcOrd="0" destOrd="0" presId="urn:microsoft.com/office/officeart/2005/8/layout/cycle7"/>
    <dgm:cxn modelId="{18999814-C3E2-4E7D-AA91-45784246F7B7}" type="presOf" srcId="{3C9754BD-8612-43A8-846C-592B6DE26E8E}" destId="{BDED7866-1411-4F84-9D82-9C957EB22B05}" srcOrd="0" destOrd="0" presId="urn:microsoft.com/office/officeart/2005/8/layout/cycle7"/>
    <dgm:cxn modelId="{79E1D017-9EFC-40A4-8DEB-67A4420623D3}" type="presOf" srcId="{D6090EB2-177B-4265-AD4D-01A5D0254162}" destId="{4850E74A-5367-4D15-AC59-7A9F89F36447}" srcOrd="0" destOrd="0" presId="urn:microsoft.com/office/officeart/2005/8/layout/cycle7"/>
    <dgm:cxn modelId="{34E8CF2D-A63E-4C03-9F43-7F5EB34DFD5A}" type="presOf" srcId="{BC8D47B0-0DBA-4B76-9F9A-C91493CE3D92}" destId="{81384242-AC86-4B75-BA74-925CF5070C72}" srcOrd="0" destOrd="0" presId="urn:microsoft.com/office/officeart/2005/8/layout/cycle7"/>
    <dgm:cxn modelId="{4B4ADBC6-E9BE-40F3-846B-8E4CA9F0F2FD}" type="presOf" srcId="{6451E6FF-BD66-49F2-971A-1A1967D5B4D7}" destId="{C4E87D70-4444-4997-8895-DA1AC923A104}" srcOrd="1" destOrd="0" presId="urn:microsoft.com/office/officeart/2005/8/layout/cycle7"/>
    <dgm:cxn modelId="{C1D855B5-0652-47F9-9070-A052A51B194A}" srcId="{3C9754BD-8612-43A8-846C-592B6DE26E8E}" destId="{F5FDCDF1-3E55-43E4-8F6E-AEB7D515880E}" srcOrd="0" destOrd="0" parTransId="{D406AEB6-FC0E-416F-9773-E9436C082304}" sibTransId="{6451E6FF-BD66-49F2-971A-1A1967D5B4D7}"/>
    <dgm:cxn modelId="{4FA8F0CA-8228-4679-94B4-623DE33B31FD}" type="presOf" srcId="{F5FDCDF1-3E55-43E4-8F6E-AEB7D515880E}" destId="{FA9EB357-2F73-4599-9463-2176C4E89BFA}" srcOrd="0" destOrd="0" presId="urn:microsoft.com/office/officeart/2005/8/layout/cycle7"/>
    <dgm:cxn modelId="{0B8B0EE9-B870-4C83-BED2-979A1460A61C}" srcId="{3C9754BD-8612-43A8-846C-592B6DE26E8E}" destId="{36EB279B-5A39-4DF1-B245-76C1DBDBDAF1}" srcOrd="2" destOrd="0" parTransId="{54BDB2C0-A105-490E-8E1E-4F154636E689}" sibTransId="{D6090EB2-177B-4265-AD4D-01A5D0254162}"/>
    <dgm:cxn modelId="{E9061514-E01C-42B5-AE27-E726E52D8565}" type="presOf" srcId="{D92C2472-0924-451E-BB23-AA4B339CE336}" destId="{06CD66AA-D0FB-4F7E-AFED-117C6FE545AF}" srcOrd="0" destOrd="0" presId="urn:microsoft.com/office/officeart/2005/8/layout/cycle7"/>
    <dgm:cxn modelId="{D66DE126-CEB4-43B7-AA70-B16ED08649FA}" type="presOf" srcId="{D92C2472-0924-451E-BB23-AA4B339CE336}" destId="{20D37AE6-61B1-4B3A-8C14-C065FC17A95D}" srcOrd="1" destOrd="0" presId="urn:microsoft.com/office/officeart/2005/8/layout/cycle7"/>
    <dgm:cxn modelId="{FEF229E8-7691-4A6B-B790-490B5F502BB2}" type="presOf" srcId="{D6090EB2-177B-4265-AD4D-01A5D0254162}" destId="{F22DA27D-F103-44B8-AC72-607016429847}" srcOrd="1" destOrd="0" presId="urn:microsoft.com/office/officeart/2005/8/layout/cycle7"/>
    <dgm:cxn modelId="{23AC1035-927A-459E-B41D-FDD0C5071517}" type="presOf" srcId="{6451E6FF-BD66-49F2-971A-1A1967D5B4D7}" destId="{89464818-2A0C-4F21-871D-1A89CFAF8BAA}" srcOrd="0" destOrd="0" presId="urn:microsoft.com/office/officeart/2005/8/layout/cycle7"/>
    <dgm:cxn modelId="{9A1850F2-61DF-4899-BE52-25ACAAA56DA8}" type="presParOf" srcId="{BDED7866-1411-4F84-9D82-9C957EB22B05}" destId="{FA9EB357-2F73-4599-9463-2176C4E89BFA}" srcOrd="0" destOrd="0" presId="urn:microsoft.com/office/officeart/2005/8/layout/cycle7"/>
    <dgm:cxn modelId="{030A6E9D-0804-4828-8734-A18CAC5C63B1}" type="presParOf" srcId="{BDED7866-1411-4F84-9D82-9C957EB22B05}" destId="{89464818-2A0C-4F21-871D-1A89CFAF8BAA}" srcOrd="1" destOrd="0" presId="urn:microsoft.com/office/officeart/2005/8/layout/cycle7"/>
    <dgm:cxn modelId="{915B96C8-7463-41E1-BCA7-E61FD668E395}" type="presParOf" srcId="{89464818-2A0C-4F21-871D-1A89CFAF8BAA}" destId="{C4E87D70-4444-4997-8895-DA1AC923A104}" srcOrd="0" destOrd="0" presId="urn:microsoft.com/office/officeart/2005/8/layout/cycle7"/>
    <dgm:cxn modelId="{6C0EE389-AC18-4829-8F1F-5697738176C6}" type="presParOf" srcId="{BDED7866-1411-4F84-9D82-9C957EB22B05}" destId="{81384242-AC86-4B75-BA74-925CF5070C72}" srcOrd="2" destOrd="0" presId="urn:microsoft.com/office/officeart/2005/8/layout/cycle7"/>
    <dgm:cxn modelId="{CF0B5C5C-DB6B-4283-B939-985C68E8809C}" type="presParOf" srcId="{BDED7866-1411-4F84-9D82-9C957EB22B05}" destId="{06CD66AA-D0FB-4F7E-AFED-117C6FE545AF}" srcOrd="3" destOrd="0" presId="urn:microsoft.com/office/officeart/2005/8/layout/cycle7"/>
    <dgm:cxn modelId="{E77F7A2F-35A4-4104-B0F1-3E7364E15718}" type="presParOf" srcId="{06CD66AA-D0FB-4F7E-AFED-117C6FE545AF}" destId="{20D37AE6-61B1-4B3A-8C14-C065FC17A95D}" srcOrd="0" destOrd="0" presId="urn:microsoft.com/office/officeart/2005/8/layout/cycle7"/>
    <dgm:cxn modelId="{A9E9D739-6130-4722-9E89-CA63B34F2784}" type="presParOf" srcId="{BDED7866-1411-4F84-9D82-9C957EB22B05}" destId="{14B04BD1-16DF-42B3-B768-E1E3649B0A0C}" srcOrd="4" destOrd="0" presId="urn:microsoft.com/office/officeart/2005/8/layout/cycle7"/>
    <dgm:cxn modelId="{C6445126-55A8-4D50-B023-0EED89DB9363}" type="presParOf" srcId="{BDED7866-1411-4F84-9D82-9C957EB22B05}" destId="{4850E74A-5367-4D15-AC59-7A9F89F36447}" srcOrd="5" destOrd="0" presId="urn:microsoft.com/office/officeart/2005/8/layout/cycle7"/>
    <dgm:cxn modelId="{BA0D9286-E364-4969-BB52-701E4928013B}" type="presParOf" srcId="{4850E74A-5367-4D15-AC59-7A9F89F36447}" destId="{F22DA27D-F103-44B8-AC72-60701642984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48E35-008A-4D62-85B5-035F8BCA097D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BADB011-B2E8-4F28-A32F-CE5A36B5390C}">
      <dgm:prSet phldrT="[Texto]" custT="1"/>
      <dgm:spPr/>
      <dgm:t>
        <a:bodyPr/>
        <a:lstStyle/>
        <a:p>
          <a:r>
            <a:rPr lang="pt-BR" sz="2800" dirty="0" smtClean="0"/>
            <a:t>THE LANCE</a:t>
          </a:r>
          <a:endParaRPr lang="pt-BR" sz="2800" dirty="0"/>
        </a:p>
      </dgm:t>
    </dgm:pt>
    <dgm:pt modelId="{5206E361-0CC1-49B5-A0A6-91F5AA98B8DB}" type="parTrans" cxnId="{193AFBF9-56A4-48F2-99AA-8170B859EC6F}">
      <dgm:prSet/>
      <dgm:spPr/>
      <dgm:t>
        <a:bodyPr/>
        <a:lstStyle/>
        <a:p>
          <a:endParaRPr lang="pt-BR"/>
        </a:p>
      </dgm:t>
    </dgm:pt>
    <dgm:pt modelId="{81C2B821-30BD-458E-9C42-232542086415}" type="sibTrans" cxnId="{193AFBF9-56A4-48F2-99AA-8170B859EC6F}">
      <dgm:prSet/>
      <dgm:spPr/>
      <dgm:t>
        <a:bodyPr/>
        <a:lstStyle/>
        <a:p>
          <a:endParaRPr lang="pt-BR"/>
        </a:p>
      </dgm:t>
    </dgm:pt>
    <dgm:pt modelId="{16AFE54D-1470-4E37-A8ED-0C6BE0511E0D}">
      <dgm:prSet phldrT="[Texto]" custT="1"/>
      <dgm:spPr/>
      <dgm:t>
        <a:bodyPr/>
        <a:lstStyle/>
        <a:p>
          <a:r>
            <a:rPr lang="pt-BR" sz="2800" dirty="0" smtClean="0"/>
            <a:t>Fundação</a:t>
          </a:r>
        </a:p>
        <a:p>
          <a:r>
            <a:rPr lang="pt-BR" sz="2800" dirty="0" smtClean="0"/>
            <a:t>* Thomas </a:t>
          </a:r>
          <a:r>
            <a:rPr lang="pt-BR" sz="2800" dirty="0" err="1" smtClean="0"/>
            <a:t>Wakley</a:t>
          </a:r>
          <a:r>
            <a:rPr lang="pt-BR" sz="2800" dirty="0" smtClean="0"/>
            <a:t> (cirurgião)</a:t>
          </a:r>
        </a:p>
        <a:p>
          <a:r>
            <a:rPr lang="pt-BR" sz="2800" dirty="0" smtClean="0"/>
            <a:t> * Em 1823</a:t>
          </a:r>
          <a:endParaRPr lang="pt-BR" sz="2800" dirty="0"/>
        </a:p>
      </dgm:t>
    </dgm:pt>
    <dgm:pt modelId="{5526A9B0-8A84-4516-A3CB-73CC789D97C0}" type="parTrans" cxnId="{D8D5A5FF-2097-416E-9531-E5CE4A437B51}">
      <dgm:prSet/>
      <dgm:spPr/>
      <dgm:t>
        <a:bodyPr/>
        <a:lstStyle/>
        <a:p>
          <a:endParaRPr lang="pt-BR"/>
        </a:p>
      </dgm:t>
    </dgm:pt>
    <dgm:pt modelId="{45849D8F-7AC6-423B-A948-8446A4D019F2}" type="sibTrans" cxnId="{D8D5A5FF-2097-416E-9531-E5CE4A437B51}">
      <dgm:prSet/>
      <dgm:spPr/>
      <dgm:t>
        <a:bodyPr/>
        <a:lstStyle/>
        <a:p>
          <a:endParaRPr lang="pt-BR"/>
        </a:p>
      </dgm:t>
    </dgm:pt>
    <dgm:pt modelId="{1AAA59FE-C02A-4D09-A954-BDB95E44B349}">
      <dgm:prSet phldrT="[Texto]" custT="1"/>
      <dgm:spPr/>
      <dgm:t>
        <a:bodyPr/>
        <a:lstStyle/>
        <a:p>
          <a:r>
            <a:rPr lang="pt-BR" sz="2800" dirty="0" smtClean="0"/>
            <a:t>THE LANCE</a:t>
          </a:r>
          <a:endParaRPr lang="pt-BR" sz="2800" dirty="0"/>
        </a:p>
      </dgm:t>
    </dgm:pt>
    <dgm:pt modelId="{17239F81-4CC5-4085-9A9B-93EC09165C15}" type="parTrans" cxnId="{D28C6A98-120F-4EB3-80E4-640909F0B7F4}">
      <dgm:prSet/>
      <dgm:spPr/>
      <dgm:t>
        <a:bodyPr/>
        <a:lstStyle/>
        <a:p>
          <a:endParaRPr lang="pt-BR"/>
        </a:p>
      </dgm:t>
    </dgm:pt>
    <dgm:pt modelId="{AE78299C-1A2B-4DEC-AC25-8C364983A75C}" type="sibTrans" cxnId="{D28C6A98-120F-4EB3-80E4-640909F0B7F4}">
      <dgm:prSet/>
      <dgm:spPr/>
      <dgm:t>
        <a:bodyPr/>
        <a:lstStyle/>
        <a:p>
          <a:endParaRPr lang="pt-BR"/>
        </a:p>
      </dgm:t>
    </dgm:pt>
    <dgm:pt modelId="{7A63E743-EAF3-43EA-A55E-BE21E32714E2}">
      <dgm:prSet phldrT="[Texto]" custT="1"/>
      <dgm:spPr/>
      <dgm:t>
        <a:bodyPr/>
        <a:lstStyle/>
        <a:p>
          <a:r>
            <a:rPr lang="pt-BR" sz="2800" dirty="0" smtClean="0"/>
            <a:t>Curiosidade		     *Série sobre Atividade Física (2012)</a:t>
          </a:r>
          <a:endParaRPr lang="pt-BR" sz="2800" dirty="0"/>
        </a:p>
      </dgm:t>
    </dgm:pt>
    <dgm:pt modelId="{87D41466-C791-4D4B-949E-D5509414D80C}" type="parTrans" cxnId="{7179EEEE-AD7E-45C6-B4DC-F129BCC91377}">
      <dgm:prSet/>
      <dgm:spPr/>
      <dgm:t>
        <a:bodyPr/>
        <a:lstStyle/>
        <a:p>
          <a:endParaRPr lang="pt-BR"/>
        </a:p>
      </dgm:t>
    </dgm:pt>
    <dgm:pt modelId="{12D580E4-3BB9-44DC-982A-55EF4F6D528D}" type="sibTrans" cxnId="{7179EEEE-AD7E-45C6-B4DC-F129BCC91377}">
      <dgm:prSet/>
      <dgm:spPr/>
      <dgm:t>
        <a:bodyPr/>
        <a:lstStyle/>
        <a:p>
          <a:endParaRPr lang="pt-BR"/>
        </a:p>
      </dgm:t>
    </dgm:pt>
    <dgm:pt modelId="{E46DDD54-CD0C-452E-92E5-C1EDAE24554E}" type="pres">
      <dgm:prSet presAssocID="{89F48E35-008A-4D62-85B5-035F8BCA0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BC1422-6C6F-4BBA-8EB5-1890F9C47701}" type="pres">
      <dgm:prSet presAssocID="{1BADB011-B2E8-4F28-A32F-CE5A36B5390C}" presName="composite" presStyleCnt="0"/>
      <dgm:spPr/>
    </dgm:pt>
    <dgm:pt modelId="{D6DEDBBC-EBE5-4AFF-B531-6055EE4089FC}" type="pres">
      <dgm:prSet presAssocID="{1BADB011-B2E8-4F28-A32F-CE5A36B5390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7D4885-8638-4EF8-BFC2-9D69B2F0D376}" type="pres">
      <dgm:prSet presAssocID="{1BADB011-B2E8-4F28-A32F-CE5A36B5390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342FCF-048B-41A9-BA0F-F48CF3B606E4}" type="pres">
      <dgm:prSet presAssocID="{81C2B821-30BD-458E-9C42-232542086415}" presName="sp" presStyleCnt="0"/>
      <dgm:spPr/>
    </dgm:pt>
    <dgm:pt modelId="{2B80C011-5A73-4EF6-B952-8C26AAD39462}" type="pres">
      <dgm:prSet presAssocID="{1AAA59FE-C02A-4D09-A954-BDB95E44B349}" presName="composite" presStyleCnt="0"/>
      <dgm:spPr/>
    </dgm:pt>
    <dgm:pt modelId="{4F179702-5D7B-48A5-B96C-4E108F56B786}" type="pres">
      <dgm:prSet presAssocID="{1AAA59FE-C02A-4D09-A954-BDB95E44B34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1EA0F2-D388-499C-8ACE-CABDFDCF551C}" type="pres">
      <dgm:prSet presAssocID="{1AAA59FE-C02A-4D09-A954-BDB95E44B34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6C43F9-530C-420E-AC63-A0943AE749B7}" type="presOf" srcId="{89F48E35-008A-4D62-85B5-035F8BCA097D}" destId="{E46DDD54-CD0C-452E-92E5-C1EDAE24554E}" srcOrd="0" destOrd="0" presId="urn:microsoft.com/office/officeart/2005/8/layout/chevron2"/>
    <dgm:cxn modelId="{8C135CA6-48EF-4C8C-9FE7-F534D03D2539}" type="presOf" srcId="{1AAA59FE-C02A-4D09-A954-BDB95E44B349}" destId="{4F179702-5D7B-48A5-B96C-4E108F56B786}" srcOrd="0" destOrd="0" presId="urn:microsoft.com/office/officeart/2005/8/layout/chevron2"/>
    <dgm:cxn modelId="{82D65B00-4293-473F-AA25-7860B2A568E2}" type="presOf" srcId="{16AFE54D-1470-4E37-A8ED-0C6BE0511E0D}" destId="{057D4885-8638-4EF8-BFC2-9D69B2F0D376}" srcOrd="0" destOrd="0" presId="urn:microsoft.com/office/officeart/2005/8/layout/chevron2"/>
    <dgm:cxn modelId="{D413C714-C600-47DF-8C94-6A859EB69911}" type="presOf" srcId="{1BADB011-B2E8-4F28-A32F-CE5A36B5390C}" destId="{D6DEDBBC-EBE5-4AFF-B531-6055EE4089FC}" srcOrd="0" destOrd="0" presId="urn:microsoft.com/office/officeart/2005/8/layout/chevron2"/>
    <dgm:cxn modelId="{D28C6A98-120F-4EB3-80E4-640909F0B7F4}" srcId="{89F48E35-008A-4D62-85B5-035F8BCA097D}" destId="{1AAA59FE-C02A-4D09-A954-BDB95E44B349}" srcOrd="1" destOrd="0" parTransId="{17239F81-4CC5-4085-9A9B-93EC09165C15}" sibTransId="{AE78299C-1A2B-4DEC-AC25-8C364983A75C}"/>
    <dgm:cxn modelId="{7179EEEE-AD7E-45C6-B4DC-F129BCC91377}" srcId="{1AAA59FE-C02A-4D09-A954-BDB95E44B349}" destId="{7A63E743-EAF3-43EA-A55E-BE21E32714E2}" srcOrd="0" destOrd="0" parTransId="{87D41466-C791-4D4B-949E-D5509414D80C}" sibTransId="{12D580E4-3BB9-44DC-982A-55EF4F6D528D}"/>
    <dgm:cxn modelId="{7532A18F-D4E3-4F5F-B357-ECB77FEB2BD5}" type="presOf" srcId="{7A63E743-EAF3-43EA-A55E-BE21E32714E2}" destId="{F41EA0F2-D388-499C-8ACE-CABDFDCF551C}" srcOrd="0" destOrd="0" presId="urn:microsoft.com/office/officeart/2005/8/layout/chevron2"/>
    <dgm:cxn modelId="{193AFBF9-56A4-48F2-99AA-8170B859EC6F}" srcId="{89F48E35-008A-4D62-85B5-035F8BCA097D}" destId="{1BADB011-B2E8-4F28-A32F-CE5A36B5390C}" srcOrd="0" destOrd="0" parTransId="{5206E361-0CC1-49B5-A0A6-91F5AA98B8DB}" sibTransId="{81C2B821-30BD-458E-9C42-232542086415}"/>
    <dgm:cxn modelId="{D8D5A5FF-2097-416E-9531-E5CE4A437B51}" srcId="{1BADB011-B2E8-4F28-A32F-CE5A36B5390C}" destId="{16AFE54D-1470-4E37-A8ED-0C6BE0511E0D}" srcOrd="0" destOrd="0" parTransId="{5526A9B0-8A84-4516-A3CB-73CC789D97C0}" sibTransId="{45849D8F-7AC6-423B-A948-8446A4D019F2}"/>
    <dgm:cxn modelId="{4947A8C0-79AD-49FC-8087-3DCC65300FB1}" type="presParOf" srcId="{E46DDD54-CD0C-452E-92E5-C1EDAE24554E}" destId="{8CBC1422-6C6F-4BBA-8EB5-1890F9C47701}" srcOrd="0" destOrd="0" presId="urn:microsoft.com/office/officeart/2005/8/layout/chevron2"/>
    <dgm:cxn modelId="{68EB7D0C-8BE4-4F59-B415-47EB28CE7F81}" type="presParOf" srcId="{8CBC1422-6C6F-4BBA-8EB5-1890F9C47701}" destId="{D6DEDBBC-EBE5-4AFF-B531-6055EE4089FC}" srcOrd="0" destOrd="0" presId="urn:microsoft.com/office/officeart/2005/8/layout/chevron2"/>
    <dgm:cxn modelId="{2C0D2443-29AC-4785-A949-036B69645CA3}" type="presParOf" srcId="{8CBC1422-6C6F-4BBA-8EB5-1890F9C47701}" destId="{057D4885-8638-4EF8-BFC2-9D69B2F0D376}" srcOrd="1" destOrd="0" presId="urn:microsoft.com/office/officeart/2005/8/layout/chevron2"/>
    <dgm:cxn modelId="{DB44485F-CB2D-4891-85EB-896B00F8A42C}" type="presParOf" srcId="{E46DDD54-CD0C-452E-92E5-C1EDAE24554E}" destId="{7A342FCF-048B-41A9-BA0F-F48CF3B606E4}" srcOrd="1" destOrd="0" presId="urn:microsoft.com/office/officeart/2005/8/layout/chevron2"/>
    <dgm:cxn modelId="{462F61C7-11F4-4C31-8770-F0DB4F5B6344}" type="presParOf" srcId="{E46DDD54-CD0C-452E-92E5-C1EDAE24554E}" destId="{2B80C011-5A73-4EF6-B952-8C26AAD39462}" srcOrd="2" destOrd="0" presId="urn:microsoft.com/office/officeart/2005/8/layout/chevron2"/>
    <dgm:cxn modelId="{9AD3816C-65B2-46F4-8664-5DB4B0A7E2AD}" type="presParOf" srcId="{2B80C011-5A73-4EF6-B952-8C26AAD39462}" destId="{4F179702-5D7B-48A5-B96C-4E108F56B786}" srcOrd="0" destOrd="0" presId="urn:microsoft.com/office/officeart/2005/8/layout/chevron2"/>
    <dgm:cxn modelId="{B610622D-CEE5-41F1-92A7-162420C886D3}" type="presParOf" srcId="{2B80C011-5A73-4EF6-B952-8C26AAD39462}" destId="{F41EA0F2-D388-499C-8ACE-CABDFDCF55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2AE7BA-E3A0-482B-B1CD-A638A30D516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A0681F9-A436-4C06-A472-892AEB69AFAD}">
      <dgm:prSet phldrT="[Texto]"/>
      <dgm:spPr/>
      <dgm:t>
        <a:bodyPr/>
        <a:lstStyle/>
        <a:p>
          <a:r>
            <a:rPr lang="pt-BR" dirty="0" smtClean="0"/>
            <a:t>Artigo Científico </a:t>
          </a:r>
          <a:endParaRPr lang="pt-BR" dirty="0"/>
        </a:p>
      </dgm:t>
    </dgm:pt>
    <dgm:pt modelId="{FD8B1E9F-95A6-42F4-A199-E180A951A259}" type="parTrans" cxnId="{CBBCA5B6-258F-45EC-8988-8E6E4F41B57A}">
      <dgm:prSet/>
      <dgm:spPr/>
      <dgm:t>
        <a:bodyPr/>
        <a:lstStyle/>
        <a:p>
          <a:endParaRPr lang="pt-BR"/>
        </a:p>
      </dgm:t>
    </dgm:pt>
    <dgm:pt modelId="{757A647B-575F-4A44-98C6-D6040B0CA149}" type="sibTrans" cxnId="{CBBCA5B6-258F-45EC-8988-8E6E4F41B57A}">
      <dgm:prSet/>
      <dgm:spPr/>
      <dgm:t>
        <a:bodyPr/>
        <a:lstStyle/>
        <a:p>
          <a:endParaRPr lang="pt-BR"/>
        </a:p>
      </dgm:t>
    </dgm:pt>
    <dgm:pt modelId="{02FAB4A8-96C1-4C9D-ACC6-A19F7D7795F2}">
      <dgm:prSet phldrT="[Texto]"/>
      <dgm:spPr/>
      <dgm:t>
        <a:bodyPr/>
        <a:lstStyle/>
        <a:p>
          <a:pPr algn="just"/>
          <a:r>
            <a:rPr lang="pt-PT" dirty="0" smtClean="0"/>
            <a:t>O fardo econômico da inatividade física: uma análise global das principais doenças não transmissíveis.</a:t>
          </a:r>
          <a:endParaRPr lang="pt-BR" dirty="0"/>
        </a:p>
      </dgm:t>
    </dgm:pt>
    <dgm:pt modelId="{EA042128-09AA-491B-8FF2-763E8CAE6C67}" type="parTrans" cxnId="{372C9011-DE7D-4527-90BE-1220F8BE32AC}">
      <dgm:prSet/>
      <dgm:spPr/>
      <dgm:t>
        <a:bodyPr/>
        <a:lstStyle/>
        <a:p>
          <a:endParaRPr lang="pt-BR"/>
        </a:p>
      </dgm:t>
    </dgm:pt>
    <dgm:pt modelId="{3178797C-FCA7-4064-BA58-DF9FE788BB9A}" type="sibTrans" cxnId="{372C9011-DE7D-4527-90BE-1220F8BE32AC}">
      <dgm:prSet/>
      <dgm:spPr/>
      <dgm:t>
        <a:bodyPr/>
        <a:lstStyle/>
        <a:p>
          <a:endParaRPr lang="pt-BR"/>
        </a:p>
      </dgm:t>
    </dgm:pt>
    <dgm:pt modelId="{6B06F0CB-1DC2-4A19-8F45-17AEE1B0942F}" type="pres">
      <dgm:prSet presAssocID="{9E2AE7BA-E3A0-482B-B1CD-A638A30D5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B146E3-06E5-4150-A73E-BF9DC060E543}" type="pres">
      <dgm:prSet presAssocID="{0A0681F9-A436-4C06-A472-892AEB69AF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17FC5-3361-4ED4-9C8F-0A7F25D66F2F}" type="pres">
      <dgm:prSet presAssocID="{0A0681F9-A436-4C06-A472-892AEB69AFA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BCA5B6-258F-45EC-8988-8E6E4F41B57A}" srcId="{9E2AE7BA-E3A0-482B-B1CD-A638A30D5164}" destId="{0A0681F9-A436-4C06-A472-892AEB69AFAD}" srcOrd="0" destOrd="0" parTransId="{FD8B1E9F-95A6-42F4-A199-E180A951A259}" sibTransId="{757A647B-575F-4A44-98C6-D6040B0CA149}"/>
    <dgm:cxn modelId="{372C9011-DE7D-4527-90BE-1220F8BE32AC}" srcId="{0A0681F9-A436-4C06-A472-892AEB69AFAD}" destId="{02FAB4A8-96C1-4C9D-ACC6-A19F7D7795F2}" srcOrd="0" destOrd="0" parTransId="{EA042128-09AA-491B-8FF2-763E8CAE6C67}" sibTransId="{3178797C-FCA7-4064-BA58-DF9FE788BB9A}"/>
    <dgm:cxn modelId="{7A8E6ADD-B19E-4B6E-AA54-0B9090992DF2}" type="presOf" srcId="{0A0681F9-A436-4C06-A472-892AEB69AFAD}" destId="{2FB146E3-06E5-4150-A73E-BF9DC060E543}" srcOrd="0" destOrd="0" presId="urn:microsoft.com/office/officeart/2005/8/layout/vList2"/>
    <dgm:cxn modelId="{52382BE3-9592-49CC-B353-19A165F5145F}" type="presOf" srcId="{9E2AE7BA-E3A0-482B-B1CD-A638A30D5164}" destId="{6B06F0CB-1DC2-4A19-8F45-17AEE1B0942F}" srcOrd="0" destOrd="0" presId="urn:microsoft.com/office/officeart/2005/8/layout/vList2"/>
    <dgm:cxn modelId="{25A71536-E523-467F-89BA-5E0FFB4CFD49}" type="presOf" srcId="{02FAB4A8-96C1-4C9D-ACC6-A19F7D7795F2}" destId="{28217FC5-3361-4ED4-9C8F-0A7F25D66F2F}" srcOrd="0" destOrd="0" presId="urn:microsoft.com/office/officeart/2005/8/layout/vList2"/>
    <dgm:cxn modelId="{71C9245A-B382-4871-8E26-12A8ABDFAD35}" type="presParOf" srcId="{6B06F0CB-1DC2-4A19-8F45-17AEE1B0942F}" destId="{2FB146E3-06E5-4150-A73E-BF9DC060E543}" srcOrd="0" destOrd="0" presId="urn:microsoft.com/office/officeart/2005/8/layout/vList2"/>
    <dgm:cxn modelId="{40630C16-ACDF-4226-BFC4-120C3D46C67F}" type="presParOf" srcId="{6B06F0CB-1DC2-4A19-8F45-17AEE1B0942F}" destId="{28217FC5-3361-4ED4-9C8F-0A7F25D66F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AEA25D1-E763-4C26-B3A9-FCB422A96F4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4B010F7E-1D1C-4F3A-8DEF-7385F1F37106}">
      <dgm:prSet phldrT="[Texto]"/>
      <dgm:spPr/>
      <dgm:t>
        <a:bodyPr/>
        <a:lstStyle/>
        <a:p>
          <a:r>
            <a:rPr lang="pt-BR" dirty="0" smtClean="0"/>
            <a:t>Pandemia da Inatividade Física</a:t>
          </a:r>
          <a:endParaRPr lang="pt-BR" dirty="0"/>
        </a:p>
      </dgm:t>
    </dgm:pt>
    <dgm:pt modelId="{26559847-A0A2-47C6-A5F9-988B5F782106}" type="parTrans" cxnId="{A944503A-25DF-4945-88C2-9C051F8E2067}">
      <dgm:prSet/>
      <dgm:spPr/>
      <dgm:t>
        <a:bodyPr/>
        <a:lstStyle/>
        <a:p>
          <a:endParaRPr lang="pt-BR"/>
        </a:p>
      </dgm:t>
    </dgm:pt>
    <dgm:pt modelId="{C7FFC7C1-5381-4A66-A6FB-9F8C4E210496}" type="sibTrans" cxnId="{A944503A-25DF-4945-88C2-9C051F8E2067}">
      <dgm:prSet/>
      <dgm:spPr/>
      <dgm:t>
        <a:bodyPr/>
        <a:lstStyle/>
        <a:p>
          <a:endParaRPr lang="pt-BR"/>
        </a:p>
      </dgm:t>
    </dgm:pt>
    <dgm:pt modelId="{D72E59F7-FB30-4F85-AAAF-1CD696E5BD98}">
      <dgm:prSet phldrT="[Texto]"/>
      <dgm:spPr/>
      <dgm:t>
        <a:bodyPr/>
        <a:lstStyle/>
        <a:p>
          <a:r>
            <a:rPr lang="pt-BR" dirty="0" smtClean="0"/>
            <a:t>Doenças Crônicas</a:t>
          </a:r>
          <a:endParaRPr lang="pt-BR" dirty="0"/>
        </a:p>
      </dgm:t>
    </dgm:pt>
    <dgm:pt modelId="{ADDAE596-7511-4311-B2D6-4393B5B370FF}" type="parTrans" cxnId="{7845C4A7-523B-4FC5-96C6-CDE486E013C2}">
      <dgm:prSet/>
      <dgm:spPr/>
      <dgm:t>
        <a:bodyPr/>
        <a:lstStyle/>
        <a:p>
          <a:endParaRPr lang="pt-BR"/>
        </a:p>
      </dgm:t>
    </dgm:pt>
    <dgm:pt modelId="{B8D3A70C-3BB4-414D-AC19-EA5AE743CCFD}" type="sibTrans" cxnId="{7845C4A7-523B-4FC5-96C6-CDE486E013C2}">
      <dgm:prSet/>
      <dgm:spPr/>
      <dgm:t>
        <a:bodyPr/>
        <a:lstStyle/>
        <a:p>
          <a:endParaRPr lang="pt-BR"/>
        </a:p>
      </dgm:t>
    </dgm:pt>
    <dgm:pt modelId="{A6CEBA39-9A79-40A6-8D96-CFE8FBED4982}">
      <dgm:prSet phldrT="[Texto]"/>
      <dgm:spPr/>
      <dgm:t>
        <a:bodyPr/>
        <a:lstStyle/>
        <a:p>
          <a:r>
            <a:rPr lang="pt-BR" dirty="0" smtClean="0"/>
            <a:t>Mortes precoce</a:t>
          </a:r>
          <a:endParaRPr lang="pt-BR" dirty="0"/>
        </a:p>
      </dgm:t>
    </dgm:pt>
    <dgm:pt modelId="{50680B8B-C707-445E-9D95-AD6F4086A03B}" type="parTrans" cxnId="{2B3CFA36-C77B-4539-8573-08CEC3365256}">
      <dgm:prSet/>
      <dgm:spPr/>
      <dgm:t>
        <a:bodyPr/>
        <a:lstStyle/>
        <a:p>
          <a:endParaRPr lang="pt-BR"/>
        </a:p>
      </dgm:t>
    </dgm:pt>
    <dgm:pt modelId="{1DACC39A-C939-42FA-BD09-5614DA8D5E11}" type="sibTrans" cxnId="{2B3CFA36-C77B-4539-8573-08CEC3365256}">
      <dgm:prSet/>
      <dgm:spPr/>
      <dgm:t>
        <a:bodyPr/>
        <a:lstStyle/>
        <a:p>
          <a:endParaRPr lang="pt-BR"/>
        </a:p>
      </dgm:t>
    </dgm:pt>
    <dgm:pt modelId="{B9DE3971-4C28-4804-BBB1-1754A60C5B73}" type="pres">
      <dgm:prSet presAssocID="{9AEA25D1-E763-4C26-B3A9-FCB422A96F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32FC9D-D689-45D7-82E8-AA8465F6F326}" type="pres">
      <dgm:prSet presAssocID="{4B010F7E-1D1C-4F3A-8DEF-7385F1F37106}" presName="root1" presStyleCnt="0"/>
      <dgm:spPr/>
    </dgm:pt>
    <dgm:pt modelId="{363D18F6-A5F6-4C67-BF6B-B2E220890E3B}" type="pres">
      <dgm:prSet presAssocID="{4B010F7E-1D1C-4F3A-8DEF-7385F1F3710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172B09-0B42-4720-B87A-C9052FA3F375}" type="pres">
      <dgm:prSet presAssocID="{4B010F7E-1D1C-4F3A-8DEF-7385F1F37106}" presName="level2hierChild" presStyleCnt="0"/>
      <dgm:spPr/>
    </dgm:pt>
    <dgm:pt modelId="{1E3AFB22-4965-46F3-B6D6-1C5771AD7A59}" type="pres">
      <dgm:prSet presAssocID="{ADDAE596-7511-4311-B2D6-4393B5B370FF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62377E9D-17B2-4F0A-89F2-6071CD7C19F0}" type="pres">
      <dgm:prSet presAssocID="{ADDAE596-7511-4311-B2D6-4393B5B370FF}" presName="connTx" presStyleLbl="parChTrans1D2" presStyleIdx="0" presStyleCnt="2"/>
      <dgm:spPr/>
      <dgm:t>
        <a:bodyPr/>
        <a:lstStyle/>
        <a:p>
          <a:endParaRPr lang="pt-BR"/>
        </a:p>
      </dgm:t>
    </dgm:pt>
    <dgm:pt modelId="{25108F37-BA3B-4323-A6F5-EED4BD3E2244}" type="pres">
      <dgm:prSet presAssocID="{D72E59F7-FB30-4F85-AAAF-1CD696E5BD98}" presName="root2" presStyleCnt="0"/>
      <dgm:spPr/>
    </dgm:pt>
    <dgm:pt modelId="{632CE5C7-914E-4A67-8BF5-5B80328557A7}" type="pres">
      <dgm:prSet presAssocID="{D72E59F7-FB30-4F85-AAAF-1CD696E5BD9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3D71AD-D0E5-4A28-A5F4-5D8E67BF2214}" type="pres">
      <dgm:prSet presAssocID="{D72E59F7-FB30-4F85-AAAF-1CD696E5BD98}" presName="level3hierChild" presStyleCnt="0"/>
      <dgm:spPr/>
    </dgm:pt>
    <dgm:pt modelId="{BF85F720-1EE1-45C2-8058-FFC9820E7A70}" type="pres">
      <dgm:prSet presAssocID="{50680B8B-C707-445E-9D95-AD6F4086A03B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8BA46BD3-F7CF-430E-9E12-95A2923790DC}" type="pres">
      <dgm:prSet presAssocID="{50680B8B-C707-445E-9D95-AD6F4086A03B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BF758EF-8C9F-419E-876F-D0875FA7EB39}" type="pres">
      <dgm:prSet presAssocID="{A6CEBA39-9A79-40A6-8D96-CFE8FBED4982}" presName="root2" presStyleCnt="0"/>
      <dgm:spPr/>
    </dgm:pt>
    <dgm:pt modelId="{6D07A395-8CC0-4BE2-927B-448A93840376}" type="pres">
      <dgm:prSet presAssocID="{A6CEBA39-9A79-40A6-8D96-CFE8FBED498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109618-956F-4DAF-9257-37B2079EBADA}" type="pres">
      <dgm:prSet presAssocID="{A6CEBA39-9A79-40A6-8D96-CFE8FBED4982}" presName="level3hierChild" presStyleCnt="0"/>
      <dgm:spPr/>
    </dgm:pt>
  </dgm:ptLst>
  <dgm:cxnLst>
    <dgm:cxn modelId="{3FD29045-0025-4882-83FC-FFD709BA0553}" type="presOf" srcId="{A6CEBA39-9A79-40A6-8D96-CFE8FBED4982}" destId="{6D07A395-8CC0-4BE2-927B-448A93840376}" srcOrd="0" destOrd="0" presId="urn:microsoft.com/office/officeart/2005/8/layout/hierarchy2"/>
    <dgm:cxn modelId="{72A80EE8-B99C-4E6B-A62E-138E0D5DC831}" type="presOf" srcId="{50680B8B-C707-445E-9D95-AD6F4086A03B}" destId="{BF85F720-1EE1-45C2-8058-FFC9820E7A70}" srcOrd="0" destOrd="0" presId="urn:microsoft.com/office/officeart/2005/8/layout/hierarchy2"/>
    <dgm:cxn modelId="{5AD30F50-27EE-4DBB-B30D-B7E9D460454A}" type="presOf" srcId="{50680B8B-C707-445E-9D95-AD6F4086A03B}" destId="{8BA46BD3-F7CF-430E-9E12-95A2923790DC}" srcOrd="1" destOrd="0" presId="urn:microsoft.com/office/officeart/2005/8/layout/hierarchy2"/>
    <dgm:cxn modelId="{2B3CFA36-C77B-4539-8573-08CEC3365256}" srcId="{4B010F7E-1D1C-4F3A-8DEF-7385F1F37106}" destId="{A6CEBA39-9A79-40A6-8D96-CFE8FBED4982}" srcOrd="1" destOrd="0" parTransId="{50680B8B-C707-445E-9D95-AD6F4086A03B}" sibTransId="{1DACC39A-C939-42FA-BD09-5614DA8D5E11}"/>
    <dgm:cxn modelId="{7845C4A7-523B-4FC5-96C6-CDE486E013C2}" srcId="{4B010F7E-1D1C-4F3A-8DEF-7385F1F37106}" destId="{D72E59F7-FB30-4F85-AAAF-1CD696E5BD98}" srcOrd="0" destOrd="0" parTransId="{ADDAE596-7511-4311-B2D6-4393B5B370FF}" sibTransId="{B8D3A70C-3BB4-414D-AC19-EA5AE743CCFD}"/>
    <dgm:cxn modelId="{A944503A-25DF-4945-88C2-9C051F8E2067}" srcId="{9AEA25D1-E763-4C26-B3A9-FCB422A96F4B}" destId="{4B010F7E-1D1C-4F3A-8DEF-7385F1F37106}" srcOrd="0" destOrd="0" parTransId="{26559847-A0A2-47C6-A5F9-988B5F782106}" sibTransId="{C7FFC7C1-5381-4A66-A6FB-9F8C4E210496}"/>
    <dgm:cxn modelId="{124D1061-B5D7-4DD6-ADBB-7EAD5A9CCD3D}" type="presOf" srcId="{D72E59F7-FB30-4F85-AAAF-1CD696E5BD98}" destId="{632CE5C7-914E-4A67-8BF5-5B80328557A7}" srcOrd="0" destOrd="0" presId="urn:microsoft.com/office/officeart/2005/8/layout/hierarchy2"/>
    <dgm:cxn modelId="{23DEB475-4CF1-4C56-9E19-F0266155451A}" type="presOf" srcId="{9AEA25D1-E763-4C26-B3A9-FCB422A96F4B}" destId="{B9DE3971-4C28-4804-BBB1-1754A60C5B73}" srcOrd="0" destOrd="0" presId="urn:microsoft.com/office/officeart/2005/8/layout/hierarchy2"/>
    <dgm:cxn modelId="{D02B6174-06F6-4FE2-9FF9-F7E4BEEB42F1}" type="presOf" srcId="{ADDAE596-7511-4311-B2D6-4393B5B370FF}" destId="{1E3AFB22-4965-46F3-B6D6-1C5771AD7A59}" srcOrd="0" destOrd="0" presId="urn:microsoft.com/office/officeart/2005/8/layout/hierarchy2"/>
    <dgm:cxn modelId="{B3E39D16-0C82-4683-B9E1-FBC86A650218}" type="presOf" srcId="{ADDAE596-7511-4311-B2D6-4393B5B370FF}" destId="{62377E9D-17B2-4F0A-89F2-6071CD7C19F0}" srcOrd="1" destOrd="0" presId="urn:microsoft.com/office/officeart/2005/8/layout/hierarchy2"/>
    <dgm:cxn modelId="{57006373-6897-47DE-9B06-F55513411108}" type="presOf" srcId="{4B010F7E-1D1C-4F3A-8DEF-7385F1F37106}" destId="{363D18F6-A5F6-4C67-BF6B-B2E220890E3B}" srcOrd="0" destOrd="0" presId="urn:microsoft.com/office/officeart/2005/8/layout/hierarchy2"/>
    <dgm:cxn modelId="{F71EDA9A-9517-4B70-9A98-CF118655B1BD}" type="presParOf" srcId="{B9DE3971-4C28-4804-BBB1-1754A60C5B73}" destId="{B232FC9D-D689-45D7-82E8-AA8465F6F326}" srcOrd="0" destOrd="0" presId="urn:microsoft.com/office/officeart/2005/8/layout/hierarchy2"/>
    <dgm:cxn modelId="{DB2C7AC3-AE0E-4BD4-B08E-4F19D2E4EE56}" type="presParOf" srcId="{B232FC9D-D689-45D7-82E8-AA8465F6F326}" destId="{363D18F6-A5F6-4C67-BF6B-B2E220890E3B}" srcOrd="0" destOrd="0" presId="urn:microsoft.com/office/officeart/2005/8/layout/hierarchy2"/>
    <dgm:cxn modelId="{2F0AF435-C923-4EB6-BAA2-21A50A12B36D}" type="presParOf" srcId="{B232FC9D-D689-45D7-82E8-AA8465F6F326}" destId="{3E172B09-0B42-4720-B87A-C9052FA3F375}" srcOrd="1" destOrd="0" presId="urn:microsoft.com/office/officeart/2005/8/layout/hierarchy2"/>
    <dgm:cxn modelId="{0FAB76C5-96FD-4351-BA5E-A8C4C186802C}" type="presParOf" srcId="{3E172B09-0B42-4720-B87A-C9052FA3F375}" destId="{1E3AFB22-4965-46F3-B6D6-1C5771AD7A59}" srcOrd="0" destOrd="0" presId="urn:microsoft.com/office/officeart/2005/8/layout/hierarchy2"/>
    <dgm:cxn modelId="{C676E725-2D82-4688-B916-C5151D631229}" type="presParOf" srcId="{1E3AFB22-4965-46F3-B6D6-1C5771AD7A59}" destId="{62377E9D-17B2-4F0A-89F2-6071CD7C19F0}" srcOrd="0" destOrd="0" presId="urn:microsoft.com/office/officeart/2005/8/layout/hierarchy2"/>
    <dgm:cxn modelId="{DEDF6F99-75A6-458B-90DA-318501EAC53D}" type="presParOf" srcId="{3E172B09-0B42-4720-B87A-C9052FA3F375}" destId="{25108F37-BA3B-4323-A6F5-EED4BD3E2244}" srcOrd="1" destOrd="0" presId="urn:microsoft.com/office/officeart/2005/8/layout/hierarchy2"/>
    <dgm:cxn modelId="{46055B40-9278-448E-899C-6FAD08F88F95}" type="presParOf" srcId="{25108F37-BA3B-4323-A6F5-EED4BD3E2244}" destId="{632CE5C7-914E-4A67-8BF5-5B80328557A7}" srcOrd="0" destOrd="0" presId="urn:microsoft.com/office/officeart/2005/8/layout/hierarchy2"/>
    <dgm:cxn modelId="{39967AED-9E4E-4F28-855A-EC4F8F8D6556}" type="presParOf" srcId="{25108F37-BA3B-4323-A6F5-EED4BD3E2244}" destId="{D43D71AD-D0E5-4A28-A5F4-5D8E67BF2214}" srcOrd="1" destOrd="0" presId="urn:microsoft.com/office/officeart/2005/8/layout/hierarchy2"/>
    <dgm:cxn modelId="{49AFCCDC-2702-4DC5-B0B7-DAB5120C2835}" type="presParOf" srcId="{3E172B09-0B42-4720-B87A-C9052FA3F375}" destId="{BF85F720-1EE1-45C2-8058-FFC9820E7A70}" srcOrd="2" destOrd="0" presId="urn:microsoft.com/office/officeart/2005/8/layout/hierarchy2"/>
    <dgm:cxn modelId="{C608FBB6-958A-4801-A20E-D2077D18D774}" type="presParOf" srcId="{BF85F720-1EE1-45C2-8058-FFC9820E7A70}" destId="{8BA46BD3-F7CF-430E-9E12-95A2923790DC}" srcOrd="0" destOrd="0" presId="urn:microsoft.com/office/officeart/2005/8/layout/hierarchy2"/>
    <dgm:cxn modelId="{76F48883-085F-4F5A-B853-DD6AEDB92E90}" type="presParOf" srcId="{3E172B09-0B42-4720-B87A-C9052FA3F375}" destId="{ABF758EF-8C9F-419E-876F-D0875FA7EB39}" srcOrd="3" destOrd="0" presId="urn:microsoft.com/office/officeart/2005/8/layout/hierarchy2"/>
    <dgm:cxn modelId="{BCC158F2-D769-409F-A750-9C4E067C2C0A}" type="presParOf" srcId="{ABF758EF-8C9F-419E-876F-D0875FA7EB39}" destId="{6D07A395-8CC0-4BE2-927B-448A93840376}" srcOrd="0" destOrd="0" presId="urn:microsoft.com/office/officeart/2005/8/layout/hierarchy2"/>
    <dgm:cxn modelId="{FDD85311-7D13-4ABF-BF07-E4F08002BDEC}" type="presParOf" srcId="{ABF758EF-8C9F-419E-876F-D0875FA7EB39}" destId="{DE109618-956F-4DAF-9257-37B2079EBA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B953FAA-A586-434C-A966-D2A4E14893E7}" type="doc">
      <dgm:prSet loTypeId="urn:microsoft.com/office/officeart/2005/8/layout/default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C915391-53B1-41A9-981F-F6FF7BF760CB}">
      <dgm:prSet phldrT="[Texto]"/>
      <dgm:spPr/>
      <dgm:t>
        <a:bodyPr/>
        <a:lstStyle/>
        <a:p>
          <a:r>
            <a:rPr lang="pt-BR" dirty="0" smtClean="0"/>
            <a:t>Fardo Econômico </a:t>
          </a:r>
          <a:endParaRPr lang="pt-BR" dirty="0"/>
        </a:p>
      </dgm:t>
    </dgm:pt>
    <dgm:pt modelId="{2FF11A2F-9A3C-411E-A2F5-8793210013B5}" type="parTrans" cxnId="{8B94B883-7FD9-4E95-B964-7FD16D3B839F}">
      <dgm:prSet/>
      <dgm:spPr/>
      <dgm:t>
        <a:bodyPr/>
        <a:lstStyle/>
        <a:p>
          <a:endParaRPr lang="pt-BR"/>
        </a:p>
      </dgm:t>
    </dgm:pt>
    <dgm:pt modelId="{1A120AA0-5CA4-4AE3-A434-874EE30FCF95}" type="sibTrans" cxnId="{8B94B883-7FD9-4E95-B964-7FD16D3B839F}">
      <dgm:prSet/>
      <dgm:spPr/>
      <dgm:t>
        <a:bodyPr/>
        <a:lstStyle/>
        <a:p>
          <a:endParaRPr lang="pt-BR"/>
        </a:p>
      </dgm:t>
    </dgm:pt>
    <dgm:pt modelId="{51F19B72-A98D-4FCF-99D5-39E7C6B0B613}" type="pres">
      <dgm:prSet presAssocID="{BB953FAA-A586-434C-A966-D2A4E14893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129464-DD39-417A-B50B-472425B0FFD1}" type="pres">
      <dgm:prSet presAssocID="{BC915391-53B1-41A9-981F-F6FF7BF760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94B883-7FD9-4E95-B964-7FD16D3B839F}" srcId="{BB953FAA-A586-434C-A966-D2A4E14893E7}" destId="{BC915391-53B1-41A9-981F-F6FF7BF760CB}" srcOrd="0" destOrd="0" parTransId="{2FF11A2F-9A3C-411E-A2F5-8793210013B5}" sibTransId="{1A120AA0-5CA4-4AE3-A434-874EE30FCF95}"/>
    <dgm:cxn modelId="{9BD784CD-091F-466A-833D-160472C5A970}" type="presOf" srcId="{BC915391-53B1-41A9-981F-F6FF7BF760CB}" destId="{43129464-DD39-417A-B50B-472425B0FFD1}" srcOrd="0" destOrd="0" presId="urn:microsoft.com/office/officeart/2005/8/layout/default#2"/>
    <dgm:cxn modelId="{FB3674E9-591A-40C1-BF2F-1213583280CC}" type="presOf" srcId="{BB953FAA-A586-434C-A966-D2A4E14893E7}" destId="{51F19B72-A98D-4FCF-99D5-39E7C6B0B613}" srcOrd="0" destOrd="0" presId="urn:microsoft.com/office/officeart/2005/8/layout/default#2"/>
    <dgm:cxn modelId="{7362E77D-3EF0-44D4-8EF1-1DD44F8475A8}" type="presParOf" srcId="{51F19B72-A98D-4FCF-99D5-39E7C6B0B613}" destId="{43129464-DD39-417A-B50B-472425B0FFD1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920B9D0-BE59-476C-85F0-A6CBB78CBF29}" type="doc">
      <dgm:prSet loTypeId="urn:microsoft.com/office/officeart/2005/8/layout/default#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39503C-11F6-419C-8429-36987171FDDD}">
      <dgm:prSet phldrT="[Texto]"/>
      <dgm:spPr/>
      <dgm:t>
        <a:bodyPr/>
        <a:lstStyle/>
        <a:p>
          <a:r>
            <a:rPr lang="pt-BR" dirty="0" smtClean="0"/>
            <a:t>142 </a:t>
          </a:r>
          <a:r>
            <a:rPr lang="pt-BR" smtClean="0"/>
            <a:t>países (93,2%) </a:t>
          </a:r>
          <a:endParaRPr lang="pt-BR" dirty="0"/>
        </a:p>
      </dgm:t>
    </dgm:pt>
    <dgm:pt modelId="{4873B1CE-0C48-46C7-9867-436E5243BAD8}" type="parTrans" cxnId="{C4459548-E0C9-4F62-B0AE-042926CC6CD5}">
      <dgm:prSet/>
      <dgm:spPr/>
      <dgm:t>
        <a:bodyPr/>
        <a:lstStyle/>
        <a:p>
          <a:endParaRPr lang="pt-BR"/>
        </a:p>
      </dgm:t>
    </dgm:pt>
    <dgm:pt modelId="{EBF57BBF-B85A-4ACD-BD90-582E13D84078}" type="sibTrans" cxnId="{C4459548-E0C9-4F62-B0AE-042926CC6CD5}">
      <dgm:prSet/>
      <dgm:spPr/>
      <dgm:t>
        <a:bodyPr/>
        <a:lstStyle/>
        <a:p>
          <a:endParaRPr lang="pt-BR"/>
        </a:p>
      </dgm:t>
    </dgm:pt>
    <dgm:pt modelId="{F70A98C9-925B-4D32-BD79-281F949DD47D}" type="pres">
      <dgm:prSet presAssocID="{A920B9D0-BE59-476C-85F0-A6CBB78CBF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30F1F9-29D1-49D7-AD66-58E3666A46CE}" type="pres">
      <dgm:prSet presAssocID="{6839503C-11F6-419C-8429-36987171FDDD}" presName="node" presStyleLbl="node1" presStyleIdx="0" presStyleCnt="1" custLinFactNeighborX="-858" custLinFactNeighborY="85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459548-E0C9-4F62-B0AE-042926CC6CD5}" srcId="{A920B9D0-BE59-476C-85F0-A6CBB78CBF29}" destId="{6839503C-11F6-419C-8429-36987171FDDD}" srcOrd="0" destOrd="0" parTransId="{4873B1CE-0C48-46C7-9867-436E5243BAD8}" sibTransId="{EBF57BBF-B85A-4ACD-BD90-582E13D84078}"/>
    <dgm:cxn modelId="{9440B29A-B971-42F4-840F-405CF3DDE313}" type="presOf" srcId="{6839503C-11F6-419C-8429-36987171FDDD}" destId="{2330F1F9-29D1-49D7-AD66-58E3666A46CE}" srcOrd="0" destOrd="0" presId="urn:microsoft.com/office/officeart/2005/8/layout/default#3"/>
    <dgm:cxn modelId="{5E1E5AA7-CD47-4D38-942A-8779BF65C7A7}" type="presOf" srcId="{A920B9D0-BE59-476C-85F0-A6CBB78CBF29}" destId="{F70A98C9-925B-4D32-BD79-281F949DD47D}" srcOrd="0" destOrd="0" presId="urn:microsoft.com/office/officeart/2005/8/layout/default#3"/>
    <dgm:cxn modelId="{38CED832-5E6A-49AC-A382-66C87075D18A}" type="presParOf" srcId="{F70A98C9-925B-4D32-BD79-281F949DD47D}" destId="{2330F1F9-29D1-49D7-AD66-58E3666A46CE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FBD2BE-17AC-4B34-9413-55F2A1F0AC43}" type="doc">
      <dgm:prSet loTypeId="urn:microsoft.com/office/officeart/2005/8/layout/l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CCA0C5E-C956-4EBD-9BF6-18360664F42A}">
      <dgm:prSet phldrT="[Texto]" custT="1"/>
      <dgm:spPr/>
      <dgm:t>
        <a:bodyPr/>
        <a:lstStyle/>
        <a:p>
          <a:r>
            <a:rPr lang="pt-BR" sz="2100" dirty="0" smtClean="0"/>
            <a:t>Custos diretos </a:t>
          </a:r>
          <a:endParaRPr lang="pt-BR" sz="2100" dirty="0"/>
        </a:p>
      </dgm:t>
    </dgm:pt>
    <dgm:pt modelId="{8ACC6515-88DF-4E9A-B973-7BC101D50E9E}" type="parTrans" cxnId="{0064C125-945B-429D-8E3E-A87D6FA26B98}">
      <dgm:prSet/>
      <dgm:spPr/>
      <dgm:t>
        <a:bodyPr/>
        <a:lstStyle/>
        <a:p>
          <a:endParaRPr lang="pt-BR"/>
        </a:p>
      </dgm:t>
    </dgm:pt>
    <dgm:pt modelId="{59119BA6-845C-48D2-9179-2D4E2E954B53}" type="sibTrans" cxnId="{0064C125-945B-429D-8E3E-A87D6FA26B98}">
      <dgm:prSet/>
      <dgm:spPr/>
      <dgm:t>
        <a:bodyPr/>
        <a:lstStyle/>
        <a:p>
          <a:endParaRPr lang="pt-BR"/>
        </a:p>
      </dgm:t>
    </dgm:pt>
    <dgm:pt modelId="{D9261299-1A9B-42D0-949A-2B642E2DAD16}">
      <dgm:prSet phldrT="[Texto]" custT="1"/>
      <dgm:spPr/>
      <dgm:t>
        <a:bodyPr/>
        <a:lstStyle/>
        <a:p>
          <a:r>
            <a:rPr lang="pt-BR" sz="2100" dirty="0" smtClean="0"/>
            <a:t>despesas com cuidados de saúde</a:t>
          </a:r>
          <a:endParaRPr lang="pt-BR" sz="2100" dirty="0"/>
        </a:p>
      </dgm:t>
    </dgm:pt>
    <dgm:pt modelId="{E7DDD8D7-BC3D-4EBF-ABFA-3DEE61A78B6D}" type="parTrans" cxnId="{4A15FB58-1C3B-473D-8F69-056F474A9EEC}">
      <dgm:prSet/>
      <dgm:spPr/>
      <dgm:t>
        <a:bodyPr/>
        <a:lstStyle/>
        <a:p>
          <a:endParaRPr lang="pt-BR"/>
        </a:p>
      </dgm:t>
    </dgm:pt>
    <dgm:pt modelId="{B20B1627-4B3B-4AA9-8240-ED8F8E827235}" type="sibTrans" cxnId="{4A15FB58-1C3B-473D-8F69-056F474A9EEC}">
      <dgm:prSet/>
      <dgm:spPr/>
      <dgm:t>
        <a:bodyPr/>
        <a:lstStyle/>
        <a:p>
          <a:endParaRPr lang="pt-BR"/>
        </a:p>
      </dgm:t>
    </dgm:pt>
    <dgm:pt modelId="{96925DFE-7746-484D-9012-526899ED303B}">
      <dgm:prSet phldrT="[Texto]" custT="1"/>
      <dgm:spPr/>
      <dgm:t>
        <a:bodyPr/>
        <a:lstStyle/>
        <a:p>
          <a:r>
            <a:rPr lang="pt-BR" sz="2100" dirty="0" smtClean="0"/>
            <a:t>Custos indiretos </a:t>
          </a:r>
          <a:endParaRPr lang="pt-BR" sz="2100" dirty="0"/>
        </a:p>
      </dgm:t>
    </dgm:pt>
    <dgm:pt modelId="{533A1B8D-A8F7-4FC4-A10B-3CBCED36182E}" type="parTrans" cxnId="{544B89DB-E978-4772-8447-CD66BECD38F7}">
      <dgm:prSet/>
      <dgm:spPr/>
      <dgm:t>
        <a:bodyPr/>
        <a:lstStyle/>
        <a:p>
          <a:endParaRPr lang="pt-BR"/>
        </a:p>
      </dgm:t>
    </dgm:pt>
    <dgm:pt modelId="{34A78232-C29C-493A-8EF5-99E693ED1307}" type="sibTrans" cxnId="{544B89DB-E978-4772-8447-CD66BECD38F7}">
      <dgm:prSet/>
      <dgm:spPr/>
      <dgm:t>
        <a:bodyPr/>
        <a:lstStyle/>
        <a:p>
          <a:endParaRPr lang="pt-BR"/>
        </a:p>
      </dgm:t>
    </dgm:pt>
    <dgm:pt modelId="{B732C0EB-89D4-4C75-BA58-BC1F2279517E}">
      <dgm:prSet phldrT="[Texto]" custT="1"/>
      <dgm:spPr/>
      <dgm:t>
        <a:bodyPr/>
        <a:lstStyle/>
        <a:p>
          <a:r>
            <a:rPr lang="pt-BR" sz="2100" dirty="0" smtClean="0"/>
            <a:t>perdas de produtividade</a:t>
          </a:r>
        </a:p>
      </dgm:t>
    </dgm:pt>
    <dgm:pt modelId="{4A02BABE-8767-446E-B98E-C9307CC4DD3C}" type="parTrans" cxnId="{58BD7E7B-4BE7-4910-9A2E-75C07A5DC011}">
      <dgm:prSet/>
      <dgm:spPr/>
      <dgm:t>
        <a:bodyPr/>
        <a:lstStyle/>
        <a:p>
          <a:endParaRPr lang="pt-BR"/>
        </a:p>
      </dgm:t>
    </dgm:pt>
    <dgm:pt modelId="{51E63664-270B-4D3B-8A4C-A90440F5A14E}" type="sibTrans" cxnId="{58BD7E7B-4BE7-4910-9A2E-75C07A5DC011}">
      <dgm:prSet/>
      <dgm:spPr/>
      <dgm:t>
        <a:bodyPr/>
        <a:lstStyle/>
        <a:p>
          <a:endParaRPr lang="pt-BR"/>
        </a:p>
      </dgm:t>
    </dgm:pt>
    <dgm:pt modelId="{FF2C6790-34CD-46D8-AC08-8CF2D02C2C73}">
      <dgm:prSet phldrT="[Texto]" custT="1"/>
      <dgm:spPr/>
      <dgm:t>
        <a:bodyPr/>
        <a:lstStyle/>
        <a:p>
          <a:r>
            <a:rPr lang="pt-BR" sz="2100" dirty="0" smtClean="0"/>
            <a:t>Distribuição dos custos</a:t>
          </a:r>
          <a:endParaRPr lang="pt-BR" sz="2100" dirty="0"/>
        </a:p>
      </dgm:t>
    </dgm:pt>
    <dgm:pt modelId="{08E6EF4E-F5B3-4C11-A7D0-A339B55B58E1}" type="parTrans" cxnId="{BF607474-302B-41AB-9A3A-4B2BC3D41DCF}">
      <dgm:prSet/>
      <dgm:spPr/>
      <dgm:t>
        <a:bodyPr/>
        <a:lstStyle/>
        <a:p>
          <a:endParaRPr lang="pt-BR"/>
        </a:p>
      </dgm:t>
    </dgm:pt>
    <dgm:pt modelId="{4936C30F-2E2C-417F-9A0F-0CC2270E5D6D}" type="sibTrans" cxnId="{BF607474-302B-41AB-9A3A-4B2BC3D41DCF}">
      <dgm:prSet/>
      <dgm:spPr/>
      <dgm:t>
        <a:bodyPr/>
        <a:lstStyle/>
        <a:p>
          <a:endParaRPr lang="pt-BR"/>
        </a:p>
      </dgm:t>
    </dgm:pt>
    <dgm:pt modelId="{CE2D644D-E551-4119-A7C5-B37DC795B3D3}">
      <dgm:prSet phldrT="[Texto]" custT="1"/>
      <dgm:spPr/>
      <dgm:t>
        <a:bodyPr/>
        <a:lstStyle/>
        <a:p>
          <a:r>
            <a:rPr lang="pt-BR" sz="2100" dirty="0" smtClean="0"/>
            <a:t>Público</a:t>
          </a:r>
          <a:endParaRPr lang="pt-BR" sz="2100" dirty="0"/>
        </a:p>
      </dgm:t>
    </dgm:pt>
    <dgm:pt modelId="{902EA955-4F84-489E-9E1C-78F6A56EDCEB}" type="parTrans" cxnId="{B8219950-7478-4B38-BF4C-B7AF29EB8D2F}">
      <dgm:prSet/>
      <dgm:spPr/>
      <dgm:t>
        <a:bodyPr/>
        <a:lstStyle/>
        <a:p>
          <a:endParaRPr lang="pt-BR"/>
        </a:p>
      </dgm:t>
    </dgm:pt>
    <dgm:pt modelId="{1BCA3FEE-EDC8-4230-9C9B-0D9D2768D892}" type="sibTrans" cxnId="{B8219950-7478-4B38-BF4C-B7AF29EB8D2F}">
      <dgm:prSet/>
      <dgm:spPr/>
      <dgm:t>
        <a:bodyPr/>
        <a:lstStyle/>
        <a:p>
          <a:endParaRPr lang="pt-BR"/>
        </a:p>
      </dgm:t>
    </dgm:pt>
    <dgm:pt modelId="{5D2BD99E-4D75-43F5-9A8D-A4596B4F5A47}">
      <dgm:prSet phldrT="[Texto]" custT="1"/>
      <dgm:spPr/>
      <dgm:t>
        <a:bodyPr/>
        <a:lstStyle/>
        <a:p>
          <a:r>
            <a:rPr lang="pt-BR" sz="2100" dirty="0" smtClean="0"/>
            <a:t>Privado</a:t>
          </a:r>
          <a:endParaRPr lang="pt-BR" sz="2100" dirty="0"/>
        </a:p>
      </dgm:t>
    </dgm:pt>
    <dgm:pt modelId="{25600217-2CAD-4B66-900F-6E7926369508}" type="parTrans" cxnId="{33874B73-3A23-4249-95AE-4A1D3BCAFE96}">
      <dgm:prSet/>
      <dgm:spPr/>
      <dgm:t>
        <a:bodyPr/>
        <a:lstStyle/>
        <a:p>
          <a:endParaRPr lang="pt-BR"/>
        </a:p>
      </dgm:t>
    </dgm:pt>
    <dgm:pt modelId="{BFEA5670-4C57-4ABB-A2B2-C737B1E8AE76}" type="sibTrans" cxnId="{33874B73-3A23-4249-95AE-4A1D3BCAFE96}">
      <dgm:prSet/>
      <dgm:spPr/>
      <dgm:t>
        <a:bodyPr/>
        <a:lstStyle/>
        <a:p>
          <a:endParaRPr lang="pt-BR"/>
        </a:p>
      </dgm:t>
    </dgm:pt>
    <dgm:pt modelId="{BF4E8E52-0E93-40C1-B8C5-9BE5BBA33163}">
      <dgm:prSet phldrT="[Texto]" custT="1"/>
      <dgm:spPr/>
      <dgm:t>
        <a:bodyPr/>
        <a:lstStyle/>
        <a:p>
          <a:r>
            <a:rPr lang="pt-BR" sz="2100" dirty="0" smtClean="0"/>
            <a:t>Familiar</a:t>
          </a:r>
          <a:endParaRPr lang="pt-BR" sz="2100" dirty="0"/>
        </a:p>
      </dgm:t>
    </dgm:pt>
    <dgm:pt modelId="{370E37FA-C06A-41E6-AB85-F8EB5CF98744}" type="parTrans" cxnId="{F85C95C2-5B50-4621-835F-78AC137A5AE5}">
      <dgm:prSet/>
      <dgm:spPr/>
      <dgm:t>
        <a:bodyPr/>
        <a:lstStyle/>
        <a:p>
          <a:endParaRPr lang="pt-BR"/>
        </a:p>
      </dgm:t>
    </dgm:pt>
    <dgm:pt modelId="{C1B34A30-BC81-411D-AA0D-B52712436E27}" type="sibTrans" cxnId="{F85C95C2-5B50-4621-835F-78AC137A5AE5}">
      <dgm:prSet/>
      <dgm:spPr/>
      <dgm:t>
        <a:bodyPr/>
        <a:lstStyle/>
        <a:p>
          <a:endParaRPr lang="pt-BR"/>
        </a:p>
      </dgm:t>
    </dgm:pt>
    <dgm:pt modelId="{FBA399AA-EDE3-4448-8265-D388A167E684}" type="pres">
      <dgm:prSet presAssocID="{2AFBD2BE-17AC-4B34-9413-55F2A1F0A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D826E7-4FF0-417D-8A3F-A7B5AEA5B3A0}" type="pres">
      <dgm:prSet presAssocID="{0CCA0C5E-C956-4EBD-9BF6-18360664F42A}" presName="vertFlow" presStyleCnt="0"/>
      <dgm:spPr/>
    </dgm:pt>
    <dgm:pt modelId="{CB403E5C-A47E-43C2-B908-11FD72259BB3}" type="pres">
      <dgm:prSet presAssocID="{0CCA0C5E-C956-4EBD-9BF6-18360664F42A}" presName="header" presStyleLbl="node1" presStyleIdx="0" presStyleCnt="3"/>
      <dgm:spPr/>
      <dgm:t>
        <a:bodyPr/>
        <a:lstStyle/>
        <a:p>
          <a:endParaRPr lang="pt-BR"/>
        </a:p>
      </dgm:t>
    </dgm:pt>
    <dgm:pt modelId="{49E7F71E-328C-4800-8117-7C251E955113}" type="pres">
      <dgm:prSet presAssocID="{E7DDD8D7-BC3D-4EBF-ABFA-3DEE61A78B6D}" presName="parTrans" presStyleLbl="sibTrans2D1" presStyleIdx="0" presStyleCnt="5"/>
      <dgm:spPr/>
      <dgm:t>
        <a:bodyPr/>
        <a:lstStyle/>
        <a:p>
          <a:endParaRPr lang="pt-BR"/>
        </a:p>
      </dgm:t>
    </dgm:pt>
    <dgm:pt modelId="{A1108706-27D5-4329-9E5F-91E6C158CAC4}" type="pres">
      <dgm:prSet presAssocID="{D9261299-1A9B-42D0-949A-2B642E2DAD16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96899-ADA0-4197-AAAB-9A4388752713}" type="pres">
      <dgm:prSet presAssocID="{0CCA0C5E-C956-4EBD-9BF6-18360664F42A}" presName="hSp" presStyleCnt="0"/>
      <dgm:spPr/>
    </dgm:pt>
    <dgm:pt modelId="{EE76878E-4870-4BA3-AD48-F7528D1D253A}" type="pres">
      <dgm:prSet presAssocID="{96925DFE-7746-484D-9012-526899ED303B}" presName="vertFlow" presStyleCnt="0"/>
      <dgm:spPr/>
    </dgm:pt>
    <dgm:pt modelId="{8E7A7BBF-DC5B-411E-B0E7-DDC62709D7D0}" type="pres">
      <dgm:prSet presAssocID="{96925DFE-7746-484D-9012-526899ED303B}" presName="header" presStyleLbl="node1" presStyleIdx="1" presStyleCnt="3"/>
      <dgm:spPr/>
      <dgm:t>
        <a:bodyPr/>
        <a:lstStyle/>
        <a:p>
          <a:endParaRPr lang="pt-BR"/>
        </a:p>
      </dgm:t>
    </dgm:pt>
    <dgm:pt modelId="{CC42B535-F881-4246-B22F-B3537EBA655B}" type="pres">
      <dgm:prSet presAssocID="{4A02BABE-8767-446E-B98E-C9307CC4DD3C}" presName="parTrans" presStyleLbl="sibTrans2D1" presStyleIdx="1" presStyleCnt="5"/>
      <dgm:spPr/>
      <dgm:t>
        <a:bodyPr/>
        <a:lstStyle/>
        <a:p>
          <a:endParaRPr lang="pt-BR"/>
        </a:p>
      </dgm:t>
    </dgm:pt>
    <dgm:pt modelId="{6CB43842-06D4-4482-A7CE-D2D17078256E}" type="pres">
      <dgm:prSet presAssocID="{B732C0EB-89D4-4C75-BA58-BC1F2279517E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2A683E-B2E9-4F77-A4BF-6D2BDFEFEF61}" type="pres">
      <dgm:prSet presAssocID="{96925DFE-7746-484D-9012-526899ED303B}" presName="hSp" presStyleCnt="0"/>
      <dgm:spPr/>
    </dgm:pt>
    <dgm:pt modelId="{CE3655A2-6E5F-4DF2-85C9-F8F595684D13}" type="pres">
      <dgm:prSet presAssocID="{FF2C6790-34CD-46D8-AC08-8CF2D02C2C73}" presName="vertFlow" presStyleCnt="0"/>
      <dgm:spPr/>
    </dgm:pt>
    <dgm:pt modelId="{AA96C861-747D-443C-B780-BF274DF8F58D}" type="pres">
      <dgm:prSet presAssocID="{FF2C6790-34CD-46D8-AC08-8CF2D02C2C73}" presName="header" presStyleLbl="node1" presStyleIdx="2" presStyleCnt="3"/>
      <dgm:spPr/>
      <dgm:t>
        <a:bodyPr/>
        <a:lstStyle/>
        <a:p>
          <a:endParaRPr lang="pt-BR"/>
        </a:p>
      </dgm:t>
    </dgm:pt>
    <dgm:pt modelId="{55132406-AF33-440F-8893-17A39E422E10}" type="pres">
      <dgm:prSet presAssocID="{902EA955-4F84-489E-9E1C-78F6A56EDCEB}" presName="parTrans" presStyleLbl="sibTrans2D1" presStyleIdx="2" presStyleCnt="5"/>
      <dgm:spPr/>
      <dgm:t>
        <a:bodyPr/>
        <a:lstStyle/>
        <a:p>
          <a:endParaRPr lang="pt-BR"/>
        </a:p>
      </dgm:t>
    </dgm:pt>
    <dgm:pt modelId="{2F79E78A-5C18-4888-981E-D314C54E9371}" type="pres">
      <dgm:prSet presAssocID="{CE2D644D-E551-4119-A7C5-B37DC795B3D3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5DFF8D-0604-48D8-84ED-CF1D6EFC38FB}" type="pres">
      <dgm:prSet presAssocID="{1BCA3FEE-EDC8-4230-9C9B-0D9D2768D892}" presName="sibTrans" presStyleLbl="sibTrans2D1" presStyleIdx="3" presStyleCnt="5"/>
      <dgm:spPr/>
      <dgm:t>
        <a:bodyPr/>
        <a:lstStyle/>
        <a:p>
          <a:endParaRPr lang="pt-BR"/>
        </a:p>
      </dgm:t>
    </dgm:pt>
    <dgm:pt modelId="{64C0049B-3F96-4074-80E7-6D6EA692E0D2}" type="pres">
      <dgm:prSet presAssocID="{5D2BD99E-4D75-43F5-9A8D-A4596B4F5A47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01F64D-2B22-4A9F-B623-8A4255B6072B}" type="pres">
      <dgm:prSet presAssocID="{BFEA5670-4C57-4ABB-A2B2-C737B1E8AE76}" presName="sibTrans" presStyleLbl="sibTrans2D1" presStyleIdx="4" presStyleCnt="5"/>
      <dgm:spPr/>
      <dgm:t>
        <a:bodyPr/>
        <a:lstStyle/>
        <a:p>
          <a:endParaRPr lang="pt-BR"/>
        </a:p>
      </dgm:t>
    </dgm:pt>
    <dgm:pt modelId="{FDAACB81-1726-4C99-9C1E-BDC4AF01DAEC}" type="pres">
      <dgm:prSet presAssocID="{BF4E8E52-0E93-40C1-B8C5-9BE5BBA33163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BC8C41-7200-45F7-83D2-2468D96DF894}" type="presOf" srcId="{902EA955-4F84-489E-9E1C-78F6A56EDCEB}" destId="{55132406-AF33-440F-8893-17A39E422E10}" srcOrd="0" destOrd="0" presId="urn:microsoft.com/office/officeart/2005/8/layout/lProcess1"/>
    <dgm:cxn modelId="{4DD3770E-D841-4C11-A6B7-B9B28DB363F4}" type="presOf" srcId="{E7DDD8D7-BC3D-4EBF-ABFA-3DEE61A78B6D}" destId="{49E7F71E-328C-4800-8117-7C251E955113}" srcOrd="0" destOrd="0" presId="urn:microsoft.com/office/officeart/2005/8/layout/lProcess1"/>
    <dgm:cxn modelId="{6DFB8B5D-780F-4B6D-9AF7-751E0EA332D5}" type="presOf" srcId="{D9261299-1A9B-42D0-949A-2B642E2DAD16}" destId="{A1108706-27D5-4329-9E5F-91E6C158CAC4}" srcOrd="0" destOrd="0" presId="urn:microsoft.com/office/officeart/2005/8/layout/lProcess1"/>
    <dgm:cxn modelId="{6DE23B84-C6A2-4F93-8B56-3BC129DA9758}" type="presOf" srcId="{96925DFE-7746-484D-9012-526899ED303B}" destId="{8E7A7BBF-DC5B-411E-B0E7-DDC62709D7D0}" srcOrd="0" destOrd="0" presId="urn:microsoft.com/office/officeart/2005/8/layout/lProcess1"/>
    <dgm:cxn modelId="{5E602C33-BAD7-475A-BD0A-ABD37389A18E}" type="presOf" srcId="{B732C0EB-89D4-4C75-BA58-BC1F2279517E}" destId="{6CB43842-06D4-4482-A7CE-D2D17078256E}" srcOrd="0" destOrd="0" presId="urn:microsoft.com/office/officeart/2005/8/layout/lProcess1"/>
    <dgm:cxn modelId="{33874B73-3A23-4249-95AE-4A1D3BCAFE96}" srcId="{FF2C6790-34CD-46D8-AC08-8CF2D02C2C73}" destId="{5D2BD99E-4D75-43F5-9A8D-A4596B4F5A47}" srcOrd="1" destOrd="0" parTransId="{25600217-2CAD-4B66-900F-6E7926369508}" sibTransId="{BFEA5670-4C57-4ABB-A2B2-C737B1E8AE76}"/>
    <dgm:cxn modelId="{F85C95C2-5B50-4621-835F-78AC137A5AE5}" srcId="{FF2C6790-34CD-46D8-AC08-8CF2D02C2C73}" destId="{BF4E8E52-0E93-40C1-B8C5-9BE5BBA33163}" srcOrd="2" destOrd="0" parTransId="{370E37FA-C06A-41E6-AB85-F8EB5CF98744}" sibTransId="{C1B34A30-BC81-411D-AA0D-B52712436E27}"/>
    <dgm:cxn modelId="{162C3833-646A-4783-8418-076CF8BBD56B}" type="presOf" srcId="{4A02BABE-8767-446E-B98E-C9307CC4DD3C}" destId="{CC42B535-F881-4246-B22F-B3537EBA655B}" srcOrd="0" destOrd="0" presId="urn:microsoft.com/office/officeart/2005/8/layout/lProcess1"/>
    <dgm:cxn modelId="{B8219950-7478-4B38-BF4C-B7AF29EB8D2F}" srcId="{FF2C6790-34CD-46D8-AC08-8CF2D02C2C73}" destId="{CE2D644D-E551-4119-A7C5-B37DC795B3D3}" srcOrd="0" destOrd="0" parTransId="{902EA955-4F84-489E-9E1C-78F6A56EDCEB}" sibTransId="{1BCA3FEE-EDC8-4230-9C9B-0D9D2768D892}"/>
    <dgm:cxn modelId="{24D7BB35-0EA1-44B0-A908-A5DC448AAEFA}" type="presOf" srcId="{CE2D644D-E551-4119-A7C5-B37DC795B3D3}" destId="{2F79E78A-5C18-4888-981E-D314C54E9371}" srcOrd="0" destOrd="0" presId="urn:microsoft.com/office/officeart/2005/8/layout/lProcess1"/>
    <dgm:cxn modelId="{5638353A-3B1F-40C9-8C42-6C68DE341F10}" type="presOf" srcId="{BF4E8E52-0E93-40C1-B8C5-9BE5BBA33163}" destId="{FDAACB81-1726-4C99-9C1E-BDC4AF01DAEC}" srcOrd="0" destOrd="0" presId="urn:microsoft.com/office/officeart/2005/8/layout/lProcess1"/>
    <dgm:cxn modelId="{4A15FB58-1C3B-473D-8F69-056F474A9EEC}" srcId="{0CCA0C5E-C956-4EBD-9BF6-18360664F42A}" destId="{D9261299-1A9B-42D0-949A-2B642E2DAD16}" srcOrd="0" destOrd="0" parTransId="{E7DDD8D7-BC3D-4EBF-ABFA-3DEE61A78B6D}" sibTransId="{B20B1627-4B3B-4AA9-8240-ED8F8E827235}"/>
    <dgm:cxn modelId="{0064C125-945B-429D-8E3E-A87D6FA26B98}" srcId="{2AFBD2BE-17AC-4B34-9413-55F2A1F0AC43}" destId="{0CCA0C5E-C956-4EBD-9BF6-18360664F42A}" srcOrd="0" destOrd="0" parTransId="{8ACC6515-88DF-4E9A-B973-7BC101D50E9E}" sibTransId="{59119BA6-845C-48D2-9179-2D4E2E954B53}"/>
    <dgm:cxn modelId="{51CD3651-03A1-4BBD-9512-E197242051D5}" type="presOf" srcId="{5D2BD99E-4D75-43F5-9A8D-A4596B4F5A47}" destId="{64C0049B-3F96-4074-80E7-6D6EA692E0D2}" srcOrd="0" destOrd="0" presId="urn:microsoft.com/office/officeart/2005/8/layout/lProcess1"/>
    <dgm:cxn modelId="{2AD2E612-70A2-4959-8386-2E5B09ADF872}" type="presOf" srcId="{2AFBD2BE-17AC-4B34-9413-55F2A1F0AC43}" destId="{FBA399AA-EDE3-4448-8265-D388A167E684}" srcOrd="0" destOrd="0" presId="urn:microsoft.com/office/officeart/2005/8/layout/lProcess1"/>
    <dgm:cxn modelId="{544B89DB-E978-4772-8447-CD66BECD38F7}" srcId="{2AFBD2BE-17AC-4B34-9413-55F2A1F0AC43}" destId="{96925DFE-7746-484D-9012-526899ED303B}" srcOrd="1" destOrd="0" parTransId="{533A1B8D-A8F7-4FC4-A10B-3CBCED36182E}" sibTransId="{34A78232-C29C-493A-8EF5-99E693ED1307}"/>
    <dgm:cxn modelId="{2B4A394D-8538-4E2F-A1CC-9FEBE563089F}" type="presOf" srcId="{BFEA5670-4C57-4ABB-A2B2-C737B1E8AE76}" destId="{C701F64D-2B22-4A9F-B623-8A4255B6072B}" srcOrd="0" destOrd="0" presId="urn:microsoft.com/office/officeart/2005/8/layout/lProcess1"/>
    <dgm:cxn modelId="{58BD7E7B-4BE7-4910-9A2E-75C07A5DC011}" srcId="{96925DFE-7746-484D-9012-526899ED303B}" destId="{B732C0EB-89D4-4C75-BA58-BC1F2279517E}" srcOrd="0" destOrd="0" parTransId="{4A02BABE-8767-446E-B98E-C9307CC4DD3C}" sibTransId="{51E63664-270B-4D3B-8A4C-A90440F5A14E}"/>
    <dgm:cxn modelId="{B7271BF5-E438-4DFA-92CE-4181D6E23BDB}" type="presOf" srcId="{0CCA0C5E-C956-4EBD-9BF6-18360664F42A}" destId="{CB403E5C-A47E-43C2-B908-11FD72259BB3}" srcOrd="0" destOrd="0" presId="urn:microsoft.com/office/officeart/2005/8/layout/lProcess1"/>
    <dgm:cxn modelId="{4B2AE5E4-0728-46B2-9F0C-A40492076650}" type="presOf" srcId="{FF2C6790-34CD-46D8-AC08-8CF2D02C2C73}" destId="{AA96C861-747D-443C-B780-BF274DF8F58D}" srcOrd="0" destOrd="0" presId="urn:microsoft.com/office/officeart/2005/8/layout/lProcess1"/>
    <dgm:cxn modelId="{800D4620-821A-4FC9-97F2-B35337B839EB}" type="presOf" srcId="{1BCA3FEE-EDC8-4230-9C9B-0D9D2768D892}" destId="{175DFF8D-0604-48D8-84ED-CF1D6EFC38FB}" srcOrd="0" destOrd="0" presId="urn:microsoft.com/office/officeart/2005/8/layout/lProcess1"/>
    <dgm:cxn modelId="{BF607474-302B-41AB-9A3A-4B2BC3D41DCF}" srcId="{2AFBD2BE-17AC-4B34-9413-55F2A1F0AC43}" destId="{FF2C6790-34CD-46D8-AC08-8CF2D02C2C73}" srcOrd="2" destOrd="0" parTransId="{08E6EF4E-F5B3-4C11-A7D0-A339B55B58E1}" sibTransId="{4936C30F-2E2C-417F-9A0F-0CC2270E5D6D}"/>
    <dgm:cxn modelId="{3CA8C47D-EAAA-426C-A4B5-E725FF2C8A9C}" type="presParOf" srcId="{FBA399AA-EDE3-4448-8265-D388A167E684}" destId="{04D826E7-4FF0-417D-8A3F-A7B5AEA5B3A0}" srcOrd="0" destOrd="0" presId="urn:microsoft.com/office/officeart/2005/8/layout/lProcess1"/>
    <dgm:cxn modelId="{675867D8-4CF7-4EB3-9101-FDA4137BEB1B}" type="presParOf" srcId="{04D826E7-4FF0-417D-8A3F-A7B5AEA5B3A0}" destId="{CB403E5C-A47E-43C2-B908-11FD72259BB3}" srcOrd="0" destOrd="0" presId="urn:microsoft.com/office/officeart/2005/8/layout/lProcess1"/>
    <dgm:cxn modelId="{484736D5-5ECF-4813-9403-DED40F2C5E28}" type="presParOf" srcId="{04D826E7-4FF0-417D-8A3F-A7B5AEA5B3A0}" destId="{49E7F71E-328C-4800-8117-7C251E955113}" srcOrd="1" destOrd="0" presId="urn:microsoft.com/office/officeart/2005/8/layout/lProcess1"/>
    <dgm:cxn modelId="{5336EAC6-9770-4AD8-B46D-263A9C465295}" type="presParOf" srcId="{04D826E7-4FF0-417D-8A3F-A7B5AEA5B3A0}" destId="{A1108706-27D5-4329-9E5F-91E6C158CAC4}" srcOrd="2" destOrd="0" presId="urn:microsoft.com/office/officeart/2005/8/layout/lProcess1"/>
    <dgm:cxn modelId="{BE0F5E6D-BCEE-4E27-802C-C174B812CA96}" type="presParOf" srcId="{FBA399AA-EDE3-4448-8265-D388A167E684}" destId="{CE396899-ADA0-4197-AAAB-9A4388752713}" srcOrd="1" destOrd="0" presId="urn:microsoft.com/office/officeart/2005/8/layout/lProcess1"/>
    <dgm:cxn modelId="{4F45B02D-CDEF-40B0-A388-197088A3AC6A}" type="presParOf" srcId="{FBA399AA-EDE3-4448-8265-D388A167E684}" destId="{EE76878E-4870-4BA3-AD48-F7528D1D253A}" srcOrd="2" destOrd="0" presId="urn:microsoft.com/office/officeart/2005/8/layout/lProcess1"/>
    <dgm:cxn modelId="{0AC4E968-2F6D-4C90-95F1-81698BB5ED8F}" type="presParOf" srcId="{EE76878E-4870-4BA3-AD48-F7528D1D253A}" destId="{8E7A7BBF-DC5B-411E-B0E7-DDC62709D7D0}" srcOrd="0" destOrd="0" presId="urn:microsoft.com/office/officeart/2005/8/layout/lProcess1"/>
    <dgm:cxn modelId="{381B9E14-5257-4051-BDB1-10E564D2F70C}" type="presParOf" srcId="{EE76878E-4870-4BA3-AD48-F7528D1D253A}" destId="{CC42B535-F881-4246-B22F-B3537EBA655B}" srcOrd="1" destOrd="0" presId="urn:microsoft.com/office/officeart/2005/8/layout/lProcess1"/>
    <dgm:cxn modelId="{9776852E-BF59-43D4-BF94-3EC84F760AA4}" type="presParOf" srcId="{EE76878E-4870-4BA3-AD48-F7528D1D253A}" destId="{6CB43842-06D4-4482-A7CE-D2D17078256E}" srcOrd="2" destOrd="0" presId="urn:microsoft.com/office/officeart/2005/8/layout/lProcess1"/>
    <dgm:cxn modelId="{73597BEF-FBC3-4816-B746-CF0C43F796F3}" type="presParOf" srcId="{FBA399AA-EDE3-4448-8265-D388A167E684}" destId="{422A683E-B2E9-4F77-A4BF-6D2BDFEFEF61}" srcOrd="3" destOrd="0" presId="urn:microsoft.com/office/officeart/2005/8/layout/lProcess1"/>
    <dgm:cxn modelId="{C254E6A6-D905-43DB-844B-FD2CC274F6EC}" type="presParOf" srcId="{FBA399AA-EDE3-4448-8265-D388A167E684}" destId="{CE3655A2-6E5F-4DF2-85C9-F8F595684D13}" srcOrd="4" destOrd="0" presId="urn:microsoft.com/office/officeart/2005/8/layout/lProcess1"/>
    <dgm:cxn modelId="{BAC5CBB2-A339-440A-AB4B-25506031B2FE}" type="presParOf" srcId="{CE3655A2-6E5F-4DF2-85C9-F8F595684D13}" destId="{AA96C861-747D-443C-B780-BF274DF8F58D}" srcOrd="0" destOrd="0" presId="urn:microsoft.com/office/officeart/2005/8/layout/lProcess1"/>
    <dgm:cxn modelId="{DFB6BA92-2CB8-41E9-AA08-6ED962C82941}" type="presParOf" srcId="{CE3655A2-6E5F-4DF2-85C9-F8F595684D13}" destId="{55132406-AF33-440F-8893-17A39E422E10}" srcOrd="1" destOrd="0" presId="urn:microsoft.com/office/officeart/2005/8/layout/lProcess1"/>
    <dgm:cxn modelId="{FEA0584D-67CD-49F5-BA12-2FB2C06D9DA2}" type="presParOf" srcId="{CE3655A2-6E5F-4DF2-85C9-F8F595684D13}" destId="{2F79E78A-5C18-4888-981E-D314C54E9371}" srcOrd="2" destOrd="0" presId="urn:microsoft.com/office/officeart/2005/8/layout/lProcess1"/>
    <dgm:cxn modelId="{209A32AD-520E-4506-928B-B821E29FD34E}" type="presParOf" srcId="{CE3655A2-6E5F-4DF2-85C9-F8F595684D13}" destId="{175DFF8D-0604-48D8-84ED-CF1D6EFC38FB}" srcOrd="3" destOrd="0" presId="urn:microsoft.com/office/officeart/2005/8/layout/lProcess1"/>
    <dgm:cxn modelId="{ED567910-6D0E-46F0-8654-7476DC2BBC6B}" type="presParOf" srcId="{CE3655A2-6E5F-4DF2-85C9-F8F595684D13}" destId="{64C0049B-3F96-4074-80E7-6D6EA692E0D2}" srcOrd="4" destOrd="0" presId="urn:microsoft.com/office/officeart/2005/8/layout/lProcess1"/>
    <dgm:cxn modelId="{B3645482-BE83-40E4-9722-72A9DE9D54B7}" type="presParOf" srcId="{CE3655A2-6E5F-4DF2-85C9-F8F595684D13}" destId="{C701F64D-2B22-4A9F-B623-8A4255B6072B}" srcOrd="5" destOrd="0" presId="urn:microsoft.com/office/officeart/2005/8/layout/lProcess1"/>
    <dgm:cxn modelId="{5ED2A33C-5D1E-4725-82B6-F1DEBFE886B2}" type="presParOf" srcId="{CE3655A2-6E5F-4DF2-85C9-F8F595684D13}" destId="{FDAACB81-1726-4C99-9C1E-BDC4AF01DAE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6119721-1097-4FDF-8726-FD1A168794A6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</dgm:pt>
    <dgm:pt modelId="{2252C961-BD96-46C4-AC99-48BD48FF2898}">
      <dgm:prSet phldrT="[Texto]" custT="1"/>
      <dgm:spPr/>
      <dgm:t>
        <a:bodyPr/>
        <a:lstStyle/>
        <a:p>
          <a:r>
            <a:rPr lang="pt-BR" sz="2000" dirty="0" smtClean="0"/>
            <a:t> Custos diretos (cuidados de saúde)</a:t>
          </a:r>
          <a:endParaRPr lang="pt-BR" sz="2000" dirty="0"/>
        </a:p>
      </dgm:t>
    </dgm:pt>
    <dgm:pt modelId="{08F1BEDC-0F38-4604-BEEC-084A9975A9F1}" type="parTrans" cxnId="{C6CADDB2-C01E-42FD-9CDE-12F3BFBBAA6A}">
      <dgm:prSet/>
      <dgm:spPr/>
      <dgm:t>
        <a:bodyPr/>
        <a:lstStyle/>
        <a:p>
          <a:endParaRPr lang="pt-BR"/>
        </a:p>
      </dgm:t>
    </dgm:pt>
    <dgm:pt modelId="{88B7D884-140B-4949-933F-55EF32196C61}" type="sibTrans" cxnId="{C6CADDB2-C01E-42FD-9CDE-12F3BFBBAA6A}">
      <dgm:prSet/>
      <dgm:spPr/>
      <dgm:t>
        <a:bodyPr/>
        <a:lstStyle/>
        <a:p>
          <a:endParaRPr lang="pt-BR"/>
        </a:p>
      </dgm:t>
    </dgm:pt>
    <dgm:pt modelId="{5BE815A9-65CC-40EF-8CF5-5FCECEEAA635}">
      <dgm:prSet phldrT="[Texto]" custT="1"/>
      <dgm:spPr/>
      <dgm:t>
        <a:bodyPr/>
        <a:lstStyle/>
        <a:p>
          <a:r>
            <a:rPr lang="pt-BR" sz="2000" dirty="0" smtClean="0"/>
            <a:t>9 etapas </a:t>
          </a:r>
          <a:endParaRPr lang="pt-BR" sz="2000" dirty="0"/>
        </a:p>
      </dgm:t>
    </dgm:pt>
    <dgm:pt modelId="{AB585101-5A01-4238-AB60-B4BE6E444494}" type="parTrans" cxnId="{5E9BAAD8-FB00-436C-A3E2-CACFD267EE1D}">
      <dgm:prSet/>
      <dgm:spPr/>
      <dgm:t>
        <a:bodyPr/>
        <a:lstStyle/>
        <a:p>
          <a:endParaRPr lang="pt-BR"/>
        </a:p>
      </dgm:t>
    </dgm:pt>
    <dgm:pt modelId="{B919C2F8-1457-4D0C-9F43-EEC13C2EC4C5}" type="sibTrans" cxnId="{5E9BAAD8-FB00-436C-A3E2-CACFD267EE1D}">
      <dgm:prSet/>
      <dgm:spPr/>
      <dgm:t>
        <a:bodyPr/>
        <a:lstStyle/>
        <a:p>
          <a:endParaRPr lang="pt-BR"/>
        </a:p>
      </dgm:t>
    </dgm:pt>
    <dgm:pt modelId="{59E10B04-A775-47E8-BE33-24FA8FC6F4CC}">
      <dgm:prSet phldrT="[Texto]" custT="1"/>
      <dgm:spPr/>
      <dgm:t>
        <a:bodyPr/>
        <a:lstStyle/>
        <a:p>
          <a:r>
            <a:rPr lang="pt-BR" sz="2000" dirty="0" smtClean="0"/>
            <a:t>1º Identificação das principais doenças não transmissíveis</a:t>
          </a:r>
          <a:endParaRPr lang="pt-BR" sz="2000" dirty="0"/>
        </a:p>
      </dgm:t>
    </dgm:pt>
    <dgm:pt modelId="{3690BE27-2EAB-4985-AC76-6EAC96E44726}" type="parTrans" cxnId="{E4A847E9-57E4-4423-8402-C6AD6CEB3327}">
      <dgm:prSet/>
      <dgm:spPr/>
      <dgm:t>
        <a:bodyPr/>
        <a:lstStyle/>
        <a:p>
          <a:endParaRPr lang="pt-BR"/>
        </a:p>
      </dgm:t>
    </dgm:pt>
    <dgm:pt modelId="{51672338-7193-4D4E-BA29-2DCBFE414BB2}" type="sibTrans" cxnId="{E4A847E9-57E4-4423-8402-C6AD6CEB3327}">
      <dgm:prSet/>
      <dgm:spPr/>
      <dgm:t>
        <a:bodyPr/>
        <a:lstStyle/>
        <a:p>
          <a:endParaRPr lang="pt-BR"/>
        </a:p>
      </dgm:t>
    </dgm:pt>
    <dgm:pt modelId="{FA74DD48-67CD-47A8-8735-6B82A4F957CE}">
      <dgm:prSet phldrT="[Texto]" custT="1"/>
      <dgm:spPr/>
      <dgm:t>
        <a:bodyPr/>
        <a:lstStyle/>
        <a:p>
          <a:r>
            <a:rPr lang="pt-BR" sz="2000" dirty="0" smtClean="0"/>
            <a:t>2º RR das doenças </a:t>
          </a:r>
          <a:endParaRPr lang="pt-BR" sz="2000" dirty="0"/>
        </a:p>
      </dgm:t>
    </dgm:pt>
    <dgm:pt modelId="{F3594FC4-1FB5-49F0-9489-B34E16C50852}" type="parTrans" cxnId="{CC7647F2-0961-49AE-A61D-B2666EE8C6E6}">
      <dgm:prSet/>
      <dgm:spPr/>
      <dgm:t>
        <a:bodyPr/>
        <a:lstStyle/>
        <a:p>
          <a:endParaRPr lang="pt-BR"/>
        </a:p>
      </dgm:t>
    </dgm:pt>
    <dgm:pt modelId="{663DB048-44F5-465B-A392-06A7407281F6}" type="sibTrans" cxnId="{CC7647F2-0961-49AE-A61D-B2666EE8C6E6}">
      <dgm:prSet/>
      <dgm:spPr/>
      <dgm:t>
        <a:bodyPr/>
        <a:lstStyle/>
        <a:p>
          <a:endParaRPr lang="pt-BR"/>
        </a:p>
      </dgm:t>
    </dgm:pt>
    <dgm:pt modelId="{3AAA589E-CFBA-4F3F-A294-F7006E08E69D}">
      <dgm:prSet phldrT="[Texto]" custT="1"/>
      <dgm:spPr/>
      <dgm:t>
        <a:bodyPr/>
        <a:lstStyle/>
        <a:p>
          <a:r>
            <a:rPr lang="pt-BR" sz="2000" smtClean="0"/>
            <a:t>Convertidos (INT $ e $ depois) </a:t>
          </a:r>
          <a:endParaRPr lang="pt-BR" sz="2000" dirty="0"/>
        </a:p>
      </dgm:t>
    </dgm:pt>
    <dgm:pt modelId="{6AA41073-D45D-4849-AA1C-F3942643A4B4}" type="parTrans" cxnId="{CE9D7A45-99B7-4D26-9EE3-5A14C2D789CE}">
      <dgm:prSet/>
      <dgm:spPr/>
      <dgm:t>
        <a:bodyPr/>
        <a:lstStyle/>
        <a:p>
          <a:endParaRPr lang="pt-BR"/>
        </a:p>
      </dgm:t>
    </dgm:pt>
    <dgm:pt modelId="{D63908CB-6205-4C42-B021-E7478B225C23}" type="sibTrans" cxnId="{CE9D7A45-99B7-4D26-9EE3-5A14C2D789CE}">
      <dgm:prSet/>
      <dgm:spPr/>
      <dgm:t>
        <a:bodyPr/>
        <a:lstStyle/>
        <a:p>
          <a:endParaRPr lang="pt-BR"/>
        </a:p>
      </dgm:t>
    </dgm:pt>
    <dgm:pt modelId="{94334E98-3644-4B75-84C8-69C072E61012}" type="pres">
      <dgm:prSet presAssocID="{A6119721-1097-4FDF-8726-FD1A168794A6}" presName="Name0" presStyleCnt="0">
        <dgm:presLayoutVars>
          <dgm:dir/>
          <dgm:resizeHandles val="exact"/>
        </dgm:presLayoutVars>
      </dgm:prSet>
      <dgm:spPr/>
    </dgm:pt>
    <dgm:pt modelId="{B525319C-CF96-4CC4-A975-406FE51C5EE1}" type="pres">
      <dgm:prSet presAssocID="{2252C961-BD96-46C4-AC99-48BD48FF28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EBDAE5-6404-4625-9B21-73673BBF1AA2}" type="pres">
      <dgm:prSet presAssocID="{88B7D884-140B-4949-933F-55EF32196C61}" presName="sibTrans" presStyleLbl="sibTrans1D1" presStyleIdx="0" presStyleCnt="4"/>
      <dgm:spPr/>
      <dgm:t>
        <a:bodyPr/>
        <a:lstStyle/>
        <a:p>
          <a:endParaRPr lang="pt-BR"/>
        </a:p>
      </dgm:t>
    </dgm:pt>
    <dgm:pt modelId="{AF3392D1-7582-49F3-BB59-38DF7DE01746}" type="pres">
      <dgm:prSet presAssocID="{88B7D884-140B-4949-933F-55EF32196C61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98912D00-1DBC-47E0-860A-C7226DF3C523}" type="pres">
      <dgm:prSet presAssocID="{5BE815A9-65CC-40EF-8CF5-5FCECEEAA6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6D129-C7D4-467B-B0C0-A3DBCA647FA5}" type="pres">
      <dgm:prSet presAssocID="{B919C2F8-1457-4D0C-9F43-EEC13C2EC4C5}" presName="sibTrans" presStyleLbl="sibTrans1D1" presStyleIdx="1" presStyleCnt="4"/>
      <dgm:spPr/>
      <dgm:t>
        <a:bodyPr/>
        <a:lstStyle/>
        <a:p>
          <a:endParaRPr lang="pt-BR"/>
        </a:p>
      </dgm:t>
    </dgm:pt>
    <dgm:pt modelId="{95B4B0F5-1C71-4477-B325-659C47295A43}" type="pres">
      <dgm:prSet presAssocID="{B919C2F8-1457-4D0C-9F43-EEC13C2EC4C5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68F52B69-39B8-4A7C-B11F-721D1327AED2}" type="pres">
      <dgm:prSet presAssocID="{3AAA589E-CFBA-4F3F-A294-F7006E08E6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2EE35-B86D-4F57-AFC6-BC70F9197325}" type="pres">
      <dgm:prSet presAssocID="{D63908CB-6205-4C42-B021-E7478B225C2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AB5B8953-DCA1-4663-B830-530F93F2BF24}" type="pres">
      <dgm:prSet presAssocID="{D63908CB-6205-4C42-B021-E7478B225C23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10DE7600-A8B2-412E-98A6-FF2A18F62753}" type="pres">
      <dgm:prSet presAssocID="{59E10B04-A775-47E8-BE33-24FA8FC6F4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A0691-30AA-4DEA-93A0-B4B60CE047B9}" type="pres">
      <dgm:prSet presAssocID="{51672338-7193-4D4E-BA29-2DCBFE414BB2}" presName="sibTrans" presStyleLbl="sibTrans1D1" presStyleIdx="3" presStyleCnt="4"/>
      <dgm:spPr/>
      <dgm:t>
        <a:bodyPr/>
        <a:lstStyle/>
        <a:p>
          <a:endParaRPr lang="pt-BR"/>
        </a:p>
      </dgm:t>
    </dgm:pt>
    <dgm:pt modelId="{634C90FD-7496-45B8-ACB8-0D7C4BADB32A}" type="pres">
      <dgm:prSet presAssocID="{51672338-7193-4D4E-BA29-2DCBFE414BB2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D3B9D65E-EA49-4738-BFAE-2D81080640A9}" type="pres">
      <dgm:prSet presAssocID="{FA74DD48-67CD-47A8-8735-6B82A4F957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EA4435-9540-495A-A249-B343EC57B7F9}" type="presOf" srcId="{51672338-7193-4D4E-BA29-2DCBFE414BB2}" destId="{212A0691-30AA-4DEA-93A0-B4B60CE047B9}" srcOrd="0" destOrd="0" presId="urn:microsoft.com/office/officeart/2005/8/layout/bProcess3"/>
    <dgm:cxn modelId="{5E9BAAD8-FB00-436C-A3E2-CACFD267EE1D}" srcId="{A6119721-1097-4FDF-8726-FD1A168794A6}" destId="{5BE815A9-65CC-40EF-8CF5-5FCECEEAA635}" srcOrd="1" destOrd="0" parTransId="{AB585101-5A01-4238-AB60-B4BE6E444494}" sibTransId="{B919C2F8-1457-4D0C-9F43-EEC13C2EC4C5}"/>
    <dgm:cxn modelId="{BFE78997-9A7B-4447-B24D-F33E655E09DC}" type="presOf" srcId="{FA74DD48-67CD-47A8-8735-6B82A4F957CE}" destId="{D3B9D65E-EA49-4738-BFAE-2D81080640A9}" srcOrd="0" destOrd="0" presId="urn:microsoft.com/office/officeart/2005/8/layout/bProcess3"/>
    <dgm:cxn modelId="{26381DBD-56DA-4AC7-BDAD-1F824EBB7E9E}" type="presOf" srcId="{B919C2F8-1457-4D0C-9F43-EEC13C2EC4C5}" destId="{3D56D129-C7D4-467B-B0C0-A3DBCA647FA5}" srcOrd="0" destOrd="0" presId="urn:microsoft.com/office/officeart/2005/8/layout/bProcess3"/>
    <dgm:cxn modelId="{CE9D7A45-99B7-4D26-9EE3-5A14C2D789CE}" srcId="{A6119721-1097-4FDF-8726-FD1A168794A6}" destId="{3AAA589E-CFBA-4F3F-A294-F7006E08E69D}" srcOrd="2" destOrd="0" parTransId="{6AA41073-D45D-4849-AA1C-F3942643A4B4}" sibTransId="{D63908CB-6205-4C42-B021-E7478B225C23}"/>
    <dgm:cxn modelId="{AB75183A-BE6A-42D4-94C2-900FEA8DCBA7}" type="presOf" srcId="{D63908CB-6205-4C42-B021-E7478B225C23}" destId="{A4F2EE35-B86D-4F57-AFC6-BC70F9197325}" srcOrd="0" destOrd="0" presId="urn:microsoft.com/office/officeart/2005/8/layout/bProcess3"/>
    <dgm:cxn modelId="{88AEBF38-41F0-4A9E-B17E-9169DD321DC6}" type="presOf" srcId="{A6119721-1097-4FDF-8726-FD1A168794A6}" destId="{94334E98-3644-4B75-84C8-69C072E61012}" srcOrd="0" destOrd="0" presId="urn:microsoft.com/office/officeart/2005/8/layout/bProcess3"/>
    <dgm:cxn modelId="{E4A847E9-57E4-4423-8402-C6AD6CEB3327}" srcId="{A6119721-1097-4FDF-8726-FD1A168794A6}" destId="{59E10B04-A775-47E8-BE33-24FA8FC6F4CC}" srcOrd="3" destOrd="0" parTransId="{3690BE27-2EAB-4985-AC76-6EAC96E44726}" sibTransId="{51672338-7193-4D4E-BA29-2DCBFE414BB2}"/>
    <dgm:cxn modelId="{CC7647F2-0961-49AE-A61D-B2666EE8C6E6}" srcId="{A6119721-1097-4FDF-8726-FD1A168794A6}" destId="{FA74DD48-67CD-47A8-8735-6B82A4F957CE}" srcOrd="4" destOrd="0" parTransId="{F3594FC4-1FB5-49F0-9489-B34E16C50852}" sibTransId="{663DB048-44F5-465B-A392-06A7407281F6}"/>
    <dgm:cxn modelId="{28A00ABF-470A-4FF9-88C3-14CB69AD6C03}" type="presOf" srcId="{5BE815A9-65CC-40EF-8CF5-5FCECEEAA635}" destId="{98912D00-1DBC-47E0-860A-C7226DF3C523}" srcOrd="0" destOrd="0" presId="urn:microsoft.com/office/officeart/2005/8/layout/bProcess3"/>
    <dgm:cxn modelId="{6A4946FD-5459-450A-8432-F5D26E055DAE}" type="presOf" srcId="{88B7D884-140B-4949-933F-55EF32196C61}" destId="{F9EBDAE5-6404-4625-9B21-73673BBF1AA2}" srcOrd="0" destOrd="0" presId="urn:microsoft.com/office/officeart/2005/8/layout/bProcess3"/>
    <dgm:cxn modelId="{C6CADDB2-C01E-42FD-9CDE-12F3BFBBAA6A}" srcId="{A6119721-1097-4FDF-8726-FD1A168794A6}" destId="{2252C961-BD96-46C4-AC99-48BD48FF2898}" srcOrd="0" destOrd="0" parTransId="{08F1BEDC-0F38-4604-BEEC-084A9975A9F1}" sibTransId="{88B7D884-140B-4949-933F-55EF32196C61}"/>
    <dgm:cxn modelId="{5AD1E042-BE26-4121-AC81-ED4D04B8EB7E}" type="presOf" srcId="{2252C961-BD96-46C4-AC99-48BD48FF2898}" destId="{B525319C-CF96-4CC4-A975-406FE51C5EE1}" srcOrd="0" destOrd="0" presId="urn:microsoft.com/office/officeart/2005/8/layout/bProcess3"/>
    <dgm:cxn modelId="{36FA0D5F-119A-4B83-8076-64DAF9F29764}" type="presOf" srcId="{88B7D884-140B-4949-933F-55EF32196C61}" destId="{AF3392D1-7582-49F3-BB59-38DF7DE01746}" srcOrd="1" destOrd="0" presId="urn:microsoft.com/office/officeart/2005/8/layout/bProcess3"/>
    <dgm:cxn modelId="{C4EBE1A9-28DD-43F7-843A-215BB3624B73}" type="presOf" srcId="{59E10B04-A775-47E8-BE33-24FA8FC6F4CC}" destId="{10DE7600-A8B2-412E-98A6-FF2A18F62753}" srcOrd="0" destOrd="0" presId="urn:microsoft.com/office/officeart/2005/8/layout/bProcess3"/>
    <dgm:cxn modelId="{B8F9F260-68DE-4972-A4D8-FE75FDC3F0F8}" type="presOf" srcId="{3AAA589E-CFBA-4F3F-A294-F7006E08E69D}" destId="{68F52B69-39B8-4A7C-B11F-721D1327AED2}" srcOrd="0" destOrd="0" presId="urn:microsoft.com/office/officeart/2005/8/layout/bProcess3"/>
    <dgm:cxn modelId="{F4BFEF73-CE87-49AE-8845-12C79E085142}" type="presOf" srcId="{B919C2F8-1457-4D0C-9F43-EEC13C2EC4C5}" destId="{95B4B0F5-1C71-4477-B325-659C47295A43}" srcOrd="1" destOrd="0" presId="urn:microsoft.com/office/officeart/2005/8/layout/bProcess3"/>
    <dgm:cxn modelId="{7ACA6543-DD25-44F0-BFA5-CEDF8EF28A1C}" type="presOf" srcId="{D63908CB-6205-4C42-B021-E7478B225C23}" destId="{AB5B8953-DCA1-4663-B830-530F93F2BF24}" srcOrd="1" destOrd="0" presId="urn:microsoft.com/office/officeart/2005/8/layout/bProcess3"/>
    <dgm:cxn modelId="{CFEFFF5A-8101-40D8-869A-F198F22FFB5D}" type="presOf" srcId="{51672338-7193-4D4E-BA29-2DCBFE414BB2}" destId="{634C90FD-7496-45B8-ACB8-0D7C4BADB32A}" srcOrd="1" destOrd="0" presId="urn:microsoft.com/office/officeart/2005/8/layout/bProcess3"/>
    <dgm:cxn modelId="{39EBB2D3-1FDA-4191-913D-495FBEF992D9}" type="presParOf" srcId="{94334E98-3644-4B75-84C8-69C072E61012}" destId="{B525319C-CF96-4CC4-A975-406FE51C5EE1}" srcOrd="0" destOrd="0" presId="urn:microsoft.com/office/officeart/2005/8/layout/bProcess3"/>
    <dgm:cxn modelId="{DB82ABD6-5DD6-418B-BC7E-BB66E9D96AE0}" type="presParOf" srcId="{94334E98-3644-4B75-84C8-69C072E61012}" destId="{F9EBDAE5-6404-4625-9B21-73673BBF1AA2}" srcOrd="1" destOrd="0" presId="urn:microsoft.com/office/officeart/2005/8/layout/bProcess3"/>
    <dgm:cxn modelId="{E362B53F-046E-408E-99AC-FA622FD0917B}" type="presParOf" srcId="{F9EBDAE5-6404-4625-9B21-73673BBF1AA2}" destId="{AF3392D1-7582-49F3-BB59-38DF7DE01746}" srcOrd="0" destOrd="0" presId="urn:microsoft.com/office/officeart/2005/8/layout/bProcess3"/>
    <dgm:cxn modelId="{9CDC2288-4B62-4233-8FC6-451FA6633020}" type="presParOf" srcId="{94334E98-3644-4B75-84C8-69C072E61012}" destId="{98912D00-1DBC-47E0-860A-C7226DF3C523}" srcOrd="2" destOrd="0" presId="urn:microsoft.com/office/officeart/2005/8/layout/bProcess3"/>
    <dgm:cxn modelId="{60DA732A-252D-4A05-B050-D605A44FAD9A}" type="presParOf" srcId="{94334E98-3644-4B75-84C8-69C072E61012}" destId="{3D56D129-C7D4-467B-B0C0-A3DBCA647FA5}" srcOrd="3" destOrd="0" presId="urn:microsoft.com/office/officeart/2005/8/layout/bProcess3"/>
    <dgm:cxn modelId="{818F09CF-B339-4653-87E8-3A679D7850E3}" type="presParOf" srcId="{3D56D129-C7D4-467B-B0C0-A3DBCA647FA5}" destId="{95B4B0F5-1C71-4477-B325-659C47295A43}" srcOrd="0" destOrd="0" presId="urn:microsoft.com/office/officeart/2005/8/layout/bProcess3"/>
    <dgm:cxn modelId="{0E4F6617-F81F-4AF5-B0F9-C473ED3ACF3F}" type="presParOf" srcId="{94334E98-3644-4B75-84C8-69C072E61012}" destId="{68F52B69-39B8-4A7C-B11F-721D1327AED2}" srcOrd="4" destOrd="0" presId="urn:microsoft.com/office/officeart/2005/8/layout/bProcess3"/>
    <dgm:cxn modelId="{E1C992FB-07A8-492C-AC21-4E4420245318}" type="presParOf" srcId="{94334E98-3644-4B75-84C8-69C072E61012}" destId="{A4F2EE35-B86D-4F57-AFC6-BC70F9197325}" srcOrd="5" destOrd="0" presId="urn:microsoft.com/office/officeart/2005/8/layout/bProcess3"/>
    <dgm:cxn modelId="{AF8B82CD-04F4-4A26-929C-04A34AC2DD1D}" type="presParOf" srcId="{A4F2EE35-B86D-4F57-AFC6-BC70F9197325}" destId="{AB5B8953-DCA1-4663-B830-530F93F2BF24}" srcOrd="0" destOrd="0" presId="urn:microsoft.com/office/officeart/2005/8/layout/bProcess3"/>
    <dgm:cxn modelId="{A2395B5B-4A79-4D3D-8B4A-8E178EED9238}" type="presParOf" srcId="{94334E98-3644-4B75-84C8-69C072E61012}" destId="{10DE7600-A8B2-412E-98A6-FF2A18F62753}" srcOrd="6" destOrd="0" presId="urn:microsoft.com/office/officeart/2005/8/layout/bProcess3"/>
    <dgm:cxn modelId="{CFBC9E30-8906-47CD-BFD7-5A75DBD188D9}" type="presParOf" srcId="{94334E98-3644-4B75-84C8-69C072E61012}" destId="{212A0691-30AA-4DEA-93A0-B4B60CE047B9}" srcOrd="7" destOrd="0" presId="urn:microsoft.com/office/officeart/2005/8/layout/bProcess3"/>
    <dgm:cxn modelId="{94913EA8-336B-4FD9-8E20-0345A46BEF36}" type="presParOf" srcId="{212A0691-30AA-4DEA-93A0-B4B60CE047B9}" destId="{634C90FD-7496-45B8-ACB8-0D7C4BADB32A}" srcOrd="0" destOrd="0" presId="urn:microsoft.com/office/officeart/2005/8/layout/bProcess3"/>
    <dgm:cxn modelId="{7E540D4E-19B8-48B9-9D0B-0629D74F7984}" type="presParOf" srcId="{94334E98-3644-4B75-84C8-69C072E61012}" destId="{D3B9D65E-EA49-4738-BFAE-2D81080640A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6119721-1097-4FDF-8726-FD1A168794A6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</dgm:pt>
    <dgm:pt modelId="{9F0398CF-7FEF-4DAB-AB13-4D00D663A301}">
      <dgm:prSet phldrT="[Texto]" custT="1"/>
      <dgm:spPr/>
      <dgm:t>
        <a:bodyPr/>
        <a:lstStyle/>
        <a:p>
          <a:pPr algn="ctr"/>
          <a:r>
            <a:rPr lang="pt-BR" sz="1800" dirty="0" smtClean="0"/>
            <a:t>4º Cálculo do </a:t>
          </a:r>
          <a:r>
            <a:rPr lang="pt-BR" sz="1800" dirty="0" err="1" smtClean="0"/>
            <a:t>PAFs</a:t>
          </a:r>
          <a:r>
            <a:rPr lang="pt-BR" sz="1800" dirty="0" smtClean="0"/>
            <a:t> (RR e Prevalência)</a:t>
          </a:r>
          <a:endParaRPr lang="pt-BR" sz="1800" dirty="0"/>
        </a:p>
      </dgm:t>
    </dgm:pt>
    <dgm:pt modelId="{8C318030-C7B6-42E1-A77D-C805E4976044}" type="parTrans" cxnId="{A1A3C969-6928-437D-BB87-3D7BDC1CB143}">
      <dgm:prSet/>
      <dgm:spPr/>
      <dgm:t>
        <a:bodyPr/>
        <a:lstStyle/>
        <a:p>
          <a:endParaRPr lang="pt-BR"/>
        </a:p>
      </dgm:t>
    </dgm:pt>
    <dgm:pt modelId="{5F71FBF0-1AD2-4053-8EC8-62150D86F4ED}" type="sibTrans" cxnId="{A1A3C969-6928-437D-BB87-3D7BDC1CB143}">
      <dgm:prSet/>
      <dgm:spPr/>
      <dgm:t>
        <a:bodyPr/>
        <a:lstStyle/>
        <a:p>
          <a:endParaRPr lang="pt-BR"/>
        </a:p>
      </dgm:t>
    </dgm:pt>
    <dgm:pt modelId="{A4977B62-8BE0-4C0D-A52F-A7B2FF4B9951}">
      <dgm:prSet phldrT="[Texto]" custT="1"/>
      <dgm:spPr/>
      <dgm:t>
        <a:bodyPr/>
        <a:lstStyle/>
        <a:p>
          <a:pPr algn="just"/>
          <a:r>
            <a:rPr lang="pt-BR" sz="1800" dirty="0" smtClean="0"/>
            <a:t>5º Estimar a prevalência de cada doença em cada país</a:t>
          </a:r>
          <a:endParaRPr lang="pt-BR" sz="1800" dirty="0"/>
        </a:p>
      </dgm:t>
    </dgm:pt>
    <dgm:pt modelId="{AEB539C7-E038-4105-8691-84183EF96B03}" type="parTrans" cxnId="{7A5380A7-9EE1-4C6D-AE80-E1C1F1147AB0}">
      <dgm:prSet/>
      <dgm:spPr/>
      <dgm:t>
        <a:bodyPr/>
        <a:lstStyle/>
        <a:p>
          <a:endParaRPr lang="pt-BR"/>
        </a:p>
      </dgm:t>
    </dgm:pt>
    <dgm:pt modelId="{8750E213-217C-4473-8483-1A2135645B65}" type="sibTrans" cxnId="{7A5380A7-9EE1-4C6D-AE80-E1C1F1147AB0}">
      <dgm:prSet/>
      <dgm:spPr/>
      <dgm:t>
        <a:bodyPr/>
        <a:lstStyle/>
        <a:p>
          <a:endParaRPr lang="pt-BR"/>
        </a:p>
      </dgm:t>
    </dgm:pt>
    <dgm:pt modelId="{BF899F20-8873-4053-AF3D-8593C9AD731F}">
      <dgm:prSet phldrT="[Texto]" custT="1"/>
      <dgm:spPr/>
      <dgm:t>
        <a:bodyPr/>
        <a:lstStyle/>
        <a:p>
          <a:pPr algn="just"/>
          <a:r>
            <a:rPr lang="pt-BR" sz="1800" dirty="0" smtClean="0"/>
            <a:t>3º Estimativas de prevalência de Inatividade nos países </a:t>
          </a:r>
          <a:endParaRPr lang="pt-BR" sz="1800" dirty="0"/>
        </a:p>
      </dgm:t>
    </dgm:pt>
    <dgm:pt modelId="{E2B5B5B0-4191-40C5-BC32-6ADD8F53BD04}" type="sibTrans" cxnId="{3B47514E-F2A8-4E07-9667-A29FBBA03FEF}">
      <dgm:prSet/>
      <dgm:spPr/>
      <dgm:t>
        <a:bodyPr/>
        <a:lstStyle/>
        <a:p>
          <a:endParaRPr lang="pt-BR"/>
        </a:p>
      </dgm:t>
    </dgm:pt>
    <dgm:pt modelId="{89A24EFE-709D-476E-A6E2-988063E46CD0}" type="parTrans" cxnId="{3B47514E-F2A8-4E07-9667-A29FBBA03FEF}">
      <dgm:prSet/>
      <dgm:spPr/>
      <dgm:t>
        <a:bodyPr/>
        <a:lstStyle/>
        <a:p>
          <a:endParaRPr lang="pt-BR"/>
        </a:p>
      </dgm:t>
    </dgm:pt>
    <dgm:pt modelId="{9952E43C-47DD-4B90-A9C0-F6B18C7BDC1F}">
      <dgm:prSet phldrT="[Texto]" custT="1"/>
      <dgm:spPr/>
      <dgm:t>
        <a:bodyPr/>
        <a:lstStyle/>
        <a:p>
          <a:pPr algn="just"/>
          <a:r>
            <a:rPr lang="pt-BR" sz="1800" dirty="0" smtClean="0"/>
            <a:t>6 º Custo médio anual de doença para cada país</a:t>
          </a:r>
          <a:endParaRPr lang="pt-BR" sz="1800" dirty="0"/>
        </a:p>
      </dgm:t>
    </dgm:pt>
    <dgm:pt modelId="{F8896C60-5152-475A-ACA9-BA9E15956356}" type="parTrans" cxnId="{9ADF736E-72EE-492C-92FE-730D4F99A539}">
      <dgm:prSet/>
      <dgm:spPr/>
      <dgm:t>
        <a:bodyPr/>
        <a:lstStyle/>
        <a:p>
          <a:endParaRPr lang="pt-BR"/>
        </a:p>
      </dgm:t>
    </dgm:pt>
    <dgm:pt modelId="{21EA1FE2-7E9E-4B78-AF27-746480FE51D3}" type="sibTrans" cxnId="{9ADF736E-72EE-492C-92FE-730D4F99A539}">
      <dgm:prSet/>
      <dgm:spPr/>
      <dgm:t>
        <a:bodyPr/>
        <a:lstStyle/>
        <a:p>
          <a:endParaRPr lang="pt-BR"/>
        </a:p>
      </dgm:t>
    </dgm:pt>
    <dgm:pt modelId="{62C995E8-87FD-4063-B6E4-FD41E4B1A1C3}">
      <dgm:prSet phldrT="[Texto]" custT="1"/>
      <dgm:spPr/>
      <dgm:t>
        <a:bodyPr/>
        <a:lstStyle/>
        <a:p>
          <a:pPr algn="just"/>
          <a:r>
            <a:rPr lang="pt-BR" sz="1800" dirty="0" smtClean="0"/>
            <a:t>7º Calculou se os custos totais de cada doença </a:t>
          </a:r>
          <a:endParaRPr lang="pt-BR" sz="1800" dirty="0"/>
        </a:p>
      </dgm:t>
    </dgm:pt>
    <dgm:pt modelId="{0BF8DE6F-D242-42A5-8B34-0B5CE7193801}" type="parTrans" cxnId="{7C5AB9EE-3171-42D6-BEE0-FD4C09BA7CBB}">
      <dgm:prSet/>
      <dgm:spPr/>
      <dgm:t>
        <a:bodyPr/>
        <a:lstStyle/>
        <a:p>
          <a:endParaRPr lang="pt-BR"/>
        </a:p>
      </dgm:t>
    </dgm:pt>
    <dgm:pt modelId="{1A235716-A9D7-40B3-BF1A-82D937086432}" type="sibTrans" cxnId="{7C5AB9EE-3171-42D6-BEE0-FD4C09BA7CBB}">
      <dgm:prSet/>
      <dgm:spPr/>
      <dgm:t>
        <a:bodyPr/>
        <a:lstStyle/>
        <a:p>
          <a:endParaRPr lang="pt-BR"/>
        </a:p>
      </dgm:t>
    </dgm:pt>
    <dgm:pt modelId="{B94A25D6-DC5B-478B-AA51-EBAAA94791F5}" type="pres">
      <dgm:prSet presAssocID="{A6119721-1097-4FDF-8726-FD1A168794A6}" presName="Name0" presStyleCnt="0">
        <dgm:presLayoutVars>
          <dgm:dir/>
          <dgm:resizeHandles val="exact"/>
        </dgm:presLayoutVars>
      </dgm:prSet>
      <dgm:spPr/>
    </dgm:pt>
    <dgm:pt modelId="{D4973F22-3AD7-4125-B5AC-DB479789394E}" type="pres">
      <dgm:prSet presAssocID="{BF899F20-8873-4053-AF3D-8593C9AD73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4B756C-4CE6-4DED-82E2-B9E670E8D22D}" type="pres">
      <dgm:prSet presAssocID="{E2B5B5B0-4191-40C5-BC32-6ADD8F53BD0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AAE13AE8-8965-421B-A1E6-7E8B6C3D3568}" type="pres">
      <dgm:prSet presAssocID="{E2B5B5B0-4191-40C5-BC32-6ADD8F53BD04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E0707CA7-AEDE-43FA-80B6-A307AD4D42EC}" type="pres">
      <dgm:prSet presAssocID="{9F0398CF-7FEF-4DAB-AB13-4D00D663A3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06AC69-1C58-4866-A698-CF6645936FB8}" type="pres">
      <dgm:prSet presAssocID="{5F71FBF0-1AD2-4053-8EC8-62150D86F4ED}" presName="sibTrans" presStyleLbl="sibTrans1D1" presStyleIdx="1" presStyleCnt="4"/>
      <dgm:spPr/>
      <dgm:t>
        <a:bodyPr/>
        <a:lstStyle/>
        <a:p>
          <a:endParaRPr lang="pt-BR"/>
        </a:p>
      </dgm:t>
    </dgm:pt>
    <dgm:pt modelId="{9EBD847D-5C28-4AEF-99AA-2137D2CF2BE3}" type="pres">
      <dgm:prSet presAssocID="{5F71FBF0-1AD2-4053-8EC8-62150D86F4ED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9E1EE7AA-514D-4B53-8B05-59EDE0096743}" type="pres">
      <dgm:prSet presAssocID="{A4977B62-8BE0-4C0D-A52F-A7B2FF4B99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7D4B02-1518-4D26-A0AF-4DE07005B915}" type="pres">
      <dgm:prSet presAssocID="{8750E213-217C-4473-8483-1A2135645B65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1BAB5E6-A466-4C86-ACF2-140588752804}" type="pres">
      <dgm:prSet presAssocID="{8750E213-217C-4473-8483-1A2135645B65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19035697-1C58-49FB-AA18-E5839CC713E2}" type="pres">
      <dgm:prSet presAssocID="{9952E43C-47DD-4B90-A9C0-F6B18C7BDC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A9DCD-DB02-4F72-A4EC-5A278212C437}" type="pres">
      <dgm:prSet presAssocID="{21EA1FE2-7E9E-4B78-AF27-746480FE51D3}" presName="sibTrans" presStyleLbl="sibTrans1D1" presStyleIdx="3" presStyleCnt="4"/>
      <dgm:spPr/>
      <dgm:t>
        <a:bodyPr/>
        <a:lstStyle/>
        <a:p>
          <a:endParaRPr lang="pt-BR"/>
        </a:p>
      </dgm:t>
    </dgm:pt>
    <dgm:pt modelId="{0DE17E91-D72E-4275-839B-9DBD78FE36A2}" type="pres">
      <dgm:prSet presAssocID="{21EA1FE2-7E9E-4B78-AF27-746480FE51D3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1A004199-F5E0-40FA-A504-5D7845BA7BEC}" type="pres">
      <dgm:prSet presAssocID="{62C995E8-87FD-4063-B6E4-FD41E4B1A1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5AB9EE-3171-42D6-BEE0-FD4C09BA7CBB}" srcId="{A6119721-1097-4FDF-8726-FD1A168794A6}" destId="{62C995E8-87FD-4063-B6E4-FD41E4B1A1C3}" srcOrd="4" destOrd="0" parTransId="{0BF8DE6F-D242-42A5-8B34-0B5CE7193801}" sibTransId="{1A235716-A9D7-40B3-BF1A-82D937086432}"/>
    <dgm:cxn modelId="{719FB2BC-DA6C-4DDE-AB2E-76F2A2B882CA}" type="presOf" srcId="{E2B5B5B0-4191-40C5-BC32-6ADD8F53BD04}" destId="{A24B756C-4CE6-4DED-82E2-B9E670E8D22D}" srcOrd="0" destOrd="0" presId="urn:microsoft.com/office/officeart/2005/8/layout/bProcess3"/>
    <dgm:cxn modelId="{8BCA5BC4-88F2-4336-B491-1BCE4F423E52}" type="presOf" srcId="{5F71FBF0-1AD2-4053-8EC8-62150D86F4ED}" destId="{1906AC69-1C58-4866-A698-CF6645936FB8}" srcOrd="0" destOrd="0" presId="urn:microsoft.com/office/officeart/2005/8/layout/bProcess3"/>
    <dgm:cxn modelId="{C5677829-FAD0-41B8-8E4A-3F835A430961}" type="presOf" srcId="{5F71FBF0-1AD2-4053-8EC8-62150D86F4ED}" destId="{9EBD847D-5C28-4AEF-99AA-2137D2CF2BE3}" srcOrd="1" destOrd="0" presId="urn:microsoft.com/office/officeart/2005/8/layout/bProcess3"/>
    <dgm:cxn modelId="{9ADF736E-72EE-492C-92FE-730D4F99A539}" srcId="{A6119721-1097-4FDF-8726-FD1A168794A6}" destId="{9952E43C-47DD-4B90-A9C0-F6B18C7BDC1F}" srcOrd="3" destOrd="0" parTransId="{F8896C60-5152-475A-ACA9-BA9E15956356}" sibTransId="{21EA1FE2-7E9E-4B78-AF27-746480FE51D3}"/>
    <dgm:cxn modelId="{7A5380A7-9EE1-4C6D-AE80-E1C1F1147AB0}" srcId="{A6119721-1097-4FDF-8726-FD1A168794A6}" destId="{A4977B62-8BE0-4C0D-A52F-A7B2FF4B9951}" srcOrd="2" destOrd="0" parTransId="{AEB539C7-E038-4105-8691-84183EF96B03}" sibTransId="{8750E213-217C-4473-8483-1A2135645B65}"/>
    <dgm:cxn modelId="{3F9FBF76-8625-4087-89C2-730E4B5CF697}" type="presOf" srcId="{BF899F20-8873-4053-AF3D-8593C9AD731F}" destId="{D4973F22-3AD7-4125-B5AC-DB479789394E}" srcOrd="0" destOrd="0" presId="urn:microsoft.com/office/officeart/2005/8/layout/bProcess3"/>
    <dgm:cxn modelId="{A4F383D6-EC44-4211-B9BF-41EF75EAB682}" type="presOf" srcId="{21EA1FE2-7E9E-4B78-AF27-746480FE51D3}" destId="{1CBA9DCD-DB02-4F72-A4EC-5A278212C437}" srcOrd="0" destOrd="0" presId="urn:microsoft.com/office/officeart/2005/8/layout/bProcess3"/>
    <dgm:cxn modelId="{8DE109ED-EB70-40FB-9AF3-D15E7A36AE05}" type="presOf" srcId="{8750E213-217C-4473-8483-1A2135645B65}" destId="{8C7D4B02-1518-4D26-A0AF-4DE07005B915}" srcOrd="0" destOrd="0" presId="urn:microsoft.com/office/officeart/2005/8/layout/bProcess3"/>
    <dgm:cxn modelId="{4CA3F405-15D9-42F4-B90E-FE774A6261C3}" type="presOf" srcId="{A4977B62-8BE0-4C0D-A52F-A7B2FF4B9951}" destId="{9E1EE7AA-514D-4B53-8B05-59EDE0096743}" srcOrd="0" destOrd="0" presId="urn:microsoft.com/office/officeart/2005/8/layout/bProcess3"/>
    <dgm:cxn modelId="{A1A3C969-6928-437D-BB87-3D7BDC1CB143}" srcId="{A6119721-1097-4FDF-8726-FD1A168794A6}" destId="{9F0398CF-7FEF-4DAB-AB13-4D00D663A301}" srcOrd="1" destOrd="0" parTransId="{8C318030-C7B6-42E1-A77D-C805E4976044}" sibTransId="{5F71FBF0-1AD2-4053-8EC8-62150D86F4ED}"/>
    <dgm:cxn modelId="{888C530F-4A6B-4707-978F-0BF1168751D2}" type="presOf" srcId="{9952E43C-47DD-4B90-A9C0-F6B18C7BDC1F}" destId="{19035697-1C58-49FB-AA18-E5839CC713E2}" srcOrd="0" destOrd="0" presId="urn:microsoft.com/office/officeart/2005/8/layout/bProcess3"/>
    <dgm:cxn modelId="{B09C21F1-CD75-40EE-92C9-67D429ACC882}" type="presOf" srcId="{21EA1FE2-7E9E-4B78-AF27-746480FE51D3}" destId="{0DE17E91-D72E-4275-839B-9DBD78FE36A2}" srcOrd="1" destOrd="0" presId="urn:microsoft.com/office/officeart/2005/8/layout/bProcess3"/>
    <dgm:cxn modelId="{F73D9074-0A44-43B7-B99B-283776159351}" type="presOf" srcId="{8750E213-217C-4473-8483-1A2135645B65}" destId="{61BAB5E6-A466-4C86-ACF2-140588752804}" srcOrd="1" destOrd="0" presId="urn:microsoft.com/office/officeart/2005/8/layout/bProcess3"/>
    <dgm:cxn modelId="{3DFE04DD-FB60-40AF-B8BA-D84C08D829F7}" type="presOf" srcId="{9F0398CF-7FEF-4DAB-AB13-4D00D663A301}" destId="{E0707CA7-AEDE-43FA-80B6-A307AD4D42EC}" srcOrd="0" destOrd="0" presId="urn:microsoft.com/office/officeart/2005/8/layout/bProcess3"/>
    <dgm:cxn modelId="{FCCFABBB-FC5A-4BB9-9259-4D7D344AEC32}" type="presOf" srcId="{A6119721-1097-4FDF-8726-FD1A168794A6}" destId="{B94A25D6-DC5B-478B-AA51-EBAAA94791F5}" srcOrd="0" destOrd="0" presId="urn:microsoft.com/office/officeart/2005/8/layout/bProcess3"/>
    <dgm:cxn modelId="{3B47514E-F2A8-4E07-9667-A29FBBA03FEF}" srcId="{A6119721-1097-4FDF-8726-FD1A168794A6}" destId="{BF899F20-8873-4053-AF3D-8593C9AD731F}" srcOrd="0" destOrd="0" parTransId="{89A24EFE-709D-476E-A6E2-988063E46CD0}" sibTransId="{E2B5B5B0-4191-40C5-BC32-6ADD8F53BD04}"/>
    <dgm:cxn modelId="{342E1687-AC8B-466E-A12F-B484239A3C1A}" type="presOf" srcId="{62C995E8-87FD-4063-B6E4-FD41E4B1A1C3}" destId="{1A004199-F5E0-40FA-A504-5D7845BA7BEC}" srcOrd="0" destOrd="0" presId="urn:microsoft.com/office/officeart/2005/8/layout/bProcess3"/>
    <dgm:cxn modelId="{74C0A6AA-DE94-4EC1-A81B-00D449084F75}" type="presOf" srcId="{E2B5B5B0-4191-40C5-BC32-6ADD8F53BD04}" destId="{AAE13AE8-8965-421B-A1E6-7E8B6C3D3568}" srcOrd="1" destOrd="0" presId="urn:microsoft.com/office/officeart/2005/8/layout/bProcess3"/>
    <dgm:cxn modelId="{3C564BE9-FDB4-45D5-A182-8893284BF6A0}" type="presParOf" srcId="{B94A25D6-DC5B-478B-AA51-EBAAA94791F5}" destId="{D4973F22-3AD7-4125-B5AC-DB479789394E}" srcOrd="0" destOrd="0" presId="urn:microsoft.com/office/officeart/2005/8/layout/bProcess3"/>
    <dgm:cxn modelId="{CBAF99E8-C5F5-46A6-B0C4-C9FF8A712D08}" type="presParOf" srcId="{B94A25D6-DC5B-478B-AA51-EBAAA94791F5}" destId="{A24B756C-4CE6-4DED-82E2-B9E670E8D22D}" srcOrd="1" destOrd="0" presId="urn:microsoft.com/office/officeart/2005/8/layout/bProcess3"/>
    <dgm:cxn modelId="{6AC89EB3-3428-4E22-9B91-531DD921F698}" type="presParOf" srcId="{A24B756C-4CE6-4DED-82E2-B9E670E8D22D}" destId="{AAE13AE8-8965-421B-A1E6-7E8B6C3D3568}" srcOrd="0" destOrd="0" presId="urn:microsoft.com/office/officeart/2005/8/layout/bProcess3"/>
    <dgm:cxn modelId="{E014F93F-E8F2-418F-A2A6-B64E15590DFD}" type="presParOf" srcId="{B94A25D6-DC5B-478B-AA51-EBAAA94791F5}" destId="{E0707CA7-AEDE-43FA-80B6-A307AD4D42EC}" srcOrd="2" destOrd="0" presId="urn:microsoft.com/office/officeart/2005/8/layout/bProcess3"/>
    <dgm:cxn modelId="{0D0CDB7B-A4EB-46AC-9BF1-6012A16F2A63}" type="presParOf" srcId="{B94A25D6-DC5B-478B-AA51-EBAAA94791F5}" destId="{1906AC69-1C58-4866-A698-CF6645936FB8}" srcOrd="3" destOrd="0" presId="urn:microsoft.com/office/officeart/2005/8/layout/bProcess3"/>
    <dgm:cxn modelId="{28FBC77B-607C-43CD-A26A-EFA442D70650}" type="presParOf" srcId="{1906AC69-1C58-4866-A698-CF6645936FB8}" destId="{9EBD847D-5C28-4AEF-99AA-2137D2CF2BE3}" srcOrd="0" destOrd="0" presId="urn:microsoft.com/office/officeart/2005/8/layout/bProcess3"/>
    <dgm:cxn modelId="{9F78EB54-14B6-4655-AD5B-2A7584DCA832}" type="presParOf" srcId="{B94A25D6-DC5B-478B-AA51-EBAAA94791F5}" destId="{9E1EE7AA-514D-4B53-8B05-59EDE0096743}" srcOrd="4" destOrd="0" presId="urn:microsoft.com/office/officeart/2005/8/layout/bProcess3"/>
    <dgm:cxn modelId="{8725862D-EEF6-4C29-AEA6-3C3C3876D0EF}" type="presParOf" srcId="{B94A25D6-DC5B-478B-AA51-EBAAA94791F5}" destId="{8C7D4B02-1518-4D26-A0AF-4DE07005B915}" srcOrd="5" destOrd="0" presId="urn:microsoft.com/office/officeart/2005/8/layout/bProcess3"/>
    <dgm:cxn modelId="{3ACCC091-2B3C-48EB-9D2F-35A56B9F17A0}" type="presParOf" srcId="{8C7D4B02-1518-4D26-A0AF-4DE07005B915}" destId="{61BAB5E6-A466-4C86-ACF2-140588752804}" srcOrd="0" destOrd="0" presId="urn:microsoft.com/office/officeart/2005/8/layout/bProcess3"/>
    <dgm:cxn modelId="{5D6F9664-6829-41B4-9EF4-CA2B22069D3A}" type="presParOf" srcId="{B94A25D6-DC5B-478B-AA51-EBAAA94791F5}" destId="{19035697-1C58-49FB-AA18-E5839CC713E2}" srcOrd="6" destOrd="0" presId="urn:microsoft.com/office/officeart/2005/8/layout/bProcess3"/>
    <dgm:cxn modelId="{7833A0B9-4211-4220-AFC5-C20A565C5D3F}" type="presParOf" srcId="{B94A25D6-DC5B-478B-AA51-EBAAA94791F5}" destId="{1CBA9DCD-DB02-4F72-A4EC-5A278212C437}" srcOrd="7" destOrd="0" presId="urn:microsoft.com/office/officeart/2005/8/layout/bProcess3"/>
    <dgm:cxn modelId="{1E3FE89E-3979-4E4B-8A11-B08E276AB76D}" type="presParOf" srcId="{1CBA9DCD-DB02-4F72-A4EC-5A278212C437}" destId="{0DE17E91-D72E-4275-839B-9DBD78FE36A2}" srcOrd="0" destOrd="0" presId="urn:microsoft.com/office/officeart/2005/8/layout/bProcess3"/>
    <dgm:cxn modelId="{21966B1C-D52A-4A5C-8860-1AFEF77951F6}" type="presParOf" srcId="{B94A25D6-DC5B-478B-AA51-EBAAA94791F5}" destId="{1A004199-F5E0-40FA-A504-5D7845BA7BE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6119721-1097-4FDF-8726-FD1A168794A6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</dgm:pt>
    <dgm:pt modelId="{BF899F20-8873-4053-AF3D-8593C9AD731F}">
      <dgm:prSet phldrT="[Texto]" custT="1"/>
      <dgm:spPr/>
      <dgm:t>
        <a:bodyPr/>
        <a:lstStyle/>
        <a:p>
          <a:pPr algn="just"/>
          <a:r>
            <a:rPr lang="pt-BR" sz="1800" dirty="0" smtClean="0"/>
            <a:t>8</a:t>
          </a:r>
          <a:r>
            <a:rPr lang="pt-BR" sz="1800" smtClean="0"/>
            <a:t>° Utilizou-se </a:t>
          </a:r>
          <a:r>
            <a:rPr lang="pt-BR" sz="1800" dirty="0" smtClean="0"/>
            <a:t>102 estudos prospectivos</a:t>
          </a:r>
          <a:endParaRPr lang="pt-BR" sz="1800" dirty="0"/>
        </a:p>
      </dgm:t>
    </dgm:pt>
    <dgm:pt modelId="{E2B5B5B0-4191-40C5-BC32-6ADD8F53BD04}" type="sibTrans" cxnId="{3B47514E-F2A8-4E07-9667-A29FBBA03FEF}">
      <dgm:prSet/>
      <dgm:spPr/>
      <dgm:t>
        <a:bodyPr/>
        <a:lstStyle/>
        <a:p>
          <a:endParaRPr lang="pt-BR"/>
        </a:p>
      </dgm:t>
    </dgm:pt>
    <dgm:pt modelId="{89A24EFE-709D-476E-A6E2-988063E46CD0}" type="parTrans" cxnId="{3B47514E-F2A8-4E07-9667-A29FBBA03FEF}">
      <dgm:prSet/>
      <dgm:spPr/>
      <dgm:t>
        <a:bodyPr/>
        <a:lstStyle/>
        <a:p>
          <a:endParaRPr lang="pt-BR"/>
        </a:p>
      </dgm:t>
    </dgm:pt>
    <dgm:pt modelId="{4279F76E-39D3-4F06-B395-6392A8F82393}">
      <dgm:prSet phldrT="[Texto]" custT="1"/>
      <dgm:spPr/>
      <dgm:t>
        <a:bodyPr/>
        <a:lstStyle/>
        <a:p>
          <a:pPr algn="just"/>
          <a:r>
            <a:rPr lang="pt-BR" sz="1800" dirty="0" smtClean="0"/>
            <a:t>9º calculou o montante das despesas pagas pelos setores.</a:t>
          </a:r>
          <a:endParaRPr lang="pt-BR" sz="1800" dirty="0"/>
        </a:p>
      </dgm:t>
    </dgm:pt>
    <dgm:pt modelId="{32EF1E7D-96AC-497A-867E-FC8483C090E8}" type="parTrans" cxnId="{FB3494B3-B32B-4273-B852-A6E17AC1F583}">
      <dgm:prSet/>
      <dgm:spPr/>
      <dgm:t>
        <a:bodyPr/>
        <a:lstStyle/>
        <a:p>
          <a:endParaRPr lang="pt-BR"/>
        </a:p>
      </dgm:t>
    </dgm:pt>
    <dgm:pt modelId="{2B4020AC-6F7A-4F2E-9995-AA75F900922F}" type="sibTrans" cxnId="{FB3494B3-B32B-4273-B852-A6E17AC1F583}">
      <dgm:prSet/>
      <dgm:spPr/>
      <dgm:t>
        <a:bodyPr/>
        <a:lstStyle/>
        <a:p>
          <a:endParaRPr lang="pt-BR"/>
        </a:p>
      </dgm:t>
    </dgm:pt>
    <dgm:pt modelId="{9512625F-97E9-402C-A159-D6F754839E2A}" type="pres">
      <dgm:prSet presAssocID="{A6119721-1097-4FDF-8726-FD1A168794A6}" presName="Name0" presStyleCnt="0">
        <dgm:presLayoutVars>
          <dgm:dir/>
          <dgm:resizeHandles val="exact"/>
        </dgm:presLayoutVars>
      </dgm:prSet>
      <dgm:spPr/>
    </dgm:pt>
    <dgm:pt modelId="{9A388AE5-8279-459E-A76D-2AD003DF4750}" type="pres">
      <dgm:prSet presAssocID="{BF899F20-8873-4053-AF3D-8593C9AD731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80AA6-A78A-48B1-8D9E-B08D34A094AA}" type="pres">
      <dgm:prSet presAssocID="{E2B5B5B0-4191-40C5-BC32-6ADD8F53BD04}" presName="sibTrans" presStyleLbl="sibTrans1D1" presStyleIdx="0" presStyleCnt="1"/>
      <dgm:spPr/>
      <dgm:t>
        <a:bodyPr/>
        <a:lstStyle/>
        <a:p>
          <a:endParaRPr lang="pt-BR"/>
        </a:p>
      </dgm:t>
    </dgm:pt>
    <dgm:pt modelId="{2603A778-9B63-4058-A61E-64B91F54AB7A}" type="pres">
      <dgm:prSet presAssocID="{E2B5B5B0-4191-40C5-BC32-6ADD8F53BD04}" presName="connectorText" presStyleLbl="sibTrans1D1" presStyleIdx="0" presStyleCnt="1"/>
      <dgm:spPr/>
      <dgm:t>
        <a:bodyPr/>
        <a:lstStyle/>
        <a:p>
          <a:endParaRPr lang="pt-BR"/>
        </a:p>
      </dgm:t>
    </dgm:pt>
    <dgm:pt modelId="{4BBDEF53-523D-4024-B2BC-033334576628}" type="pres">
      <dgm:prSet presAssocID="{4279F76E-39D3-4F06-B395-6392A8F8239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194E13-DFF7-4650-ADD5-CB4BA7DA913B}" type="presOf" srcId="{BF899F20-8873-4053-AF3D-8593C9AD731F}" destId="{9A388AE5-8279-459E-A76D-2AD003DF4750}" srcOrd="0" destOrd="0" presId="urn:microsoft.com/office/officeart/2005/8/layout/bProcess3"/>
    <dgm:cxn modelId="{2EF86E16-3CFA-4EBB-9A77-9E524B648C81}" type="presOf" srcId="{E2B5B5B0-4191-40C5-BC32-6ADD8F53BD04}" destId="{2603A778-9B63-4058-A61E-64B91F54AB7A}" srcOrd="1" destOrd="0" presId="urn:microsoft.com/office/officeart/2005/8/layout/bProcess3"/>
    <dgm:cxn modelId="{1A6DEBCA-392F-4545-A156-B5E2422A649E}" type="presOf" srcId="{A6119721-1097-4FDF-8726-FD1A168794A6}" destId="{9512625F-97E9-402C-A159-D6F754839E2A}" srcOrd="0" destOrd="0" presId="urn:microsoft.com/office/officeart/2005/8/layout/bProcess3"/>
    <dgm:cxn modelId="{5FB2B202-B8CC-4B6A-9E4F-DF97FD14BCC5}" type="presOf" srcId="{4279F76E-39D3-4F06-B395-6392A8F82393}" destId="{4BBDEF53-523D-4024-B2BC-033334576628}" srcOrd="0" destOrd="0" presId="urn:microsoft.com/office/officeart/2005/8/layout/bProcess3"/>
    <dgm:cxn modelId="{FB3494B3-B32B-4273-B852-A6E17AC1F583}" srcId="{A6119721-1097-4FDF-8726-FD1A168794A6}" destId="{4279F76E-39D3-4F06-B395-6392A8F82393}" srcOrd="1" destOrd="0" parTransId="{32EF1E7D-96AC-497A-867E-FC8483C090E8}" sibTransId="{2B4020AC-6F7A-4F2E-9995-AA75F900922F}"/>
    <dgm:cxn modelId="{3B47514E-F2A8-4E07-9667-A29FBBA03FEF}" srcId="{A6119721-1097-4FDF-8726-FD1A168794A6}" destId="{BF899F20-8873-4053-AF3D-8593C9AD731F}" srcOrd="0" destOrd="0" parTransId="{89A24EFE-709D-476E-A6E2-988063E46CD0}" sibTransId="{E2B5B5B0-4191-40C5-BC32-6ADD8F53BD04}"/>
    <dgm:cxn modelId="{A235B18F-5C22-41FE-876F-3C8BCDFA7EF4}" type="presOf" srcId="{E2B5B5B0-4191-40C5-BC32-6ADD8F53BD04}" destId="{69C80AA6-A78A-48B1-8D9E-B08D34A094AA}" srcOrd="0" destOrd="0" presId="urn:microsoft.com/office/officeart/2005/8/layout/bProcess3"/>
    <dgm:cxn modelId="{D3542D1A-1D68-4409-8DAB-5E5AD6535BA7}" type="presParOf" srcId="{9512625F-97E9-402C-A159-D6F754839E2A}" destId="{9A388AE5-8279-459E-A76D-2AD003DF4750}" srcOrd="0" destOrd="0" presId="urn:microsoft.com/office/officeart/2005/8/layout/bProcess3"/>
    <dgm:cxn modelId="{E4F459CA-7BD7-4E35-8C41-FB52DCB06EEA}" type="presParOf" srcId="{9512625F-97E9-402C-A159-D6F754839E2A}" destId="{69C80AA6-A78A-48B1-8D9E-B08D34A094AA}" srcOrd="1" destOrd="0" presId="urn:microsoft.com/office/officeart/2005/8/layout/bProcess3"/>
    <dgm:cxn modelId="{CA141C4F-37D8-4E66-9D7A-2E75B1A0654A}" type="presParOf" srcId="{69C80AA6-A78A-48B1-8D9E-B08D34A094AA}" destId="{2603A778-9B63-4058-A61E-64B91F54AB7A}" srcOrd="0" destOrd="0" presId="urn:microsoft.com/office/officeart/2005/8/layout/bProcess3"/>
    <dgm:cxn modelId="{1233D9A0-96CE-4985-B8C9-E465E897B67B}" type="presParOf" srcId="{9512625F-97E9-402C-A159-D6F754839E2A}" destId="{4BBDEF53-523D-4024-B2BC-03333457662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A919FEE-631E-49AE-91F9-8D10B449C42D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DA9476C-8CE5-4E6C-B926-341B67FF5441}">
      <dgm:prSet phldrT="[Texto]"/>
      <dgm:spPr/>
      <dgm:t>
        <a:bodyPr/>
        <a:lstStyle/>
        <a:p>
          <a:r>
            <a:rPr lang="pt-BR" dirty="0" smtClean="0"/>
            <a:t>Custos indiretos</a:t>
          </a:r>
          <a:endParaRPr lang="pt-BR" dirty="0"/>
        </a:p>
      </dgm:t>
    </dgm:pt>
    <dgm:pt modelId="{EB75846F-63B3-49C9-B1D0-3ADC82520F2D}" type="parTrans" cxnId="{9DF9EC5C-3FD1-4CD0-A4A2-CA0CDF813D0A}">
      <dgm:prSet/>
      <dgm:spPr/>
      <dgm:t>
        <a:bodyPr/>
        <a:lstStyle/>
        <a:p>
          <a:endParaRPr lang="pt-BR"/>
        </a:p>
      </dgm:t>
    </dgm:pt>
    <dgm:pt modelId="{B1111DA5-3D92-40D2-9F87-F381FF954899}" type="sibTrans" cxnId="{9DF9EC5C-3FD1-4CD0-A4A2-CA0CDF813D0A}">
      <dgm:prSet/>
      <dgm:spPr/>
      <dgm:t>
        <a:bodyPr/>
        <a:lstStyle/>
        <a:p>
          <a:endParaRPr lang="pt-BR"/>
        </a:p>
      </dgm:t>
    </dgm:pt>
    <dgm:pt modelId="{5156483E-783C-4BBE-94F0-0A1E11BF8642}">
      <dgm:prSet phldrT="[Texto]" custT="1"/>
      <dgm:spPr/>
      <dgm:t>
        <a:bodyPr/>
        <a:lstStyle/>
        <a:p>
          <a:pPr algn="just"/>
          <a:r>
            <a:rPr lang="pt-BR" sz="1200" b="1" dirty="0" smtClean="0"/>
            <a:t>Perda de produtividade comprometida no trabalho devido a problemas de saúde	</a:t>
          </a:r>
          <a:endParaRPr lang="pt-BR" sz="1200" b="1" dirty="0"/>
        </a:p>
      </dgm:t>
    </dgm:pt>
    <dgm:pt modelId="{0B892BAB-2C35-42C1-B434-9B58DE4A6343}" type="parTrans" cxnId="{B5E01BFA-6295-4C51-8EC3-07320B074396}">
      <dgm:prSet/>
      <dgm:spPr/>
      <dgm:t>
        <a:bodyPr/>
        <a:lstStyle/>
        <a:p>
          <a:endParaRPr lang="pt-BR"/>
        </a:p>
      </dgm:t>
    </dgm:pt>
    <dgm:pt modelId="{A30919FE-1CD7-4561-AC8A-D583FBC808F2}" type="sibTrans" cxnId="{B5E01BFA-6295-4C51-8EC3-07320B074396}">
      <dgm:prSet/>
      <dgm:spPr/>
      <dgm:t>
        <a:bodyPr/>
        <a:lstStyle/>
        <a:p>
          <a:endParaRPr lang="pt-BR"/>
        </a:p>
      </dgm:t>
    </dgm:pt>
    <dgm:pt modelId="{34AA4507-23D1-4F15-A68C-010A1D15F65F}">
      <dgm:prSet phldrT="[Texto]"/>
      <dgm:spPr/>
      <dgm:t>
        <a:bodyPr/>
        <a:lstStyle/>
        <a:p>
          <a:pPr algn="just"/>
          <a:r>
            <a:rPr lang="pt-BR" dirty="0" smtClean="0"/>
            <a:t>Estimou os custos totais das perdas de produtividade  com a morte das pessoas</a:t>
          </a:r>
          <a:endParaRPr lang="pt-BR" dirty="0"/>
        </a:p>
      </dgm:t>
    </dgm:pt>
    <dgm:pt modelId="{1741348E-6403-40BF-B3C0-9EEC4D2B7612}" type="parTrans" cxnId="{E7BFF9F7-5B91-42C0-8A3D-F198CAFC8667}">
      <dgm:prSet/>
      <dgm:spPr/>
      <dgm:t>
        <a:bodyPr/>
        <a:lstStyle/>
        <a:p>
          <a:endParaRPr lang="pt-BR"/>
        </a:p>
      </dgm:t>
    </dgm:pt>
    <dgm:pt modelId="{5A09F61E-3476-4B9A-A445-B362CB1D97FE}" type="sibTrans" cxnId="{E7BFF9F7-5B91-42C0-8A3D-F198CAFC8667}">
      <dgm:prSet/>
      <dgm:spPr/>
      <dgm:t>
        <a:bodyPr/>
        <a:lstStyle/>
        <a:p>
          <a:endParaRPr lang="pt-BR"/>
        </a:p>
      </dgm:t>
    </dgm:pt>
    <dgm:pt modelId="{E280172C-6827-4574-89A5-0F63CA640307}">
      <dgm:prSet phldrT="[Texto]"/>
      <dgm:spPr/>
      <dgm:t>
        <a:bodyPr/>
        <a:lstStyle/>
        <a:p>
          <a:pPr algn="just"/>
          <a:r>
            <a:rPr lang="pt-BR" dirty="0" smtClean="0"/>
            <a:t>Estimou o fardo da doença ao longo da vida usando </a:t>
          </a:r>
          <a:r>
            <a:rPr lang="pt-BR" dirty="0" err="1" smtClean="0"/>
            <a:t>DALYs</a:t>
          </a:r>
          <a:endParaRPr lang="pt-BR" dirty="0"/>
        </a:p>
      </dgm:t>
    </dgm:pt>
    <dgm:pt modelId="{C596084C-3059-4456-A215-02145BDCE976}" type="parTrans" cxnId="{554D520A-A1F8-4CF2-8B90-52DD2D0C184D}">
      <dgm:prSet/>
      <dgm:spPr/>
      <dgm:t>
        <a:bodyPr/>
        <a:lstStyle/>
        <a:p>
          <a:endParaRPr lang="pt-BR"/>
        </a:p>
      </dgm:t>
    </dgm:pt>
    <dgm:pt modelId="{BE9158B1-2FA9-4FE5-ABDE-260F91289407}" type="sibTrans" cxnId="{554D520A-A1F8-4CF2-8B90-52DD2D0C184D}">
      <dgm:prSet/>
      <dgm:spPr/>
      <dgm:t>
        <a:bodyPr/>
        <a:lstStyle/>
        <a:p>
          <a:endParaRPr lang="pt-BR"/>
        </a:p>
      </dgm:t>
    </dgm:pt>
    <dgm:pt modelId="{4CB2070B-604F-44B5-B8E0-E61639DF9D3D}">
      <dgm:prSet phldrT="[Texto]"/>
      <dgm:spPr/>
      <dgm:t>
        <a:bodyPr/>
        <a:lstStyle/>
        <a:p>
          <a:pPr algn="just"/>
          <a:r>
            <a:rPr lang="pt-BR" dirty="0" smtClean="0"/>
            <a:t>Anos de vida ajustado por incapacidade (</a:t>
          </a:r>
          <a:r>
            <a:rPr lang="pt-BR" dirty="0" err="1" smtClean="0"/>
            <a:t>DALYs</a:t>
          </a:r>
          <a:r>
            <a:rPr lang="pt-BR" dirty="0" smtClean="0"/>
            <a:t>)</a:t>
          </a:r>
        </a:p>
      </dgm:t>
    </dgm:pt>
    <dgm:pt modelId="{DA38C7FC-4F97-4E04-812B-1BA12F798B37}" type="parTrans" cxnId="{39E913BC-B71B-4E89-AED0-A783977DB6E7}">
      <dgm:prSet/>
      <dgm:spPr/>
      <dgm:t>
        <a:bodyPr/>
        <a:lstStyle/>
        <a:p>
          <a:endParaRPr lang="pt-BR"/>
        </a:p>
      </dgm:t>
    </dgm:pt>
    <dgm:pt modelId="{BEEB22A1-11EA-4A9E-BB01-4B89EE441349}" type="sibTrans" cxnId="{39E913BC-B71B-4E89-AED0-A783977DB6E7}">
      <dgm:prSet/>
      <dgm:spPr/>
      <dgm:t>
        <a:bodyPr/>
        <a:lstStyle/>
        <a:p>
          <a:endParaRPr lang="pt-BR"/>
        </a:p>
      </dgm:t>
    </dgm:pt>
    <dgm:pt modelId="{2B3BFDC0-FBCF-4FB9-B089-0CD7CB37F2B0}" type="pres">
      <dgm:prSet presAssocID="{2A919FEE-631E-49AE-91F9-8D10B449C4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36D6BC-DD19-44B8-A138-19AE074E7F23}" type="pres">
      <dgm:prSet presAssocID="{ADA9476C-8CE5-4E6C-B926-341B67FF54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A5DD6C-E7EB-47E8-937C-7A8CDF28AB70}" type="pres">
      <dgm:prSet presAssocID="{B1111DA5-3D92-40D2-9F87-F381FF954899}" presName="sibTrans" presStyleLbl="sibTrans1D1" presStyleIdx="0" presStyleCnt="4"/>
      <dgm:spPr/>
      <dgm:t>
        <a:bodyPr/>
        <a:lstStyle/>
        <a:p>
          <a:endParaRPr lang="pt-BR"/>
        </a:p>
      </dgm:t>
    </dgm:pt>
    <dgm:pt modelId="{86A745E2-A059-4B78-89A5-4666358C7110}" type="pres">
      <dgm:prSet presAssocID="{B1111DA5-3D92-40D2-9F87-F381FF954899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9C08C008-58D6-45B3-BAFD-478881FE36B7}" type="pres">
      <dgm:prSet presAssocID="{5156483E-783C-4BBE-94F0-0A1E11BF86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4BD5C3-A8A2-4583-963C-4554FD1B2D77}" type="pres">
      <dgm:prSet presAssocID="{A30919FE-1CD7-4561-AC8A-D583FBC808F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DA6A127F-8CA9-476C-ADEA-B9AFD9E842FA}" type="pres">
      <dgm:prSet presAssocID="{A30919FE-1CD7-4561-AC8A-D583FBC808F2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82F71C81-1B90-4F33-AB68-F6C1B7FBC5DA}" type="pres">
      <dgm:prSet presAssocID="{34AA4507-23D1-4F15-A68C-010A1D15F65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9DF917-436A-497C-957A-C8E0BFC08903}" type="pres">
      <dgm:prSet presAssocID="{5A09F61E-3476-4B9A-A445-B362CB1D97FE}" presName="sibTrans" presStyleLbl="sibTrans1D1" presStyleIdx="2" presStyleCnt="4"/>
      <dgm:spPr/>
      <dgm:t>
        <a:bodyPr/>
        <a:lstStyle/>
        <a:p>
          <a:endParaRPr lang="pt-BR"/>
        </a:p>
      </dgm:t>
    </dgm:pt>
    <dgm:pt modelId="{AFC426D4-D579-4A31-BA90-85635213F7AD}" type="pres">
      <dgm:prSet presAssocID="{5A09F61E-3476-4B9A-A445-B362CB1D97FE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BC6158E8-94F4-419F-9246-629EFF4BF72D}" type="pres">
      <dgm:prSet presAssocID="{E280172C-6827-4574-89A5-0F63CA6403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FCBDEF-D075-48A6-9AA4-324AE265BD2A}" type="pres">
      <dgm:prSet presAssocID="{BE9158B1-2FA9-4FE5-ABDE-260F91289407}" presName="sibTrans" presStyleLbl="sibTrans1D1" presStyleIdx="3" presStyleCnt="4"/>
      <dgm:spPr/>
      <dgm:t>
        <a:bodyPr/>
        <a:lstStyle/>
        <a:p>
          <a:endParaRPr lang="pt-BR"/>
        </a:p>
      </dgm:t>
    </dgm:pt>
    <dgm:pt modelId="{C0043CD9-54F0-446B-A9CD-3330C68295D5}" type="pres">
      <dgm:prSet presAssocID="{BE9158B1-2FA9-4FE5-ABDE-260F91289407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732F92DE-ECCC-429E-BDBB-888F5309819A}" type="pres">
      <dgm:prSet presAssocID="{4CB2070B-604F-44B5-B8E0-E61639DF9D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76D1503-EAEE-48DB-BB22-4C94C04A101E}" type="presOf" srcId="{BE9158B1-2FA9-4FE5-ABDE-260F91289407}" destId="{5BFCBDEF-D075-48A6-9AA4-324AE265BD2A}" srcOrd="0" destOrd="0" presId="urn:microsoft.com/office/officeart/2005/8/layout/bProcess3"/>
    <dgm:cxn modelId="{58808E02-6D91-47CD-A4B5-1AC4CE6782C3}" type="presOf" srcId="{ADA9476C-8CE5-4E6C-B926-341B67FF5441}" destId="{2936D6BC-DD19-44B8-A138-19AE074E7F23}" srcOrd="0" destOrd="0" presId="urn:microsoft.com/office/officeart/2005/8/layout/bProcess3"/>
    <dgm:cxn modelId="{F4C98A56-18FA-4E47-A424-FA2955BBDA6C}" type="presOf" srcId="{B1111DA5-3D92-40D2-9F87-F381FF954899}" destId="{86A745E2-A059-4B78-89A5-4666358C7110}" srcOrd="1" destOrd="0" presId="urn:microsoft.com/office/officeart/2005/8/layout/bProcess3"/>
    <dgm:cxn modelId="{2CB5B83A-51E7-4A4A-9A5B-4FFA29BAB7B9}" type="presOf" srcId="{34AA4507-23D1-4F15-A68C-010A1D15F65F}" destId="{82F71C81-1B90-4F33-AB68-F6C1B7FBC5DA}" srcOrd="0" destOrd="0" presId="urn:microsoft.com/office/officeart/2005/8/layout/bProcess3"/>
    <dgm:cxn modelId="{C3F1081B-B6D0-477C-A055-73D13A827256}" type="presOf" srcId="{5A09F61E-3476-4B9A-A445-B362CB1D97FE}" destId="{AFC426D4-D579-4A31-BA90-85635213F7AD}" srcOrd="1" destOrd="0" presId="urn:microsoft.com/office/officeart/2005/8/layout/bProcess3"/>
    <dgm:cxn modelId="{39E913BC-B71B-4E89-AED0-A783977DB6E7}" srcId="{2A919FEE-631E-49AE-91F9-8D10B449C42D}" destId="{4CB2070B-604F-44B5-B8E0-E61639DF9D3D}" srcOrd="4" destOrd="0" parTransId="{DA38C7FC-4F97-4E04-812B-1BA12F798B37}" sibTransId="{BEEB22A1-11EA-4A9E-BB01-4B89EE441349}"/>
    <dgm:cxn modelId="{D576E917-BF84-420E-AF60-3B7F81770733}" type="presOf" srcId="{4CB2070B-604F-44B5-B8E0-E61639DF9D3D}" destId="{732F92DE-ECCC-429E-BDBB-888F5309819A}" srcOrd="0" destOrd="0" presId="urn:microsoft.com/office/officeart/2005/8/layout/bProcess3"/>
    <dgm:cxn modelId="{EDDA6C51-CEDA-447E-BFED-AB2E30F24BD8}" type="presOf" srcId="{2A919FEE-631E-49AE-91F9-8D10B449C42D}" destId="{2B3BFDC0-FBCF-4FB9-B089-0CD7CB37F2B0}" srcOrd="0" destOrd="0" presId="urn:microsoft.com/office/officeart/2005/8/layout/bProcess3"/>
    <dgm:cxn modelId="{42A9A391-2526-4B31-ADA5-D4ECBC5E27A8}" type="presOf" srcId="{BE9158B1-2FA9-4FE5-ABDE-260F91289407}" destId="{C0043CD9-54F0-446B-A9CD-3330C68295D5}" srcOrd="1" destOrd="0" presId="urn:microsoft.com/office/officeart/2005/8/layout/bProcess3"/>
    <dgm:cxn modelId="{33BF6BB4-8BE3-4961-A070-B9F57FDF32FE}" type="presOf" srcId="{5A09F61E-3476-4B9A-A445-B362CB1D97FE}" destId="{5B9DF917-436A-497C-957A-C8E0BFC08903}" srcOrd="0" destOrd="0" presId="urn:microsoft.com/office/officeart/2005/8/layout/bProcess3"/>
    <dgm:cxn modelId="{54DCFD5F-BBFA-4642-B6BE-B7A9A1A3FABC}" type="presOf" srcId="{A30919FE-1CD7-4561-AC8A-D583FBC808F2}" destId="{384BD5C3-A8A2-4583-963C-4554FD1B2D77}" srcOrd="0" destOrd="0" presId="urn:microsoft.com/office/officeart/2005/8/layout/bProcess3"/>
    <dgm:cxn modelId="{9DF9EC5C-3FD1-4CD0-A4A2-CA0CDF813D0A}" srcId="{2A919FEE-631E-49AE-91F9-8D10B449C42D}" destId="{ADA9476C-8CE5-4E6C-B926-341B67FF5441}" srcOrd="0" destOrd="0" parTransId="{EB75846F-63B3-49C9-B1D0-3ADC82520F2D}" sibTransId="{B1111DA5-3D92-40D2-9F87-F381FF954899}"/>
    <dgm:cxn modelId="{554D520A-A1F8-4CF2-8B90-52DD2D0C184D}" srcId="{2A919FEE-631E-49AE-91F9-8D10B449C42D}" destId="{E280172C-6827-4574-89A5-0F63CA640307}" srcOrd="3" destOrd="0" parTransId="{C596084C-3059-4456-A215-02145BDCE976}" sibTransId="{BE9158B1-2FA9-4FE5-ABDE-260F91289407}"/>
    <dgm:cxn modelId="{B5E01BFA-6295-4C51-8EC3-07320B074396}" srcId="{2A919FEE-631E-49AE-91F9-8D10B449C42D}" destId="{5156483E-783C-4BBE-94F0-0A1E11BF8642}" srcOrd="1" destOrd="0" parTransId="{0B892BAB-2C35-42C1-B434-9B58DE4A6343}" sibTransId="{A30919FE-1CD7-4561-AC8A-D583FBC808F2}"/>
    <dgm:cxn modelId="{18E2266E-66CA-4A3F-B215-A572A4E345B9}" type="presOf" srcId="{B1111DA5-3D92-40D2-9F87-F381FF954899}" destId="{E1A5DD6C-E7EB-47E8-937C-7A8CDF28AB70}" srcOrd="0" destOrd="0" presId="urn:microsoft.com/office/officeart/2005/8/layout/bProcess3"/>
    <dgm:cxn modelId="{BBD6183A-E24A-4B35-BBB6-092A7E0041BA}" type="presOf" srcId="{E280172C-6827-4574-89A5-0F63CA640307}" destId="{BC6158E8-94F4-419F-9246-629EFF4BF72D}" srcOrd="0" destOrd="0" presId="urn:microsoft.com/office/officeart/2005/8/layout/bProcess3"/>
    <dgm:cxn modelId="{8EDC932D-5BF0-447D-A1F4-F9AE02212332}" type="presOf" srcId="{5156483E-783C-4BBE-94F0-0A1E11BF8642}" destId="{9C08C008-58D6-45B3-BAFD-478881FE36B7}" srcOrd="0" destOrd="0" presId="urn:microsoft.com/office/officeart/2005/8/layout/bProcess3"/>
    <dgm:cxn modelId="{E7BFF9F7-5B91-42C0-8A3D-F198CAFC8667}" srcId="{2A919FEE-631E-49AE-91F9-8D10B449C42D}" destId="{34AA4507-23D1-4F15-A68C-010A1D15F65F}" srcOrd="2" destOrd="0" parTransId="{1741348E-6403-40BF-B3C0-9EEC4D2B7612}" sibTransId="{5A09F61E-3476-4B9A-A445-B362CB1D97FE}"/>
    <dgm:cxn modelId="{9F958034-2DC3-4039-A295-7FCBF299FD4D}" type="presOf" srcId="{A30919FE-1CD7-4561-AC8A-D583FBC808F2}" destId="{DA6A127F-8CA9-476C-ADEA-B9AFD9E842FA}" srcOrd="1" destOrd="0" presId="urn:microsoft.com/office/officeart/2005/8/layout/bProcess3"/>
    <dgm:cxn modelId="{8644787D-CC10-4EB7-9697-E2B117EC397F}" type="presParOf" srcId="{2B3BFDC0-FBCF-4FB9-B089-0CD7CB37F2B0}" destId="{2936D6BC-DD19-44B8-A138-19AE074E7F23}" srcOrd="0" destOrd="0" presId="urn:microsoft.com/office/officeart/2005/8/layout/bProcess3"/>
    <dgm:cxn modelId="{4F8F68A6-E5A4-49A9-AC1B-5773031E7325}" type="presParOf" srcId="{2B3BFDC0-FBCF-4FB9-B089-0CD7CB37F2B0}" destId="{E1A5DD6C-E7EB-47E8-937C-7A8CDF28AB70}" srcOrd="1" destOrd="0" presId="urn:microsoft.com/office/officeart/2005/8/layout/bProcess3"/>
    <dgm:cxn modelId="{42783048-C511-45AD-BE42-746D551DBF91}" type="presParOf" srcId="{E1A5DD6C-E7EB-47E8-937C-7A8CDF28AB70}" destId="{86A745E2-A059-4B78-89A5-4666358C7110}" srcOrd="0" destOrd="0" presId="urn:microsoft.com/office/officeart/2005/8/layout/bProcess3"/>
    <dgm:cxn modelId="{D2DE96FC-5D1D-437D-9920-635539A3ABB9}" type="presParOf" srcId="{2B3BFDC0-FBCF-4FB9-B089-0CD7CB37F2B0}" destId="{9C08C008-58D6-45B3-BAFD-478881FE36B7}" srcOrd="2" destOrd="0" presId="urn:microsoft.com/office/officeart/2005/8/layout/bProcess3"/>
    <dgm:cxn modelId="{AE309CD8-1F4D-46C3-A2A6-7A143DD49132}" type="presParOf" srcId="{2B3BFDC0-FBCF-4FB9-B089-0CD7CB37F2B0}" destId="{384BD5C3-A8A2-4583-963C-4554FD1B2D77}" srcOrd="3" destOrd="0" presId="urn:microsoft.com/office/officeart/2005/8/layout/bProcess3"/>
    <dgm:cxn modelId="{6534B798-19C6-4A44-B914-7F2E7AF7EF3F}" type="presParOf" srcId="{384BD5C3-A8A2-4583-963C-4554FD1B2D77}" destId="{DA6A127F-8CA9-476C-ADEA-B9AFD9E842FA}" srcOrd="0" destOrd="0" presId="urn:microsoft.com/office/officeart/2005/8/layout/bProcess3"/>
    <dgm:cxn modelId="{32714FE5-52B0-4F90-8E7A-C1D37186879F}" type="presParOf" srcId="{2B3BFDC0-FBCF-4FB9-B089-0CD7CB37F2B0}" destId="{82F71C81-1B90-4F33-AB68-F6C1B7FBC5DA}" srcOrd="4" destOrd="0" presId="urn:microsoft.com/office/officeart/2005/8/layout/bProcess3"/>
    <dgm:cxn modelId="{D7FDB6EB-2B95-48BC-9F52-00383B56DDCF}" type="presParOf" srcId="{2B3BFDC0-FBCF-4FB9-B089-0CD7CB37F2B0}" destId="{5B9DF917-436A-497C-957A-C8E0BFC08903}" srcOrd="5" destOrd="0" presId="urn:microsoft.com/office/officeart/2005/8/layout/bProcess3"/>
    <dgm:cxn modelId="{32794F40-10DA-4B6F-84A1-F21C40061319}" type="presParOf" srcId="{5B9DF917-436A-497C-957A-C8E0BFC08903}" destId="{AFC426D4-D579-4A31-BA90-85635213F7AD}" srcOrd="0" destOrd="0" presId="urn:microsoft.com/office/officeart/2005/8/layout/bProcess3"/>
    <dgm:cxn modelId="{8DD48FAB-5FE9-4475-8C6C-F85C953037FB}" type="presParOf" srcId="{2B3BFDC0-FBCF-4FB9-B089-0CD7CB37F2B0}" destId="{BC6158E8-94F4-419F-9246-629EFF4BF72D}" srcOrd="6" destOrd="0" presId="urn:microsoft.com/office/officeart/2005/8/layout/bProcess3"/>
    <dgm:cxn modelId="{5C1DC35D-348A-4DC8-9147-B20A53BB4FE2}" type="presParOf" srcId="{2B3BFDC0-FBCF-4FB9-B089-0CD7CB37F2B0}" destId="{5BFCBDEF-D075-48A6-9AA4-324AE265BD2A}" srcOrd="7" destOrd="0" presId="urn:microsoft.com/office/officeart/2005/8/layout/bProcess3"/>
    <dgm:cxn modelId="{C1239E52-A848-4E00-BB41-A7F054A7FCBA}" type="presParOf" srcId="{5BFCBDEF-D075-48A6-9AA4-324AE265BD2A}" destId="{C0043CD9-54F0-446B-A9CD-3330C68295D5}" srcOrd="0" destOrd="0" presId="urn:microsoft.com/office/officeart/2005/8/layout/bProcess3"/>
    <dgm:cxn modelId="{1351BD80-DF7F-4016-BA3B-C4EC8A14F770}" type="presParOf" srcId="{2B3BFDC0-FBCF-4FB9-B089-0CD7CB37F2B0}" destId="{732F92DE-ECCC-429E-BDBB-888F5309819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50B1F01-2351-428E-9C49-AF94EA2F58D4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0FF5153-34AC-4F69-8BF1-F19065C36BBE}">
      <dgm:prSet phldrT="[Texto]" custT="1"/>
      <dgm:spPr/>
      <dgm:t>
        <a:bodyPr/>
        <a:lstStyle/>
        <a:p>
          <a:r>
            <a:rPr lang="pt-BR" sz="2400" dirty="0" smtClean="0"/>
            <a:t>Custos de saúde (inatividade física)</a:t>
          </a:r>
        </a:p>
        <a:p>
          <a:r>
            <a:rPr lang="pt-BR" sz="2400" dirty="0" smtClean="0"/>
            <a:t>Globalmente  </a:t>
          </a:r>
        </a:p>
      </dgm:t>
    </dgm:pt>
    <dgm:pt modelId="{F35648E0-25F0-4C95-BFEC-49A27E325700}" type="parTrans" cxnId="{4FB9A9C8-6A44-4CE0-B8F1-F3AFCAF761FE}">
      <dgm:prSet/>
      <dgm:spPr/>
      <dgm:t>
        <a:bodyPr/>
        <a:lstStyle/>
        <a:p>
          <a:endParaRPr lang="pt-BR"/>
        </a:p>
      </dgm:t>
    </dgm:pt>
    <dgm:pt modelId="{A1A1E7E1-96B4-4B12-8A8C-1746126AE225}" type="sibTrans" cxnId="{4FB9A9C8-6A44-4CE0-B8F1-F3AFCAF761FE}">
      <dgm:prSet/>
      <dgm:spPr/>
      <dgm:t>
        <a:bodyPr/>
        <a:lstStyle/>
        <a:p>
          <a:endParaRPr lang="pt-BR"/>
        </a:p>
      </dgm:t>
    </dgm:pt>
    <dgm:pt modelId="{314B438D-8183-4743-8738-2F075203292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400" dirty="0" smtClean="0"/>
            <a:t>$ 5 bilhões em doença cardíaca coronária;</a:t>
          </a:r>
          <a:endParaRPr lang="pt-BR" sz="2400" dirty="0"/>
        </a:p>
      </dgm:t>
    </dgm:pt>
    <dgm:pt modelId="{48E16199-DD27-470B-97D7-55E5ECA401A7}" type="parTrans" cxnId="{8617563C-37CE-4891-8F54-4CC26D9A5FD8}">
      <dgm:prSet/>
      <dgm:spPr/>
      <dgm:t>
        <a:bodyPr/>
        <a:lstStyle/>
        <a:p>
          <a:endParaRPr lang="pt-BR"/>
        </a:p>
      </dgm:t>
    </dgm:pt>
    <dgm:pt modelId="{9CF7099B-309C-451B-BE40-1B40AFC55BC2}" type="sibTrans" cxnId="{8617563C-37CE-4891-8F54-4CC26D9A5FD8}">
      <dgm:prSet/>
      <dgm:spPr/>
      <dgm:t>
        <a:bodyPr/>
        <a:lstStyle/>
        <a:p>
          <a:endParaRPr lang="pt-BR"/>
        </a:p>
      </dgm:t>
    </dgm:pt>
    <dgm:pt modelId="{40B3598F-2595-47E6-8138-D61DEC858248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400" dirty="0" smtClean="0"/>
            <a:t>$ 6 bilhões em acidente vascular cerebral;</a:t>
          </a:r>
          <a:endParaRPr lang="pt-BR" sz="2400" dirty="0"/>
        </a:p>
      </dgm:t>
    </dgm:pt>
    <dgm:pt modelId="{25E0C070-CE18-4AF1-ACE2-2701BA98A7FA}" type="parTrans" cxnId="{CF650127-9D4D-487A-A568-A23A5B10EF67}">
      <dgm:prSet/>
      <dgm:spPr/>
      <dgm:t>
        <a:bodyPr/>
        <a:lstStyle/>
        <a:p>
          <a:endParaRPr lang="pt-BR"/>
        </a:p>
      </dgm:t>
    </dgm:pt>
    <dgm:pt modelId="{0EE61327-E727-45B7-AEBC-FE9653E490BD}" type="sibTrans" cxnId="{CF650127-9D4D-487A-A568-A23A5B10EF67}">
      <dgm:prSet/>
      <dgm:spPr/>
      <dgm:t>
        <a:bodyPr/>
        <a:lstStyle/>
        <a:p>
          <a:endParaRPr lang="pt-BR"/>
        </a:p>
      </dgm:t>
    </dgm:pt>
    <dgm:pt modelId="{0E35281E-DB06-4E88-B721-69C2C3215CAA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400" b="1" dirty="0" smtClean="0"/>
            <a:t>$ 37, 6 bilhões em diabetes tipo 2</a:t>
          </a:r>
          <a:r>
            <a:rPr lang="pt-BR" sz="2400" dirty="0" smtClean="0"/>
            <a:t>;</a:t>
          </a:r>
          <a:endParaRPr lang="pt-BR" sz="2400" dirty="0"/>
        </a:p>
      </dgm:t>
    </dgm:pt>
    <dgm:pt modelId="{63A228A7-EC10-4AD2-B1E5-0485044AA0FE}" type="parTrans" cxnId="{7751CDA0-66F6-40ED-BB18-98FC9AFFBA48}">
      <dgm:prSet/>
      <dgm:spPr/>
      <dgm:t>
        <a:bodyPr/>
        <a:lstStyle/>
        <a:p>
          <a:endParaRPr lang="pt-BR"/>
        </a:p>
      </dgm:t>
    </dgm:pt>
    <dgm:pt modelId="{A003E5FA-28A8-49D3-9935-0F6DECFF0E5C}" type="sibTrans" cxnId="{7751CDA0-66F6-40ED-BB18-98FC9AFFBA48}">
      <dgm:prSet/>
      <dgm:spPr/>
      <dgm:t>
        <a:bodyPr/>
        <a:lstStyle/>
        <a:p>
          <a:endParaRPr lang="pt-BR"/>
        </a:p>
      </dgm:t>
    </dgm:pt>
    <dgm:pt modelId="{D2C81122-AEE6-4ADD-8B33-1226C8A96EE0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400" dirty="0" smtClean="0"/>
            <a:t>$ 2, 7 bilhões de câncer de mama; </a:t>
          </a:r>
          <a:endParaRPr lang="pt-BR" sz="2400" dirty="0"/>
        </a:p>
      </dgm:t>
    </dgm:pt>
    <dgm:pt modelId="{830486F0-196E-4A08-83FE-5DF7EE57410C}" type="parTrans" cxnId="{95EE280F-507F-4C32-BA1E-F9EA64498187}">
      <dgm:prSet/>
      <dgm:spPr/>
      <dgm:t>
        <a:bodyPr/>
        <a:lstStyle/>
        <a:p>
          <a:endParaRPr lang="pt-BR"/>
        </a:p>
      </dgm:t>
    </dgm:pt>
    <dgm:pt modelId="{063CA0E7-8DD8-4F7F-8211-FEE09B18D718}" type="sibTrans" cxnId="{95EE280F-507F-4C32-BA1E-F9EA64498187}">
      <dgm:prSet/>
      <dgm:spPr/>
      <dgm:t>
        <a:bodyPr/>
        <a:lstStyle/>
        <a:p>
          <a:endParaRPr lang="pt-BR"/>
        </a:p>
      </dgm:t>
    </dgm:pt>
    <dgm:pt modelId="{FA831FC8-579A-4592-BDF7-951B3648BA07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400" dirty="0" smtClean="0"/>
            <a:t>$ 2,5  bilhões em câncer de cólon.</a:t>
          </a:r>
          <a:endParaRPr lang="pt-BR" sz="2400" dirty="0"/>
        </a:p>
      </dgm:t>
    </dgm:pt>
    <dgm:pt modelId="{97A2113F-D76B-464B-8843-27E900CAB091}" type="parTrans" cxnId="{357D465E-4157-41A6-8CD9-1C7FF943BD9F}">
      <dgm:prSet/>
      <dgm:spPr/>
      <dgm:t>
        <a:bodyPr/>
        <a:lstStyle/>
        <a:p>
          <a:endParaRPr lang="pt-BR"/>
        </a:p>
      </dgm:t>
    </dgm:pt>
    <dgm:pt modelId="{7571E2E3-0995-4280-923C-AA6F13113A94}" type="sibTrans" cxnId="{357D465E-4157-41A6-8CD9-1C7FF943BD9F}">
      <dgm:prSet/>
      <dgm:spPr/>
      <dgm:t>
        <a:bodyPr/>
        <a:lstStyle/>
        <a:p>
          <a:endParaRPr lang="pt-BR"/>
        </a:p>
      </dgm:t>
    </dgm:pt>
    <dgm:pt modelId="{97E5E82E-C7FE-4A0F-ACA6-22B4AE9183AC}">
      <dgm:prSet phldrT="[Texto]"/>
      <dgm:spPr/>
      <dgm:t>
        <a:bodyPr/>
        <a:lstStyle/>
        <a:p>
          <a:pPr algn="l">
            <a:lnSpc>
              <a:spcPct val="90000"/>
            </a:lnSpc>
          </a:pPr>
          <a:endParaRPr lang="pt-BR" sz="1500" dirty="0"/>
        </a:p>
      </dgm:t>
    </dgm:pt>
    <dgm:pt modelId="{D46EE0C8-2117-4E61-9BE7-BFCE69A10669}" type="sibTrans" cxnId="{3C725417-8DE4-4290-A210-0C8D4AAAD4F2}">
      <dgm:prSet/>
      <dgm:spPr/>
      <dgm:t>
        <a:bodyPr/>
        <a:lstStyle/>
        <a:p>
          <a:endParaRPr lang="pt-BR"/>
        </a:p>
      </dgm:t>
    </dgm:pt>
    <dgm:pt modelId="{BC291073-BDD1-4860-A504-D0F051435BC5}" type="parTrans" cxnId="{3C725417-8DE4-4290-A210-0C8D4AAAD4F2}">
      <dgm:prSet/>
      <dgm:spPr/>
      <dgm:t>
        <a:bodyPr/>
        <a:lstStyle/>
        <a:p>
          <a:endParaRPr lang="pt-BR"/>
        </a:p>
      </dgm:t>
    </dgm:pt>
    <dgm:pt modelId="{6234FB8B-BEF8-4CA1-ABA5-A2C6A6DAB59D}">
      <dgm:prSet phldrT="[Texto]"/>
      <dgm:spPr/>
      <dgm:t>
        <a:bodyPr/>
        <a:lstStyle/>
        <a:p>
          <a:pPr algn="l">
            <a:lnSpc>
              <a:spcPct val="90000"/>
            </a:lnSpc>
          </a:pPr>
          <a:endParaRPr lang="pt-BR" sz="1500" dirty="0"/>
        </a:p>
      </dgm:t>
    </dgm:pt>
    <dgm:pt modelId="{014B6F4B-08EE-4D87-871F-84C46B42536E}" type="sibTrans" cxnId="{677FFC15-5C62-4247-9F98-38A032C6539B}">
      <dgm:prSet/>
      <dgm:spPr/>
      <dgm:t>
        <a:bodyPr/>
        <a:lstStyle/>
        <a:p>
          <a:endParaRPr lang="pt-BR"/>
        </a:p>
      </dgm:t>
    </dgm:pt>
    <dgm:pt modelId="{4664550F-53E7-4ECD-B703-9C76D0AA6621}" type="parTrans" cxnId="{677FFC15-5C62-4247-9F98-38A032C6539B}">
      <dgm:prSet/>
      <dgm:spPr/>
      <dgm:t>
        <a:bodyPr/>
        <a:lstStyle/>
        <a:p>
          <a:endParaRPr lang="pt-BR"/>
        </a:p>
      </dgm:t>
    </dgm:pt>
    <dgm:pt modelId="{3928C747-A6BE-40AF-8A9F-E90711DCA451}" type="pres">
      <dgm:prSet presAssocID="{350B1F01-2351-428E-9C49-AF94EA2F5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7539A4-26B8-4023-ACFC-3BC44443D2E4}" type="pres">
      <dgm:prSet presAssocID="{B0FF5153-34AC-4F69-8BF1-F19065C36BBE}" presName="composite" presStyleCnt="0"/>
      <dgm:spPr/>
    </dgm:pt>
    <dgm:pt modelId="{FA937CAF-3081-4BAA-B268-EF42ACF6AA0C}" type="pres">
      <dgm:prSet presAssocID="{B0FF5153-34AC-4F69-8BF1-F19065C36BBE}" presName="parTx" presStyleLbl="alignNode1" presStyleIdx="0" presStyleCnt="1" custLinFactNeighborX="-3293" custLinFactNeighborY="-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2F38A-79A9-44FC-AA1D-42743D19EE7F}" type="pres">
      <dgm:prSet presAssocID="{B0FF5153-34AC-4F69-8BF1-F19065C36BB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650127-9D4D-487A-A568-A23A5B10EF67}" srcId="{B0FF5153-34AC-4F69-8BF1-F19065C36BBE}" destId="{40B3598F-2595-47E6-8138-D61DEC858248}" srcOrd="1" destOrd="0" parTransId="{25E0C070-CE18-4AF1-ACE2-2701BA98A7FA}" sibTransId="{0EE61327-E727-45B7-AEBC-FE9653E490BD}"/>
    <dgm:cxn modelId="{F6DDC844-0A17-411F-A02B-38413ADD6399}" type="presOf" srcId="{314B438D-8183-4743-8738-2F0752032929}" destId="{D7F2F38A-79A9-44FC-AA1D-42743D19EE7F}" srcOrd="0" destOrd="0" presId="urn:microsoft.com/office/officeart/2005/8/layout/hList1"/>
    <dgm:cxn modelId="{3D810DAE-A644-4546-AC35-E9983C02F701}" type="presOf" srcId="{B0FF5153-34AC-4F69-8BF1-F19065C36BBE}" destId="{FA937CAF-3081-4BAA-B268-EF42ACF6AA0C}" srcOrd="0" destOrd="0" presId="urn:microsoft.com/office/officeart/2005/8/layout/hList1"/>
    <dgm:cxn modelId="{7751CDA0-66F6-40ED-BB18-98FC9AFFBA48}" srcId="{B0FF5153-34AC-4F69-8BF1-F19065C36BBE}" destId="{0E35281E-DB06-4E88-B721-69C2C3215CAA}" srcOrd="2" destOrd="0" parTransId="{63A228A7-EC10-4AD2-B1E5-0485044AA0FE}" sibTransId="{A003E5FA-28A8-49D3-9935-0F6DECFF0E5C}"/>
    <dgm:cxn modelId="{5C17889A-8CBA-46BB-BC06-38462A732726}" type="presOf" srcId="{FA831FC8-579A-4592-BDF7-951B3648BA07}" destId="{D7F2F38A-79A9-44FC-AA1D-42743D19EE7F}" srcOrd="0" destOrd="4" presId="urn:microsoft.com/office/officeart/2005/8/layout/hList1"/>
    <dgm:cxn modelId="{32A731B3-35BD-42F5-A3A6-1CABBE7B8B23}" type="presOf" srcId="{350B1F01-2351-428E-9C49-AF94EA2F58D4}" destId="{3928C747-A6BE-40AF-8A9F-E90711DCA451}" srcOrd="0" destOrd="0" presId="urn:microsoft.com/office/officeart/2005/8/layout/hList1"/>
    <dgm:cxn modelId="{843445B7-2406-4BEE-B7A3-B26632297EDC}" type="presOf" srcId="{97E5E82E-C7FE-4A0F-ACA6-22B4AE9183AC}" destId="{D7F2F38A-79A9-44FC-AA1D-42743D19EE7F}" srcOrd="0" destOrd="5" presId="urn:microsoft.com/office/officeart/2005/8/layout/hList1"/>
    <dgm:cxn modelId="{53C58AE9-3125-4AF9-B6F0-CCEFB26DF1C6}" type="presOf" srcId="{6234FB8B-BEF8-4CA1-ABA5-A2C6A6DAB59D}" destId="{D7F2F38A-79A9-44FC-AA1D-42743D19EE7F}" srcOrd="0" destOrd="6" presId="urn:microsoft.com/office/officeart/2005/8/layout/hList1"/>
    <dgm:cxn modelId="{8617563C-37CE-4891-8F54-4CC26D9A5FD8}" srcId="{B0FF5153-34AC-4F69-8BF1-F19065C36BBE}" destId="{314B438D-8183-4743-8738-2F0752032929}" srcOrd="0" destOrd="0" parTransId="{48E16199-DD27-470B-97D7-55E5ECA401A7}" sibTransId="{9CF7099B-309C-451B-BE40-1B40AFC55BC2}"/>
    <dgm:cxn modelId="{357D465E-4157-41A6-8CD9-1C7FF943BD9F}" srcId="{B0FF5153-34AC-4F69-8BF1-F19065C36BBE}" destId="{FA831FC8-579A-4592-BDF7-951B3648BA07}" srcOrd="4" destOrd="0" parTransId="{97A2113F-D76B-464B-8843-27E900CAB091}" sibTransId="{7571E2E3-0995-4280-923C-AA6F13113A94}"/>
    <dgm:cxn modelId="{101EA453-E740-4514-817A-34B21C6901F1}" type="presOf" srcId="{D2C81122-AEE6-4ADD-8B33-1226C8A96EE0}" destId="{D7F2F38A-79A9-44FC-AA1D-42743D19EE7F}" srcOrd="0" destOrd="3" presId="urn:microsoft.com/office/officeart/2005/8/layout/hList1"/>
    <dgm:cxn modelId="{95EE280F-507F-4C32-BA1E-F9EA64498187}" srcId="{B0FF5153-34AC-4F69-8BF1-F19065C36BBE}" destId="{D2C81122-AEE6-4ADD-8B33-1226C8A96EE0}" srcOrd="3" destOrd="0" parTransId="{830486F0-196E-4A08-83FE-5DF7EE57410C}" sibTransId="{063CA0E7-8DD8-4F7F-8211-FEE09B18D718}"/>
    <dgm:cxn modelId="{4FB9A9C8-6A44-4CE0-B8F1-F3AFCAF761FE}" srcId="{350B1F01-2351-428E-9C49-AF94EA2F58D4}" destId="{B0FF5153-34AC-4F69-8BF1-F19065C36BBE}" srcOrd="0" destOrd="0" parTransId="{F35648E0-25F0-4C95-BFEC-49A27E325700}" sibTransId="{A1A1E7E1-96B4-4B12-8A8C-1746126AE225}"/>
    <dgm:cxn modelId="{677FFC15-5C62-4247-9F98-38A032C6539B}" srcId="{B0FF5153-34AC-4F69-8BF1-F19065C36BBE}" destId="{6234FB8B-BEF8-4CA1-ABA5-A2C6A6DAB59D}" srcOrd="6" destOrd="0" parTransId="{4664550F-53E7-4ECD-B703-9C76D0AA6621}" sibTransId="{014B6F4B-08EE-4D87-871F-84C46B42536E}"/>
    <dgm:cxn modelId="{2E3AF084-666D-48C7-8574-4660DB13247E}" type="presOf" srcId="{0E35281E-DB06-4E88-B721-69C2C3215CAA}" destId="{D7F2F38A-79A9-44FC-AA1D-42743D19EE7F}" srcOrd="0" destOrd="2" presId="urn:microsoft.com/office/officeart/2005/8/layout/hList1"/>
    <dgm:cxn modelId="{42C81E79-7BF0-40FE-819D-5A38C6B7F84E}" type="presOf" srcId="{40B3598F-2595-47E6-8138-D61DEC858248}" destId="{D7F2F38A-79A9-44FC-AA1D-42743D19EE7F}" srcOrd="0" destOrd="1" presId="urn:microsoft.com/office/officeart/2005/8/layout/hList1"/>
    <dgm:cxn modelId="{3C725417-8DE4-4290-A210-0C8D4AAAD4F2}" srcId="{B0FF5153-34AC-4F69-8BF1-F19065C36BBE}" destId="{97E5E82E-C7FE-4A0F-ACA6-22B4AE9183AC}" srcOrd="5" destOrd="0" parTransId="{BC291073-BDD1-4860-A504-D0F051435BC5}" sibTransId="{D46EE0C8-2117-4E61-9BE7-BFCE69A10669}"/>
    <dgm:cxn modelId="{7035885F-FD66-4C49-B662-B1F33FDF85FF}" type="presParOf" srcId="{3928C747-A6BE-40AF-8A9F-E90711DCA451}" destId="{527539A4-26B8-4023-ACFC-3BC44443D2E4}" srcOrd="0" destOrd="0" presId="urn:microsoft.com/office/officeart/2005/8/layout/hList1"/>
    <dgm:cxn modelId="{3DBF6F30-37D5-4A72-ACD5-5AF392C9E979}" type="presParOf" srcId="{527539A4-26B8-4023-ACFC-3BC44443D2E4}" destId="{FA937CAF-3081-4BAA-B268-EF42ACF6AA0C}" srcOrd="0" destOrd="0" presId="urn:microsoft.com/office/officeart/2005/8/layout/hList1"/>
    <dgm:cxn modelId="{9BD7259F-1EB4-4876-85A4-601F0A3D912B}" type="presParOf" srcId="{527539A4-26B8-4023-ACFC-3BC44443D2E4}" destId="{D7F2F38A-79A9-44FC-AA1D-42743D19EE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48E35-008A-4D62-85B5-035F8BCA097D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BADB011-B2E8-4F28-A32F-CE5A36B5390C}">
      <dgm:prSet phldrT="[Texto]" custT="1"/>
      <dgm:spPr/>
      <dgm:t>
        <a:bodyPr/>
        <a:lstStyle/>
        <a:p>
          <a:pPr algn="just"/>
          <a:r>
            <a:rPr lang="pt-BR" sz="2400" dirty="0" smtClean="0"/>
            <a:t>“A inatividade física é uma das principais causadoras das DCNT em todo o mundo”</a:t>
          </a:r>
          <a:endParaRPr lang="pt-BR" sz="2400" dirty="0"/>
        </a:p>
      </dgm:t>
    </dgm:pt>
    <dgm:pt modelId="{5206E361-0CC1-49B5-A0A6-91F5AA98B8DB}" type="parTrans" cxnId="{193AFBF9-56A4-48F2-99AA-8170B859EC6F}">
      <dgm:prSet/>
      <dgm:spPr/>
      <dgm:t>
        <a:bodyPr/>
        <a:lstStyle/>
        <a:p>
          <a:endParaRPr lang="pt-BR"/>
        </a:p>
      </dgm:t>
    </dgm:pt>
    <dgm:pt modelId="{81C2B821-30BD-458E-9C42-232542086415}" type="sibTrans" cxnId="{193AFBF9-56A4-48F2-99AA-8170B859EC6F}">
      <dgm:prSet/>
      <dgm:spPr/>
      <dgm:t>
        <a:bodyPr/>
        <a:lstStyle/>
        <a:p>
          <a:endParaRPr lang="pt-BR"/>
        </a:p>
      </dgm:t>
    </dgm:pt>
    <dgm:pt modelId="{608391DC-86BC-4A1D-8792-5E5770088D17}" type="pres">
      <dgm:prSet presAssocID="{89F48E35-008A-4D62-85B5-035F8BCA097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32B5D849-4272-44F3-8223-F1F489384931}" type="pres">
      <dgm:prSet presAssocID="{1BADB011-B2E8-4F28-A32F-CE5A36B5390C}" presName="parenttextcomposite" presStyleCnt="0"/>
      <dgm:spPr/>
    </dgm:pt>
    <dgm:pt modelId="{9DDB1F95-A8B5-4C9F-875F-9E8AC5F2836F}" type="pres">
      <dgm:prSet presAssocID="{1BADB011-B2E8-4F28-A32F-CE5A36B5390C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877A8A-1922-4548-B943-F12112058ABD}" type="pres">
      <dgm:prSet presAssocID="{1BADB011-B2E8-4F28-A32F-CE5A36B5390C}" presName="parallelogramComposite" presStyleCnt="0"/>
      <dgm:spPr/>
    </dgm:pt>
    <dgm:pt modelId="{E4D5EAB9-01B4-44FB-8FAF-E2CC8097CF22}" type="pres">
      <dgm:prSet presAssocID="{1BADB011-B2E8-4F28-A32F-CE5A36B5390C}" presName="parallelogram1" presStyleLbl="alignNode1" presStyleIdx="0" presStyleCnt="7"/>
      <dgm:spPr/>
    </dgm:pt>
    <dgm:pt modelId="{E479D49F-D08E-4ADD-B41D-4F36D93E39A6}" type="pres">
      <dgm:prSet presAssocID="{1BADB011-B2E8-4F28-A32F-CE5A36B5390C}" presName="parallelogram2" presStyleLbl="alignNode1" presStyleIdx="1" presStyleCnt="7"/>
      <dgm:spPr/>
    </dgm:pt>
    <dgm:pt modelId="{CD0096C4-E486-41AE-8E87-C0150F0F0C4A}" type="pres">
      <dgm:prSet presAssocID="{1BADB011-B2E8-4F28-A32F-CE5A36B5390C}" presName="parallelogram3" presStyleLbl="alignNode1" presStyleIdx="2" presStyleCnt="7"/>
      <dgm:spPr/>
    </dgm:pt>
    <dgm:pt modelId="{A321586C-78D1-4204-A24D-EE857A1CD805}" type="pres">
      <dgm:prSet presAssocID="{1BADB011-B2E8-4F28-A32F-CE5A36B5390C}" presName="parallelogram4" presStyleLbl="alignNode1" presStyleIdx="3" presStyleCnt="7"/>
      <dgm:spPr/>
    </dgm:pt>
    <dgm:pt modelId="{0817CF31-92FD-41DD-A1C5-34B8EDD8FDD9}" type="pres">
      <dgm:prSet presAssocID="{1BADB011-B2E8-4F28-A32F-CE5A36B5390C}" presName="parallelogram5" presStyleLbl="alignNode1" presStyleIdx="4" presStyleCnt="7"/>
      <dgm:spPr/>
    </dgm:pt>
    <dgm:pt modelId="{BB824211-8805-4E82-A619-C37E3B8F2D18}" type="pres">
      <dgm:prSet presAssocID="{1BADB011-B2E8-4F28-A32F-CE5A36B5390C}" presName="parallelogram6" presStyleLbl="alignNode1" presStyleIdx="5" presStyleCnt="7"/>
      <dgm:spPr/>
    </dgm:pt>
    <dgm:pt modelId="{396FA7E4-482C-46BD-9E64-51738C58B1CA}" type="pres">
      <dgm:prSet presAssocID="{1BADB011-B2E8-4F28-A32F-CE5A36B5390C}" presName="parallelogram7" presStyleLbl="alignNode1" presStyleIdx="6" presStyleCnt="7"/>
      <dgm:spPr/>
    </dgm:pt>
  </dgm:ptLst>
  <dgm:cxnLst>
    <dgm:cxn modelId="{310A2B46-D3B3-4256-A196-AC29DF14647B}" type="presOf" srcId="{1BADB011-B2E8-4F28-A32F-CE5A36B5390C}" destId="{9DDB1F95-A8B5-4C9F-875F-9E8AC5F2836F}" srcOrd="0" destOrd="0" presId="urn:microsoft.com/office/officeart/2008/layout/VerticalAccentList"/>
    <dgm:cxn modelId="{193AFBF9-56A4-48F2-99AA-8170B859EC6F}" srcId="{89F48E35-008A-4D62-85B5-035F8BCA097D}" destId="{1BADB011-B2E8-4F28-A32F-CE5A36B5390C}" srcOrd="0" destOrd="0" parTransId="{5206E361-0CC1-49B5-A0A6-91F5AA98B8DB}" sibTransId="{81C2B821-30BD-458E-9C42-232542086415}"/>
    <dgm:cxn modelId="{BF50F7F5-7968-4C5C-98BC-33C67B0513DC}" type="presOf" srcId="{89F48E35-008A-4D62-85B5-035F8BCA097D}" destId="{608391DC-86BC-4A1D-8792-5E5770088D17}" srcOrd="0" destOrd="0" presId="urn:microsoft.com/office/officeart/2008/layout/VerticalAccentList"/>
    <dgm:cxn modelId="{23C33E45-C5C4-4F2D-A4DF-1873EF6AD255}" type="presParOf" srcId="{608391DC-86BC-4A1D-8792-5E5770088D17}" destId="{32B5D849-4272-44F3-8223-F1F489384931}" srcOrd="0" destOrd="0" presId="urn:microsoft.com/office/officeart/2008/layout/VerticalAccentList"/>
    <dgm:cxn modelId="{705628E3-7070-49E0-BD72-BAA36A46E085}" type="presParOf" srcId="{32B5D849-4272-44F3-8223-F1F489384931}" destId="{9DDB1F95-A8B5-4C9F-875F-9E8AC5F2836F}" srcOrd="0" destOrd="0" presId="urn:microsoft.com/office/officeart/2008/layout/VerticalAccentList"/>
    <dgm:cxn modelId="{34A91882-176D-466C-B3A8-5E36F7804973}" type="presParOf" srcId="{608391DC-86BC-4A1D-8792-5E5770088D17}" destId="{F8877A8A-1922-4548-B943-F12112058ABD}" srcOrd="1" destOrd="0" presId="urn:microsoft.com/office/officeart/2008/layout/VerticalAccentList"/>
    <dgm:cxn modelId="{4E8175CE-0A1B-4CEA-9265-359BCDCB9ADE}" type="presParOf" srcId="{F8877A8A-1922-4548-B943-F12112058ABD}" destId="{E4D5EAB9-01B4-44FB-8FAF-E2CC8097CF22}" srcOrd="0" destOrd="0" presId="urn:microsoft.com/office/officeart/2008/layout/VerticalAccentList"/>
    <dgm:cxn modelId="{AC79D0C2-78DC-41D1-99D4-191E5F1CB00B}" type="presParOf" srcId="{F8877A8A-1922-4548-B943-F12112058ABD}" destId="{E479D49F-D08E-4ADD-B41D-4F36D93E39A6}" srcOrd="1" destOrd="0" presId="urn:microsoft.com/office/officeart/2008/layout/VerticalAccentList"/>
    <dgm:cxn modelId="{FD5A87E7-1E95-4A95-BB66-E215C15C8002}" type="presParOf" srcId="{F8877A8A-1922-4548-B943-F12112058ABD}" destId="{CD0096C4-E486-41AE-8E87-C0150F0F0C4A}" srcOrd="2" destOrd="0" presId="urn:microsoft.com/office/officeart/2008/layout/VerticalAccentList"/>
    <dgm:cxn modelId="{5ABAB118-BF96-42E7-A7A1-4BB791B7EC8F}" type="presParOf" srcId="{F8877A8A-1922-4548-B943-F12112058ABD}" destId="{A321586C-78D1-4204-A24D-EE857A1CD805}" srcOrd="3" destOrd="0" presId="urn:microsoft.com/office/officeart/2008/layout/VerticalAccentList"/>
    <dgm:cxn modelId="{3D59CA8B-5211-4343-9A88-8B41A639AF37}" type="presParOf" srcId="{F8877A8A-1922-4548-B943-F12112058ABD}" destId="{0817CF31-92FD-41DD-A1C5-34B8EDD8FDD9}" srcOrd="4" destOrd="0" presId="urn:microsoft.com/office/officeart/2008/layout/VerticalAccentList"/>
    <dgm:cxn modelId="{1A0ECFED-3A21-41E8-96FC-5B8A9CD95711}" type="presParOf" srcId="{F8877A8A-1922-4548-B943-F12112058ABD}" destId="{BB824211-8805-4E82-A619-C37E3B8F2D18}" srcOrd="5" destOrd="0" presId="urn:microsoft.com/office/officeart/2008/layout/VerticalAccentList"/>
    <dgm:cxn modelId="{1037E50D-EFC4-48BA-9B9B-053C067766F9}" type="presParOf" srcId="{F8877A8A-1922-4548-B943-F12112058ABD}" destId="{396FA7E4-482C-46BD-9E64-51738C58B1C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50B1F01-2351-428E-9C49-AF94EA2F58D4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0FF5153-34AC-4F69-8BF1-F19065C36BBE}">
      <dgm:prSet phldrT="[Texto]" custT="1"/>
      <dgm:spPr/>
      <dgm:t>
        <a:bodyPr/>
        <a:lstStyle/>
        <a:p>
          <a:r>
            <a:rPr lang="pt-BR" sz="2800" dirty="0" smtClean="0"/>
            <a:t>custos de saúde (inatividade física) por região</a:t>
          </a:r>
        </a:p>
      </dgm:t>
    </dgm:pt>
    <dgm:pt modelId="{F35648E0-25F0-4C95-BFEC-49A27E325700}" type="parTrans" cxnId="{4FB9A9C8-6A44-4CE0-B8F1-F3AFCAF761FE}">
      <dgm:prSet/>
      <dgm:spPr/>
      <dgm:t>
        <a:bodyPr/>
        <a:lstStyle/>
        <a:p>
          <a:endParaRPr lang="pt-BR"/>
        </a:p>
      </dgm:t>
    </dgm:pt>
    <dgm:pt modelId="{A1A1E7E1-96B4-4B12-8A8C-1746126AE225}" type="sibTrans" cxnId="{4FB9A9C8-6A44-4CE0-B8F1-F3AFCAF761FE}">
      <dgm:prSet/>
      <dgm:spPr/>
      <dgm:t>
        <a:bodyPr/>
        <a:lstStyle/>
        <a:p>
          <a:endParaRPr lang="pt-BR"/>
        </a:p>
      </dgm:t>
    </dgm:pt>
    <dgm:pt modelId="{314B438D-8183-4743-8738-2F0752032929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$ 0, 6 bilhões na África</a:t>
          </a:r>
          <a:endParaRPr lang="pt-BR" sz="1800" dirty="0"/>
        </a:p>
      </dgm:t>
    </dgm:pt>
    <dgm:pt modelId="{48E16199-DD27-470B-97D7-55E5ECA401A7}" type="parTrans" cxnId="{8617563C-37CE-4891-8F54-4CC26D9A5FD8}">
      <dgm:prSet/>
      <dgm:spPr/>
      <dgm:t>
        <a:bodyPr/>
        <a:lstStyle/>
        <a:p>
          <a:endParaRPr lang="pt-BR"/>
        </a:p>
      </dgm:t>
    </dgm:pt>
    <dgm:pt modelId="{9CF7099B-309C-451B-BE40-1B40AFC55BC2}" type="sibTrans" cxnId="{8617563C-37CE-4891-8F54-4CC26D9A5FD8}">
      <dgm:prSet/>
      <dgm:spPr/>
      <dgm:t>
        <a:bodyPr/>
        <a:lstStyle/>
        <a:p>
          <a:endParaRPr lang="pt-BR"/>
        </a:p>
      </dgm:t>
    </dgm:pt>
    <dgm:pt modelId="{E4297426-1CE0-420C-B04E-C1AE710AB127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b="1" dirty="0" smtClean="0"/>
            <a:t>$ 3, 2 bilhões na América Latina e no Caribe </a:t>
          </a:r>
          <a:endParaRPr lang="pt-BR" sz="1800" b="1" dirty="0"/>
        </a:p>
      </dgm:t>
    </dgm:pt>
    <dgm:pt modelId="{F7A7C18D-BE77-4490-A17D-8EBE9E51EDAF}" type="parTrans" cxnId="{D016DD4E-2528-41E2-8043-EC013618F348}">
      <dgm:prSet/>
      <dgm:spPr/>
      <dgm:t>
        <a:bodyPr/>
        <a:lstStyle/>
        <a:p>
          <a:endParaRPr lang="pt-BR"/>
        </a:p>
      </dgm:t>
    </dgm:pt>
    <dgm:pt modelId="{1536C649-F659-4E1F-A628-8B926872DA94}" type="sibTrans" cxnId="{D016DD4E-2528-41E2-8043-EC013618F348}">
      <dgm:prSet/>
      <dgm:spPr/>
      <dgm:t>
        <a:bodyPr/>
        <a:lstStyle/>
        <a:p>
          <a:endParaRPr lang="pt-BR"/>
        </a:p>
      </dgm:t>
    </dgm:pt>
    <dgm:pt modelId="{FC4320D5-E047-4FE4-B3D2-2387573D64E4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$ 11,7 bilhões na Europa</a:t>
          </a:r>
          <a:endParaRPr lang="pt-BR" sz="1800" dirty="0"/>
        </a:p>
      </dgm:t>
    </dgm:pt>
    <dgm:pt modelId="{887E05C1-E30F-4EAC-B234-361658F52778}" type="parTrans" cxnId="{53E34C1E-6E0B-4912-8B8B-8D48BB50A7B1}">
      <dgm:prSet/>
      <dgm:spPr/>
      <dgm:t>
        <a:bodyPr/>
        <a:lstStyle/>
        <a:p>
          <a:endParaRPr lang="pt-BR"/>
        </a:p>
      </dgm:t>
    </dgm:pt>
    <dgm:pt modelId="{F3894ECE-2D06-4A44-9D85-774A3F2D3D15}" type="sibTrans" cxnId="{53E34C1E-6E0B-4912-8B8B-8D48BB50A7B1}">
      <dgm:prSet/>
      <dgm:spPr/>
      <dgm:t>
        <a:bodyPr/>
        <a:lstStyle/>
        <a:p>
          <a:endParaRPr lang="pt-BR"/>
        </a:p>
      </dgm:t>
    </dgm:pt>
    <dgm:pt modelId="{46E78BF3-3828-4783-A87E-12DE7497C893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$ 0, 9 bilhões no sudeste da Ásia </a:t>
          </a:r>
          <a:endParaRPr lang="pt-BR" sz="1800" dirty="0"/>
        </a:p>
      </dgm:t>
    </dgm:pt>
    <dgm:pt modelId="{399BF969-C0C3-4EE6-B438-20DA0223D999}" type="parTrans" cxnId="{BE7D6373-555D-4A39-9AE4-5F87EDF05FEA}">
      <dgm:prSet/>
      <dgm:spPr/>
      <dgm:t>
        <a:bodyPr/>
        <a:lstStyle/>
        <a:p>
          <a:endParaRPr lang="pt-BR"/>
        </a:p>
      </dgm:t>
    </dgm:pt>
    <dgm:pt modelId="{15E24842-3786-41C1-8BEC-5CACEE337578}" type="sibTrans" cxnId="{BE7D6373-555D-4A39-9AE4-5F87EDF05FEA}">
      <dgm:prSet/>
      <dgm:spPr/>
      <dgm:t>
        <a:bodyPr/>
        <a:lstStyle/>
        <a:p>
          <a:endParaRPr lang="pt-BR"/>
        </a:p>
      </dgm:t>
    </dgm:pt>
    <dgm:pt modelId="{1189CFEF-4B01-4923-90C7-9397F54B95E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$ 9,2 bilhões no Pacífico Ocidental</a:t>
          </a:r>
          <a:endParaRPr lang="pt-BR" sz="1800" dirty="0"/>
        </a:p>
      </dgm:t>
    </dgm:pt>
    <dgm:pt modelId="{712806E0-2B74-4458-9920-D2457369D40B}" type="parTrans" cxnId="{1D8A618D-42BB-4F1D-8519-8FC70FBEE028}">
      <dgm:prSet/>
      <dgm:spPr/>
      <dgm:t>
        <a:bodyPr/>
        <a:lstStyle/>
        <a:p>
          <a:endParaRPr lang="pt-BR"/>
        </a:p>
      </dgm:t>
    </dgm:pt>
    <dgm:pt modelId="{A138DA8F-FB22-4A76-A64A-334242B9F926}" type="sibTrans" cxnId="{1D8A618D-42BB-4F1D-8519-8FC70FBEE028}">
      <dgm:prSet/>
      <dgm:spPr/>
      <dgm:t>
        <a:bodyPr/>
        <a:lstStyle/>
        <a:p>
          <a:endParaRPr lang="pt-BR"/>
        </a:p>
      </dgm:t>
    </dgm:pt>
    <dgm:pt modelId="{3393F74F-061A-4803-ACD1-E281E5853C2C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$ 25,7 bilhões na América do Norte</a:t>
          </a:r>
          <a:endParaRPr lang="pt-BR" sz="1800" dirty="0"/>
        </a:p>
      </dgm:t>
    </dgm:pt>
    <dgm:pt modelId="{0BC9B1CC-6CB7-4972-9142-FC2DFBB90571}" type="parTrans" cxnId="{45DC07BE-FD12-408D-8BA0-85FE06D9B3FF}">
      <dgm:prSet/>
      <dgm:spPr/>
      <dgm:t>
        <a:bodyPr/>
        <a:lstStyle/>
        <a:p>
          <a:endParaRPr lang="pt-BR"/>
        </a:p>
      </dgm:t>
    </dgm:pt>
    <dgm:pt modelId="{3F2E58F3-796F-4EEB-AE05-AE878E2C72A9}" type="sibTrans" cxnId="{45DC07BE-FD12-408D-8BA0-85FE06D9B3FF}">
      <dgm:prSet/>
      <dgm:spPr/>
      <dgm:t>
        <a:bodyPr/>
        <a:lstStyle/>
        <a:p>
          <a:endParaRPr lang="pt-BR"/>
        </a:p>
      </dgm:t>
    </dgm:pt>
    <dgm:pt modelId="{0CCD0D60-CE5F-4BE1-A069-8A6BD6130F1A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$ 2,4 bilhões na Região do Mediterrâneo Oriental</a:t>
          </a:r>
          <a:endParaRPr lang="pt-BR" sz="1800" dirty="0"/>
        </a:p>
      </dgm:t>
    </dgm:pt>
    <dgm:pt modelId="{32756660-DE6F-459E-ABB7-1112CDA24B90}" type="parTrans" cxnId="{0B356924-D36D-4FE8-BC38-56BE8537383E}">
      <dgm:prSet/>
      <dgm:spPr/>
      <dgm:t>
        <a:bodyPr/>
        <a:lstStyle/>
        <a:p>
          <a:endParaRPr lang="pt-BR"/>
        </a:p>
      </dgm:t>
    </dgm:pt>
    <dgm:pt modelId="{E3C31977-269E-4FC1-A650-895F785EBF87}" type="sibTrans" cxnId="{0B356924-D36D-4FE8-BC38-56BE8537383E}">
      <dgm:prSet/>
      <dgm:spPr/>
      <dgm:t>
        <a:bodyPr/>
        <a:lstStyle/>
        <a:p>
          <a:endParaRPr lang="pt-BR"/>
        </a:p>
      </dgm:t>
    </dgm:pt>
    <dgm:pt modelId="{3928C747-A6BE-40AF-8A9F-E90711DCA451}" type="pres">
      <dgm:prSet presAssocID="{350B1F01-2351-428E-9C49-AF94EA2F5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7539A4-26B8-4023-ACFC-3BC44443D2E4}" type="pres">
      <dgm:prSet presAssocID="{B0FF5153-34AC-4F69-8BF1-F19065C36BBE}" presName="composite" presStyleCnt="0"/>
      <dgm:spPr/>
    </dgm:pt>
    <dgm:pt modelId="{FA937CAF-3081-4BAA-B268-EF42ACF6AA0C}" type="pres">
      <dgm:prSet presAssocID="{B0FF5153-34AC-4F69-8BF1-F19065C36BBE}" presName="parTx" presStyleLbl="alignNode1" presStyleIdx="0" presStyleCnt="1" custFlipVert="0" custScaleY="100000" custLinFactNeighborX="-49" custLinFactNeighborY="-32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2F38A-79A9-44FC-AA1D-42743D19EE7F}" type="pres">
      <dgm:prSet presAssocID="{B0FF5153-34AC-4F69-8BF1-F19065C36BBE}" presName="desTx" presStyleLbl="alignAccFollowNode1" presStyleIdx="0" presStyleCnt="1" custLinFactNeighborX="-49" custLinFactNeighborY="-4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EE4487-FF6A-4943-A19B-CE7D88D62BC3}" type="presOf" srcId="{3393F74F-061A-4803-ACD1-E281E5853C2C}" destId="{D7F2F38A-79A9-44FC-AA1D-42743D19EE7F}" srcOrd="0" destOrd="2" presId="urn:microsoft.com/office/officeart/2005/8/layout/hList1"/>
    <dgm:cxn modelId="{7A53FC4E-E2B0-4CDA-89D0-CDF004644CA9}" type="presOf" srcId="{E4297426-1CE0-420C-B04E-C1AE710AB127}" destId="{D7F2F38A-79A9-44FC-AA1D-42743D19EE7F}" srcOrd="0" destOrd="1" presId="urn:microsoft.com/office/officeart/2005/8/layout/hList1"/>
    <dgm:cxn modelId="{1D8A618D-42BB-4F1D-8519-8FC70FBEE028}" srcId="{B0FF5153-34AC-4F69-8BF1-F19065C36BBE}" destId="{1189CFEF-4B01-4923-90C7-9397F54B95E8}" srcOrd="6" destOrd="0" parTransId="{712806E0-2B74-4458-9920-D2457369D40B}" sibTransId="{A138DA8F-FB22-4A76-A64A-334242B9F926}"/>
    <dgm:cxn modelId="{48761F85-0EA8-4391-98DF-1A2C228D58C1}" type="presOf" srcId="{350B1F01-2351-428E-9C49-AF94EA2F58D4}" destId="{3928C747-A6BE-40AF-8A9F-E90711DCA451}" srcOrd="0" destOrd="0" presId="urn:microsoft.com/office/officeart/2005/8/layout/hList1"/>
    <dgm:cxn modelId="{4FB9A9C8-6A44-4CE0-B8F1-F3AFCAF761FE}" srcId="{350B1F01-2351-428E-9C49-AF94EA2F58D4}" destId="{B0FF5153-34AC-4F69-8BF1-F19065C36BBE}" srcOrd="0" destOrd="0" parTransId="{F35648E0-25F0-4C95-BFEC-49A27E325700}" sibTransId="{A1A1E7E1-96B4-4B12-8A8C-1746126AE225}"/>
    <dgm:cxn modelId="{BE7D6373-555D-4A39-9AE4-5F87EDF05FEA}" srcId="{B0FF5153-34AC-4F69-8BF1-F19065C36BBE}" destId="{46E78BF3-3828-4783-A87E-12DE7497C893}" srcOrd="5" destOrd="0" parTransId="{399BF969-C0C3-4EE6-B438-20DA0223D999}" sibTransId="{15E24842-3786-41C1-8BEC-5CACEE337578}"/>
    <dgm:cxn modelId="{85A83AE0-DD12-4ACC-B5C0-09B2FBFCBE8A}" type="presOf" srcId="{FC4320D5-E047-4FE4-B3D2-2387573D64E4}" destId="{D7F2F38A-79A9-44FC-AA1D-42743D19EE7F}" srcOrd="0" destOrd="4" presId="urn:microsoft.com/office/officeart/2005/8/layout/hList1"/>
    <dgm:cxn modelId="{8617563C-37CE-4891-8F54-4CC26D9A5FD8}" srcId="{B0FF5153-34AC-4F69-8BF1-F19065C36BBE}" destId="{314B438D-8183-4743-8738-2F0752032929}" srcOrd="0" destOrd="0" parTransId="{48E16199-DD27-470B-97D7-55E5ECA401A7}" sibTransId="{9CF7099B-309C-451B-BE40-1B40AFC55BC2}"/>
    <dgm:cxn modelId="{A5EC851A-38E1-4499-9977-652A43D38837}" type="presOf" srcId="{0CCD0D60-CE5F-4BE1-A069-8A6BD6130F1A}" destId="{D7F2F38A-79A9-44FC-AA1D-42743D19EE7F}" srcOrd="0" destOrd="3" presId="urn:microsoft.com/office/officeart/2005/8/layout/hList1"/>
    <dgm:cxn modelId="{45DC07BE-FD12-408D-8BA0-85FE06D9B3FF}" srcId="{B0FF5153-34AC-4F69-8BF1-F19065C36BBE}" destId="{3393F74F-061A-4803-ACD1-E281E5853C2C}" srcOrd="2" destOrd="0" parTransId="{0BC9B1CC-6CB7-4972-9142-FC2DFBB90571}" sibTransId="{3F2E58F3-796F-4EEB-AE05-AE878E2C72A9}"/>
    <dgm:cxn modelId="{C7B4231C-B283-4E7B-B0F4-0C6D86E43BBA}" type="presOf" srcId="{B0FF5153-34AC-4F69-8BF1-F19065C36BBE}" destId="{FA937CAF-3081-4BAA-B268-EF42ACF6AA0C}" srcOrd="0" destOrd="0" presId="urn:microsoft.com/office/officeart/2005/8/layout/hList1"/>
    <dgm:cxn modelId="{2A875D90-471F-4D60-8E49-E021AED961ED}" type="presOf" srcId="{1189CFEF-4B01-4923-90C7-9397F54B95E8}" destId="{D7F2F38A-79A9-44FC-AA1D-42743D19EE7F}" srcOrd="0" destOrd="6" presId="urn:microsoft.com/office/officeart/2005/8/layout/hList1"/>
    <dgm:cxn modelId="{ADEB231F-ACB3-408C-9F08-3DCEC45F1241}" type="presOf" srcId="{314B438D-8183-4743-8738-2F0752032929}" destId="{D7F2F38A-79A9-44FC-AA1D-42743D19EE7F}" srcOrd="0" destOrd="0" presId="urn:microsoft.com/office/officeart/2005/8/layout/hList1"/>
    <dgm:cxn modelId="{0B356924-D36D-4FE8-BC38-56BE8537383E}" srcId="{B0FF5153-34AC-4F69-8BF1-F19065C36BBE}" destId="{0CCD0D60-CE5F-4BE1-A069-8A6BD6130F1A}" srcOrd="3" destOrd="0" parTransId="{32756660-DE6F-459E-ABB7-1112CDA24B90}" sibTransId="{E3C31977-269E-4FC1-A650-895F785EBF87}"/>
    <dgm:cxn modelId="{53E34C1E-6E0B-4912-8B8B-8D48BB50A7B1}" srcId="{B0FF5153-34AC-4F69-8BF1-F19065C36BBE}" destId="{FC4320D5-E047-4FE4-B3D2-2387573D64E4}" srcOrd="4" destOrd="0" parTransId="{887E05C1-E30F-4EAC-B234-361658F52778}" sibTransId="{F3894ECE-2D06-4A44-9D85-774A3F2D3D15}"/>
    <dgm:cxn modelId="{D016DD4E-2528-41E2-8043-EC013618F348}" srcId="{B0FF5153-34AC-4F69-8BF1-F19065C36BBE}" destId="{E4297426-1CE0-420C-B04E-C1AE710AB127}" srcOrd="1" destOrd="0" parTransId="{F7A7C18D-BE77-4490-A17D-8EBE9E51EDAF}" sibTransId="{1536C649-F659-4E1F-A628-8B926872DA94}"/>
    <dgm:cxn modelId="{5AF8DF2C-A940-4BF9-866F-69BA462DA8B3}" type="presOf" srcId="{46E78BF3-3828-4783-A87E-12DE7497C893}" destId="{D7F2F38A-79A9-44FC-AA1D-42743D19EE7F}" srcOrd="0" destOrd="5" presId="urn:microsoft.com/office/officeart/2005/8/layout/hList1"/>
    <dgm:cxn modelId="{97BE510D-3EF1-4030-8FCB-39D64341A7F7}" type="presParOf" srcId="{3928C747-A6BE-40AF-8A9F-E90711DCA451}" destId="{527539A4-26B8-4023-ACFC-3BC44443D2E4}" srcOrd="0" destOrd="0" presId="urn:microsoft.com/office/officeart/2005/8/layout/hList1"/>
    <dgm:cxn modelId="{85290AA7-CCB5-4641-A228-0AD38ED5A23E}" type="presParOf" srcId="{527539A4-26B8-4023-ACFC-3BC44443D2E4}" destId="{FA937CAF-3081-4BAA-B268-EF42ACF6AA0C}" srcOrd="0" destOrd="0" presId="urn:microsoft.com/office/officeart/2005/8/layout/hList1"/>
    <dgm:cxn modelId="{45823151-BB65-4838-AC9A-55BEC983DBDC}" type="presParOf" srcId="{527539A4-26B8-4023-ACFC-3BC44443D2E4}" destId="{D7F2F38A-79A9-44FC-AA1D-42743D19EE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50B1F01-2351-428E-9C49-AF94EA2F58D4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0FF5153-34AC-4F69-8BF1-F19065C36BBE}">
      <dgm:prSet phldrT="[Texto]" custT="1"/>
      <dgm:spPr/>
      <dgm:t>
        <a:bodyPr/>
        <a:lstStyle/>
        <a:p>
          <a:r>
            <a:rPr lang="pt-BR" sz="2800" dirty="0" smtClean="0"/>
            <a:t>Custos de saúde (inatividade física) por região</a:t>
          </a:r>
        </a:p>
      </dgm:t>
    </dgm:pt>
    <dgm:pt modelId="{F35648E0-25F0-4C95-BFEC-49A27E325700}" type="parTrans" cxnId="{4FB9A9C8-6A44-4CE0-B8F1-F3AFCAF761FE}">
      <dgm:prSet/>
      <dgm:spPr/>
      <dgm:t>
        <a:bodyPr/>
        <a:lstStyle/>
        <a:p>
          <a:endParaRPr lang="pt-BR"/>
        </a:p>
      </dgm:t>
    </dgm:pt>
    <dgm:pt modelId="{A1A1E7E1-96B4-4B12-8A8C-1746126AE225}" type="sibTrans" cxnId="{4FB9A9C8-6A44-4CE0-B8F1-F3AFCAF761FE}">
      <dgm:prSet/>
      <dgm:spPr/>
      <dgm:t>
        <a:bodyPr/>
        <a:lstStyle/>
        <a:p>
          <a:endParaRPr lang="pt-BR"/>
        </a:p>
      </dgm:t>
    </dgm:pt>
    <dgm:pt modelId="{314B438D-8183-4743-8738-2F0752032929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$ 0, 6 bilhões na África</a:t>
          </a:r>
          <a:endParaRPr lang="pt-BR" sz="1800" dirty="0"/>
        </a:p>
      </dgm:t>
    </dgm:pt>
    <dgm:pt modelId="{48E16199-DD27-470B-97D7-55E5ECA401A7}" type="parTrans" cxnId="{8617563C-37CE-4891-8F54-4CC26D9A5FD8}">
      <dgm:prSet/>
      <dgm:spPr/>
      <dgm:t>
        <a:bodyPr/>
        <a:lstStyle/>
        <a:p>
          <a:endParaRPr lang="pt-BR"/>
        </a:p>
      </dgm:t>
    </dgm:pt>
    <dgm:pt modelId="{9CF7099B-309C-451B-BE40-1B40AFC55BC2}" type="sibTrans" cxnId="{8617563C-37CE-4891-8F54-4CC26D9A5FD8}">
      <dgm:prSet/>
      <dgm:spPr/>
      <dgm:t>
        <a:bodyPr/>
        <a:lstStyle/>
        <a:p>
          <a:endParaRPr lang="pt-BR"/>
        </a:p>
      </dgm:t>
    </dgm:pt>
    <dgm:pt modelId="{E4297426-1CE0-420C-B04E-C1AE710AB127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b="1" dirty="0" smtClean="0"/>
            <a:t>$ 3, 2 bilhões na América Latina e no Caribe </a:t>
          </a:r>
          <a:endParaRPr lang="pt-BR" sz="1800" b="1" dirty="0"/>
        </a:p>
      </dgm:t>
    </dgm:pt>
    <dgm:pt modelId="{F7A7C18D-BE77-4490-A17D-8EBE9E51EDAF}" type="parTrans" cxnId="{D016DD4E-2528-41E2-8043-EC013618F348}">
      <dgm:prSet/>
      <dgm:spPr/>
      <dgm:t>
        <a:bodyPr/>
        <a:lstStyle/>
        <a:p>
          <a:endParaRPr lang="pt-BR"/>
        </a:p>
      </dgm:t>
    </dgm:pt>
    <dgm:pt modelId="{1536C649-F659-4E1F-A628-8B926872DA94}" type="sibTrans" cxnId="{D016DD4E-2528-41E2-8043-EC013618F348}">
      <dgm:prSet/>
      <dgm:spPr/>
      <dgm:t>
        <a:bodyPr/>
        <a:lstStyle/>
        <a:p>
          <a:endParaRPr lang="pt-BR"/>
        </a:p>
      </dgm:t>
    </dgm:pt>
    <dgm:pt modelId="{FC4320D5-E047-4FE4-B3D2-2387573D64E4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$ 11,7 bilhões na Europa</a:t>
          </a:r>
          <a:endParaRPr lang="pt-BR" sz="1800" dirty="0"/>
        </a:p>
      </dgm:t>
    </dgm:pt>
    <dgm:pt modelId="{887E05C1-E30F-4EAC-B234-361658F52778}" type="parTrans" cxnId="{53E34C1E-6E0B-4912-8B8B-8D48BB50A7B1}">
      <dgm:prSet/>
      <dgm:spPr/>
      <dgm:t>
        <a:bodyPr/>
        <a:lstStyle/>
        <a:p>
          <a:endParaRPr lang="pt-BR"/>
        </a:p>
      </dgm:t>
    </dgm:pt>
    <dgm:pt modelId="{F3894ECE-2D06-4A44-9D85-774A3F2D3D15}" type="sibTrans" cxnId="{53E34C1E-6E0B-4912-8B8B-8D48BB50A7B1}">
      <dgm:prSet/>
      <dgm:spPr/>
      <dgm:t>
        <a:bodyPr/>
        <a:lstStyle/>
        <a:p>
          <a:endParaRPr lang="pt-BR"/>
        </a:p>
      </dgm:t>
    </dgm:pt>
    <dgm:pt modelId="{46E78BF3-3828-4783-A87E-12DE7497C893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$ 0, 9 bilhões no sudeste da Ásia </a:t>
          </a:r>
          <a:endParaRPr lang="pt-BR" sz="1800" dirty="0"/>
        </a:p>
      </dgm:t>
    </dgm:pt>
    <dgm:pt modelId="{399BF969-C0C3-4EE6-B438-20DA0223D999}" type="parTrans" cxnId="{BE7D6373-555D-4A39-9AE4-5F87EDF05FEA}">
      <dgm:prSet/>
      <dgm:spPr/>
      <dgm:t>
        <a:bodyPr/>
        <a:lstStyle/>
        <a:p>
          <a:endParaRPr lang="pt-BR"/>
        </a:p>
      </dgm:t>
    </dgm:pt>
    <dgm:pt modelId="{15E24842-3786-41C1-8BEC-5CACEE337578}" type="sibTrans" cxnId="{BE7D6373-555D-4A39-9AE4-5F87EDF05FEA}">
      <dgm:prSet/>
      <dgm:spPr/>
      <dgm:t>
        <a:bodyPr/>
        <a:lstStyle/>
        <a:p>
          <a:endParaRPr lang="pt-BR"/>
        </a:p>
      </dgm:t>
    </dgm:pt>
    <dgm:pt modelId="{1189CFEF-4B01-4923-90C7-9397F54B95E8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$ 9,2 bilhões no Pacífico Ocidental</a:t>
          </a:r>
          <a:endParaRPr lang="pt-BR" sz="1800" dirty="0"/>
        </a:p>
      </dgm:t>
    </dgm:pt>
    <dgm:pt modelId="{712806E0-2B74-4458-9920-D2457369D40B}" type="parTrans" cxnId="{1D8A618D-42BB-4F1D-8519-8FC70FBEE028}">
      <dgm:prSet/>
      <dgm:spPr/>
      <dgm:t>
        <a:bodyPr/>
        <a:lstStyle/>
        <a:p>
          <a:endParaRPr lang="pt-BR"/>
        </a:p>
      </dgm:t>
    </dgm:pt>
    <dgm:pt modelId="{A138DA8F-FB22-4A76-A64A-334242B9F926}" type="sibTrans" cxnId="{1D8A618D-42BB-4F1D-8519-8FC70FBEE028}">
      <dgm:prSet/>
      <dgm:spPr/>
      <dgm:t>
        <a:bodyPr/>
        <a:lstStyle/>
        <a:p>
          <a:endParaRPr lang="pt-BR"/>
        </a:p>
      </dgm:t>
    </dgm:pt>
    <dgm:pt modelId="{3393F74F-061A-4803-ACD1-E281E5853C2C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$ 25,7 bilhões na América do Norte</a:t>
          </a:r>
          <a:endParaRPr lang="pt-BR" sz="1800" dirty="0"/>
        </a:p>
      </dgm:t>
    </dgm:pt>
    <dgm:pt modelId="{0BC9B1CC-6CB7-4972-9142-FC2DFBB90571}" type="parTrans" cxnId="{45DC07BE-FD12-408D-8BA0-85FE06D9B3FF}">
      <dgm:prSet/>
      <dgm:spPr/>
      <dgm:t>
        <a:bodyPr/>
        <a:lstStyle/>
        <a:p>
          <a:endParaRPr lang="pt-BR"/>
        </a:p>
      </dgm:t>
    </dgm:pt>
    <dgm:pt modelId="{3F2E58F3-796F-4EEB-AE05-AE878E2C72A9}" type="sibTrans" cxnId="{45DC07BE-FD12-408D-8BA0-85FE06D9B3FF}">
      <dgm:prSet/>
      <dgm:spPr/>
      <dgm:t>
        <a:bodyPr/>
        <a:lstStyle/>
        <a:p>
          <a:endParaRPr lang="pt-BR"/>
        </a:p>
      </dgm:t>
    </dgm:pt>
    <dgm:pt modelId="{0CCD0D60-CE5F-4BE1-A069-8A6BD6130F1A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BR" sz="1800" dirty="0" smtClean="0"/>
            <a:t> $ 2,4 bilhões na Região do Mediterrâneo Oriental</a:t>
          </a:r>
          <a:endParaRPr lang="pt-BR" sz="1800" dirty="0"/>
        </a:p>
      </dgm:t>
    </dgm:pt>
    <dgm:pt modelId="{32756660-DE6F-459E-ABB7-1112CDA24B90}" type="parTrans" cxnId="{0B356924-D36D-4FE8-BC38-56BE8537383E}">
      <dgm:prSet/>
      <dgm:spPr/>
      <dgm:t>
        <a:bodyPr/>
        <a:lstStyle/>
        <a:p>
          <a:endParaRPr lang="pt-BR"/>
        </a:p>
      </dgm:t>
    </dgm:pt>
    <dgm:pt modelId="{E3C31977-269E-4FC1-A650-895F785EBF87}" type="sibTrans" cxnId="{0B356924-D36D-4FE8-BC38-56BE8537383E}">
      <dgm:prSet/>
      <dgm:spPr/>
      <dgm:t>
        <a:bodyPr/>
        <a:lstStyle/>
        <a:p>
          <a:endParaRPr lang="pt-BR"/>
        </a:p>
      </dgm:t>
    </dgm:pt>
    <dgm:pt modelId="{3928C747-A6BE-40AF-8A9F-E90711DCA451}" type="pres">
      <dgm:prSet presAssocID="{350B1F01-2351-428E-9C49-AF94EA2F58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7539A4-26B8-4023-ACFC-3BC44443D2E4}" type="pres">
      <dgm:prSet presAssocID="{B0FF5153-34AC-4F69-8BF1-F19065C36BBE}" presName="composite" presStyleCnt="0"/>
      <dgm:spPr/>
    </dgm:pt>
    <dgm:pt modelId="{FA937CAF-3081-4BAA-B268-EF42ACF6AA0C}" type="pres">
      <dgm:prSet presAssocID="{B0FF5153-34AC-4F69-8BF1-F19065C36BBE}" presName="parTx" presStyleLbl="alignNode1" presStyleIdx="0" presStyleCnt="1" custFlipVert="0" custScaleY="100000" custLinFactNeighborX="-49" custLinFactNeighborY="-32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F2F38A-79A9-44FC-AA1D-42743D19EE7F}" type="pres">
      <dgm:prSet presAssocID="{B0FF5153-34AC-4F69-8BF1-F19065C36BBE}" presName="desTx" presStyleLbl="alignAccFollowNode1" presStyleIdx="0" presStyleCnt="1" custLinFactNeighborX="-49" custLinFactNeighborY="-4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8A618D-42BB-4F1D-8519-8FC70FBEE028}" srcId="{B0FF5153-34AC-4F69-8BF1-F19065C36BBE}" destId="{1189CFEF-4B01-4923-90C7-9397F54B95E8}" srcOrd="6" destOrd="0" parTransId="{712806E0-2B74-4458-9920-D2457369D40B}" sibTransId="{A138DA8F-FB22-4A76-A64A-334242B9F926}"/>
    <dgm:cxn modelId="{4FB9A9C8-6A44-4CE0-B8F1-F3AFCAF761FE}" srcId="{350B1F01-2351-428E-9C49-AF94EA2F58D4}" destId="{B0FF5153-34AC-4F69-8BF1-F19065C36BBE}" srcOrd="0" destOrd="0" parTransId="{F35648E0-25F0-4C95-BFEC-49A27E325700}" sibTransId="{A1A1E7E1-96B4-4B12-8A8C-1746126AE225}"/>
    <dgm:cxn modelId="{BE7D6373-555D-4A39-9AE4-5F87EDF05FEA}" srcId="{B0FF5153-34AC-4F69-8BF1-F19065C36BBE}" destId="{46E78BF3-3828-4783-A87E-12DE7497C893}" srcOrd="5" destOrd="0" parTransId="{399BF969-C0C3-4EE6-B438-20DA0223D999}" sibTransId="{15E24842-3786-41C1-8BEC-5CACEE337578}"/>
    <dgm:cxn modelId="{24DE416C-22EE-4783-BA41-D38FF7A98001}" type="presOf" srcId="{0CCD0D60-CE5F-4BE1-A069-8A6BD6130F1A}" destId="{D7F2F38A-79A9-44FC-AA1D-42743D19EE7F}" srcOrd="0" destOrd="3" presId="urn:microsoft.com/office/officeart/2005/8/layout/hList1"/>
    <dgm:cxn modelId="{92DD8087-63E1-46C8-8CFF-2E3944329E88}" type="presOf" srcId="{FC4320D5-E047-4FE4-B3D2-2387573D64E4}" destId="{D7F2F38A-79A9-44FC-AA1D-42743D19EE7F}" srcOrd="0" destOrd="4" presId="urn:microsoft.com/office/officeart/2005/8/layout/hList1"/>
    <dgm:cxn modelId="{8617563C-37CE-4891-8F54-4CC26D9A5FD8}" srcId="{B0FF5153-34AC-4F69-8BF1-F19065C36BBE}" destId="{314B438D-8183-4743-8738-2F0752032929}" srcOrd="0" destOrd="0" parTransId="{48E16199-DD27-470B-97D7-55E5ECA401A7}" sibTransId="{9CF7099B-309C-451B-BE40-1B40AFC55BC2}"/>
    <dgm:cxn modelId="{1CF431BE-5EF3-4E6E-942D-310140DC774A}" type="presOf" srcId="{314B438D-8183-4743-8738-2F0752032929}" destId="{D7F2F38A-79A9-44FC-AA1D-42743D19EE7F}" srcOrd="0" destOrd="0" presId="urn:microsoft.com/office/officeart/2005/8/layout/hList1"/>
    <dgm:cxn modelId="{FB710937-6148-4400-98CF-FDEA6704E295}" type="presOf" srcId="{3393F74F-061A-4803-ACD1-E281E5853C2C}" destId="{D7F2F38A-79A9-44FC-AA1D-42743D19EE7F}" srcOrd="0" destOrd="2" presId="urn:microsoft.com/office/officeart/2005/8/layout/hList1"/>
    <dgm:cxn modelId="{45DC07BE-FD12-408D-8BA0-85FE06D9B3FF}" srcId="{B0FF5153-34AC-4F69-8BF1-F19065C36BBE}" destId="{3393F74F-061A-4803-ACD1-E281E5853C2C}" srcOrd="2" destOrd="0" parTransId="{0BC9B1CC-6CB7-4972-9142-FC2DFBB90571}" sibTransId="{3F2E58F3-796F-4EEB-AE05-AE878E2C72A9}"/>
    <dgm:cxn modelId="{45FE8053-3464-4304-A2EB-33A519ABCC56}" type="presOf" srcId="{1189CFEF-4B01-4923-90C7-9397F54B95E8}" destId="{D7F2F38A-79A9-44FC-AA1D-42743D19EE7F}" srcOrd="0" destOrd="6" presId="urn:microsoft.com/office/officeart/2005/8/layout/hList1"/>
    <dgm:cxn modelId="{4B1C7039-B205-4EA9-9E8C-06C56C164749}" type="presOf" srcId="{E4297426-1CE0-420C-B04E-C1AE710AB127}" destId="{D7F2F38A-79A9-44FC-AA1D-42743D19EE7F}" srcOrd="0" destOrd="1" presId="urn:microsoft.com/office/officeart/2005/8/layout/hList1"/>
    <dgm:cxn modelId="{D952E589-4005-4233-87AB-95CC4D386B65}" type="presOf" srcId="{46E78BF3-3828-4783-A87E-12DE7497C893}" destId="{D7F2F38A-79A9-44FC-AA1D-42743D19EE7F}" srcOrd="0" destOrd="5" presId="urn:microsoft.com/office/officeart/2005/8/layout/hList1"/>
    <dgm:cxn modelId="{2C9275A6-7E58-49E7-AFB7-4004A77824DD}" type="presOf" srcId="{350B1F01-2351-428E-9C49-AF94EA2F58D4}" destId="{3928C747-A6BE-40AF-8A9F-E90711DCA451}" srcOrd="0" destOrd="0" presId="urn:microsoft.com/office/officeart/2005/8/layout/hList1"/>
    <dgm:cxn modelId="{0B356924-D36D-4FE8-BC38-56BE8537383E}" srcId="{B0FF5153-34AC-4F69-8BF1-F19065C36BBE}" destId="{0CCD0D60-CE5F-4BE1-A069-8A6BD6130F1A}" srcOrd="3" destOrd="0" parTransId="{32756660-DE6F-459E-ABB7-1112CDA24B90}" sibTransId="{E3C31977-269E-4FC1-A650-895F785EBF87}"/>
    <dgm:cxn modelId="{7F389508-779A-4369-BAFA-CDD2C024CCF9}" type="presOf" srcId="{B0FF5153-34AC-4F69-8BF1-F19065C36BBE}" destId="{FA937CAF-3081-4BAA-B268-EF42ACF6AA0C}" srcOrd="0" destOrd="0" presId="urn:microsoft.com/office/officeart/2005/8/layout/hList1"/>
    <dgm:cxn modelId="{53E34C1E-6E0B-4912-8B8B-8D48BB50A7B1}" srcId="{B0FF5153-34AC-4F69-8BF1-F19065C36BBE}" destId="{FC4320D5-E047-4FE4-B3D2-2387573D64E4}" srcOrd="4" destOrd="0" parTransId="{887E05C1-E30F-4EAC-B234-361658F52778}" sibTransId="{F3894ECE-2D06-4A44-9D85-774A3F2D3D15}"/>
    <dgm:cxn modelId="{D016DD4E-2528-41E2-8043-EC013618F348}" srcId="{B0FF5153-34AC-4F69-8BF1-F19065C36BBE}" destId="{E4297426-1CE0-420C-B04E-C1AE710AB127}" srcOrd="1" destOrd="0" parTransId="{F7A7C18D-BE77-4490-A17D-8EBE9E51EDAF}" sibTransId="{1536C649-F659-4E1F-A628-8B926872DA94}"/>
    <dgm:cxn modelId="{D125C837-E45E-486C-93F3-B21338C30A0D}" type="presParOf" srcId="{3928C747-A6BE-40AF-8A9F-E90711DCA451}" destId="{527539A4-26B8-4023-ACFC-3BC44443D2E4}" srcOrd="0" destOrd="0" presId="urn:microsoft.com/office/officeart/2005/8/layout/hList1"/>
    <dgm:cxn modelId="{6CFEE92B-5FAA-4FC1-88EB-D1E67BF6D16D}" type="presParOf" srcId="{527539A4-26B8-4023-ACFC-3BC44443D2E4}" destId="{FA937CAF-3081-4BAA-B268-EF42ACF6AA0C}" srcOrd="0" destOrd="0" presId="urn:microsoft.com/office/officeart/2005/8/layout/hList1"/>
    <dgm:cxn modelId="{4A5E47AF-16EC-48FC-B226-9AE58FD2DEAC}" type="presParOf" srcId="{527539A4-26B8-4023-ACFC-3BC44443D2E4}" destId="{D7F2F38A-79A9-44FC-AA1D-42743D19EE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2CA887B-EC68-4809-8C10-DFEABEFC6ED2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7E2AE1C-2B9C-4F2A-91DE-1CBA161790A0}">
      <dgm:prSet phldrT="[Texto]" custT="1"/>
      <dgm:spPr/>
      <dgm:t>
        <a:bodyPr/>
        <a:lstStyle/>
        <a:p>
          <a:r>
            <a:rPr lang="pt-BR" sz="2400" dirty="0" smtClean="0"/>
            <a:t> $ 31,2 bilhões foram pagos pelo setor público</a:t>
          </a:r>
          <a:endParaRPr lang="pt-BR" sz="2400" dirty="0"/>
        </a:p>
      </dgm:t>
    </dgm:pt>
    <dgm:pt modelId="{9BC6DA0B-5FCA-4BCE-83BC-E31BCCEC5673}" type="parTrans" cxnId="{389B4714-D41B-43AE-99B0-1476D8523B63}">
      <dgm:prSet/>
      <dgm:spPr/>
      <dgm:t>
        <a:bodyPr/>
        <a:lstStyle/>
        <a:p>
          <a:endParaRPr lang="pt-BR"/>
        </a:p>
      </dgm:t>
    </dgm:pt>
    <dgm:pt modelId="{696CE7F2-1389-4182-857C-D74B2082BB83}" type="sibTrans" cxnId="{389B4714-D41B-43AE-99B0-1476D8523B63}">
      <dgm:prSet/>
      <dgm:spPr/>
      <dgm:t>
        <a:bodyPr/>
        <a:lstStyle/>
        <a:p>
          <a:endParaRPr lang="pt-BR"/>
        </a:p>
      </dgm:t>
    </dgm:pt>
    <dgm:pt modelId="{E791BC9F-76A6-4734-A46D-AE57C76CF434}">
      <dgm:prSet phldrT="[Texto]" custT="1"/>
      <dgm:spPr/>
      <dgm:t>
        <a:bodyPr/>
        <a:lstStyle/>
        <a:p>
          <a:r>
            <a:rPr lang="pt-BR" sz="2400" smtClean="0"/>
            <a:t>$ 12,9 </a:t>
          </a:r>
          <a:r>
            <a:rPr lang="pt-BR" sz="2400" dirty="0" smtClean="0"/>
            <a:t>bilhões pelo setor privado</a:t>
          </a:r>
          <a:endParaRPr lang="pt-BR" sz="2400" dirty="0"/>
        </a:p>
      </dgm:t>
    </dgm:pt>
    <dgm:pt modelId="{122C507C-7911-40AE-8B2F-6AB5DDA36990}" type="parTrans" cxnId="{FE62E2C5-F2B0-4C04-9F28-A98D29FF1BF8}">
      <dgm:prSet/>
      <dgm:spPr/>
      <dgm:t>
        <a:bodyPr/>
        <a:lstStyle/>
        <a:p>
          <a:endParaRPr lang="pt-BR"/>
        </a:p>
      </dgm:t>
    </dgm:pt>
    <dgm:pt modelId="{EB2836AC-A6CA-463B-B959-C4F5DF3B54E1}" type="sibTrans" cxnId="{FE62E2C5-F2B0-4C04-9F28-A98D29FF1BF8}">
      <dgm:prSet/>
      <dgm:spPr/>
      <dgm:t>
        <a:bodyPr/>
        <a:lstStyle/>
        <a:p>
          <a:endParaRPr lang="pt-BR"/>
        </a:p>
      </dgm:t>
    </dgm:pt>
    <dgm:pt modelId="{F50C77DE-5E1C-4D96-B808-9359DB6E8868}">
      <dgm:prSet phldrT="[Texto]" custT="1"/>
      <dgm:spPr/>
      <dgm:t>
        <a:bodyPr/>
        <a:lstStyle/>
        <a:p>
          <a:r>
            <a:rPr lang="pt-BR" sz="2400" dirty="0" smtClean="0"/>
            <a:t>$ 9,7 bilhões por famílias</a:t>
          </a:r>
          <a:endParaRPr lang="pt-BR" sz="2400" dirty="0"/>
        </a:p>
      </dgm:t>
    </dgm:pt>
    <dgm:pt modelId="{29A547F0-1F36-41D1-A9CF-DDC4D5009795}" type="parTrans" cxnId="{D33B02DF-C681-4247-AD53-4DF680614F78}">
      <dgm:prSet/>
      <dgm:spPr/>
      <dgm:t>
        <a:bodyPr/>
        <a:lstStyle/>
        <a:p>
          <a:endParaRPr lang="pt-BR"/>
        </a:p>
      </dgm:t>
    </dgm:pt>
    <dgm:pt modelId="{FC2E0944-924E-4F4A-B3D2-F1407699B966}" type="sibTrans" cxnId="{D33B02DF-C681-4247-AD53-4DF680614F78}">
      <dgm:prSet/>
      <dgm:spPr/>
      <dgm:t>
        <a:bodyPr/>
        <a:lstStyle/>
        <a:p>
          <a:endParaRPr lang="pt-BR"/>
        </a:p>
      </dgm:t>
    </dgm:pt>
    <dgm:pt modelId="{28FC1E7F-B604-4BCC-9AED-A7DE480EA7DD}">
      <dgm:prSet phldrT="[Texto]" custT="1"/>
      <dgm:spPr/>
      <dgm:t>
        <a:bodyPr/>
        <a:lstStyle/>
        <a:p>
          <a:r>
            <a:rPr lang="pt-BR" sz="2400" dirty="0" smtClean="0"/>
            <a:t>Setores globais</a:t>
          </a:r>
          <a:endParaRPr lang="pt-BR" sz="2400" dirty="0"/>
        </a:p>
      </dgm:t>
    </dgm:pt>
    <dgm:pt modelId="{8C5DD13A-F5B1-40EB-A7DF-5A2093F8C588}" type="parTrans" cxnId="{7505FD9F-2D18-43AF-BD88-80D9F34DEB5B}">
      <dgm:prSet/>
      <dgm:spPr/>
      <dgm:t>
        <a:bodyPr/>
        <a:lstStyle/>
        <a:p>
          <a:endParaRPr lang="pt-BR"/>
        </a:p>
      </dgm:t>
    </dgm:pt>
    <dgm:pt modelId="{F76F9759-6F74-4122-BD4D-C84FC627BDFA}" type="sibTrans" cxnId="{7505FD9F-2D18-43AF-BD88-80D9F34DEB5B}">
      <dgm:prSet/>
      <dgm:spPr/>
      <dgm:t>
        <a:bodyPr/>
        <a:lstStyle/>
        <a:p>
          <a:endParaRPr lang="pt-BR"/>
        </a:p>
      </dgm:t>
    </dgm:pt>
    <dgm:pt modelId="{1CB27A94-1BB3-4BE5-B224-3150285DDAFC}" type="pres">
      <dgm:prSet presAssocID="{22CA887B-EC68-4809-8C10-DFEABEFC6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C44F1F-156D-41FB-92EB-0C16B52E3D33}" type="pres">
      <dgm:prSet presAssocID="{F50C77DE-5E1C-4D96-B808-9359DB6E8868}" presName="boxAndChildren" presStyleCnt="0"/>
      <dgm:spPr/>
    </dgm:pt>
    <dgm:pt modelId="{9499E2CB-405C-4C77-983C-FD8FCEB37D50}" type="pres">
      <dgm:prSet presAssocID="{F50C77DE-5E1C-4D96-B808-9359DB6E8868}" presName="parentTextBox" presStyleLbl="node1" presStyleIdx="0" presStyleCnt="4"/>
      <dgm:spPr/>
      <dgm:t>
        <a:bodyPr/>
        <a:lstStyle/>
        <a:p>
          <a:endParaRPr lang="pt-BR"/>
        </a:p>
      </dgm:t>
    </dgm:pt>
    <dgm:pt modelId="{3695DF2C-13EF-4D1D-A308-F098BC59D812}" type="pres">
      <dgm:prSet presAssocID="{EB2836AC-A6CA-463B-B959-C4F5DF3B54E1}" presName="sp" presStyleCnt="0"/>
      <dgm:spPr/>
    </dgm:pt>
    <dgm:pt modelId="{F9148753-D525-4337-8A2E-A504F602F430}" type="pres">
      <dgm:prSet presAssocID="{E791BC9F-76A6-4734-A46D-AE57C76CF434}" presName="arrowAndChildren" presStyleCnt="0"/>
      <dgm:spPr/>
    </dgm:pt>
    <dgm:pt modelId="{F8FB95E4-C595-4119-8BAC-C72908DEEC2E}" type="pres">
      <dgm:prSet presAssocID="{E791BC9F-76A6-4734-A46D-AE57C76CF434}" presName="parentTextArrow" presStyleLbl="node1" presStyleIdx="1" presStyleCnt="4" custLinFactNeighborX="1134" custLinFactNeighborY="-3065"/>
      <dgm:spPr/>
      <dgm:t>
        <a:bodyPr/>
        <a:lstStyle/>
        <a:p>
          <a:endParaRPr lang="pt-BR"/>
        </a:p>
      </dgm:t>
    </dgm:pt>
    <dgm:pt modelId="{E5B91B7C-26C7-46A8-9CDB-E9531AC520F3}" type="pres">
      <dgm:prSet presAssocID="{696CE7F2-1389-4182-857C-D74B2082BB83}" presName="sp" presStyleCnt="0"/>
      <dgm:spPr/>
    </dgm:pt>
    <dgm:pt modelId="{9546817B-3142-4CEA-ABFB-F660F5AADB27}" type="pres">
      <dgm:prSet presAssocID="{D7E2AE1C-2B9C-4F2A-91DE-1CBA161790A0}" presName="arrowAndChildren" presStyleCnt="0"/>
      <dgm:spPr/>
    </dgm:pt>
    <dgm:pt modelId="{C3054C02-F3AD-4BC7-8E58-BD256DE8C673}" type="pres">
      <dgm:prSet presAssocID="{D7E2AE1C-2B9C-4F2A-91DE-1CBA161790A0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47E55A43-264D-412C-996A-05AD2673DC84}" type="pres">
      <dgm:prSet presAssocID="{F76F9759-6F74-4122-BD4D-C84FC627BDFA}" presName="sp" presStyleCnt="0"/>
      <dgm:spPr/>
    </dgm:pt>
    <dgm:pt modelId="{04CADFD7-F004-43AF-839E-7BEF67E68FA6}" type="pres">
      <dgm:prSet presAssocID="{28FC1E7F-B604-4BCC-9AED-A7DE480EA7DD}" presName="arrowAndChildren" presStyleCnt="0"/>
      <dgm:spPr/>
    </dgm:pt>
    <dgm:pt modelId="{1EA6A4D6-8B91-468D-9824-D5E5917CDB6F}" type="pres">
      <dgm:prSet presAssocID="{28FC1E7F-B604-4BCC-9AED-A7DE480EA7DD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64D87D3F-8D9E-41E1-9A38-CC3F63F517BF}" type="presOf" srcId="{28FC1E7F-B604-4BCC-9AED-A7DE480EA7DD}" destId="{1EA6A4D6-8B91-468D-9824-D5E5917CDB6F}" srcOrd="0" destOrd="0" presId="urn:microsoft.com/office/officeart/2005/8/layout/process4"/>
    <dgm:cxn modelId="{389B4714-D41B-43AE-99B0-1476D8523B63}" srcId="{22CA887B-EC68-4809-8C10-DFEABEFC6ED2}" destId="{D7E2AE1C-2B9C-4F2A-91DE-1CBA161790A0}" srcOrd="1" destOrd="0" parTransId="{9BC6DA0B-5FCA-4BCE-83BC-E31BCCEC5673}" sibTransId="{696CE7F2-1389-4182-857C-D74B2082BB83}"/>
    <dgm:cxn modelId="{D33B02DF-C681-4247-AD53-4DF680614F78}" srcId="{22CA887B-EC68-4809-8C10-DFEABEFC6ED2}" destId="{F50C77DE-5E1C-4D96-B808-9359DB6E8868}" srcOrd="3" destOrd="0" parTransId="{29A547F0-1F36-41D1-A9CF-DDC4D5009795}" sibTransId="{FC2E0944-924E-4F4A-B3D2-F1407699B966}"/>
    <dgm:cxn modelId="{7505FD9F-2D18-43AF-BD88-80D9F34DEB5B}" srcId="{22CA887B-EC68-4809-8C10-DFEABEFC6ED2}" destId="{28FC1E7F-B604-4BCC-9AED-A7DE480EA7DD}" srcOrd="0" destOrd="0" parTransId="{8C5DD13A-F5B1-40EB-A7DF-5A2093F8C588}" sibTransId="{F76F9759-6F74-4122-BD4D-C84FC627BDFA}"/>
    <dgm:cxn modelId="{07407F80-3338-4DB9-8F0A-3979E77C2899}" type="presOf" srcId="{22CA887B-EC68-4809-8C10-DFEABEFC6ED2}" destId="{1CB27A94-1BB3-4BE5-B224-3150285DDAFC}" srcOrd="0" destOrd="0" presId="urn:microsoft.com/office/officeart/2005/8/layout/process4"/>
    <dgm:cxn modelId="{3E80F349-A444-4BDB-8879-6BED66F42CE9}" type="presOf" srcId="{E791BC9F-76A6-4734-A46D-AE57C76CF434}" destId="{F8FB95E4-C595-4119-8BAC-C72908DEEC2E}" srcOrd="0" destOrd="0" presId="urn:microsoft.com/office/officeart/2005/8/layout/process4"/>
    <dgm:cxn modelId="{81379774-DE25-430C-BF3E-E4A5E1B1DEC8}" type="presOf" srcId="{D7E2AE1C-2B9C-4F2A-91DE-1CBA161790A0}" destId="{C3054C02-F3AD-4BC7-8E58-BD256DE8C673}" srcOrd="0" destOrd="0" presId="urn:microsoft.com/office/officeart/2005/8/layout/process4"/>
    <dgm:cxn modelId="{B0D24F74-314D-4959-8265-8C982236EDB8}" type="presOf" srcId="{F50C77DE-5E1C-4D96-B808-9359DB6E8868}" destId="{9499E2CB-405C-4C77-983C-FD8FCEB37D50}" srcOrd="0" destOrd="0" presId="urn:microsoft.com/office/officeart/2005/8/layout/process4"/>
    <dgm:cxn modelId="{FE62E2C5-F2B0-4C04-9F28-A98D29FF1BF8}" srcId="{22CA887B-EC68-4809-8C10-DFEABEFC6ED2}" destId="{E791BC9F-76A6-4734-A46D-AE57C76CF434}" srcOrd="2" destOrd="0" parTransId="{122C507C-7911-40AE-8B2F-6AB5DDA36990}" sibTransId="{EB2836AC-A6CA-463B-B959-C4F5DF3B54E1}"/>
    <dgm:cxn modelId="{CA9795B1-8C2D-4BA0-B37F-DB18418152E5}" type="presParOf" srcId="{1CB27A94-1BB3-4BE5-B224-3150285DDAFC}" destId="{75C44F1F-156D-41FB-92EB-0C16B52E3D33}" srcOrd="0" destOrd="0" presId="urn:microsoft.com/office/officeart/2005/8/layout/process4"/>
    <dgm:cxn modelId="{FE830FDC-88D5-4D97-A60F-512DBBFEF0C2}" type="presParOf" srcId="{75C44F1F-156D-41FB-92EB-0C16B52E3D33}" destId="{9499E2CB-405C-4C77-983C-FD8FCEB37D50}" srcOrd="0" destOrd="0" presId="urn:microsoft.com/office/officeart/2005/8/layout/process4"/>
    <dgm:cxn modelId="{0A855B3D-B5C7-4594-AFA4-95E5E0BA9142}" type="presParOf" srcId="{1CB27A94-1BB3-4BE5-B224-3150285DDAFC}" destId="{3695DF2C-13EF-4D1D-A308-F098BC59D812}" srcOrd="1" destOrd="0" presId="urn:microsoft.com/office/officeart/2005/8/layout/process4"/>
    <dgm:cxn modelId="{5EF7163B-723B-4D29-985E-9BB43194E88B}" type="presParOf" srcId="{1CB27A94-1BB3-4BE5-B224-3150285DDAFC}" destId="{F9148753-D525-4337-8A2E-A504F602F430}" srcOrd="2" destOrd="0" presId="urn:microsoft.com/office/officeart/2005/8/layout/process4"/>
    <dgm:cxn modelId="{B96C44D2-823C-43F8-BAD3-679963802528}" type="presParOf" srcId="{F9148753-D525-4337-8A2E-A504F602F430}" destId="{F8FB95E4-C595-4119-8BAC-C72908DEEC2E}" srcOrd="0" destOrd="0" presId="urn:microsoft.com/office/officeart/2005/8/layout/process4"/>
    <dgm:cxn modelId="{050057A6-E461-44FD-AEF6-193187032B35}" type="presParOf" srcId="{1CB27A94-1BB3-4BE5-B224-3150285DDAFC}" destId="{E5B91B7C-26C7-46A8-9CDB-E9531AC520F3}" srcOrd="3" destOrd="0" presId="urn:microsoft.com/office/officeart/2005/8/layout/process4"/>
    <dgm:cxn modelId="{357B959B-01F1-49E2-94DA-A8D95C2638F0}" type="presParOf" srcId="{1CB27A94-1BB3-4BE5-B224-3150285DDAFC}" destId="{9546817B-3142-4CEA-ABFB-F660F5AADB27}" srcOrd="4" destOrd="0" presId="urn:microsoft.com/office/officeart/2005/8/layout/process4"/>
    <dgm:cxn modelId="{4707AE5D-7C30-4DA0-89F2-E484B4DDD721}" type="presParOf" srcId="{9546817B-3142-4CEA-ABFB-F660F5AADB27}" destId="{C3054C02-F3AD-4BC7-8E58-BD256DE8C673}" srcOrd="0" destOrd="0" presId="urn:microsoft.com/office/officeart/2005/8/layout/process4"/>
    <dgm:cxn modelId="{C405E606-849B-44E6-B969-8312E3EF34DB}" type="presParOf" srcId="{1CB27A94-1BB3-4BE5-B224-3150285DDAFC}" destId="{47E55A43-264D-412C-996A-05AD2673DC84}" srcOrd="5" destOrd="0" presId="urn:microsoft.com/office/officeart/2005/8/layout/process4"/>
    <dgm:cxn modelId="{4D6432EE-1C37-43E8-AF10-FDA7F8AD7642}" type="presParOf" srcId="{1CB27A94-1BB3-4BE5-B224-3150285DDAFC}" destId="{04CADFD7-F004-43AF-839E-7BEF67E68FA6}" srcOrd="6" destOrd="0" presId="urn:microsoft.com/office/officeart/2005/8/layout/process4"/>
    <dgm:cxn modelId="{D2E6E453-8CF8-4676-82EE-3CE558732C2E}" type="presParOf" srcId="{04CADFD7-F004-43AF-839E-7BEF67E68FA6}" destId="{1EA6A4D6-8B91-468D-9824-D5E5917CDB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BB46EFD-BE63-4BB6-A641-160E5B999F5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FC343F9-05A7-4333-B690-3B28EB1BC46A}">
      <dgm:prSet phldrT="[Texto]" custT="1"/>
      <dgm:spPr/>
      <dgm:t>
        <a:bodyPr/>
        <a:lstStyle/>
        <a:p>
          <a:r>
            <a:rPr lang="pt-BR" sz="2000" dirty="0" smtClean="0"/>
            <a:t>Custo de morte por inatividade física (2013) Perda de Produtividade</a:t>
          </a:r>
          <a:endParaRPr lang="pt-BR" sz="2000" dirty="0"/>
        </a:p>
      </dgm:t>
    </dgm:pt>
    <dgm:pt modelId="{6E0E4F89-9083-46F2-8A0C-9868920A0948}" type="parTrans" cxnId="{3FF310A9-A3E4-454D-9C65-F334B03E6014}">
      <dgm:prSet/>
      <dgm:spPr/>
      <dgm:t>
        <a:bodyPr/>
        <a:lstStyle/>
        <a:p>
          <a:endParaRPr lang="pt-BR"/>
        </a:p>
      </dgm:t>
    </dgm:pt>
    <dgm:pt modelId="{41155914-E8E7-4FCF-9C83-4EF9C68375C1}" type="sibTrans" cxnId="{3FF310A9-A3E4-454D-9C65-F334B03E6014}">
      <dgm:prSet/>
      <dgm:spPr/>
      <dgm:t>
        <a:bodyPr/>
        <a:lstStyle/>
        <a:p>
          <a:endParaRPr lang="pt-BR"/>
        </a:p>
      </dgm:t>
    </dgm:pt>
    <dgm:pt modelId="{2C3BED78-8E1C-4005-AA24-C0374AF2E2F0}">
      <dgm:prSet phldrT="[Texto]" custT="1"/>
      <dgm:spPr/>
      <dgm:t>
        <a:bodyPr/>
        <a:lstStyle/>
        <a:p>
          <a:r>
            <a:rPr lang="pt-PT" sz="2000" dirty="0" smtClean="0"/>
            <a:t>$ 13,7 bilhões</a:t>
          </a:r>
          <a:endParaRPr lang="pt-BR" sz="2000" dirty="0"/>
        </a:p>
      </dgm:t>
    </dgm:pt>
    <dgm:pt modelId="{32A74D53-52F4-47B3-B98B-5A4F61E26CA9}" type="parTrans" cxnId="{6CC435BC-5E24-4CEC-A1D0-881D764DFC8B}">
      <dgm:prSet/>
      <dgm:spPr/>
      <dgm:t>
        <a:bodyPr/>
        <a:lstStyle/>
        <a:p>
          <a:endParaRPr lang="pt-BR"/>
        </a:p>
      </dgm:t>
    </dgm:pt>
    <dgm:pt modelId="{36E915FC-033C-40B4-B571-EC0736A6593A}" type="sibTrans" cxnId="{6CC435BC-5E24-4CEC-A1D0-881D764DFC8B}">
      <dgm:prSet/>
      <dgm:spPr/>
      <dgm:t>
        <a:bodyPr/>
        <a:lstStyle/>
        <a:p>
          <a:endParaRPr lang="pt-BR"/>
        </a:p>
      </dgm:t>
    </dgm:pt>
    <dgm:pt modelId="{AE61969F-17D9-4C52-ABB1-2FBCC687C201}">
      <dgm:prSet phldrT="[Texto]" custT="1"/>
      <dgm:spPr/>
      <dgm:t>
        <a:bodyPr/>
        <a:lstStyle/>
        <a:p>
          <a:r>
            <a:rPr lang="pt-PT" sz="2000" dirty="0" smtClean="0"/>
            <a:t>A inatividade física em relação aos  a</a:t>
          </a:r>
          <a:r>
            <a:rPr lang="pt-BR" sz="2000" dirty="0" smtClean="0"/>
            <a:t>nos de vida ajustado por incapacidade (</a:t>
          </a:r>
          <a:r>
            <a:rPr lang="pt-BR" sz="2000" dirty="0" err="1" smtClean="0"/>
            <a:t>DALYs</a:t>
          </a:r>
          <a:r>
            <a:rPr lang="pt-BR" sz="2000" dirty="0" smtClean="0"/>
            <a:t>)</a:t>
          </a:r>
          <a:r>
            <a:rPr lang="pt-PT" sz="2000" dirty="0" smtClean="0"/>
            <a:t> </a:t>
          </a:r>
          <a:endParaRPr lang="pt-BR" sz="2000" dirty="0"/>
        </a:p>
      </dgm:t>
    </dgm:pt>
    <dgm:pt modelId="{C82DD4F1-67D6-4C24-AE46-158D79CED742}" type="parTrans" cxnId="{B757EC71-07A8-4393-B520-259F8E8D4C8B}">
      <dgm:prSet/>
      <dgm:spPr/>
      <dgm:t>
        <a:bodyPr/>
        <a:lstStyle/>
        <a:p>
          <a:endParaRPr lang="pt-BR"/>
        </a:p>
      </dgm:t>
    </dgm:pt>
    <dgm:pt modelId="{3A8592CC-A461-432F-88B1-E620E532DC8D}" type="sibTrans" cxnId="{B757EC71-07A8-4393-B520-259F8E8D4C8B}">
      <dgm:prSet/>
      <dgm:spPr/>
      <dgm:t>
        <a:bodyPr/>
        <a:lstStyle/>
        <a:p>
          <a:endParaRPr lang="pt-BR"/>
        </a:p>
      </dgm:t>
    </dgm:pt>
    <dgm:pt modelId="{51858514-341A-4886-A579-8790792D928F}">
      <dgm:prSet phldrT="[Texto]" custT="1"/>
      <dgm:spPr/>
      <dgm:t>
        <a:bodyPr/>
        <a:lstStyle/>
        <a:p>
          <a:r>
            <a:rPr lang="pt-PT" sz="2000" dirty="0" smtClean="0"/>
            <a:t>$ 13,4 milhões</a:t>
          </a:r>
          <a:endParaRPr lang="pt-BR" sz="2000" dirty="0"/>
        </a:p>
      </dgm:t>
    </dgm:pt>
    <dgm:pt modelId="{A67D9366-4307-443E-87F0-C2E5B7EA6DB0}" type="parTrans" cxnId="{90C2109F-E6B8-4281-8F77-67DAB395487B}">
      <dgm:prSet/>
      <dgm:spPr/>
      <dgm:t>
        <a:bodyPr/>
        <a:lstStyle/>
        <a:p>
          <a:endParaRPr lang="pt-BR"/>
        </a:p>
      </dgm:t>
    </dgm:pt>
    <dgm:pt modelId="{E19B078A-A708-4AF7-BFDA-C904D1C8C575}" type="sibTrans" cxnId="{90C2109F-E6B8-4281-8F77-67DAB395487B}">
      <dgm:prSet/>
      <dgm:spPr/>
      <dgm:t>
        <a:bodyPr/>
        <a:lstStyle/>
        <a:p>
          <a:endParaRPr lang="pt-BR"/>
        </a:p>
      </dgm:t>
    </dgm:pt>
    <dgm:pt modelId="{9A547EBD-3F00-4D3E-89CA-45834BCFE9E5}">
      <dgm:prSet phldrT="[Texto]" custT="1"/>
      <dgm:spPr/>
      <dgm:t>
        <a:bodyPr/>
        <a:lstStyle/>
        <a:p>
          <a:r>
            <a:rPr lang="pt-PT" sz="2000" dirty="0" smtClean="0"/>
            <a:t>Custo global por inatividade física </a:t>
          </a:r>
          <a:endParaRPr lang="pt-BR" sz="2000" dirty="0"/>
        </a:p>
      </dgm:t>
    </dgm:pt>
    <dgm:pt modelId="{12EBE757-7341-437D-9EB0-5220505D01FD}" type="parTrans" cxnId="{0510C05A-E950-4E94-9647-8C08E5A2E1F3}">
      <dgm:prSet/>
      <dgm:spPr/>
      <dgm:t>
        <a:bodyPr/>
        <a:lstStyle/>
        <a:p>
          <a:endParaRPr lang="pt-BR"/>
        </a:p>
      </dgm:t>
    </dgm:pt>
    <dgm:pt modelId="{F219A307-80FD-4332-943F-989941B0AA03}" type="sibTrans" cxnId="{0510C05A-E950-4E94-9647-8C08E5A2E1F3}">
      <dgm:prSet/>
      <dgm:spPr/>
      <dgm:t>
        <a:bodyPr/>
        <a:lstStyle/>
        <a:p>
          <a:endParaRPr lang="pt-BR"/>
        </a:p>
      </dgm:t>
    </dgm:pt>
    <dgm:pt modelId="{C533FBE2-AC55-4838-8E45-2BD3E345F083}">
      <dgm:prSet phldrT="[Texto]"/>
      <dgm:spPr/>
      <dgm:t>
        <a:bodyPr/>
        <a:lstStyle/>
        <a:p>
          <a:r>
            <a:rPr lang="pt-PT" dirty="0" smtClean="0"/>
            <a:t> $ 67 · 5 bilhões</a:t>
          </a:r>
          <a:endParaRPr lang="pt-BR" dirty="0"/>
        </a:p>
      </dgm:t>
    </dgm:pt>
    <dgm:pt modelId="{3B0FDC56-2528-4243-BE3F-7E7A8CA57073}" type="parTrans" cxnId="{DA10C388-BB3D-4086-AE22-CE524654731D}">
      <dgm:prSet/>
      <dgm:spPr/>
      <dgm:t>
        <a:bodyPr/>
        <a:lstStyle/>
        <a:p>
          <a:endParaRPr lang="pt-BR"/>
        </a:p>
      </dgm:t>
    </dgm:pt>
    <dgm:pt modelId="{B5F1C54C-3B2D-4AC9-A9E9-52956C6104EE}" type="sibTrans" cxnId="{DA10C388-BB3D-4086-AE22-CE524654731D}">
      <dgm:prSet/>
      <dgm:spPr/>
      <dgm:t>
        <a:bodyPr/>
        <a:lstStyle/>
        <a:p>
          <a:endParaRPr lang="pt-BR"/>
        </a:p>
      </dgm:t>
    </dgm:pt>
    <dgm:pt modelId="{46EAE5FB-2301-467E-9D13-069F981EBD62}" type="pres">
      <dgm:prSet presAssocID="{FBB46EFD-BE63-4BB6-A641-160E5B999F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5E92BA-53AB-479F-9821-0D296F344FD0}" type="pres">
      <dgm:prSet presAssocID="{9A547EBD-3F00-4D3E-89CA-45834BCFE9E5}" presName="root1" presStyleCnt="0"/>
      <dgm:spPr/>
    </dgm:pt>
    <dgm:pt modelId="{6031BEC9-34D8-4A5B-8DFB-4F530A2E4741}" type="pres">
      <dgm:prSet presAssocID="{9A547EBD-3F00-4D3E-89CA-45834BCFE9E5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E140B5-949F-41BF-99A3-3911762719BF}" type="pres">
      <dgm:prSet presAssocID="{9A547EBD-3F00-4D3E-89CA-45834BCFE9E5}" presName="level2hierChild" presStyleCnt="0"/>
      <dgm:spPr/>
    </dgm:pt>
    <dgm:pt modelId="{A82718F8-E26F-4025-B92D-5F4F81F6C17D}" type="pres">
      <dgm:prSet presAssocID="{3B0FDC56-2528-4243-BE3F-7E7A8CA57073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254A014F-AD74-45EA-BB4E-8B435471E415}" type="pres">
      <dgm:prSet presAssocID="{3B0FDC56-2528-4243-BE3F-7E7A8CA57073}" presName="connTx" presStyleLbl="parChTrans1D2" presStyleIdx="0" presStyleCnt="3"/>
      <dgm:spPr/>
      <dgm:t>
        <a:bodyPr/>
        <a:lstStyle/>
        <a:p>
          <a:endParaRPr lang="pt-BR"/>
        </a:p>
      </dgm:t>
    </dgm:pt>
    <dgm:pt modelId="{FF4589F2-4F76-4A6D-808A-743A07C60187}" type="pres">
      <dgm:prSet presAssocID="{C533FBE2-AC55-4838-8E45-2BD3E345F083}" presName="root2" presStyleCnt="0"/>
      <dgm:spPr/>
    </dgm:pt>
    <dgm:pt modelId="{1F73D955-9C00-4E63-BCDE-F8F8B3981989}" type="pres">
      <dgm:prSet presAssocID="{C533FBE2-AC55-4838-8E45-2BD3E345F08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080470-28F8-48D5-83A9-9A7DD9F00DC4}" type="pres">
      <dgm:prSet presAssocID="{C533FBE2-AC55-4838-8E45-2BD3E345F083}" presName="level3hierChild" presStyleCnt="0"/>
      <dgm:spPr/>
    </dgm:pt>
    <dgm:pt modelId="{560C2B82-33C8-488E-BE2A-89FBEAFDE220}" type="pres">
      <dgm:prSet presAssocID="{5FC343F9-05A7-4333-B690-3B28EB1BC46A}" presName="root1" presStyleCnt="0"/>
      <dgm:spPr/>
    </dgm:pt>
    <dgm:pt modelId="{CA04563E-6772-43D3-AC4F-70FF7074F60C}" type="pres">
      <dgm:prSet presAssocID="{5FC343F9-05A7-4333-B690-3B28EB1BC46A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ED62CA-5A54-4402-9388-F8C130157960}" type="pres">
      <dgm:prSet presAssocID="{5FC343F9-05A7-4333-B690-3B28EB1BC46A}" presName="level2hierChild" presStyleCnt="0"/>
      <dgm:spPr/>
    </dgm:pt>
    <dgm:pt modelId="{DD729718-092C-40CC-8CB5-662349BB5463}" type="pres">
      <dgm:prSet presAssocID="{32A74D53-52F4-47B3-B98B-5A4F61E26CA9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4F312B3A-880D-45DB-8255-EF95FADDE7D9}" type="pres">
      <dgm:prSet presAssocID="{32A74D53-52F4-47B3-B98B-5A4F61E26CA9}" presName="connTx" presStyleLbl="parChTrans1D2" presStyleIdx="1" presStyleCnt="3"/>
      <dgm:spPr/>
      <dgm:t>
        <a:bodyPr/>
        <a:lstStyle/>
        <a:p>
          <a:endParaRPr lang="pt-BR"/>
        </a:p>
      </dgm:t>
    </dgm:pt>
    <dgm:pt modelId="{549487E5-A915-4E0A-9E92-FBCB4F7003DC}" type="pres">
      <dgm:prSet presAssocID="{2C3BED78-8E1C-4005-AA24-C0374AF2E2F0}" presName="root2" presStyleCnt="0"/>
      <dgm:spPr/>
    </dgm:pt>
    <dgm:pt modelId="{84C0CFD0-1336-43E0-85E9-BEA139C04A9B}" type="pres">
      <dgm:prSet presAssocID="{2C3BED78-8E1C-4005-AA24-C0374AF2E2F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D030C0-5DFB-4BA5-BDC0-0D00E8AB74A9}" type="pres">
      <dgm:prSet presAssocID="{2C3BED78-8E1C-4005-AA24-C0374AF2E2F0}" presName="level3hierChild" presStyleCnt="0"/>
      <dgm:spPr/>
    </dgm:pt>
    <dgm:pt modelId="{E978501C-8E64-401B-83A8-A4F66C2261E2}" type="pres">
      <dgm:prSet presAssocID="{AE61969F-17D9-4C52-ABB1-2FBCC687C201}" presName="root1" presStyleCnt="0"/>
      <dgm:spPr/>
    </dgm:pt>
    <dgm:pt modelId="{355071A2-1B2C-4D1E-BB73-BCB766487FBF}" type="pres">
      <dgm:prSet presAssocID="{AE61969F-17D9-4C52-ABB1-2FBCC687C201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03F331-AE37-4AC5-AF13-4ED01D503A17}" type="pres">
      <dgm:prSet presAssocID="{AE61969F-17D9-4C52-ABB1-2FBCC687C201}" presName="level2hierChild" presStyleCnt="0"/>
      <dgm:spPr/>
    </dgm:pt>
    <dgm:pt modelId="{F7998103-A49B-4B8E-A1A1-4884323045D1}" type="pres">
      <dgm:prSet presAssocID="{A67D9366-4307-443E-87F0-C2E5B7EA6DB0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ECE28E32-E3FF-4428-B596-BD25CAD10A9C}" type="pres">
      <dgm:prSet presAssocID="{A67D9366-4307-443E-87F0-C2E5B7EA6DB0}" presName="connTx" presStyleLbl="parChTrans1D2" presStyleIdx="2" presStyleCnt="3"/>
      <dgm:spPr/>
      <dgm:t>
        <a:bodyPr/>
        <a:lstStyle/>
        <a:p>
          <a:endParaRPr lang="pt-BR"/>
        </a:p>
      </dgm:t>
    </dgm:pt>
    <dgm:pt modelId="{32C3DF18-072E-4D35-B056-221AB1ED6848}" type="pres">
      <dgm:prSet presAssocID="{51858514-341A-4886-A579-8790792D928F}" presName="root2" presStyleCnt="0"/>
      <dgm:spPr/>
    </dgm:pt>
    <dgm:pt modelId="{C84D9610-6667-4EDE-BCFC-A2C9102909E7}" type="pres">
      <dgm:prSet presAssocID="{51858514-341A-4886-A579-8790792D928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40A212-9F41-4636-80C7-72E3433F54B2}" type="pres">
      <dgm:prSet presAssocID="{51858514-341A-4886-A579-8790792D928F}" presName="level3hierChild" presStyleCnt="0"/>
      <dgm:spPr/>
    </dgm:pt>
  </dgm:ptLst>
  <dgm:cxnLst>
    <dgm:cxn modelId="{A3E69BA1-9C20-46B3-926F-B7A3CC006186}" type="presOf" srcId="{32A74D53-52F4-47B3-B98B-5A4F61E26CA9}" destId="{DD729718-092C-40CC-8CB5-662349BB5463}" srcOrd="0" destOrd="0" presId="urn:microsoft.com/office/officeart/2005/8/layout/hierarchy2"/>
    <dgm:cxn modelId="{768A7897-0230-4598-97AF-91A4DEBAF683}" type="presOf" srcId="{32A74D53-52F4-47B3-B98B-5A4F61E26CA9}" destId="{4F312B3A-880D-45DB-8255-EF95FADDE7D9}" srcOrd="1" destOrd="0" presId="urn:microsoft.com/office/officeart/2005/8/layout/hierarchy2"/>
    <dgm:cxn modelId="{6CC435BC-5E24-4CEC-A1D0-881D764DFC8B}" srcId="{5FC343F9-05A7-4333-B690-3B28EB1BC46A}" destId="{2C3BED78-8E1C-4005-AA24-C0374AF2E2F0}" srcOrd="0" destOrd="0" parTransId="{32A74D53-52F4-47B3-B98B-5A4F61E26CA9}" sibTransId="{36E915FC-033C-40B4-B571-EC0736A6593A}"/>
    <dgm:cxn modelId="{5DE149FE-3607-42F6-80A8-4B8219D8BA49}" type="presOf" srcId="{2C3BED78-8E1C-4005-AA24-C0374AF2E2F0}" destId="{84C0CFD0-1336-43E0-85E9-BEA139C04A9B}" srcOrd="0" destOrd="0" presId="urn:microsoft.com/office/officeart/2005/8/layout/hierarchy2"/>
    <dgm:cxn modelId="{69E586BF-D6F4-42DA-ADF5-4440A03BCC69}" type="presOf" srcId="{A67D9366-4307-443E-87F0-C2E5B7EA6DB0}" destId="{F7998103-A49B-4B8E-A1A1-4884323045D1}" srcOrd="0" destOrd="0" presId="urn:microsoft.com/office/officeart/2005/8/layout/hierarchy2"/>
    <dgm:cxn modelId="{0510C05A-E950-4E94-9647-8C08E5A2E1F3}" srcId="{FBB46EFD-BE63-4BB6-A641-160E5B999F51}" destId="{9A547EBD-3F00-4D3E-89CA-45834BCFE9E5}" srcOrd="0" destOrd="0" parTransId="{12EBE757-7341-437D-9EB0-5220505D01FD}" sibTransId="{F219A307-80FD-4332-943F-989941B0AA03}"/>
    <dgm:cxn modelId="{A9ADBF5E-DC15-4F3D-9D46-87DF9D8BD2DB}" type="presOf" srcId="{51858514-341A-4886-A579-8790792D928F}" destId="{C84D9610-6667-4EDE-BCFC-A2C9102909E7}" srcOrd="0" destOrd="0" presId="urn:microsoft.com/office/officeart/2005/8/layout/hierarchy2"/>
    <dgm:cxn modelId="{353A4B9E-AC57-4624-A154-82AA3E4F6C30}" type="presOf" srcId="{FBB46EFD-BE63-4BB6-A641-160E5B999F51}" destId="{46EAE5FB-2301-467E-9D13-069F981EBD62}" srcOrd="0" destOrd="0" presId="urn:microsoft.com/office/officeart/2005/8/layout/hierarchy2"/>
    <dgm:cxn modelId="{8696C8B4-352A-4D6B-B760-CEF39BCEA459}" type="presOf" srcId="{C533FBE2-AC55-4838-8E45-2BD3E345F083}" destId="{1F73D955-9C00-4E63-BCDE-F8F8B3981989}" srcOrd="0" destOrd="0" presId="urn:microsoft.com/office/officeart/2005/8/layout/hierarchy2"/>
    <dgm:cxn modelId="{F26BB413-6661-4DB3-8AB6-3AB82ADA988B}" type="presOf" srcId="{9A547EBD-3F00-4D3E-89CA-45834BCFE9E5}" destId="{6031BEC9-34D8-4A5B-8DFB-4F530A2E4741}" srcOrd="0" destOrd="0" presId="urn:microsoft.com/office/officeart/2005/8/layout/hierarchy2"/>
    <dgm:cxn modelId="{9C384856-F2E7-479A-A0CD-4255CCEDFBA0}" type="presOf" srcId="{AE61969F-17D9-4C52-ABB1-2FBCC687C201}" destId="{355071A2-1B2C-4D1E-BB73-BCB766487FBF}" srcOrd="0" destOrd="0" presId="urn:microsoft.com/office/officeart/2005/8/layout/hierarchy2"/>
    <dgm:cxn modelId="{15EA14F7-621E-4A38-91EB-5A606C3F59E0}" type="presOf" srcId="{3B0FDC56-2528-4243-BE3F-7E7A8CA57073}" destId="{A82718F8-E26F-4025-B92D-5F4F81F6C17D}" srcOrd="0" destOrd="0" presId="urn:microsoft.com/office/officeart/2005/8/layout/hierarchy2"/>
    <dgm:cxn modelId="{B757EC71-07A8-4393-B520-259F8E8D4C8B}" srcId="{FBB46EFD-BE63-4BB6-A641-160E5B999F51}" destId="{AE61969F-17D9-4C52-ABB1-2FBCC687C201}" srcOrd="2" destOrd="0" parTransId="{C82DD4F1-67D6-4C24-AE46-158D79CED742}" sibTransId="{3A8592CC-A461-432F-88B1-E620E532DC8D}"/>
    <dgm:cxn modelId="{D6598E0C-7A5F-4C56-8531-50CB5EE6A1EF}" type="presOf" srcId="{3B0FDC56-2528-4243-BE3F-7E7A8CA57073}" destId="{254A014F-AD74-45EA-BB4E-8B435471E415}" srcOrd="1" destOrd="0" presId="urn:microsoft.com/office/officeart/2005/8/layout/hierarchy2"/>
    <dgm:cxn modelId="{90C2109F-E6B8-4281-8F77-67DAB395487B}" srcId="{AE61969F-17D9-4C52-ABB1-2FBCC687C201}" destId="{51858514-341A-4886-A579-8790792D928F}" srcOrd="0" destOrd="0" parTransId="{A67D9366-4307-443E-87F0-C2E5B7EA6DB0}" sibTransId="{E19B078A-A708-4AF7-BFDA-C904D1C8C575}"/>
    <dgm:cxn modelId="{DA10C388-BB3D-4086-AE22-CE524654731D}" srcId="{9A547EBD-3F00-4D3E-89CA-45834BCFE9E5}" destId="{C533FBE2-AC55-4838-8E45-2BD3E345F083}" srcOrd="0" destOrd="0" parTransId="{3B0FDC56-2528-4243-BE3F-7E7A8CA57073}" sibTransId="{B5F1C54C-3B2D-4AC9-A9E9-52956C6104EE}"/>
    <dgm:cxn modelId="{3FF310A9-A3E4-454D-9C65-F334B03E6014}" srcId="{FBB46EFD-BE63-4BB6-A641-160E5B999F51}" destId="{5FC343F9-05A7-4333-B690-3B28EB1BC46A}" srcOrd="1" destOrd="0" parTransId="{6E0E4F89-9083-46F2-8A0C-9868920A0948}" sibTransId="{41155914-E8E7-4FCF-9C83-4EF9C68375C1}"/>
    <dgm:cxn modelId="{6526791F-F25A-4D79-8DA3-538AF963270D}" type="presOf" srcId="{A67D9366-4307-443E-87F0-C2E5B7EA6DB0}" destId="{ECE28E32-E3FF-4428-B596-BD25CAD10A9C}" srcOrd="1" destOrd="0" presId="urn:microsoft.com/office/officeart/2005/8/layout/hierarchy2"/>
    <dgm:cxn modelId="{05F14D43-C479-43BC-8A2C-46412DD6B101}" type="presOf" srcId="{5FC343F9-05A7-4333-B690-3B28EB1BC46A}" destId="{CA04563E-6772-43D3-AC4F-70FF7074F60C}" srcOrd="0" destOrd="0" presId="urn:microsoft.com/office/officeart/2005/8/layout/hierarchy2"/>
    <dgm:cxn modelId="{B12A9491-9716-4F2A-AA34-F78872BFFDA6}" type="presParOf" srcId="{46EAE5FB-2301-467E-9D13-069F981EBD62}" destId="{A75E92BA-53AB-479F-9821-0D296F344FD0}" srcOrd="0" destOrd="0" presId="urn:microsoft.com/office/officeart/2005/8/layout/hierarchy2"/>
    <dgm:cxn modelId="{A7F18727-C0A4-4CF1-96B4-E75CFC5C66B7}" type="presParOf" srcId="{A75E92BA-53AB-479F-9821-0D296F344FD0}" destId="{6031BEC9-34D8-4A5B-8DFB-4F530A2E4741}" srcOrd="0" destOrd="0" presId="urn:microsoft.com/office/officeart/2005/8/layout/hierarchy2"/>
    <dgm:cxn modelId="{59B78333-EA9D-4E82-88C5-F1E4CD000653}" type="presParOf" srcId="{A75E92BA-53AB-479F-9821-0D296F344FD0}" destId="{4CE140B5-949F-41BF-99A3-3911762719BF}" srcOrd="1" destOrd="0" presId="urn:microsoft.com/office/officeart/2005/8/layout/hierarchy2"/>
    <dgm:cxn modelId="{0DEDB6CD-72DA-4C8F-A7ED-6D660F6E8DB6}" type="presParOf" srcId="{4CE140B5-949F-41BF-99A3-3911762719BF}" destId="{A82718F8-E26F-4025-B92D-5F4F81F6C17D}" srcOrd="0" destOrd="0" presId="urn:microsoft.com/office/officeart/2005/8/layout/hierarchy2"/>
    <dgm:cxn modelId="{7D4AED5C-F406-4B90-9E65-7E36C6115F88}" type="presParOf" srcId="{A82718F8-E26F-4025-B92D-5F4F81F6C17D}" destId="{254A014F-AD74-45EA-BB4E-8B435471E415}" srcOrd="0" destOrd="0" presId="urn:microsoft.com/office/officeart/2005/8/layout/hierarchy2"/>
    <dgm:cxn modelId="{23539870-041B-4DC7-BD93-29E3D164AE0E}" type="presParOf" srcId="{4CE140B5-949F-41BF-99A3-3911762719BF}" destId="{FF4589F2-4F76-4A6D-808A-743A07C60187}" srcOrd="1" destOrd="0" presId="urn:microsoft.com/office/officeart/2005/8/layout/hierarchy2"/>
    <dgm:cxn modelId="{A50217C2-F9A3-4913-AA33-3F5255D7B33D}" type="presParOf" srcId="{FF4589F2-4F76-4A6D-808A-743A07C60187}" destId="{1F73D955-9C00-4E63-BCDE-F8F8B3981989}" srcOrd="0" destOrd="0" presId="urn:microsoft.com/office/officeart/2005/8/layout/hierarchy2"/>
    <dgm:cxn modelId="{113291AE-B1C7-471E-872C-812321C0AEE2}" type="presParOf" srcId="{FF4589F2-4F76-4A6D-808A-743A07C60187}" destId="{A7080470-28F8-48D5-83A9-9A7DD9F00DC4}" srcOrd="1" destOrd="0" presId="urn:microsoft.com/office/officeart/2005/8/layout/hierarchy2"/>
    <dgm:cxn modelId="{2190E3E6-38E3-4E88-8639-600403FD747F}" type="presParOf" srcId="{46EAE5FB-2301-467E-9D13-069F981EBD62}" destId="{560C2B82-33C8-488E-BE2A-89FBEAFDE220}" srcOrd="1" destOrd="0" presId="urn:microsoft.com/office/officeart/2005/8/layout/hierarchy2"/>
    <dgm:cxn modelId="{C894B575-7940-42C4-8326-8497E85B71D7}" type="presParOf" srcId="{560C2B82-33C8-488E-BE2A-89FBEAFDE220}" destId="{CA04563E-6772-43D3-AC4F-70FF7074F60C}" srcOrd="0" destOrd="0" presId="urn:microsoft.com/office/officeart/2005/8/layout/hierarchy2"/>
    <dgm:cxn modelId="{718E3608-9AF8-4684-8A03-49D40F07B5E5}" type="presParOf" srcId="{560C2B82-33C8-488E-BE2A-89FBEAFDE220}" destId="{D7ED62CA-5A54-4402-9388-F8C130157960}" srcOrd="1" destOrd="0" presId="urn:microsoft.com/office/officeart/2005/8/layout/hierarchy2"/>
    <dgm:cxn modelId="{C01E2193-66A7-41B7-A661-E0F7BD72DA85}" type="presParOf" srcId="{D7ED62CA-5A54-4402-9388-F8C130157960}" destId="{DD729718-092C-40CC-8CB5-662349BB5463}" srcOrd="0" destOrd="0" presId="urn:microsoft.com/office/officeart/2005/8/layout/hierarchy2"/>
    <dgm:cxn modelId="{199F50C6-FCA7-4499-A627-45C3EB0719DC}" type="presParOf" srcId="{DD729718-092C-40CC-8CB5-662349BB5463}" destId="{4F312B3A-880D-45DB-8255-EF95FADDE7D9}" srcOrd="0" destOrd="0" presId="urn:microsoft.com/office/officeart/2005/8/layout/hierarchy2"/>
    <dgm:cxn modelId="{88DE4870-286A-483E-941B-AEC1892C1F50}" type="presParOf" srcId="{D7ED62CA-5A54-4402-9388-F8C130157960}" destId="{549487E5-A915-4E0A-9E92-FBCB4F7003DC}" srcOrd="1" destOrd="0" presId="urn:microsoft.com/office/officeart/2005/8/layout/hierarchy2"/>
    <dgm:cxn modelId="{E79D2E11-6238-447A-9560-1109E1513A86}" type="presParOf" srcId="{549487E5-A915-4E0A-9E92-FBCB4F7003DC}" destId="{84C0CFD0-1336-43E0-85E9-BEA139C04A9B}" srcOrd="0" destOrd="0" presId="urn:microsoft.com/office/officeart/2005/8/layout/hierarchy2"/>
    <dgm:cxn modelId="{63BC9BF7-A7CC-43E6-A765-AEADA189300D}" type="presParOf" srcId="{549487E5-A915-4E0A-9E92-FBCB4F7003DC}" destId="{5AD030C0-5DFB-4BA5-BDC0-0D00E8AB74A9}" srcOrd="1" destOrd="0" presId="urn:microsoft.com/office/officeart/2005/8/layout/hierarchy2"/>
    <dgm:cxn modelId="{3476B430-94EF-4529-B08D-7745088EC24F}" type="presParOf" srcId="{46EAE5FB-2301-467E-9D13-069F981EBD62}" destId="{E978501C-8E64-401B-83A8-A4F66C2261E2}" srcOrd="2" destOrd="0" presId="urn:microsoft.com/office/officeart/2005/8/layout/hierarchy2"/>
    <dgm:cxn modelId="{D2557E5E-0CBC-4C33-A9EF-32610B6F049A}" type="presParOf" srcId="{E978501C-8E64-401B-83A8-A4F66C2261E2}" destId="{355071A2-1B2C-4D1E-BB73-BCB766487FBF}" srcOrd="0" destOrd="0" presId="urn:microsoft.com/office/officeart/2005/8/layout/hierarchy2"/>
    <dgm:cxn modelId="{C5430A7D-56D7-4E1D-93CE-B8767A8522CB}" type="presParOf" srcId="{E978501C-8E64-401B-83A8-A4F66C2261E2}" destId="{3003F331-AE37-4AC5-AF13-4ED01D503A17}" srcOrd="1" destOrd="0" presId="urn:microsoft.com/office/officeart/2005/8/layout/hierarchy2"/>
    <dgm:cxn modelId="{98429BA5-C470-4575-B8FA-64461C4BDBB2}" type="presParOf" srcId="{3003F331-AE37-4AC5-AF13-4ED01D503A17}" destId="{F7998103-A49B-4B8E-A1A1-4884323045D1}" srcOrd="0" destOrd="0" presId="urn:microsoft.com/office/officeart/2005/8/layout/hierarchy2"/>
    <dgm:cxn modelId="{3ED89E6E-765E-4FB0-A8B2-D1C90939B6B0}" type="presParOf" srcId="{F7998103-A49B-4B8E-A1A1-4884323045D1}" destId="{ECE28E32-E3FF-4428-B596-BD25CAD10A9C}" srcOrd="0" destOrd="0" presId="urn:microsoft.com/office/officeart/2005/8/layout/hierarchy2"/>
    <dgm:cxn modelId="{A62B1E6D-D6E1-497B-97BC-4034B1CF92BB}" type="presParOf" srcId="{3003F331-AE37-4AC5-AF13-4ED01D503A17}" destId="{32C3DF18-072E-4D35-B056-221AB1ED6848}" srcOrd="1" destOrd="0" presId="urn:microsoft.com/office/officeart/2005/8/layout/hierarchy2"/>
    <dgm:cxn modelId="{CF04AEEC-CE45-4E71-9B07-AC91DBBBBC9C}" type="presParOf" srcId="{32C3DF18-072E-4D35-B056-221AB1ED6848}" destId="{C84D9610-6667-4EDE-BCFC-A2C9102909E7}" srcOrd="0" destOrd="0" presId="urn:microsoft.com/office/officeart/2005/8/layout/hierarchy2"/>
    <dgm:cxn modelId="{6A77ADF1-A440-4237-AD78-7F215C2933E1}" type="presParOf" srcId="{32C3DF18-072E-4D35-B056-221AB1ED6848}" destId="{0A40A212-9F41-4636-80C7-72E3433F54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6439082-D269-42D5-B5B1-A890FCE8EA1C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4984ADF9-446C-4089-882C-A920DF89A1C5}">
      <dgm:prSet phldrT="[Texto]"/>
      <dgm:spPr/>
      <dgm:t>
        <a:bodyPr/>
        <a:lstStyle/>
        <a:p>
          <a:r>
            <a:rPr lang="pt-BR" dirty="0" smtClean="0"/>
            <a:t>Países rendimento elevado</a:t>
          </a:r>
          <a:endParaRPr lang="pt-BR" dirty="0"/>
        </a:p>
      </dgm:t>
    </dgm:pt>
    <dgm:pt modelId="{9AFAB0B9-A995-42B9-A5AD-C9A222CF5D09}" type="parTrans" cxnId="{0917005A-B14D-4531-90EA-12675465AE3B}">
      <dgm:prSet/>
      <dgm:spPr/>
      <dgm:t>
        <a:bodyPr/>
        <a:lstStyle/>
        <a:p>
          <a:endParaRPr lang="pt-BR"/>
        </a:p>
      </dgm:t>
    </dgm:pt>
    <dgm:pt modelId="{1477FEF9-E69D-4D1C-8003-7573EA4E1037}" type="sibTrans" cxnId="{0917005A-B14D-4531-90EA-12675465AE3B}">
      <dgm:prSet/>
      <dgm:spPr/>
      <dgm:t>
        <a:bodyPr/>
        <a:lstStyle/>
        <a:p>
          <a:endParaRPr lang="pt-BR"/>
        </a:p>
      </dgm:t>
    </dgm:pt>
    <dgm:pt modelId="{0D5C8626-B3B8-4450-A07C-8F4F0F9331AB}">
      <dgm:prSet phldrT="[Texto]"/>
      <dgm:spPr/>
      <dgm:t>
        <a:bodyPr/>
        <a:lstStyle/>
        <a:p>
          <a:r>
            <a:rPr lang="pt-BR" dirty="0" smtClean="0"/>
            <a:t>8%  cuidados na saúde (custo)</a:t>
          </a:r>
          <a:endParaRPr lang="pt-BR" dirty="0"/>
        </a:p>
      </dgm:t>
    </dgm:pt>
    <dgm:pt modelId="{1BCECA2F-165D-4632-8D6D-58BC1500A75A}" type="parTrans" cxnId="{8FA57B2D-0CC2-4F22-8E53-5A612E054B98}">
      <dgm:prSet/>
      <dgm:spPr/>
      <dgm:t>
        <a:bodyPr/>
        <a:lstStyle/>
        <a:p>
          <a:endParaRPr lang="pt-BR"/>
        </a:p>
      </dgm:t>
    </dgm:pt>
    <dgm:pt modelId="{41B28016-DF61-4C53-95E3-8F5C87B7DFE1}" type="sibTrans" cxnId="{8FA57B2D-0CC2-4F22-8E53-5A612E054B98}">
      <dgm:prSet/>
      <dgm:spPr/>
      <dgm:t>
        <a:bodyPr/>
        <a:lstStyle/>
        <a:p>
          <a:endParaRPr lang="pt-BR"/>
        </a:p>
      </dgm:t>
    </dgm:pt>
    <dgm:pt modelId="{A50D67C5-F738-479A-8846-655AAD5EC530}">
      <dgm:prSet phldrT="[Texto]"/>
      <dgm:spPr/>
      <dgm:t>
        <a:bodyPr/>
        <a:lstStyle/>
        <a:p>
          <a:r>
            <a:rPr lang="pt-BR" dirty="0" smtClean="0"/>
            <a:t> Média e baixa renda</a:t>
          </a:r>
          <a:endParaRPr lang="pt-BR" dirty="0"/>
        </a:p>
      </dgm:t>
    </dgm:pt>
    <dgm:pt modelId="{913E7FEF-B874-4052-A7A0-E2CBB430053D}" type="parTrans" cxnId="{C0D989C1-C8BE-47E6-8372-F7910B040851}">
      <dgm:prSet/>
      <dgm:spPr/>
      <dgm:t>
        <a:bodyPr/>
        <a:lstStyle/>
        <a:p>
          <a:endParaRPr lang="pt-BR"/>
        </a:p>
      </dgm:t>
    </dgm:pt>
    <dgm:pt modelId="{2C49388C-3FE0-409A-9CE2-B76D6E64B4DE}" type="sibTrans" cxnId="{C0D989C1-C8BE-47E6-8372-F7910B040851}">
      <dgm:prSet/>
      <dgm:spPr/>
      <dgm:t>
        <a:bodyPr/>
        <a:lstStyle/>
        <a:p>
          <a:endParaRPr lang="pt-BR"/>
        </a:p>
      </dgm:t>
    </dgm:pt>
    <dgm:pt modelId="{A3452EDA-E68E-4D32-8712-446FA41BD69B}">
      <dgm:prSet phldrT="[Texto]"/>
      <dgm:spPr/>
      <dgm:t>
        <a:bodyPr/>
        <a:lstStyle/>
        <a:p>
          <a:r>
            <a:rPr lang="pt-BR" dirty="0" smtClean="0"/>
            <a:t>maior da carga de doença </a:t>
          </a:r>
          <a:endParaRPr lang="pt-BR" dirty="0"/>
        </a:p>
      </dgm:t>
    </dgm:pt>
    <dgm:pt modelId="{5D7E6224-2224-4029-B8F3-92E933F37AFF}" type="parTrans" cxnId="{BDF84810-3935-4CB9-8E15-21816BC80CA3}">
      <dgm:prSet/>
      <dgm:spPr/>
      <dgm:t>
        <a:bodyPr/>
        <a:lstStyle/>
        <a:p>
          <a:endParaRPr lang="pt-BR"/>
        </a:p>
      </dgm:t>
    </dgm:pt>
    <dgm:pt modelId="{69C0C76D-F4A1-48BD-8B4C-55583AB297D1}" type="sibTrans" cxnId="{BDF84810-3935-4CB9-8E15-21816BC80CA3}">
      <dgm:prSet/>
      <dgm:spPr/>
      <dgm:t>
        <a:bodyPr/>
        <a:lstStyle/>
        <a:p>
          <a:endParaRPr lang="pt-BR"/>
        </a:p>
      </dgm:t>
    </dgm:pt>
    <dgm:pt modelId="{08998B03-27D2-4624-B4BE-8CFE0A7E8F67}" type="pres">
      <dgm:prSet presAssocID="{86439082-D269-42D5-B5B1-A890FCE8EA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B879A3C-410A-418C-9130-4801C6EC27E8}" type="pres">
      <dgm:prSet presAssocID="{4984ADF9-446C-4089-882C-A920DF89A1C5}" presName="root" presStyleCnt="0"/>
      <dgm:spPr/>
    </dgm:pt>
    <dgm:pt modelId="{61BC5E7A-4314-43A4-97F5-B632B916E940}" type="pres">
      <dgm:prSet presAssocID="{4984ADF9-446C-4089-882C-A920DF89A1C5}" presName="rootComposite" presStyleCnt="0"/>
      <dgm:spPr/>
    </dgm:pt>
    <dgm:pt modelId="{75B3FDE1-3DF8-4596-B0B2-4620E1756DF5}" type="pres">
      <dgm:prSet presAssocID="{4984ADF9-446C-4089-882C-A920DF89A1C5}" presName="rootText" presStyleLbl="node1" presStyleIdx="0" presStyleCnt="2"/>
      <dgm:spPr/>
      <dgm:t>
        <a:bodyPr/>
        <a:lstStyle/>
        <a:p>
          <a:endParaRPr lang="pt-BR"/>
        </a:p>
      </dgm:t>
    </dgm:pt>
    <dgm:pt modelId="{CD2259AF-19EF-465F-866C-0C8F2665BE66}" type="pres">
      <dgm:prSet presAssocID="{4984ADF9-446C-4089-882C-A920DF89A1C5}" presName="rootConnector" presStyleLbl="node1" presStyleIdx="0" presStyleCnt="2"/>
      <dgm:spPr/>
      <dgm:t>
        <a:bodyPr/>
        <a:lstStyle/>
        <a:p>
          <a:endParaRPr lang="pt-BR"/>
        </a:p>
      </dgm:t>
    </dgm:pt>
    <dgm:pt modelId="{0C4DD790-CFBF-424B-801A-22F7A4D3FE83}" type="pres">
      <dgm:prSet presAssocID="{4984ADF9-446C-4089-882C-A920DF89A1C5}" presName="childShape" presStyleCnt="0"/>
      <dgm:spPr/>
    </dgm:pt>
    <dgm:pt modelId="{25E2DF36-ABA5-4543-8CD8-33066A4FE267}" type="pres">
      <dgm:prSet presAssocID="{1BCECA2F-165D-4632-8D6D-58BC1500A75A}" presName="Name13" presStyleLbl="parChTrans1D2" presStyleIdx="0" presStyleCnt="2"/>
      <dgm:spPr/>
      <dgm:t>
        <a:bodyPr/>
        <a:lstStyle/>
        <a:p>
          <a:endParaRPr lang="pt-BR"/>
        </a:p>
      </dgm:t>
    </dgm:pt>
    <dgm:pt modelId="{98E98274-C470-4162-A302-52EC48D6AB4D}" type="pres">
      <dgm:prSet presAssocID="{0D5C8626-B3B8-4450-A07C-8F4F0F9331A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808B80-77D0-46A5-98EE-BAD0A7814AF7}" type="pres">
      <dgm:prSet presAssocID="{A50D67C5-F738-479A-8846-655AAD5EC530}" presName="root" presStyleCnt="0"/>
      <dgm:spPr/>
    </dgm:pt>
    <dgm:pt modelId="{64374CCF-98DA-41A0-BF27-570B08F249C3}" type="pres">
      <dgm:prSet presAssocID="{A50D67C5-F738-479A-8846-655AAD5EC530}" presName="rootComposite" presStyleCnt="0"/>
      <dgm:spPr/>
    </dgm:pt>
    <dgm:pt modelId="{583A176A-7E07-4E99-892B-5A71BEE9CAB9}" type="pres">
      <dgm:prSet presAssocID="{A50D67C5-F738-479A-8846-655AAD5EC530}" presName="rootText" presStyleLbl="node1" presStyleIdx="1" presStyleCnt="2"/>
      <dgm:spPr/>
      <dgm:t>
        <a:bodyPr/>
        <a:lstStyle/>
        <a:p>
          <a:endParaRPr lang="pt-BR"/>
        </a:p>
      </dgm:t>
    </dgm:pt>
    <dgm:pt modelId="{C042136E-BB1E-46A7-B132-596FA8F13A12}" type="pres">
      <dgm:prSet presAssocID="{A50D67C5-F738-479A-8846-655AAD5EC530}" presName="rootConnector" presStyleLbl="node1" presStyleIdx="1" presStyleCnt="2"/>
      <dgm:spPr/>
      <dgm:t>
        <a:bodyPr/>
        <a:lstStyle/>
        <a:p>
          <a:endParaRPr lang="pt-BR"/>
        </a:p>
      </dgm:t>
    </dgm:pt>
    <dgm:pt modelId="{DE678955-B2D5-44E0-AF26-F195230E101C}" type="pres">
      <dgm:prSet presAssocID="{A50D67C5-F738-479A-8846-655AAD5EC530}" presName="childShape" presStyleCnt="0"/>
      <dgm:spPr/>
    </dgm:pt>
    <dgm:pt modelId="{5A0E6B80-0BF0-459E-AB98-C3DCBD037FDC}" type="pres">
      <dgm:prSet presAssocID="{5D7E6224-2224-4029-B8F3-92E933F37AFF}" presName="Name13" presStyleLbl="parChTrans1D2" presStyleIdx="1" presStyleCnt="2"/>
      <dgm:spPr/>
      <dgm:t>
        <a:bodyPr/>
        <a:lstStyle/>
        <a:p>
          <a:endParaRPr lang="pt-BR"/>
        </a:p>
      </dgm:t>
    </dgm:pt>
    <dgm:pt modelId="{A5D656CD-BF79-4E8F-9622-FE39B6156769}" type="pres">
      <dgm:prSet presAssocID="{A3452EDA-E68E-4D32-8712-446FA41BD69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A57B2D-0CC2-4F22-8E53-5A612E054B98}" srcId="{4984ADF9-446C-4089-882C-A920DF89A1C5}" destId="{0D5C8626-B3B8-4450-A07C-8F4F0F9331AB}" srcOrd="0" destOrd="0" parTransId="{1BCECA2F-165D-4632-8D6D-58BC1500A75A}" sibTransId="{41B28016-DF61-4C53-95E3-8F5C87B7DFE1}"/>
    <dgm:cxn modelId="{F81C4ADE-AD64-4B81-997B-8DC0DAA1671A}" type="presOf" srcId="{0D5C8626-B3B8-4450-A07C-8F4F0F9331AB}" destId="{98E98274-C470-4162-A302-52EC48D6AB4D}" srcOrd="0" destOrd="0" presId="urn:microsoft.com/office/officeart/2005/8/layout/hierarchy3"/>
    <dgm:cxn modelId="{A24A5009-8891-4767-997D-99DADDBAC3DA}" type="presOf" srcId="{4984ADF9-446C-4089-882C-A920DF89A1C5}" destId="{75B3FDE1-3DF8-4596-B0B2-4620E1756DF5}" srcOrd="0" destOrd="0" presId="urn:microsoft.com/office/officeart/2005/8/layout/hierarchy3"/>
    <dgm:cxn modelId="{F20F8968-20E4-4F83-97A9-28B8CE8A1AF3}" type="presOf" srcId="{A50D67C5-F738-479A-8846-655AAD5EC530}" destId="{583A176A-7E07-4E99-892B-5A71BEE9CAB9}" srcOrd="0" destOrd="0" presId="urn:microsoft.com/office/officeart/2005/8/layout/hierarchy3"/>
    <dgm:cxn modelId="{80772657-9CAD-44A6-9742-426C932DAF17}" type="presOf" srcId="{A3452EDA-E68E-4D32-8712-446FA41BD69B}" destId="{A5D656CD-BF79-4E8F-9622-FE39B6156769}" srcOrd="0" destOrd="0" presId="urn:microsoft.com/office/officeart/2005/8/layout/hierarchy3"/>
    <dgm:cxn modelId="{189A5BD2-4489-4DEF-99DE-6B6E75D40C3C}" type="presOf" srcId="{86439082-D269-42D5-B5B1-A890FCE8EA1C}" destId="{08998B03-27D2-4624-B4BE-8CFE0A7E8F67}" srcOrd="0" destOrd="0" presId="urn:microsoft.com/office/officeart/2005/8/layout/hierarchy3"/>
    <dgm:cxn modelId="{0917005A-B14D-4531-90EA-12675465AE3B}" srcId="{86439082-D269-42D5-B5B1-A890FCE8EA1C}" destId="{4984ADF9-446C-4089-882C-A920DF89A1C5}" srcOrd="0" destOrd="0" parTransId="{9AFAB0B9-A995-42B9-A5AD-C9A222CF5D09}" sibTransId="{1477FEF9-E69D-4D1C-8003-7573EA4E1037}"/>
    <dgm:cxn modelId="{C0D989C1-C8BE-47E6-8372-F7910B040851}" srcId="{86439082-D269-42D5-B5B1-A890FCE8EA1C}" destId="{A50D67C5-F738-479A-8846-655AAD5EC530}" srcOrd="1" destOrd="0" parTransId="{913E7FEF-B874-4052-A7A0-E2CBB430053D}" sibTransId="{2C49388C-3FE0-409A-9CE2-B76D6E64B4DE}"/>
    <dgm:cxn modelId="{E2DFF48B-ED2B-4015-9351-0759DDBE0517}" type="presOf" srcId="{5D7E6224-2224-4029-B8F3-92E933F37AFF}" destId="{5A0E6B80-0BF0-459E-AB98-C3DCBD037FDC}" srcOrd="0" destOrd="0" presId="urn:microsoft.com/office/officeart/2005/8/layout/hierarchy3"/>
    <dgm:cxn modelId="{04F4FCE9-7D9E-49CF-BD51-2B5E3B902AB8}" type="presOf" srcId="{A50D67C5-F738-479A-8846-655AAD5EC530}" destId="{C042136E-BB1E-46A7-B132-596FA8F13A12}" srcOrd="1" destOrd="0" presId="urn:microsoft.com/office/officeart/2005/8/layout/hierarchy3"/>
    <dgm:cxn modelId="{E436E7FE-B7FF-4386-B8B8-22EBCA875A0D}" type="presOf" srcId="{1BCECA2F-165D-4632-8D6D-58BC1500A75A}" destId="{25E2DF36-ABA5-4543-8CD8-33066A4FE267}" srcOrd="0" destOrd="0" presId="urn:microsoft.com/office/officeart/2005/8/layout/hierarchy3"/>
    <dgm:cxn modelId="{E7B4201A-4E23-4DE4-8A1E-B4276AD51B4B}" type="presOf" srcId="{4984ADF9-446C-4089-882C-A920DF89A1C5}" destId="{CD2259AF-19EF-465F-866C-0C8F2665BE66}" srcOrd="1" destOrd="0" presId="urn:microsoft.com/office/officeart/2005/8/layout/hierarchy3"/>
    <dgm:cxn modelId="{BDF84810-3935-4CB9-8E15-21816BC80CA3}" srcId="{A50D67C5-F738-479A-8846-655AAD5EC530}" destId="{A3452EDA-E68E-4D32-8712-446FA41BD69B}" srcOrd="0" destOrd="0" parTransId="{5D7E6224-2224-4029-B8F3-92E933F37AFF}" sibTransId="{69C0C76D-F4A1-48BD-8B4C-55583AB297D1}"/>
    <dgm:cxn modelId="{DE98462A-E99F-441C-8109-1AD61EE2B3D7}" type="presParOf" srcId="{08998B03-27D2-4624-B4BE-8CFE0A7E8F67}" destId="{AB879A3C-410A-418C-9130-4801C6EC27E8}" srcOrd="0" destOrd="0" presId="urn:microsoft.com/office/officeart/2005/8/layout/hierarchy3"/>
    <dgm:cxn modelId="{DAC62B3D-9931-49D5-8B94-ABAD0A163B20}" type="presParOf" srcId="{AB879A3C-410A-418C-9130-4801C6EC27E8}" destId="{61BC5E7A-4314-43A4-97F5-B632B916E940}" srcOrd="0" destOrd="0" presId="urn:microsoft.com/office/officeart/2005/8/layout/hierarchy3"/>
    <dgm:cxn modelId="{13BD9F31-869E-4B3F-BDD8-466E7A56924A}" type="presParOf" srcId="{61BC5E7A-4314-43A4-97F5-B632B916E940}" destId="{75B3FDE1-3DF8-4596-B0B2-4620E1756DF5}" srcOrd="0" destOrd="0" presId="urn:microsoft.com/office/officeart/2005/8/layout/hierarchy3"/>
    <dgm:cxn modelId="{6A25D8FB-EC31-4A8E-9CB0-B417C09B730D}" type="presParOf" srcId="{61BC5E7A-4314-43A4-97F5-B632B916E940}" destId="{CD2259AF-19EF-465F-866C-0C8F2665BE66}" srcOrd="1" destOrd="0" presId="urn:microsoft.com/office/officeart/2005/8/layout/hierarchy3"/>
    <dgm:cxn modelId="{330D72D7-418C-4FA1-9EEF-7EE380667CEF}" type="presParOf" srcId="{AB879A3C-410A-418C-9130-4801C6EC27E8}" destId="{0C4DD790-CFBF-424B-801A-22F7A4D3FE83}" srcOrd="1" destOrd="0" presId="urn:microsoft.com/office/officeart/2005/8/layout/hierarchy3"/>
    <dgm:cxn modelId="{9982A328-2234-48E6-B886-F8338A57BEA1}" type="presParOf" srcId="{0C4DD790-CFBF-424B-801A-22F7A4D3FE83}" destId="{25E2DF36-ABA5-4543-8CD8-33066A4FE267}" srcOrd="0" destOrd="0" presId="urn:microsoft.com/office/officeart/2005/8/layout/hierarchy3"/>
    <dgm:cxn modelId="{90E5669E-B509-4895-A546-9CF5DDD589CA}" type="presParOf" srcId="{0C4DD790-CFBF-424B-801A-22F7A4D3FE83}" destId="{98E98274-C470-4162-A302-52EC48D6AB4D}" srcOrd="1" destOrd="0" presId="urn:microsoft.com/office/officeart/2005/8/layout/hierarchy3"/>
    <dgm:cxn modelId="{E664790D-4A0E-497D-B449-AA79802845F3}" type="presParOf" srcId="{08998B03-27D2-4624-B4BE-8CFE0A7E8F67}" destId="{22808B80-77D0-46A5-98EE-BAD0A7814AF7}" srcOrd="1" destOrd="0" presId="urn:microsoft.com/office/officeart/2005/8/layout/hierarchy3"/>
    <dgm:cxn modelId="{EBF319DE-CC5B-4806-BA1C-3F1608A278E3}" type="presParOf" srcId="{22808B80-77D0-46A5-98EE-BAD0A7814AF7}" destId="{64374CCF-98DA-41A0-BF27-570B08F249C3}" srcOrd="0" destOrd="0" presId="urn:microsoft.com/office/officeart/2005/8/layout/hierarchy3"/>
    <dgm:cxn modelId="{BB2EAABE-09DB-4A42-A945-0C4EFC53241C}" type="presParOf" srcId="{64374CCF-98DA-41A0-BF27-570B08F249C3}" destId="{583A176A-7E07-4E99-892B-5A71BEE9CAB9}" srcOrd="0" destOrd="0" presId="urn:microsoft.com/office/officeart/2005/8/layout/hierarchy3"/>
    <dgm:cxn modelId="{FEC92E8B-42C2-4282-A821-7968D12EE8C8}" type="presParOf" srcId="{64374CCF-98DA-41A0-BF27-570B08F249C3}" destId="{C042136E-BB1E-46A7-B132-596FA8F13A12}" srcOrd="1" destOrd="0" presId="urn:microsoft.com/office/officeart/2005/8/layout/hierarchy3"/>
    <dgm:cxn modelId="{D84B91A3-5CE3-40F0-94EC-1B2C645C42BF}" type="presParOf" srcId="{22808B80-77D0-46A5-98EE-BAD0A7814AF7}" destId="{DE678955-B2D5-44E0-AF26-F195230E101C}" srcOrd="1" destOrd="0" presId="urn:microsoft.com/office/officeart/2005/8/layout/hierarchy3"/>
    <dgm:cxn modelId="{51173AF1-4BC6-4842-80F3-CA35B83F9DAB}" type="presParOf" srcId="{DE678955-B2D5-44E0-AF26-F195230E101C}" destId="{5A0E6B80-0BF0-459E-AB98-C3DCBD037FDC}" srcOrd="0" destOrd="0" presId="urn:microsoft.com/office/officeart/2005/8/layout/hierarchy3"/>
    <dgm:cxn modelId="{D53D1605-9E35-4ED6-A964-1A242EBE475B}" type="presParOf" srcId="{DE678955-B2D5-44E0-AF26-F195230E101C}" destId="{A5D656CD-BF79-4E8F-9622-FE39B61567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30848F4-0385-4751-B3E8-E3159269F15A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A45795A5-6F9F-4790-99D1-251AEB13000D}">
      <dgm:prSet phldrT="[Texto]" custT="1"/>
      <dgm:spPr/>
      <dgm:t>
        <a:bodyPr/>
        <a:lstStyle/>
        <a:p>
          <a:r>
            <a:rPr lang="pt-BR" sz="1800" dirty="0" smtClean="0"/>
            <a:t>Colaboração Global</a:t>
          </a:r>
          <a:endParaRPr lang="pt-BR" sz="1800" dirty="0"/>
        </a:p>
      </dgm:t>
    </dgm:pt>
    <dgm:pt modelId="{AE042582-3AE5-4489-BA9A-708C949C2939}" type="parTrans" cxnId="{F11150B2-F641-44FE-B73E-963C45FE56D2}">
      <dgm:prSet/>
      <dgm:spPr/>
      <dgm:t>
        <a:bodyPr/>
        <a:lstStyle/>
        <a:p>
          <a:endParaRPr lang="pt-BR"/>
        </a:p>
      </dgm:t>
    </dgm:pt>
    <dgm:pt modelId="{99BCEC4D-634A-4F6A-8ED9-C27C3C3C01B8}" type="sibTrans" cxnId="{F11150B2-F641-44FE-B73E-963C45FE56D2}">
      <dgm:prSet/>
      <dgm:spPr/>
      <dgm:t>
        <a:bodyPr/>
        <a:lstStyle/>
        <a:p>
          <a:endParaRPr lang="pt-BR"/>
        </a:p>
      </dgm:t>
    </dgm:pt>
    <dgm:pt modelId="{B5836C0F-926C-41A7-B5B2-7A42A8E08089}">
      <dgm:prSet phldrT="[Texto]" custT="1"/>
      <dgm:spPr/>
      <dgm:t>
        <a:bodyPr/>
        <a:lstStyle/>
        <a:p>
          <a:r>
            <a:rPr lang="pt-BR" sz="1800" dirty="0" smtClean="0"/>
            <a:t>Pandemia da inatividade física</a:t>
          </a:r>
          <a:endParaRPr lang="pt-BR" sz="1800" dirty="0"/>
        </a:p>
      </dgm:t>
    </dgm:pt>
    <dgm:pt modelId="{98E1154E-BB2F-40C3-BC06-9627C966E917}" type="parTrans" cxnId="{981B1ADD-89D5-43A1-BF41-3E398D3A1CD7}">
      <dgm:prSet/>
      <dgm:spPr/>
      <dgm:t>
        <a:bodyPr/>
        <a:lstStyle/>
        <a:p>
          <a:endParaRPr lang="pt-BR"/>
        </a:p>
      </dgm:t>
    </dgm:pt>
    <dgm:pt modelId="{D829ED47-D275-4589-B7F1-E3317E918175}" type="sibTrans" cxnId="{981B1ADD-89D5-43A1-BF41-3E398D3A1CD7}">
      <dgm:prSet/>
      <dgm:spPr/>
      <dgm:t>
        <a:bodyPr/>
        <a:lstStyle/>
        <a:p>
          <a:endParaRPr lang="pt-BR"/>
        </a:p>
      </dgm:t>
    </dgm:pt>
    <dgm:pt modelId="{7E250219-EBAB-4134-BE27-AE659786EB28}">
      <dgm:prSet phldrT="[Texto]" custT="1"/>
      <dgm:spPr/>
      <dgm:t>
        <a:bodyPr/>
        <a:lstStyle/>
        <a:p>
          <a:r>
            <a:rPr lang="pt-BR" sz="1800" dirty="0" smtClean="0"/>
            <a:t>Política Publicas</a:t>
          </a:r>
          <a:endParaRPr lang="pt-BR" sz="1800" dirty="0"/>
        </a:p>
      </dgm:t>
    </dgm:pt>
    <dgm:pt modelId="{9EC3E114-399F-41C6-A4A3-2317455900C7}" type="sibTrans" cxnId="{A019F544-4E8B-4D0A-A551-B5B21FF13E1C}">
      <dgm:prSet/>
      <dgm:spPr/>
      <dgm:t>
        <a:bodyPr/>
        <a:lstStyle/>
        <a:p>
          <a:endParaRPr lang="pt-BR"/>
        </a:p>
      </dgm:t>
    </dgm:pt>
    <dgm:pt modelId="{A56A8660-516C-4498-B712-A6B98682DBF8}" type="parTrans" cxnId="{A019F544-4E8B-4D0A-A551-B5B21FF13E1C}">
      <dgm:prSet/>
      <dgm:spPr/>
      <dgm:t>
        <a:bodyPr/>
        <a:lstStyle/>
        <a:p>
          <a:endParaRPr lang="pt-BR"/>
        </a:p>
      </dgm:t>
    </dgm:pt>
    <dgm:pt modelId="{2E649007-DCA0-4847-A58E-F15F17D0CC17}" type="pres">
      <dgm:prSet presAssocID="{430848F4-0385-4751-B3E8-E3159269F15A}" presName="compositeShape" presStyleCnt="0">
        <dgm:presLayoutVars>
          <dgm:chMax val="7"/>
          <dgm:dir/>
          <dgm:resizeHandles val="exact"/>
        </dgm:presLayoutVars>
      </dgm:prSet>
      <dgm:spPr/>
    </dgm:pt>
    <dgm:pt modelId="{3BA89856-F2E4-4684-BA94-D2CD7CAE539E}" type="pres">
      <dgm:prSet presAssocID="{430848F4-0385-4751-B3E8-E3159269F15A}" presName="wedge1" presStyleLbl="node1" presStyleIdx="0" presStyleCnt="3"/>
      <dgm:spPr/>
      <dgm:t>
        <a:bodyPr/>
        <a:lstStyle/>
        <a:p>
          <a:endParaRPr lang="pt-BR"/>
        </a:p>
      </dgm:t>
    </dgm:pt>
    <dgm:pt modelId="{68E8F60A-0E37-4C85-AB69-555444703678}" type="pres">
      <dgm:prSet presAssocID="{430848F4-0385-4751-B3E8-E3159269F15A}" presName="dummy1a" presStyleCnt="0"/>
      <dgm:spPr/>
    </dgm:pt>
    <dgm:pt modelId="{E558EB65-0399-4588-8DB3-72C29AAFE62C}" type="pres">
      <dgm:prSet presAssocID="{430848F4-0385-4751-B3E8-E3159269F15A}" presName="dummy1b" presStyleCnt="0"/>
      <dgm:spPr/>
    </dgm:pt>
    <dgm:pt modelId="{E0D56DCE-BDC6-4BE5-8513-23E1AB87C316}" type="pres">
      <dgm:prSet presAssocID="{430848F4-0385-4751-B3E8-E3159269F15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7333C9-3A87-4912-B6EB-C4CCBAEC8379}" type="pres">
      <dgm:prSet presAssocID="{430848F4-0385-4751-B3E8-E3159269F15A}" presName="wedge2" presStyleLbl="node1" presStyleIdx="1" presStyleCnt="3"/>
      <dgm:spPr/>
      <dgm:t>
        <a:bodyPr/>
        <a:lstStyle/>
        <a:p>
          <a:endParaRPr lang="pt-BR"/>
        </a:p>
      </dgm:t>
    </dgm:pt>
    <dgm:pt modelId="{1B07FFAA-98A8-4D13-A413-D392C31D964E}" type="pres">
      <dgm:prSet presAssocID="{430848F4-0385-4751-B3E8-E3159269F15A}" presName="dummy2a" presStyleCnt="0"/>
      <dgm:spPr/>
    </dgm:pt>
    <dgm:pt modelId="{89FE95EA-AB33-4E51-B732-1B93328A4322}" type="pres">
      <dgm:prSet presAssocID="{430848F4-0385-4751-B3E8-E3159269F15A}" presName="dummy2b" presStyleCnt="0"/>
      <dgm:spPr/>
    </dgm:pt>
    <dgm:pt modelId="{4167C293-CB51-43D4-B90E-367B273EA939}" type="pres">
      <dgm:prSet presAssocID="{430848F4-0385-4751-B3E8-E3159269F15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007F14-3449-4B16-ADBB-1E96656D495F}" type="pres">
      <dgm:prSet presAssocID="{430848F4-0385-4751-B3E8-E3159269F15A}" presName="wedge3" presStyleLbl="node1" presStyleIdx="2" presStyleCnt="3"/>
      <dgm:spPr/>
      <dgm:t>
        <a:bodyPr/>
        <a:lstStyle/>
        <a:p>
          <a:endParaRPr lang="pt-BR"/>
        </a:p>
      </dgm:t>
    </dgm:pt>
    <dgm:pt modelId="{0398CD3E-1F61-462A-813C-3C9F8CA60F11}" type="pres">
      <dgm:prSet presAssocID="{430848F4-0385-4751-B3E8-E3159269F15A}" presName="dummy3a" presStyleCnt="0"/>
      <dgm:spPr/>
    </dgm:pt>
    <dgm:pt modelId="{99BEF29A-0983-4AC4-8726-ED23B6F122D2}" type="pres">
      <dgm:prSet presAssocID="{430848F4-0385-4751-B3E8-E3159269F15A}" presName="dummy3b" presStyleCnt="0"/>
      <dgm:spPr/>
    </dgm:pt>
    <dgm:pt modelId="{A5241295-A958-4CB4-B6CF-B64B96999B77}" type="pres">
      <dgm:prSet presAssocID="{430848F4-0385-4751-B3E8-E3159269F15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0447A-F4F9-4EB2-BA2F-09FD4315EB5D}" type="pres">
      <dgm:prSet presAssocID="{99BCEC4D-634A-4F6A-8ED9-C27C3C3C01B8}" presName="arrowWedge1" presStyleLbl="fgSibTrans2D1" presStyleIdx="0" presStyleCnt="3"/>
      <dgm:spPr/>
    </dgm:pt>
    <dgm:pt modelId="{8C763D07-4B4D-4113-8F99-4F59152612F6}" type="pres">
      <dgm:prSet presAssocID="{9EC3E114-399F-41C6-A4A3-2317455900C7}" presName="arrowWedge2" presStyleLbl="fgSibTrans2D1" presStyleIdx="1" presStyleCnt="3"/>
      <dgm:spPr/>
    </dgm:pt>
    <dgm:pt modelId="{A0DF6E0A-9756-47D5-B10C-2AB352B6643C}" type="pres">
      <dgm:prSet presAssocID="{D829ED47-D275-4589-B7F1-E3317E918175}" presName="arrowWedge3" presStyleLbl="fgSibTrans2D1" presStyleIdx="2" presStyleCnt="3"/>
      <dgm:spPr/>
    </dgm:pt>
  </dgm:ptLst>
  <dgm:cxnLst>
    <dgm:cxn modelId="{F09E493B-332B-40E3-81F7-CBD4D783FA34}" type="presOf" srcId="{B5836C0F-926C-41A7-B5B2-7A42A8E08089}" destId="{A5241295-A958-4CB4-B6CF-B64B96999B77}" srcOrd="1" destOrd="0" presId="urn:microsoft.com/office/officeart/2005/8/layout/cycle8"/>
    <dgm:cxn modelId="{D0FBBFCE-9139-4DDB-8560-372622AFC01F}" type="presOf" srcId="{A45795A5-6F9F-4790-99D1-251AEB13000D}" destId="{3BA89856-F2E4-4684-BA94-D2CD7CAE539E}" srcOrd="0" destOrd="0" presId="urn:microsoft.com/office/officeart/2005/8/layout/cycle8"/>
    <dgm:cxn modelId="{70AD8B62-1768-40D7-9C43-44E22B3AEB98}" type="presOf" srcId="{7E250219-EBAB-4134-BE27-AE659786EB28}" destId="{977333C9-3A87-4912-B6EB-C4CCBAEC8379}" srcOrd="0" destOrd="0" presId="urn:microsoft.com/office/officeart/2005/8/layout/cycle8"/>
    <dgm:cxn modelId="{A019F544-4E8B-4D0A-A551-B5B21FF13E1C}" srcId="{430848F4-0385-4751-B3E8-E3159269F15A}" destId="{7E250219-EBAB-4134-BE27-AE659786EB28}" srcOrd="1" destOrd="0" parTransId="{A56A8660-516C-4498-B712-A6B98682DBF8}" sibTransId="{9EC3E114-399F-41C6-A4A3-2317455900C7}"/>
    <dgm:cxn modelId="{752A5274-39A2-41D0-8672-3F9574A0EE53}" type="presOf" srcId="{B5836C0F-926C-41A7-B5B2-7A42A8E08089}" destId="{55007F14-3449-4B16-ADBB-1E96656D495F}" srcOrd="0" destOrd="0" presId="urn:microsoft.com/office/officeart/2005/8/layout/cycle8"/>
    <dgm:cxn modelId="{981B1ADD-89D5-43A1-BF41-3E398D3A1CD7}" srcId="{430848F4-0385-4751-B3E8-E3159269F15A}" destId="{B5836C0F-926C-41A7-B5B2-7A42A8E08089}" srcOrd="2" destOrd="0" parTransId="{98E1154E-BB2F-40C3-BC06-9627C966E917}" sibTransId="{D829ED47-D275-4589-B7F1-E3317E918175}"/>
    <dgm:cxn modelId="{8AA91983-E5C5-4AD2-A7B9-7BCD9E77D91A}" type="presOf" srcId="{7E250219-EBAB-4134-BE27-AE659786EB28}" destId="{4167C293-CB51-43D4-B90E-367B273EA939}" srcOrd="1" destOrd="0" presId="urn:microsoft.com/office/officeart/2005/8/layout/cycle8"/>
    <dgm:cxn modelId="{51C1C299-FF48-45F8-8477-E7186846CF6A}" type="presOf" srcId="{A45795A5-6F9F-4790-99D1-251AEB13000D}" destId="{E0D56DCE-BDC6-4BE5-8513-23E1AB87C316}" srcOrd="1" destOrd="0" presId="urn:microsoft.com/office/officeart/2005/8/layout/cycle8"/>
    <dgm:cxn modelId="{F11150B2-F641-44FE-B73E-963C45FE56D2}" srcId="{430848F4-0385-4751-B3E8-E3159269F15A}" destId="{A45795A5-6F9F-4790-99D1-251AEB13000D}" srcOrd="0" destOrd="0" parTransId="{AE042582-3AE5-4489-BA9A-708C949C2939}" sibTransId="{99BCEC4D-634A-4F6A-8ED9-C27C3C3C01B8}"/>
    <dgm:cxn modelId="{DF1E647B-C1B7-4F36-997F-9230972D0897}" type="presOf" srcId="{430848F4-0385-4751-B3E8-E3159269F15A}" destId="{2E649007-DCA0-4847-A58E-F15F17D0CC17}" srcOrd="0" destOrd="0" presId="urn:microsoft.com/office/officeart/2005/8/layout/cycle8"/>
    <dgm:cxn modelId="{1A483871-D264-4F4F-8529-B3E5ADCA15CB}" type="presParOf" srcId="{2E649007-DCA0-4847-A58E-F15F17D0CC17}" destId="{3BA89856-F2E4-4684-BA94-D2CD7CAE539E}" srcOrd="0" destOrd="0" presId="urn:microsoft.com/office/officeart/2005/8/layout/cycle8"/>
    <dgm:cxn modelId="{9970F90B-CAAF-41E9-869D-A7BEDC7353A2}" type="presParOf" srcId="{2E649007-DCA0-4847-A58E-F15F17D0CC17}" destId="{68E8F60A-0E37-4C85-AB69-555444703678}" srcOrd="1" destOrd="0" presId="urn:microsoft.com/office/officeart/2005/8/layout/cycle8"/>
    <dgm:cxn modelId="{51DDF32B-D583-438B-81D3-7A72AF839591}" type="presParOf" srcId="{2E649007-DCA0-4847-A58E-F15F17D0CC17}" destId="{E558EB65-0399-4588-8DB3-72C29AAFE62C}" srcOrd="2" destOrd="0" presId="urn:microsoft.com/office/officeart/2005/8/layout/cycle8"/>
    <dgm:cxn modelId="{2F92691F-7B3D-433E-9FC2-75AC3F7E126C}" type="presParOf" srcId="{2E649007-DCA0-4847-A58E-F15F17D0CC17}" destId="{E0D56DCE-BDC6-4BE5-8513-23E1AB87C316}" srcOrd="3" destOrd="0" presId="urn:microsoft.com/office/officeart/2005/8/layout/cycle8"/>
    <dgm:cxn modelId="{8158908E-0731-4835-B5A5-864DB10C54F2}" type="presParOf" srcId="{2E649007-DCA0-4847-A58E-F15F17D0CC17}" destId="{977333C9-3A87-4912-B6EB-C4CCBAEC8379}" srcOrd="4" destOrd="0" presId="urn:microsoft.com/office/officeart/2005/8/layout/cycle8"/>
    <dgm:cxn modelId="{FD408486-A0F2-448A-B349-78DA39BCE618}" type="presParOf" srcId="{2E649007-DCA0-4847-A58E-F15F17D0CC17}" destId="{1B07FFAA-98A8-4D13-A413-D392C31D964E}" srcOrd="5" destOrd="0" presId="urn:microsoft.com/office/officeart/2005/8/layout/cycle8"/>
    <dgm:cxn modelId="{1790123C-D3C8-4455-A999-3C858AAE6D8D}" type="presParOf" srcId="{2E649007-DCA0-4847-A58E-F15F17D0CC17}" destId="{89FE95EA-AB33-4E51-B732-1B93328A4322}" srcOrd="6" destOrd="0" presId="urn:microsoft.com/office/officeart/2005/8/layout/cycle8"/>
    <dgm:cxn modelId="{A2880446-602E-417A-A90E-27900DF42787}" type="presParOf" srcId="{2E649007-DCA0-4847-A58E-F15F17D0CC17}" destId="{4167C293-CB51-43D4-B90E-367B273EA939}" srcOrd="7" destOrd="0" presId="urn:microsoft.com/office/officeart/2005/8/layout/cycle8"/>
    <dgm:cxn modelId="{47E383E0-994A-4997-9565-BF65D07EFB49}" type="presParOf" srcId="{2E649007-DCA0-4847-A58E-F15F17D0CC17}" destId="{55007F14-3449-4B16-ADBB-1E96656D495F}" srcOrd="8" destOrd="0" presId="urn:microsoft.com/office/officeart/2005/8/layout/cycle8"/>
    <dgm:cxn modelId="{D550FD04-94B4-415F-A8E5-4C3725F78716}" type="presParOf" srcId="{2E649007-DCA0-4847-A58E-F15F17D0CC17}" destId="{0398CD3E-1F61-462A-813C-3C9F8CA60F11}" srcOrd="9" destOrd="0" presId="urn:microsoft.com/office/officeart/2005/8/layout/cycle8"/>
    <dgm:cxn modelId="{B36AD859-E050-4CE5-9ED9-475DD973187A}" type="presParOf" srcId="{2E649007-DCA0-4847-A58E-F15F17D0CC17}" destId="{99BEF29A-0983-4AC4-8726-ED23B6F122D2}" srcOrd="10" destOrd="0" presId="urn:microsoft.com/office/officeart/2005/8/layout/cycle8"/>
    <dgm:cxn modelId="{558903B8-F212-4788-B249-F81550BDD630}" type="presParOf" srcId="{2E649007-DCA0-4847-A58E-F15F17D0CC17}" destId="{A5241295-A958-4CB4-B6CF-B64B96999B77}" srcOrd="11" destOrd="0" presId="urn:microsoft.com/office/officeart/2005/8/layout/cycle8"/>
    <dgm:cxn modelId="{6F7D58D7-C02B-472A-AF34-2B04A8DAA179}" type="presParOf" srcId="{2E649007-DCA0-4847-A58E-F15F17D0CC17}" destId="{F790447A-F4F9-4EB2-BA2F-09FD4315EB5D}" srcOrd="12" destOrd="0" presId="urn:microsoft.com/office/officeart/2005/8/layout/cycle8"/>
    <dgm:cxn modelId="{F72FD60C-DDE6-49B4-8CDD-7B0249258B7B}" type="presParOf" srcId="{2E649007-DCA0-4847-A58E-F15F17D0CC17}" destId="{8C763D07-4B4D-4113-8F99-4F59152612F6}" srcOrd="13" destOrd="0" presId="urn:microsoft.com/office/officeart/2005/8/layout/cycle8"/>
    <dgm:cxn modelId="{80B29BB6-2BA1-44B9-9164-17D3E9C7CC53}" type="presParOf" srcId="{2E649007-DCA0-4847-A58E-F15F17D0CC17}" destId="{A0DF6E0A-9756-47D5-B10C-2AB352B6643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38E3B-C5AE-49CD-9D33-1E62BBDC226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D8EC356-A067-47CA-808F-432A1D2E3175}">
      <dgm:prSet phldrT="[Texto]"/>
      <dgm:spPr/>
      <dgm:t>
        <a:bodyPr/>
        <a:lstStyle/>
        <a:p>
          <a:r>
            <a:rPr lang="pt-BR" dirty="0" smtClean="0"/>
            <a:t>DCNT</a:t>
          </a:r>
          <a:endParaRPr lang="pt-BR" dirty="0"/>
        </a:p>
      </dgm:t>
    </dgm:pt>
    <dgm:pt modelId="{C82662C9-A94C-4663-9CBB-F7738071E13F}" type="parTrans" cxnId="{02A81972-934C-48D8-B6C0-3DA815BD380B}">
      <dgm:prSet/>
      <dgm:spPr/>
      <dgm:t>
        <a:bodyPr/>
        <a:lstStyle/>
        <a:p>
          <a:endParaRPr lang="pt-BR"/>
        </a:p>
      </dgm:t>
    </dgm:pt>
    <dgm:pt modelId="{D72E9FC4-D6C0-40A5-8F82-7A18B6433DB6}" type="sibTrans" cxnId="{02A81972-934C-48D8-B6C0-3DA815BD380B}">
      <dgm:prSet/>
      <dgm:spPr/>
      <dgm:t>
        <a:bodyPr/>
        <a:lstStyle/>
        <a:p>
          <a:endParaRPr lang="pt-BR"/>
        </a:p>
      </dgm:t>
    </dgm:pt>
    <dgm:pt modelId="{EE7C1D84-73C6-478F-AD66-50FAB96A331A}">
      <dgm:prSet phldrT="[Texto]"/>
      <dgm:spPr/>
      <dgm:t>
        <a:bodyPr/>
        <a:lstStyle/>
        <a:p>
          <a:r>
            <a:rPr lang="pt-BR" dirty="0" smtClean="0"/>
            <a:t>DIETA</a:t>
          </a:r>
          <a:endParaRPr lang="pt-BR" dirty="0"/>
        </a:p>
      </dgm:t>
    </dgm:pt>
    <dgm:pt modelId="{48F13C51-523A-4A85-B3B3-4EDBBE674434}" type="parTrans" cxnId="{B83C1B32-5135-4AEF-8DB8-5B92309895D7}">
      <dgm:prSet/>
      <dgm:spPr/>
      <dgm:t>
        <a:bodyPr/>
        <a:lstStyle/>
        <a:p>
          <a:endParaRPr lang="pt-BR"/>
        </a:p>
      </dgm:t>
    </dgm:pt>
    <dgm:pt modelId="{F0A1FF48-98A3-4B2C-B513-B5AEF3B29F13}" type="sibTrans" cxnId="{B83C1B32-5135-4AEF-8DB8-5B92309895D7}">
      <dgm:prSet/>
      <dgm:spPr/>
      <dgm:t>
        <a:bodyPr/>
        <a:lstStyle/>
        <a:p>
          <a:endParaRPr lang="pt-BR"/>
        </a:p>
      </dgm:t>
    </dgm:pt>
    <dgm:pt modelId="{DDBFC198-6920-4F7D-9D30-08C33B5A113B}">
      <dgm:prSet phldrT="[Texto]"/>
      <dgm:spPr/>
      <dgm:t>
        <a:bodyPr/>
        <a:lstStyle/>
        <a:p>
          <a:r>
            <a:rPr lang="pt-BR" dirty="0" smtClean="0"/>
            <a:t>TABACO</a:t>
          </a:r>
          <a:endParaRPr lang="pt-BR" dirty="0"/>
        </a:p>
      </dgm:t>
    </dgm:pt>
    <dgm:pt modelId="{4E264C17-3709-4724-8A4E-EEDD30B9BB2D}" type="parTrans" cxnId="{9EC4A32D-A21E-4C1B-BBF6-A222334B0556}">
      <dgm:prSet/>
      <dgm:spPr/>
      <dgm:t>
        <a:bodyPr/>
        <a:lstStyle/>
        <a:p>
          <a:endParaRPr lang="pt-BR"/>
        </a:p>
      </dgm:t>
    </dgm:pt>
    <dgm:pt modelId="{3862346E-D648-4E1E-A839-6E8F1593B933}" type="sibTrans" cxnId="{9EC4A32D-A21E-4C1B-BBF6-A222334B0556}">
      <dgm:prSet/>
      <dgm:spPr/>
      <dgm:t>
        <a:bodyPr/>
        <a:lstStyle/>
        <a:p>
          <a:endParaRPr lang="pt-BR"/>
        </a:p>
      </dgm:t>
    </dgm:pt>
    <dgm:pt modelId="{F32392E1-1B59-49E8-8329-71DD51A40CD3}">
      <dgm:prSet phldrT="[Texto]"/>
      <dgm:spPr/>
      <dgm:t>
        <a:bodyPr/>
        <a:lstStyle/>
        <a:p>
          <a:r>
            <a:rPr lang="pt-BR" dirty="0" smtClean="0"/>
            <a:t>ALCOOL</a:t>
          </a:r>
          <a:endParaRPr lang="pt-BR" dirty="0"/>
        </a:p>
      </dgm:t>
    </dgm:pt>
    <dgm:pt modelId="{9DEE5334-E276-44D9-8EE0-B92E88072514}" type="parTrans" cxnId="{82D0F849-D102-40D9-ABA1-1D7AA6AD6298}">
      <dgm:prSet/>
      <dgm:spPr/>
      <dgm:t>
        <a:bodyPr/>
        <a:lstStyle/>
        <a:p>
          <a:endParaRPr lang="pt-BR"/>
        </a:p>
      </dgm:t>
    </dgm:pt>
    <dgm:pt modelId="{11494C67-B56B-4696-B53C-C1A782A5F516}" type="sibTrans" cxnId="{82D0F849-D102-40D9-ABA1-1D7AA6AD6298}">
      <dgm:prSet/>
      <dgm:spPr/>
      <dgm:t>
        <a:bodyPr/>
        <a:lstStyle/>
        <a:p>
          <a:endParaRPr lang="pt-BR"/>
        </a:p>
      </dgm:t>
    </dgm:pt>
    <dgm:pt modelId="{02BA5268-CF8C-4417-8A04-E1E30255FA3E}" type="asst">
      <dgm:prSet phldrT="[Texto]"/>
      <dgm:spPr/>
      <dgm:t>
        <a:bodyPr/>
        <a:lstStyle/>
        <a:p>
          <a:r>
            <a:rPr lang="pt-BR" smtClean="0"/>
            <a:t>Atividade Física</a:t>
          </a:r>
          <a:endParaRPr lang="pt-BR" dirty="0"/>
        </a:p>
      </dgm:t>
    </dgm:pt>
    <dgm:pt modelId="{694F3396-D55B-46E4-8AA3-0AB375395BAA}" type="sibTrans" cxnId="{087F6CF6-5F3D-42A3-9190-2C8B064C36A6}">
      <dgm:prSet/>
      <dgm:spPr/>
      <dgm:t>
        <a:bodyPr/>
        <a:lstStyle/>
        <a:p>
          <a:endParaRPr lang="pt-BR"/>
        </a:p>
      </dgm:t>
    </dgm:pt>
    <dgm:pt modelId="{95E6AA84-134D-42BB-913F-7894114DB6E0}" type="parTrans" cxnId="{087F6CF6-5F3D-42A3-9190-2C8B064C36A6}">
      <dgm:prSet/>
      <dgm:spPr/>
      <dgm:t>
        <a:bodyPr/>
        <a:lstStyle/>
        <a:p>
          <a:endParaRPr lang="pt-BR"/>
        </a:p>
      </dgm:t>
    </dgm:pt>
    <dgm:pt modelId="{7ADEA832-0D11-4B55-AF4B-CA3D0D04D7F0}" type="pres">
      <dgm:prSet presAssocID="{6C638E3B-C5AE-49CD-9D33-1E62BBDC226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F562DBA-3EE8-4EA8-A6D9-95266C59A341}" type="pres">
      <dgm:prSet presAssocID="{2D8EC356-A067-47CA-808F-432A1D2E3175}" presName="hierRoot1" presStyleCnt="0">
        <dgm:presLayoutVars>
          <dgm:hierBranch val="init"/>
        </dgm:presLayoutVars>
      </dgm:prSet>
      <dgm:spPr/>
    </dgm:pt>
    <dgm:pt modelId="{3B148708-411C-447C-8BA9-86F9AAC29605}" type="pres">
      <dgm:prSet presAssocID="{2D8EC356-A067-47CA-808F-432A1D2E3175}" presName="rootComposite1" presStyleCnt="0"/>
      <dgm:spPr/>
    </dgm:pt>
    <dgm:pt modelId="{8CA9FEFA-ADCE-4875-BC3A-06A00B88DE60}" type="pres">
      <dgm:prSet presAssocID="{2D8EC356-A067-47CA-808F-432A1D2E317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DB6A72-59C7-4C46-8819-AF4419F77ED4}" type="pres">
      <dgm:prSet presAssocID="{2D8EC356-A067-47CA-808F-432A1D2E3175}" presName="topArc1" presStyleLbl="parChTrans1D1" presStyleIdx="0" presStyleCnt="10"/>
      <dgm:spPr/>
    </dgm:pt>
    <dgm:pt modelId="{516DA9A9-6DC0-423D-A676-70FE8C799276}" type="pres">
      <dgm:prSet presAssocID="{2D8EC356-A067-47CA-808F-432A1D2E3175}" presName="bottomArc1" presStyleLbl="parChTrans1D1" presStyleIdx="1" presStyleCnt="10"/>
      <dgm:spPr/>
    </dgm:pt>
    <dgm:pt modelId="{A0055B2C-BD09-4512-97B8-D40F2C32A094}" type="pres">
      <dgm:prSet presAssocID="{2D8EC356-A067-47CA-808F-432A1D2E3175}" presName="topConnNode1" presStyleLbl="node1" presStyleIdx="0" presStyleCnt="0"/>
      <dgm:spPr/>
      <dgm:t>
        <a:bodyPr/>
        <a:lstStyle/>
        <a:p>
          <a:endParaRPr lang="pt-BR"/>
        </a:p>
      </dgm:t>
    </dgm:pt>
    <dgm:pt modelId="{5E08E819-7C03-4C14-92E0-80F31550216F}" type="pres">
      <dgm:prSet presAssocID="{2D8EC356-A067-47CA-808F-432A1D2E3175}" presName="hierChild2" presStyleCnt="0"/>
      <dgm:spPr/>
    </dgm:pt>
    <dgm:pt modelId="{D3344C42-10D5-4706-9390-359702B1DB9F}" type="pres">
      <dgm:prSet presAssocID="{48F13C51-523A-4A85-B3B3-4EDBBE674434}" presName="Name28" presStyleLbl="parChTrans1D2" presStyleIdx="0" presStyleCnt="4"/>
      <dgm:spPr/>
      <dgm:t>
        <a:bodyPr/>
        <a:lstStyle/>
        <a:p>
          <a:endParaRPr lang="pt-BR"/>
        </a:p>
      </dgm:t>
    </dgm:pt>
    <dgm:pt modelId="{FB5BF435-CB36-44BD-9C5C-87275D61010D}" type="pres">
      <dgm:prSet presAssocID="{EE7C1D84-73C6-478F-AD66-50FAB96A331A}" presName="hierRoot2" presStyleCnt="0">
        <dgm:presLayoutVars>
          <dgm:hierBranch val="init"/>
        </dgm:presLayoutVars>
      </dgm:prSet>
      <dgm:spPr/>
    </dgm:pt>
    <dgm:pt modelId="{FE4F2DB0-A54E-4043-B628-9BA70B5881AC}" type="pres">
      <dgm:prSet presAssocID="{EE7C1D84-73C6-478F-AD66-50FAB96A331A}" presName="rootComposite2" presStyleCnt="0"/>
      <dgm:spPr/>
    </dgm:pt>
    <dgm:pt modelId="{73F632FD-5AAE-4235-B064-603BE50D4DE1}" type="pres">
      <dgm:prSet presAssocID="{EE7C1D84-73C6-478F-AD66-50FAB96A33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4425EA-28C5-49EF-9EFE-73A2750D093F}" type="pres">
      <dgm:prSet presAssocID="{EE7C1D84-73C6-478F-AD66-50FAB96A331A}" presName="topArc2" presStyleLbl="parChTrans1D1" presStyleIdx="2" presStyleCnt="10"/>
      <dgm:spPr/>
    </dgm:pt>
    <dgm:pt modelId="{C3CCE887-B536-4A6D-904C-FFBE846CBB4D}" type="pres">
      <dgm:prSet presAssocID="{EE7C1D84-73C6-478F-AD66-50FAB96A331A}" presName="bottomArc2" presStyleLbl="parChTrans1D1" presStyleIdx="3" presStyleCnt="10"/>
      <dgm:spPr/>
    </dgm:pt>
    <dgm:pt modelId="{D6BB1507-775A-4093-BFD1-60647C7D49E8}" type="pres">
      <dgm:prSet presAssocID="{EE7C1D84-73C6-478F-AD66-50FAB96A331A}" presName="topConnNode2" presStyleLbl="node2" presStyleIdx="0" presStyleCnt="0"/>
      <dgm:spPr/>
      <dgm:t>
        <a:bodyPr/>
        <a:lstStyle/>
        <a:p>
          <a:endParaRPr lang="pt-BR"/>
        </a:p>
      </dgm:t>
    </dgm:pt>
    <dgm:pt modelId="{13921E48-7BD8-401F-BAE8-0F757803B289}" type="pres">
      <dgm:prSet presAssocID="{EE7C1D84-73C6-478F-AD66-50FAB96A331A}" presName="hierChild4" presStyleCnt="0"/>
      <dgm:spPr/>
    </dgm:pt>
    <dgm:pt modelId="{27FC2C2B-0047-4B4A-9152-FCA2842CD7DE}" type="pres">
      <dgm:prSet presAssocID="{EE7C1D84-73C6-478F-AD66-50FAB96A331A}" presName="hierChild5" presStyleCnt="0"/>
      <dgm:spPr/>
    </dgm:pt>
    <dgm:pt modelId="{A60C0077-ED8B-4DB9-99CD-67A6B115B512}" type="pres">
      <dgm:prSet presAssocID="{4E264C17-3709-4724-8A4E-EEDD30B9BB2D}" presName="Name28" presStyleLbl="parChTrans1D2" presStyleIdx="1" presStyleCnt="4"/>
      <dgm:spPr/>
      <dgm:t>
        <a:bodyPr/>
        <a:lstStyle/>
        <a:p>
          <a:endParaRPr lang="pt-BR"/>
        </a:p>
      </dgm:t>
    </dgm:pt>
    <dgm:pt modelId="{0B5D3235-3A40-4D88-9DD5-7FDF4EA6B369}" type="pres">
      <dgm:prSet presAssocID="{DDBFC198-6920-4F7D-9D30-08C33B5A113B}" presName="hierRoot2" presStyleCnt="0">
        <dgm:presLayoutVars>
          <dgm:hierBranch val="init"/>
        </dgm:presLayoutVars>
      </dgm:prSet>
      <dgm:spPr/>
    </dgm:pt>
    <dgm:pt modelId="{D09E6F6D-FF9F-415D-8FA5-8771E6C009EB}" type="pres">
      <dgm:prSet presAssocID="{DDBFC198-6920-4F7D-9D30-08C33B5A113B}" presName="rootComposite2" presStyleCnt="0"/>
      <dgm:spPr/>
    </dgm:pt>
    <dgm:pt modelId="{245FFF27-6AF6-43E2-BE7B-F65000DE001B}" type="pres">
      <dgm:prSet presAssocID="{DDBFC198-6920-4F7D-9D30-08C33B5A113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2A5A0A-0D15-4FFE-9582-B24B7E7BA9A3}" type="pres">
      <dgm:prSet presAssocID="{DDBFC198-6920-4F7D-9D30-08C33B5A113B}" presName="topArc2" presStyleLbl="parChTrans1D1" presStyleIdx="4" presStyleCnt="10"/>
      <dgm:spPr/>
    </dgm:pt>
    <dgm:pt modelId="{4E30B6BF-FF5F-4C91-8320-CB9F74FB9D9E}" type="pres">
      <dgm:prSet presAssocID="{DDBFC198-6920-4F7D-9D30-08C33B5A113B}" presName="bottomArc2" presStyleLbl="parChTrans1D1" presStyleIdx="5" presStyleCnt="10"/>
      <dgm:spPr/>
    </dgm:pt>
    <dgm:pt modelId="{3D658E7A-33B4-4C46-BB9F-8D3C7D2C47D6}" type="pres">
      <dgm:prSet presAssocID="{DDBFC198-6920-4F7D-9D30-08C33B5A113B}" presName="topConnNode2" presStyleLbl="node2" presStyleIdx="0" presStyleCnt="0"/>
      <dgm:spPr/>
      <dgm:t>
        <a:bodyPr/>
        <a:lstStyle/>
        <a:p>
          <a:endParaRPr lang="pt-BR"/>
        </a:p>
      </dgm:t>
    </dgm:pt>
    <dgm:pt modelId="{EEE63CEB-7DC9-47B5-B7DA-193AB10E5C0E}" type="pres">
      <dgm:prSet presAssocID="{DDBFC198-6920-4F7D-9D30-08C33B5A113B}" presName="hierChild4" presStyleCnt="0"/>
      <dgm:spPr/>
    </dgm:pt>
    <dgm:pt modelId="{E636C942-6443-4E6B-A576-A91E2ADFF67D}" type="pres">
      <dgm:prSet presAssocID="{DDBFC198-6920-4F7D-9D30-08C33B5A113B}" presName="hierChild5" presStyleCnt="0"/>
      <dgm:spPr/>
    </dgm:pt>
    <dgm:pt modelId="{B0BE46D3-F63B-430A-8421-2EED2268707E}" type="pres">
      <dgm:prSet presAssocID="{9DEE5334-E276-44D9-8EE0-B92E88072514}" presName="Name28" presStyleLbl="parChTrans1D2" presStyleIdx="2" presStyleCnt="4"/>
      <dgm:spPr/>
      <dgm:t>
        <a:bodyPr/>
        <a:lstStyle/>
        <a:p>
          <a:endParaRPr lang="pt-BR"/>
        </a:p>
      </dgm:t>
    </dgm:pt>
    <dgm:pt modelId="{8D84C03B-22E6-4691-95DA-CA6994BEAFBD}" type="pres">
      <dgm:prSet presAssocID="{F32392E1-1B59-49E8-8329-71DD51A40CD3}" presName="hierRoot2" presStyleCnt="0">
        <dgm:presLayoutVars>
          <dgm:hierBranch val="init"/>
        </dgm:presLayoutVars>
      </dgm:prSet>
      <dgm:spPr/>
    </dgm:pt>
    <dgm:pt modelId="{B12A73F3-2696-4F65-B88E-D7B9336902A9}" type="pres">
      <dgm:prSet presAssocID="{F32392E1-1B59-49E8-8329-71DD51A40CD3}" presName="rootComposite2" presStyleCnt="0"/>
      <dgm:spPr/>
    </dgm:pt>
    <dgm:pt modelId="{B1C298AD-7C02-459D-A508-4BB46BCCC8CF}" type="pres">
      <dgm:prSet presAssocID="{F32392E1-1B59-49E8-8329-71DD51A40CD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B67F4F-3700-435B-B311-7FD5914F3A04}" type="pres">
      <dgm:prSet presAssocID="{F32392E1-1B59-49E8-8329-71DD51A40CD3}" presName="topArc2" presStyleLbl="parChTrans1D1" presStyleIdx="6" presStyleCnt="10"/>
      <dgm:spPr/>
    </dgm:pt>
    <dgm:pt modelId="{7FD77078-31DC-4094-AB2C-3E204A3A8225}" type="pres">
      <dgm:prSet presAssocID="{F32392E1-1B59-49E8-8329-71DD51A40CD3}" presName="bottomArc2" presStyleLbl="parChTrans1D1" presStyleIdx="7" presStyleCnt="10"/>
      <dgm:spPr/>
    </dgm:pt>
    <dgm:pt modelId="{B67379C1-38F6-42F9-9D55-E9A92050339E}" type="pres">
      <dgm:prSet presAssocID="{F32392E1-1B59-49E8-8329-71DD51A40CD3}" presName="topConnNode2" presStyleLbl="node2" presStyleIdx="0" presStyleCnt="0"/>
      <dgm:spPr/>
      <dgm:t>
        <a:bodyPr/>
        <a:lstStyle/>
        <a:p>
          <a:endParaRPr lang="pt-BR"/>
        </a:p>
      </dgm:t>
    </dgm:pt>
    <dgm:pt modelId="{4E9DE662-1A58-475D-A42B-BC608415403C}" type="pres">
      <dgm:prSet presAssocID="{F32392E1-1B59-49E8-8329-71DD51A40CD3}" presName="hierChild4" presStyleCnt="0"/>
      <dgm:spPr/>
    </dgm:pt>
    <dgm:pt modelId="{EB9E6398-CD05-4647-834E-F097F30D42F0}" type="pres">
      <dgm:prSet presAssocID="{F32392E1-1B59-49E8-8329-71DD51A40CD3}" presName="hierChild5" presStyleCnt="0"/>
      <dgm:spPr/>
    </dgm:pt>
    <dgm:pt modelId="{67E8D87E-728B-451F-A643-CD762BE7D5B0}" type="pres">
      <dgm:prSet presAssocID="{2D8EC356-A067-47CA-808F-432A1D2E3175}" presName="hierChild3" presStyleCnt="0"/>
      <dgm:spPr/>
    </dgm:pt>
    <dgm:pt modelId="{F3E8E7B4-17AB-47E6-AFE3-DD96D5E6D7E7}" type="pres">
      <dgm:prSet presAssocID="{95E6AA84-134D-42BB-913F-7894114DB6E0}" presName="Name101" presStyleLbl="parChTrans1D2" presStyleIdx="3" presStyleCnt="4"/>
      <dgm:spPr/>
      <dgm:t>
        <a:bodyPr/>
        <a:lstStyle/>
        <a:p>
          <a:endParaRPr lang="pt-BR"/>
        </a:p>
      </dgm:t>
    </dgm:pt>
    <dgm:pt modelId="{9967F3DB-F210-4526-BF92-E865D32546CB}" type="pres">
      <dgm:prSet presAssocID="{02BA5268-CF8C-4417-8A04-E1E30255FA3E}" presName="hierRoot3" presStyleCnt="0">
        <dgm:presLayoutVars>
          <dgm:hierBranch val="init"/>
        </dgm:presLayoutVars>
      </dgm:prSet>
      <dgm:spPr/>
    </dgm:pt>
    <dgm:pt modelId="{07113EC5-9C6F-4308-B1B8-1B1158C13A99}" type="pres">
      <dgm:prSet presAssocID="{02BA5268-CF8C-4417-8A04-E1E30255FA3E}" presName="rootComposite3" presStyleCnt="0"/>
      <dgm:spPr/>
    </dgm:pt>
    <dgm:pt modelId="{703BFDD4-549D-4BD2-8995-8C715F788B39}" type="pres">
      <dgm:prSet presAssocID="{02BA5268-CF8C-4417-8A04-E1E30255FA3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4DFE086-7E15-435C-9988-8B574A0A1128}" type="pres">
      <dgm:prSet presAssocID="{02BA5268-CF8C-4417-8A04-E1E30255FA3E}" presName="topArc3" presStyleLbl="parChTrans1D1" presStyleIdx="8" presStyleCnt="10"/>
      <dgm:spPr/>
    </dgm:pt>
    <dgm:pt modelId="{2FE9E42F-E87E-454E-8B37-DF6580962F10}" type="pres">
      <dgm:prSet presAssocID="{02BA5268-CF8C-4417-8A04-E1E30255FA3E}" presName="bottomArc3" presStyleLbl="parChTrans1D1" presStyleIdx="9" presStyleCnt="10"/>
      <dgm:spPr/>
    </dgm:pt>
    <dgm:pt modelId="{14BFB0E3-6ECE-4178-8FF6-5ECA0C69E454}" type="pres">
      <dgm:prSet presAssocID="{02BA5268-CF8C-4417-8A04-E1E30255FA3E}" presName="topConnNode3" presStyleLbl="asst1" presStyleIdx="0" presStyleCnt="0"/>
      <dgm:spPr/>
      <dgm:t>
        <a:bodyPr/>
        <a:lstStyle/>
        <a:p>
          <a:endParaRPr lang="pt-BR"/>
        </a:p>
      </dgm:t>
    </dgm:pt>
    <dgm:pt modelId="{05D254E4-EAD7-4F11-BC8F-37699332316B}" type="pres">
      <dgm:prSet presAssocID="{02BA5268-CF8C-4417-8A04-E1E30255FA3E}" presName="hierChild6" presStyleCnt="0"/>
      <dgm:spPr/>
    </dgm:pt>
    <dgm:pt modelId="{E5C58F30-68DB-472C-8801-301742101C52}" type="pres">
      <dgm:prSet presAssocID="{02BA5268-CF8C-4417-8A04-E1E30255FA3E}" presName="hierChild7" presStyleCnt="0"/>
      <dgm:spPr/>
    </dgm:pt>
  </dgm:ptLst>
  <dgm:cxnLst>
    <dgm:cxn modelId="{DB64382F-0096-4559-9424-A038CF98DBC2}" type="presOf" srcId="{02BA5268-CF8C-4417-8A04-E1E30255FA3E}" destId="{703BFDD4-549D-4BD2-8995-8C715F788B39}" srcOrd="0" destOrd="0" presId="urn:microsoft.com/office/officeart/2008/layout/HalfCircleOrganizationChart"/>
    <dgm:cxn modelId="{FA766CB5-8612-44EC-A454-A6891BFEAE3C}" type="presOf" srcId="{95E6AA84-134D-42BB-913F-7894114DB6E0}" destId="{F3E8E7B4-17AB-47E6-AFE3-DD96D5E6D7E7}" srcOrd="0" destOrd="0" presId="urn:microsoft.com/office/officeart/2008/layout/HalfCircleOrganizationChart"/>
    <dgm:cxn modelId="{9DA39501-D588-41E5-92F9-5EE9674E01DE}" type="presOf" srcId="{DDBFC198-6920-4F7D-9D30-08C33B5A113B}" destId="{3D658E7A-33B4-4C46-BB9F-8D3C7D2C47D6}" srcOrd="1" destOrd="0" presId="urn:microsoft.com/office/officeart/2008/layout/HalfCircleOrganizationChart"/>
    <dgm:cxn modelId="{02A81972-934C-48D8-B6C0-3DA815BD380B}" srcId="{6C638E3B-C5AE-49CD-9D33-1E62BBDC2265}" destId="{2D8EC356-A067-47CA-808F-432A1D2E3175}" srcOrd="0" destOrd="0" parTransId="{C82662C9-A94C-4663-9CBB-F7738071E13F}" sibTransId="{D72E9FC4-D6C0-40A5-8F82-7A18B6433DB6}"/>
    <dgm:cxn modelId="{C3F2A3AC-AFC4-4DCF-9487-9E200C7A5447}" type="presOf" srcId="{F32392E1-1B59-49E8-8329-71DD51A40CD3}" destId="{B67379C1-38F6-42F9-9D55-E9A92050339E}" srcOrd="1" destOrd="0" presId="urn:microsoft.com/office/officeart/2008/layout/HalfCircleOrganizationChart"/>
    <dgm:cxn modelId="{FCB1C2B4-706D-4F79-833C-6E53257AF18E}" type="presOf" srcId="{02BA5268-CF8C-4417-8A04-E1E30255FA3E}" destId="{14BFB0E3-6ECE-4178-8FF6-5ECA0C69E454}" srcOrd="1" destOrd="0" presId="urn:microsoft.com/office/officeart/2008/layout/HalfCircleOrganizationChart"/>
    <dgm:cxn modelId="{0B1247FE-1641-44F6-8CFB-B93907E4DB8E}" type="presOf" srcId="{DDBFC198-6920-4F7D-9D30-08C33B5A113B}" destId="{245FFF27-6AF6-43E2-BE7B-F65000DE001B}" srcOrd="0" destOrd="0" presId="urn:microsoft.com/office/officeart/2008/layout/HalfCircleOrganizationChart"/>
    <dgm:cxn modelId="{523AA69F-38CC-42E1-A880-FD492848E047}" type="presOf" srcId="{9DEE5334-E276-44D9-8EE0-B92E88072514}" destId="{B0BE46D3-F63B-430A-8421-2EED2268707E}" srcOrd="0" destOrd="0" presId="urn:microsoft.com/office/officeart/2008/layout/HalfCircleOrganizationChart"/>
    <dgm:cxn modelId="{82D0F849-D102-40D9-ABA1-1D7AA6AD6298}" srcId="{2D8EC356-A067-47CA-808F-432A1D2E3175}" destId="{F32392E1-1B59-49E8-8329-71DD51A40CD3}" srcOrd="3" destOrd="0" parTransId="{9DEE5334-E276-44D9-8EE0-B92E88072514}" sibTransId="{11494C67-B56B-4696-B53C-C1A782A5F516}"/>
    <dgm:cxn modelId="{48ECD90A-85DF-473E-BA0B-E03DDBCFFAD3}" type="presOf" srcId="{4E264C17-3709-4724-8A4E-EEDD30B9BB2D}" destId="{A60C0077-ED8B-4DB9-99CD-67A6B115B512}" srcOrd="0" destOrd="0" presId="urn:microsoft.com/office/officeart/2008/layout/HalfCircleOrganizationChart"/>
    <dgm:cxn modelId="{5956C69D-DE52-46C1-BB6E-0C7DF54CE62C}" type="presOf" srcId="{EE7C1D84-73C6-478F-AD66-50FAB96A331A}" destId="{D6BB1507-775A-4093-BFD1-60647C7D49E8}" srcOrd="1" destOrd="0" presId="urn:microsoft.com/office/officeart/2008/layout/HalfCircleOrganizationChart"/>
    <dgm:cxn modelId="{9EC4A32D-A21E-4C1B-BBF6-A222334B0556}" srcId="{2D8EC356-A067-47CA-808F-432A1D2E3175}" destId="{DDBFC198-6920-4F7D-9D30-08C33B5A113B}" srcOrd="2" destOrd="0" parTransId="{4E264C17-3709-4724-8A4E-EEDD30B9BB2D}" sibTransId="{3862346E-D648-4E1E-A839-6E8F1593B933}"/>
    <dgm:cxn modelId="{3D898697-12EE-4665-901A-A71437BF6AA5}" type="presOf" srcId="{EE7C1D84-73C6-478F-AD66-50FAB96A331A}" destId="{73F632FD-5AAE-4235-B064-603BE50D4DE1}" srcOrd="0" destOrd="0" presId="urn:microsoft.com/office/officeart/2008/layout/HalfCircleOrganizationChart"/>
    <dgm:cxn modelId="{B7774FAB-ACBC-4902-8655-3AA7293E43D5}" type="presOf" srcId="{48F13C51-523A-4A85-B3B3-4EDBBE674434}" destId="{D3344C42-10D5-4706-9390-359702B1DB9F}" srcOrd="0" destOrd="0" presId="urn:microsoft.com/office/officeart/2008/layout/HalfCircleOrganizationChart"/>
    <dgm:cxn modelId="{087F6CF6-5F3D-42A3-9190-2C8B064C36A6}" srcId="{2D8EC356-A067-47CA-808F-432A1D2E3175}" destId="{02BA5268-CF8C-4417-8A04-E1E30255FA3E}" srcOrd="0" destOrd="0" parTransId="{95E6AA84-134D-42BB-913F-7894114DB6E0}" sibTransId="{694F3396-D55B-46E4-8AA3-0AB375395BAA}"/>
    <dgm:cxn modelId="{09C5AB83-AC26-4567-80C5-15B5916B4459}" type="presOf" srcId="{2D8EC356-A067-47CA-808F-432A1D2E3175}" destId="{A0055B2C-BD09-4512-97B8-D40F2C32A094}" srcOrd="1" destOrd="0" presId="urn:microsoft.com/office/officeart/2008/layout/HalfCircleOrganizationChart"/>
    <dgm:cxn modelId="{C43911C5-C736-424E-84DA-76EC15591595}" type="presOf" srcId="{2D8EC356-A067-47CA-808F-432A1D2E3175}" destId="{8CA9FEFA-ADCE-4875-BC3A-06A00B88DE60}" srcOrd="0" destOrd="0" presId="urn:microsoft.com/office/officeart/2008/layout/HalfCircleOrganizationChart"/>
    <dgm:cxn modelId="{B83C1B32-5135-4AEF-8DB8-5B92309895D7}" srcId="{2D8EC356-A067-47CA-808F-432A1D2E3175}" destId="{EE7C1D84-73C6-478F-AD66-50FAB96A331A}" srcOrd="1" destOrd="0" parTransId="{48F13C51-523A-4A85-B3B3-4EDBBE674434}" sibTransId="{F0A1FF48-98A3-4B2C-B513-B5AEF3B29F13}"/>
    <dgm:cxn modelId="{3E62D155-FC77-4D8F-BDCB-D80D143A8BC0}" type="presOf" srcId="{F32392E1-1B59-49E8-8329-71DD51A40CD3}" destId="{B1C298AD-7C02-459D-A508-4BB46BCCC8CF}" srcOrd="0" destOrd="0" presId="urn:microsoft.com/office/officeart/2008/layout/HalfCircleOrganizationChart"/>
    <dgm:cxn modelId="{1571E2B7-2121-43F8-80C0-366196C2806E}" type="presOf" srcId="{6C638E3B-C5AE-49CD-9D33-1E62BBDC2265}" destId="{7ADEA832-0D11-4B55-AF4B-CA3D0D04D7F0}" srcOrd="0" destOrd="0" presId="urn:microsoft.com/office/officeart/2008/layout/HalfCircleOrganizationChart"/>
    <dgm:cxn modelId="{942AE4EB-24BB-49EF-A886-611743380FEF}" type="presParOf" srcId="{7ADEA832-0D11-4B55-AF4B-CA3D0D04D7F0}" destId="{3F562DBA-3EE8-4EA8-A6D9-95266C59A341}" srcOrd="0" destOrd="0" presId="urn:microsoft.com/office/officeart/2008/layout/HalfCircleOrganizationChart"/>
    <dgm:cxn modelId="{E5914000-C4BA-4A6D-ABC2-8470BA78E919}" type="presParOf" srcId="{3F562DBA-3EE8-4EA8-A6D9-95266C59A341}" destId="{3B148708-411C-447C-8BA9-86F9AAC29605}" srcOrd="0" destOrd="0" presId="urn:microsoft.com/office/officeart/2008/layout/HalfCircleOrganizationChart"/>
    <dgm:cxn modelId="{931D8C9E-6CAE-42CD-AED9-03360204825E}" type="presParOf" srcId="{3B148708-411C-447C-8BA9-86F9AAC29605}" destId="{8CA9FEFA-ADCE-4875-BC3A-06A00B88DE60}" srcOrd="0" destOrd="0" presId="urn:microsoft.com/office/officeart/2008/layout/HalfCircleOrganizationChart"/>
    <dgm:cxn modelId="{7F3B0880-4B10-4701-A234-E43B38A71AFF}" type="presParOf" srcId="{3B148708-411C-447C-8BA9-86F9AAC29605}" destId="{DFDB6A72-59C7-4C46-8819-AF4419F77ED4}" srcOrd="1" destOrd="0" presId="urn:microsoft.com/office/officeart/2008/layout/HalfCircleOrganizationChart"/>
    <dgm:cxn modelId="{35D7CF6B-4235-4900-9E3E-B05E9BC84DE2}" type="presParOf" srcId="{3B148708-411C-447C-8BA9-86F9AAC29605}" destId="{516DA9A9-6DC0-423D-A676-70FE8C799276}" srcOrd="2" destOrd="0" presId="urn:microsoft.com/office/officeart/2008/layout/HalfCircleOrganizationChart"/>
    <dgm:cxn modelId="{2B18ACA7-C0C8-4D65-9323-7CCD1FD56EB7}" type="presParOf" srcId="{3B148708-411C-447C-8BA9-86F9AAC29605}" destId="{A0055B2C-BD09-4512-97B8-D40F2C32A094}" srcOrd="3" destOrd="0" presId="urn:microsoft.com/office/officeart/2008/layout/HalfCircleOrganizationChart"/>
    <dgm:cxn modelId="{FC9A4368-B51A-4F8B-BF42-D2688444F4C6}" type="presParOf" srcId="{3F562DBA-3EE8-4EA8-A6D9-95266C59A341}" destId="{5E08E819-7C03-4C14-92E0-80F31550216F}" srcOrd="1" destOrd="0" presId="urn:microsoft.com/office/officeart/2008/layout/HalfCircleOrganizationChart"/>
    <dgm:cxn modelId="{F13A061E-9683-40D6-A104-CC79C7F9994D}" type="presParOf" srcId="{5E08E819-7C03-4C14-92E0-80F31550216F}" destId="{D3344C42-10D5-4706-9390-359702B1DB9F}" srcOrd="0" destOrd="0" presId="urn:microsoft.com/office/officeart/2008/layout/HalfCircleOrganizationChart"/>
    <dgm:cxn modelId="{C83774E8-3D16-46DF-B2D4-158CB73FF17A}" type="presParOf" srcId="{5E08E819-7C03-4C14-92E0-80F31550216F}" destId="{FB5BF435-CB36-44BD-9C5C-87275D61010D}" srcOrd="1" destOrd="0" presId="urn:microsoft.com/office/officeart/2008/layout/HalfCircleOrganizationChart"/>
    <dgm:cxn modelId="{D8F52ED9-284A-41FB-AD5E-01F8F38DB669}" type="presParOf" srcId="{FB5BF435-CB36-44BD-9C5C-87275D61010D}" destId="{FE4F2DB0-A54E-4043-B628-9BA70B5881AC}" srcOrd="0" destOrd="0" presId="urn:microsoft.com/office/officeart/2008/layout/HalfCircleOrganizationChart"/>
    <dgm:cxn modelId="{3852758B-1CCB-464F-B86E-3F4EEC8BCA0C}" type="presParOf" srcId="{FE4F2DB0-A54E-4043-B628-9BA70B5881AC}" destId="{73F632FD-5AAE-4235-B064-603BE50D4DE1}" srcOrd="0" destOrd="0" presId="urn:microsoft.com/office/officeart/2008/layout/HalfCircleOrganizationChart"/>
    <dgm:cxn modelId="{41368379-A1B4-4ADA-8BE7-F40E53DE909A}" type="presParOf" srcId="{FE4F2DB0-A54E-4043-B628-9BA70B5881AC}" destId="{5F4425EA-28C5-49EF-9EFE-73A2750D093F}" srcOrd="1" destOrd="0" presId="urn:microsoft.com/office/officeart/2008/layout/HalfCircleOrganizationChart"/>
    <dgm:cxn modelId="{637EFF19-936D-4C4E-BACC-65105DE95AD4}" type="presParOf" srcId="{FE4F2DB0-A54E-4043-B628-9BA70B5881AC}" destId="{C3CCE887-B536-4A6D-904C-FFBE846CBB4D}" srcOrd="2" destOrd="0" presId="urn:microsoft.com/office/officeart/2008/layout/HalfCircleOrganizationChart"/>
    <dgm:cxn modelId="{C02EDEA3-1A95-495B-994E-5A526F5151D9}" type="presParOf" srcId="{FE4F2DB0-A54E-4043-B628-9BA70B5881AC}" destId="{D6BB1507-775A-4093-BFD1-60647C7D49E8}" srcOrd="3" destOrd="0" presId="urn:microsoft.com/office/officeart/2008/layout/HalfCircleOrganizationChart"/>
    <dgm:cxn modelId="{F0FD89A1-C1C4-4819-B94A-7700FB9D8962}" type="presParOf" srcId="{FB5BF435-CB36-44BD-9C5C-87275D61010D}" destId="{13921E48-7BD8-401F-BAE8-0F757803B289}" srcOrd="1" destOrd="0" presId="urn:microsoft.com/office/officeart/2008/layout/HalfCircleOrganizationChart"/>
    <dgm:cxn modelId="{7552846B-DF04-409E-B02E-D158F62CDE10}" type="presParOf" srcId="{FB5BF435-CB36-44BD-9C5C-87275D61010D}" destId="{27FC2C2B-0047-4B4A-9152-FCA2842CD7DE}" srcOrd="2" destOrd="0" presId="urn:microsoft.com/office/officeart/2008/layout/HalfCircleOrganizationChart"/>
    <dgm:cxn modelId="{DDBFDF93-2154-4700-B641-EC2624D8C508}" type="presParOf" srcId="{5E08E819-7C03-4C14-92E0-80F31550216F}" destId="{A60C0077-ED8B-4DB9-99CD-67A6B115B512}" srcOrd="2" destOrd="0" presId="urn:microsoft.com/office/officeart/2008/layout/HalfCircleOrganizationChart"/>
    <dgm:cxn modelId="{C524260A-7C26-4149-B735-5F25539AF6A9}" type="presParOf" srcId="{5E08E819-7C03-4C14-92E0-80F31550216F}" destId="{0B5D3235-3A40-4D88-9DD5-7FDF4EA6B369}" srcOrd="3" destOrd="0" presId="urn:microsoft.com/office/officeart/2008/layout/HalfCircleOrganizationChart"/>
    <dgm:cxn modelId="{4EB7BAEC-9874-492B-880A-DD04092FB3E6}" type="presParOf" srcId="{0B5D3235-3A40-4D88-9DD5-7FDF4EA6B369}" destId="{D09E6F6D-FF9F-415D-8FA5-8771E6C009EB}" srcOrd="0" destOrd="0" presId="urn:microsoft.com/office/officeart/2008/layout/HalfCircleOrganizationChart"/>
    <dgm:cxn modelId="{F6C5822A-0715-4A33-94BF-4D92F721A446}" type="presParOf" srcId="{D09E6F6D-FF9F-415D-8FA5-8771E6C009EB}" destId="{245FFF27-6AF6-43E2-BE7B-F65000DE001B}" srcOrd="0" destOrd="0" presId="urn:microsoft.com/office/officeart/2008/layout/HalfCircleOrganizationChart"/>
    <dgm:cxn modelId="{87408545-D421-4CFA-B3DB-E20B72F4A871}" type="presParOf" srcId="{D09E6F6D-FF9F-415D-8FA5-8771E6C009EB}" destId="{7F2A5A0A-0D15-4FFE-9582-B24B7E7BA9A3}" srcOrd="1" destOrd="0" presId="urn:microsoft.com/office/officeart/2008/layout/HalfCircleOrganizationChart"/>
    <dgm:cxn modelId="{248F9010-6936-42F0-9265-93B320D61D3F}" type="presParOf" srcId="{D09E6F6D-FF9F-415D-8FA5-8771E6C009EB}" destId="{4E30B6BF-FF5F-4C91-8320-CB9F74FB9D9E}" srcOrd="2" destOrd="0" presId="urn:microsoft.com/office/officeart/2008/layout/HalfCircleOrganizationChart"/>
    <dgm:cxn modelId="{81588047-B2C6-4790-BF95-7B2CFE63CF0B}" type="presParOf" srcId="{D09E6F6D-FF9F-415D-8FA5-8771E6C009EB}" destId="{3D658E7A-33B4-4C46-BB9F-8D3C7D2C47D6}" srcOrd="3" destOrd="0" presId="urn:microsoft.com/office/officeart/2008/layout/HalfCircleOrganizationChart"/>
    <dgm:cxn modelId="{E013ECF7-DF70-4A6A-B990-56BCC97F6073}" type="presParOf" srcId="{0B5D3235-3A40-4D88-9DD5-7FDF4EA6B369}" destId="{EEE63CEB-7DC9-47B5-B7DA-193AB10E5C0E}" srcOrd="1" destOrd="0" presId="urn:microsoft.com/office/officeart/2008/layout/HalfCircleOrganizationChart"/>
    <dgm:cxn modelId="{C8753E47-4668-42F3-9A1A-6F64543E60A2}" type="presParOf" srcId="{0B5D3235-3A40-4D88-9DD5-7FDF4EA6B369}" destId="{E636C942-6443-4E6B-A576-A91E2ADFF67D}" srcOrd="2" destOrd="0" presId="urn:microsoft.com/office/officeart/2008/layout/HalfCircleOrganizationChart"/>
    <dgm:cxn modelId="{56BFA9FE-FB15-43F7-8D29-40C3957AEFA3}" type="presParOf" srcId="{5E08E819-7C03-4C14-92E0-80F31550216F}" destId="{B0BE46D3-F63B-430A-8421-2EED2268707E}" srcOrd="4" destOrd="0" presId="urn:microsoft.com/office/officeart/2008/layout/HalfCircleOrganizationChart"/>
    <dgm:cxn modelId="{6C798D91-499E-4383-B11E-B706ADA83657}" type="presParOf" srcId="{5E08E819-7C03-4C14-92E0-80F31550216F}" destId="{8D84C03B-22E6-4691-95DA-CA6994BEAFBD}" srcOrd="5" destOrd="0" presId="urn:microsoft.com/office/officeart/2008/layout/HalfCircleOrganizationChart"/>
    <dgm:cxn modelId="{D453A40E-CA4F-46BF-A65E-DA16873797D1}" type="presParOf" srcId="{8D84C03B-22E6-4691-95DA-CA6994BEAFBD}" destId="{B12A73F3-2696-4F65-B88E-D7B9336902A9}" srcOrd="0" destOrd="0" presId="urn:microsoft.com/office/officeart/2008/layout/HalfCircleOrganizationChart"/>
    <dgm:cxn modelId="{1A162EBF-2263-493A-8236-FD6E6133604A}" type="presParOf" srcId="{B12A73F3-2696-4F65-B88E-D7B9336902A9}" destId="{B1C298AD-7C02-459D-A508-4BB46BCCC8CF}" srcOrd="0" destOrd="0" presId="urn:microsoft.com/office/officeart/2008/layout/HalfCircleOrganizationChart"/>
    <dgm:cxn modelId="{980008C1-DA3E-4E0E-8255-A2BE14E38233}" type="presParOf" srcId="{B12A73F3-2696-4F65-B88E-D7B9336902A9}" destId="{9BB67F4F-3700-435B-B311-7FD5914F3A04}" srcOrd="1" destOrd="0" presId="urn:microsoft.com/office/officeart/2008/layout/HalfCircleOrganizationChart"/>
    <dgm:cxn modelId="{2EB338D7-BE21-448D-AC58-097D64F9A536}" type="presParOf" srcId="{B12A73F3-2696-4F65-B88E-D7B9336902A9}" destId="{7FD77078-31DC-4094-AB2C-3E204A3A8225}" srcOrd="2" destOrd="0" presId="urn:microsoft.com/office/officeart/2008/layout/HalfCircleOrganizationChart"/>
    <dgm:cxn modelId="{8D94F5D0-7717-429C-93DB-DFD5A1849887}" type="presParOf" srcId="{B12A73F3-2696-4F65-B88E-D7B9336902A9}" destId="{B67379C1-38F6-42F9-9D55-E9A92050339E}" srcOrd="3" destOrd="0" presId="urn:microsoft.com/office/officeart/2008/layout/HalfCircleOrganizationChart"/>
    <dgm:cxn modelId="{A78BD107-0291-448A-8E67-354BB47C3D9B}" type="presParOf" srcId="{8D84C03B-22E6-4691-95DA-CA6994BEAFBD}" destId="{4E9DE662-1A58-475D-A42B-BC608415403C}" srcOrd="1" destOrd="0" presId="urn:microsoft.com/office/officeart/2008/layout/HalfCircleOrganizationChart"/>
    <dgm:cxn modelId="{A2CC079F-2CEF-431F-8EAF-D270BEAFB251}" type="presParOf" srcId="{8D84C03B-22E6-4691-95DA-CA6994BEAFBD}" destId="{EB9E6398-CD05-4647-834E-F097F30D42F0}" srcOrd="2" destOrd="0" presId="urn:microsoft.com/office/officeart/2008/layout/HalfCircleOrganizationChart"/>
    <dgm:cxn modelId="{F8E34969-989A-49F1-9A97-790237B3DA3E}" type="presParOf" srcId="{3F562DBA-3EE8-4EA8-A6D9-95266C59A341}" destId="{67E8D87E-728B-451F-A643-CD762BE7D5B0}" srcOrd="2" destOrd="0" presId="urn:microsoft.com/office/officeart/2008/layout/HalfCircleOrganizationChart"/>
    <dgm:cxn modelId="{3ED8F667-BD6A-4E77-BC13-B2F28DAA1FB7}" type="presParOf" srcId="{67E8D87E-728B-451F-A643-CD762BE7D5B0}" destId="{F3E8E7B4-17AB-47E6-AFE3-DD96D5E6D7E7}" srcOrd="0" destOrd="0" presId="urn:microsoft.com/office/officeart/2008/layout/HalfCircleOrganizationChart"/>
    <dgm:cxn modelId="{DE716468-AB0B-476F-907D-58B7D55033CD}" type="presParOf" srcId="{67E8D87E-728B-451F-A643-CD762BE7D5B0}" destId="{9967F3DB-F210-4526-BF92-E865D32546CB}" srcOrd="1" destOrd="0" presId="urn:microsoft.com/office/officeart/2008/layout/HalfCircleOrganizationChart"/>
    <dgm:cxn modelId="{C65C8796-EAFC-4D54-A5C7-3A527C52FD26}" type="presParOf" srcId="{9967F3DB-F210-4526-BF92-E865D32546CB}" destId="{07113EC5-9C6F-4308-B1B8-1B1158C13A99}" srcOrd="0" destOrd="0" presId="urn:microsoft.com/office/officeart/2008/layout/HalfCircleOrganizationChart"/>
    <dgm:cxn modelId="{DB10A037-FAB2-416A-A0E4-5A66E81D47FE}" type="presParOf" srcId="{07113EC5-9C6F-4308-B1B8-1B1158C13A99}" destId="{703BFDD4-549D-4BD2-8995-8C715F788B39}" srcOrd="0" destOrd="0" presId="urn:microsoft.com/office/officeart/2008/layout/HalfCircleOrganizationChart"/>
    <dgm:cxn modelId="{A43302BF-C6DD-4AA2-A497-75A6ACF0E6D1}" type="presParOf" srcId="{07113EC5-9C6F-4308-B1B8-1B1158C13A99}" destId="{F4DFE086-7E15-435C-9988-8B574A0A1128}" srcOrd="1" destOrd="0" presId="urn:microsoft.com/office/officeart/2008/layout/HalfCircleOrganizationChart"/>
    <dgm:cxn modelId="{85FAE116-EA89-4AB7-9F44-6F3B96789E8D}" type="presParOf" srcId="{07113EC5-9C6F-4308-B1B8-1B1158C13A99}" destId="{2FE9E42F-E87E-454E-8B37-DF6580962F10}" srcOrd="2" destOrd="0" presId="urn:microsoft.com/office/officeart/2008/layout/HalfCircleOrganizationChart"/>
    <dgm:cxn modelId="{F1DAB8E2-B2FA-4287-BB51-DBAAA772CD1D}" type="presParOf" srcId="{07113EC5-9C6F-4308-B1B8-1B1158C13A99}" destId="{14BFB0E3-6ECE-4178-8FF6-5ECA0C69E454}" srcOrd="3" destOrd="0" presId="urn:microsoft.com/office/officeart/2008/layout/HalfCircleOrganizationChart"/>
    <dgm:cxn modelId="{7522AE45-C7A6-4281-B981-E248884A7C5B}" type="presParOf" srcId="{9967F3DB-F210-4526-BF92-E865D32546CB}" destId="{05D254E4-EAD7-4F11-BC8F-37699332316B}" srcOrd="1" destOrd="0" presId="urn:microsoft.com/office/officeart/2008/layout/HalfCircleOrganizationChart"/>
    <dgm:cxn modelId="{6BDD1BDF-3848-40F1-9F0F-FC463F81DDE5}" type="presParOf" srcId="{9967F3DB-F210-4526-BF92-E865D32546CB}" destId="{E5C58F30-68DB-472C-8801-301742101C5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8146F-D6F3-42C5-9190-F2062D3F38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CE830C-D2BB-4FD0-A6D3-CF37BD137AA8}">
      <dgm:prSet phldrT="[Texto]" custT="1"/>
      <dgm:spPr/>
      <dgm:t>
        <a:bodyPr/>
        <a:lstStyle/>
        <a:p>
          <a:r>
            <a:rPr lang="pt-BR" sz="2400" dirty="0" smtClean="0"/>
            <a:t>Mas como podemos incentivar um comportamento que deveria ser parte da vida cotidiana das pessoas? </a:t>
          </a:r>
          <a:endParaRPr lang="pt-BR" sz="2400" dirty="0"/>
        </a:p>
      </dgm:t>
    </dgm:pt>
    <dgm:pt modelId="{D466B11F-3A95-40C6-A838-6FF0926DA5F7}" type="parTrans" cxnId="{584C3195-B06B-4DB5-AE26-E2DDB1223D10}">
      <dgm:prSet/>
      <dgm:spPr/>
      <dgm:t>
        <a:bodyPr/>
        <a:lstStyle/>
        <a:p>
          <a:endParaRPr lang="pt-BR"/>
        </a:p>
      </dgm:t>
    </dgm:pt>
    <dgm:pt modelId="{428C0088-D233-497B-877C-10410257798F}" type="sibTrans" cxnId="{584C3195-B06B-4DB5-AE26-E2DDB1223D10}">
      <dgm:prSet/>
      <dgm:spPr/>
      <dgm:t>
        <a:bodyPr/>
        <a:lstStyle/>
        <a:p>
          <a:endParaRPr lang="pt-BR"/>
        </a:p>
      </dgm:t>
    </dgm:pt>
    <dgm:pt modelId="{C66D32B1-E35E-4A91-AA41-E0E76309D955}" type="pres">
      <dgm:prSet presAssocID="{33B8146F-D6F3-42C5-9190-F2062D3F38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8BF477F3-546E-48DE-9E98-A75130A16545}" type="pres">
      <dgm:prSet presAssocID="{DBCE830C-D2BB-4FD0-A6D3-CF37BD137AA8}" presName="parenttextcomposite" presStyleCnt="0"/>
      <dgm:spPr/>
    </dgm:pt>
    <dgm:pt modelId="{AE8EFAB2-4965-4692-ABD1-5DE3523C7553}" type="pres">
      <dgm:prSet presAssocID="{DBCE830C-D2BB-4FD0-A6D3-CF37BD137AA8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9C863-7153-49A4-B9DD-36F2017F6BF5}" type="pres">
      <dgm:prSet presAssocID="{DBCE830C-D2BB-4FD0-A6D3-CF37BD137AA8}" presName="parallelogramComposite" presStyleCnt="0"/>
      <dgm:spPr/>
    </dgm:pt>
    <dgm:pt modelId="{161314D2-7583-4550-A81F-E584C7DEBD1C}" type="pres">
      <dgm:prSet presAssocID="{DBCE830C-D2BB-4FD0-A6D3-CF37BD137AA8}" presName="parallelogram1" presStyleLbl="alignNode1" presStyleIdx="0" presStyleCnt="7"/>
      <dgm:spPr/>
    </dgm:pt>
    <dgm:pt modelId="{1153F4F0-4FEC-48DD-8759-83AB30A21C58}" type="pres">
      <dgm:prSet presAssocID="{DBCE830C-D2BB-4FD0-A6D3-CF37BD137AA8}" presName="parallelogram2" presStyleLbl="alignNode1" presStyleIdx="1" presStyleCnt="7"/>
      <dgm:spPr/>
    </dgm:pt>
    <dgm:pt modelId="{A7155878-877C-443B-ADCD-364A6F29382E}" type="pres">
      <dgm:prSet presAssocID="{DBCE830C-D2BB-4FD0-A6D3-CF37BD137AA8}" presName="parallelogram3" presStyleLbl="alignNode1" presStyleIdx="2" presStyleCnt="7"/>
      <dgm:spPr/>
    </dgm:pt>
    <dgm:pt modelId="{390F4C26-9C0E-4662-AC98-ABD549D0118E}" type="pres">
      <dgm:prSet presAssocID="{DBCE830C-D2BB-4FD0-A6D3-CF37BD137AA8}" presName="parallelogram4" presStyleLbl="alignNode1" presStyleIdx="3" presStyleCnt="7"/>
      <dgm:spPr/>
    </dgm:pt>
    <dgm:pt modelId="{01FB4078-05F7-4343-9D6D-797916055882}" type="pres">
      <dgm:prSet presAssocID="{DBCE830C-D2BB-4FD0-A6D3-CF37BD137AA8}" presName="parallelogram5" presStyleLbl="alignNode1" presStyleIdx="4" presStyleCnt="7"/>
      <dgm:spPr/>
    </dgm:pt>
    <dgm:pt modelId="{B3116DC9-61BE-47EF-9336-46FC81F5F591}" type="pres">
      <dgm:prSet presAssocID="{DBCE830C-D2BB-4FD0-A6D3-CF37BD137AA8}" presName="parallelogram6" presStyleLbl="alignNode1" presStyleIdx="5" presStyleCnt="7"/>
      <dgm:spPr/>
    </dgm:pt>
    <dgm:pt modelId="{C6144024-A0C3-4EB5-A7EA-88D6C18748C7}" type="pres">
      <dgm:prSet presAssocID="{DBCE830C-D2BB-4FD0-A6D3-CF37BD137AA8}" presName="parallelogram7" presStyleLbl="alignNode1" presStyleIdx="6" presStyleCnt="7"/>
      <dgm:spPr/>
    </dgm:pt>
  </dgm:ptLst>
  <dgm:cxnLst>
    <dgm:cxn modelId="{8818B5E5-B121-4D6C-B4BA-A5A5B0603ED8}" type="presOf" srcId="{DBCE830C-D2BB-4FD0-A6D3-CF37BD137AA8}" destId="{AE8EFAB2-4965-4692-ABD1-5DE3523C7553}" srcOrd="0" destOrd="0" presId="urn:microsoft.com/office/officeart/2008/layout/VerticalAccentList"/>
    <dgm:cxn modelId="{7573366D-1B20-4E9A-BF9F-2E85D9069856}" type="presOf" srcId="{33B8146F-D6F3-42C5-9190-F2062D3F3869}" destId="{C66D32B1-E35E-4A91-AA41-E0E76309D955}" srcOrd="0" destOrd="0" presId="urn:microsoft.com/office/officeart/2008/layout/VerticalAccentList"/>
    <dgm:cxn modelId="{584C3195-B06B-4DB5-AE26-E2DDB1223D10}" srcId="{33B8146F-D6F3-42C5-9190-F2062D3F3869}" destId="{DBCE830C-D2BB-4FD0-A6D3-CF37BD137AA8}" srcOrd="0" destOrd="0" parTransId="{D466B11F-3A95-40C6-A838-6FF0926DA5F7}" sibTransId="{428C0088-D233-497B-877C-10410257798F}"/>
    <dgm:cxn modelId="{91EF02BF-1586-4BBA-A397-D99ACA9E99CF}" type="presParOf" srcId="{C66D32B1-E35E-4A91-AA41-E0E76309D955}" destId="{8BF477F3-546E-48DE-9E98-A75130A16545}" srcOrd="0" destOrd="0" presId="urn:microsoft.com/office/officeart/2008/layout/VerticalAccentList"/>
    <dgm:cxn modelId="{F0E2F72C-131C-4E69-98FF-81CFFC9BBEAE}" type="presParOf" srcId="{8BF477F3-546E-48DE-9E98-A75130A16545}" destId="{AE8EFAB2-4965-4692-ABD1-5DE3523C7553}" srcOrd="0" destOrd="0" presId="urn:microsoft.com/office/officeart/2008/layout/VerticalAccentList"/>
    <dgm:cxn modelId="{EFD96A98-C493-4DB9-8728-2D4ECB11D41B}" type="presParOf" srcId="{C66D32B1-E35E-4A91-AA41-E0E76309D955}" destId="{F599C863-7153-49A4-B9DD-36F2017F6BF5}" srcOrd="1" destOrd="0" presId="urn:microsoft.com/office/officeart/2008/layout/VerticalAccentList"/>
    <dgm:cxn modelId="{AE155849-FEDA-4921-B4CC-70A81C8875AD}" type="presParOf" srcId="{F599C863-7153-49A4-B9DD-36F2017F6BF5}" destId="{161314D2-7583-4550-A81F-E584C7DEBD1C}" srcOrd="0" destOrd="0" presId="urn:microsoft.com/office/officeart/2008/layout/VerticalAccentList"/>
    <dgm:cxn modelId="{407D75DD-A798-4C96-AEE7-E2BC0BAEF159}" type="presParOf" srcId="{F599C863-7153-49A4-B9DD-36F2017F6BF5}" destId="{1153F4F0-4FEC-48DD-8759-83AB30A21C58}" srcOrd="1" destOrd="0" presId="urn:microsoft.com/office/officeart/2008/layout/VerticalAccentList"/>
    <dgm:cxn modelId="{7E005FBC-640D-43DA-A41E-72AC3D7408CC}" type="presParOf" srcId="{F599C863-7153-49A4-B9DD-36F2017F6BF5}" destId="{A7155878-877C-443B-ADCD-364A6F29382E}" srcOrd="2" destOrd="0" presId="urn:microsoft.com/office/officeart/2008/layout/VerticalAccentList"/>
    <dgm:cxn modelId="{D18134B6-519D-4475-AB22-FBD613DA0C26}" type="presParOf" srcId="{F599C863-7153-49A4-B9DD-36F2017F6BF5}" destId="{390F4C26-9C0E-4662-AC98-ABD549D0118E}" srcOrd="3" destOrd="0" presId="urn:microsoft.com/office/officeart/2008/layout/VerticalAccentList"/>
    <dgm:cxn modelId="{0BCD75BE-D3D5-41C1-B35D-7EF0B30E2796}" type="presParOf" srcId="{F599C863-7153-49A4-B9DD-36F2017F6BF5}" destId="{01FB4078-05F7-4343-9D6D-797916055882}" srcOrd="4" destOrd="0" presId="urn:microsoft.com/office/officeart/2008/layout/VerticalAccentList"/>
    <dgm:cxn modelId="{22C12717-1F1C-488D-8729-FD6A031997A1}" type="presParOf" srcId="{F599C863-7153-49A4-B9DD-36F2017F6BF5}" destId="{B3116DC9-61BE-47EF-9336-46FC81F5F591}" srcOrd="5" destOrd="0" presId="urn:microsoft.com/office/officeart/2008/layout/VerticalAccentList"/>
    <dgm:cxn modelId="{96805774-DFC7-4258-A658-F13645EEFC96}" type="presParOf" srcId="{F599C863-7153-49A4-B9DD-36F2017F6BF5}" destId="{C6144024-A0C3-4EB5-A7EA-88D6C18748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07B06E-B2F7-4513-AF4D-03D4023A040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02EFC3-D6B3-4CE1-A8C0-AD56CA188B19}">
      <dgm:prSet phldrT="[Texto]"/>
      <dgm:spPr/>
      <dgm:t>
        <a:bodyPr/>
        <a:lstStyle/>
        <a:p>
          <a:r>
            <a:rPr lang="pt-BR" dirty="0" smtClean="0"/>
            <a:t>Lazer</a:t>
          </a:r>
          <a:endParaRPr lang="pt-BR" dirty="0"/>
        </a:p>
      </dgm:t>
    </dgm:pt>
    <dgm:pt modelId="{B0D1719E-2EC1-4AD4-B853-F31449ED05BB}" type="parTrans" cxnId="{996B68E4-A44E-4AA3-82A5-D50708CEA885}">
      <dgm:prSet/>
      <dgm:spPr/>
      <dgm:t>
        <a:bodyPr/>
        <a:lstStyle/>
        <a:p>
          <a:endParaRPr lang="pt-BR"/>
        </a:p>
      </dgm:t>
    </dgm:pt>
    <dgm:pt modelId="{CBD7B689-8417-4433-A94D-58AEF9A72875}" type="sibTrans" cxnId="{996B68E4-A44E-4AA3-82A5-D50708CEA885}">
      <dgm:prSet/>
      <dgm:spPr/>
      <dgm:t>
        <a:bodyPr/>
        <a:lstStyle/>
        <a:p>
          <a:endParaRPr lang="pt-BR"/>
        </a:p>
      </dgm:t>
    </dgm:pt>
    <dgm:pt modelId="{B760AAF3-901D-4BEC-B9A5-815974C6C845}">
      <dgm:prSet phldrT="[Texto]"/>
      <dgm:spPr/>
      <dgm:t>
        <a:bodyPr/>
        <a:lstStyle/>
        <a:p>
          <a:r>
            <a:rPr lang="pt-BR" dirty="0" smtClean="0"/>
            <a:t>Ocupacional</a:t>
          </a:r>
          <a:endParaRPr lang="pt-BR" dirty="0"/>
        </a:p>
      </dgm:t>
    </dgm:pt>
    <dgm:pt modelId="{2AD2A765-5D11-49E0-AC4B-79B960FA2194}" type="parTrans" cxnId="{B8707CA6-7D38-4550-90F9-FE22D28AE7EF}">
      <dgm:prSet/>
      <dgm:spPr/>
      <dgm:t>
        <a:bodyPr/>
        <a:lstStyle/>
        <a:p>
          <a:endParaRPr lang="pt-BR"/>
        </a:p>
      </dgm:t>
    </dgm:pt>
    <dgm:pt modelId="{491F9EBC-CD29-40FF-8205-41815B662313}" type="sibTrans" cxnId="{B8707CA6-7D38-4550-90F9-FE22D28AE7EF}">
      <dgm:prSet/>
      <dgm:spPr/>
      <dgm:t>
        <a:bodyPr/>
        <a:lstStyle/>
        <a:p>
          <a:endParaRPr lang="pt-BR"/>
        </a:p>
      </dgm:t>
    </dgm:pt>
    <dgm:pt modelId="{37FD16DD-2203-43A4-AF23-F23EC8710F06}">
      <dgm:prSet phldrT="[Texto]"/>
      <dgm:spPr/>
      <dgm:t>
        <a:bodyPr/>
        <a:lstStyle/>
        <a:p>
          <a:r>
            <a:rPr lang="pt-BR" dirty="0" smtClean="0"/>
            <a:t>Domiciliar</a:t>
          </a:r>
          <a:endParaRPr lang="pt-BR" dirty="0"/>
        </a:p>
      </dgm:t>
    </dgm:pt>
    <dgm:pt modelId="{0C44A67B-3838-4D01-A9F6-0501CD8CE5F7}" type="parTrans" cxnId="{E29AEE7E-75B2-4969-9EE1-31BFADD80253}">
      <dgm:prSet/>
      <dgm:spPr/>
      <dgm:t>
        <a:bodyPr/>
        <a:lstStyle/>
        <a:p>
          <a:endParaRPr lang="pt-BR"/>
        </a:p>
      </dgm:t>
    </dgm:pt>
    <dgm:pt modelId="{124FFAD4-CD69-4B2B-A969-FC75ACB560EF}" type="sibTrans" cxnId="{E29AEE7E-75B2-4969-9EE1-31BFADD80253}">
      <dgm:prSet/>
      <dgm:spPr/>
      <dgm:t>
        <a:bodyPr/>
        <a:lstStyle/>
        <a:p>
          <a:endParaRPr lang="pt-BR"/>
        </a:p>
      </dgm:t>
    </dgm:pt>
    <dgm:pt modelId="{005F74B6-AC07-4B00-8769-D204BC441CE7}" type="pres">
      <dgm:prSet presAssocID="{A307B06E-B2F7-4513-AF4D-03D4023A0400}" presName="Name0" presStyleCnt="0">
        <dgm:presLayoutVars>
          <dgm:dir/>
          <dgm:animLvl val="lvl"/>
          <dgm:resizeHandles val="exact"/>
        </dgm:presLayoutVars>
      </dgm:prSet>
      <dgm:spPr/>
    </dgm:pt>
    <dgm:pt modelId="{6C7C558A-F577-4937-882C-ED5CB9A11794}" type="pres">
      <dgm:prSet presAssocID="{7C02EFC3-D6B3-4CE1-A8C0-AD56CA188B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463AA-058F-4074-9857-DF3388898803}" type="pres">
      <dgm:prSet presAssocID="{CBD7B689-8417-4433-A94D-58AEF9A72875}" presName="parTxOnlySpace" presStyleCnt="0"/>
      <dgm:spPr/>
    </dgm:pt>
    <dgm:pt modelId="{60E247E8-BE4C-41E8-83FF-77F4F290C579}" type="pres">
      <dgm:prSet presAssocID="{B760AAF3-901D-4BEC-B9A5-815974C6C84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FA839-1C64-40A7-9C6E-ECA833B34805}" type="pres">
      <dgm:prSet presAssocID="{491F9EBC-CD29-40FF-8205-41815B662313}" presName="parTxOnlySpace" presStyleCnt="0"/>
      <dgm:spPr/>
    </dgm:pt>
    <dgm:pt modelId="{8B75AB6E-1DD9-4B47-A69D-221871DAE5BD}" type="pres">
      <dgm:prSet presAssocID="{37FD16DD-2203-43A4-AF23-F23EC8710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9AEE7E-75B2-4969-9EE1-31BFADD80253}" srcId="{A307B06E-B2F7-4513-AF4D-03D4023A0400}" destId="{37FD16DD-2203-43A4-AF23-F23EC8710F06}" srcOrd="2" destOrd="0" parTransId="{0C44A67B-3838-4D01-A9F6-0501CD8CE5F7}" sibTransId="{124FFAD4-CD69-4B2B-A969-FC75ACB560EF}"/>
    <dgm:cxn modelId="{B69680B1-A805-493C-9BF5-58726C25DCE9}" type="presOf" srcId="{7C02EFC3-D6B3-4CE1-A8C0-AD56CA188B19}" destId="{6C7C558A-F577-4937-882C-ED5CB9A11794}" srcOrd="0" destOrd="0" presId="urn:microsoft.com/office/officeart/2005/8/layout/chevron1"/>
    <dgm:cxn modelId="{996B68E4-A44E-4AA3-82A5-D50708CEA885}" srcId="{A307B06E-B2F7-4513-AF4D-03D4023A0400}" destId="{7C02EFC3-D6B3-4CE1-A8C0-AD56CA188B19}" srcOrd="0" destOrd="0" parTransId="{B0D1719E-2EC1-4AD4-B853-F31449ED05BB}" sibTransId="{CBD7B689-8417-4433-A94D-58AEF9A72875}"/>
    <dgm:cxn modelId="{4A8A8122-3E9F-4B3D-B34B-7C7EBF3257D5}" type="presOf" srcId="{A307B06E-B2F7-4513-AF4D-03D4023A0400}" destId="{005F74B6-AC07-4B00-8769-D204BC441CE7}" srcOrd="0" destOrd="0" presId="urn:microsoft.com/office/officeart/2005/8/layout/chevron1"/>
    <dgm:cxn modelId="{1B171724-FD52-4427-9AEB-8A7C9A47C496}" type="presOf" srcId="{37FD16DD-2203-43A4-AF23-F23EC8710F06}" destId="{8B75AB6E-1DD9-4B47-A69D-221871DAE5BD}" srcOrd="0" destOrd="0" presId="urn:microsoft.com/office/officeart/2005/8/layout/chevron1"/>
    <dgm:cxn modelId="{B8707CA6-7D38-4550-90F9-FE22D28AE7EF}" srcId="{A307B06E-B2F7-4513-AF4D-03D4023A0400}" destId="{B760AAF3-901D-4BEC-B9A5-815974C6C845}" srcOrd="1" destOrd="0" parTransId="{2AD2A765-5D11-49E0-AC4B-79B960FA2194}" sibTransId="{491F9EBC-CD29-40FF-8205-41815B662313}"/>
    <dgm:cxn modelId="{C6311264-BEFA-4B60-A6EE-FEEE9DFAF647}" type="presOf" srcId="{B760AAF3-901D-4BEC-B9A5-815974C6C845}" destId="{60E247E8-BE4C-41E8-83FF-77F4F290C579}" srcOrd="0" destOrd="0" presId="urn:microsoft.com/office/officeart/2005/8/layout/chevron1"/>
    <dgm:cxn modelId="{2F0665FC-B6F6-4FEC-851A-CE4B4924A069}" type="presParOf" srcId="{005F74B6-AC07-4B00-8769-D204BC441CE7}" destId="{6C7C558A-F577-4937-882C-ED5CB9A11794}" srcOrd="0" destOrd="0" presId="urn:microsoft.com/office/officeart/2005/8/layout/chevron1"/>
    <dgm:cxn modelId="{4D4CBF2B-8D57-4B7B-AB6E-F56C226BA48A}" type="presParOf" srcId="{005F74B6-AC07-4B00-8769-D204BC441CE7}" destId="{EDD463AA-058F-4074-9857-DF3388898803}" srcOrd="1" destOrd="0" presId="urn:microsoft.com/office/officeart/2005/8/layout/chevron1"/>
    <dgm:cxn modelId="{E74BCAB9-1C69-42BB-83A3-FB60F255EDCF}" type="presParOf" srcId="{005F74B6-AC07-4B00-8769-D204BC441CE7}" destId="{60E247E8-BE4C-41E8-83FF-77F4F290C579}" srcOrd="2" destOrd="0" presId="urn:microsoft.com/office/officeart/2005/8/layout/chevron1"/>
    <dgm:cxn modelId="{B6856662-4137-41F4-BDB4-B986794C1261}" type="presParOf" srcId="{005F74B6-AC07-4B00-8769-D204BC441CE7}" destId="{B25FA839-1C64-40A7-9C6E-ECA833B34805}" srcOrd="3" destOrd="0" presId="urn:microsoft.com/office/officeart/2005/8/layout/chevron1"/>
    <dgm:cxn modelId="{941C3711-EAB5-4EF4-A225-EFC3F8ADB260}" type="presParOf" srcId="{005F74B6-AC07-4B00-8769-D204BC441CE7}" destId="{8B75AB6E-1DD9-4B47-A69D-221871DAE5B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8146F-D6F3-42C5-9190-F2062D3F38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CE830C-D2BB-4FD0-A6D3-CF37BD137AA8}">
      <dgm:prSet phldrT="[Texto]" custT="1"/>
      <dgm:spPr/>
      <dgm:t>
        <a:bodyPr/>
        <a:lstStyle/>
        <a:p>
          <a:r>
            <a:rPr lang="pt-BR" sz="2400" dirty="0" smtClean="0"/>
            <a:t>Mas como podemos incentivar um comportamento que deveria ser parte da vida cotidiana das pessoas? </a:t>
          </a:r>
          <a:endParaRPr lang="pt-BR" sz="2400" dirty="0"/>
        </a:p>
      </dgm:t>
    </dgm:pt>
    <dgm:pt modelId="{D466B11F-3A95-40C6-A838-6FF0926DA5F7}" type="parTrans" cxnId="{584C3195-B06B-4DB5-AE26-E2DDB1223D10}">
      <dgm:prSet/>
      <dgm:spPr/>
      <dgm:t>
        <a:bodyPr/>
        <a:lstStyle/>
        <a:p>
          <a:endParaRPr lang="pt-BR"/>
        </a:p>
      </dgm:t>
    </dgm:pt>
    <dgm:pt modelId="{428C0088-D233-497B-877C-10410257798F}" type="sibTrans" cxnId="{584C3195-B06B-4DB5-AE26-E2DDB1223D10}">
      <dgm:prSet/>
      <dgm:spPr/>
      <dgm:t>
        <a:bodyPr/>
        <a:lstStyle/>
        <a:p>
          <a:endParaRPr lang="pt-BR"/>
        </a:p>
      </dgm:t>
    </dgm:pt>
    <dgm:pt modelId="{C66D32B1-E35E-4A91-AA41-E0E76309D955}" type="pres">
      <dgm:prSet presAssocID="{33B8146F-D6F3-42C5-9190-F2062D3F38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8BF477F3-546E-48DE-9E98-A75130A16545}" type="pres">
      <dgm:prSet presAssocID="{DBCE830C-D2BB-4FD0-A6D3-CF37BD137AA8}" presName="parenttextcomposite" presStyleCnt="0"/>
      <dgm:spPr/>
    </dgm:pt>
    <dgm:pt modelId="{AE8EFAB2-4965-4692-ABD1-5DE3523C7553}" type="pres">
      <dgm:prSet presAssocID="{DBCE830C-D2BB-4FD0-A6D3-CF37BD137AA8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9C863-7153-49A4-B9DD-36F2017F6BF5}" type="pres">
      <dgm:prSet presAssocID="{DBCE830C-D2BB-4FD0-A6D3-CF37BD137AA8}" presName="parallelogramComposite" presStyleCnt="0"/>
      <dgm:spPr/>
    </dgm:pt>
    <dgm:pt modelId="{161314D2-7583-4550-A81F-E584C7DEBD1C}" type="pres">
      <dgm:prSet presAssocID="{DBCE830C-D2BB-4FD0-A6D3-CF37BD137AA8}" presName="parallelogram1" presStyleLbl="alignNode1" presStyleIdx="0" presStyleCnt="7"/>
      <dgm:spPr/>
    </dgm:pt>
    <dgm:pt modelId="{1153F4F0-4FEC-48DD-8759-83AB30A21C58}" type="pres">
      <dgm:prSet presAssocID="{DBCE830C-D2BB-4FD0-A6D3-CF37BD137AA8}" presName="parallelogram2" presStyleLbl="alignNode1" presStyleIdx="1" presStyleCnt="7"/>
      <dgm:spPr/>
    </dgm:pt>
    <dgm:pt modelId="{A7155878-877C-443B-ADCD-364A6F29382E}" type="pres">
      <dgm:prSet presAssocID="{DBCE830C-D2BB-4FD0-A6D3-CF37BD137AA8}" presName="parallelogram3" presStyleLbl="alignNode1" presStyleIdx="2" presStyleCnt="7"/>
      <dgm:spPr/>
    </dgm:pt>
    <dgm:pt modelId="{390F4C26-9C0E-4662-AC98-ABD549D0118E}" type="pres">
      <dgm:prSet presAssocID="{DBCE830C-D2BB-4FD0-A6D3-CF37BD137AA8}" presName="parallelogram4" presStyleLbl="alignNode1" presStyleIdx="3" presStyleCnt="7"/>
      <dgm:spPr/>
    </dgm:pt>
    <dgm:pt modelId="{01FB4078-05F7-4343-9D6D-797916055882}" type="pres">
      <dgm:prSet presAssocID="{DBCE830C-D2BB-4FD0-A6D3-CF37BD137AA8}" presName="parallelogram5" presStyleLbl="alignNode1" presStyleIdx="4" presStyleCnt="7"/>
      <dgm:spPr/>
    </dgm:pt>
    <dgm:pt modelId="{B3116DC9-61BE-47EF-9336-46FC81F5F591}" type="pres">
      <dgm:prSet presAssocID="{DBCE830C-D2BB-4FD0-A6D3-CF37BD137AA8}" presName="parallelogram6" presStyleLbl="alignNode1" presStyleIdx="5" presStyleCnt="7"/>
      <dgm:spPr/>
    </dgm:pt>
    <dgm:pt modelId="{C6144024-A0C3-4EB5-A7EA-88D6C18748C7}" type="pres">
      <dgm:prSet presAssocID="{DBCE830C-D2BB-4FD0-A6D3-CF37BD137AA8}" presName="parallelogram7" presStyleLbl="alignNode1" presStyleIdx="6" presStyleCnt="7"/>
      <dgm:spPr/>
    </dgm:pt>
  </dgm:ptLst>
  <dgm:cxnLst>
    <dgm:cxn modelId="{BD8E3411-CC8B-4AA9-9968-68DB764218D6}" type="presOf" srcId="{33B8146F-D6F3-42C5-9190-F2062D3F3869}" destId="{C66D32B1-E35E-4A91-AA41-E0E76309D955}" srcOrd="0" destOrd="0" presId="urn:microsoft.com/office/officeart/2008/layout/VerticalAccentList"/>
    <dgm:cxn modelId="{AC931779-A99B-4116-A561-FB598C2C56EA}" type="presOf" srcId="{DBCE830C-D2BB-4FD0-A6D3-CF37BD137AA8}" destId="{AE8EFAB2-4965-4692-ABD1-5DE3523C7553}" srcOrd="0" destOrd="0" presId="urn:microsoft.com/office/officeart/2008/layout/VerticalAccentList"/>
    <dgm:cxn modelId="{584C3195-B06B-4DB5-AE26-E2DDB1223D10}" srcId="{33B8146F-D6F3-42C5-9190-F2062D3F3869}" destId="{DBCE830C-D2BB-4FD0-A6D3-CF37BD137AA8}" srcOrd="0" destOrd="0" parTransId="{D466B11F-3A95-40C6-A838-6FF0926DA5F7}" sibTransId="{428C0088-D233-497B-877C-10410257798F}"/>
    <dgm:cxn modelId="{E05E2423-78CF-48EE-B514-1B8D2469640E}" type="presParOf" srcId="{C66D32B1-E35E-4A91-AA41-E0E76309D955}" destId="{8BF477F3-546E-48DE-9E98-A75130A16545}" srcOrd="0" destOrd="0" presId="urn:microsoft.com/office/officeart/2008/layout/VerticalAccentList"/>
    <dgm:cxn modelId="{9AA1C320-4301-4A19-B55E-D457F1231558}" type="presParOf" srcId="{8BF477F3-546E-48DE-9E98-A75130A16545}" destId="{AE8EFAB2-4965-4692-ABD1-5DE3523C7553}" srcOrd="0" destOrd="0" presId="urn:microsoft.com/office/officeart/2008/layout/VerticalAccentList"/>
    <dgm:cxn modelId="{E00C8D5B-57D9-4894-827D-C79F7AB76C95}" type="presParOf" srcId="{C66D32B1-E35E-4A91-AA41-E0E76309D955}" destId="{F599C863-7153-49A4-B9DD-36F2017F6BF5}" srcOrd="1" destOrd="0" presId="urn:microsoft.com/office/officeart/2008/layout/VerticalAccentList"/>
    <dgm:cxn modelId="{F7EFC150-D258-468D-AF74-C23286DF6B57}" type="presParOf" srcId="{F599C863-7153-49A4-B9DD-36F2017F6BF5}" destId="{161314D2-7583-4550-A81F-E584C7DEBD1C}" srcOrd="0" destOrd="0" presId="urn:microsoft.com/office/officeart/2008/layout/VerticalAccentList"/>
    <dgm:cxn modelId="{3E7D0751-E2C5-4A48-8EE7-363E0AFA7EAC}" type="presParOf" srcId="{F599C863-7153-49A4-B9DD-36F2017F6BF5}" destId="{1153F4F0-4FEC-48DD-8759-83AB30A21C58}" srcOrd="1" destOrd="0" presId="urn:microsoft.com/office/officeart/2008/layout/VerticalAccentList"/>
    <dgm:cxn modelId="{3EC7E0E2-193D-4CE8-B0EF-76C2DAC9DE9E}" type="presParOf" srcId="{F599C863-7153-49A4-B9DD-36F2017F6BF5}" destId="{A7155878-877C-443B-ADCD-364A6F29382E}" srcOrd="2" destOrd="0" presId="urn:microsoft.com/office/officeart/2008/layout/VerticalAccentList"/>
    <dgm:cxn modelId="{7E383CD0-D87D-4339-9145-322F873947A6}" type="presParOf" srcId="{F599C863-7153-49A4-B9DD-36F2017F6BF5}" destId="{390F4C26-9C0E-4662-AC98-ABD549D0118E}" srcOrd="3" destOrd="0" presId="urn:microsoft.com/office/officeart/2008/layout/VerticalAccentList"/>
    <dgm:cxn modelId="{9E9F9C3E-527D-46EE-865E-35FF5A0B34BF}" type="presParOf" srcId="{F599C863-7153-49A4-B9DD-36F2017F6BF5}" destId="{01FB4078-05F7-4343-9D6D-797916055882}" srcOrd="4" destOrd="0" presId="urn:microsoft.com/office/officeart/2008/layout/VerticalAccentList"/>
    <dgm:cxn modelId="{5C7F27CD-4F89-4D86-8E10-50F6A0395F56}" type="presParOf" srcId="{F599C863-7153-49A4-B9DD-36F2017F6BF5}" destId="{B3116DC9-61BE-47EF-9336-46FC81F5F591}" srcOrd="5" destOrd="0" presId="urn:microsoft.com/office/officeart/2008/layout/VerticalAccentList"/>
    <dgm:cxn modelId="{2A8D5478-29E6-4198-8AE7-F734A21D0BD8}" type="presParOf" srcId="{F599C863-7153-49A4-B9DD-36F2017F6BF5}" destId="{C6144024-A0C3-4EB5-A7EA-88D6C18748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B8146F-D6F3-42C5-9190-F2062D3F38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CE830C-D2BB-4FD0-A6D3-CF37BD137AA8}">
      <dgm:prSet phldrT="[Texto]" custT="1"/>
      <dgm:spPr/>
      <dgm:t>
        <a:bodyPr/>
        <a:lstStyle/>
        <a:p>
          <a:r>
            <a:rPr lang="pt-BR" sz="2400" dirty="0" smtClean="0"/>
            <a:t>Mas como podemos incentivar um comportamento que deveria ser parte da vida cotidiana das pessoas? </a:t>
          </a:r>
          <a:endParaRPr lang="pt-BR" sz="2400" dirty="0"/>
        </a:p>
      </dgm:t>
    </dgm:pt>
    <dgm:pt modelId="{D466B11F-3A95-40C6-A838-6FF0926DA5F7}" type="parTrans" cxnId="{584C3195-B06B-4DB5-AE26-E2DDB1223D10}">
      <dgm:prSet/>
      <dgm:spPr/>
      <dgm:t>
        <a:bodyPr/>
        <a:lstStyle/>
        <a:p>
          <a:endParaRPr lang="pt-BR"/>
        </a:p>
      </dgm:t>
    </dgm:pt>
    <dgm:pt modelId="{428C0088-D233-497B-877C-10410257798F}" type="sibTrans" cxnId="{584C3195-B06B-4DB5-AE26-E2DDB1223D10}">
      <dgm:prSet/>
      <dgm:spPr/>
      <dgm:t>
        <a:bodyPr/>
        <a:lstStyle/>
        <a:p>
          <a:endParaRPr lang="pt-BR"/>
        </a:p>
      </dgm:t>
    </dgm:pt>
    <dgm:pt modelId="{C66D32B1-E35E-4A91-AA41-E0E76309D955}" type="pres">
      <dgm:prSet presAssocID="{33B8146F-D6F3-42C5-9190-F2062D3F38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8BF477F3-546E-48DE-9E98-A75130A16545}" type="pres">
      <dgm:prSet presAssocID="{DBCE830C-D2BB-4FD0-A6D3-CF37BD137AA8}" presName="parenttextcomposite" presStyleCnt="0"/>
      <dgm:spPr/>
    </dgm:pt>
    <dgm:pt modelId="{AE8EFAB2-4965-4692-ABD1-5DE3523C7553}" type="pres">
      <dgm:prSet presAssocID="{DBCE830C-D2BB-4FD0-A6D3-CF37BD137AA8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9C863-7153-49A4-B9DD-36F2017F6BF5}" type="pres">
      <dgm:prSet presAssocID="{DBCE830C-D2BB-4FD0-A6D3-CF37BD137AA8}" presName="parallelogramComposite" presStyleCnt="0"/>
      <dgm:spPr/>
    </dgm:pt>
    <dgm:pt modelId="{161314D2-7583-4550-A81F-E584C7DEBD1C}" type="pres">
      <dgm:prSet presAssocID="{DBCE830C-D2BB-4FD0-A6D3-CF37BD137AA8}" presName="parallelogram1" presStyleLbl="alignNode1" presStyleIdx="0" presStyleCnt="7"/>
      <dgm:spPr/>
    </dgm:pt>
    <dgm:pt modelId="{1153F4F0-4FEC-48DD-8759-83AB30A21C58}" type="pres">
      <dgm:prSet presAssocID="{DBCE830C-D2BB-4FD0-A6D3-CF37BD137AA8}" presName="parallelogram2" presStyleLbl="alignNode1" presStyleIdx="1" presStyleCnt="7"/>
      <dgm:spPr/>
    </dgm:pt>
    <dgm:pt modelId="{A7155878-877C-443B-ADCD-364A6F29382E}" type="pres">
      <dgm:prSet presAssocID="{DBCE830C-D2BB-4FD0-A6D3-CF37BD137AA8}" presName="parallelogram3" presStyleLbl="alignNode1" presStyleIdx="2" presStyleCnt="7"/>
      <dgm:spPr/>
    </dgm:pt>
    <dgm:pt modelId="{390F4C26-9C0E-4662-AC98-ABD549D0118E}" type="pres">
      <dgm:prSet presAssocID="{DBCE830C-D2BB-4FD0-A6D3-CF37BD137AA8}" presName="parallelogram4" presStyleLbl="alignNode1" presStyleIdx="3" presStyleCnt="7"/>
      <dgm:spPr/>
    </dgm:pt>
    <dgm:pt modelId="{01FB4078-05F7-4343-9D6D-797916055882}" type="pres">
      <dgm:prSet presAssocID="{DBCE830C-D2BB-4FD0-A6D3-CF37BD137AA8}" presName="parallelogram5" presStyleLbl="alignNode1" presStyleIdx="4" presStyleCnt="7"/>
      <dgm:spPr/>
    </dgm:pt>
    <dgm:pt modelId="{B3116DC9-61BE-47EF-9336-46FC81F5F591}" type="pres">
      <dgm:prSet presAssocID="{DBCE830C-D2BB-4FD0-A6D3-CF37BD137AA8}" presName="parallelogram6" presStyleLbl="alignNode1" presStyleIdx="5" presStyleCnt="7"/>
      <dgm:spPr/>
    </dgm:pt>
    <dgm:pt modelId="{C6144024-A0C3-4EB5-A7EA-88D6C18748C7}" type="pres">
      <dgm:prSet presAssocID="{DBCE830C-D2BB-4FD0-A6D3-CF37BD137AA8}" presName="parallelogram7" presStyleLbl="alignNode1" presStyleIdx="6" presStyleCnt="7"/>
      <dgm:spPr/>
    </dgm:pt>
  </dgm:ptLst>
  <dgm:cxnLst>
    <dgm:cxn modelId="{F5A393DC-4147-45EF-8BA1-E6A53EE23E3A}" type="presOf" srcId="{33B8146F-D6F3-42C5-9190-F2062D3F3869}" destId="{C66D32B1-E35E-4A91-AA41-E0E76309D955}" srcOrd="0" destOrd="0" presId="urn:microsoft.com/office/officeart/2008/layout/VerticalAccentList"/>
    <dgm:cxn modelId="{EAA146C4-0D5A-463C-B055-0F5A1EAAA3CD}" type="presOf" srcId="{DBCE830C-D2BB-4FD0-A6D3-CF37BD137AA8}" destId="{AE8EFAB2-4965-4692-ABD1-5DE3523C7553}" srcOrd="0" destOrd="0" presId="urn:microsoft.com/office/officeart/2008/layout/VerticalAccentList"/>
    <dgm:cxn modelId="{584C3195-B06B-4DB5-AE26-E2DDB1223D10}" srcId="{33B8146F-D6F3-42C5-9190-F2062D3F3869}" destId="{DBCE830C-D2BB-4FD0-A6D3-CF37BD137AA8}" srcOrd="0" destOrd="0" parTransId="{D466B11F-3A95-40C6-A838-6FF0926DA5F7}" sibTransId="{428C0088-D233-497B-877C-10410257798F}"/>
    <dgm:cxn modelId="{18933C05-966F-4F83-8F33-F61EDB2C053E}" type="presParOf" srcId="{C66D32B1-E35E-4A91-AA41-E0E76309D955}" destId="{8BF477F3-546E-48DE-9E98-A75130A16545}" srcOrd="0" destOrd="0" presId="urn:microsoft.com/office/officeart/2008/layout/VerticalAccentList"/>
    <dgm:cxn modelId="{718103F0-6D6A-444F-B850-39D2681344CD}" type="presParOf" srcId="{8BF477F3-546E-48DE-9E98-A75130A16545}" destId="{AE8EFAB2-4965-4692-ABD1-5DE3523C7553}" srcOrd="0" destOrd="0" presId="urn:microsoft.com/office/officeart/2008/layout/VerticalAccentList"/>
    <dgm:cxn modelId="{E1F91F17-B3C3-49D0-9AA9-0FAA1A3ED85C}" type="presParOf" srcId="{C66D32B1-E35E-4A91-AA41-E0E76309D955}" destId="{F599C863-7153-49A4-B9DD-36F2017F6BF5}" srcOrd="1" destOrd="0" presId="urn:microsoft.com/office/officeart/2008/layout/VerticalAccentList"/>
    <dgm:cxn modelId="{B2E4D01F-41A1-403F-8F64-2572FADD46A5}" type="presParOf" srcId="{F599C863-7153-49A4-B9DD-36F2017F6BF5}" destId="{161314D2-7583-4550-A81F-E584C7DEBD1C}" srcOrd="0" destOrd="0" presId="urn:microsoft.com/office/officeart/2008/layout/VerticalAccentList"/>
    <dgm:cxn modelId="{45C9AB5F-1135-4EA1-92DD-855B53B55228}" type="presParOf" srcId="{F599C863-7153-49A4-B9DD-36F2017F6BF5}" destId="{1153F4F0-4FEC-48DD-8759-83AB30A21C58}" srcOrd="1" destOrd="0" presId="urn:microsoft.com/office/officeart/2008/layout/VerticalAccentList"/>
    <dgm:cxn modelId="{3BC9044A-2303-4735-B1FE-B8FF56EBB31D}" type="presParOf" srcId="{F599C863-7153-49A4-B9DD-36F2017F6BF5}" destId="{A7155878-877C-443B-ADCD-364A6F29382E}" srcOrd="2" destOrd="0" presId="urn:microsoft.com/office/officeart/2008/layout/VerticalAccentList"/>
    <dgm:cxn modelId="{2D7FC128-4F94-4F59-A42D-F3DCE65B0051}" type="presParOf" srcId="{F599C863-7153-49A4-B9DD-36F2017F6BF5}" destId="{390F4C26-9C0E-4662-AC98-ABD549D0118E}" srcOrd="3" destOrd="0" presId="urn:microsoft.com/office/officeart/2008/layout/VerticalAccentList"/>
    <dgm:cxn modelId="{F86F1002-3C1A-4494-93C1-E08677CFADBD}" type="presParOf" srcId="{F599C863-7153-49A4-B9DD-36F2017F6BF5}" destId="{01FB4078-05F7-4343-9D6D-797916055882}" srcOrd="4" destOrd="0" presId="urn:microsoft.com/office/officeart/2008/layout/VerticalAccentList"/>
    <dgm:cxn modelId="{0E60F7D3-0A53-4379-AE25-F99049F052D9}" type="presParOf" srcId="{F599C863-7153-49A4-B9DD-36F2017F6BF5}" destId="{B3116DC9-61BE-47EF-9336-46FC81F5F591}" srcOrd="5" destOrd="0" presId="urn:microsoft.com/office/officeart/2008/layout/VerticalAccentList"/>
    <dgm:cxn modelId="{FA6C5FFF-4282-4D9E-A58D-4F3A6D57D21E}" type="presParOf" srcId="{F599C863-7153-49A4-B9DD-36F2017F6BF5}" destId="{C6144024-A0C3-4EB5-A7EA-88D6C18748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8146F-D6F3-42C5-9190-F2062D3F38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CE830C-D2BB-4FD0-A6D3-CF37BD137AA8}">
      <dgm:prSet phldrT="[Texto]" custT="1"/>
      <dgm:spPr/>
      <dgm:t>
        <a:bodyPr/>
        <a:lstStyle/>
        <a:p>
          <a:r>
            <a:rPr lang="pt-BR" sz="2400" dirty="0" smtClean="0"/>
            <a:t>Mas como podemos incentivar um comportamento que deveria ser parte da vida cotidiana das pessoas? </a:t>
          </a:r>
          <a:endParaRPr lang="pt-BR" sz="2400" dirty="0"/>
        </a:p>
      </dgm:t>
    </dgm:pt>
    <dgm:pt modelId="{D466B11F-3A95-40C6-A838-6FF0926DA5F7}" type="parTrans" cxnId="{584C3195-B06B-4DB5-AE26-E2DDB1223D10}">
      <dgm:prSet/>
      <dgm:spPr/>
      <dgm:t>
        <a:bodyPr/>
        <a:lstStyle/>
        <a:p>
          <a:endParaRPr lang="pt-BR"/>
        </a:p>
      </dgm:t>
    </dgm:pt>
    <dgm:pt modelId="{428C0088-D233-497B-877C-10410257798F}" type="sibTrans" cxnId="{584C3195-B06B-4DB5-AE26-E2DDB1223D10}">
      <dgm:prSet/>
      <dgm:spPr/>
      <dgm:t>
        <a:bodyPr/>
        <a:lstStyle/>
        <a:p>
          <a:endParaRPr lang="pt-BR"/>
        </a:p>
      </dgm:t>
    </dgm:pt>
    <dgm:pt modelId="{C66D32B1-E35E-4A91-AA41-E0E76309D955}" type="pres">
      <dgm:prSet presAssocID="{33B8146F-D6F3-42C5-9190-F2062D3F38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8BF477F3-546E-48DE-9E98-A75130A16545}" type="pres">
      <dgm:prSet presAssocID="{DBCE830C-D2BB-4FD0-A6D3-CF37BD137AA8}" presName="parenttextcomposite" presStyleCnt="0"/>
      <dgm:spPr/>
    </dgm:pt>
    <dgm:pt modelId="{AE8EFAB2-4965-4692-ABD1-5DE3523C7553}" type="pres">
      <dgm:prSet presAssocID="{DBCE830C-D2BB-4FD0-A6D3-CF37BD137AA8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9C863-7153-49A4-B9DD-36F2017F6BF5}" type="pres">
      <dgm:prSet presAssocID="{DBCE830C-D2BB-4FD0-A6D3-CF37BD137AA8}" presName="parallelogramComposite" presStyleCnt="0"/>
      <dgm:spPr/>
    </dgm:pt>
    <dgm:pt modelId="{161314D2-7583-4550-A81F-E584C7DEBD1C}" type="pres">
      <dgm:prSet presAssocID="{DBCE830C-D2BB-4FD0-A6D3-CF37BD137AA8}" presName="parallelogram1" presStyleLbl="alignNode1" presStyleIdx="0" presStyleCnt="7"/>
      <dgm:spPr/>
    </dgm:pt>
    <dgm:pt modelId="{1153F4F0-4FEC-48DD-8759-83AB30A21C58}" type="pres">
      <dgm:prSet presAssocID="{DBCE830C-D2BB-4FD0-A6D3-CF37BD137AA8}" presName="parallelogram2" presStyleLbl="alignNode1" presStyleIdx="1" presStyleCnt="7"/>
      <dgm:spPr/>
    </dgm:pt>
    <dgm:pt modelId="{A7155878-877C-443B-ADCD-364A6F29382E}" type="pres">
      <dgm:prSet presAssocID="{DBCE830C-D2BB-4FD0-A6D3-CF37BD137AA8}" presName="parallelogram3" presStyleLbl="alignNode1" presStyleIdx="2" presStyleCnt="7"/>
      <dgm:spPr/>
    </dgm:pt>
    <dgm:pt modelId="{390F4C26-9C0E-4662-AC98-ABD549D0118E}" type="pres">
      <dgm:prSet presAssocID="{DBCE830C-D2BB-4FD0-A6D3-CF37BD137AA8}" presName="parallelogram4" presStyleLbl="alignNode1" presStyleIdx="3" presStyleCnt="7"/>
      <dgm:spPr/>
    </dgm:pt>
    <dgm:pt modelId="{01FB4078-05F7-4343-9D6D-797916055882}" type="pres">
      <dgm:prSet presAssocID="{DBCE830C-D2BB-4FD0-A6D3-CF37BD137AA8}" presName="parallelogram5" presStyleLbl="alignNode1" presStyleIdx="4" presStyleCnt="7"/>
      <dgm:spPr/>
    </dgm:pt>
    <dgm:pt modelId="{B3116DC9-61BE-47EF-9336-46FC81F5F591}" type="pres">
      <dgm:prSet presAssocID="{DBCE830C-D2BB-4FD0-A6D3-CF37BD137AA8}" presName="parallelogram6" presStyleLbl="alignNode1" presStyleIdx="5" presStyleCnt="7"/>
      <dgm:spPr/>
    </dgm:pt>
    <dgm:pt modelId="{C6144024-A0C3-4EB5-A7EA-88D6C18748C7}" type="pres">
      <dgm:prSet presAssocID="{DBCE830C-D2BB-4FD0-A6D3-CF37BD137AA8}" presName="parallelogram7" presStyleLbl="alignNode1" presStyleIdx="6" presStyleCnt="7"/>
      <dgm:spPr/>
    </dgm:pt>
  </dgm:ptLst>
  <dgm:cxnLst>
    <dgm:cxn modelId="{47A9F10F-C412-4DA2-9703-BEC6B9063AD2}" type="presOf" srcId="{33B8146F-D6F3-42C5-9190-F2062D3F3869}" destId="{C66D32B1-E35E-4A91-AA41-E0E76309D955}" srcOrd="0" destOrd="0" presId="urn:microsoft.com/office/officeart/2008/layout/VerticalAccentList"/>
    <dgm:cxn modelId="{584C3195-B06B-4DB5-AE26-E2DDB1223D10}" srcId="{33B8146F-D6F3-42C5-9190-F2062D3F3869}" destId="{DBCE830C-D2BB-4FD0-A6D3-CF37BD137AA8}" srcOrd="0" destOrd="0" parTransId="{D466B11F-3A95-40C6-A838-6FF0926DA5F7}" sibTransId="{428C0088-D233-497B-877C-10410257798F}"/>
    <dgm:cxn modelId="{27789B44-93D8-4D5D-A495-C2A0D509BBD1}" type="presOf" srcId="{DBCE830C-D2BB-4FD0-A6D3-CF37BD137AA8}" destId="{AE8EFAB2-4965-4692-ABD1-5DE3523C7553}" srcOrd="0" destOrd="0" presId="urn:microsoft.com/office/officeart/2008/layout/VerticalAccentList"/>
    <dgm:cxn modelId="{D5880DD7-CCC1-4B03-BFA7-9BF7F83C282D}" type="presParOf" srcId="{C66D32B1-E35E-4A91-AA41-E0E76309D955}" destId="{8BF477F3-546E-48DE-9E98-A75130A16545}" srcOrd="0" destOrd="0" presId="urn:microsoft.com/office/officeart/2008/layout/VerticalAccentList"/>
    <dgm:cxn modelId="{07DBA8D6-D234-453A-8607-0F31430BD1EA}" type="presParOf" srcId="{8BF477F3-546E-48DE-9E98-A75130A16545}" destId="{AE8EFAB2-4965-4692-ABD1-5DE3523C7553}" srcOrd="0" destOrd="0" presId="urn:microsoft.com/office/officeart/2008/layout/VerticalAccentList"/>
    <dgm:cxn modelId="{59F4F6B5-C7F4-4A27-A62B-D66A0092D53B}" type="presParOf" srcId="{C66D32B1-E35E-4A91-AA41-E0E76309D955}" destId="{F599C863-7153-49A4-B9DD-36F2017F6BF5}" srcOrd="1" destOrd="0" presId="urn:microsoft.com/office/officeart/2008/layout/VerticalAccentList"/>
    <dgm:cxn modelId="{576626DA-356C-42F9-B3D7-ED089F429766}" type="presParOf" srcId="{F599C863-7153-49A4-B9DD-36F2017F6BF5}" destId="{161314D2-7583-4550-A81F-E584C7DEBD1C}" srcOrd="0" destOrd="0" presId="urn:microsoft.com/office/officeart/2008/layout/VerticalAccentList"/>
    <dgm:cxn modelId="{06D2AC83-C09F-421E-A33C-7D1958174C28}" type="presParOf" srcId="{F599C863-7153-49A4-B9DD-36F2017F6BF5}" destId="{1153F4F0-4FEC-48DD-8759-83AB30A21C58}" srcOrd="1" destOrd="0" presId="urn:microsoft.com/office/officeart/2008/layout/VerticalAccentList"/>
    <dgm:cxn modelId="{08B07C82-AD79-425A-AAD1-488F7EAD90BC}" type="presParOf" srcId="{F599C863-7153-49A4-B9DD-36F2017F6BF5}" destId="{A7155878-877C-443B-ADCD-364A6F29382E}" srcOrd="2" destOrd="0" presId="urn:microsoft.com/office/officeart/2008/layout/VerticalAccentList"/>
    <dgm:cxn modelId="{48E9FC3C-B025-4F51-8FB9-A7E3FC9E9A89}" type="presParOf" srcId="{F599C863-7153-49A4-B9DD-36F2017F6BF5}" destId="{390F4C26-9C0E-4662-AC98-ABD549D0118E}" srcOrd="3" destOrd="0" presId="urn:microsoft.com/office/officeart/2008/layout/VerticalAccentList"/>
    <dgm:cxn modelId="{A58983F1-D440-42DF-B1AB-29984A21AFC7}" type="presParOf" srcId="{F599C863-7153-49A4-B9DD-36F2017F6BF5}" destId="{01FB4078-05F7-4343-9D6D-797916055882}" srcOrd="4" destOrd="0" presId="urn:microsoft.com/office/officeart/2008/layout/VerticalAccentList"/>
    <dgm:cxn modelId="{64A0FC15-22F3-4EC4-9BFD-B27E3EEBD8D7}" type="presParOf" srcId="{F599C863-7153-49A4-B9DD-36F2017F6BF5}" destId="{B3116DC9-61BE-47EF-9336-46FC81F5F591}" srcOrd="5" destOrd="0" presId="urn:microsoft.com/office/officeart/2008/layout/VerticalAccentList"/>
    <dgm:cxn modelId="{0AB75357-E7F1-463D-BDDE-0D95B738223A}" type="presParOf" srcId="{F599C863-7153-49A4-B9DD-36F2017F6BF5}" destId="{C6144024-A0C3-4EB5-A7EA-88D6C18748C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C859-DAA9-47B6-BD45-CC1271932E20}">
      <dsp:nvSpPr>
        <dsp:cNvPr id="0" name=""/>
        <dsp:cNvSpPr/>
      </dsp:nvSpPr>
      <dsp:spPr>
        <a:xfrm>
          <a:off x="115135" y="311193"/>
          <a:ext cx="6668622" cy="6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Comentários (2012)</a:t>
          </a:r>
          <a:endParaRPr lang="pt-BR" sz="2400" kern="1200" dirty="0"/>
        </a:p>
      </dsp:txBody>
      <dsp:txXfrm>
        <a:off x="115135" y="311193"/>
        <a:ext cx="6668622" cy="606238"/>
      </dsp:txXfrm>
    </dsp:sp>
    <dsp:sp modelId="{3CF3BFAF-52F0-4AB1-B349-0EDFDCFBEC12}">
      <dsp:nvSpPr>
        <dsp:cNvPr id="0" name=""/>
        <dsp:cNvSpPr/>
      </dsp:nvSpPr>
      <dsp:spPr>
        <a:xfrm>
          <a:off x="115135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0F6B90-46FA-4AE9-8CAD-2DEAE7546F84}">
      <dsp:nvSpPr>
        <dsp:cNvPr id="0" name=""/>
        <dsp:cNvSpPr/>
      </dsp:nvSpPr>
      <dsp:spPr>
        <a:xfrm>
          <a:off x="1052447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79859-BBC9-4154-ABA7-B6132C4643A7}">
      <dsp:nvSpPr>
        <dsp:cNvPr id="0" name=""/>
        <dsp:cNvSpPr/>
      </dsp:nvSpPr>
      <dsp:spPr>
        <a:xfrm>
          <a:off x="1990500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15EDAE-B36D-4DF5-B0BE-6A8508D62163}">
      <dsp:nvSpPr>
        <dsp:cNvPr id="0" name=""/>
        <dsp:cNvSpPr/>
      </dsp:nvSpPr>
      <dsp:spPr>
        <a:xfrm>
          <a:off x="2927812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7989A-DED0-4EDF-8A47-CDCB75005CA2}">
      <dsp:nvSpPr>
        <dsp:cNvPr id="0" name=""/>
        <dsp:cNvSpPr/>
      </dsp:nvSpPr>
      <dsp:spPr>
        <a:xfrm>
          <a:off x="3865865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7D2D8-23E6-48B0-A949-AD99B95E5994}">
      <dsp:nvSpPr>
        <dsp:cNvPr id="0" name=""/>
        <dsp:cNvSpPr/>
      </dsp:nvSpPr>
      <dsp:spPr>
        <a:xfrm>
          <a:off x="4803177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363A4D-91DD-47F7-BF9E-E68673B8CF53}">
      <dsp:nvSpPr>
        <dsp:cNvPr id="0" name=""/>
        <dsp:cNvSpPr/>
      </dsp:nvSpPr>
      <dsp:spPr>
        <a:xfrm>
          <a:off x="5741230" y="917431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D88E25-8EA0-4B74-BDCF-7AA61DC424C4}">
      <dsp:nvSpPr>
        <dsp:cNvPr id="0" name=""/>
        <dsp:cNvSpPr/>
      </dsp:nvSpPr>
      <dsp:spPr>
        <a:xfrm>
          <a:off x="115135" y="1040924"/>
          <a:ext cx="6755315" cy="987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*</a:t>
          </a:r>
          <a:r>
            <a:rPr lang="pt-BR" sz="2400" kern="1200" dirty="0" err="1" smtClean="0"/>
            <a:t>Rethinking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our</a:t>
          </a:r>
          <a:r>
            <a:rPr lang="pt-BR" sz="2400" kern="1200" dirty="0" smtClean="0"/>
            <a:t> approach to </a:t>
          </a:r>
          <a:r>
            <a:rPr lang="pt-BR" sz="2400" kern="1200" dirty="0" err="1" smtClean="0"/>
            <a:t>physical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activity</a:t>
          </a:r>
          <a:endParaRPr lang="pt-BR" sz="2400" kern="1200" dirty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*</a:t>
          </a:r>
          <a:r>
            <a:rPr lang="pt-BR" sz="2400" kern="1200" dirty="0" err="1" smtClean="0"/>
            <a:t>Phsysical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activity</a:t>
          </a:r>
          <a:r>
            <a:rPr lang="pt-BR" sz="2400" kern="1200" dirty="0" smtClean="0"/>
            <a:t>: more </a:t>
          </a:r>
          <a:r>
            <a:rPr lang="pt-BR" sz="2400" kern="1200" dirty="0" err="1" smtClean="0"/>
            <a:t>of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the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same</a:t>
          </a:r>
          <a:r>
            <a:rPr lang="pt-BR" sz="2400" kern="1200" dirty="0" smtClean="0"/>
            <a:t> is </a:t>
          </a:r>
          <a:r>
            <a:rPr lang="pt-BR" sz="2400" kern="1200" dirty="0" err="1" smtClean="0"/>
            <a:t>not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enough</a:t>
          </a:r>
          <a:endParaRPr lang="pt-BR" sz="2400" kern="1200" dirty="0"/>
        </a:p>
      </dsp:txBody>
      <dsp:txXfrm>
        <a:off x="115135" y="1040924"/>
        <a:ext cx="6755315" cy="987944"/>
      </dsp:txXfrm>
    </dsp:sp>
    <dsp:sp modelId="{97F169DD-F1A0-4432-8CB7-9A96A77F486D}">
      <dsp:nvSpPr>
        <dsp:cNvPr id="0" name=""/>
        <dsp:cNvSpPr/>
      </dsp:nvSpPr>
      <dsp:spPr>
        <a:xfrm>
          <a:off x="115135" y="2240125"/>
          <a:ext cx="6668622" cy="60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Artigo (2016)</a:t>
          </a:r>
          <a:endParaRPr lang="pt-BR" sz="2400" kern="1200" dirty="0"/>
        </a:p>
      </dsp:txBody>
      <dsp:txXfrm>
        <a:off x="115135" y="2240125"/>
        <a:ext cx="6668622" cy="606238"/>
      </dsp:txXfrm>
    </dsp:sp>
    <dsp:sp modelId="{3068D898-B07B-471F-B1C5-BE51997E5B1E}">
      <dsp:nvSpPr>
        <dsp:cNvPr id="0" name=""/>
        <dsp:cNvSpPr/>
      </dsp:nvSpPr>
      <dsp:spPr>
        <a:xfrm>
          <a:off x="115135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44A3D4-11D8-4EAB-B569-2E193972B4E6}">
      <dsp:nvSpPr>
        <dsp:cNvPr id="0" name=""/>
        <dsp:cNvSpPr/>
      </dsp:nvSpPr>
      <dsp:spPr>
        <a:xfrm>
          <a:off x="1052447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7B446A-5B6B-4C02-89DE-9F210C470F59}">
      <dsp:nvSpPr>
        <dsp:cNvPr id="0" name=""/>
        <dsp:cNvSpPr/>
      </dsp:nvSpPr>
      <dsp:spPr>
        <a:xfrm>
          <a:off x="1990500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DC0F61-556F-4A58-A26E-992017EF8370}">
      <dsp:nvSpPr>
        <dsp:cNvPr id="0" name=""/>
        <dsp:cNvSpPr/>
      </dsp:nvSpPr>
      <dsp:spPr>
        <a:xfrm>
          <a:off x="2927812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B1BE7-E8C3-4851-87ED-AD58B309328A}">
      <dsp:nvSpPr>
        <dsp:cNvPr id="0" name=""/>
        <dsp:cNvSpPr/>
      </dsp:nvSpPr>
      <dsp:spPr>
        <a:xfrm>
          <a:off x="3865865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94F87A-D942-40D8-AAB1-B38690BA73CD}">
      <dsp:nvSpPr>
        <dsp:cNvPr id="0" name=""/>
        <dsp:cNvSpPr/>
      </dsp:nvSpPr>
      <dsp:spPr>
        <a:xfrm>
          <a:off x="4803177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865D22-E18C-4DF2-B55E-3D6D4C8D1E5E}">
      <dsp:nvSpPr>
        <dsp:cNvPr id="0" name=""/>
        <dsp:cNvSpPr/>
      </dsp:nvSpPr>
      <dsp:spPr>
        <a:xfrm>
          <a:off x="5741230" y="2846364"/>
          <a:ext cx="1560457" cy="123493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921E9-38BD-4D9B-8784-035BA2F3FD5E}">
      <dsp:nvSpPr>
        <dsp:cNvPr id="0" name=""/>
        <dsp:cNvSpPr/>
      </dsp:nvSpPr>
      <dsp:spPr>
        <a:xfrm>
          <a:off x="115135" y="2969857"/>
          <a:ext cx="6755315" cy="987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*</a:t>
          </a:r>
          <a:r>
            <a:rPr lang="pt-BR" sz="2400" kern="1200" dirty="0" err="1" smtClean="0"/>
            <a:t>The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economic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burgen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of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physical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inactivity</a:t>
          </a:r>
          <a:r>
            <a:rPr lang="pt-BR" sz="2400" kern="1200" dirty="0" smtClean="0"/>
            <a:t>: a global </a:t>
          </a:r>
          <a:r>
            <a:rPr lang="pt-BR" sz="2400" kern="1200" dirty="0" err="1" smtClean="0"/>
            <a:t>analysis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of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mayor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non-communicable</a:t>
          </a:r>
          <a:r>
            <a:rPr lang="pt-BR" sz="2400" kern="1200" dirty="0" smtClean="0"/>
            <a:t> </a:t>
          </a:r>
          <a:r>
            <a:rPr lang="pt-BR" sz="2400" kern="1200" dirty="0" err="1" smtClean="0"/>
            <a:t>diseases</a:t>
          </a:r>
          <a:endParaRPr lang="pt-BR" sz="2400" kern="1200" dirty="0"/>
        </a:p>
      </dsp:txBody>
      <dsp:txXfrm>
        <a:off x="115135" y="2969857"/>
        <a:ext cx="6755315" cy="9879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87F09-A0E3-4BF9-AE00-81A83D70E2DC}">
      <dsp:nvSpPr>
        <dsp:cNvPr id="0" name=""/>
        <dsp:cNvSpPr/>
      </dsp:nvSpPr>
      <dsp:spPr>
        <a:xfrm>
          <a:off x="1256031" y="810"/>
          <a:ext cx="4684915" cy="4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1256031" y="810"/>
        <a:ext cx="4684915" cy="425901"/>
      </dsp:txXfrm>
    </dsp:sp>
    <dsp:sp modelId="{E9D10A39-E343-4076-9BC9-41AC1184559C}">
      <dsp:nvSpPr>
        <dsp:cNvPr id="0" name=""/>
        <dsp:cNvSpPr/>
      </dsp:nvSpPr>
      <dsp:spPr>
        <a:xfrm>
          <a:off x="1256031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B769E-9185-474A-B7AF-4734250CFD0C}">
      <dsp:nvSpPr>
        <dsp:cNvPr id="0" name=""/>
        <dsp:cNvSpPr/>
      </dsp:nvSpPr>
      <dsp:spPr>
        <a:xfrm>
          <a:off x="1914522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896CF-090E-48A9-AF4A-FCBE3BDD1B6A}">
      <dsp:nvSpPr>
        <dsp:cNvPr id="0" name=""/>
        <dsp:cNvSpPr/>
      </dsp:nvSpPr>
      <dsp:spPr>
        <a:xfrm>
          <a:off x="2573533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94AF0-1F5F-4393-8DD3-BB49BE36AA95}">
      <dsp:nvSpPr>
        <dsp:cNvPr id="0" name=""/>
        <dsp:cNvSpPr/>
      </dsp:nvSpPr>
      <dsp:spPr>
        <a:xfrm>
          <a:off x="3232024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D1C09-1CBB-41C7-872B-2C891169061C}">
      <dsp:nvSpPr>
        <dsp:cNvPr id="0" name=""/>
        <dsp:cNvSpPr/>
      </dsp:nvSpPr>
      <dsp:spPr>
        <a:xfrm>
          <a:off x="3891036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28144-DF63-46CE-BA87-19FF76931077}">
      <dsp:nvSpPr>
        <dsp:cNvPr id="0" name=""/>
        <dsp:cNvSpPr/>
      </dsp:nvSpPr>
      <dsp:spPr>
        <a:xfrm>
          <a:off x="4549526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7C1B9-5C02-4818-BED4-3AA48239E3D1}">
      <dsp:nvSpPr>
        <dsp:cNvPr id="0" name=""/>
        <dsp:cNvSpPr/>
      </dsp:nvSpPr>
      <dsp:spPr>
        <a:xfrm>
          <a:off x="5208538" y="426712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A3AEE-2EBB-4664-9124-19C90B459591}">
      <dsp:nvSpPr>
        <dsp:cNvPr id="0" name=""/>
        <dsp:cNvSpPr/>
      </dsp:nvSpPr>
      <dsp:spPr>
        <a:xfrm>
          <a:off x="1256031" y="513469"/>
          <a:ext cx="4745818" cy="694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Recomendação</a:t>
          </a:r>
          <a:endParaRPr lang="pt-BR" sz="3600" kern="1200" dirty="0"/>
        </a:p>
      </dsp:txBody>
      <dsp:txXfrm>
        <a:off x="1256031" y="513469"/>
        <a:ext cx="4745818" cy="694061"/>
      </dsp:txXfrm>
    </dsp:sp>
    <dsp:sp modelId="{E417F415-AE5B-4B22-904C-2C7440059C3E}">
      <dsp:nvSpPr>
        <dsp:cNvPr id="0" name=""/>
        <dsp:cNvSpPr/>
      </dsp:nvSpPr>
      <dsp:spPr>
        <a:xfrm>
          <a:off x="1256031" y="1349256"/>
          <a:ext cx="4684915" cy="4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1256031" y="1349256"/>
        <a:ext cx="4684915" cy="425901"/>
      </dsp:txXfrm>
    </dsp:sp>
    <dsp:sp modelId="{286DE492-8BE1-464A-A6B4-9AE46FCC4413}">
      <dsp:nvSpPr>
        <dsp:cNvPr id="0" name=""/>
        <dsp:cNvSpPr/>
      </dsp:nvSpPr>
      <dsp:spPr>
        <a:xfrm>
          <a:off x="1256031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74338-507D-44D1-83AE-232DBC9CADA0}">
      <dsp:nvSpPr>
        <dsp:cNvPr id="0" name=""/>
        <dsp:cNvSpPr/>
      </dsp:nvSpPr>
      <dsp:spPr>
        <a:xfrm>
          <a:off x="1914522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98E21-34C1-4BA5-B362-9DD2CA24DAD3}">
      <dsp:nvSpPr>
        <dsp:cNvPr id="0" name=""/>
        <dsp:cNvSpPr/>
      </dsp:nvSpPr>
      <dsp:spPr>
        <a:xfrm>
          <a:off x="2573533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ABFF2-7AD1-4042-AFBF-25FCE09DAAB8}">
      <dsp:nvSpPr>
        <dsp:cNvPr id="0" name=""/>
        <dsp:cNvSpPr/>
      </dsp:nvSpPr>
      <dsp:spPr>
        <a:xfrm>
          <a:off x="3232024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E760EB-EABD-460F-9925-1AA86785AD98}">
      <dsp:nvSpPr>
        <dsp:cNvPr id="0" name=""/>
        <dsp:cNvSpPr/>
      </dsp:nvSpPr>
      <dsp:spPr>
        <a:xfrm>
          <a:off x="3891036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81F6A-798C-4871-A466-C8DF81A0AACB}">
      <dsp:nvSpPr>
        <dsp:cNvPr id="0" name=""/>
        <dsp:cNvSpPr/>
      </dsp:nvSpPr>
      <dsp:spPr>
        <a:xfrm>
          <a:off x="4549526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A80BD-3496-4717-9515-9876792A5667}">
      <dsp:nvSpPr>
        <dsp:cNvPr id="0" name=""/>
        <dsp:cNvSpPr/>
      </dsp:nvSpPr>
      <dsp:spPr>
        <a:xfrm>
          <a:off x="5208538" y="1775158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9818E-2CE8-4E1D-A99C-464777FD68AE}">
      <dsp:nvSpPr>
        <dsp:cNvPr id="0" name=""/>
        <dsp:cNvSpPr/>
      </dsp:nvSpPr>
      <dsp:spPr>
        <a:xfrm>
          <a:off x="1256031" y="1861915"/>
          <a:ext cx="4745818" cy="694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The Lance 1953</a:t>
          </a:r>
          <a:endParaRPr lang="pt-BR" sz="3600" kern="1200" dirty="0"/>
        </a:p>
      </dsp:txBody>
      <dsp:txXfrm>
        <a:off x="1256031" y="1861915"/>
        <a:ext cx="4745818" cy="694061"/>
      </dsp:txXfrm>
    </dsp:sp>
    <dsp:sp modelId="{6D4771B7-6944-49CC-A6F3-2693111AF7D0}">
      <dsp:nvSpPr>
        <dsp:cNvPr id="0" name=""/>
        <dsp:cNvSpPr/>
      </dsp:nvSpPr>
      <dsp:spPr>
        <a:xfrm>
          <a:off x="1256031" y="2697702"/>
          <a:ext cx="4684915" cy="42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1256031" y="2697702"/>
        <a:ext cx="4684915" cy="425901"/>
      </dsp:txXfrm>
    </dsp:sp>
    <dsp:sp modelId="{0A3718FA-9E91-4262-B289-90714BE3B4A7}">
      <dsp:nvSpPr>
        <dsp:cNvPr id="0" name=""/>
        <dsp:cNvSpPr/>
      </dsp:nvSpPr>
      <dsp:spPr>
        <a:xfrm>
          <a:off x="1256031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0D9E7-8C85-46E1-B304-015C626E35DE}">
      <dsp:nvSpPr>
        <dsp:cNvPr id="0" name=""/>
        <dsp:cNvSpPr/>
      </dsp:nvSpPr>
      <dsp:spPr>
        <a:xfrm>
          <a:off x="1914522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34E2CC-628B-40EF-A41D-CE3CD5186522}">
      <dsp:nvSpPr>
        <dsp:cNvPr id="0" name=""/>
        <dsp:cNvSpPr/>
      </dsp:nvSpPr>
      <dsp:spPr>
        <a:xfrm>
          <a:off x="2573533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76F1A-EAEC-497D-8366-48BF31CAA6C1}">
      <dsp:nvSpPr>
        <dsp:cNvPr id="0" name=""/>
        <dsp:cNvSpPr/>
      </dsp:nvSpPr>
      <dsp:spPr>
        <a:xfrm>
          <a:off x="3232024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97C34-E240-4D52-856E-A48A420F75F9}">
      <dsp:nvSpPr>
        <dsp:cNvPr id="0" name=""/>
        <dsp:cNvSpPr/>
      </dsp:nvSpPr>
      <dsp:spPr>
        <a:xfrm>
          <a:off x="3891036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ED751-3C97-45AD-BED3-D49211B3ED55}">
      <dsp:nvSpPr>
        <dsp:cNvPr id="0" name=""/>
        <dsp:cNvSpPr/>
      </dsp:nvSpPr>
      <dsp:spPr>
        <a:xfrm>
          <a:off x="4549526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03F81A-F63E-4060-964B-65B6DADB06A8}">
      <dsp:nvSpPr>
        <dsp:cNvPr id="0" name=""/>
        <dsp:cNvSpPr/>
      </dsp:nvSpPr>
      <dsp:spPr>
        <a:xfrm>
          <a:off x="5208538" y="3123604"/>
          <a:ext cx="1096270" cy="8675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63309-2F1A-4768-94CD-F0ACB468A167}">
      <dsp:nvSpPr>
        <dsp:cNvPr id="0" name=""/>
        <dsp:cNvSpPr/>
      </dsp:nvSpPr>
      <dsp:spPr>
        <a:xfrm>
          <a:off x="1256031" y="3210362"/>
          <a:ext cx="4745818" cy="694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Motorista de ônibus </a:t>
          </a:r>
          <a:endParaRPr lang="pt-BR" sz="3600" kern="1200" dirty="0"/>
        </a:p>
      </dsp:txBody>
      <dsp:txXfrm>
        <a:off x="1256031" y="3210362"/>
        <a:ext cx="4745818" cy="6940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57781-9B61-4248-9C3F-4AF11F8E34FA}">
      <dsp:nvSpPr>
        <dsp:cNvPr id="0" name=""/>
        <dsp:cNvSpPr/>
      </dsp:nvSpPr>
      <dsp:spPr>
        <a:xfrm>
          <a:off x="0" y="0"/>
          <a:ext cx="3309133" cy="1826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Epidemiologia da Atividade Física</a:t>
          </a:r>
          <a:endParaRPr lang="pt-BR" sz="3600" kern="1200" dirty="0"/>
        </a:p>
      </dsp:txBody>
      <dsp:txXfrm>
        <a:off x="53496" y="53496"/>
        <a:ext cx="3202141" cy="1719507"/>
      </dsp:txXfrm>
    </dsp:sp>
    <dsp:sp modelId="{229DC44E-B161-4E1F-9FB2-5D8D50C9DBE5}">
      <dsp:nvSpPr>
        <dsp:cNvPr id="0" name=""/>
        <dsp:cNvSpPr/>
      </dsp:nvSpPr>
      <dsp:spPr>
        <a:xfrm>
          <a:off x="1617" y="1917448"/>
          <a:ext cx="3309133" cy="1826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Investigação</a:t>
          </a:r>
          <a:endParaRPr lang="pt-BR" sz="3600" kern="1200" dirty="0"/>
        </a:p>
      </dsp:txBody>
      <dsp:txXfrm>
        <a:off x="55113" y="1970944"/>
        <a:ext cx="3202141" cy="1719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67DB-743C-4DC5-90F4-C9DB9EC890E9}">
      <dsp:nvSpPr>
        <dsp:cNvPr id="0" name=""/>
        <dsp:cNvSpPr/>
      </dsp:nvSpPr>
      <dsp:spPr>
        <a:xfrm>
          <a:off x="1755" y="0"/>
          <a:ext cx="1053365" cy="1562945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5432F9-3280-48AB-9EA8-63989EBB2B00}">
      <dsp:nvSpPr>
        <dsp:cNvPr id="0" name=""/>
        <dsp:cNvSpPr/>
      </dsp:nvSpPr>
      <dsp:spPr>
        <a:xfrm>
          <a:off x="1086721" y="0"/>
          <a:ext cx="1787528" cy="15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Doenças não transmissíveis</a:t>
          </a:r>
          <a:endParaRPr lang="pt-BR" sz="1900" kern="1200" dirty="0"/>
        </a:p>
      </dsp:txBody>
      <dsp:txXfrm>
        <a:off x="1086721" y="0"/>
        <a:ext cx="1787528" cy="1562945"/>
      </dsp:txXfrm>
    </dsp:sp>
    <dsp:sp modelId="{0796C92E-60B6-488E-BC04-100860F349C3}">
      <dsp:nvSpPr>
        <dsp:cNvPr id="0" name=""/>
        <dsp:cNvSpPr/>
      </dsp:nvSpPr>
      <dsp:spPr>
        <a:xfrm>
          <a:off x="317765" y="1693190"/>
          <a:ext cx="1053365" cy="1562945"/>
        </a:xfrm>
        <a:prstGeom prst="downArrow">
          <a:avLst/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043351-5F14-47BF-9B6D-877FEA733B87}">
      <dsp:nvSpPr>
        <dsp:cNvPr id="0" name=""/>
        <dsp:cNvSpPr/>
      </dsp:nvSpPr>
      <dsp:spPr>
        <a:xfrm>
          <a:off x="1402731" y="1693190"/>
          <a:ext cx="1787528" cy="15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Atividade Física</a:t>
          </a:r>
          <a:endParaRPr lang="pt-BR" sz="1900" kern="1200" dirty="0"/>
        </a:p>
      </dsp:txBody>
      <dsp:txXfrm>
        <a:off x="1402731" y="1693190"/>
        <a:ext cx="1787528" cy="15629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2481D-60FD-4068-8D51-5D09802202E5}">
      <dsp:nvSpPr>
        <dsp:cNvPr id="0" name=""/>
        <dsp:cNvSpPr/>
      </dsp:nvSpPr>
      <dsp:spPr>
        <a:xfrm>
          <a:off x="307478" y="1496999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/>
            <a:t>150 minutos por semana de atividade física aeróbica de intensidade moderada.</a:t>
          </a:r>
          <a:endParaRPr lang="pt-BR" sz="2800" b="0" kern="1200" dirty="0"/>
        </a:p>
      </dsp:txBody>
      <dsp:txXfrm>
        <a:off x="307478" y="1496999"/>
        <a:ext cx="5481042" cy="498276"/>
      </dsp:txXfrm>
    </dsp:sp>
    <dsp:sp modelId="{C6487A56-8054-4AD3-BA82-0185AC5DD61C}">
      <dsp:nvSpPr>
        <dsp:cNvPr id="0" name=""/>
        <dsp:cNvSpPr/>
      </dsp:nvSpPr>
      <dsp:spPr>
        <a:xfrm>
          <a:off x="144019" y="199788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2CD6A-BBD5-4635-AF55-6D86F3003263}">
      <dsp:nvSpPr>
        <dsp:cNvPr id="0" name=""/>
        <dsp:cNvSpPr/>
      </dsp:nvSpPr>
      <dsp:spPr>
        <a:xfrm>
          <a:off x="1080914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BA5FA-FE80-42A7-B21A-26D96D8E1017}">
      <dsp:nvSpPr>
        <dsp:cNvPr id="0" name=""/>
        <dsp:cNvSpPr/>
      </dsp:nvSpPr>
      <dsp:spPr>
        <a:xfrm>
          <a:off x="1854350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405D-E042-4EC2-A53C-8A3C046729E2}">
      <dsp:nvSpPr>
        <dsp:cNvPr id="0" name=""/>
        <dsp:cNvSpPr/>
      </dsp:nvSpPr>
      <dsp:spPr>
        <a:xfrm>
          <a:off x="2627786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33A0-0471-4C5F-A821-EFFFCCB175E0}">
      <dsp:nvSpPr>
        <dsp:cNvPr id="0" name=""/>
        <dsp:cNvSpPr/>
      </dsp:nvSpPr>
      <dsp:spPr>
        <a:xfrm>
          <a:off x="3401222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19D55-8B7E-4D1F-914A-73C7E74C0DBB}">
      <dsp:nvSpPr>
        <dsp:cNvPr id="0" name=""/>
        <dsp:cNvSpPr/>
      </dsp:nvSpPr>
      <dsp:spPr>
        <a:xfrm>
          <a:off x="4174658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4C85B-CD88-4650-9EF4-683C265C3574}">
      <dsp:nvSpPr>
        <dsp:cNvPr id="0" name=""/>
        <dsp:cNvSpPr/>
      </dsp:nvSpPr>
      <dsp:spPr>
        <a:xfrm>
          <a:off x="4948094" y="19952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9471F-8F39-43DB-A610-A333D0ACC5B6}">
      <dsp:nvSpPr>
        <dsp:cNvPr id="0" name=""/>
        <dsp:cNvSpPr/>
      </dsp:nvSpPr>
      <dsp:spPr>
        <a:xfrm>
          <a:off x="307478" y="2203402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smtClean="0"/>
            <a:t>(recomendação </a:t>
          </a:r>
          <a:r>
            <a:rPr lang="pt-BR" sz="2800" b="0" kern="1200" dirty="0" smtClean="0"/>
            <a:t>Saúde Pública)</a:t>
          </a:r>
          <a:endParaRPr lang="pt-BR" sz="2800" b="0" kern="1200" dirty="0"/>
        </a:p>
      </dsp:txBody>
      <dsp:txXfrm>
        <a:off x="307478" y="2203402"/>
        <a:ext cx="5481042" cy="498276"/>
      </dsp:txXfrm>
    </dsp:sp>
    <dsp:sp modelId="{FDD01875-B597-4346-9C7F-A953CF0FD67C}">
      <dsp:nvSpPr>
        <dsp:cNvPr id="0" name=""/>
        <dsp:cNvSpPr/>
      </dsp:nvSpPr>
      <dsp:spPr>
        <a:xfrm>
          <a:off x="307478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7525-8FC8-4FD3-86ED-ABA14166E2D8}">
      <dsp:nvSpPr>
        <dsp:cNvPr id="0" name=""/>
        <dsp:cNvSpPr/>
      </dsp:nvSpPr>
      <dsp:spPr>
        <a:xfrm>
          <a:off x="1080914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B3EC-4E37-4BCC-AE36-06C345E4C740}">
      <dsp:nvSpPr>
        <dsp:cNvPr id="0" name=""/>
        <dsp:cNvSpPr/>
      </dsp:nvSpPr>
      <dsp:spPr>
        <a:xfrm>
          <a:off x="1854350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FF91-EA76-44DE-B7D6-8FA7BAF53D43}">
      <dsp:nvSpPr>
        <dsp:cNvPr id="0" name=""/>
        <dsp:cNvSpPr/>
      </dsp:nvSpPr>
      <dsp:spPr>
        <a:xfrm>
          <a:off x="2627786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A44C-05EC-49FA-B4B0-4D78A4FA32C5}">
      <dsp:nvSpPr>
        <dsp:cNvPr id="0" name=""/>
        <dsp:cNvSpPr/>
      </dsp:nvSpPr>
      <dsp:spPr>
        <a:xfrm>
          <a:off x="3401222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9A674-F1E6-4091-BEAD-7589AFABB996}">
      <dsp:nvSpPr>
        <dsp:cNvPr id="0" name=""/>
        <dsp:cNvSpPr/>
      </dsp:nvSpPr>
      <dsp:spPr>
        <a:xfrm>
          <a:off x="4174658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0249-FE63-41A5-96AD-FF3ADB1DF256}">
      <dsp:nvSpPr>
        <dsp:cNvPr id="0" name=""/>
        <dsp:cNvSpPr/>
      </dsp:nvSpPr>
      <dsp:spPr>
        <a:xfrm>
          <a:off x="4948094" y="2701679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2481D-60FD-4068-8D51-5D09802202E5}">
      <dsp:nvSpPr>
        <dsp:cNvPr id="0" name=""/>
        <dsp:cNvSpPr/>
      </dsp:nvSpPr>
      <dsp:spPr>
        <a:xfrm>
          <a:off x="307478" y="1371322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/>
            <a:t>Pelo menos 60 min por dia de atividade física vigorosa ou moderada intensa.</a:t>
          </a:r>
          <a:endParaRPr lang="pt-BR" sz="2800" b="0" kern="1200" dirty="0"/>
        </a:p>
      </dsp:txBody>
      <dsp:txXfrm>
        <a:off x="307478" y="1371322"/>
        <a:ext cx="5481042" cy="498276"/>
      </dsp:txXfrm>
    </dsp:sp>
    <dsp:sp modelId="{C6487A56-8054-4AD3-BA82-0185AC5DD61C}">
      <dsp:nvSpPr>
        <dsp:cNvPr id="0" name=""/>
        <dsp:cNvSpPr/>
      </dsp:nvSpPr>
      <dsp:spPr>
        <a:xfrm>
          <a:off x="307478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2CD6A-BBD5-4635-AF55-6D86F3003263}">
      <dsp:nvSpPr>
        <dsp:cNvPr id="0" name=""/>
        <dsp:cNvSpPr/>
      </dsp:nvSpPr>
      <dsp:spPr>
        <a:xfrm>
          <a:off x="1080914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BA5FA-FE80-42A7-B21A-26D96D8E1017}">
      <dsp:nvSpPr>
        <dsp:cNvPr id="0" name=""/>
        <dsp:cNvSpPr/>
      </dsp:nvSpPr>
      <dsp:spPr>
        <a:xfrm>
          <a:off x="1854350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405D-E042-4EC2-A53C-8A3C046729E2}">
      <dsp:nvSpPr>
        <dsp:cNvPr id="0" name=""/>
        <dsp:cNvSpPr/>
      </dsp:nvSpPr>
      <dsp:spPr>
        <a:xfrm>
          <a:off x="2627786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33A0-0471-4C5F-A821-EFFFCCB175E0}">
      <dsp:nvSpPr>
        <dsp:cNvPr id="0" name=""/>
        <dsp:cNvSpPr/>
      </dsp:nvSpPr>
      <dsp:spPr>
        <a:xfrm>
          <a:off x="3401222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19D55-8B7E-4D1F-914A-73C7E74C0DBB}">
      <dsp:nvSpPr>
        <dsp:cNvPr id="0" name=""/>
        <dsp:cNvSpPr/>
      </dsp:nvSpPr>
      <dsp:spPr>
        <a:xfrm>
          <a:off x="4174658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4C85B-CD88-4650-9EF4-683C265C3574}">
      <dsp:nvSpPr>
        <dsp:cNvPr id="0" name=""/>
        <dsp:cNvSpPr/>
      </dsp:nvSpPr>
      <dsp:spPr>
        <a:xfrm>
          <a:off x="4948094" y="1869598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9471F-8F39-43DB-A610-A333D0ACC5B6}">
      <dsp:nvSpPr>
        <dsp:cNvPr id="0" name=""/>
        <dsp:cNvSpPr/>
      </dsp:nvSpPr>
      <dsp:spPr>
        <a:xfrm>
          <a:off x="307478" y="2072600"/>
          <a:ext cx="5481042" cy="49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 smtClean="0"/>
            <a:t>(recomendação Saúde Pública)</a:t>
          </a:r>
          <a:endParaRPr lang="pt-BR" sz="2800" b="0" kern="1200" dirty="0"/>
        </a:p>
      </dsp:txBody>
      <dsp:txXfrm>
        <a:off x="307478" y="2072600"/>
        <a:ext cx="5481042" cy="498276"/>
      </dsp:txXfrm>
    </dsp:sp>
    <dsp:sp modelId="{FDD01875-B597-4346-9C7F-A953CF0FD67C}">
      <dsp:nvSpPr>
        <dsp:cNvPr id="0" name=""/>
        <dsp:cNvSpPr/>
      </dsp:nvSpPr>
      <dsp:spPr>
        <a:xfrm>
          <a:off x="307478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7525-8FC8-4FD3-86ED-ABA14166E2D8}">
      <dsp:nvSpPr>
        <dsp:cNvPr id="0" name=""/>
        <dsp:cNvSpPr/>
      </dsp:nvSpPr>
      <dsp:spPr>
        <a:xfrm>
          <a:off x="1080914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B3EC-4E37-4BCC-AE36-06C345E4C740}">
      <dsp:nvSpPr>
        <dsp:cNvPr id="0" name=""/>
        <dsp:cNvSpPr/>
      </dsp:nvSpPr>
      <dsp:spPr>
        <a:xfrm>
          <a:off x="1854350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FF91-EA76-44DE-B7D6-8FA7BAF53D43}">
      <dsp:nvSpPr>
        <dsp:cNvPr id="0" name=""/>
        <dsp:cNvSpPr/>
      </dsp:nvSpPr>
      <dsp:spPr>
        <a:xfrm>
          <a:off x="2627786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A44C-05EC-49FA-B4B0-4D78A4FA32C5}">
      <dsp:nvSpPr>
        <dsp:cNvPr id="0" name=""/>
        <dsp:cNvSpPr/>
      </dsp:nvSpPr>
      <dsp:spPr>
        <a:xfrm>
          <a:off x="3401222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9A674-F1E6-4091-BEAD-7589AFABB996}">
      <dsp:nvSpPr>
        <dsp:cNvPr id="0" name=""/>
        <dsp:cNvSpPr/>
      </dsp:nvSpPr>
      <dsp:spPr>
        <a:xfrm>
          <a:off x="4174658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0249-FE63-41A5-96AD-FF3ADB1DF256}">
      <dsp:nvSpPr>
        <dsp:cNvPr id="0" name=""/>
        <dsp:cNvSpPr/>
      </dsp:nvSpPr>
      <dsp:spPr>
        <a:xfrm>
          <a:off x="4948094" y="2570876"/>
          <a:ext cx="730805" cy="1218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7C791-708F-4722-94DA-EDD0BE02EBA3}">
      <dsp:nvSpPr>
        <dsp:cNvPr id="0" name=""/>
        <dsp:cNvSpPr/>
      </dsp:nvSpPr>
      <dsp:spPr>
        <a:xfrm>
          <a:off x="2646816" y="1906698"/>
          <a:ext cx="1403379" cy="125301"/>
        </a:xfrm>
        <a:custGeom>
          <a:avLst/>
          <a:gdLst/>
          <a:ahLst/>
          <a:cxnLst/>
          <a:rect l="0" t="0" r="0" b="0"/>
          <a:pathLst>
            <a:path>
              <a:moveTo>
                <a:pt x="0" y="125301"/>
              </a:moveTo>
              <a:lnTo>
                <a:pt x="1403379" y="125301"/>
              </a:lnTo>
              <a:lnTo>
                <a:pt x="1403379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877E0-D495-4239-8D34-71CCF367B4CC}">
      <dsp:nvSpPr>
        <dsp:cNvPr id="0" name=""/>
        <dsp:cNvSpPr/>
      </dsp:nvSpPr>
      <dsp:spPr>
        <a:xfrm>
          <a:off x="2646816" y="2032000"/>
          <a:ext cx="2806758" cy="172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6275" y="0"/>
              </a:lnTo>
              <a:lnTo>
                <a:pt x="2606275" y="1724151"/>
              </a:lnTo>
              <a:lnTo>
                <a:pt x="2806758" y="172415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AB75B-661C-4F6F-8B8E-1EA0424F8ABE}">
      <dsp:nvSpPr>
        <dsp:cNvPr id="0" name=""/>
        <dsp:cNvSpPr/>
      </dsp:nvSpPr>
      <dsp:spPr>
        <a:xfrm>
          <a:off x="2646816" y="2032000"/>
          <a:ext cx="2806758" cy="86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6275" y="0"/>
              </a:lnTo>
              <a:lnTo>
                <a:pt x="2606275" y="862075"/>
              </a:lnTo>
              <a:lnTo>
                <a:pt x="2806758" y="8620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9CFB5-44D8-49EF-96AC-58482B7AB4AA}">
      <dsp:nvSpPr>
        <dsp:cNvPr id="0" name=""/>
        <dsp:cNvSpPr/>
      </dsp:nvSpPr>
      <dsp:spPr>
        <a:xfrm>
          <a:off x="2646816" y="1986280"/>
          <a:ext cx="2806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6758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ADAB3-43BE-4518-8AC4-DD6773B3D380}">
      <dsp:nvSpPr>
        <dsp:cNvPr id="0" name=""/>
        <dsp:cNvSpPr/>
      </dsp:nvSpPr>
      <dsp:spPr>
        <a:xfrm>
          <a:off x="2646816" y="1169924"/>
          <a:ext cx="2806758" cy="862075"/>
        </a:xfrm>
        <a:custGeom>
          <a:avLst/>
          <a:gdLst/>
          <a:ahLst/>
          <a:cxnLst/>
          <a:rect l="0" t="0" r="0" b="0"/>
          <a:pathLst>
            <a:path>
              <a:moveTo>
                <a:pt x="0" y="862075"/>
              </a:moveTo>
              <a:lnTo>
                <a:pt x="2606275" y="862075"/>
              </a:lnTo>
              <a:lnTo>
                <a:pt x="2606275" y="0"/>
              </a:lnTo>
              <a:lnTo>
                <a:pt x="280675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181D1-E16A-4395-B499-823750514615}">
      <dsp:nvSpPr>
        <dsp:cNvPr id="0" name=""/>
        <dsp:cNvSpPr/>
      </dsp:nvSpPr>
      <dsp:spPr>
        <a:xfrm>
          <a:off x="2646816" y="307848"/>
          <a:ext cx="2806758" cy="1724151"/>
        </a:xfrm>
        <a:custGeom>
          <a:avLst/>
          <a:gdLst/>
          <a:ahLst/>
          <a:cxnLst/>
          <a:rect l="0" t="0" r="0" b="0"/>
          <a:pathLst>
            <a:path>
              <a:moveTo>
                <a:pt x="0" y="1724151"/>
              </a:moveTo>
              <a:lnTo>
                <a:pt x="2606275" y="1724151"/>
              </a:lnTo>
              <a:lnTo>
                <a:pt x="2606275" y="0"/>
              </a:lnTo>
              <a:lnTo>
                <a:pt x="280675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E159-2411-4BF4-A499-FFC8DAFC6091}">
      <dsp:nvSpPr>
        <dsp:cNvPr id="0" name=""/>
        <dsp:cNvSpPr/>
      </dsp:nvSpPr>
      <dsp:spPr>
        <a:xfrm>
          <a:off x="641989" y="1726263"/>
          <a:ext cx="2004827" cy="611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2008</a:t>
          </a:r>
          <a:endParaRPr lang="pt-BR" sz="2000" kern="1200" dirty="0"/>
        </a:p>
      </dsp:txBody>
      <dsp:txXfrm>
        <a:off x="641989" y="1726263"/>
        <a:ext cx="2004827" cy="611472"/>
      </dsp:txXfrm>
    </dsp:sp>
    <dsp:sp modelId="{35E18DB9-62DD-4F10-8771-96654B40212A}">
      <dsp:nvSpPr>
        <dsp:cNvPr id="0" name=""/>
        <dsp:cNvSpPr/>
      </dsp:nvSpPr>
      <dsp:spPr>
        <a:xfrm>
          <a:off x="5453575" y="2112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Doenças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do coração</a:t>
          </a:r>
          <a:endParaRPr lang="pt-BR" sz="2000" kern="1200" dirty="0"/>
        </a:p>
      </dsp:txBody>
      <dsp:txXfrm>
        <a:off x="5453575" y="2112"/>
        <a:ext cx="2004827" cy="611472"/>
      </dsp:txXfrm>
    </dsp:sp>
    <dsp:sp modelId="{7C2C4B7C-381C-42CD-8191-C57085884BB5}">
      <dsp:nvSpPr>
        <dsp:cNvPr id="0" name=""/>
        <dsp:cNvSpPr/>
      </dsp:nvSpPr>
      <dsp:spPr>
        <a:xfrm>
          <a:off x="5453575" y="864188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Sistema vascular</a:t>
          </a:r>
          <a:endParaRPr lang="pt-BR" sz="2000" kern="1200" dirty="0"/>
        </a:p>
      </dsp:txBody>
      <dsp:txXfrm>
        <a:off x="5453575" y="864188"/>
        <a:ext cx="2004827" cy="611472"/>
      </dsp:txXfrm>
    </dsp:sp>
    <dsp:sp modelId="{E8BD7339-8889-4744-BD8F-22C2CFB462BC}">
      <dsp:nvSpPr>
        <dsp:cNvPr id="0" name=""/>
        <dsp:cNvSpPr/>
      </dsp:nvSpPr>
      <dsp:spPr>
        <a:xfrm>
          <a:off x="5453575" y="1726263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Diabetes mellitus</a:t>
          </a:r>
          <a:endParaRPr lang="pt-BR" sz="2000" kern="1200" dirty="0"/>
        </a:p>
      </dsp:txBody>
      <dsp:txXfrm>
        <a:off x="5453575" y="1726263"/>
        <a:ext cx="2004827" cy="611472"/>
      </dsp:txXfrm>
    </dsp:sp>
    <dsp:sp modelId="{EBB62D22-CB60-48C3-BAAD-E2B09EDF55B3}">
      <dsp:nvSpPr>
        <dsp:cNvPr id="0" name=""/>
        <dsp:cNvSpPr/>
      </dsp:nvSpPr>
      <dsp:spPr>
        <a:xfrm>
          <a:off x="5453575" y="2588339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Câncer </a:t>
          </a:r>
          <a:endParaRPr lang="pt-BR" sz="2000" kern="1200" dirty="0"/>
        </a:p>
      </dsp:txBody>
      <dsp:txXfrm>
        <a:off x="5453575" y="2588339"/>
        <a:ext cx="2004827" cy="611472"/>
      </dsp:txXfrm>
    </dsp:sp>
    <dsp:sp modelId="{F87D1E67-4BD5-4EDF-B48E-5738CF9F6E8A}">
      <dsp:nvSpPr>
        <dsp:cNvPr id="0" name=""/>
        <dsp:cNvSpPr/>
      </dsp:nvSpPr>
      <dsp:spPr>
        <a:xfrm>
          <a:off x="5453575" y="3450415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Doença pulmonar obstrutiva</a:t>
          </a:r>
          <a:endParaRPr lang="pt-BR" sz="2000" kern="1200" dirty="0"/>
        </a:p>
      </dsp:txBody>
      <dsp:txXfrm>
        <a:off x="5453575" y="3450415"/>
        <a:ext cx="2004827" cy="611472"/>
      </dsp:txXfrm>
    </dsp:sp>
    <dsp:sp modelId="{16FA1A87-02D7-4DD1-BDE8-961F139E08B9}">
      <dsp:nvSpPr>
        <dsp:cNvPr id="0" name=""/>
        <dsp:cNvSpPr/>
      </dsp:nvSpPr>
      <dsp:spPr>
        <a:xfrm>
          <a:off x="3047782" y="1295225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63% morte no mundo</a:t>
          </a:r>
          <a:endParaRPr lang="pt-BR" sz="2000" kern="1200" dirty="0"/>
        </a:p>
      </dsp:txBody>
      <dsp:txXfrm>
        <a:off x="3047782" y="1295225"/>
        <a:ext cx="2004827" cy="6114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7C791-708F-4722-94DA-EDD0BE02EBA3}">
      <dsp:nvSpPr>
        <dsp:cNvPr id="0" name=""/>
        <dsp:cNvSpPr/>
      </dsp:nvSpPr>
      <dsp:spPr>
        <a:xfrm>
          <a:off x="2646816" y="1906698"/>
          <a:ext cx="1403379" cy="125301"/>
        </a:xfrm>
        <a:custGeom>
          <a:avLst/>
          <a:gdLst/>
          <a:ahLst/>
          <a:cxnLst/>
          <a:rect l="0" t="0" r="0" b="0"/>
          <a:pathLst>
            <a:path>
              <a:moveTo>
                <a:pt x="0" y="125301"/>
              </a:moveTo>
              <a:lnTo>
                <a:pt x="1403379" y="125301"/>
              </a:lnTo>
              <a:lnTo>
                <a:pt x="1403379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877E0-D495-4239-8D34-71CCF367B4CC}">
      <dsp:nvSpPr>
        <dsp:cNvPr id="0" name=""/>
        <dsp:cNvSpPr/>
      </dsp:nvSpPr>
      <dsp:spPr>
        <a:xfrm>
          <a:off x="2646816" y="2032000"/>
          <a:ext cx="2806758" cy="172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6275" y="0"/>
              </a:lnTo>
              <a:lnTo>
                <a:pt x="2606275" y="1724151"/>
              </a:lnTo>
              <a:lnTo>
                <a:pt x="2806758" y="172415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AB75B-661C-4F6F-8B8E-1EA0424F8ABE}">
      <dsp:nvSpPr>
        <dsp:cNvPr id="0" name=""/>
        <dsp:cNvSpPr/>
      </dsp:nvSpPr>
      <dsp:spPr>
        <a:xfrm>
          <a:off x="2646816" y="2032000"/>
          <a:ext cx="2806758" cy="86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6275" y="0"/>
              </a:lnTo>
              <a:lnTo>
                <a:pt x="2606275" y="862075"/>
              </a:lnTo>
              <a:lnTo>
                <a:pt x="2806758" y="8620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9CFB5-44D8-49EF-96AC-58482B7AB4AA}">
      <dsp:nvSpPr>
        <dsp:cNvPr id="0" name=""/>
        <dsp:cNvSpPr/>
      </dsp:nvSpPr>
      <dsp:spPr>
        <a:xfrm>
          <a:off x="2646816" y="1986280"/>
          <a:ext cx="2806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6758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ADAB3-43BE-4518-8AC4-DD6773B3D380}">
      <dsp:nvSpPr>
        <dsp:cNvPr id="0" name=""/>
        <dsp:cNvSpPr/>
      </dsp:nvSpPr>
      <dsp:spPr>
        <a:xfrm>
          <a:off x="2646816" y="1169924"/>
          <a:ext cx="2806758" cy="862075"/>
        </a:xfrm>
        <a:custGeom>
          <a:avLst/>
          <a:gdLst/>
          <a:ahLst/>
          <a:cxnLst/>
          <a:rect l="0" t="0" r="0" b="0"/>
          <a:pathLst>
            <a:path>
              <a:moveTo>
                <a:pt x="0" y="862075"/>
              </a:moveTo>
              <a:lnTo>
                <a:pt x="2606275" y="862075"/>
              </a:lnTo>
              <a:lnTo>
                <a:pt x="2606275" y="0"/>
              </a:lnTo>
              <a:lnTo>
                <a:pt x="280675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181D1-E16A-4395-B499-823750514615}">
      <dsp:nvSpPr>
        <dsp:cNvPr id="0" name=""/>
        <dsp:cNvSpPr/>
      </dsp:nvSpPr>
      <dsp:spPr>
        <a:xfrm>
          <a:off x="2646816" y="307848"/>
          <a:ext cx="2806758" cy="1724151"/>
        </a:xfrm>
        <a:custGeom>
          <a:avLst/>
          <a:gdLst/>
          <a:ahLst/>
          <a:cxnLst/>
          <a:rect l="0" t="0" r="0" b="0"/>
          <a:pathLst>
            <a:path>
              <a:moveTo>
                <a:pt x="0" y="1724151"/>
              </a:moveTo>
              <a:lnTo>
                <a:pt x="2606275" y="1724151"/>
              </a:lnTo>
              <a:lnTo>
                <a:pt x="2606275" y="0"/>
              </a:lnTo>
              <a:lnTo>
                <a:pt x="280675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E159-2411-4BF4-A499-FFC8DAFC6091}">
      <dsp:nvSpPr>
        <dsp:cNvPr id="0" name=""/>
        <dsp:cNvSpPr/>
      </dsp:nvSpPr>
      <dsp:spPr>
        <a:xfrm>
          <a:off x="641989" y="1726263"/>
          <a:ext cx="2004827" cy="611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2008</a:t>
          </a:r>
          <a:endParaRPr lang="pt-BR" sz="2000" kern="1200" dirty="0"/>
        </a:p>
      </dsp:txBody>
      <dsp:txXfrm>
        <a:off x="641989" y="1726263"/>
        <a:ext cx="2004827" cy="611472"/>
      </dsp:txXfrm>
    </dsp:sp>
    <dsp:sp modelId="{35E18DB9-62DD-4F10-8771-96654B40212A}">
      <dsp:nvSpPr>
        <dsp:cNvPr id="0" name=""/>
        <dsp:cNvSpPr/>
      </dsp:nvSpPr>
      <dsp:spPr>
        <a:xfrm>
          <a:off x="5453575" y="2112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Doenças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do coração</a:t>
          </a:r>
          <a:endParaRPr lang="pt-BR" sz="2000" kern="1200" dirty="0"/>
        </a:p>
      </dsp:txBody>
      <dsp:txXfrm>
        <a:off x="5453575" y="2112"/>
        <a:ext cx="2004827" cy="611472"/>
      </dsp:txXfrm>
    </dsp:sp>
    <dsp:sp modelId="{7C2C4B7C-381C-42CD-8191-C57085884BB5}">
      <dsp:nvSpPr>
        <dsp:cNvPr id="0" name=""/>
        <dsp:cNvSpPr/>
      </dsp:nvSpPr>
      <dsp:spPr>
        <a:xfrm>
          <a:off x="5453575" y="864188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Sistema vascular</a:t>
          </a:r>
          <a:endParaRPr lang="pt-BR" sz="2000" kern="1200" dirty="0"/>
        </a:p>
      </dsp:txBody>
      <dsp:txXfrm>
        <a:off x="5453575" y="864188"/>
        <a:ext cx="2004827" cy="611472"/>
      </dsp:txXfrm>
    </dsp:sp>
    <dsp:sp modelId="{E8BD7339-8889-4744-BD8F-22C2CFB462BC}">
      <dsp:nvSpPr>
        <dsp:cNvPr id="0" name=""/>
        <dsp:cNvSpPr/>
      </dsp:nvSpPr>
      <dsp:spPr>
        <a:xfrm>
          <a:off x="5453575" y="1726263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Diabetes mellitus</a:t>
          </a:r>
          <a:endParaRPr lang="pt-BR" sz="2000" kern="1200" dirty="0"/>
        </a:p>
      </dsp:txBody>
      <dsp:txXfrm>
        <a:off x="5453575" y="1726263"/>
        <a:ext cx="2004827" cy="611472"/>
      </dsp:txXfrm>
    </dsp:sp>
    <dsp:sp modelId="{EBB62D22-CB60-48C3-BAAD-E2B09EDF55B3}">
      <dsp:nvSpPr>
        <dsp:cNvPr id="0" name=""/>
        <dsp:cNvSpPr/>
      </dsp:nvSpPr>
      <dsp:spPr>
        <a:xfrm>
          <a:off x="5453575" y="2588339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 Câncer </a:t>
          </a:r>
          <a:endParaRPr lang="pt-BR" sz="2000" kern="1200" dirty="0"/>
        </a:p>
      </dsp:txBody>
      <dsp:txXfrm>
        <a:off x="5453575" y="2588339"/>
        <a:ext cx="2004827" cy="611472"/>
      </dsp:txXfrm>
    </dsp:sp>
    <dsp:sp modelId="{F87D1E67-4BD5-4EDF-B48E-5738CF9F6E8A}">
      <dsp:nvSpPr>
        <dsp:cNvPr id="0" name=""/>
        <dsp:cNvSpPr/>
      </dsp:nvSpPr>
      <dsp:spPr>
        <a:xfrm>
          <a:off x="5453575" y="3450415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Doença pulmonar obstrutiva</a:t>
          </a:r>
          <a:endParaRPr lang="pt-BR" sz="2000" kern="1200" dirty="0"/>
        </a:p>
      </dsp:txBody>
      <dsp:txXfrm>
        <a:off x="5453575" y="3450415"/>
        <a:ext cx="2004827" cy="611472"/>
      </dsp:txXfrm>
    </dsp:sp>
    <dsp:sp modelId="{16FA1A87-02D7-4DD1-BDE8-961F139E08B9}">
      <dsp:nvSpPr>
        <dsp:cNvPr id="0" name=""/>
        <dsp:cNvSpPr/>
      </dsp:nvSpPr>
      <dsp:spPr>
        <a:xfrm>
          <a:off x="3047782" y="1295225"/>
          <a:ext cx="2004827" cy="611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63% morte no mundo</a:t>
          </a:r>
          <a:endParaRPr lang="pt-BR" sz="2000" kern="1200" dirty="0"/>
        </a:p>
      </dsp:txBody>
      <dsp:txXfrm>
        <a:off x="3047782" y="1295225"/>
        <a:ext cx="2004827" cy="6114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7E0D5-CADE-47E7-AE92-61E5845BD981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8BA0E-94D6-4E2B-AC36-336237B0759C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692" rIns="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/>
            <a:t>ATIVO</a:t>
          </a:r>
          <a:endParaRPr lang="pt-BR" sz="5700" kern="1200" dirty="0"/>
        </a:p>
      </dsp:txBody>
      <dsp:txXfrm>
        <a:off x="731520" y="1239519"/>
        <a:ext cx="2011680" cy="1194816"/>
      </dsp:txXfrm>
    </dsp:sp>
    <dsp:sp modelId="{0B009303-0C7F-4697-BDAF-51216AC23778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2692" rIns="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/>
            <a:t>INATIVO</a:t>
          </a:r>
          <a:endParaRPr lang="pt-BR" sz="5700" kern="1200" dirty="0"/>
        </a:p>
      </dsp:txBody>
      <dsp:txXfrm>
        <a:off x="3048000" y="1629663"/>
        <a:ext cx="2377440" cy="11948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99EDD-87F1-48F6-BF4E-015E52C8D8F9}">
      <dsp:nvSpPr>
        <dsp:cNvPr id="0" name=""/>
        <dsp:cNvSpPr/>
      </dsp:nvSpPr>
      <dsp:spPr>
        <a:xfrm>
          <a:off x="0" y="75208"/>
          <a:ext cx="3708808" cy="110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3 anos a mais (vive)</a:t>
          </a:r>
          <a:endParaRPr lang="pt-BR" sz="2700" kern="1200" dirty="0"/>
        </a:p>
      </dsp:txBody>
      <dsp:txXfrm>
        <a:off x="0" y="75208"/>
        <a:ext cx="3708808" cy="1108471"/>
      </dsp:txXfrm>
    </dsp:sp>
    <dsp:sp modelId="{6408B133-86EB-4BBD-A12E-8636C89BAF13}">
      <dsp:nvSpPr>
        <dsp:cNvPr id="0" name=""/>
        <dsp:cNvSpPr/>
      </dsp:nvSpPr>
      <dsp:spPr>
        <a:xfrm>
          <a:off x="125815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C2C1-5D0B-4D3D-B90B-C3402186A2F8}">
      <dsp:nvSpPr>
        <dsp:cNvPr id="0" name=""/>
        <dsp:cNvSpPr/>
      </dsp:nvSpPr>
      <dsp:spPr>
        <a:xfrm>
          <a:off x="596373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5DEC4-0D6A-4B84-BEF7-0B2C7A9DD1B8}">
      <dsp:nvSpPr>
        <dsp:cNvPr id="0" name=""/>
        <dsp:cNvSpPr/>
      </dsp:nvSpPr>
      <dsp:spPr>
        <a:xfrm>
          <a:off x="1066930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F001C-6A13-42B8-AA12-FC6D7D6040B4}">
      <dsp:nvSpPr>
        <dsp:cNvPr id="0" name=""/>
        <dsp:cNvSpPr/>
      </dsp:nvSpPr>
      <dsp:spPr>
        <a:xfrm>
          <a:off x="1537488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A4EB-9F1B-4ED0-95A5-022E06065E2A}">
      <dsp:nvSpPr>
        <dsp:cNvPr id="0" name=""/>
        <dsp:cNvSpPr/>
      </dsp:nvSpPr>
      <dsp:spPr>
        <a:xfrm>
          <a:off x="2008045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5A88E-2EB9-43E6-9D0E-EFDB12C6C1CC}">
      <dsp:nvSpPr>
        <dsp:cNvPr id="0" name=""/>
        <dsp:cNvSpPr/>
      </dsp:nvSpPr>
      <dsp:spPr>
        <a:xfrm>
          <a:off x="2478603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1ACE6-FE72-4BE2-BC2A-7943E50B3130}">
      <dsp:nvSpPr>
        <dsp:cNvPr id="0" name=""/>
        <dsp:cNvSpPr/>
      </dsp:nvSpPr>
      <dsp:spPr>
        <a:xfrm>
          <a:off x="2949160" y="1109023"/>
          <a:ext cx="444621" cy="741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EB357-2F73-4599-9463-2176C4E89BFA}">
      <dsp:nvSpPr>
        <dsp:cNvPr id="0" name=""/>
        <dsp:cNvSpPr/>
      </dsp:nvSpPr>
      <dsp:spPr>
        <a:xfrm>
          <a:off x="4480537" y="1173"/>
          <a:ext cx="1768116" cy="884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Desafio Global </a:t>
          </a:r>
          <a:endParaRPr lang="pt-BR" sz="2000" kern="1200" dirty="0"/>
        </a:p>
      </dsp:txBody>
      <dsp:txXfrm>
        <a:off x="4506430" y="27066"/>
        <a:ext cx="1716330" cy="832272"/>
      </dsp:txXfrm>
    </dsp:sp>
    <dsp:sp modelId="{89464818-2A0C-4F21-871D-1A89CFAF8BAA}">
      <dsp:nvSpPr>
        <dsp:cNvPr id="0" name=""/>
        <dsp:cNvSpPr/>
      </dsp:nvSpPr>
      <dsp:spPr>
        <a:xfrm rot="3600000">
          <a:off x="5633716" y="1553253"/>
          <a:ext cx="922180" cy="3094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726542" y="1615137"/>
        <a:ext cx="736528" cy="185652"/>
      </dsp:txXfrm>
    </dsp:sp>
    <dsp:sp modelId="{81384242-AC86-4B75-BA74-925CF5070C72}">
      <dsp:nvSpPr>
        <dsp:cNvPr id="0" name=""/>
        <dsp:cNvSpPr/>
      </dsp:nvSpPr>
      <dsp:spPr>
        <a:xfrm>
          <a:off x="5940959" y="2530696"/>
          <a:ext cx="1768116" cy="884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AF prioridade</a:t>
          </a:r>
          <a:endParaRPr lang="pt-BR" sz="2000" kern="1200" dirty="0"/>
        </a:p>
      </dsp:txBody>
      <dsp:txXfrm>
        <a:off x="5966852" y="2556589"/>
        <a:ext cx="1716330" cy="832272"/>
      </dsp:txXfrm>
    </dsp:sp>
    <dsp:sp modelId="{06CD66AA-D0FB-4F7E-AFED-117C6FE545AF}">
      <dsp:nvSpPr>
        <dsp:cNvPr id="0" name=""/>
        <dsp:cNvSpPr/>
      </dsp:nvSpPr>
      <dsp:spPr>
        <a:xfrm rot="10800000">
          <a:off x="4903505" y="2818015"/>
          <a:ext cx="922180" cy="3094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4996331" y="2879899"/>
        <a:ext cx="736528" cy="185652"/>
      </dsp:txXfrm>
    </dsp:sp>
    <dsp:sp modelId="{14B04BD1-16DF-42B3-B768-E1E3649B0A0C}">
      <dsp:nvSpPr>
        <dsp:cNvPr id="0" name=""/>
        <dsp:cNvSpPr/>
      </dsp:nvSpPr>
      <dsp:spPr>
        <a:xfrm>
          <a:off x="3020116" y="2530696"/>
          <a:ext cx="1768116" cy="884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Diminuir  as doenças não transmissíveis</a:t>
          </a:r>
          <a:endParaRPr lang="pt-BR" sz="2000" kern="1200" dirty="0"/>
        </a:p>
      </dsp:txBody>
      <dsp:txXfrm>
        <a:off x="3046009" y="2556589"/>
        <a:ext cx="1716330" cy="832272"/>
      </dsp:txXfrm>
    </dsp:sp>
    <dsp:sp modelId="{4850E74A-5367-4D15-AC59-7A9F89F36447}">
      <dsp:nvSpPr>
        <dsp:cNvPr id="0" name=""/>
        <dsp:cNvSpPr/>
      </dsp:nvSpPr>
      <dsp:spPr>
        <a:xfrm rot="18000000">
          <a:off x="4173294" y="1553253"/>
          <a:ext cx="922180" cy="3094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266120" y="1615137"/>
        <a:ext cx="736528" cy="185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EDBBC-EBE5-4AFF-B531-6055EE4089FC}">
      <dsp:nvSpPr>
        <dsp:cNvPr id="0" name=""/>
        <dsp:cNvSpPr/>
      </dsp:nvSpPr>
      <dsp:spPr>
        <a:xfrm rot="5400000">
          <a:off x="-291629" y="293747"/>
          <a:ext cx="1944197" cy="13609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THE LANCE</a:t>
          </a:r>
          <a:endParaRPr lang="pt-BR" sz="2800" kern="1200" dirty="0"/>
        </a:p>
      </dsp:txBody>
      <dsp:txXfrm rot="-5400000">
        <a:off x="1" y="682586"/>
        <a:ext cx="1360938" cy="583259"/>
      </dsp:txXfrm>
    </dsp:sp>
    <dsp:sp modelId="{057D4885-8638-4EF8-BFC2-9D69B2F0D376}">
      <dsp:nvSpPr>
        <dsp:cNvPr id="0" name=""/>
        <dsp:cNvSpPr/>
      </dsp:nvSpPr>
      <dsp:spPr>
        <a:xfrm rot="5400000">
          <a:off x="3402635" y="-2039579"/>
          <a:ext cx="1264393" cy="534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Fundação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* Thomas </a:t>
          </a:r>
          <a:r>
            <a:rPr lang="pt-BR" sz="2800" kern="1200" dirty="0" err="1" smtClean="0"/>
            <a:t>Wakley</a:t>
          </a:r>
          <a:r>
            <a:rPr lang="pt-BR" sz="2800" kern="1200" dirty="0" smtClean="0"/>
            <a:t> (cirurgião)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 * Em 1823</a:t>
          </a:r>
          <a:endParaRPr lang="pt-BR" sz="2800" kern="1200" dirty="0"/>
        </a:p>
      </dsp:txBody>
      <dsp:txXfrm rot="-5400000">
        <a:off x="1360939" y="63840"/>
        <a:ext cx="5286063" cy="1140947"/>
      </dsp:txXfrm>
    </dsp:sp>
    <dsp:sp modelId="{4F179702-5D7B-48A5-B96C-4E108F56B786}">
      <dsp:nvSpPr>
        <dsp:cNvPr id="0" name=""/>
        <dsp:cNvSpPr/>
      </dsp:nvSpPr>
      <dsp:spPr>
        <a:xfrm rot="5400000">
          <a:off x="-291629" y="1948939"/>
          <a:ext cx="1944197" cy="1360938"/>
        </a:xfrm>
        <a:prstGeom prst="chevron">
          <a:avLst/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THE LANCE</a:t>
          </a:r>
          <a:endParaRPr lang="pt-BR" sz="2800" kern="1200" dirty="0"/>
        </a:p>
      </dsp:txBody>
      <dsp:txXfrm rot="-5400000">
        <a:off x="1" y="2337778"/>
        <a:ext cx="1360938" cy="583259"/>
      </dsp:txXfrm>
    </dsp:sp>
    <dsp:sp modelId="{F41EA0F2-D388-499C-8ACE-CABDFDCF551C}">
      <dsp:nvSpPr>
        <dsp:cNvPr id="0" name=""/>
        <dsp:cNvSpPr/>
      </dsp:nvSpPr>
      <dsp:spPr>
        <a:xfrm rot="5400000">
          <a:off x="3402967" y="-384719"/>
          <a:ext cx="1263728" cy="5347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/>
            <a:t>Curiosidade		     *Série sobre Atividade Física (2012)</a:t>
          </a:r>
          <a:endParaRPr lang="pt-BR" sz="2800" kern="1200" dirty="0"/>
        </a:p>
      </dsp:txBody>
      <dsp:txXfrm rot="-5400000">
        <a:off x="1360938" y="1719000"/>
        <a:ext cx="5286096" cy="11403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146E3-06E5-4150-A73E-BF9DC060E543}">
      <dsp:nvSpPr>
        <dsp:cNvPr id="0" name=""/>
        <dsp:cNvSpPr/>
      </dsp:nvSpPr>
      <dsp:spPr>
        <a:xfrm>
          <a:off x="0" y="40089"/>
          <a:ext cx="6696744" cy="11179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900" kern="1200" dirty="0" smtClean="0"/>
            <a:t>Artigo Científico </a:t>
          </a:r>
          <a:endParaRPr lang="pt-BR" sz="4900" kern="1200" dirty="0"/>
        </a:p>
      </dsp:txBody>
      <dsp:txXfrm>
        <a:off x="54573" y="94662"/>
        <a:ext cx="6587598" cy="1008789"/>
      </dsp:txXfrm>
    </dsp:sp>
    <dsp:sp modelId="{28217FC5-3361-4ED4-9C8F-0A7F25D66F2F}">
      <dsp:nvSpPr>
        <dsp:cNvPr id="0" name=""/>
        <dsp:cNvSpPr/>
      </dsp:nvSpPr>
      <dsp:spPr>
        <a:xfrm>
          <a:off x="0" y="1158024"/>
          <a:ext cx="6696744" cy="213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62230" rIns="348488" bIns="62230" numCol="1" spcCol="1270" anchor="t" anchorCtr="0">
          <a:noAutofit/>
        </a:bodyPr>
        <a:lstStyle/>
        <a:p>
          <a:pPr marL="285750" lvl="1" indent="-285750" algn="just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PT" sz="3800" kern="1200" dirty="0" smtClean="0"/>
            <a:t>O fardo econômico da inatividade física: uma análise global das principais doenças não transmissíveis.</a:t>
          </a:r>
          <a:endParaRPr lang="pt-BR" sz="3800" kern="1200" dirty="0"/>
        </a:p>
      </dsp:txBody>
      <dsp:txXfrm>
        <a:off x="0" y="1158024"/>
        <a:ext cx="6696744" cy="21300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18F6-A5F6-4C67-BF6B-B2E220890E3B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Pandemia da Inatividade Física</a:t>
          </a:r>
          <a:endParaRPr lang="pt-BR" sz="2900" kern="1200" dirty="0"/>
        </a:p>
      </dsp:txBody>
      <dsp:txXfrm>
        <a:off x="37197" y="1434197"/>
        <a:ext cx="2465605" cy="1195605"/>
      </dsp:txXfrm>
    </dsp:sp>
    <dsp:sp modelId="{1E3AFB22-4965-46F3-B6D6-1C5771AD7A59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16719" y="1635594"/>
        <a:ext cx="62560" cy="62560"/>
      </dsp:txXfrm>
    </dsp:sp>
    <dsp:sp modelId="{632CE5C7-914E-4A67-8BF5-5B80328557A7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Doenças Crônicas</a:t>
          </a:r>
          <a:endParaRPr lang="pt-BR" sz="2900" kern="1200" dirty="0"/>
        </a:p>
      </dsp:txBody>
      <dsp:txXfrm>
        <a:off x="3593197" y="703947"/>
        <a:ext cx="2465605" cy="1195605"/>
      </dsp:txXfrm>
    </dsp:sp>
    <dsp:sp modelId="{BF85F720-1EE1-45C2-8058-FFC9820E7A70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16719" y="2365844"/>
        <a:ext cx="62560" cy="62560"/>
      </dsp:txXfrm>
    </dsp:sp>
    <dsp:sp modelId="{6D07A395-8CC0-4BE2-927B-448A93840376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Mortes precoce</a:t>
          </a:r>
          <a:endParaRPr lang="pt-BR" sz="2900" kern="1200" dirty="0"/>
        </a:p>
      </dsp:txBody>
      <dsp:txXfrm>
        <a:off x="3593197" y="2164447"/>
        <a:ext cx="2465605" cy="11956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29464-DD39-417A-B50B-472425B0FFD1}">
      <dsp:nvSpPr>
        <dsp:cNvPr id="0" name=""/>
        <dsp:cNvSpPr/>
      </dsp:nvSpPr>
      <dsp:spPr>
        <a:xfrm>
          <a:off x="534874" y="745"/>
          <a:ext cx="2269956" cy="13619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Fardo Econômico </a:t>
          </a:r>
          <a:endParaRPr lang="pt-BR" sz="3400" kern="1200" dirty="0"/>
        </a:p>
      </dsp:txBody>
      <dsp:txXfrm>
        <a:off x="534874" y="745"/>
        <a:ext cx="2269956" cy="136197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0F1F9-29D1-49D7-AD66-58E3666A46CE}">
      <dsp:nvSpPr>
        <dsp:cNvPr id="0" name=""/>
        <dsp:cNvSpPr/>
      </dsp:nvSpPr>
      <dsp:spPr>
        <a:xfrm>
          <a:off x="0" y="44579"/>
          <a:ext cx="2232248" cy="13393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142 </a:t>
          </a:r>
          <a:r>
            <a:rPr lang="pt-BR" sz="3300" kern="1200" smtClean="0"/>
            <a:t>países (93,2%) </a:t>
          </a:r>
          <a:endParaRPr lang="pt-BR" sz="3300" kern="1200" dirty="0"/>
        </a:p>
      </dsp:txBody>
      <dsp:txXfrm>
        <a:off x="0" y="44579"/>
        <a:ext cx="2232248" cy="13393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3E5C-A47E-43C2-B908-11FD72259BB3}">
      <dsp:nvSpPr>
        <dsp:cNvPr id="0" name=""/>
        <dsp:cNvSpPr/>
      </dsp:nvSpPr>
      <dsp:spPr>
        <a:xfrm>
          <a:off x="2730" y="1160369"/>
          <a:ext cx="2325422" cy="581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Custos diretos </a:t>
          </a:r>
          <a:endParaRPr lang="pt-BR" sz="2100" kern="1200" dirty="0"/>
        </a:p>
      </dsp:txBody>
      <dsp:txXfrm>
        <a:off x="19757" y="1177396"/>
        <a:ext cx="2291368" cy="547301"/>
      </dsp:txXfrm>
    </dsp:sp>
    <dsp:sp modelId="{49E7F71E-328C-4800-8117-7C251E955113}">
      <dsp:nvSpPr>
        <dsp:cNvPr id="0" name=""/>
        <dsp:cNvSpPr/>
      </dsp:nvSpPr>
      <dsp:spPr>
        <a:xfrm rot="5400000">
          <a:off x="1114573" y="1792593"/>
          <a:ext cx="101737" cy="1017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08706-27D5-4329-9E5F-91E6C158CAC4}">
      <dsp:nvSpPr>
        <dsp:cNvPr id="0" name=""/>
        <dsp:cNvSpPr/>
      </dsp:nvSpPr>
      <dsp:spPr>
        <a:xfrm>
          <a:off x="2730" y="1945199"/>
          <a:ext cx="2325422" cy="581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despesas com cuidados de saúde</a:t>
          </a:r>
          <a:endParaRPr lang="pt-BR" sz="2100" kern="1200" dirty="0"/>
        </a:p>
      </dsp:txBody>
      <dsp:txXfrm>
        <a:off x="19757" y="1962226"/>
        <a:ext cx="2291368" cy="547301"/>
      </dsp:txXfrm>
    </dsp:sp>
    <dsp:sp modelId="{8E7A7BBF-DC5B-411E-B0E7-DDC62709D7D0}">
      <dsp:nvSpPr>
        <dsp:cNvPr id="0" name=""/>
        <dsp:cNvSpPr/>
      </dsp:nvSpPr>
      <dsp:spPr>
        <a:xfrm>
          <a:off x="2653712" y="1160369"/>
          <a:ext cx="2325422" cy="581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61382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2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Custos indiretos </a:t>
          </a:r>
          <a:endParaRPr lang="pt-BR" sz="2100" kern="1200" dirty="0"/>
        </a:p>
      </dsp:txBody>
      <dsp:txXfrm>
        <a:off x="2670739" y="1177396"/>
        <a:ext cx="2291368" cy="547301"/>
      </dsp:txXfrm>
    </dsp:sp>
    <dsp:sp modelId="{CC42B535-F881-4246-B22F-B3537EBA655B}">
      <dsp:nvSpPr>
        <dsp:cNvPr id="0" name=""/>
        <dsp:cNvSpPr/>
      </dsp:nvSpPr>
      <dsp:spPr>
        <a:xfrm rot="5400000">
          <a:off x="3765554" y="1792593"/>
          <a:ext cx="101737" cy="1017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430691"/>
                <a:satOff val="-14940"/>
                <a:lumOff val="245"/>
                <a:alphaOff val="0"/>
              </a:schemeClr>
            </a:gs>
            <a:gs pos="100000">
              <a:schemeClr val="accent2">
                <a:hueOff val="430691"/>
                <a:satOff val="-14940"/>
                <a:lumOff val="24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43842-06D4-4482-A7CE-D2D17078256E}">
      <dsp:nvSpPr>
        <dsp:cNvPr id="0" name=""/>
        <dsp:cNvSpPr/>
      </dsp:nvSpPr>
      <dsp:spPr>
        <a:xfrm>
          <a:off x="2653712" y="1945199"/>
          <a:ext cx="2325422" cy="581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61085"/>
            <a:satOff val="-5886"/>
            <a:lumOff val="-36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61085"/>
              <a:satOff val="-5886"/>
              <a:lumOff val="-362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perdas de produtividade</a:t>
          </a:r>
        </a:p>
      </dsp:txBody>
      <dsp:txXfrm>
        <a:off x="2670739" y="1962226"/>
        <a:ext cx="2291368" cy="547301"/>
      </dsp:txXfrm>
    </dsp:sp>
    <dsp:sp modelId="{AA96C861-747D-443C-B780-BF274DF8F58D}">
      <dsp:nvSpPr>
        <dsp:cNvPr id="0" name=""/>
        <dsp:cNvSpPr/>
      </dsp:nvSpPr>
      <dsp:spPr>
        <a:xfrm>
          <a:off x="5304693" y="1160369"/>
          <a:ext cx="2325422" cy="581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22764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4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Distribuição dos custos</a:t>
          </a:r>
          <a:endParaRPr lang="pt-BR" sz="2100" kern="1200" dirty="0"/>
        </a:p>
      </dsp:txBody>
      <dsp:txXfrm>
        <a:off x="5321720" y="1177396"/>
        <a:ext cx="2291368" cy="547301"/>
      </dsp:txXfrm>
    </dsp:sp>
    <dsp:sp modelId="{55132406-AF33-440F-8893-17A39E422E10}">
      <dsp:nvSpPr>
        <dsp:cNvPr id="0" name=""/>
        <dsp:cNvSpPr/>
      </dsp:nvSpPr>
      <dsp:spPr>
        <a:xfrm rot="5400000">
          <a:off x="6416536" y="1792593"/>
          <a:ext cx="101737" cy="1017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861382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2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9E78A-5C18-4888-981E-D314C54E9371}">
      <dsp:nvSpPr>
        <dsp:cNvPr id="0" name=""/>
        <dsp:cNvSpPr/>
      </dsp:nvSpPr>
      <dsp:spPr>
        <a:xfrm>
          <a:off x="5304693" y="1945199"/>
          <a:ext cx="2325422" cy="581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922170"/>
            <a:satOff val="-11771"/>
            <a:lumOff val="-7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22170"/>
              <a:satOff val="-11771"/>
              <a:lumOff val="-725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Público</a:t>
          </a:r>
          <a:endParaRPr lang="pt-BR" sz="2100" kern="1200" dirty="0"/>
        </a:p>
      </dsp:txBody>
      <dsp:txXfrm>
        <a:off x="5321720" y="1962226"/>
        <a:ext cx="2291368" cy="547301"/>
      </dsp:txXfrm>
    </dsp:sp>
    <dsp:sp modelId="{175DFF8D-0604-48D8-84ED-CF1D6EFC38FB}">
      <dsp:nvSpPr>
        <dsp:cNvPr id="0" name=""/>
        <dsp:cNvSpPr/>
      </dsp:nvSpPr>
      <dsp:spPr>
        <a:xfrm rot="5400000">
          <a:off x="6416536" y="2577423"/>
          <a:ext cx="101737" cy="1017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292073"/>
                <a:satOff val="-44820"/>
                <a:lumOff val="736"/>
                <a:alphaOff val="0"/>
              </a:schemeClr>
            </a:gs>
            <a:gs pos="100000">
              <a:schemeClr val="accent2">
                <a:hueOff val="1292073"/>
                <a:satOff val="-44820"/>
                <a:lumOff val="73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0049B-3F96-4074-80E7-6D6EA692E0D2}">
      <dsp:nvSpPr>
        <dsp:cNvPr id="0" name=""/>
        <dsp:cNvSpPr/>
      </dsp:nvSpPr>
      <dsp:spPr>
        <a:xfrm>
          <a:off x="5304693" y="2730029"/>
          <a:ext cx="2325422" cy="581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383255"/>
            <a:satOff val="-17657"/>
            <a:lumOff val="-108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83255"/>
              <a:satOff val="-17657"/>
              <a:lumOff val="-1087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Privado</a:t>
          </a:r>
          <a:endParaRPr lang="pt-BR" sz="2100" kern="1200" dirty="0"/>
        </a:p>
      </dsp:txBody>
      <dsp:txXfrm>
        <a:off x="5321720" y="2747056"/>
        <a:ext cx="2291368" cy="547301"/>
      </dsp:txXfrm>
    </dsp:sp>
    <dsp:sp modelId="{C701F64D-2B22-4A9F-B623-8A4255B6072B}">
      <dsp:nvSpPr>
        <dsp:cNvPr id="0" name=""/>
        <dsp:cNvSpPr/>
      </dsp:nvSpPr>
      <dsp:spPr>
        <a:xfrm rot="5400000">
          <a:off x="6416536" y="3362253"/>
          <a:ext cx="101737" cy="1017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722764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4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ACB81-1726-4C99-9C1E-BDC4AF01DAEC}">
      <dsp:nvSpPr>
        <dsp:cNvPr id="0" name=""/>
        <dsp:cNvSpPr/>
      </dsp:nvSpPr>
      <dsp:spPr>
        <a:xfrm>
          <a:off x="5304693" y="3514859"/>
          <a:ext cx="2325422" cy="5813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844340"/>
            <a:satOff val="-23542"/>
            <a:lumOff val="-144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844340"/>
              <a:satOff val="-23542"/>
              <a:lumOff val="-1449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Familiar</a:t>
          </a:r>
          <a:endParaRPr lang="pt-BR" sz="2100" kern="1200" dirty="0"/>
        </a:p>
      </dsp:txBody>
      <dsp:txXfrm>
        <a:off x="5321720" y="3531886"/>
        <a:ext cx="2291368" cy="5473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BDAE5-6404-4625-9B21-73673BBF1AA2}">
      <dsp:nvSpPr>
        <dsp:cNvPr id="0" name=""/>
        <dsp:cNvSpPr/>
      </dsp:nvSpPr>
      <dsp:spPr>
        <a:xfrm>
          <a:off x="2062317" y="968430"/>
          <a:ext cx="442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71545" y="1011784"/>
        <a:ext cx="23634" cy="4731"/>
      </dsp:txXfrm>
    </dsp:sp>
    <dsp:sp modelId="{B525319C-CF96-4CC4-A975-406FE51C5EE1}">
      <dsp:nvSpPr>
        <dsp:cNvPr id="0" name=""/>
        <dsp:cNvSpPr/>
      </dsp:nvSpPr>
      <dsp:spPr>
        <a:xfrm>
          <a:off x="8940" y="397597"/>
          <a:ext cx="2055176" cy="12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Custos diretos (cuidados de saúde)</a:t>
          </a:r>
          <a:endParaRPr lang="pt-BR" sz="2000" kern="1200" dirty="0"/>
        </a:p>
      </dsp:txBody>
      <dsp:txXfrm>
        <a:off x="8940" y="397597"/>
        <a:ext cx="2055176" cy="1233105"/>
      </dsp:txXfrm>
    </dsp:sp>
    <dsp:sp modelId="{3D56D129-C7D4-467B-B0C0-A3DBCA647FA5}">
      <dsp:nvSpPr>
        <dsp:cNvPr id="0" name=""/>
        <dsp:cNvSpPr/>
      </dsp:nvSpPr>
      <dsp:spPr>
        <a:xfrm>
          <a:off x="4590184" y="968430"/>
          <a:ext cx="442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799412" y="1011784"/>
        <a:ext cx="23634" cy="4731"/>
      </dsp:txXfrm>
    </dsp:sp>
    <dsp:sp modelId="{98912D00-1DBC-47E0-860A-C7226DF3C523}">
      <dsp:nvSpPr>
        <dsp:cNvPr id="0" name=""/>
        <dsp:cNvSpPr/>
      </dsp:nvSpPr>
      <dsp:spPr>
        <a:xfrm>
          <a:off x="2536807" y="397597"/>
          <a:ext cx="2055176" cy="12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 etapas </a:t>
          </a:r>
          <a:endParaRPr lang="pt-BR" sz="2000" kern="1200" dirty="0"/>
        </a:p>
      </dsp:txBody>
      <dsp:txXfrm>
        <a:off x="2536807" y="397597"/>
        <a:ext cx="2055176" cy="1233105"/>
      </dsp:txXfrm>
    </dsp:sp>
    <dsp:sp modelId="{A4F2EE35-B86D-4F57-AFC6-BC70F9197325}">
      <dsp:nvSpPr>
        <dsp:cNvPr id="0" name=""/>
        <dsp:cNvSpPr/>
      </dsp:nvSpPr>
      <dsp:spPr>
        <a:xfrm>
          <a:off x="1036528" y="1628903"/>
          <a:ext cx="5055734" cy="442090"/>
        </a:xfrm>
        <a:custGeom>
          <a:avLst/>
          <a:gdLst/>
          <a:ahLst/>
          <a:cxnLst/>
          <a:rect l="0" t="0" r="0" b="0"/>
          <a:pathLst>
            <a:path>
              <a:moveTo>
                <a:pt x="5055734" y="0"/>
              </a:moveTo>
              <a:lnTo>
                <a:pt x="5055734" y="238145"/>
              </a:lnTo>
              <a:lnTo>
                <a:pt x="0" y="238145"/>
              </a:lnTo>
              <a:lnTo>
                <a:pt x="0" y="44209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37451" y="1847583"/>
        <a:ext cx="253889" cy="4731"/>
      </dsp:txXfrm>
    </dsp:sp>
    <dsp:sp modelId="{68F52B69-39B8-4A7C-B11F-721D1327AED2}">
      <dsp:nvSpPr>
        <dsp:cNvPr id="0" name=""/>
        <dsp:cNvSpPr/>
      </dsp:nvSpPr>
      <dsp:spPr>
        <a:xfrm>
          <a:off x="5064674" y="397597"/>
          <a:ext cx="2055176" cy="12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/>
            <a:t>Convertidos (INT $ e $ depois) </a:t>
          </a:r>
          <a:endParaRPr lang="pt-BR" sz="2000" kern="1200" dirty="0"/>
        </a:p>
      </dsp:txBody>
      <dsp:txXfrm>
        <a:off x="5064674" y="397597"/>
        <a:ext cx="2055176" cy="1233105"/>
      </dsp:txXfrm>
    </dsp:sp>
    <dsp:sp modelId="{212A0691-30AA-4DEA-93A0-B4B60CE047B9}">
      <dsp:nvSpPr>
        <dsp:cNvPr id="0" name=""/>
        <dsp:cNvSpPr/>
      </dsp:nvSpPr>
      <dsp:spPr>
        <a:xfrm>
          <a:off x="2062317" y="2674227"/>
          <a:ext cx="442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0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271545" y="2717581"/>
        <a:ext cx="23634" cy="4731"/>
      </dsp:txXfrm>
    </dsp:sp>
    <dsp:sp modelId="{10DE7600-A8B2-412E-98A6-FF2A18F62753}">
      <dsp:nvSpPr>
        <dsp:cNvPr id="0" name=""/>
        <dsp:cNvSpPr/>
      </dsp:nvSpPr>
      <dsp:spPr>
        <a:xfrm>
          <a:off x="8940" y="2103394"/>
          <a:ext cx="2055176" cy="12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1º Identificação das principais doenças não transmissíveis</a:t>
          </a:r>
          <a:endParaRPr lang="pt-BR" sz="2000" kern="1200" dirty="0"/>
        </a:p>
      </dsp:txBody>
      <dsp:txXfrm>
        <a:off x="8940" y="2103394"/>
        <a:ext cx="2055176" cy="1233105"/>
      </dsp:txXfrm>
    </dsp:sp>
    <dsp:sp modelId="{D3B9D65E-EA49-4738-BFAE-2D81080640A9}">
      <dsp:nvSpPr>
        <dsp:cNvPr id="0" name=""/>
        <dsp:cNvSpPr/>
      </dsp:nvSpPr>
      <dsp:spPr>
        <a:xfrm>
          <a:off x="2536807" y="2103394"/>
          <a:ext cx="2055176" cy="12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2º RR das doenças </a:t>
          </a:r>
          <a:endParaRPr lang="pt-BR" sz="2000" kern="1200" dirty="0"/>
        </a:p>
      </dsp:txBody>
      <dsp:txXfrm>
        <a:off x="2536807" y="2103394"/>
        <a:ext cx="2055176" cy="123310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756C-4CE6-4DED-82E2-B9E670E8D22D}">
      <dsp:nvSpPr>
        <dsp:cNvPr id="0" name=""/>
        <dsp:cNvSpPr/>
      </dsp:nvSpPr>
      <dsp:spPr>
        <a:xfrm>
          <a:off x="2102520" y="1130369"/>
          <a:ext cx="452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1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16508" y="1173676"/>
        <a:ext cx="24135" cy="4827"/>
      </dsp:txXfrm>
    </dsp:sp>
    <dsp:sp modelId="{D4973F22-3AD7-4125-B5AC-DB479789394E}">
      <dsp:nvSpPr>
        <dsp:cNvPr id="0" name=""/>
        <dsp:cNvSpPr/>
      </dsp:nvSpPr>
      <dsp:spPr>
        <a:xfrm>
          <a:off x="5575" y="546466"/>
          <a:ext cx="2098744" cy="1259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3º Estimativas de prevalência de Inatividade nos países </a:t>
          </a:r>
          <a:endParaRPr lang="pt-BR" sz="1800" kern="1200" dirty="0"/>
        </a:p>
      </dsp:txBody>
      <dsp:txXfrm>
        <a:off x="5575" y="546466"/>
        <a:ext cx="2098744" cy="1259246"/>
      </dsp:txXfrm>
    </dsp:sp>
    <dsp:sp modelId="{1906AC69-1C58-4866-A698-CF6645936FB8}">
      <dsp:nvSpPr>
        <dsp:cNvPr id="0" name=""/>
        <dsp:cNvSpPr/>
      </dsp:nvSpPr>
      <dsp:spPr>
        <a:xfrm>
          <a:off x="4683976" y="1130369"/>
          <a:ext cx="452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1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7964" y="1173676"/>
        <a:ext cx="24135" cy="4827"/>
      </dsp:txXfrm>
    </dsp:sp>
    <dsp:sp modelId="{E0707CA7-AEDE-43FA-80B6-A307AD4D42EC}">
      <dsp:nvSpPr>
        <dsp:cNvPr id="0" name=""/>
        <dsp:cNvSpPr/>
      </dsp:nvSpPr>
      <dsp:spPr>
        <a:xfrm>
          <a:off x="2587031" y="546466"/>
          <a:ext cx="2098744" cy="1259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4º Cálculo do </a:t>
          </a:r>
          <a:r>
            <a:rPr lang="pt-BR" sz="1800" kern="1200" dirty="0" err="1" smtClean="0"/>
            <a:t>PAFs</a:t>
          </a:r>
          <a:r>
            <a:rPr lang="pt-BR" sz="1800" kern="1200" dirty="0" smtClean="0"/>
            <a:t> (RR e Prevalência)</a:t>
          </a:r>
          <a:endParaRPr lang="pt-BR" sz="1800" kern="1200" dirty="0"/>
        </a:p>
      </dsp:txBody>
      <dsp:txXfrm>
        <a:off x="2587031" y="546466"/>
        <a:ext cx="2098744" cy="1259246"/>
      </dsp:txXfrm>
    </dsp:sp>
    <dsp:sp modelId="{8C7D4B02-1518-4D26-A0AF-4DE07005B915}">
      <dsp:nvSpPr>
        <dsp:cNvPr id="0" name=""/>
        <dsp:cNvSpPr/>
      </dsp:nvSpPr>
      <dsp:spPr>
        <a:xfrm>
          <a:off x="1054947" y="1803913"/>
          <a:ext cx="5162912" cy="452111"/>
        </a:xfrm>
        <a:custGeom>
          <a:avLst/>
          <a:gdLst/>
          <a:ahLst/>
          <a:cxnLst/>
          <a:rect l="0" t="0" r="0" b="0"/>
          <a:pathLst>
            <a:path>
              <a:moveTo>
                <a:pt x="5162912" y="0"/>
              </a:moveTo>
              <a:lnTo>
                <a:pt x="5162912" y="243155"/>
              </a:lnTo>
              <a:lnTo>
                <a:pt x="0" y="243155"/>
              </a:lnTo>
              <a:lnTo>
                <a:pt x="0" y="45211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06768" y="2027555"/>
        <a:ext cx="259271" cy="4827"/>
      </dsp:txXfrm>
    </dsp:sp>
    <dsp:sp modelId="{9E1EE7AA-514D-4B53-8B05-59EDE0096743}">
      <dsp:nvSpPr>
        <dsp:cNvPr id="0" name=""/>
        <dsp:cNvSpPr/>
      </dsp:nvSpPr>
      <dsp:spPr>
        <a:xfrm>
          <a:off x="5168487" y="546466"/>
          <a:ext cx="2098744" cy="1259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5º Estimar a prevalência de cada doença em cada país</a:t>
          </a:r>
          <a:endParaRPr lang="pt-BR" sz="1800" kern="1200" dirty="0"/>
        </a:p>
      </dsp:txBody>
      <dsp:txXfrm>
        <a:off x="5168487" y="546466"/>
        <a:ext cx="2098744" cy="1259246"/>
      </dsp:txXfrm>
    </dsp:sp>
    <dsp:sp modelId="{1CBA9DCD-DB02-4F72-A4EC-5A278212C437}">
      <dsp:nvSpPr>
        <dsp:cNvPr id="0" name=""/>
        <dsp:cNvSpPr/>
      </dsp:nvSpPr>
      <dsp:spPr>
        <a:xfrm>
          <a:off x="2102520" y="2872328"/>
          <a:ext cx="4521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11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16508" y="2915634"/>
        <a:ext cx="24135" cy="4827"/>
      </dsp:txXfrm>
    </dsp:sp>
    <dsp:sp modelId="{19035697-1C58-49FB-AA18-E5839CC713E2}">
      <dsp:nvSpPr>
        <dsp:cNvPr id="0" name=""/>
        <dsp:cNvSpPr/>
      </dsp:nvSpPr>
      <dsp:spPr>
        <a:xfrm>
          <a:off x="5575" y="2288424"/>
          <a:ext cx="2098744" cy="1259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6 º Custo médio anual de doença para cada país</a:t>
          </a:r>
          <a:endParaRPr lang="pt-BR" sz="1800" kern="1200" dirty="0"/>
        </a:p>
      </dsp:txBody>
      <dsp:txXfrm>
        <a:off x="5575" y="2288424"/>
        <a:ext cx="2098744" cy="1259246"/>
      </dsp:txXfrm>
    </dsp:sp>
    <dsp:sp modelId="{1A004199-F5E0-40FA-A504-5D7845BA7BEC}">
      <dsp:nvSpPr>
        <dsp:cNvPr id="0" name=""/>
        <dsp:cNvSpPr/>
      </dsp:nvSpPr>
      <dsp:spPr>
        <a:xfrm>
          <a:off x="2587031" y="2288424"/>
          <a:ext cx="2098744" cy="1259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7º Calculou se os custos totais de cada doença </a:t>
          </a:r>
          <a:endParaRPr lang="pt-BR" sz="1800" kern="1200" dirty="0"/>
        </a:p>
      </dsp:txBody>
      <dsp:txXfrm>
        <a:off x="2587031" y="2288424"/>
        <a:ext cx="2098744" cy="12592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0AA6-A78A-48B1-8D9E-B08D34A094AA}">
      <dsp:nvSpPr>
        <dsp:cNvPr id="0" name=""/>
        <dsp:cNvSpPr/>
      </dsp:nvSpPr>
      <dsp:spPr>
        <a:xfrm>
          <a:off x="2762592" y="1599540"/>
          <a:ext cx="91440" cy="5831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1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92968" y="1888043"/>
        <a:ext cx="30687" cy="6137"/>
      </dsp:txXfrm>
    </dsp:sp>
    <dsp:sp modelId="{9A388AE5-8279-459E-A76D-2AD003DF4750}">
      <dsp:nvSpPr>
        <dsp:cNvPr id="0" name=""/>
        <dsp:cNvSpPr/>
      </dsp:nvSpPr>
      <dsp:spPr>
        <a:xfrm>
          <a:off x="1474089" y="273"/>
          <a:ext cx="2668444" cy="16010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8</a:t>
          </a:r>
          <a:r>
            <a:rPr lang="pt-BR" sz="1800" kern="1200" smtClean="0"/>
            <a:t>° Utilizou-se </a:t>
          </a:r>
          <a:r>
            <a:rPr lang="pt-BR" sz="1800" kern="1200" dirty="0" smtClean="0"/>
            <a:t>102 estudos prospectivos</a:t>
          </a:r>
          <a:endParaRPr lang="pt-BR" sz="1800" kern="1200" dirty="0"/>
        </a:p>
      </dsp:txBody>
      <dsp:txXfrm>
        <a:off x="1474089" y="273"/>
        <a:ext cx="2668444" cy="1601066"/>
      </dsp:txXfrm>
    </dsp:sp>
    <dsp:sp modelId="{4BBDEF53-523D-4024-B2BC-033334576628}">
      <dsp:nvSpPr>
        <dsp:cNvPr id="0" name=""/>
        <dsp:cNvSpPr/>
      </dsp:nvSpPr>
      <dsp:spPr>
        <a:xfrm>
          <a:off x="1474089" y="2215083"/>
          <a:ext cx="2668444" cy="16010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9º calculou o montante das despesas pagas pelos setores.</a:t>
          </a:r>
          <a:endParaRPr lang="pt-BR" sz="1800" kern="1200" dirty="0"/>
        </a:p>
      </dsp:txBody>
      <dsp:txXfrm>
        <a:off x="1474089" y="2215083"/>
        <a:ext cx="2668444" cy="160106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5DD6C-E7EB-47E8-937C-7A8CDF28AB70}">
      <dsp:nvSpPr>
        <dsp:cNvPr id="0" name=""/>
        <dsp:cNvSpPr/>
      </dsp:nvSpPr>
      <dsp:spPr>
        <a:xfrm>
          <a:off x="1790959" y="1014068"/>
          <a:ext cx="3806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64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70999" y="1057732"/>
        <a:ext cx="20562" cy="4112"/>
      </dsp:txXfrm>
    </dsp:sp>
    <dsp:sp modelId="{2936D6BC-DD19-44B8-A138-19AE074E7F23}">
      <dsp:nvSpPr>
        <dsp:cNvPr id="0" name=""/>
        <dsp:cNvSpPr/>
      </dsp:nvSpPr>
      <dsp:spPr>
        <a:xfrm>
          <a:off x="4749" y="523385"/>
          <a:ext cx="1788009" cy="107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Custos indiretos</a:t>
          </a:r>
          <a:endParaRPr lang="pt-BR" sz="1400" kern="1200" dirty="0"/>
        </a:p>
      </dsp:txBody>
      <dsp:txXfrm>
        <a:off x="4749" y="523385"/>
        <a:ext cx="1788009" cy="1072805"/>
      </dsp:txXfrm>
    </dsp:sp>
    <dsp:sp modelId="{384BD5C3-A8A2-4583-963C-4554FD1B2D77}">
      <dsp:nvSpPr>
        <dsp:cNvPr id="0" name=""/>
        <dsp:cNvSpPr/>
      </dsp:nvSpPr>
      <dsp:spPr>
        <a:xfrm>
          <a:off x="3990211" y="1014068"/>
          <a:ext cx="3806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64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170251" y="1057732"/>
        <a:ext cx="20562" cy="4112"/>
      </dsp:txXfrm>
    </dsp:sp>
    <dsp:sp modelId="{9C08C008-58D6-45B3-BAFD-478881FE36B7}">
      <dsp:nvSpPr>
        <dsp:cNvPr id="0" name=""/>
        <dsp:cNvSpPr/>
      </dsp:nvSpPr>
      <dsp:spPr>
        <a:xfrm>
          <a:off x="2204001" y="523385"/>
          <a:ext cx="1788009" cy="107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Perda de produtividade comprometida no trabalho devido a problemas de saúde	</a:t>
          </a:r>
          <a:endParaRPr lang="pt-BR" sz="1200" b="1" kern="1200" dirty="0"/>
        </a:p>
      </dsp:txBody>
      <dsp:txXfrm>
        <a:off x="2204001" y="523385"/>
        <a:ext cx="1788009" cy="1072805"/>
      </dsp:txXfrm>
    </dsp:sp>
    <dsp:sp modelId="{5B9DF917-436A-497C-957A-C8E0BFC08903}">
      <dsp:nvSpPr>
        <dsp:cNvPr id="0" name=""/>
        <dsp:cNvSpPr/>
      </dsp:nvSpPr>
      <dsp:spPr>
        <a:xfrm>
          <a:off x="898754" y="1594391"/>
          <a:ext cx="4398503" cy="380642"/>
        </a:xfrm>
        <a:custGeom>
          <a:avLst/>
          <a:gdLst/>
          <a:ahLst/>
          <a:cxnLst/>
          <a:rect l="0" t="0" r="0" b="0"/>
          <a:pathLst>
            <a:path>
              <a:moveTo>
                <a:pt x="4398503" y="0"/>
              </a:moveTo>
              <a:lnTo>
                <a:pt x="4398503" y="207421"/>
              </a:lnTo>
              <a:lnTo>
                <a:pt x="0" y="207421"/>
              </a:lnTo>
              <a:lnTo>
                <a:pt x="0" y="38064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87564" y="1782656"/>
        <a:ext cx="220884" cy="4112"/>
      </dsp:txXfrm>
    </dsp:sp>
    <dsp:sp modelId="{82F71C81-1B90-4F33-AB68-F6C1B7FBC5DA}">
      <dsp:nvSpPr>
        <dsp:cNvPr id="0" name=""/>
        <dsp:cNvSpPr/>
      </dsp:nvSpPr>
      <dsp:spPr>
        <a:xfrm>
          <a:off x="4403253" y="523385"/>
          <a:ext cx="1788009" cy="107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Estimou os custos totais das perdas de produtividade  com a morte das pessoas</a:t>
          </a:r>
          <a:endParaRPr lang="pt-BR" sz="1400" kern="1200" dirty="0"/>
        </a:p>
      </dsp:txBody>
      <dsp:txXfrm>
        <a:off x="4403253" y="523385"/>
        <a:ext cx="1788009" cy="1072805"/>
      </dsp:txXfrm>
    </dsp:sp>
    <dsp:sp modelId="{5BFCBDEF-D075-48A6-9AA4-324AE265BD2A}">
      <dsp:nvSpPr>
        <dsp:cNvPr id="0" name=""/>
        <dsp:cNvSpPr/>
      </dsp:nvSpPr>
      <dsp:spPr>
        <a:xfrm>
          <a:off x="1790959" y="2498116"/>
          <a:ext cx="3806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64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70999" y="2541780"/>
        <a:ext cx="20562" cy="4112"/>
      </dsp:txXfrm>
    </dsp:sp>
    <dsp:sp modelId="{BC6158E8-94F4-419F-9246-629EFF4BF72D}">
      <dsp:nvSpPr>
        <dsp:cNvPr id="0" name=""/>
        <dsp:cNvSpPr/>
      </dsp:nvSpPr>
      <dsp:spPr>
        <a:xfrm>
          <a:off x="4749" y="2007433"/>
          <a:ext cx="1788009" cy="107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Estimou o fardo da doença ao longo da vida usando </a:t>
          </a:r>
          <a:r>
            <a:rPr lang="pt-BR" sz="1400" kern="1200" dirty="0" err="1" smtClean="0"/>
            <a:t>DALYs</a:t>
          </a:r>
          <a:endParaRPr lang="pt-BR" sz="1400" kern="1200" dirty="0"/>
        </a:p>
      </dsp:txBody>
      <dsp:txXfrm>
        <a:off x="4749" y="2007433"/>
        <a:ext cx="1788009" cy="1072805"/>
      </dsp:txXfrm>
    </dsp:sp>
    <dsp:sp modelId="{732F92DE-ECCC-429E-BDBB-888F5309819A}">
      <dsp:nvSpPr>
        <dsp:cNvPr id="0" name=""/>
        <dsp:cNvSpPr/>
      </dsp:nvSpPr>
      <dsp:spPr>
        <a:xfrm>
          <a:off x="2204001" y="2007433"/>
          <a:ext cx="1788009" cy="1072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Anos de vida ajustado por incapacidade (</a:t>
          </a:r>
          <a:r>
            <a:rPr lang="pt-BR" sz="1400" kern="1200" dirty="0" err="1" smtClean="0"/>
            <a:t>DALYs</a:t>
          </a:r>
          <a:r>
            <a:rPr lang="pt-BR" sz="1400" kern="1200" dirty="0" smtClean="0"/>
            <a:t>)</a:t>
          </a:r>
        </a:p>
      </dsp:txBody>
      <dsp:txXfrm>
        <a:off x="2204001" y="2007433"/>
        <a:ext cx="1788009" cy="107280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7CAF-3081-4BAA-B268-EF42ACF6AA0C}">
      <dsp:nvSpPr>
        <dsp:cNvPr id="0" name=""/>
        <dsp:cNvSpPr/>
      </dsp:nvSpPr>
      <dsp:spPr>
        <a:xfrm>
          <a:off x="0" y="1"/>
          <a:ext cx="6196013" cy="103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Custos de saúde (inatividade física)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Globalmente  </a:t>
          </a:r>
        </a:p>
      </dsp:txBody>
      <dsp:txXfrm>
        <a:off x="0" y="1"/>
        <a:ext cx="6196013" cy="1036800"/>
      </dsp:txXfrm>
    </dsp:sp>
    <dsp:sp modelId="{D7F2F38A-79A9-44FC-AA1D-42743D19EE7F}">
      <dsp:nvSpPr>
        <dsp:cNvPr id="0" name=""/>
        <dsp:cNvSpPr/>
      </dsp:nvSpPr>
      <dsp:spPr>
        <a:xfrm>
          <a:off x="0" y="1037973"/>
          <a:ext cx="6196013" cy="2766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$ 5 bilhões em doença cardíaca coronária;</a:t>
          </a:r>
          <a:endParaRPr lang="pt-BR" sz="2400" kern="1200" dirty="0"/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$ 6 bilhões em acidente vascular cerebral;</a:t>
          </a:r>
          <a:endParaRPr lang="pt-BR" sz="2400" kern="1200" dirty="0"/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 smtClean="0"/>
            <a:t>$ 37, 6 bilhões em diabetes tipo 2</a:t>
          </a:r>
          <a:r>
            <a:rPr lang="pt-BR" sz="2400" kern="1200" dirty="0" smtClean="0"/>
            <a:t>;</a:t>
          </a:r>
          <a:endParaRPr lang="pt-BR" sz="2400" kern="1200" dirty="0"/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$ 2, 7 bilhões de câncer de mama; </a:t>
          </a:r>
          <a:endParaRPr lang="pt-BR" sz="2400" kern="1200" dirty="0"/>
        </a:p>
        <a:p>
          <a:pPr marL="228600" lvl="1" indent="-228600" algn="just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$ 2,5  bilhões em câncer de cólon.</a:t>
          </a:r>
          <a:endParaRPr lang="pt-BR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 dirty="0"/>
        </a:p>
      </dsp:txBody>
      <dsp:txXfrm>
        <a:off x="0" y="1037973"/>
        <a:ext cx="6196013" cy="276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1F95-A8B5-4C9F-875F-9E8AC5F2836F}">
      <dsp:nvSpPr>
        <dsp:cNvPr id="0" name=""/>
        <dsp:cNvSpPr/>
      </dsp:nvSpPr>
      <dsp:spPr>
        <a:xfrm>
          <a:off x="348676" y="440508"/>
          <a:ext cx="6215415" cy="5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“A inatividade física é uma das principais causadoras das DCNT em todo o mundo”</a:t>
          </a:r>
          <a:endParaRPr lang="pt-BR" sz="2400" kern="1200" dirty="0"/>
        </a:p>
      </dsp:txBody>
      <dsp:txXfrm>
        <a:off x="348676" y="440508"/>
        <a:ext cx="6215415" cy="565037"/>
      </dsp:txXfrm>
    </dsp:sp>
    <dsp:sp modelId="{E4D5EAB9-01B4-44FB-8FAF-E2CC8097CF22}">
      <dsp:nvSpPr>
        <dsp:cNvPr id="0" name=""/>
        <dsp:cNvSpPr/>
      </dsp:nvSpPr>
      <dsp:spPr>
        <a:xfrm>
          <a:off x="348676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9D49F-D08E-4ADD-B41D-4F36D93E39A6}">
      <dsp:nvSpPr>
        <dsp:cNvPr id="0" name=""/>
        <dsp:cNvSpPr/>
      </dsp:nvSpPr>
      <dsp:spPr>
        <a:xfrm>
          <a:off x="1225740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096C4-E486-41AE-8E87-C0150F0F0C4A}">
      <dsp:nvSpPr>
        <dsp:cNvPr id="0" name=""/>
        <dsp:cNvSpPr/>
      </dsp:nvSpPr>
      <dsp:spPr>
        <a:xfrm>
          <a:off x="2102804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1586C-78D1-4204-A24D-EE857A1CD805}">
      <dsp:nvSpPr>
        <dsp:cNvPr id="0" name=""/>
        <dsp:cNvSpPr/>
      </dsp:nvSpPr>
      <dsp:spPr>
        <a:xfrm>
          <a:off x="2979868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7CF31-92FD-41DD-A1C5-34B8EDD8FDD9}">
      <dsp:nvSpPr>
        <dsp:cNvPr id="0" name=""/>
        <dsp:cNvSpPr/>
      </dsp:nvSpPr>
      <dsp:spPr>
        <a:xfrm>
          <a:off x="3856933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4211-8805-4E82-A619-C37E3B8F2D18}">
      <dsp:nvSpPr>
        <dsp:cNvPr id="0" name=""/>
        <dsp:cNvSpPr/>
      </dsp:nvSpPr>
      <dsp:spPr>
        <a:xfrm>
          <a:off x="4733997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A7E4-482C-46BD-9E64-51738C58B1CA}">
      <dsp:nvSpPr>
        <dsp:cNvPr id="0" name=""/>
        <dsp:cNvSpPr/>
      </dsp:nvSpPr>
      <dsp:spPr>
        <a:xfrm>
          <a:off x="5611061" y="1005546"/>
          <a:ext cx="828722" cy="138120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7CAF-3081-4BAA-B268-EF42ACF6AA0C}">
      <dsp:nvSpPr>
        <dsp:cNvPr id="0" name=""/>
        <dsp:cNvSpPr/>
      </dsp:nvSpPr>
      <dsp:spPr>
        <a:xfrm>
          <a:off x="0" y="-364564"/>
          <a:ext cx="6114702" cy="1008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custos de saúde (inatividade física) por região</a:t>
          </a:r>
        </a:p>
      </dsp:txBody>
      <dsp:txXfrm>
        <a:off x="0" y="-364564"/>
        <a:ext cx="6114702" cy="1008102"/>
      </dsp:txXfrm>
    </dsp:sp>
    <dsp:sp modelId="{D7F2F38A-79A9-44FC-AA1D-42743D19EE7F}">
      <dsp:nvSpPr>
        <dsp:cNvPr id="0" name=""/>
        <dsp:cNvSpPr/>
      </dsp:nvSpPr>
      <dsp:spPr>
        <a:xfrm>
          <a:off x="0" y="504062"/>
          <a:ext cx="6114702" cy="32390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$ 0, 6 bilhões na África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$ 3, 2 bilhões na América Latina e no Caribe </a:t>
          </a:r>
          <a:endParaRPr lang="pt-BR" sz="1800" b="1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$ 25,7 bilhões na América do Norte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$ 2,4 bilhões na Região do Mediterrâneo Oriental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$ 11,7 bilhões na Europa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$ 0, 9 bilhões no sudeste da Ásia 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$ 9,2 bilhões no Pacífico Ocidental</a:t>
          </a:r>
          <a:endParaRPr lang="pt-BR" sz="1800" kern="1200" dirty="0"/>
        </a:p>
      </dsp:txBody>
      <dsp:txXfrm>
        <a:off x="0" y="504062"/>
        <a:ext cx="6114702" cy="32390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7CAF-3081-4BAA-B268-EF42ACF6AA0C}">
      <dsp:nvSpPr>
        <dsp:cNvPr id="0" name=""/>
        <dsp:cNvSpPr/>
      </dsp:nvSpPr>
      <dsp:spPr>
        <a:xfrm>
          <a:off x="0" y="-364564"/>
          <a:ext cx="6114702" cy="1008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Custos de saúde (inatividade física) por região</a:t>
          </a:r>
        </a:p>
      </dsp:txBody>
      <dsp:txXfrm>
        <a:off x="0" y="-364564"/>
        <a:ext cx="6114702" cy="1008102"/>
      </dsp:txXfrm>
    </dsp:sp>
    <dsp:sp modelId="{D7F2F38A-79A9-44FC-AA1D-42743D19EE7F}">
      <dsp:nvSpPr>
        <dsp:cNvPr id="0" name=""/>
        <dsp:cNvSpPr/>
      </dsp:nvSpPr>
      <dsp:spPr>
        <a:xfrm>
          <a:off x="0" y="504062"/>
          <a:ext cx="6114702" cy="32390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$ 0, 6 bilhões na África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$ 3, 2 bilhões na América Latina e no Caribe </a:t>
          </a:r>
          <a:endParaRPr lang="pt-BR" sz="1800" b="1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$ 25,7 bilhões na América do Norte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$ 2,4 bilhões na Região do Mediterrâneo Oriental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$ 11,7 bilhões na Europa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$ 0, 9 bilhões no sudeste da Ásia </a:t>
          </a:r>
          <a:endParaRPr lang="pt-BR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 $ 9,2 bilhões no Pacífico Ocidental</a:t>
          </a:r>
          <a:endParaRPr lang="pt-BR" sz="1800" kern="1200" dirty="0"/>
        </a:p>
      </dsp:txBody>
      <dsp:txXfrm>
        <a:off x="0" y="504062"/>
        <a:ext cx="6114702" cy="32390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9E2CB-405C-4C77-983C-FD8FCEB37D50}">
      <dsp:nvSpPr>
        <dsp:cNvPr id="0" name=""/>
        <dsp:cNvSpPr/>
      </dsp:nvSpPr>
      <dsp:spPr>
        <a:xfrm>
          <a:off x="0" y="3180893"/>
          <a:ext cx="6348685" cy="695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$ 9,7 bilhões por famílias</a:t>
          </a:r>
          <a:endParaRPr lang="pt-BR" sz="2400" kern="1200" dirty="0"/>
        </a:p>
      </dsp:txBody>
      <dsp:txXfrm>
        <a:off x="0" y="3180893"/>
        <a:ext cx="6348685" cy="695901"/>
      </dsp:txXfrm>
    </dsp:sp>
    <dsp:sp modelId="{F8FB95E4-C595-4119-8BAC-C72908DEEC2E}">
      <dsp:nvSpPr>
        <dsp:cNvPr id="0" name=""/>
        <dsp:cNvSpPr/>
      </dsp:nvSpPr>
      <dsp:spPr>
        <a:xfrm rot="10800000">
          <a:off x="0" y="2088230"/>
          <a:ext cx="6348685" cy="1070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$ 12,9 </a:t>
          </a:r>
          <a:r>
            <a:rPr lang="pt-BR" sz="2400" kern="1200" dirty="0" smtClean="0"/>
            <a:t>bilhões pelo setor privado</a:t>
          </a:r>
          <a:endParaRPr lang="pt-BR" sz="2400" kern="1200" dirty="0"/>
        </a:p>
      </dsp:txBody>
      <dsp:txXfrm rot="10800000">
        <a:off x="0" y="2088230"/>
        <a:ext cx="6348685" cy="695446"/>
      </dsp:txXfrm>
    </dsp:sp>
    <dsp:sp modelId="{C3054C02-F3AD-4BC7-8E58-BD256DE8C673}">
      <dsp:nvSpPr>
        <dsp:cNvPr id="0" name=""/>
        <dsp:cNvSpPr/>
      </dsp:nvSpPr>
      <dsp:spPr>
        <a:xfrm rot="10800000">
          <a:off x="0" y="1061176"/>
          <a:ext cx="6348685" cy="1070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 $ 31,2 bilhões foram pagos pelo setor público</a:t>
          </a:r>
          <a:endParaRPr lang="pt-BR" sz="2400" kern="1200" dirty="0"/>
        </a:p>
      </dsp:txBody>
      <dsp:txXfrm rot="10800000">
        <a:off x="0" y="1061176"/>
        <a:ext cx="6348685" cy="695446"/>
      </dsp:txXfrm>
    </dsp:sp>
    <dsp:sp modelId="{1EA6A4D6-8B91-468D-9824-D5E5917CDB6F}">
      <dsp:nvSpPr>
        <dsp:cNvPr id="0" name=""/>
        <dsp:cNvSpPr/>
      </dsp:nvSpPr>
      <dsp:spPr>
        <a:xfrm rot="10800000">
          <a:off x="0" y="1318"/>
          <a:ext cx="6348685" cy="1070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Setores globais</a:t>
          </a:r>
          <a:endParaRPr lang="pt-BR" sz="2400" kern="1200" dirty="0"/>
        </a:p>
      </dsp:txBody>
      <dsp:txXfrm rot="10800000">
        <a:off x="0" y="1318"/>
        <a:ext cx="6348685" cy="69544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1BEC9-34D8-4A5B-8DFB-4F530A2E4741}">
      <dsp:nvSpPr>
        <dsp:cNvPr id="0" name=""/>
        <dsp:cNvSpPr/>
      </dsp:nvSpPr>
      <dsp:spPr>
        <a:xfrm>
          <a:off x="510244" y="2004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Custo global por inatividade física </a:t>
          </a:r>
          <a:endParaRPr lang="pt-BR" sz="2000" kern="1200" dirty="0"/>
        </a:p>
      </dsp:txBody>
      <dsp:txXfrm>
        <a:off x="546637" y="38397"/>
        <a:ext cx="2412333" cy="1169773"/>
      </dsp:txXfrm>
    </dsp:sp>
    <dsp:sp modelId="{A82718F8-E26F-4025-B92D-5F4F81F6C17D}">
      <dsp:nvSpPr>
        <dsp:cNvPr id="0" name=""/>
        <dsp:cNvSpPr/>
      </dsp:nvSpPr>
      <dsp:spPr>
        <a:xfrm>
          <a:off x="2995364" y="596037"/>
          <a:ext cx="994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4047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67536" y="598432"/>
        <a:ext cx="49702" cy="49702"/>
      </dsp:txXfrm>
    </dsp:sp>
    <dsp:sp modelId="{1F73D955-9C00-4E63-BCDE-F8F8B3981989}">
      <dsp:nvSpPr>
        <dsp:cNvPr id="0" name=""/>
        <dsp:cNvSpPr/>
      </dsp:nvSpPr>
      <dsp:spPr>
        <a:xfrm>
          <a:off x="3989411" y="2004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300" kern="1200" dirty="0" smtClean="0"/>
            <a:t> $ 67 · 5 bilhões</a:t>
          </a:r>
          <a:endParaRPr lang="pt-BR" sz="4300" kern="1200" dirty="0"/>
        </a:p>
      </dsp:txBody>
      <dsp:txXfrm>
        <a:off x="4025804" y="38397"/>
        <a:ext cx="2412333" cy="1169773"/>
      </dsp:txXfrm>
    </dsp:sp>
    <dsp:sp modelId="{CA04563E-6772-43D3-AC4F-70FF7074F60C}">
      <dsp:nvSpPr>
        <dsp:cNvPr id="0" name=""/>
        <dsp:cNvSpPr/>
      </dsp:nvSpPr>
      <dsp:spPr>
        <a:xfrm>
          <a:off x="510244" y="1430948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Custo de morte por inatividade física (2013) Perda de Produtividade</a:t>
          </a:r>
          <a:endParaRPr lang="pt-BR" sz="2000" kern="1200" dirty="0"/>
        </a:p>
      </dsp:txBody>
      <dsp:txXfrm>
        <a:off x="546637" y="1467341"/>
        <a:ext cx="2412333" cy="1169773"/>
      </dsp:txXfrm>
    </dsp:sp>
    <dsp:sp modelId="{DD729718-092C-40CC-8CB5-662349BB5463}">
      <dsp:nvSpPr>
        <dsp:cNvPr id="0" name=""/>
        <dsp:cNvSpPr/>
      </dsp:nvSpPr>
      <dsp:spPr>
        <a:xfrm>
          <a:off x="2995364" y="2024981"/>
          <a:ext cx="994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4047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67536" y="2027376"/>
        <a:ext cx="49702" cy="49702"/>
      </dsp:txXfrm>
    </dsp:sp>
    <dsp:sp modelId="{84C0CFD0-1336-43E0-85E9-BEA139C04A9B}">
      <dsp:nvSpPr>
        <dsp:cNvPr id="0" name=""/>
        <dsp:cNvSpPr/>
      </dsp:nvSpPr>
      <dsp:spPr>
        <a:xfrm>
          <a:off x="3989411" y="1430948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$ 13,7 bilhões</a:t>
          </a:r>
          <a:endParaRPr lang="pt-BR" sz="2000" kern="1200" dirty="0"/>
        </a:p>
      </dsp:txBody>
      <dsp:txXfrm>
        <a:off x="4025804" y="1467341"/>
        <a:ext cx="2412333" cy="1169773"/>
      </dsp:txXfrm>
    </dsp:sp>
    <dsp:sp modelId="{355071A2-1B2C-4D1E-BB73-BCB766487FBF}">
      <dsp:nvSpPr>
        <dsp:cNvPr id="0" name=""/>
        <dsp:cNvSpPr/>
      </dsp:nvSpPr>
      <dsp:spPr>
        <a:xfrm>
          <a:off x="510244" y="2859891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A inatividade física em relação aos  a</a:t>
          </a:r>
          <a:r>
            <a:rPr lang="pt-BR" sz="2000" kern="1200" dirty="0" smtClean="0"/>
            <a:t>nos de vida ajustado por incapacidade (</a:t>
          </a:r>
          <a:r>
            <a:rPr lang="pt-BR" sz="2000" kern="1200" dirty="0" err="1" smtClean="0"/>
            <a:t>DALYs</a:t>
          </a:r>
          <a:r>
            <a:rPr lang="pt-BR" sz="2000" kern="1200" dirty="0" smtClean="0"/>
            <a:t>)</a:t>
          </a:r>
          <a:r>
            <a:rPr lang="pt-PT" sz="2000" kern="1200" dirty="0" smtClean="0"/>
            <a:t> </a:t>
          </a:r>
          <a:endParaRPr lang="pt-BR" sz="2000" kern="1200" dirty="0"/>
        </a:p>
      </dsp:txBody>
      <dsp:txXfrm>
        <a:off x="546637" y="2896284"/>
        <a:ext cx="2412333" cy="1169773"/>
      </dsp:txXfrm>
    </dsp:sp>
    <dsp:sp modelId="{F7998103-A49B-4B8E-A1A1-4884323045D1}">
      <dsp:nvSpPr>
        <dsp:cNvPr id="0" name=""/>
        <dsp:cNvSpPr/>
      </dsp:nvSpPr>
      <dsp:spPr>
        <a:xfrm>
          <a:off x="2995364" y="3453925"/>
          <a:ext cx="9940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4047" y="272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67536" y="3456320"/>
        <a:ext cx="49702" cy="49702"/>
      </dsp:txXfrm>
    </dsp:sp>
    <dsp:sp modelId="{C84D9610-6667-4EDE-BCFC-A2C9102909E7}">
      <dsp:nvSpPr>
        <dsp:cNvPr id="0" name=""/>
        <dsp:cNvSpPr/>
      </dsp:nvSpPr>
      <dsp:spPr>
        <a:xfrm>
          <a:off x="3989411" y="2859891"/>
          <a:ext cx="2485119" cy="12425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$ 13,4 milhões</a:t>
          </a:r>
          <a:endParaRPr lang="pt-BR" sz="2000" kern="1200" dirty="0"/>
        </a:p>
      </dsp:txBody>
      <dsp:txXfrm>
        <a:off x="4025804" y="2896284"/>
        <a:ext cx="2412333" cy="116977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FDE1-3DF8-4596-B0B2-4620E1756DF5}">
      <dsp:nvSpPr>
        <dsp:cNvPr id="0" name=""/>
        <dsp:cNvSpPr/>
      </dsp:nvSpPr>
      <dsp:spPr>
        <a:xfrm>
          <a:off x="791" y="326044"/>
          <a:ext cx="2879616" cy="1439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Países rendimento elevado</a:t>
          </a:r>
          <a:endParaRPr lang="pt-BR" sz="3200" kern="1200" dirty="0"/>
        </a:p>
      </dsp:txBody>
      <dsp:txXfrm>
        <a:off x="42962" y="368215"/>
        <a:ext cx="2795274" cy="1355466"/>
      </dsp:txXfrm>
    </dsp:sp>
    <dsp:sp modelId="{25E2DF36-ABA5-4543-8CD8-33066A4FE267}">
      <dsp:nvSpPr>
        <dsp:cNvPr id="0" name=""/>
        <dsp:cNvSpPr/>
      </dsp:nvSpPr>
      <dsp:spPr>
        <a:xfrm>
          <a:off x="288752" y="1765852"/>
          <a:ext cx="287961" cy="107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856"/>
              </a:lnTo>
              <a:lnTo>
                <a:pt x="287961" y="10798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98274-C470-4162-A302-52EC48D6AB4D}">
      <dsp:nvSpPr>
        <dsp:cNvPr id="0" name=""/>
        <dsp:cNvSpPr/>
      </dsp:nvSpPr>
      <dsp:spPr>
        <a:xfrm>
          <a:off x="576714" y="2125804"/>
          <a:ext cx="2303693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8%  cuidados na saúde (custo)</a:t>
          </a:r>
          <a:endParaRPr lang="pt-BR" sz="2900" kern="1200" dirty="0"/>
        </a:p>
      </dsp:txBody>
      <dsp:txXfrm>
        <a:off x="618885" y="2167975"/>
        <a:ext cx="2219351" cy="1355466"/>
      </dsp:txXfrm>
    </dsp:sp>
    <dsp:sp modelId="{583A176A-7E07-4E99-892B-5A71BEE9CAB9}">
      <dsp:nvSpPr>
        <dsp:cNvPr id="0" name=""/>
        <dsp:cNvSpPr/>
      </dsp:nvSpPr>
      <dsp:spPr>
        <a:xfrm>
          <a:off x="3600312" y="326044"/>
          <a:ext cx="2879616" cy="1439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 Média e baixa renda</a:t>
          </a:r>
          <a:endParaRPr lang="pt-BR" sz="3200" kern="1200" dirty="0"/>
        </a:p>
      </dsp:txBody>
      <dsp:txXfrm>
        <a:off x="3642483" y="368215"/>
        <a:ext cx="2795274" cy="1355466"/>
      </dsp:txXfrm>
    </dsp:sp>
    <dsp:sp modelId="{5A0E6B80-0BF0-459E-AB98-C3DCBD037FDC}">
      <dsp:nvSpPr>
        <dsp:cNvPr id="0" name=""/>
        <dsp:cNvSpPr/>
      </dsp:nvSpPr>
      <dsp:spPr>
        <a:xfrm>
          <a:off x="3888273" y="1765852"/>
          <a:ext cx="287961" cy="1079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9856"/>
              </a:lnTo>
              <a:lnTo>
                <a:pt x="287961" y="107985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656CD-BF79-4E8F-9622-FE39B6156769}">
      <dsp:nvSpPr>
        <dsp:cNvPr id="0" name=""/>
        <dsp:cNvSpPr/>
      </dsp:nvSpPr>
      <dsp:spPr>
        <a:xfrm>
          <a:off x="4176235" y="2125804"/>
          <a:ext cx="2303693" cy="1439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maior da carga de doença </a:t>
          </a:r>
          <a:endParaRPr lang="pt-BR" sz="2900" kern="1200" dirty="0"/>
        </a:p>
      </dsp:txBody>
      <dsp:txXfrm>
        <a:off x="4218406" y="2167975"/>
        <a:ext cx="2219351" cy="13554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89856-F2E4-4684-BA94-D2CD7CAE539E}">
      <dsp:nvSpPr>
        <dsp:cNvPr id="0" name=""/>
        <dsp:cNvSpPr/>
      </dsp:nvSpPr>
      <dsp:spPr>
        <a:xfrm>
          <a:off x="1491531" y="273521"/>
          <a:ext cx="3534733" cy="353473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Colaboração Global</a:t>
          </a:r>
          <a:endParaRPr lang="pt-BR" sz="1800" kern="1200" dirty="0"/>
        </a:p>
      </dsp:txBody>
      <dsp:txXfrm>
        <a:off x="3354420" y="1022547"/>
        <a:ext cx="1262404" cy="1052004"/>
      </dsp:txXfrm>
    </dsp:sp>
    <dsp:sp modelId="{977333C9-3A87-4912-B6EB-C4CCBAEC8379}">
      <dsp:nvSpPr>
        <dsp:cNvPr id="0" name=""/>
        <dsp:cNvSpPr/>
      </dsp:nvSpPr>
      <dsp:spPr>
        <a:xfrm>
          <a:off x="1418733" y="399761"/>
          <a:ext cx="3534733" cy="353473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Política Publicas</a:t>
          </a:r>
          <a:endParaRPr lang="pt-BR" sz="1800" kern="1200" dirty="0"/>
        </a:p>
      </dsp:txBody>
      <dsp:txXfrm>
        <a:off x="2260336" y="2693130"/>
        <a:ext cx="1893607" cy="925763"/>
      </dsp:txXfrm>
    </dsp:sp>
    <dsp:sp modelId="{55007F14-3449-4B16-ADBB-1E96656D495F}">
      <dsp:nvSpPr>
        <dsp:cNvPr id="0" name=""/>
        <dsp:cNvSpPr/>
      </dsp:nvSpPr>
      <dsp:spPr>
        <a:xfrm>
          <a:off x="1345934" y="273521"/>
          <a:ext cx="3534733" cy="353473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Pandemia da inatividade física</a:t>
          </a:r>
          <a:endParaRPr lang="pt-BR" sz="1800" kern="1200" dirty="0"/>
        </a:p>
      </dsp:txBody>
      <dsp:txXfrm>
        <a:off x="1755374" y="1022547"/>
        <a:ext cx="1262404" cy="1052004"/>
      </dsp:txXfrm>
    </dsp:sp>
    <dsp:sp modelId="{F790447A-F4F9-4EB2-BA2F-09FD4315EB5D}">
      <dsp:nvSpPr>
        <dsp:cNvPr id="0" name=""/>
        <dsp:cNvSpPr/>
      </dsp:nvSpPr>
      <dsp:spPr>
        <a:xfrm>
          <a:off x="1273006" y="54704"/>
          <a:ext cx="3972367" cy="39723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763D07-4B4D-4113-8F99-4F59152612F6}">
      <dsp:nvSpPr>
        <dsp:cNvPr id="0" name=""/>
        <dsp:cNvSpPr/>
      </dsp:nvSpPr>
      <dsp:spPr>
        <a:xfrm>
          <a:off x="1199916" y="180721"/>
          <a:ext cx="3972367" cy="39723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DF6E0A-9756-47D5-B10C-2AB352B6643C}">
      <dsp:nvSpPr>
        <dsp:cNvPr id="0" name=""/>
        <dsp:cNvSpPr/>
      </dsp:nvSpPr>
      <dsp:spPr>
        <a:xfrm>
          <a:off x="1126826" y="54704"/>
          <a:ext cx="3972367" cy="39723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8E7B4-17AB-47E6-AFE3-DD96D5E6D7E7}">
      <dsp:nvSpPr>
        <dsp:cNvPr id="0" name=""/>
        <dsp:cNvSpPr/>
      </dsp:nvSpPr>
      <dsp:spPr>
        <a:xfrm>
          <a:off x="2346252" y="968542"/>
          <a:ext cx="751754" cy="543436"/>
        </a:xfrm>
        <a:custGeom>
          <a:avLst/>
          <a:gdLst/>
          <a:ahLst/>
          <a:cxnLst/>
          <a:rect l="0" t="0" r="0" b="0"/>
          <a:pathLst>
            <a:path>
              <a:moveTo>
                <a:pt x="751754" y="0"/>
              </a:moveTo>
              <a:lnTo>
                <a:pt x="751754" y="543436"/>
              </a:lnTo>
              <a:lnTo>
                <a:pt x="0" y="543436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E46D3-F63B-430A-8421-2EED2268707E}">
      <dsp:nvSpPr>
        <dsp:cNvPr id="0" name=""/>
        <dsp:cNvSpPr/>
      </dsp:nvSpPr>
      <dsp:spPr>
        <a:xfrm>
          <a:off x="3098006" y="968542"/>
          <a:ext cx="2191862" cy="166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336"/>
              </a:lnTo>
              <a:lnTo>
                <a:pt x="2191862" y="1476336"/>
              </a:lnTo>
              <a:lnTo>
                <a:pt x="2191862" y="166653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C0077-ED8B-4DB9-99CD-67A6B115B512}">
      <dsp:nvSpPr>
        <dsp:cNvPr id="0" name=""/>
        <dsp:cNvSpPr/>
      </dsp:nvSpPr>
      <dsp:spPr>
        <a:xfrm>
          <a:off x="3052286" y="968542"/>
          <a:ext cx="91440" cy="1666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53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44C42-10D5-4706-9390-359702B1DB9F}">
      <dsp:nvSpPr>
        <dsp:cNvPr id="0" name=""/>
        <dsp:cNvSpPr/>
      </dsp:nvSpPr>
      <dsp:spPr>
        <a:xfrm>
          <a:off x="906144" y="968542"/>
          <a:ext cx="2191862" cy="1666539"/>
        </a:xfrm>
        <a:custGeom>
          <a:avLst/>
          <a:gdLst/>
          <a:ahLst/>
          <a:cxnLst/>
          <a:rect l="0" t="0" r="0" b="0"/>
          <a:pathLst>
            <a:path>
              <a:moveTo>
                <a:pt x="2191862" y="0"/>
              </a:moveTo>
              <a:lnTo>
                <a:pt x="2191862" y="1476336"/>
              </a:lnTo>
              <a:lnTo>
                <a:pt x="0" y="1476336"/>
              </a:lnTo>
              <a:lnTo>
                <a:pt x="0" y="166653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B6A72-59C7-4C46-8819-AF4419F77ED4}">
      <dsp:nvSpPr>
        <dsp:cNvPr id="0" name=""/>
        <dsp:cNvSpPr/>
      </dsp:nvSpPr>
      <dsp:spPr>
        <a:xfrm>
          <a:off x="2645142" y="62814"/>
          <a:ext cx="905728" cy="9057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DA9A9-6DC0-423D-A676-70FE8C799276}">
      <dsp:nvSpPr>
        <dsp:cNvPr id="0" name=""/>
        <dsp:cNvSpPr/>
      </dsp:nvSpPr>
      <dsp:spPr>
        <a:xfrm>
          <a:off x="2645142" y="62814"/>
          <a:ext cx="905728" cy="9057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9FEFA-ADCE-4875-BC3A-06A00B88DE60}">
      <dsp:nvSpPr>
        <dsp:cNvPr id="0" name=""/>
        <dsp:cNvSpPr/>
      </dsp:nvSpPr>
      <dsp:spPr>
        <a:xfrm>
          <a:off x="2192278" y="225845"/>
          <a:ext cx="1811456" cy="5796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DCNT</a:t>
          </a:r>
          <a:endParaRPr lang="pt-BR" sz="2100" kern="1200" dirty="0"/>
        </a:p>
      </dsp:txBody>
      <dsp:txXfrm>
        <a:off x="2192278" y="225845"/>
        <a:ext cx="1811456" cy="579666"/>
      </dsp:txXfrm>
    </dsp:sp>
    <dsp:sp modelId="{5F4425EA-28C5-49EF-9EFE-73A2750D093F}">
      <dsp:nvSpPr>
        <dsp:cNvPr id="0" name=""/>
        <dsp:cNvSpPr/>
      </dsp:nvSpPr>
      <dsp:spPr>
        <a:xfrm>
          <a:off x="453280" y="2635082"/>
          <a:ext cx="905728" cy="9057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CE887-B536-4A6D-904C-FFBE846CBB4D}">
      <dsp:nvSpPr>
        <dsp:cNvPr id="0" name=""/>
        <dsp:cNvSpPr/>
      </dsp:nvSpPr>
      <dsp:spPr>
        <a:xfrm>
          <a:off x="453280" y="2635082"/>
          <a:ext cx="905728" cy="9057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632FD-5AAE-4235-B064-603BE50D4DE1}">
      <dsp:nvSpPr>
        <dsp:cNvPr id="0" name=""/>
        <dsp:cNvSpPr/>
      </dsp:nvSpPr>
      <dsp:spPr>
        <a:xfrm>
          <a:off x="415" y="2798113"/>
          <a:ext cx="1811456" cy="5796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DIETA</a:t>
          </a:r>
          <a:endParaRPr lang="pt-BR" sz="2100" kern="1200" dirty="0"/>
        </a:p>
      </dsp:txBody>
      <dsp:txXfrm>
        <a:off x="415" y="2798113"/>
        <a:ext cx="1811456" cy="579666"/>
      </dsp:txXfrm>
    </dsp:sp>
    <dsp:sp modelId="{7F2A5A0A-0D15-4FFE-9582-B24B7E7BA9A3}">
      <dsp:nvSpPr>
        <dsp:cNvPr id="0" name=""/>
        <dsp:cNvSpPr/>
      </dsp:nvSpPr>
      <dsp:spPr>
        <a:xfrm>
          <a:off x="2645142" y="2635082"/>
          <a:ext cx="905728" cy="9057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B6BF-FF5F-4C91-8320-CB9F74FB9D9E}">
      <dsp:nvSpPr>
        <dsp:cNvPr id="0" name=""/>
        <dsp:cNvSpPr/>
      </dsp:nvSpPr>
      <dsp:spPr>
        <a:xfrm>
          <a:off x="2645142" y="2635082"/>
          <a:ext cx="905728" cy="9057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FFF27-6AF6-43E2-BE7B-F65000DE001B}">
      <dsp:nvSpPr>
        <dsp:cNvPr id="0" name=""/>
        <dsp:cNvSpPr/>
      </dsp:nvSpPr>
      <dsp:spPr>
        <a:xfrm>
          <a:off x="2192278" y="2798113"/>
          <a:ext cx="1811456" cy="5796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TABACO</a:t>
          </a:r>
          <a:endParaRPr lang="pt-BR" sz="2100" kern="1200" dirty="0"/>
        </a:p>
      </dsp:txBody>
      <dsp:txXfrm>
        <a:off x="2192278" y="2798113"/>
        <a:ext cx="1811456" cy="579666"/>
      </dsp:txXfrm>
    </dsp:sp>
    <dsp:sp modelId="{9BB67F4F-3700-435B-B311-7FD5914F3A04}">
      <dsp:nvSpPr>
        <dsp:cNvPr id="0" name=""/>
        <dsp:cNvSpPr/>
      </dsp:nvSpPr>
      <dsp:spPr>
        <a:xfrm>
          <a:off x="4837004" y="2635082"/>
          <a:ext cx="905728" cy="9057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77078-31DC-4094-AB2C-3E204A3A8225}">
      <dsp:nvSpPr>
        <dsp:cNvPr id="0" name=""/>
        <dsp:cNvSpPr/>
      </dsp:nvSpPr>
      <dsp:spPr>
        <a:xfrm>
          <a:off x="4837004" y="2635082"/>
          <a:ext cx="905728" cy="9057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298AD-7C02-459D-A508-4BB46BCCC8CF}">
      <dsp:nvSpPr>
        <dsp:cNvPr id="0" name=""/>
        <dsp:cNvSpPr/>
      </dsp:nvSpPr>
      <dsp:spPr>
        <a:xfrm>
          <a:off x="4384140" y="2798113"/>
          <a:ext cx="1811456" cy="5796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ALCOOL</a:t>
          </a:r>
          <a:endParaRPr lang="pt-BR" sz="2100" kern="1200" dirty="0"/>
        </a:p>
      </dsp:txBody>
      <dsp:txXfrm>
        <a:off x="4384140" y="2798113"/>
        <a:ext cx="1811456" cy="579666"/>
      </dsp:txXfrm>
    </dsp:sp>
    <dsp:sp modelId="{F4DFE086-7E15-435C-9988-8B574A0A1128}">
      <dsp:nvSpPr>
        <dsp:cNvPr id="0" name=""/>
        <dsp:cNvSpPr/>
      </dsp:nvSpPr>
      <dsp:spPr>
        <a:xfrm>
          <a:off x="1549211" y="1348948"/>
          <a:ext cx="905728" cy="90572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9E42F-E87E-454E-8B37-DF6580962F10}">
      <dsp:nvSpPr>
        <dsp:cNvPr id="0" name=""/>
        <dsp:cNvSpPr/>
      </dsp:nvSpPr>
      <dsp:spPr>
        <a:xfrm>
          <a:off x="1549211" y="1348948"/>
          <a:ext cx="905728" cy="90572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BFDD4-549D-4BD2-8995-8C715F788B39}">
      <dsp:nvSpPr>
        <dsp:cNvPr id="0" name=""/>
        <dsp:cNvSpPr/>
      </dsp:nvSpPr>
      <dsp:spPr>
        <a:xfrm>
          <a:off x="1096347" y="1511979"/>
          <a:ext cx="1811456" cy="5796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/>
            <a:t>Atividade Física</a:t>
          </a:r>
          <a:endParaRPr lang="pt-BR" sz="2100" kern="1200" dirty="0"/>
        </a:p>
      </dsp:txBody>
      <dsp:txXfrm>
        <a:off x="1096347" y="1511979"/>
        <a:ext cx="1811456" cy="579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FAB2-4965-4692-ABD1-5DE3523C7553}">
      <dsp:nvSpPr>
        <dsp:cNvPr id="0" name=""/>
        <dsp:cNvSpPr/>
      </dsp:nvSpPr>
      <dsp:spPr>
        <a:xfrm>
          <a:off x="242851" y="851022"/>
          <a:ext cx="4329009" cy="39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Mas como podemos incentivar um comportamento que deveria ser parte da vida cotidiana das pessoas? </a:t>
          </a:r>
          <a:endParaRPr lang="pt-BR" sz="2400" kern="1200" dirty="0"/>
        </a:p>
      </dsp:txBody>
      <dsp:txXfrm>
        <a:off x="242851" y="851022"/>
        <a:ext cx="4329009" cy="393546"/>
      </dsp:txXfrm>
    </dsp:sp>
    <dsp:sp modelId="{161314D2-7583-4550-A81F-E584C7DEBD1C}">
      <dsp:nvSpPr>
        <dsp:cNvPr id="0" name=""/>
        <dsp:cNvSpPr/>
      </dsp:nvSpPr>
      <dsp:spPr>
        <a:xfrm>
          <a:off x="242851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F4F0-4FEC-48DD-8759-83AB30A21C58}">
      <dsp:nvSpPr>
        <dsp:cNvPr id="0" name=""/>
        <dsp:cNvSpPr/>
      </dsp:nvSpPr>
      <dsp:spPr>
        <a:xfrm>
          <a:off x="853722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5878-877C-443B-ADCD-364A6F29382E}">
      <dsp:nvSpPr>
        <dsp:cNvPr id="0" name=""/>
        <dsp:cNvSpPr/>
      </dsp:nvSpPr>
      <dsp:spPr>
        <a:xfrm>
          <a:off x="1464594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4C26-9C0E-4662-AC98-ABD549D0118E}">
      <dsp:nvSpPr>
        <dsp:cNvPr id="0" name=""/>
        <dsp:cNvSpPr/>
      </dsp:nvSpPr>
      <dsp:spPr>
        <a:xfrm>
          <a:off x="2075465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4078-05F7-4343-9D6D-797916055882}">
      <dsp:nvSpPr>
        <dsp:cNvPr id="0" name=""/>
        <dsp:cNvSpPr/>
      </dsp:nvSpPr>
      <dsp:spPr>
        <a:xfrm>
          <a:off x="2686336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16DC9-61BE-47EF-9336-46FC81F5F591}">
      <dsp:nvSpPr>
        <dsp:cNvPr id="0" name=""/>
        <dsp:cNvSpPr/>
      </dsp:nvSpPr>
      <dsp:spPr>
        <a:xfrm>
          <a:off x="3297207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4024-A0C3-4EB5-A7EA-88D6C18748C7}">
      <dsp:nvSpPr>
        <dsp:cNvPr id="0" name=""/>
        <dsp:cNvSpPr/>
      </dsp:nvSpPr>
      <dsp:spPr>
        <a:xfrm>
          <a:off x="3908079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C558A-F577-4937-882C-ED5CB9A11794}">
      <dsp:nvSpPr>
        <dsp:cNvPr id="0" name=""/>
        <dsp:cNvSpPr/>
      </dsp:nvSpPr>
      <dsp:spPr>
        <a:xfrm>
          <a:off x="1382" y="1111122"/>
          <a:ext cx="1684628" cy="673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Lazer</a:t>
          </a:r>
          <a:endParaRPr lang="pt-BR" sz="1400" kern="1200" dirty="0"/>
        </a:p>
      </dsp:txBody>
      <dsp:txXfrm>
        <a:off x="338308" y="1111122"/>
        <a:ext cx="1010777" cy="673851"/>
      </dsp:txXfrm>
    </dsp:sp>
    <dsp:sp modelId="{60E247E8-BE4C-41E8-83FF-77F4F290C579}">
      <dsp:nvSpPr>
        <dsp:cNvPr id="0" name=""/>
        <dsp:cNvSpPr/>
      </dsp:nvSpPr>
      <dsp:spPr>
        <a:xfrm>
          <a:off x="1517548" y="1111122"/>
          <a:ext cx="1684628" cy="673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Ocupacional</a:t>
          </a:r>
          <a:endParaRPr lang="pt-BR" sz="1400" kern="1200" dirty="0"/>
        </a:p>
      </dsp:txBody>
      <dsp:txXfrm>
        <a:off x="1854474" y="1111122"/>
        <a:ext cx="1010777" cy="673851"/>
      </dsp:txXfrm>
    </dsp:sp>
    <dsp:sp modelId="{8B75AB6E-1DD9-4B47-A69D-221871DAE5BD}">
      <dsp:nvSpPr>
        <dsp:cNvPr id="0" name=""/>
        <dsp:cNvSpPr/>
      </dsp:nvSpPr>
      <dsp:spPr>
        <a:xfrm>
          <a:off x="3033713" y="1111122"/>
          <a:ext cx="1684628" cy="673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Domiciliar</a:t>
          </a:r>
          <a:endParaRPr lang="pt-BR" sz="1400" kern="1200" dirty="0"/>
        </a:p>
      </dsp:txBody>
      <dsp:txXfrm>
        <a:off x="3370639" y="1111122"/>
        <a:ext cx="1010777" cy="673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FAB2-4965-4692-ABD1-5DE3523C7553}">
      <dsp:nvSpPr>
        <dsp:cNvPr id="0" name=""/>
        <dsp:cNvSpPr/>
      </dsp:nvSpPr>
      <dsp:spPr>
        <a:xfrm>
          <a:off x="242851" y="851022"/>
          <a:ext cx="4329009" cy="39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Mas como podemos incentivar um comportamento que deveria ser parte da vida cotidiana das pessoas? </a:t>
          </a:r>
          <a:endParaRPr lang="pt-BR" sz="2400" kern="1200" dirty="0"/>
        </a:p>
      </dsp:txBody>
      <dsp:txXfrm>
        <a:off x="242851" y="851022"/>
        <a:ext cx="4329009" cy="393546"/>
      </dsp:txXfrm>
    </dsp:sp>
    <dsp:sp modelId="{161314D2-7583-4550-A81F-E584C7DEBD1C}">
      <dsp:nvSpPr>
        <dsp:cNvPr id="0" name=""/>
        <dsp:cNvSpPr/>
      </dsp:nvSpPr>
      <dsp:spPr>
        <a:xfrm>
          <a:off x="242851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F4F0-4FEC-48DD-8759-83AB30A21C58}">
      <dsp:nvSpPr>
        <dsp:cNvPr id="0" name=""/>
        <dsp:cNvSpPr/>
      </dsp:nvSpPr>
      <dsp:spPr>
        <a:xfrm>
          <a:off x="853722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5878-877C-443B-ADCD-364A6F29382E}">
      <dsp:nvSpPr>
        <dsp:cNvPr id="0" name=""/>
        <dsp:cNvSpPr/>
      </dsp:nvSpPr>
      <dsp:spPr>
        <a:xfrm>
          <a:off x="1464594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4C26-9C0E-4662-AC98-ABD549D0118E}">
      <dsp:nvSpPr>
        <dsp:cNvPr id="0" name=""/>
        <dsp:cNvSpPr/>
      </dsp:nvSpPr>
      <dsp:spPr>
        <a:xfrm>
          <a:off x="2075465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4078-05F7-4343-9D6D-797916055882}">
      <dsp:nvSpPr>
        <dsp:cNvPr id="0" name=""/>
        <dsp:cNvSpPr/>
      </dsp:nvSpPr>
      <dsp:spPr>
        <a:xfrm>
          <a:off x="2686336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16DC9-61BE-47EF-9336-46FC81F5F591}">
      <dsp:nvSpPr>
        <dsp:cNvPr id="0" name=""/>
        <dsp:cNvSpPr/>
      </dsp:nvSpPr>
      <dsp:spPr>
        <a:xfrm>
          <a:off x="3297207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4024-A0C3-4EB5-A7EA-88D6C18748C7}">
      <dsp:nvSpPr>
        <dsp:cNvPr id="0" name=""/>
        <dsp:cNvSpPr/>
      </dsp:nvSpPr>
      <dsp:spPr>
        <a:xfrm>
          <a:off x="3908079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FAB2-4965-4692-ABD1-5DE3523C7553}">
      <dsp:nvSpPr>
        <dsp:cNvPr id="0" name=""/>
        <dsp:cNvSpPr/>
      </dsp:nvSpPr>
      <dsp:spPr>
        <a:xfrm>
          <a:off x="242851" y="851022"/>
          <a:ext cx="4329009" cy="39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Mas como podemos incentivar um comportamento que deveria ser parte da vida cotidiana das pessoas? </a:t>
          </a:r>
          <a:endParaRPr lang="pt-BR" sz="2400" kern="1200" dirty="0"/>
        </a:p>
      </dsp:txBody>
      <dsp:txXfrm>
        <a:off x="242851" y="851022"/>
        <a:ext cx="4329009" cy="393546"/>
      </dsp:txXfrm>
    </dsp:sp>
    <dsp:sp modelId="{161314D2-7583-4550-A81F-E584C7DEBD1C}">
      <dsp:nvSpPr>
        <dsp:cNvPr id="0" name=""/>
        <dsp:cNvSpPr/>
      </dsp:nvSpPr>
      <dsp:spPr>
        <a:xfrm>
          <a:off x="242851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F4F0-4FEC-48DD-8759-83AB30A21C58}">
      <dsp:nvSpPr>
        <dsp:cNvPr id="0" name=""/>
        <dsp:cNvSpPr/>
      </dsp:nvSpPr>
      <dsp:spPr>
        <a:xfrm>
          <a:off x="853722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5878-877C-443B-ADCD-364A6F29382E}">
      <dsp:nvSpPr>
        <dsp:cNvPr id="0" name=""/>
        <dsp:cNvSpPr/>
      </dsp:nvSpPr>
      <dsp:spPr>
        <a:xfrm>
          <a:off x="1464594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4C26-9C0E-4662-AC98-ABD549D0118E}">
      <dsp:nvSpPr>
        <dsp:cNvPr id="0" name=""/>
        <dsp:cNvSpPr/>
      </dsp:nvSpPr>
      <dsp:spPr>
        <a:xfrm>
          <a:off x="2075465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4078-05F7-4343-9D6D-797916055882}">
      <dsp:nvSpPr>
        <dsp:cNvPr id="0" name=""/>
        <dsp:cNvSpPr/>
      </dsp:nvSpPr>
      <dsp:spPr>
        <a:xfrm>
          <a:off x="2686336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16DC9-61BE-47EF-9336-46FC81F5F591}">
      <dsp:nvSpPr>
        <dsp:cNvPr id="0" name=""/>
        <dsp:cNvSpPr/>
      </dsp:nvSpPr>
      <dsp:spPr>
        <a:xfrm>
          <a:off x="3297207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4024-A0C3-4EB5-A7EA-88D6C18748C7}">
      <dsp:nvSpPr>
        <dsp:cNvPr id="0" name=""/>
        <dsp:cNvSpPr/>
      </dsp:nvSpPr>
      <dsp:spPr>
        <a:xfrm>
          <a:off x="3908079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EFAB2-4965-4692-ABD1-5DE3523C7553}">
      <dsp:nvSpPr>
        <dsp:cNvPr id="0" name=""/>
        <dsp:cNvSpPr/>
      </dsp:nvSpPr>
      <dsp:spPr>
        <a:xfrm>
          <a:off x="242851" y="851022"/>
          <a:ext cx="4329009" cy="39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Mas como podemos incentivar um comportamento que deveria ser parte da vida cotidiana das pessoas? </a:t>
          </a:r>
          <a:endParaRPr lang="pt-BR" sz="2400" kern="1200" dirty="0"/>
        </a:p>
      </dsp:txBody>
      <dsp:txXfrm>
        <a:off x="242851" y="851022"/>
        <a:ext cx="4329009" cy="393546"/>
      </dsp:txXfrm>
    </dsp:sp>
    <dsp:sp modelId="{161314D2-7583-4550-A81F-E584C7DEBD1C}">
      <dsp:nvSpPr>
        <dsp:cNvPr id="0" name=""/>
        <dsp:cNvSpPr/>
      </dsp:nvSpPr>
      <dsp:spPr>
        <a:xfrm>
          <a:off x="242851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3F4F0-4FEC-48DD-8759-83AB30A21C58}">
      <dsp:nvSpPr>
        <dsp:cNvPr id="0" name=""/>
        <dsp:cNvSpPr/>
      </dsp:nvSpPr>
      <dsp:spPr>
        <a:xfrm>
          <a:off x="853722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5878-877C-443B-ADCD-364A6F29382E}">
      <dsp:nvSpPr>
        <dsp:cNvPr id="0" name=""/>
        <dsp:cNvSpPr/>
      </dsp:nvSpPr>
      <dsp:spPr>
        <a:xfrm>
          <a:off x="1464594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4C26-9C0E-4662-AC98-ABD549D0118E}">
      <dsp:nvSpPr>
        <dsp:cNvPr id="0" name=""/>
        <dsp:cNvSpPr/>
      </dsp:nvSpPr>
      <dsp:spPr>
        <a:xfrm>
          <a:off x="2075465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4078-05F7-4343-9D6D-797916055882}">
      <dsp:nvSpPr>
        <dsp:cNvPr id="0" name=""/>
        <dsp:cNvSpPr/>
      </dsp:nvSpPr>
      <dsp:spPr>
        <a:xfrm>
          <a:off x="2686336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16DC9-61BE-47EF-9336-46FC81F5F591}">
      <dsp:nvSpPr>
        <dsp:cNvPr id="0" name=""/>
        <dsp:cNvSpPr/>
      </dsp:nvSpPr>
      <dsp:spPr>
        <a:xfrm>
          <a:off x="3297207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44024-A0C3-4EB5-A7EA-88D6C18748C7}">
      <dsp:nvSpPr>
        <dsp:cNvPr id="0" name=""/>
        <dsp:cNvSpPr/>
      </dsp:nvSpPr>
      <dsp:spPr>
        <a:xfrm>
          <a:off x="3908079" y="1244569"/>
          <a:ext cx="577201" cy="9620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97A1-FBAB-4944-9D59-E031DD978631}" type="datetimeFigureOut">
              <a:rPr lang="pt-BR" smtClean="0"/>
              <a:t>24/11/2016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DB83B-A03C-49FE-B040-51C82D485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7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DB83B-A03C-49FE-B040-51C82D485F52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F63151-02D7-4479-9D6B-F872AC96138F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3947C7-F7FE-44A5-8280-6A69BEF702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4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4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25.xml"/><Relationship Id="rId7" Type="http://schemas.openxmlformats.org/officeDocument/2006/relationships/image" Target="../media/image1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diagramLayout" Target="../diagrams/layout26.xml"/><Relationship Id="rId7" Type="http://schemas.openxmlformats.org/officeDocument/2006/relationships/image" Target="../media/image1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27.xml"/><Relationship Id="rId7" Type="http://schemas.openxmlformats.org/officeDocument/2006/relationships/image" Target="../media/image1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microsoft.com/office/2007/relationships/hdphoto" Target="../media/hdphoto8.wdp"/><Relationship Id="rId7" Type="http://schemas.openxmlformats.org/officeDocument/2006/relationships/diagramColors" Target="../diagrams/colors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microsoft.com/office/2007/relationships/hdphoto" Target="../media/hdphoto4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4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6864" cy="216024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Epidemiologia da Atividade Física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43808" y="3573016"/>
            <a:ext cx="6637467" cy="1520413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Bruna Trindade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Daniela Miranda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34818" name="Picture 2" descr="Resultado de imagem para epidemiologia da atividade fís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74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500654"/>
            <a:ext cx="2520280" cy="2600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7" l="9794" r="96392">
                        <a14:foregroundMark x1="73196" y1="13171" x2="73196" y2="13171"/>
                        <a14:foregroundMark x1="61340" y1="34634" x2="61340" y2="34634"/>
                        <a14:foregroundMark x1="84021" y1="28293" x2="84021" y2="28293"/>
                        <a14:foregroundMark x1="74227" y1="38537" x2="74227" y2="38537"/>
                        <a14:foregroundMark x1="48454" y1="16098" x2="48454" y2="16098"/>
                        <a14:foregroundMark x1="52577" y1="28293" x2="52577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562576" cy="2717884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28446835"/>
              </p:ext>
            </p:extLst>
          </p:nvPr>
        </p:nvGraphicFramePr>
        <p:xfrm>
          <a:off x="3317025" y="2852936"/>
          <a:ext cx="4814712" cy="219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971600" y="3789040"/>
            <a:ext cx="2664297" cy="943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 smtClean="0"/>
              <a:t>Mudanças Sociais</a:t>
            </a:r>
            <a:endParaRPr lang="pt-BR" sz="3500" kern="1200" dirty="0"/>
          </a:p>
        </p:txBody>
      </p:sp>
      <p:sp>
        <p:nvSpPr>
          <p:cNvPr id="13" name="Retângulo 12"/>
          <p:cNvSpPr/>
          <p:nvPr/>
        </p:nvSpPr>
        <p:spPr>
          <a:xfrm>
            <a:off x="4772248" y="1772816"/>
            <a:ext cx="2664296" cy="943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 smtClean="0"/>
              <a:t>Mudanças Ambientais</a:t>
            </a:r>
            <a:endParaRPr lang="pt-BR" sz="3500" kern="1200" dirty="0"/>
          </a:p>
        </p:txBody>
      </p:sp>
    </p:spTree>
    <p:extLst>
      <p:ext uri="{BB962C8B-B14F-4D97-AF65-F5344CB8AC3E}">
        <p14:creationId xmlns:p14="http://schemas.microsoft.com/office/powerpoint/2010/main" val="1593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7" l="9794" r="96392">
                        <a14:foregroundMark x1="73196" y1="13171" x2="73196" y2="13171"/>
                        <a14:foregroundMark x1="61340" y1="34634" x2="61340" y2="34634"/>
                        <a14:foregroundMark x1="84021" y1="28293" x2="84021" y2="28293"/>
                        <a14:foregroundMark x1="74227" y1="38537" x2="74227" y2="38537"/>
                        <a14:foregroundMark x1="48454" y1="16098" x2="48454" y2="16098"/>
                        <a14:foregroundMark x1="52577" y1="28293" x2="52577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562576" cy="2717884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122308730"/>
              </p:ext>
            </p:extLst>
          </p:nvPr>
        </p:nvGraphicFramePr>
        <p:xfrm>
          <a:off x="3317025" y="2852936"/>
          <a:ext cx="4814712" cy="219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427984" y="5077801"/>
            <a:ext cx="3672408" cy="799471"/>
            <a:chOff x="0" y="543247"/>
            <a:chExt cx="2904381" cy="1161752"/>
          </a:xfrm>
        </p:grpSpPr>
        <p:sp>
          <p:nvSpPr>
            <p:cNvPr id="6" name="Retângulo 5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0" y="543247"/>
              <a:ext cx="2904381" cy="1161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/>
                <a:t>Aconselhamento </a:t>
              </a:r>
              <a:endParaRPr lang="pt-BR" sz="35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69616" y="3893550"/>
            <a:ext cx="2664296" cy="943392"/>
            <a:chOff x="0" y="543247"/>
            <a:chExt cx="2107100" cy="1370891"/>
          </a:xfrm>
        </p:grpSpPr>
        <p:sp>
          <p:nvSpPr>
            <p:cNvPr id="9" name="Retângulo 8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0" y="543247"/>
              <a:ext cx="2107100" cy="13708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dirty="0" smtClean="0"/>
                <a:t>Mudanças Sociais</a:t>
              </a:r>
              <a:endParaRPr lang="pt-BR" sz="3500" kern="1200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4758995" y="1783386"/>
            <a:ext cx="2664296" cy="943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 smtClean="0"/>
              <a:t>Mudanças Ambientais</a:t>
            </a:r>
            <a:endParaRPr lang="pt-BR" sz="3500" kern="1200" dirty="0"/>
          </a:p>
        </p:txBody>
      </p:sp>
    </p:spTree>
    <p:extLst>
      <p:ext uri="{BB962C8B-B14F-4D97-AF65-F5344CB8AC3E}">
        <p14:creationId xmlns:p14="http://schemas.microsoft.com/office/powerpoint/2010/main" val="14996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9647893"/>
              </p:ext>
            </p:extLst>
          </p:nvPr>
        </p:nvGraphicFramePr>
        <p:xfrm>
          <a:off x="539552" y="2060848"/>
          <a:ext cx="756084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7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4720595"/>
              </p:ext>
            </p:extLst>
          </p:nvPr>
        </p:nvGraphicFramePr>
        <p:xfrm>
          <a:off x="1259632" y="2348880"/>
          <a:ext cx="33123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8205824"/>
              </p:ext>
            </p:extLst>
          </p:nvPr>
        </p:nvGraphicFramePr>
        <p:xfrm>
          <a:off x="4860032" y="2564904"/>
          <a:ext cx="319201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04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0211030"/>
              </p:ext>
            </p:extLst>
          </p:nvPr>
        </p:nvGraphicFramePr>
        <p:xfrm>
          <a:off x="683568" y="1988840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AutoShape 4" descr="Resultado de imagem para desenho de pessoas corre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0" name="AutoShape 6" descr="Resultado de imagem para desenho de pessoas corre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Resultado de imagem para desenho de pessoas corre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download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100000" l="0" r="100000">
                        <a14:foregroundMark x1="64889" y1="27111" x2="64889" y2="27111"/>
                        <a14:foregroundMark x1="60444" y1="6222" x2="60444" y2="6222"/>
                        <a14:foregroundMark x1="31111" y1="41778" x2="31111" y2="41778"/>
                        <a14:foregroundMark x1="31111" y1="41778" x2="31111" y2="41778"/>
                        <a14:foregroundMark x1="27556" y1="25778" x2="27556" y2="25778"/>
                        <a14:foregroundMark x1="59111" y1="43556" x2="59111" y2="43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4221088"/>
            <a:ext cx="1639069" cy="1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1453637"/>
              </p:ext>
            </p:extLst>
          </p:nvPr>
        </p:nvGraphicFramePr>
        <p:xfrm>
          <a:off x="61156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AutoShape 4" descr="Resultado de imagem para desenho de pessoas corre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download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100000" l="0" r="100000">
                        <a14:foregroundMark x1="64889" y1="27111" x2="64889" y2="27111"/>
                        <a14:foregroundMark x1="60444" y1="6222" x2="60444" y2="6222"/>
                        <a14:foregroundMark x1="31111" y1="41778" x2="31111" y2="41778"/>
                        <a14:foregroundMark x1="31111" y1="41778" x2="31111" y2="41778"/>
                        <a14:foregroundMark x1="27556" y1="25778" x2="27556" y2="25778"/>
                        <a14:foregroundMark x1="59111" y1="43556" x2="59111" y2="43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4221088"/>
            <a:ext cx="1639069" cy="1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1143854"/>
              </p:ext>
            </p:extLst>
          </p:nvPr>
        </p:nvGraphicFramePr>
        <p:xfrm>
          <a:off x="323528" y="1988840"/>
          <a:ext cx="8100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1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9760974"/>
              </p:ext>
            </p:extLst>
          </p:nvPr>
        </p:nvGraphicFramePr>
        <p:xfrm>
          <a:off x="323528" y="1988840"/>
          <a:ext cx="8100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009800" y="2773784"/>
            <a:ext cx="5124399" cy="1310431"/>
            <a:chOff x="457107" y="-436692"/>
            <a:chExt cx="5124399" cy="1310431"/>
          </a:xfrm>
        </p:grpSpPr>
        <p:sp>
          <p:nvSpPr>
            <p:cNvPr id="6" name="Retângulo 5"/>
            <p:cNvSpPr/>
            <p:nvPr/>
          </p:nvSpPr>
          <p:spPr>
            <a:xfrm rot="20454951">
              <a:off x="457107" y="-436692"/>
              <a:ext cx="5124399" cy="1310431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 rot="20454951">
              <a:off x="457107" y="-436692"/>
              <a:ext cx="5124399" cy="1310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5100" kern="1200" dirty="0" smtClean="0"/>
                <a:t>ATIVIDADE FÍSICA</a:t>
              </a:r>
              <a:endParaRPr lang="pt-BR" sz="5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0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0633041"/>
              </p:ext>
            </p:extLst>
          </p:nvPr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41832885"/>
              </p:ext>
            </p:extLst>
          </p:nvPr>
        </p:nvGraphicFramePr>
        <p:xfrm>
          <a:off x="971600" y="4221088"/>
          <a:ext cx="3960440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59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2. Somente </a:t>
            </a:r>
            <a:r>
              <a:rPr lang="pt-BR" dirty="0"/>
              <a:t>a</a:t>
            </a:r>
            <a:r>
              <a:rPr lang="pt-BR" dirty="0" smtClean="0"/>
              <a:t>tividade física não é suficiente!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9783395"/>
              </p:ext>
            </p:extLst>
          </p:nvPr>
        </p:nvGraphicFramePr>
        <p:xfrm>
          <a:off x="-828600" y="2348880"/>
          <a:ext cx="1072919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Lancet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47595"/>
              </p:ext>
            </p:extLst>
          </p:nvPr>
        </p:nvGraphicFramePr>
        <p:xfrm>
          <a:off x="755576" y="1628800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259632" y="1844824"/>
          <a:ext cx="669674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8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123728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683568" y="4653136"/>
          <a:ext cx="3339706" cy="136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4085143"/>
              </p:ext>
            </p:extLst>
          </p:nvPr>
        </p:nvGraphicFramePr>
        <p:xfrm>
          <a:off x="3779912" y="4653136"/>
          <a:ext cx="223224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036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072408"/>
              </p:ext>
            </p:extLst>
          </p:nvPr>
        </p:nvGraphicFramePr>
        <p:xfrm>
          <a:off x="755576" y="908720"/>
          <a:ext cx="763284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 rot="19674041">
            <a:off x="2614837" y="3970403"/>
            <a:ext cx="12874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2000" b="1" cap="none" spc="0" dirty="0" smtClean="0">
                <a:ln w="1778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$</a:t>
            </a:r>
            <a:endParaRPr lang="pt-BR" sz="12000" b="1" cap="none" spc="0" dirty="0">
              <a:ln w="1778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492779"/>
              </p:ext>
            </p:extLst>
          </p:nvPr>
        </p:nvGraphicFramePr>
        <p:xfrm>
          <a:off x="1115616" y="1988840"/>
          <a:ext cx="7128792" cy="373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m para metodos de pesqui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667" y1="16000" x2="58667" y2="16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74064"/>
              </p:ext>
            </p:extLst>
          </p:nvPr>
        </p:nvGraphicFramePr>
        <p:xfrm>
          <a:off x="971600" y="1772816"/>
          <a:ext cx="7272808" cy="40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m para metodos de pesqui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45" l="37000" r="100000">
                        <a14:foregroundMark x1="75000" y1="30962" x2="75000" y2="30962"/>
                        <a14:foregroundMark x1="72000" y1="40167" x2="72000" y2="40167"/>
                        <a14:foregroundMark x1="64333" y1="30962" x2="64333" y2="30962"/>
                        <a14:foregroundMark x1="74000" y1="14226" x2="74000" y2="14226"/>
                        <a14:foregroundMark x1="53667" y1="40167" x2="73000" y2="41423"/>
                        <a14:foregroundMark x1="46333" y1="42259" x2="58000" y2="40167"/>
                        <a14:foregroundMark x1="79000" y1="38494" x2="75333" y2="8787"/>
                        <a14:foregroundMark x1="63667" y1="34728" x2="70000" y2="20084"/>
                        <a14:foregroundMark x1="70000" y1="12971" x2="75333" y2="5439"/>
                        <a14:foregroundMark x1="69667" y1="10460" x2="74333" y2="837"/>
                        <a14:foregroundMark x1="71000" y1="10879" x2="67667" y2="0"/>
                        <a14:foregroundMark x1="84333" y1="40167" x2="78000" y2="19665"/>
                        <a14:foregroundMark x1="41000" y1="44351" x2="62000" y2="44351"/>
                      </a14:backgroundRemoval>
                    </a14:imgEffect>
                  </a14:imgLayer>
                </a14:imgProps>
              </a:ext>
            </a:extLst>
          </a:blip>
          <a:srcRect l="40319" t="3163"/>
          <a:stretch>
            <a:fillRect/>
          </a:stretch>
        </p:blipFill>
        <p:spPr bwMode="auto">
          <a:xfrm>
            <a:off x="6228184" y="4005064"/>
            <a:ext cx="1705372" cy="220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56582"/>
              </p:ext>
            </p:extLst>
          </p:nvPr>
        </p:nvGraphicFramePr>
        <p:xfrm>
          <a:off x="323528" y="1988840"/>
          <a:ext cx="56166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m para metodos de pesqui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667" y1="16000" x2="58667" y2="16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64088" y="231133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3766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755576" y="5930471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/>
              <a:t>Um DALY : um </a:t>
            </a:r>
            <a:r>
              <a:rPr lang="pt-BR" sz="1400" i="1" dirty="0"/>
              <a:t>ano de vida saudável </a:t>
            </a:r>
            <a:r>
              <a:rPr lang="pt-BR" sz="1400" i="1" dirty="0" smtClean="0"/>
              <a:t>perdida.</a:t>
            </a:r>
            <a:endParaRPr lang="pt-B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45102"/>
              </p:ext>
            </p:extLst>
          </p:nvPr>
        </p:nvGraphicFramePr>
        <p:xfrm>
          <a:off x="1403648" y="1916832"/>
          <a:ext cx="6196013" cy="380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661333"/>
              </p:ext>
            </p:extLst>
          </p:nvPr>
        </p:nvGraphicFramePr>
        <p:xfrm>
          <a:off x="1547664" y="2204864"/>
          <a:ext cx="6120680" cy="351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9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857478"/>
              </p:ext>
            </p:extLst>
          </p:nvPr>
        </p:nvGraphicFramePr>
        <p:xfrm>
          <a:off x="1547664" y="2204864"/>
          <a:ext cx="6120680" cy="351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ta para baixo 1"/>
          <p:cNvSpPr/>
          <p:nvPr/>
        </p:nvSpPr>
        <p:spPr>
          <a:xfrm>
            <a:off x="4067944" y="2890486"/>
            <a:ext cx="504056" cy="2880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cima 2"/>
          <p:cNvSpPr/>
          <p:nvPr/>
        </p:nvSpPr>
        <p:spPr>
          <a:xfrm>
            <a:off x="5344228" y="3645024"/>
            <a:ext cx="360040" cy="28803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Revista Científica (medicina)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11609"/>
              </p:ext>
            </p:extLst>
          </p:nvPr>
        </p:nvGraphicFramePr>
        <p:xfrm>
          <a:off x="1187624" y="2348880"/>
          <a:ext cx="6708725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7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69537"/>
              </p:ext>
            </p:extLst>
          </p:nvPr>
        </p:nvGraphicFramePr>
        <p:xfrm>
          <a:off x="1547664" y="1916832"/>
          <a:ext cx="6348685" cy="387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6" name="Espaço Reservado para Conteúdo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844824"/>
            <a:ext cx="6984776" cy="1872208"/>
          </a:xfrm>
        </p:spPr>
      </p:pic>
      <p:pic>
        <p:nvPicPr>
          <p:cNvPr id="7" name="Imagem 6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17032"/>
            <a:ext cx="6991603" cy="1363386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6732240" y="4637889"/>
            <a:ext cx="1224136" cy="216024"/>
          </a:xfrm>
          <a:prstGeom prst="ellipse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5828609"/>
              </p:ext>
            </p:extLst>
          </p:nvPr>
        </p:nvGraphicFramePr>
        <p:xfrm>
          <a:off x="1115616" y="1844824"/>
          <a:ext cx="69847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23537"/>
              </p:ext>
            </p:extLst>
          </p:nvPr>
        </p:nvGraphicFramePr>
        <p:xfrm>
          <a:off x="1547664" y="1844824"/>
          <a:ext cx="6480720" cy="389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Comentário </a:t>
            </a:r>
            <a:endParaRPr lang="pt-BR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7" l="569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663627" cy="2125598"/>
          </a:xfrm>
          <a:prstGeom prst="rect">
            <a:avLst/>
          </a:prstGeom>
          <a:noFill/>
        </p:spPr>
      </p:pic>
      <p:graphicFrame>
        <p:nvGraphicFramePr>
          <p:cNvPr id="10" name="Diagrama 9"/>
          <p:cNvGraphicFramePr/>
          <p:nvPr/>
        </p:nvGraphicFramePr>
        <p:xfrm>
          <a:off x="0" y="1988840"/>
          <a:ext cx="63722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9600" dirty="0" smtClean="0"/>
              <a:t>Obrigado!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1929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67713"/>
              </p:ext>
            </p:extLst>
          </p:nvPr>
        </p:nvGraphicFramePr>
        <p:xfrm>
          <a:off x="1115616" y="4725144"/>
          <a:ext cx="69127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4" b="96257" l="1000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36823"/>
            <a:ext cx="2571750" cy="178117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877655" y="3669926"/>
            <a:ext cx="1388690" cy="12961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70044"/>
            <a:ext cx="2448272" cy="17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21725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4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2843808" y="2351577"/>
            <a:ext cx="3672408" cy="792088"/>
            <a:chOff x="-248443" y="789464"/>
            <a:chExt cx="3672408" cy="792088"/>
          </a:xfrm>
          <a:solidFill>
            <a:schemeClr val="accent4"/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228013" y="789464"/>
              <a:ext cx="2300951" cy="64645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-248443" y="808398"/>
              <a:ext cx="3672408" cy="77315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/>
                <a:t>Atividade Física</a:t>
              </a:r>
              <a:endParaRPr lang="pt-BR" sz="3600" kern="12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92080" y="3672619"/>
            <a:ext cx="2448272" cy="729704"/>
            <a:chOff x="0" y="543247"/>
            <a:chExt cx="1936254" cy="1161752"/>
          </a:xfrm>
        </p:grpSpPr>
        <p:sp>
          <p:nvSpPr>
            <p:cNvPr id="15" name="Retângulo 14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600" kern="1200" dirty="0" smtClean="0"/>
                <a:t>Saúde</a:t>
              </a:r>
              <a:endParaRPr lang="pt-BR" sz="46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475656" y="3637736"/>
            <a:ext cx="2448272" cy="799471"/>
            <a:chOff x="0" y="543247"/>
            <a:chExt cx="1936254" cy="1161752"/>
          </a:xfrm>
        </p:grpSpPr>
        <p:sp>
          <p:nvSpPr>
            <p:cNvPr id="18" name="Retângulo 17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/>
                <a:t>Doenças</a:t>
              </a:r>
              <a:endParaRPr lang="pt-BR" sz="35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971600" y="4581128"/>
            <a:ext cx="3312368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Inatividade física causa 9% das mortes prematuras.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3116" y="5504458"/>
            <a:ext cx="334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Atividade Física no contexto da obesidade.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48064" y="47251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Atividade física promove bem estar e qualidade de vida.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00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2843808" y="2351577"/>
            <a:ext cx="3672408" cy="792088"/>
            <a:chOff x="-248443" y="789464"/>
            <a:chExt cx="3672408" cy="792088"/>
          </a:xfrm>
          <a:solidFill>
            <a:schemeClr val="accent4"/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228013" y="789464"/>
              <a:ext cx="2300951" cy="64645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-248443" y="808398"/>
              <a:ext cx="3672408" cy="77315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/>
                <a:t>Atividade Física</a:t>
              </a:r>
              <a:endParaRPr lang="pt-BR" sz="3600" kern="12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92080" y="3672619"/>
            <a:ext cx="2448272" cy="729704"/>
            <a:chOff x="0" y="543247"/>
            <a:chExt cx="1936254" cy="1161752"/>
          </a:xfrm>
        </p:grpSpPr>
        <p:sp>
          <p:nvSpPr>
            <p:cNvPr id="15" name="Retângulo 14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600" kern="1200" dirty="0" smtClean="0"/>
                <a:t>Saúde</a:t>
              </a:r>
              <a:endParaRPr lang="pt-BR" sz="4600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475656" y="3637736"/>
            <a:ext cx="2448272" cy="799471"/>
            <a:chOff x="0" y="543247"/>
            <a:chExt cx="1936254" cy="1161752"/>
          </a:xfrm>
        </p:grpSpPr>
        <p:sp>
          <p:nvSpPr>
            <p:cNvPr id="18" name="Retângulo 17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 smtClean="0"/>
                <a:t>Doenças</a:t>
              </a:r>
              <a:endParaRPr lang="pt-BR" sz="3500" kern="1200" dirty="0"/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61" b="91954" l="1225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355272"/>
            <a:ext cx="1366541" cy="1626011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44" b="93870" l="6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4355272"/>
            <a:ext cx="1099376" cy="17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7" l="9794" r="96392">
                        <a14:foregroundMark x1="73196" y1="13171" x2="73196" y2="13171"/>
                        <a14:foregroundMark x1="61340" y1="34634" x2="61340" y2="34634"/>
                        <a14:foregroundMark x1="84021" y1="28293" x2="84021" y2="28293"/>
                        <a14:foregroundMark x1="74227" y1="38537" x2="74227" y2="38537"/>
                        <a14:foregroundMark x1="48454" y1="16098" x2="48454" y2="16098"/>
                        <a14:foregroundMark x1="52577" y1="28293" x2="52577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562576" cy="2717884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14143581"/>
              </p:ext>
            </p:extLst>
          </p:nvPr>
        </p:nvGraphicFramePr>
        <p:xfrm>
          <a:off x="3317025" y="2852936"/>
          <a:ext cx="4814712" cy="219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9709335"/>
              </p:ext>
            </p:extLst>
          </p:nvPr>
        </p:nvGraphicFramePr>
        <p:xfrm>
          <a:off x="3308658" y="3789040"/>
          <a:ext cx="4719725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56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1. Repensando </a:t>
            </a:r>
            <a:r>
              <a:rPr lang="pt-PT" dirty="0"/>
              <a:t>nossa abordagem à atividade física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7" l="9794" r="96392">
                        <a14:foregroundMark x1="73196" y1="13171" x2="73196" y2="13171"/>
                        <a14:foregroundMark x1="61340" y1="34634" x2="61340" y2="34634"/>
                        <a14:foregroundMark x1="84021" y1="28293" x2="84021" y2="28293"/>
                        <a14:foregroundMark x1="74227" y1="38537" x2="74227" y2="38537"/>
                        <a14:foregroundMark x1="48454" y1="16098" x2="48454" y2="16098"/>
                        <a14:foregroundMark x1="52577" y1="28293" x2="52577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562576" cy="2717884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869575069"/>
              </p:ext>
            </p:extLst>
          </p:nvPr>
        </p:nvGraphicFramePr>
        <p:xfrm>
          <a:off x="3317025" y="2852936"/>
          <a:ext cx="4814712" cy="219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935596" y="3867665"/>
            <a:ext cx="2664296" cy="943392"/>
            <a:chOff x="-85423" y="543247"/>
            <a:chExt cx="2107100" cy="1370891"/>
          </a:xfrm>
        </p:grpSpPr>
        <p:sp>
          <p:nvSpPr>
            <p:cNvPr id="9" name="Retângulo 8"/>
            <p:cNvSpPr/>
            <p:nvPr/>
          </p:nvSpPr>
          <p:spPr>
            <a:xfrm>
              <a:off x="0" y="543247"/>
              <a:ext cx="1936254" cy="11617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-85423" y="543247"/>
              <a:ext cx="2107100" cy="13708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dirty="0" smtClean="0"/>
                <a:t>Mudanças Sociais</a:t>
              </a:r>
              <a:endParaRPr lang="pt-BR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849</TotalTime>
  <Words>929</Words>
  <Application>Microsoft Office PowerPoint</Application>
  <PresentationFormat>Apresentação na tela (4:3)</PresentationFormat>
  <Paragraphs>184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Brush Script MT</vt:lpstr>
      <vt:lpstr>Calibri</vt:lpstr>
      <vt:lpstr>Constantia</vt:lpstr>
      <vt:lpstr>Franklin Gothic Book</vt:lpstr>
      <vt:lpstr>Rage Italic</vt:lpstr>
      <vt:lpstr>Pino</vt:lpstr>
      <vt:lpstr>Epidemiologia da Atividade Física</vt:lpstr>
      <vt:lpstr>The Lancet</vt:lpstr>
      <vt:lpstr>Revista Científica (medicina)</vt:lpstr>
      <vt:lpstr>1. Repensando nossa abordagem à atividade física</vt:lpstr>
      <vt:lpstr>1. Repensando nossa abordagem à atividade física</vt:lpstr>
      <vt:lpstr>1. Repensando nossa abordagem à atividade física</vt:lpstr>
      <vt:lpstr>1. Repensando nossa abordagem à atividade física</vt:lpstr>
      <vt:lpstr>1. Repensando nossa abordagem à atividade física</vt:lpstr>
      <vt:lpstr>1. Repensando nossa abordagem à atividade física</vt:lpstr>
      <vt:lpstr>1. Repensando nossa abordagem à atividade física</vt:lpstr>
      <vt:lpstr>1. Repensando nossa abordagem à atividade física</vt:lpstr>
      <vt:lpstr>2. Somente atividade física não é suficiente!</vt:lpstr>
      <vt:lpstr>2. Somente atividade física não é suficiente!</vt:lpstr>
      <vt:lpstr>2. Somente atividade física não é suficiente!</vt:lpstr>
      <vt:lpstr>2. Somente atividade física não é suficiente!</vt:lpstr>
      <vt:lpstr>2. Somente atividade física não é suficiente!</vt:lpstr>
      <vt:lpstr>2. Somente atividade física não é suficiente!</vt:lpstr>
      <vt:lpstr>2. Somente atividade física não é suficiente!</vt:lpstr>
      <vt:lpstr>2. Somente atividade física não é suficiente!</vt:lpstr>
      <vt:lpstr>Apresentação do PowerPoint</vt:lpstr>
      <vt:lpstr>Introdução</vt:lpstr>
      <vt:lpstr>Objetivo</vt:lpstr>
      <vt:lpstr>Métodos</vt:lpstr>
      <vt:lpstr>Métodos</vt:lpstr>
      <vt:lpstr>Métodos</vt:lpstr>
      <vt:lpstr>Métodos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Comentário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 da Atividade Física</dc:title>
  <dc:creator>Daniela Perpetuo</dc:creator>
  <cp:lastModifiedBy>Douglas Andrade</cp:lastModifiedBy>
  <cp:revision>69</cp:revision>
  <dcterms:created xsi:type="dcterms:W3CDTF">2016-11-16T20:22:58Z</dcterms:created>
  <dcterms:modified xsi:type="dcterms:W3CDTF">2016-11-24T16:02:59Z</dcterms:modified>
</cp:coreProperties>
</file>