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83" r:id="rId6"/>
    <p:sldId id="272" r:id="rId7"/>
    <p:sldId id="260" r:id="rId8"/>
    <p:sldId id="261" r:id="rId9"/>
    <p:sldId id="273" r:id="rId10"/>
    <p:sldId id="262" r:id="rId11"/>
    <p:sldId id="274" r:id="rId12"/>
    <p:sldId id="263" r:id="rId13"/>
    <p:sldId id="284" r:id="rId14"/>
    <p:sldId id="264" r:id="rId15"/>
    <p:sldId id="275" r:id="rId16"/>
    <p:sldId id="265" r:id="rId17"/>
    <p:sldId id="276" r:id="rId18"/>
    <p:sldId id="266" r:id="rId19"/>
    <p:sldId id="285" r:id="rId20"/>
    <p:sldId id="277" r:id="rId21"/>
    <p:sldId id="267" r:id="rId22"/>
    <p:sldId id="278" r:id="rId23"/>
    <p:sldId id="268" r:id="rId24"/>
    <p:sldId id="279" r:id="rId25"/>
    <p:sldId id="269" r:id="rId26"/>
    <p:sldId id="280" r:id="rId27"/>
    <p:sldId id="270" r:id="rId28"/>
    <p:sldId id="281" r:id="rId29"/>
    <p:sldId id="271" r:id="rId30"/>
    <p:sldId id="282" r:id="rId31"/>
    <p:sldId id="286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37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cero Araujo" userId="3d3ff171726aae25" providerId="LiveId" clId="{D01C062B-AC94-EE41-A1C6-32B28CFD0E4C}"/>
    <pc:docChg chg="delSld">
      <pc:chgData name="Cicero Araujo" userId="3d3ff171726aae25" providerId="LiveId" clId="{D01C062B-AC94-EE41-A1C6-32B28CFD0E4C}" dt="2023-09-28T01:45:45.217" v="0" actId="2696"/>
      <pc:docMkLst>
        <pc:docMk/>
      </pc:docMkLst>
      <pc:sldChg chg="del">
        <pc:chgData name="Cicero Araujo" userId="3d3ff171726aae25" providerId="LiveId" clId="{D01C062B-AC94-EE41-A1C6-32B28CFD0E4C}" dt="2023-09-28T01:45:45.217" v="0" actId="2696"/>
        <pc:sldMkLst>
          <pc:docMk/>
          <pc:sldMk cId="1957999757" sldId="287"/>
        </pc:sldMkLst>
      </pc:sldChg>
    </pc:docChg>
  </pc:docChgLst>
  <pc:docChgLst>
    <pc:chgData name="Cicero Araujo" userId="3d3ff171726aae25" providerId="LiveId" clId="{C1892F19-BCAB-BB4C-B269-9074A13B6C35}"/>
    <pc:docChg chg="custSel mod addSld modSld">
      <pc:chgData name="Cicero Araujo" userId="3d3ff171726aae25" providerId="LiveId" clId="{C1892F19-BCAB-BB4C-B269-9074A13B6C35}" dt="2023-09-13T17:24:42.633" v="2158" actId="255"/>
      <pc:docMkLst>
        <pc:docMk/>
      </pc:docMkLst>
      <pc:sldChg chg="addSp delSp modSp mod">
        <pc:chgData name="Cicero Araujo" userId="3d3ff171726aae25" providerId="LiveId" clId="{C1892F19-BCAB-BB4C-B269-9074A13B6C35}" dt="2023-09-10T21:28:37.561" v="1109" actId="26606"/>
        <pc:sldMkLst>
          <pc:docMk/>
          <pc:sldMk cId="2720618682" sldId="256"/>
        </pc:sldMkLst>
        <pc:spChg chg="mod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2" creationId="{F7543AFC-5DE2-6148-ADAE-81EAD82C98B9}"/>
          </ac:spMkLst>
        </pc:spChg>
        <pc:spChg chg="mod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3" creationId="{923D6215-58DA-004E-B0AB-02A40161AF0E}"/>
          </ac:spMkLst>
        </pc:spChg>
        <pc:spChg chg="del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11" creationId="{F9D95E49-763A-4886-B038-82F734740554}"/>
          </ac:spMkLst>
        </pc:spChg>
        <pc:spChg chg="del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13" creationId="{4525F6AD-9418-4374-8ECA-3780082B1BBE}"/>
          </ac:spMkLst>
        </pc:spChg>
        <pc:spChg chg="del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15" creationId="{3B083774-A903-4B1B-BC6A-94C1F048E82B}"/>
          </ac:spMkLst>
        </pc:spChg>
        <pc:spChg chg="del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18" creationId="{73C994B4-9721-4148-9EEC-6793CECDE8DD}"/>
          </ac:spMkLst>
        </pc:spChg>
        <pc:spChg chg="add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25" creationId="{8A94871E-96FC-4ADE-815B-41A636E34F1A}"/>
          </ac:spMkLst>
        </pc:spChg>
        <pc:spChg chg="add">
          <ac:chgData name="Cicero Araujo" userId="3d3ff171726aae25" providerId="LiveId" clId="{C1892F19-BCAB-BB4C-B269-9074A13B6C35}" dt="2023-09-10T21:28:37.561" v="1109" actId="26606"/>
          <ac:spMkLst>
            <pc:docMk/>
            <pc:sldMk cId="2720618682" sldId="256"/>
            <ac:spMk id="27" creationId="{3FCFB1DE-0B7E-48CC-BA90-B2AB0889F9D6}"/>
          </ac:spMkLst>
        </pc:spChg>
        <pc:picChg chg="mod">
          <ac:chgData name="Cicero Araujo" userId="3d3ff171726aae25" providerId="LiveId" clId="{C1892F19-BCAB-BB4C-B269-9074A13B6C35}" dt="2023-09-10T21:28:37.561" v="1109" actId="26606"/>
          <ac:picMkLst>
            <pc:docMk/>
            <pc:sldMk cId="2720618682" sldId="256"/>
            <ac:picMk id="20" creationId="{30F92CC6-F208-C8D7-414D-FC0CF2297F3C}"/>
          </ac:picMkLst>
        </pc:picChg>
        <pc:cxnChg chg="del">
          <ac:chgData name="Cicero Araujo" userId="3d3ff171726aae25" providerId="LiveId" clId="{C1892F19-BCAB-BB4C-B269-9074A13B6C35}" dt="2023-09-10T21:28:37.561" v="1109" actId="26606"/>
          <ac:cxnSpMkLst>
            <pc:docMk/>
            <pc:sldMk cId="2720618682" sldId="256"/>
            <ac:cxnSpMk id="17" creationId="{F1E07EB8-B07C-4EF5-8DE2-6B03F3EC83E1}"/>
          </ac:cxnSpMkLst>
        </pc:cxnChg>
        <pc:cxnChg chg="del">
          <ac:chgData name="Cicero Araujo" userId="3d3ff171726aae25" providerId="LiveId" clId="{C1892F19-BCAB-BB4C-B269-9074A13B6C35}" dt="2023-09-10T21:28:37.561" v="1109" actId="26606"/>
          <ac:cxnSpMkLst>
            <pc:docMk/>
            <pc:sldMk cId="2720618682" sldId="256"/>
            <ac:cxnSpMk id="19" creationId="{C39679CC-0AEA-4729-827F-5738C10515DE}"/>
          </ac:cxnSpMkLst>
        </pc:cxnChg>
      </pc:sldChg>
      <pc:sldChg chg="addSp modSp mod setBg">
        <pc:chgData name="Cicero Araujo" userId="3d3ff171726aae25" providerId="LiveId" clId="{C1892F19-BCAB-BB4C-B269-9074A13B6C35}" dt="2023-09-13T16:22:58.634" v="1112" actId="20577"/>
        <pc:sldMkLst>
          <pc:docMk/>
          <pc:sldMk cId="3660878720" sldId="257"/>
        </pc:sldMkLst>
        <pc:spChg chg="mod">
          <ac:chgData name="Cicero Araujo" userId="3d3ff171726aae25" providerId="LiveId" clId="{C1892F19-BCAB-BB4C-B269-9074A13B6C35}" dt="2023-09-10T21:28:58.384" v="1110" actId="26606"/>
          <ac:spMkLst>
            <pc:docMk/>
            <pc:sldMk cId="3660878720" sldId="257"/>
            <ac:spMk id="2" creationId="{3CF2DC59-C49F-EC4D-98F4-051138175CE3}"/>
          </ac:spMkLst>
        </pc:spChg>
        <pc:spChg chg="mod">
          <ac:chgData name="Cicero Araujo" userId="3d3ff171726aae25" providerId="LiveId" clId="{C1892F19-BCAB-BB4C-B269-9074A13B6C35}" dt="2023-09-13T16:22:58.634" v="1112" actId="20577"/>
          <ac:spMkLst>
            <pc:docMk/>
            <pc:sldMk cId="3660878720" sldId="257"/>
            <ac:spMk id="3" creationId="{B77534C9-6192-0449-9316-3A06E8473F30}"/>
          </ac:spMkLst>
        </pc:spChg>
        <pc:spChg chg="mod">
          <ac:chgData name="Cicero Araujo" userId="3d3ff171726aae25" providerId="LiveId" clId="{C1892F19-BCAB-BB4C-B269-9074A13B6C35}" dt="2023-09-10T21:28:58.384" v="1110" actId="26606"/>
          <ac:spMkLst>
            <pc:docMk/>
            <pc:sldMk cId="3660878720" sldId="257"/>
            <ac:spMk id="4" creationId="{ACCB0758-D9C9-9A4C-86AF-8A458EBE5BE4}"/>
          </ac:spMkLst>
        </pc:spChg>
        <pc:spChg chg="add">
          <ac:chgData name="Cicero Araujo" userId="3d3ff171726aae25" providerId="LiveId" clId="{C1892F19-BCAB-BB4C-B269-9074A13B6C35}" dt="2023-09-10T21:28:58.384" v="1110" actId="26606"/>
          <ac:spMkLst>
            <pc:docMk/>
            <pc:sldMk cId="3660878720" sldId="257"/>
            <ac:spMk id="10" creationId="{F13C74B1-5B17-4795-BED0-7140497B445A}"/>
          </ac:spMkLst>
        </pc:spChg>
        <pc:spChg chg="add">
          <ac:chgData name="Cicero Araujo" userId="3d3ff171726aae25" providerId="LiveId" clId="{C1892F19-BCAB-BB4C-B269-9074A13B6C35}" dt="2023-09-10T21:28:58.384" v="1110" actId="26606"/>
          <ac:spMkLst>
            <pc:docMk/>
            <pc:sldMk cId="3660878720" sldId="257"/>
            <ac:spMk id="12" creationId="{D4974D33-8DC5-464E-8C6D-BE58F0669C17}"/>
          </ac:spMkLst>
        </pc:spChg>
        <pc:picChg chg="add">
          <ac:chgData name="Cicero Araujo" userId="3d3ff171726aae25" providerId="LiveId" clId="{C1892F19-BCAB-BB4C-B269-9074A13B6C35}" dt="2023-09-10T21:28:58.384" v="1110" actId="26606"/>
          <ac:picMkLst>
            <pc:docMk/>
            <pc:sldMk cId="3660878720" sldId="257"/>
            <ac:picMk id="6" creationId="{E103D876-DF8D-DCA3-140C-FF0B5603664A}"/>
          </ac:picMkLst>
        </pc:picChg>
      </pc:sldChg>
      <pc:sldChg chg="modSp mod">
        <pc:chgData name="Cicero Araujo" userId="3d3ff171726aae25" providerId="LiveId" clId="{C1892F19-BCAB-BB4C-B269-9074A13B6C35}" dt="2023-09-13T17:06:38.059" v="2064" actId="113"/>
        <pc:sldMkLst>
          <pc:docMk/>
          <pc:sldMk cId="9824006" sldId="258"/>
        </pc:sldMkLst>
        <pc:spChg chg="mod">
          <ac:chgData name="Cicero Araujo" userId="3d3ff171726aae25" providerId="LiveId" clId="{C1892F19-BCAB-BB4C-B269-9074A13B6C35}" dt="2023-09-13T17:06:38.059" v="2064" actId="113"/>
          <ac:spMkLst>
            <pc:docMk/>
            <pc:sldMk cId="9824006" sldId="258"/>
            <ac:spMk id="3" creationId="{CF584313-8817-4240-BE17-723E62EC86AF}"/>
          </ac:spMkLst>
        </pc:spChg>
      </pc:sldChg>
      <pc:sldChg chg="modSp mod">
        <pc:chgData name="Cicero Araujo" userId="3d3ff171726aae25" providerId="LiveId" clId="{C1892F19-BCAB-BB4C-B269-9074A13B6C35}" dt="2023-09-13T16:23:27.709" v="1113" actId="20577"/>
        <pc:sldMkLst>
          <pc:docMk/>
          <pc:sldMk cId="1892077295" sldId="259"/>
        </pc:sldMkLst>
        <pc:spChg chg="mod">
          <ac:chgData name="Cicero Araujo" userId="3d3ff171726aae25" providerId="LiveId" clId="{C1892F19-BCAB-BB4C-B269-9074A13B6C35}" dt="2023-09-13T16:23:27.709" v="1113" actId="20577"/>
          <ac:spMkLst>
            <pc:docMk/>
            <pc:sldMk cId="1892077295" sldId="259"/>
            <ac:spMk id="3" creationId="{B3B3B74A-A034-8D46-A162-217ACB4B3C72}"/>
          </ac:spMkLst>
        </pc:spChg>
      </pc:sldChg>
      <pc:sldChg chg="modSp mod">
        <pc:chgData name="Cicero Araujo" userId="3d3ff171726aae25" providerId="LiveId" clId="{C1892F19-BCAB-BB4C-B269-9074A13B6C35}" dt="2023-09-13T17:07:36.015" v="2065" actId="113"/>
        <pc:sldMkLst>
          <pc:docMk/>
          <pc:sldMk cId="3695911177" sldId="260"/>
        </pc:sldMkLst>
        <pc:spChg chg="mod">
          <ac:chgData name="Cicero Araujo" userId="3d3ff171726aae25" providerId="LiveId" clId="{C1892F19-BCAB-BB4C-B269-9074A13B6C35}" dt="2023-09-13T17:07:36.015" v="2065" actId="113"/>
          <ac:spMkLst>
            <pc:docMk/>
            <pc:sldMk cId="3695911177" sldId="260"/>
            <ac:spMk id="3" creationId="{7B9F8228-FE39-EF41-9615-C4345A9E43F1}"/>
          </ac:spMkLst>
        </pc:spChg>
      </pc:sldChg>
      <pc:sldChg chg="modSp mod">
        <pc:chgData name="Cicero Araujo" userId="3d3ff171726aae25" providerId="LiveId" clId="{C1892F19-BCAB-BB4C-B269-9074A13B6C35}" dt="2023-09-13T16:48:51.303" v="1536" actId="20577"/>
        <pc:sldMkLst>
          <pc:docMk/>
          <pc:sldMk cId="2787788015" sldId="261"/>
        </pc:sldMkLst>
        <pc:spChg chg="mod">
          <ac:chgData name="Cicero Araujo" userId="3d3ff171726aae25" providerId="LiveId" clId="{C1892F19-BCAB-BB4C-B269-9074A13B6C35}" dt="2023-09-13T16:48:51.303" v="1536" actId="20577"/>
          <ac:spMkLst>
            <pc:docMk/>
            <pc:sldMk cId="2787788015" sldId="261"/>
            <ac:spMk id="3" creationId="{3CD25D3D-3FF7-9C45-A952-05269FFD1869}"/>
          </ac:spMkLst>
        </pc:spChg>
      </pc:sldChg>
      <pc:sldChg chg="modSp mod">
        <pc:chgData name="Cicero Araujo" userId="3d3ff171726aae25" providerId="LiveId" clId="{C1892F19-BCAB-BB4C-B269-9074A13B6C35}" dt="2023-09-13T17:09:27.433" v="2132" actId="113"/>
        <pc:sldMkLst>
          <pc:docMk/>
          <pc:sldMk cId="2586139481" sldId="262"/>
        </pc:sldMkLst>
        <pc:spChg chg="mod">
          <ac:chgData name="Cicero Araujo" userId="3d3ff171726aae25" providerId="LiveId" clId="{C1892F19-BCAB-BB4C-B269-9074A13B6C35}" dt="2023-09-13T17:09:27.433" v="2132" actId="113"/>
          <ac:spMkLst>
            <pc:docMk/>
            <pc:sldMk cId="2586139481" sldId="262"/>
            <ac:spMk id="3" creationId="{574A4115-A342-424C-9735-6EF445BE6687}"/>
          </ac:spMkLst>
        </pc:spChg>
      </pc:sldChg>
      <pc:sldChg chg="modSp mod">
        <pc:chgData name="Cicero Araujo" userId="3d3ff171726aae25" providerId="LiveId" clId="{C1892F19-BCAB-BB4C-B269-9074A13B6C35}" dt="2023-09-13T17:00:08.788" v="2036" actId="20577"/>
        <pc:sldMkLst>
          <pc:docMk/>
          <pc:sldMk cId="872048121" sldId="263"/>
        </pc:sldMkLst>
        <pc:spChg chg="mod">
          <ac:chgData name="Cicero Araujo" userId="3d3ff171726aae25" providerId="LiveId" clId="{C1892F19-BCAB-BB4C-B269-9074A13B6C35}" dt="2023-09-13T17:00:08.788" v="2036" actId="20577"/>
          <ac:spMkLst>
            <pc:docMk/>
            <pc:sldMk cId="872048121" sldId="263"/>
            <ac:spMk id="3" creationId="{B9077B0A-016D-8942-8034-06AE63BF1E59}"/>
          </ac:spMkLst>
        </pc:spChg>
      </pc:sldChg>
      <pc:sldChg chg="modSp add mod">
        <pc:chgData name="Cicero Araujo" userId="3d3ff171726aae25" providerId="LiveId" clId="{C1892F19-BCAB-BB4C-B269-9074A13B6C35}" dt="2023-09-10T20:47:03.211" v="530" actId="114"/>
        <pc:sldMkLst>
          <pc:docMk/>
          <pc:sldMk cId="3635239001" sldId="264"/>
        </pc:sldMkLst>
        <pc:spChg chg="mod">
          <ac:chgData name="Cicero Araujo" userId="3d3ff171726aae25" providerId="LiveId" clId="{C1892F19-BCAB-BB4C-B269-9074A13B6C35}" dt="2023-09-10T20:44:07.806" v="495" actId="20577"/>
          <ac:spMkLst>
            <pc:docMk/>
            <pc:sldMk cId="3635239001" sldId="264"/>
            <ac:spMk id="2" creationId="{9CCFE4FF-5DBD-7141-8D3D-B3CF9C02AC91}"/>
          </ac:spMkLst>
        </pc:spChg>
        <pc:spChg chg="mod">
          <ac:chgData name="Cicero Araujo" userId="3d3ff171726aae25" providerId="LiveId" clId="{C1892F19-BCAB-BB4C-B269-9074A13B6C35}" dt="2023-09-10T20:47:03.211" v="530" actId="114"/>
          <ac:spMkLst>
            <pc:docMk/>
            <pc:sldMk cId="3635239001" sldId="264"/>
            <ac:spMk id="3" creationId="{41791E16-4094-8849-B0CB-F6D5A1C1193D}"/>
          </ac:spMkLst>
        </pc:spChg>
      </pc:sldChg>
      <pc:sldChg chg="modSp add mod">
        <pc:chgData name="Cicero Araujo" userId="3d3ff171726aae25" providerId="LiveId" clId="{C1892F19-BCAB-BB4C-B269-9074A13B6C35}" dt="2023-09-10T21:19:33.823" v="1097" actId="123"/>
        <pc:sldMkLst>
          <pc:docMk/>
          <pc:sldMk cId="2870280531" sldId="265"/>
        </pc:sldMkLst>
        <pc:spChg chg="mod">
          <ac:chgData name="Cicero Araujo" userId="3d3ff171726aae25" providerId="LiveId" clId="{C1892F19-BCAB-BB4C-B269-9074A13B6C35}" dt="2023-09-10T20:51:33.921" v="697" actId="20577"/>
          <ac:spMkLst>
            <pc:docMk/>
            <pc:sldMk cId="2870280531" sldId="265"/>
            <ac:spMk id="2" creationId="{48D7D57B-9551-E749-8994-2A5578408AD2}"/>
          </ac:spMkLst>
        </pc:spChg>
        <pc:spChg chg="mod">
          <ac:chgData name="Cicero Araujo" userId="3d3ff171726aae25" providerId="LiveId" clId="{C1892F19-BCAB-BB4C-B269-9074A13B6C35}" dt="2023-09-10T21:19:33.823" v="1097" actId="123"/>
          <ac:spMkLst>
            <pc:docMk/>
            <pc:sldMk cId="2870280531" sldId="265"/>
            <ac:spMk id="3" creationId="{7AA9CE88-B8F5-1E4D-A492-E833485C74D5}"/>
          </ac:spMkLst>
        </pc:spChg>
      </pc:sldChg>
      <pc:sldChg chg="modSp add mod">
        <pc:chgData name="Cicero Araujo" userId="3d3ff171726aae25" providerId="LiveId" clId="{C1892F19-BCAB-BB4C-B269-9074A13B6C35}" dt="2023-09-13T17:24:42.633" v="2158" actId="255"/>
        <pc:sldMkLst>
          <pc:docMk/>
          <pc:sldMk cId="190159093" sldId="266"/>
        </pc:sldMkLst>
        <pc:spChg chg="mod">
          <ac:chgData name="Cicero Araujo" userId="3d3ff171726aae25" providerId="LiveId" clId="{C1892F19-BCAB-BB4C-B269-9074A13B6C35}" dt="2023-09-10T20:54:03.007" v="728" actId="20577"/>
          <ac:spMkLst>
            <pc:docMk/>
            <pc:sldMk cId="190159093" sldId="266"/>
            <ac:spMk id="2" creationId="{C1604DDC-D3EC-464E-B095-21689BA07F2F}"/>
          </ac:spMkLst>
        </pc:spChg>
        <pc:spChg chg="mod">
          <ac:chgData name="Cicero Araujo" userId="3d3ff171726aae25" providerId="LiveId" clId="{C1892F19-BCAB-BB4C-B269-9074A13B6C35}" dt="2023-09-13T17:24:42.633" v="2158" actId="255"/>
          <ac:spMkLst>
            <pc:docMk/>
            <pc:sldMk cId="190159093" sldId="266"/>
            <ac:spMk id="3" creationId="{5F152562-8A16-E14A-8CBF-80D7BE2C14E2}"/>
          </ac:spMkLst>
        </pc:spChg>
      </pc:sldChg>
      <pc:sldChg chg="modSp add mod">
        <pc:chgData name="Cicero Araujo" userId="3d3ff171726aae25" providerId="LiveId" clId="{C1892F19-BCAB-BB4C-B269-9074A13B6C35}" dt="2023-09-10T20:58:01.328" v="788" actId="20577"/>
        <pc:sldMkLst>
          <pc:docMk/>
          <pc:sldMk cId="3865344536" sldId="267"/>
        </pc:sldMkLst>
        <pc:spChg chg="mod">
          <ac:chgData name="Cicero Araujo" userId="3d3ff171726aae25" providerId="LiveId" clId="{C1892F19-BCAB-BB4C-B269-9074A13B6C35}" dt="2023-09-10T20:58:01.328" v="788" actId="20577"/>
          <ac:spMkLst>
            <pc:docMk/>
            <pc:sldMk cId="3865344536" sldId="267"/>
            <ac:spMk id="2" creationId="{D4A58517-EDFC-4D48-9DBF-4015BF681E68}"/>
          </ac:spMkLst>
        </pc:spChg>
        <pc:spChg chg="mod">
          <ac:chgData name="Cicero Araujo" userId="3d3ff171726aae25" providerId="LiveId" clId="{C1892F19-BCAB-BB4C-B269-9074A13B6C35}" dt="2023-09-10T20:57:51.714" v="785" actId="123"/>
          <ac:spMkLst>
            <pc:docMk/>
            <pc:sldMk cId="3865344536" sldId="267"/>
            <ac:spMk id="3" creationId="{F8D1A542-A1A3-904C-8716-8CFB4913BEAA}"/>
          </ac:spMkLst>
        </pc:spChg>
      </pc:sldChg>
      <pc:sldChg chg="modSp add mod">
        <pc:chgData name="Cicero Araujo" userId="3d3ff171726aae25" providerId="LiveId" clId="{C1892F19-BCAB-BB4C-B269-9074A13B6C35}" dt="2023-09-13T17:04:19.609" v="2057" actId="27636"/>
        <pc:sldMkLst>
          <pc:docMk/>
          <pc:sldMk cId="1966025422" sldId="268"/>
        </pc:sldMkLst>
        <pc:spChg chg="mod">
          <ac:chgData name="Cicero Araujo" userId="3d3ff171726aae25" providerId="LiveId" clId="{C1892F19-BCAB-BB4C-B269-9074A13B6C35}" dt="2023-09-10T21:01:11.743" v="817" actId="20577"/>
          <ac:spMkLst>
            <pc:docMk/>
            <pc:sldMk cId="1966025422" sldId="268"/>
            <ac:spMk id="2" creationId="{79197B06-044D-F845-B531-9B9E11B5F8A4}"/>
          </ac:spMkLst>
        </pc:spChg>
        <pc:spChg chg="mod">
          <ac:chgData name="Cicero Araujo" userId="3d3ff171726aae25" providerId="LiveId" clId="{C1892F19-BCAB-BB4C-B269-9074A13B6C35}" dt="2023-09-13T17:04:19.609" v="2057" actId="27636"/>
          <ac:spMkLst>
            <pc:docMk/>
            <pc:sldMk cId="1966025422" sldId="268"/>
            <ac:spMk id="3" creationId="{607DD436-EEB7-8948-B988-6D914372838F}"/>
          </ac:spMkLst>
        </pc:spChg>
      </pc:sldChg>
      <pc:sldChg chg="modSp add mod">
        <pc:chgData name="Cicero Araujo" userId="3d3ff171726aae25" providerId="LiveId" clId="{C1892F19-BCAB-BB4C-B269-9074A13B6C35}" dt="2023-09-10T21:09:07.060" v="933" actId="123"/>
        <pc:sldMkLst>
          <pc:docMk/>
          <pc:sldMk cId="4028641143" sldId="269"/>
        </pc:sldMkLst>
        <pc:spChg chg="mod">
          <ac:chgData name="Cicero Araujo" userId="3d3ff171726aae25" providerId="LiveId" clId="{C1892F19-BCAB-BB4C-B269-9074A13B6C35}" dt="2023-09-10T21:05:02.737" v="833" actId="20577"/>
          <ac:spMkLst>
            <pc:docMk/>
            <pc:sldMk cId="4028641143" sldId="269"/>
            <ac:spMk id="2" creationId="{A296B680-E818-3A40-A049-86D6F7FDA10D}"/>
          </ac:spMkLst>
        </pc:spChg>
        <pc:spChg chg="mod">
          <ac:chgData name="Cicero Araujo" userId="3d3ff171726aae25" providerId="LiveId" clId="{C1892F19-BCAB-BB4C-B269-9074A13B6C35}" dt="2023-09-10T21:09:07.060" v="933" actId="123"/>
          <ac:spMkLst>
            <pc:docMk/>
            <pc:sldMk cId="4028641143" sldId="269"/>
            <ac:spMk id="3" creationId="{C6B08D83-8A33-DD48-92B9-05C34D7E76A4}"/>
          </ac:spMkLst>
        </pc:spChg>
      </pc:sldChg>
      <pc:sldChg chg="modSp add mod">
        <pc:chgData name="Cicero Araujo" userId="3d3ff171726aae25" providerId="LiveId" clId="{C1892F19-BCAB-BB4C-B269-9074A13B6C35}" dt="2023-09-10T21:11:06.318" v="993" actId="20577"/>
        <pc:sldMkLst>
          <pc:docMk/>
          <pc:sldMk cId="4178566745" sldId="270"/>
        </pc:sldMkLst>
        <pc:spChg chg="mod">
          <ac:chgData name="Cicero Araujo" userId="3d3ff171726aae25" providerId="LiveId" clId="{C1892F19-BCAB-BB4C-B269-9074A13B6C35}" dt="2023-09-10T21:09:48.827" v="939" actId="20577"/>
          <ac:spMkLst>
            <pc:docMk/>
            <pc:sldMk cId="4178566745" sldId="270"/>
            <ac:spMk id="2" creationId="{1624DC2C-22D1-2843-A8B0-99FAEFC87C3E}"/>
          </ac:spMkLst>
        </pc:spChg>
        <pc:spChg chg="mod">
          <ac:chgData name="Cicero Araujo" userId="3d3ff171726aae25" providerId="LiveId" clId="{C1892F19-BCAB-BB4C-B269-9074A13B6C35}" dt="2023-09-10T21:11:06.318" v="993" actId="20577"/>
          <ac:spMkLst>
            <pc:docMk/>
            <pc:sldMk cId="4178566745" sldId="270"/>
            <ac:spMk id="3" creationId="{1C1BE72D-0723-F640-995D-30976095AB05}"/>
          </ac:spMkLst>
        </pc:spChg>
      </pc:sldChg>
      <pc:sldChg chg="modSp add mod">
        <pc:chgData name="Cicero Araujo" userId="3d3ff171726aae25" providerId="LiveId" clId="{C1892F19-BCAB-BB4C-B269-9074A13B6C35}" dt="2023-09-10T21:16:53.071" v="1084" actId="20577"/>
        <pc:sldMkLst>
          <pc:docMk/>
          <pc:sldMk cId="3616036747" sldId="271"/>
        </pc:sldMkLst>
        <pc:spChg chg="mod">
          <ac:chgData name="Cicero Araujo" userId="3d3ff171726aae25" providerId="LiveId" clId="{C1892F19-BCAB-BB4C-B269-9074A13B6C35}" dt="2023-09-10T21:12:25.433" v="1018" actId="20577"/>
          <ac:spMkLst>
            <pc:docMk/>
            <pc:sldMk cId="3616036747" sldId="271"/>
            <ac:spMk id="2" creationId="{FFE307C0-6595-EA4D-8BB1-26E9179E40A9}"/>
          </ac:spMkLst>
        </pc:spChg>
        <pc:spChg chg="mod">
          <ac:chgData name="Cicero Araujo" userId="3d3ff171726aae25" providerId="LiveId" clId="{C1892F19-BCAB-BB4C-B269-9074A13B6C35}" dt="2023-09-10T21:16:53.071" v="1084" actId="20577"/>
          <ac:spMkLst>
            <pc:docMk/>
            <pc:sldMk cId="3616036747" sldId="271"/>
            <ac:spMk id="3" creationId="{0CD6D1FE-4108-4244-A8F7-C7268A5FD2E2}"/>
          </ac:spMkLst>
        </pc:spChg>
      </pc:sldChg>
      <pc:sldChg chg="modSp new mod">
        <pc:chgData name="Cicero Araujo" userId="3d3ff171726aae25" providerId="LiveId" clId="{C1892F19-BCAB-BB4C-B269-9074A13B6C35}" dt="2023-09-13T16:31:53.852" v="1409" actId="20577"/>
        <pc:sldMkLst>
          <pc:docMk/>
          <pc:sldMk cId="387449187" sldId="272"/>
        </pc:sldMkLst>
        <pc:spChg chg="mod">
          <ac:chgData name="Cicero Araujo" userId="3d3ff171726aae25" providerId="LiveId" clId="{C1892F19-BCAB-BB4C-B269-9074A13B6C35}" dt="2023-09-10T20:32:43.008" v="261"/>
          <ac:spMkLst>
            <pc:docMk/>
            <pc:sldMk cId="387449187" sldId="272"/>
            <ac:spMk id="2" creationId="{DCCB2685-F6B1-6C4B-A6B9-6B26E33FE323}"/>
          </ac:spMkLst>
        </pc:spChg>
        <pc:spChg chg="mod">
          <ac:chgData name="Cicero Araujo" userId="3d3ff171726aae25" providerId="LiveId" clId="{C1892F19-BCAB-BB4C-B269-9074A13B6C35}" dt="2023-09-13T16:31:53.852" v="1409" actId="20577"/>
          <ac:spMkLst>
            <pc:docMk/>
            <pc:sldMk cId="387449187" sldId="272"/>
            <ac:spMk id="3" creationId="{9751C447-455E-2C4A-ACD5-67171045D306}"/>
          </ac:spMkLst>
        </pc:spChg>
      </pc:sldChg>
      <pc:sldChg chg="modSp new mod">
        <pc:chgData name="Cicero Araujo" userId="3d3ff171726aae25" providerId="LiveId" clId="{C1892F19-BCAB-BB4C-B269-9074A13B6C35}" dt="2023-09-13T16:34:43.947" v="1420" actId="20577"/>
        <pc:sldMkLst>
          <pc:docMk/>
          <pc:sldMk cId="3583329615" sldId="273"/>
        </pc:sldMkLst>
        <pc:spChg chg="mod">
          <ac:chgData name="Cicero Araujo" userId="3d3ff171726aae25" providerId="LiveId" clId="{C1892F19-BCAB-BB4C-B269-9074A13B6C35}" dt="2023-09-10T20:36:03.464" v="274"/>
          <ac:spMkLst>
            <pc:docMk/>
            <pc:sldMk cId="3583329615" sldId="273"/>
            <ac:spMk id="2" creationId="{AD8B0438-4872-694D-8425-A0B6D10009FF}"/>
          </ac:spMkLst>
        </pc:spChg>
        <pc:spChg chg="mod">
          <ac:chgData name="Cicero Araujo" userId="3d3ff171726aae25" providerId="LiveId" clId="{C1892F19-BCAB-BB4C-B269-9074A13B6C35}" dt="2023-09-13T16:34:43.947" v="1420" actId="20577"/>
          <ac:spMkLst>
            <pc:docMk/>
            <pc:sldMk cId="3583329615" sldId="273"/>
            <ac:spMk id="3" creationId="{0276DC73-5B8B-BC45-AD26-1379E2A2D613}"/>
          </ac:spMkLst>
        </pc:spChg>
      </pc:sldChg>
      <pc:sldChg chg="modSp new mod">
        <pc:chgData name="Cicero Araujo" userId="3d3ff171726aae25" providerId="LiveId" clId="{C1892F19-BCAB-BB4C-B269-9074A13B6C35}" dt="2023-09-10T21:19:04.778" v="1094" actId="123"/>
        <pc:sldMkLst>
          <pc:docMk/>
          <pc:sldMk cId="3849723096" sldId="274"/>
        </pc:sldMkLst>
        <pc:spChg chg="mod">
          <ac:chgData name="Cicero Araujo" userId="3d3ff171726aae25" providerId="LiveId" clId="{C1892F19-BCAB-BB4C-B269-9074A13B6C35}" dt="2023-09-10T20:37:33.276" v="280"/>
          <ac:spMkLst>
            <pc:docMk/>
            <pc:sldMk cId="3849723096" sldId="274"/>
            <ac:spMk id="2" creationId="{4610CA4B-0301-DC4B-B4B0-9D2A6DA14E68}"/>
          </ac:spMkLst>
        </pc:spChg>
        <pc:spChg chg="mod">
          <ac:chgData name="Cicero Araujo" userId="3d3ff171726aae25" providerId="LiveId" clId="{C1892F19-BCAB-BB4C-B269-9074A13B6C35}" dt="2023-09-10T21:19:04.778" v="1094" actId="123"/>
          <ac:spMkLst>
            <pc:docMk/>
            <pc:sldMk cId="3849723096" sldId="274"/>
            <ac:spMk id="3" creationId="{C65BA881-B64D-AC45-A710-9BE7E33E9819}"/>
          </ac:spMkLst>
        </pc:spChg>
      </pc:sldChg>
      <pc:sldChg chg="modSp new mod">
        <pc:chgData name="Cicero Araujo" userId="3d3ff171726aae25" providerId="LiveId" clId="{C1892F19-BCAB-BB4C-B269-9074A13B6C35}" dt="2023-09-10T21:19:26.027" v="1096" actId="123"/>
        <pc:sldMkLst>
          <pc:docMk/>
          <pc:sldMk cId="3108775079" sldId="275"/>
        </pc:sldMkLst>
        <pc:spChg chg="mod">
          <ac:chgData name="Cicero Araujo" userId="3d3ff171726aae25" providerId="LiveId" clId="{C1892F19-BCAB-BB4C-B269-9074A13B6C35}" dt="2023-09-10T20:46:35.175" v="526"/>
          <ac:spMkLst>
            <pc:docMk/>
            <pc:sldMk cId="3108775079" sldId="275"/>
            <ac:spMk id="2" creationId="{11AF14F5-6332-AE47-A760-312AB1E76A71}"/>
          </ac:spMkLst>
        </pc:spChg>
        <pc:spChg chg="mod">
          <ac:chgData name="Cicero Araujo" userId="3d3ff171726aae25" providerId="LiveId" clId="{C1892F19-BCAB-BB4C-B269-9074A13B6C35}" dt="2023-09-10T21:19:26.027" v="1096" actId="123"/>
          <ac:spMkLst>
            <pc:docMk/>
            <pc:sldMk cId="3108775079" sldId="275"/>
            <ac:spMk id="3" creationId="{51A87203-393D-604E-8F65-1E345C319E7C}"/>
          </ac:spMkLst>
        </pc:spChg>
      </pc:sldChg>
      <pc:sldChg chg="modSp new mod">
        <pc:chgData name="Cicero Araujo" userId="3d3ff171726aae25" providerId="LiveId" clId="{C1892F19-BCAB-BB4C-B269-9074A13B6C35}" dt="2023-09-13T17:23:19.166" v="2153" actId="27636"/>
        <pc:sldMkLst>
          <pc:docMk/>
          <pc:sldMk cId="4258699087" sldId="276"/>
        </pc:sldMkLst>
        <pc:spChg chg="mod">
          <ac:chgData name="Cicero Araujo" userId="3d3ff171726aae25" providerId="LiveId" clId="{C1892F19-BCAB-BB4C-B269-9074A13B6C35}" dt="2023-09-10T20:52:01.081" v="699"/>
          <ac:spMkLst>
            <pc:docMk/>
            <pc:sldMk cId="4258699087" sldId="276"/>
            <ac:spMk id="2" creationId="{5C29675A-D561-E64F-8F93-1336A93ED96E}"/>
          </ac:spMkLst>
        </pc:spChg>
        <pc:spChg chg="mod">
          <ac:chgData name="Cicero Araujo" userId="3d3ff171726aae25" providerId="LiveId" clId="{C1892F19-BCAB-BB4C-B269-9074A13B6C35}" dt="2023-09-13T17:23:19.166" v="2153" actId="27636"/>
          <ac:spMkLst>
            <pc:docMk/>
            <pc:sldMk cId="4258699087" sldId="276"/>
            <ac:spMk id="3" creationId="{3D5F036A-1286-F848-BAA6-5875A1F722AB}"/>
          </ac:spMkLst>
        </pc:spChg>
      </pc:sldChg>
      <pc:sldChg chg="modSp new mod">
        <pc:chgData name="Cicero Araujo" userId="3d3ff171726aae25" providerId="LiveId" clId="{C1892F19-BCAB-BB4C-B269-9074A13B6C35}" dt="2023-09-13T17:01:55.198" v="2041" actId="113"/>
        <pc:sldMkLst>
          <pc:docMk/>
          <pc:sldMk cId="2760862877" sldId="277"/>
        </pc:sldMkLst>
        <pc:spChg chg="mod">
          <ac:chgData name="Cicero Araujo" userId="3d3ff171726aae25" providerId="LiveId" clId="{C1892F19-BCAB-BB4C-B269-9074A13B6C35}" dt="2023-09-10T20:54:12.335" v="729"/>
          <ac:spMkLst>
            <pc:docMk/>
            <pc:sldMk cId="2760862877" sldId="277"/>
            <ac:spMk id="2" creationId="{F1C3936A-9B09-3447-8137-2FECE217950C}"/>
          </ac:spMkLst>
        </pc:spChg>
        <pc:spChg chg="mod">
          <ac:chgData name="Cicero Araujo" userId="3d3ff171726aae25" providerId="LiveId" clId="{C1892F19-BCAB-BB4C-B269-9074A13B6C35}" dt="2023-09-13T17:01:55.198" v="2041" actId="113"/>
          <ac:spMkLst>
            <pc:docMk/>
            <pc:sldMk cId="2760862877" sldId="277"/>
            <ac:spMk id="3" creationId="{7DD1E159-1E2F-FB46-836F-7998EB70B2EC}"/>
          </ac:spMkLst>
        </pc:spChg>
      </pc:sldChg>
      <pc:sldChg chg="modSp new mod">
        <pc:chgData name="Cicero Araujo" userId="3d3ff171726aae25" providerId="LiveId" clId="{C1892F19-BCAB-BB4C-B269-9074A13B6C35}" dt="2023-09-13T17:03:21.434" v="2049" actId="113"/>
        <pc:sldMkLst>
          <pc:docMk/>
          <pc:sldMk cId="85500826" sldId="278"/>
        </pc:sldMkLst>
        <pc:spChg chg="mod">
          <ac:chgData name="Cicero Araujo" userId="3d3ff171726aae25" providerId="LiveId" clId="{C1892F19-BCAB-BB4C-B269-9074A13B6C35}" dt="2023-09-10T20:58:13.469" v="789"/>
          <ac:spMkLst>
            <pc:docMk/>
            <pc:sldMk cId="85500826" sldId="278"/>
            <ac:spMk id="2" creationId="{5DC608D9-26C0-4D42-984A-65C81EFDD6C6}"/>
          </ac:spMkLst>
        </pc:spChg>
        <pc:spChg chg="mod">
          <ac:chgData name="Cicero Araujo" userId="3d3ff171726aae25" providerId="LiveId" clId="{C1892F19-BCAB-BB4C-B269-9074A13B6C35}" dt="2023-09-13T17:03:21.434" v="2049" actId="113"/>
          <ac:spMkLst>
            <pc:docMk/>
            <pc:sldMk cId="85500826" sldId="278"/>
            <ac:spMk id="3" creationId="{8328D317-9357-334B-A079-50731003A325}"/>
          </ac:spMkLst>
        </pc:spChg>
      </pc:sldChg>
      <pc:sldChg chg="modSp new mod">
        <pc:chgData name="Cicero Araujo" userId="3d3ff171726aae25" providerId="LiveId" clId="{C1892F19-BCAB-BB4C-B269-9074A13B6C35}" dt="2023-09-13T17:05:20.032" v="2060" actId="113"/>
        <pc:sldMkLst>
          <pc:docMk/>
          <pc:sldMk cId="1218318803" sldId="279"/>
        </pc:sldMkLst>
        <pc:spChg chg="mod">
          <ac:chgData name="Cicero Araujo" userId="3d3ff171726aae25" providerId="LiveId" clId="{C1892F19-BCAB-BB4C-B269-9074A13B6C35}" dt="2023-09-10T21:01:22.593" v="818"/>
          <ac:spMkLst>
            <pc:docMk/>
            <pc:sldMk cId="1218318803" sldId="279"/>
            <ac:spMk id="2" creationId="{C8C057C4-8480-DF4E-ADCF-51B2CF8321C3}"/>
          </ac:spMkLst>
        </pc:spChg>
        <pc:spChg chg="mod">
          <ac:chgData name="Cicero Araujo" userId="3d3ff171726aae25" providerId="LiveId" clId="{C1892F19-BCAB-BB4C-B269-9074A13B6C35}" dt="2023-09-13T17:05:20.032" v="2060" actId="113"/>
          <ac:spMkLst>
            <pc:docMk/>
            <pc:sldMk cId="1218318803" sldId="279"/>
            <ac:spMk id="3" creationId="{35225C5E-A331-5D42-AC34-B3251C7F726C}"/>
          </ac:spMkLst>
        </pc:spChg>
      </pc:sldChg>
      <pc:sldChg chg="modSp new mod">
        <pc:chgData name="Cicero Araujo" userId="3d3ff171726aae25" providerId="LiveId" clId="{C1892F19-BCAB-BB4C-B269-9074A13B6C35}" dt="2023-09-10T21:20:42.546" v="1102" actId="123"/>
        <pc:sldMkLst>
          <pc:docMk/>
          <pc:sldMk cId="123265184" sldId="280"/>
        </pc:sldMkLst>
        <pc:spChg chg="mod">
          <ac:chgData name="Cicero Araujo" userId="3d3ff171726aae25" providerId="LiveId" clId="{C1892F19-BCAB-BB4C-B269-9074A13B6C35}" dt="2023-09-10T21:09:19.480" v="934"/>
          <ac:spMkLst>
            <pc:docMk/>
            <pc:sldMk cId="123265184" sldId="280"/>
            <ac:spMk id="2" creationId="{4FECA946-32E2-784D-BCB3-25FFD9105451}"/>
          </ac:spMkLst>
        </pc:spChg>
        <pc:spChg chg="mod">
          <ac:chgData name="Cicero Araujo" userId="3d3ff171726aae25" providerId="LiveId" clId="{C1892F19-BCAB-BB4C-B269-9074A13B6C35}" dt="2023-09-10T21:20:42.546" v="1102" actId="123"/>
          <ac:spMkLst>
            <pc:docMk/>
            <pc:sldMk cId="123265184" sldId="280"/>
            <ac:spMk id="3" creationId="{4880DF78-4317-BB4A-BDFA-477AE13F925A}"/>
          </ac:spMkLst>
        </pc:spChg>
      </pc:sldChg>
      <pc:sldChg chg="modSp new mod">
        <pc:chgData name="Cicero Araujo" userId="3d3ff171726aae25" providerId="LiveId" clId="{C1892F19-BCAB-BB4C-B269-9074A13B6C35}" dt="2023-09-13T17:13:08.732" v="2143" actId="20577"/>
        <pc:sldMkLst>
          <pc:docMk/>
          <pc:sldMk cId="3875518758" sldId="281"/>
        </pc:sldMkLst>
        <pc:spChg chg="mod">
          <ac:chgData name="Cicero Araujo" userId="3d3ff171726aae25" providerId="LiveId" clId="{C1892F19-BCAB-BB4C-B269-9074A13B6C35}" dt="2023-09-10T21:11:20.223" v="994"/>
          <ac:spMkLst>
            <pc:docMk/>
            <pc:sldMk cId="3875518758" sldId="281"/>
            <ac:spMk id="2" creationId="{ED964364-F835-DB45-9D36-ED3A9A24D243}"/>
          </ac:spMkLst>
        </pc:spChg>
        <pc:spChg chg="mod">
          <ac:chgData name="Cicero Araujo" userId="3d3ff171726aae25" providerId="LiveId" clId="{C1892F19-BCAB-BB4C-B269-9074A13B6C35}" dt="2023-09-13T17:13:08.732" v="2143" actId="20577"/>
          <ac:spMkLst>
            <pc:docMk/>
            <pc:sldMk cId="3875518758" sldId="281"/>
            <ac:spMk id="3" creationId="{7CD09CB9-0B3D-474C-91A9-A12AE09F3CA3}"/>
          </ac:spMkLst>
        </pc:spChg>
      </pc:sldChg>
      <pc:sldChg chg="modSp new mod">
        <pc:chgData name="Cicero Araujo" userId="3d3ff171726aae25" providerId="LiveId" clId="{C1892F19-BCAB-BB4C-B269-9074A13B6C35}" dt="2023-09-13T17:14:02.361" v="2149" actId="255"/>
        <pc:sldMkLst>
          <pc:docMk/>
          <pc:sldMk cId="1714611643" sldId="282"/>
        </pc:sldMkLst>
        <pc:spChg chg="mod">
          <ac:chgData name="Cicero Araujo" userId="3d3ff171726aae25" providerId="LiveId" clId="{C1892F19-BCAB-BB4C-B269-9074A13B6C35}" dt="2023-09-10T21:15:09.092" v="1074"/>
          <ac:spMkLst>
            <pc:docMk/>
            <pc:sldMk cId="1714611643" sldId="282"/>
            <ac:spMk id="2" creationId="{1ECF3131-4BE6-174B-A584-4CD842DB2E86}"/>
          </ac:spMkLst>
        </pc:spChg>
        <pc:spChg chg="mod">
          <ac:chgData name="Cicero Araujo" userId="3d3ff171726aae25" providerId="LiveId" clId="{C1892F19-BCAB-BB4C-B269-9074A13B6C35}" dt="2023-09-13T17:14:02.361" v="2149" actId="255"/>
          <ac:spMkLst>
            <pc:docMk/>
            <pc:sldMk cId="1714611643" sldId="282"/>
            <ac:spMk id="3" creationId="{237BC5F8-3BCE-2348-AC13-CB3D29903F47}"/>
          </ac:spMkLst>
        </pc:spChg>
      </pc:sldChg>
      <pc:sldChg chg="modSp new mod">
        <pc:chgData name="Cicero Araujo" userId="3d3ff171726aae25" providerId="LiveId" clId="{C1892F19-BCAB-BB4C-B269-9074A13B6C35}" dt="2023-09-13T16:31:24.054" v="1375" actId="27636"/>
        <pc:sldMkLst>
          <pc:docMk/>
          <pc:sldMk cId="1858593869" sldId="283"/>
        </pc:sldMkLst>
        <pc:spChg chg="mod">
          <ac:chgData name="Cicero Araujo" userId="3d3ff171726aae25" providerId="LiveId" clId="{C1892F19-BCAB-BB4C-B269-9074A13B6C35}" dt="2023-09-13T16:30:07.714" v="1367"/>
          <ac:spMkLst>
            <pc:docMk/>
            <pc:sldMk cId="1858593869" sldId="283"/>
            <ac:spMk id="2" creationId="{E0ACF97D-A09A-6847-81E1-E75D64BCA3A9}"/>
          </ac:spMkLst>
        </pc:spChg>
        <pc:spChg chg="mod">
          <ac:chgData name="Cicero Araujo" userId="3d3ff171726aae25" providerId="LiveId" clId="{C1892F19-BCAB-BB4C-B269-9074A13B6C35}" dt="2023-09-13T16:31:24.054" v="1375" actId="27636"/>
          <ac:spMkLst>
            <pc:docMk/>
            <pc:sldMk cId="1858593869" sldId="283"/>
            <ac:spMk id="3" creationId="{23AA313D-C53F-DE4E-92C1-128AACCDB8AD}"/>
          </ac:spMkLst>
        </pc:spChg>
      </pc:sldChg>
      <pc:sldChg chg="modSp new mod">
        <pc:chgData name="Cicero Araujo" userId="3d3ff171726aae25" providerId="LiveId" clId="{C1892F19-BCAB-BB4C-B269-9074A13B6C35}" dt="2023-09-13T17:22:32.102" v="2151" actId="20577"/>
        <pc:sldMkLst>
          <pc:docMk/>
          <pc:sldMk cId="2648998120" sldId="284"/>
        </pc:sldMkLst>
        <pc:spChg chg="mod">
          <ac:chgData name="Cicero Araujo" userId="3d3ff171726aae25" providerId="LiveId" clId="{C1892F19-BCAB-BB4C-B269-9074A13B6C35}" dt="2023-09-13T16:57:18.066" v="2021"/>
          <ac:spMkLst>
            <pc:docMk/>
            <pc:sldMk cId="2648998120" sldId="284"/>
            <ac:spMk id="2" creationId="{7955078C-9633-EF42-A2DB-AC45CCF015A6}"/>
          </ac:spMkLst>
        </pc:spChg>
        <pc:spChg chg="mod">
          <ac:chgData name="Cicero Araujo" userId="3d3ff171726aae25" providerId="LiveId" clId="{C1892F19-BCAB-BB4C-B269-9074A13B6C35}" dt="2023-09-13T17:22:32.102" v="2151" actId="20577"/>
          <ac:spMkLst>
            <pc:docMk/>
            <pc:sldMk cId="2648998120" sldId="284"/>
            <ac:spMk id="3" creationId="{E0F0F7A5-DC91-3D41-AC83-AF25C5BA8F48}"/>
          </ac:spMkLst>
        </pc:spChg>
      </pc:sldChg>
      <pc:sldChg chg="modSp new mod">
        <pc:chgData name="Cicero Araujo" userId="3d3ff171726aae25" providerId="LiveId" clId="{C1892F19-BCAB-BB4C-B269-9074A13B6C35}" dt="2023-09-13T17:24:22.577" v="2156" actId="255"/>
        <pc:sldMkLst>
          <pc:docMk/>
          <pc:sldMk cId="3126243417" sldId="285"/>
        </pc:sldMkLst>
        <pc:spChg chg="mod">
          <ac:chgData name="Cicero Araujo" userId="3d3ff171726aae25" providerId="LiveId" clId="{C1892F19-BCAB-BB4C-B269-9074A13B6C35}" dt="2023-09-13T17:01:38.694" v="2040"/>
          <ac:spMkLst>
            <pc:docMk/>
            <pc:sldMk cId="3126243417" sldId="285"/>
            <ac:spMk id="2" creationId="{6E3C6A93-D09D-A54A-94A5-894A244282B0}"/>
          </ac:spMkLst>
        </pc:spChg>
        <pc:spChg chg="mod">
          <ac:chgData name="Cicero Araujo" userId="3d3ff171726aae25" providerId="LiveId" clId="{C1892F19-BCAB-BB4C-B269-9074A13B6C35}" dt="2023-09-13T17:24:22.577" v="2156" actId="255"/>
          <ac:spMkLst>
            <pc:docMk/>
            <pc:sldMk cId="3126243417" sldId="285"/>
            <ac:spMk id="3" creationId="{52E79A4D-BBD7-044A-9173-DDF88CDCEAE2}"/>
          </ac:spMkLst>
        </pc:spChg>
      </pc:sldChg>
      <pc:sldChg chg="modSp new mod">
        <pc:chgData name="Cicero Araujo" userId="3d3ff171726aae25" providerId="LiveId" clId="{C1892F19-BCAB-BB4C-B269-9074A13B6C35}" dt="2023-09-13T17:14:13.070" v="2150" actId="255"/>
        <pc:sldMkLst>
          <pc:docMk/>
          <pc:sldMk cId="2751441453" sldId="286"/>
        </pc:sldMkLst>
        <pc:spChg chg="mod">
          <ac:chgData name="Cicero Araujo" userId="3d3ff171726aae25" providerId="LiveId" clId="{C1892F19-BCAB-BB4C-B269-9074A13B6C35}" dt="2023-09-13T17:13:53.087" v="2148"/>
          <ac:spMkLst>
            <pc:docMk/>
            <pc:sldMk cId="2751441453" sldId="286"/>
            <ac:spMk id="2" creationId="{C1F14413-58FB-B744-B3FF-FB0A004A5D1A}"/>
          </ac:spMkLst>
        </pc:spChg>
        <pc:spChg chg="mod">
          <ac:chgData name="Cicero Araujo" userId="3d3ff171726aae25" providerId="LiveId" clId="{C1892F19-BCAB-BB4C-B269-9074A13B6C35}" dt="2023-09-13T17:14:13.070" v="2150" actId="255"/>
          <ac:spMkLst>
            <pc:docMk/>
            <pc:sldMk cId="2751441453" sldId="286"/>
            <ac:spMk id="3" creationId="{146C7C66-40BC-5B40-8CA8-7EF604A17D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2B4B1-458A-A345-A088-7779C64F4D76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9D98-4C3F-3F46-9CFA-7EF3930465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10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192E1-5197-8549-971E-28CB5BF69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EC455D-9F79-A640-820D-777FE5E2F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224D56-A191-7943-A9B6-75197ABDB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9217-7071-934C-BE57-8867C338F962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69809B-9F09-3C48-B8CA-FA2D194BD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F2869C-9957-AB4F-B674-69DE3787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4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26359-F09E-1542-A8AF-5516E7F2F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84670D-23EA-C14D-BB6C-EC0E4CD94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36E30B-201F-9B47-B44E-ED32426C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926A-4026-9F49-8461-A25C70503BE8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29DE29-CD19-E743-8C85-1A2557E8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F5AB3C-60D0-5141-A1DE-A6963F6C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72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04596F-7B10-824D-8941-A518CEC73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1C7C73-4331-D84C-A77A-E97BFD4D8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53E77D-5354-BB4C-B794-91007559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F0FE-9701-2440-877B-D9D280F728A0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EBC196-8DC4-0D4C-B05D-B9E46BBA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7A1EF6-BA8E-C747-AF10-9291E6F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66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79B7B-D0D6-A14D-9CD2-82781707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4F19CC-F559-B84C-A98B-DFE9057C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1BFCAB-8F47-AC48-8206-B9C958F1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3ED1-8BBC-9240-9967-B1199A0CD706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46A3F4-7C31-5A41-9ADB-9B0EBB48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8D19D2-9ADC-E244-A47A-DAE7482E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6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7A1A1-3255-8A49-A715-160C2F10A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0731B-7CE4-6942-9A68-87552BF5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20AEE8-C7DE-914F-AC4C-43891317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0E67-9635-CD4A-A824-F0BA94ECE3EC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F5F737-19EC-DA49-82FB-3B55D442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5C6A3-C9F3-AB47-B7E0-DA89F674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753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CDACE-82D6-1749-9B6C-5327AF706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711F64-1A2D-0241-B1ED-76E43D18A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0F872C-F3F2-F443-B868-C834C1CA6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F6B2EE-679A-1749-A632-443BADD0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3B84-7F1F-2142-86FD-147431B91D9B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4A43C2-9D15-5544-A76B-08562C62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1F6BDA-8C65-DA4A-8680-6FC8D7BD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9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F5ABC-4BC1-4847-8DB8-78448978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81856B-2D04-5849-8561-98260BCC2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26EF22-19B5-6448-B3DF-BF650DB1C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507CF6F-4886-E94B-9BC9-1D01CABE1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4151A75-6A26-B440-8F1F-DA323D64E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A3EAE8-6B96-3A4D-A642-AA878A04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7936C-2A21-7C40-A195-0199F36FCA7F}" type="datetime1">
              <a:rPr lang="pt-BR" smtClean="0"/>
              <a:t>27/09/2023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2DC240-BAC7-DD4E-84C3-DE52C034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81723F0-92BB-844D-A7B6-E416A053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22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43223-A491-0D46-B94D-A88F7A26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E8D90A-B761-8A4D-B518-F838CBCF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498A-50DD-5545-BC57-BBA7ADBDB858}" type="datetime1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6AE220-EC91-5A44-8D25-381D4B5E1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C249E4-4BFE-1042-8F62-9576407D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4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55C124-4339-5A4F-8E3A-DEF5BE24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A43-7979-594E-9CC0-89FAB4B15ABC}" type="datetime1">
              <a:rPr lang="pt-BR" smtClean="0"/>
              <a:t>27/09/2023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E8E709B-E930-284B-9AF8-DA9C422E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397AED-0587-FF4E-BEA2-3D9E5637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22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0440A-928B-4D42-B260-78B0729B1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797880-9474-6343-B495-5137D51C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A803EE-AE71-7044-9340-10DA006A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67FE0D-E218-D746-8F12-AC632DC5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C3CC-70FB-B242-851D-BF13EC147BE7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BE080B-0949-0143-82BC-A6F02918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ACAC9A-3240-0049-B6B5-CBC37410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55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F3578-8E3B-8842-A972-8F1F069EE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C7050B-329B-6A40-839D-115F6B216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CEEEA3-5BD0-1B4F-8269-CA5D092D9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9FA11E-0724-D245-B154-7910E2EA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743E-2E5A-BF40-9805-1C5DE225DFE7}" type="datetime1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5FC96A-5AA5-CE4D-A20D-1D4E30B9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D4CC29-A815-9744-B689-92F0ACAA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99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99A2D42-9AD1-C04C-9787-DCE911A90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0A966C-98BE-834F-B8CE-1E8782730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11DA2D-3DCD-664E-8B00-4DB538F14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35CA-7AB3-864A-868C-CF40FDB229F1}" type="datetime1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912F75-529D-9E48-AB38-B66679B2F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CC41FA-3852-3240-A972-2929D4A24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5C7B-0E5C-7C46-86AB-F37E18D25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48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reason" TargetMode="External"/><Relationship Id="rId2" Type="http://schemas.openxmlformats.org/officeDocument/2006/relationships/hyperlink" Target="https://www.britannica.com/topic/relig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annica.com/topic/revelati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543AFC-5DE2-6148-ADAE-81EAD82C9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pt-BR" sz="5100" b="1"/>
              <a:t>FLF0388</a:t>
            </a:r>
            <a:br>
              <a:rPr lang="pt-BR" sz="5100" b="1"/>
            </a:br>
            <a:r>
              <a:rPr lang="pt-BR" sz="5100" b="1"/>
              <a:t>Ética e Filosofia Política I</a:t>
            </a:r>
            <a:br>
              <a:rPr lang="pt-BR" sz="5100" b="1"/>
            </a:br>
            <a:r>
              <a:rPr lang="pt-BR" sz="5100" b="1"/>
              <a:t>Identidade moderna, </a:t>
            </a:r>
            <a:br>
              <a:rPr lang="pt-BR" sz="5100" b="1"/>
            </a:br>
            <a:r>
              <a:rPr lang="pt-BR" sz="5100" b="1"/>
              <a:t>ética e política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3D6215-58DA-004E-B0AB-02A40161A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pt-BR" b="1">
                <a:latin typeface="Times New Roman" panose="02020603050405020304" pitchFamily="18" charset="0"/>
                <a:cs typeface="Times New Roman" panose="02020603050405020304" pitchFamily="18" charset="0"/>
              </a:rPr>
              <a:t>AULA 5 (13 e 14.08.2023)</a:t>
            </a:r>
          </a:p>
          <a:p>
            <a:pPr algn="l"/>
            <a:r>
              <a:rPr lang="pt-BR" b="1">
                <a:latin typeface="Times New Roman" panose="02020603050405020304" pitchFamily="18" charset="0"/>
                <a:cs typeface="Times New Roman" panose="02020603050405020304" pitchFamily="18" charset="0"/>
              </a:rPr>
              <a:t>Reforma protestante, ética da afirmação da vida cotidiana e o deísmo </a:t>
            </a:r>
            <a:r>
              <a:rPr lang="pt-BR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lockeano</a:t>
            </a:r>
            <a:endParaRPr lang="pt-BR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30F92CC6-F208-C8D7-414D-FC0CF2297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00" r="49144"/>
          <a:stretch/>
        </p:blipFill>
        <p:spPr>
          <a:xfrm>
            <a:off x="7956040" y="320040"/>
            <a:ext cx="3738375" cy="598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1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92634-10F0-9A4A-9A14-0C5F6EED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4A4115-A342-424C-9735-6EF445BE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centralidade do papel da graça na teologia da Reforma: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p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ara os primeiros reformadores, era fundamental afirmar que a salvação era obra exclusiva da graça divina, e cabia ao cristão simplesmente reconhecer que nenhuma iniciativa humana seria suficiente para substituir a graça.</a:t>
            </a:r>
            <a:r>
              <a:rPr lang="pt-BR" sz="3200" dirty="0">
                <a:effectLst/>
              </a:rPr>
              <a:t> </a:t>
            </a:r>
          </a:p>
          <a:p>
            <a:pPr algn="just"/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reabilitação do casamento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“Com o puritanismo, essa reabilitação desenvolveu-se com uma ênfase no valor espiritual intrínseco da relação conjugal, e do amor e companheirismo que ela envolvia.” (FS, p.292)</a:t>
            </a: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casamento e a vocação 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religiosa deixam de ser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opções mutuamente excludentes, mas a própria substância da vida. (FS, p.288)</a:t>
            </a:r>
            <a:r>
              <a:rPr lang="pt-BR" sz="3200" dirty="0">
                <a:effectLst/>
              </a:rPr>
              <a:t>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3D5804-0C34-A942-9C7F-479FC93E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3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0CA4B-0301-DC4B-B4B0-9D2A6DA1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5BA881-B64D-AC45-A710-9BE7E33E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>
                <a:latin typeface="Times New Roman" panose="02020603050405020304" pitchFamily="18" charset="0"/>
              </a:rPr>
              <a:t>“Deus ama os advérbios” (Joseph Hall):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 mais rude serviço que fazemos numa vocação honesta, ainda que seja arar ou cavar, quando feito com obediência e consciência dos Mandamentos de Deus, é coroado com grande recompensa, enquanto os melhores trabalhos de sua espécie (orar, pregar, oferecer sacrifícios evangélicos), quando feitos sem respeito à ordem e glória de Deus, são cumulados de maldições. Deus ama advérbios, e não se importa com quanto é bom, mas sim com quanto é bem feito.” (J. Hall cit.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FS,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p.289)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F07356-D6B4-5645-AD45-628C3D37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72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B59DF-FE8B-3447-AA8E-E1C4E0EE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77B0A-016D-8942-8034-06AE63BF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/>
              <a:t>Desdobramentos radicais</a:t>
            </a:r>
            <a:r>
              <a:rPr lang="pt-BR" sz="3200" dirty="0"/>
              <a:t> da Reforma: o calvinismo e o puritanismo.</a:t>
            </a: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ideia de uma “revolução dos santos” (M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Walzer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traduz o sentido do engajamento completo dos convertidos para colocar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ordem no mundo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combater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tudo que sugerisse “bagunça” e degradação moral: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vida laxa e dissipada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aristocracia e a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vida mendicante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 contrasta com o valor atribuído à esmola no cristianismo medieval). (FS, p.295)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52B8F0-2B7B-F34D-935D-6977BEC5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048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5078C-9633-EF42-A2DB-AC45CCF0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F0F7A5-DC91-3D41-AC83-AF25C5BA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 temas interessantes desse radicalismo: </a:t>
            </a:r>
          </a:p>
          <a:p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 de inspiração histórica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desse radicalismo social se desloca d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mundo greco-roman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 para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saga de Israel dos tempos da Velho Testamento (o “povo escolhido”) (FS, pp.295-96); 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a questão do pleno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“envolvimento pessoal”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(FS, Cap.11, pp.241-242) deixa de ser exigência dirigida apenas a uma elite, mas a todos os cristãos indiscriminadamente.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D768BF-3A6C-094B-B5F9-D2592C61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99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FE4FF-5DBD-7141-8D3D-B3CF9C02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3) Deísmo: de que se trata?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791E16-4094-8849-B0CB-F6D5A1C1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Verbete “Deísmo” no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Dicionário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Samuel Johnson: 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 opinion of those that only acknowledge one God, without the reception of any revealed religion.”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(“A opinião daqueles que apenas reconhecem um Deus, sem a recepção de qualquer religião revelada.”)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239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F14F5-6332-AE47-A760-312AB1E7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3) Deísmo: de que se trata?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A87203-393D-604E-8F65-1E345C31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Verbete “Deísmo” na </a:t>
            </a:r>
            <a:r>
              <a:rPr lang="pt-BR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Enciclopédia Britânica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“Deism refers to what can be called natural 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religion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acceptance of a certain body of religious knowledge that is inborn in every person or that can be acquired by the use of 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reason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rejection of religious knowledge when it is acquired through either </a:t>
            </a:r>
            <a:r>
              <a:rPr lang="en-US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revelation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the teaching of any church.” 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30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(“O Deísmo se refere ao que pode ser chamado de religião natural, a aceitação de que um certo corpo de conhecimento religioso, que é inato em cada pessoa ou pode ser adquirido pelo uso da razão, e a rejeição do conhecimento religioso quando adquirido pela revelação ou pelo ensino de qualquer igreja.”)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B08C8C-2CF5-F94B-818D-17F70C85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775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7D57B-9551-E749-8994-2A557840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9CE88-B8F5-1E4D-A492-E833485C7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centralidade de Locke na história da ética de afirmação da vida cotidiana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sendo amplamente lido no século XVIII, ele conseguiu fazer uma síntese entre a revolução ética promovida pela Reforma protestante, especialmente a calvinista/puritana, e o espírito da revolução científica (a “virada”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baconiana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pensamento moderno).</a:t>
            </a:r>
            <a:r>
              <a:rPr lang="pt-BR" dirty="0">
                <a:effectLst/>
              </a:rPr>
              <a:t> </a:t>
            </a: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Locke e o “</a:t>
            </a:r>
            <a:r>
              <a:rPr lang="pt-B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Workmanship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(J. </a:t>
            </a:r>
            <a:r>
              <a:rPr lang="pt-B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Tully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John Locke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pt-BR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Adversaries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Cambridge </a:t>
            </a:r>
            <a:r>
              <a:rPr lang="pt-B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pt-B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Press, 1980.)</a:t>
            </a:r>
          </a:p>
        </p:txBody>
      </p:sp>
    </p:spTree>
    <p:extLst>
      <p:ext uri="{BB962C8B-B14F-4D97-AF65-F5344CB8AC3E}">
        <p14:creationId xmlns:p14="http://schemas.microsoft.com/office/powerpoint/2010/main" val="2870280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9675A-D561-E64F-8F93-1336A93E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5F036A-1286-F848-BAA6-5875A1F7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Locke também é importante para compreender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transição da versão teológica da afirmação da vida cotidiana, para a versão naturalista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que emergirá na segunda metade do século XVIII (o que Taylor chama de “iluminismo radical”).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ponto intermediário dessa transição é a onda deísta do que podemos chamar de “iluminismo moderado” (o primeiro iluminismo, no final do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séc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XVII e primeiras décadas do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séc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XVIII).</a:t>
            </a:r>
            <a:r>
              <a:rPr lang="pt-BR" sz="2800" dirty="0">
                <a:effectLst/>
              </a:rPr>
              <a:t>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Locke tenha sido uma figura tão central para aquela transição, não é tão óbvio. Isso porque ele era um sincero cristão e inteiramente impregnado pelas crenças puritanas.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compreender a razão de sua influência,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preciso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revisitar sua teoria da lei natural.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3B3F95-9054-3E4F-A8E2-555063C5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699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04DDC-D3EC-464E-B095-21689BA0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152562-8A16-E14A-8CBF-80D7BE2C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teoria 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lockeana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lei natural busca combinar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voluntarismo teológico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(que vem de uma tendência do pensamento medieval, chamada “nominalismo”) da ideia de lei divina, com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hedonismo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advogado em sua teoria do bem natural. </a:t>
            </a: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Pelo lado do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voluntarismo teológico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Locke argumentava que a ideia que temos de regras morais obrigatórias pressuponha a noção de um Deus legislador, que distribui punições e recompensas com base na obediência a seus comandos, emitidos na forma da lei.</a:t>
            </a:r>
            <a:r>
              <a:rPr lang="pt-BR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159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C6A93-D09D-A54A-94A5-894A2442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E79A4D-BBD7-044A-9173-DDF88CDC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Generalizando esse conceito, Locke pensava que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 ordem moral humana é fundada na ideia de lei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classificada em dois grandes tipos: a lei divina (que é a lei natural), e a lei humana, que por sua vez abarca uma variedade de tipos (a lei costumeira ou “da opinião”, a lei positiva do Estado, as obrigações derivadas de contratos -- acordos voluntários entre indivíduos,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pt-BR" sz="3200" dirty="0">
                <a:effectLst/>
              </a:rPr>
              <a:t>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5BA22E-93EA-C54D-97F2-BB695C2A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24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F2DC59-C49F-EC4D-98F4-05113817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t-BR" sz="5400" b="1"/>
              <a:t>Roteiro da aula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7534C9-6192-0449-9316-3A06E8473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pt-BR" sz="2200" dirty="0"/>
              <a:t>1) O que é a afirmação da vida cotidiana?</a:t>
            </a:r>
          </a:p>
          <a:p>
            <a:r>
              <a:rPr lang="pt-BR" sz="2200" dirty="0"/>
              <a:t>2) O papel da reforma protestante.</a:t>
            </a:r>
          </a:p>
          <a:p>
            <a:r>
              <a:rPr lang="pt-BR" sz="2200" dirty="0"/>
              <a:t>3) O que é deísmo?</a:t>
            </a:r>
          </a:p>
          <a:p>
            <a:r>
              <a:rPr lang="pt-BR" sz="2200" dirty="0"/>
              <a:t>4) A moral </a:t>
            </a:r>
            <a:r>
              <a:rPr lang="pt-BR" sz="2200" dirty="0" err="1"/>
              <a:t>lockeana</a:t>
            </a:r>
            <a:r>
              <a:rPr lang="pt-BR" sz="2200" dirty="0"/>
              <a:t> e seu impacto no “momento deísta” do </a:t>
            </a:r>
            <a:r>
              <a:rPr lang="pt-BR" sz="2200" dirty="0" err="1"/>
              <a:t>séc.XVIII</a:t>
            </a:r>
            <a:r>
              <a:rPr lang="pt-BR" sz="2200" dirty="0"/>
              <a:t>.</a:t>
            </a:r>
          </a:p>
        </p:txBody>
      </p:sp>
      <p:pic>
        <p:nvPicPr>
          <p:cNvPr id="6" name="Picture 5" descr="Navios de papel brancos liderados por um navio amarelo">
            <a:extLst>
              <a:ext uri="{FF2B5EF4-FFF2-40B4-BE49-F238E27FC236}">
                <a16:creationId xmlns:a16="http://schemas.microsoft.com/office/drawing/2014/main" id="{E103D876-DF8D-DCA3-140C-FF0B560366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04" r="2743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CB0758-D9C9-9A4C-86AF-8A458EBE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6A35C7B-0E5C-7C46-86AB-F37E18D25904}" type="slidenum">
              <a:rPr lang="pt-B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78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3936A-9B09-3447-8137-2FECE217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D1E159-1E2F-FB46-836F-7998EB70B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lado do hedonismo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Locke pensava que todas as ideias de bem que elaboramos derivam das sensações de prazer/contentamento e dor/sofrimento impressas em nossa mente. Essas ideias, portanto, variam de acordo com as experiências particulares que temos dos objetos que nos causam prazer ou sofrimento. Essa a origem das paixões, em particular o desejo. </a:t>
            </a:r>
            <a:endParaRPr lang="pt-BR" sz="32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3A42BD-4E17-874E-815D-312B844B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62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58517-EDFC-4D48-9DBF-4015BF68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D1A542-A1A3-904C-8716-8CFB4913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Locke distingue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desejo da vontade: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vontade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é um poder de assentir, rejeitar ou postergar um desejo, até que saibamos a tendência do objeto daquele desejo nos causar (ou não) sofrimento. </a:t>
            </a: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aqui joga um peso decisivo a crença num Deus legislador todo-poderoso, capaz de nos infligir penas terríveis e eternas. Tudo passa, portanto, por saber o conteúdo de seus mandamentos (a lei natural).</a:t>
            </a:r>
            <a:r>
              <a:rPr lang="pt-BR" sz="3200" dirty="0">
                <a:effectLst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344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608D9-26C0-4D42-984A-65C81EFD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28D317-9357-334B-A079-50731003A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 duas vias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conhecer em que consiste a lei natural: pela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palavra revelada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ou pela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razão natural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Seguindo outros autores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jusnaturalistas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modernos, Locke pensa que todo ser humano é capaz de facilmente intuir, pela luz natural, em que ela consiste:</a:t>
            </a:r>
            <a:r>
              <a:rPr lang="pt-BR" sz="3200" dirty="0">
                <a:effectLst/>
              </a:rPr>
              <a:t>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 vez que somos criaturas de Deus,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nosso primeiro dever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preservar a vida; 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nosso segundo dever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ajudar a preservar os outros, tornar-se prestativo aos demais seres humanos, quando isso não for incompatível com a preservação da própria vida.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12D9A2F-243F-C44A-9149-57E599EC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00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97B06-044D-F845-B531-9B9E11B5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D436-EEB7-8948-B988-6D9143728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Enfim, para conhecer esse teor mínimo da lei natural </a:t>
            </a: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seria necessário ser um cristão, aceitar os dogmas do cristianismo ou seus sacramentos e rituais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como os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umanos só são capazes de agir corretamente se </a:t>
            </a:r>
            <a:r>
              <a:rPr lang="pt-BR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acreditam 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estar sob a autoridade de uma lei, e como a primeira lei é a natural, a única coisa que a teoria moral </a:t>
            </a:r>
            <a:r>
              <a:rPr lang="pt-BR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lockeana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exige </a:t>
            </a:r>
            <a:r>
              <a:rPr lang="pt-BR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o conhecimento da existência de um Deus todo-poderoso, que criou a humanidade e a governa através de uma lei universal e inflexível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2600" dirty="0">
                <a:effectLst/>
              </a:rPr>
              <a:t> </a:t>
            </a:r>
          </a:p>
          <a:p>
            <a:pPr algn="just"/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justamente esse ponto que tornou o pensamento moral </a:t>
            </a:r>
            <a:r>
              <a:rPr lang="pt-BR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lockeano</a:t>
            </a:r>
            <a:r>
              <a:rPr lang="pt-BR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tão atraente aos deístas do século XVIII. </a:t>
            </a:r>
            <a:endParaRPr lang="pt-B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025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057C4-8480-DF4E-ADCF-51B2CF832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225C5E-A331-5D42-AC34-B3251C7F7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“Esse amálgama de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voluntarismo e hedonismo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possibilitou que Locke visse a Lei da Natureza tanto como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mandamento divino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quanto como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ditame da razão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 razão em pauta é instrumental. Assim que entendemos que somos criaturas de um legislador onipotente, a coisa racional a fazer é obedecer. Nenhum outro sofrimento ou prazer poderia servir de compensação para o que virá ministrar.” (FS, p.304)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FFB02AB-5E05-0643-A75F-085043B8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31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6B680-E818-3A40-A049-86D6F7FD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08D83-8A33-DD48-92B9-05C34D7E7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Locke e o </a:t>
            </a:r>
            <a:r>
              <a:rPr lang="pt-B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ideal da afirmação da vida cotidiana</a:t>
            </a:r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“Ao tornar nossa preservação o ponto central da vontade de Deus..., Locke está </a:t>
            </a:r>
            <a:r>
              <a:rPr lang="pt-B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seguindo a afirmação da vida cotidiana protestante</a:t>
            </a:r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nos dois aspectos já destacados [suprir as necessidades da própria vida, e ser prestativo aos demais, colaborar na promoção do bem comum]... </a:t>
            </a:r>
            <a:r>
              <a:rPr lang="pt-BR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Locke integra em seu pensamento algo parecido à noção puritana de vocação</a:t>
            </a:r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...” (p.307)</a:t>
            </a:r>
            <a:endParaRPr lang="pt-BR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“Sua perspectiva ética dava claro apoio ao trabalhador sério, produtivo e pacífico de qualquer classe e mostrava-se contrária à busca aristocrática de honra e glória por meio da exibição e das virtudes guerreiras. Locke continuou e desenvolveu ainda mais a inversão da antiga hierarquia de valores implicada pela ética da vida cotidiana.” (p.309)</a:t>
            </a:r>
            <a:r>
              <a:rPr lang="pt-BR" sz="2500" dirty="0">
                <a:effectLst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641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CA946-32E2-784D-BCB3-25FFD910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80DF78-4317-BB4A-BDFA-477AE13F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Locke, a racionalidade moral e a intelectual estão conectadas pela ideia de uma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“razão </a:t>
            </a:r>
            <a:r>
              <a:rPr lang="pt-BR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maximizadora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instrumental”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“Essa é a nossa alavanca interior que Deus utiliza para nos elevar até nosso pleno potencial. Somos moralmente racionais quando nos deixamos elevar por ele.” (p.313)</a:t>
            </a:r>
          </a:p>
          <a:p>
            <a:pPr algn="just"/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Porém: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agir corretamente movidos pela ameaça de sanção divina não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requer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os homens sejam “servos prudentes de um tirano”. </a:t>
            </a: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Significa, ao contrário, que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homens são capazes de participar do plano divino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“compreende, em particular, um senso de autonomia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auto-responsável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uma liberdade em relação às demandas da autoridade [humana].” (p.315) [O que significa participar do plano divino? de novo, o </a:t>
            </a:r>
            <a:r>
              <a:rPr lang="pt-BR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Workmanship</a:t>
            </a:r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81EA80-71B7-0F4C-ADD0-015BE5DD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65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4DC2C-22D1-2843-A8B0-99FAEFC87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1BE72D-0723-F640-995D-30976095A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Locke e o deísmo: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“É uma ideia central do deísmo em desenvolvimento o fato de que Deus se relaciona com os seres humanos como seres racionais, que os desígnios de Deus respeitam integralmente a razão autônoma dos humanos.” </a:t>
            </a: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o que dizem obras deístas do início do século XVIII abertamente inspiradas em Locke, como a de John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Toland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Christianity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Mysterious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 de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Mathew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Christianity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Old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Creation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t-BR" sz="3200" dirty="0">
                <a:effectLst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566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64364-F835-DB45-9D36-ED3A9A24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4) Locke e o “momento deísta” do século XVIII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09CB9-0B3D-474C-91A9-A12AE09F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“Locke ainda guardava reservas em relação a essa ideia, por ter consciência da fragilidade humana. Mas foi o que a religião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lockeana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passou a significar.” (FS, p.315)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“O mais fundamental é que [na versão deísta de inspiração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lockeana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lugar da graça tende a desaparecer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 o bem humano que Deus deseja torna-se cada vez mais acessível ao exame racional do homem, esse bem se torna também cada vez mais compreensível às capacidades humanas.” (p.316)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847B19-FBC3-8B4D-A030-7E2DAF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518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307C0-6595-EA4D-8BB1-26E9179E4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28"/>
            <a:ext cx="10515600" cy="1325563"/>
          </a:xfrm>
        </p:spPr>
        <p:txBody>
          <a:bodyPr/>
          <a:lstStyle/>
          <a:p>
            <a:r>
              <a:rPr lang="pt-BR" b="1" dirty="0"/>
              <a:t>Apêndice: a questão da graça e o deísmo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D6D1FE-4108-4244-A8F7-C7268A5FD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3" y="1498991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Dois modos divergentes em que o bem natural do homem requeria a complementação da graça: </a:t>
            </a:r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versão 1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“Deus convoca os seres humanos a algo mais que o bem natural, a uma vida de santidade, que envolve participação na ação redentora de Deus.” Isso nos leva além das virtudes naturais, rumo às virtudes teologais (fé, esperança, caridade); ou 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versão 2: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 vontade humana tornou-se tão depravada depois da Queda, que o homem precisa da graça até para fazer uma tentativa de atingir o bem natural...” (FS, p.316-317)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Taylor chama a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versão 2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chamada de 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hiperagostiniana</a:t>
            </a:r>
            <a:r>
              <a:rPr lang="pt-BR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3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365D0-F754-0E4B-8613-1473041B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O que é a afirmação da vida cotidiana?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584313-8817-4240-BE17-723E62EC8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“Vida cotidiana” é um termo... que introduzo para designar os aspectos da vida humana referentes à produção e reprodução, isto é, ao trabalho, à fabricação das coisas necessárias à vida e à nossa existência como seres sexuais, incluindo casamento e família.” (FS, p.274)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 com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ética guerreira/heroica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com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visão racionalista clássica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“boa vida” (p.ex., a aristotélica) e da relação entre a prática das virtudes e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eudaimonia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polis; o ideal da contemplação (“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 e da participação cívica.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[Taylor observa que o chamado “humanismo cívico” ressoa elementos centrais da visão clássica no campo prático.]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0AC860-68B7-9B42-BD3B-4D35F5DD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4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F3131-4BE6-174B-A584-4CD842DB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Apêndice: a questão da graça e o deísmo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7BC5F8-3BCE-2348-AC13-CB3D29903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“A ascensão do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deísmo iluminista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costuma ser vista como um conflito, por fim vitorioso, com essas interpretações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hiperagostinianas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deísmo iluminista acaba suprimindo por completo qualquer espaço para a graça do tipo 2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despeito da oposição ortodoxa, e o naturalismo assume a partir daí... O que se esquece é a forma pela qual o deísmo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também elimina por completo o papel da graça do tipo 1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.” (FS, p.317)</a:t>
            </a:r>
            <a:r>
              <a:rPr lang="pt-BR" sz="3200" dirty="0">
                <a:effectLst/>
              </a:rPr>
              <a:t> 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F35F47-F3B8-514E-9F52-0CA7B896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611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14413-58FB-B744-B3FF-FB0A004A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Apêndice: a questão da graça e o deísmo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6C7C66-40BC-5B40-8CA8-7EF604A17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“Locke não chegou a levar o deísmo de seus herdeiros até suas últimas consequências. Há, em particular, vestígios de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hiperagostianismo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em sua avaliação da fraqueza humana. Mas, depois de um exame mais cuidadoso, fica claro que não há muito espaço para a graça aqui.” (p.318)</a:t>
            </a:r>
            <a:r>
              <a:rPr lang="pt-BR" sz="3200" dirty="0">
                <a:effectLst/>
              </a:rPr>
              <a:t> </a:t>
            </a:r>
            <a:endParaRPr lang="pt-BR" sz="3200" dirty="0"/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7BB1E63-EE02-2044-841E-88D020B8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44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AA820-2501-094E-9026-F0754FEC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O que é a afirmação da vida cotidiana?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B3B74A-A034-8D46-A162-217ACB4B3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impacto da 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revolução científica do </a:t>
            </a:r>
            <a:r>
              <a:rPr lang="pt-B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séc</a:t>
            </a: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XVII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“Sob o impacto da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científica, o ideal de </a:t>
            </a:r>
            <a:r>
              <a:rPr lang="pt-BR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theoria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apreensão da ordem do cosmo por meio da contemplação, passou a ser visto como inútil e mal dirigido, uma tentativa presunçosa de escapar do trabalho duro da descoberta meticulosa...” [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Descartes e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Bacon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grandes críticos da </a:t>
            </a:r>
            <a:r>
              <a:rPr lang="pt-BR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teoria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(FS, p.276)</a:t>
            </a:r>
          </a:p>
          <a:p>
            <a:pPr algn="just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Melhorar a condição humana: esta é a grande meta da aquisição do conhecimento. A atitude científica não significa mais uma “superioridade soberana” em relação à vida cotidiana; pelo contrário, seu dever maior é melhorar a vida cotidiana.</a:t>
            </a:r>
          </a:p>
          <a:p>
            <a:pPr marL="0" indent="0" algn="just">
              <a:buNone/>
            </a:pPr>
            <a:endParaRPr lang="pt-BR" sz="1200" dirty="0">
              <a:effectLst/>
            </a:endParaRPr>
          </a:p>
          <a:p>
            <a:endParaRPr lang="pt-BR" sz="1200" dirty="0">
              <a:effectLst/>
            </a:endParaRPr>
          </a:p>
          <a:p>
            <a:pPr marL="0" indent="0">
              <a:buNone/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C89708-C120-614E-9732-819D06ED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07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CF97D-A09A-6847-81E1-E75D64BC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O que é a afirmação da vida cotidiana?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A313D-C53F-DE4E-92C1-128AACCD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“...Mas, tão logo adquiri algumas noções gerais relativas à Física, e, começando a comprová-las em diversas dificuldades particulares... julguei que não podia mantê-las ocultas sem pecar grandemente contra a lei que nos obriga a procurar, no que depende de nós, o bem geral de todos os homens. Pois elas me fizeram ver que é possível chegar a conhecimentos que sejam muito úteis à vida, e que, em vez dessa Filosofia especulativa que se ensina nas escolas, se pode encontrar uma outra prática, pela qual, conhecendo a força e as ações do fogo, da água, do ar, dos astros, dos céus e de todos os outros corpos que nos cercam, tão distintamente como conhecemos os diversos misteres de nossos artífices, poderíamos empregá-los da mesma maneira em todos os usos para os quais são próprios, e assim nos tornar como que senhores e possuidores da natureza. O que é de desejar, não só para a invenção de uma infinidade de artifícios, que permitiriam gozar, sem qualquer custo, os frutos da terra e todas as comodidades que nela se acham, mas principalmente também para a conservação da saúde, que é sem dúvida o primeiro bem e o fundamento de todos os outros bens desta vida...” (Descartes, </a:t>
            </a:r>
            <a:r>
              <a:rPr lang="pt-BR" sz="2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Discurso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Método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Sexta Parte)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4CBAB0-0417-9645-8CB7-B35A9D28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59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B2685-F6B1-6C4B-A6B9-6B26E33F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O que é a afirmação da vida cotidiana?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51C447-455E-2C4A-ACD5-67171045D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“Atribui-se [agora] lugar central à produção sóbria e disciplinada, e a busca da honra é condenada como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auto-indulgência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rebelde e indisciplinada... Um novo modelo de civilidade emerge, em que a vida de comércio e a aquisição de riquezas [de forma pacífica] adquirem um lugar positivo sem precedentes.” (p.278)</a:t>
            </a:r>
            <a:r>
              <a:rPr lang="pt-BR" sz="3200" dirty="0">
                <a:effectLst/>
              </a:rPr>
              <a:t>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“Ética burguesa”: o que significa?</a:t>
            </a:r>
            <a:endParaRPr lang="pt-BR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4AD5A3-8C14-844C-9DA4-98A7A70D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4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65BB9-E173-3247-B600-5C2746A4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1) O que é a afirmação da vida cotidiana?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F8228-FE39-EF41-9615-C4345A9E4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 resgate da </a:t>
            </a:r>
            <a:r>
              <a:rPr lang="pt-BR" sz="3200" b="1" dirty="0"/>
              <a:t>dignidade moral do trabalho</a:t>
            </a:r>
            <a:r>
              <a:rPr lang="pt-BR" sz="3200" dirty="0"/>
              <a:t>: contraste entre a visão prevalecente na Antiguidade clássica e o que acontece, primeiro, no cristianismo medieval (nas práticas monásticas, onde o “trabalho com as mãos” passa a ser valorizado), e, depois, no interior da vida urbana que emerge no final da Idade Média (Renascimento).</a:t>
            </a:r>
          </a:p>
          <a:p>
            <a:r>
              <a:rPr lang="pt-BR" sz="3200" dirty="0"/>
              <a:t>[Para ver melhor as repercussões mais amplas dessa “virada intelectual e cultural”, Taylor propõe uma análise do pensamento social que deriva da Reforma Protestante.]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D5D2C2-A614-DB4E-9BC9-05ABAE5F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1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54FC1-D7D9-3F42-8F26-0594A62C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D25D3D-3FF7-9C45-A952-05269FFD1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recusa da mediação: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Reforma promoveu um ataque à compreensão medieval do “sagrado”. Isso requeria atacar a visão da Igreja 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atólica de que o “sagrado” é encarnado por uma hierarquia de méritos, no qual s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ó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alguns (o clero) estavam credenciados – “vocacionados” [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calling</a:t>
            </a:r>
            <a:r>
              <a:rPr lang="pt-B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chamado] –a salvar a alma de outros (a grande maioria).</a:t>
            </a:r>
          </a:p>
          <a:p>
            <a:endParaRPr lang="pt-BR" sz="22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681865-24A5-3A40-A21A-D8FA0519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78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B0438-4872-694D-8425-A0B6D100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2) O papel da Reforma Protestante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76DC73-5B8B-BC45-AD26-1379E2A2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300"/>
              </a:spcAft>
            </a:pP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questão do “sacrifício do altar”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isto é, a consagração dos quadros do clero, e sua separação da vida comum dos leitos;  </a:t>
            </a:r>
          </a:p>
          <a:p>
            <a:pPr algn="just">
              <a:spcAft>
                <a:spcPts val="3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pt-B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“sacramento da comunhão”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 ideia de uma responsabilidade coletiva, ainda que parcial, pela culpa e pela salvação). </a:t>
            </a:r>
          </a:p>
          <a:p>
            <a:pPr algn="just">
              <a:spcAft>
                <a:spcPts val="30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Ambos tornam-se alvo da crítica reformista da vocação monástica e clerical. O que remete ao toma da secularização das “vocações” e sua ressignific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ação na ideia das “profissões”.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potencialidade crucial [da crítica ao papel mediador da Igreja] era a de conceber a santificação da vida não como algo que ocorre apenas nos limites, por assim dizer, mas como uma transformação que pode abranger toda a vida mundana.” (FS, p.285)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2EE1D5-714E-2D41-B57D-0388C628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5C7B-0E5C-7C46-86AB-F37E18D2590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329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3306</Words>
  <Application>Microsoft Macintosh PowerPoint</Application>
  <PresentationFormat>Widescreen</PresentationFormat>
  <Paragraphs>130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Tema do Office</vt:lpstr>
      <vt:lpstr>FLF0388 Ética e Filosofia Política I Identidade moderna,  ética e política</vt:lpstr>
      <vt:lpstr>Roteiro da aula</vt:lpstr>
      <vt:lpstr>1) O que é a afirmação da vida cotidiana?</vt:lpstr>
      <vt:lpstr>1) O que é a afirmação da vida cotidiana?</vt:lpstr>
      <vt:lpstr>1) O que é a afirmação da vida cotidiana?</vt:lpstr>
      <vt:lpstr>1) O que é a afirmação da vida cotidiana?</vt:lpstr>
      <vt:lpstr>1) O que é a afirmação da vida cotidiana?</vt:lpstr>
      <vt:lpstr>2) O papel da Reforma Protestante</vt:lpstr>
      <vt:lpstr>2) O papel da Reforma Protestante</vt:lpstr>
      <vt:lpstr>2) O papel da Reforma Protestante</vt:lpstr>
      <vt:lpstr>2) O papel da Reforma Protestante</vt:lpstr>
      <vt:lpstr>2) O papel da Reforma Protestante</vt:lpstr>
      <vt:lpstr>2) O papel da Reforma Protestante</vt:lpstr>
      <vt:lpstr>3) Deísmo: de que se trata?</vt:lpstr>
      <vt:lpstr>3) Deísmo: de que se trata?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4) Locke e o “momento deísta” do século XVIII</vt:lpstr>
      <vt:lpstr>Apêndice: a questão da graça e o deísmo</vt:lpstr>
      <vt:lpstr>Apêndice: a questão da graça e o deísmo</vt:lpstr>
      <vt:lpstr>Apêndice: a questão da graça e o deísmo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FLF0388 Ética e Filosofia Política I Identidade moderna,  ética e política</dc:title>
  <dc:creator>Cicero Araujo</dc:creator>
  <cp:lastModifiedBy>Cicero Araujo</cp:lastModifiedBy>
  <cp:revision>3</cp:revision>
  <dcterms:created xsi:type="dcterms:W3CDTF">2023-09-10T21:28:58Z</dcterms:created>
  <dcterms:modified xsi:type="dcterms:W3CDTF">2023-09-28T01:45:55Z</dcterms:modified>
</cp:coreProperties>
</file>