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10-28T13:34:54.8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13847 13370 0,'-18'0'156,"18"-35"-156,0 17 16,-18 18 0,18-17-16,-17-1 46,-19 0 408,19 18-439</inkml:trace>
  <inkml:trace contextRef="#ctx0" brushRef="#br0" timeOffset="3129.46">13705 13264 0,'-17'0'281,"-18"0"-125,17 0-93,-17 0-16,17 18 15,0 0 141,18-1-172,0 1-15,-17-18 0,17 18-1,0-1 1,0 1 31,0 0-16,0-1 0,0 1 16,17 17 63,1-35-48,0 18-31,17-1 16,-17-17 0,-1 18 0,1-18 0,-1 0 109,1 0-109,0 0-31,-1 0-1,1 0 63,0-18-46,-18 1 14,17 17-30,1-18 15,0 18-15,-18-18 46,17 1-30,-17-1 77,0 1-78,0-1 1,0 0 30,0 1 157,-17-1-157,-1 18-15</inkml:trace>
  <inkml:trace contextRef="#ctx0" brushRef="#br0" timeOffset="3951.26">13688 13388 0</inkml:trace>
  <inkml:trace contextRef="#ctx0" brushRef="#br0" timeOffset="4639.28">13688 13388 0</inkml:trace>
  <inkml:trace contextRef="#ctx0" brushRef="#br1" timeOffset="211328.04">12471 13212 0</inkml:trace>
  <inkml:trace contextRef="#ctx0" brushRef="#br1" timeOffset="212207.81">12488 13212 0</inkml:trace>
  <inkml:trace contextRef="#ctx0" brushRef="#br1" timeOffset="-206160.93">12577 13264 0,'0'-17'93,"0"-1"-61,0 1-17,0-1 1,0 0-1,0 1 1,0-19 0,0 19 15,-18-1-31,0 18 172,-17 0-157,17 0 1,1 0 31,-1 0-47,0 0 47,1 0-32,-1 0 1,1 0 31,-1 0-31,18 18 93,0-1-78,0 1-15,0 0-1,0-1 32,0 1-15,0 0-1,0-1 125,0 1-140,18-18 15,-18 17-31,17-17 31,-17 36 47,18-36-15,-18 17-32,35 19 47,0-36 63,-17 0 46,0 0-46,-1 0 15,1 0-78,0 0 16,-18-18-31,17 0-17,1 18-30,-18-17 47,17 17-32,-17-36 156,0 19-77,0-1-32,0 1 0,0-1-31,0 0 62,0 1-78,0-1-15,-17 18 0,-1-18 187,1 18-47,-1 0-140,0 0 77,1 0-46</inkml:trace>
  <inkml:trace contextRef="#ctx0" brushRef="#br1" timeOffset="-202905">9772 18098 0,'-18'-18'15,"1"-17"1,-1 35 0,18-18-1,-18 18 1,1-18-1,-1 1 48,0-1-16,1 18 0,-18 0-16,17 0 0,0 0 16,1 0-31,-1 18 46,18-1 32,0 1-63,0 0 32,0-1-32,18 19 16,-1-36 0,1 17 15,0-17 16,-18 18-62,17-18 15,1 17 32,-1-17 62,1 0-110,0 0 1,-1 0 78,1 0-47,0 0-1,-1-17 95,1-1-63,-18 1-62,18-1-1</inkml:trace>
  <inkml:trace contextRef="#ctx0" brushRef="#br1" timeOffset="-195144.78">12435 13388 0,'-17'0'250,"17"18"-218,-18-1 15,18 1-47,0-1 31,-17-17-16,17 36 17,0-19 30,-18-17-46,18 18-1,0 0 1,-18-1 0,1 1 31,17 0-1,-18-1-14,18 1-17,0 0 1,-18-18 0,1 17 15,17 1 0,0-1 0,-18-17-15,18 18 0,-18 0 15,18-1-16,-17 1 17,17 0 15,-18-1-32,18 1 32,-18-18-47,18 18 31,-17-1 1,17 1 14,-18-18-46,18 17 16,-17 1 15,17 0-15,-18-1 15,18 1 0,-18 0 1,1-1-17,-1 1 17,18 0-17,-35-1 1,35 1 31,-18-1-32,18 1 17,-35 17-1,35-17 0,-18 0-15,1-1 15,17 1 0,-18-18-31,18 18 16,-18 17 15,1-17-15,17-1 15,-18-17-15,18 18-1,-18-1 1,1 1-1,17 17 17,-18-17-17,0 0 17,1-1-1,17 1 0,-18-18-15,18 18-1,-17-1 32,17 1-31,-18-1 15,0-17-31,18 18 31,-17 0 1,17-1 14,-36 1-14,36 0-17,-17-1 17,17 19-17,-18-36 16,0 17-31,18 1 16,-17-1 15,17 1-15,-18 17 15,0-35-31,18 18 16,0 0 15,-17-1-15,-1 19-1,1-19 1,-1 19 0,18-19-1,-35 1 1,35 17-1,-18-35 1,18 18 47,0-1-63,-18 1 31,18 0-16,-17-1-15,-1-17 32,18 36-17,-18-19 17,1 18-1,-1-17-16,18 0 1,-17 17 0,-1-17 15,0-1-15,18 1-16,0 0 31,-17-1-31,-1 1 31,0-1-15,18 19 15,-17-36 0,17 17-31,-18 1 16,0 0-1,1-1 17,-1 19-1,18-19 0,-17-17-15,-1 53 15,0-35-15,1-1-1,17 1 1,-18 0 0,0-1 15,18 1 0,0 0-15,-17-1-1,17 1 1,-18-18 0,18 18-1,-18-18 1,18 17 15,0 18-15,-17-17-1,-1 17 17,0-17-1,18 0-16,0-1 1,-17 1 0,-1 0-1,18-1-15,-17 1 16,17-1 31,0 1-47,-18-18 31,18 18-15,-18-1-1,1 19 1,17-19 31,-18 1-32,18 0 17,-18-1-17,1 1 1,17 0 0,0-1-1,-18 1-15,18-1 31,0 1-15,-18 0 0,1 17-1,-1-17 1,18-1 15,-17 1 0,-1 0-15,18-1 47,-18 1-63,18-1 15,-17 1 16,-1 0 16,0-1-31,1 19 0,-1-36-1,18 17 1,-18 1-1,18 0 1,-17-18 0,-1 17 15,1 1 16,17 17-32,-18-35 1,18 18 0,-18-18-1,18 17 1,0 1 0,-17 0-1,-1-1 1,18 1-1,-18 0 1,1-1 0,-1 19-1,18-19 1,-18 1 0,1-1 15,17 1-16,0 0 1,-18-1 0,0 1-1,18 0 32,-17 17-16,-1-35-15,18 18 0,0-1-1,-17-17 1,17 35 0,-18-17-1,0 0 1,18-1 15,-17-17-15,17 18-1,0 0 1,-18 17 0,0-35-1,18 18 1,-17-1-1,17 1 1,-18-1 15,0 1-15,1 0 0,17-1-1,-35 19 1,35-1-1,-18-17 1,18 17 15,-18-35-31,1 18 16,-1-1 0,18 1-1,-35-1 1,35 1 15,-18-18-31,18 18 16,0-1 15,-18-17-31,18 18 16,-17 0-1,17-1 1,-18 1 15,18 0-15,-17-1-1,-1 18 1,0-35 0,18 53-1,-35-35 1,35 0-1,0-1 1,-18-17-16,1 18 31,-1 17-15,18-17 78,0-1-79,-18-17 1,18 18 0,-17 0-1,17-1 1,-18 1 15,18 0 0,0 17-15,-18-17 109,18-1-109,-17-17-16,17 18 15</inkml:trace>
  <inkml:trace contextRef="#ctx0" brushRef="#br1" timeOffset="-193193.08">1940 16951 0,'18'0'16,"-18"35"-16,-18 18 16,18 18-1,0-54 1,-17 1 46</inkml:trace>
  <inkml:trace contextRef="#ctx0" brushRef="#br2" timeOffset="-183888.88">11800 14393 0,'18'-17'188,"-36"17"-110,1 0 31,-18 0-31,17 0 32,0 0-48,1 0-46,-1 17 15,18 1 0,0 0-31,0-1 47,0 19 31,18-19-31,-18 1-16,17-18 63,1 0-78,0 0 62,-1 0-47,1 0-15,-1 0 77,1 0-30,0 0 31,-1-18-47,-17 1 140,0-1-109,36-17-15,-36 17-32,0 0 0,0 1 282,0-1-282,0 0-15,-18 1 30,0 17-14,1 0 15,-1 0 62,0 0-78,1 0 157,-1 0-126,18 17-15,-17 1 94</inkml:trace>
  <inkml:trace contextRef="#ctx0" brushRef="#br2" timeOffset="-176144.93">10513 13070 0,'0'18'94,"17"0"-78,1-1-1,0 1 1,-18 0 15,0-1-31,17 1 16,1 0 15,-18 17-15,18-18-1,-18 19 1,0-19 0,0 19-1,0-19 1,0 19-1,0-19 1,0 18 0,0-17-1,0 17 1,0-17-16,0 17 16,0-17-1,0 17 32,-18-35 0,0 0 78,18-17-78,0-1-32,0-17 17,0 17-17,0 0 1,0 1 0,0-1-1,0 0 1,0-34-1,0 34 110,0 0-125,18 1 16,-18-1 0,18 0-16,-18 1 15,0-19 1,17 36 0,1-35-1,0 18 1,-18-19-1,17 1 1,1 17 15,-1 1 1,-17-1-17,18 18 1,0 0-1,-18-18 1,17 1 0,-17 52 390,0-17-359,0 17-16,0-17 0,0 17 1,0-17 46,18-1 47,-18 1-94,18-1 16,-18 1-32</inkml:trace>
  <inkml:trace contextRef="#ctx0" brushRef="#br2" timeOffset="-26121.92">11130 4727 0,'18'0'16,"-18"-17"187,0-1-187,0 0 15,0 1-15,0-1-1,-18 0 48,1 1-32,-1-1 47,18 0-47,-18 18-15,18-17-16,0-1 16,-17 18-1,-1-17 1,0-1 15,18 0 0,-17 1-15,-1 17 0,0-18-1,1 0 1,-1 1 15,0 17 0,1 0 1,-1 0-17,-17-18 17,17 18 30,1 0-46,-19 0-16,1 0 15,17 0 1,1 0 0,-1 0-1,1 0-15,-19 0 16,19 0-1,-19 0 1,1 0 0,17 0-1,-17 0 1,18 0 0,-19 0-1,19 0 1,-1 0 15,0 18-15,-35-1-1,18-17 1,17 18 0,1-18-1,-1 0 16,-35 18-15,18 17 0,17-35 15,1 18-15,-1 17-1,0-35-15,1 0 16,17 17 15,-18-17-15,18 18-1,-35 17 1,35-17 0,-18-18-1,18 18 1,0 17-1,-35-17 1,35 17 0,-18-17-1,18-1 1,-35 36 0,35-35-1,0-1 1,-18 54-1,18-53 17,-17 17-17,-1 18 1,18-18 0,-17 0-1,17 1 1,0-19-1,-18 54 1,18-36 0,-18 18-1,18 0 1,0 0 0,-17-18-1,17 18 1,-18-18 15,18 18-15,0 0-1,0 0 1,0-18 0,0 1-1,0 16 1,0-34-16,0 35 15,0 0 1,0 0 0,0 0-1,0-18 1,0 0 0,0 18-1,0 18 16,0-18-15,0 0 0,0 0-1,0 17 1,0-35 0,0 18-1,0 0 1,0 0-1,0 35 1,18 1 0,-18-19-1,35 1 1,-35-18 0,35-18-1,-35 35 16,18-17-15,-1-17 0,1 17-1,17 17 1,-35-52 0,18 35-1,17 0 1,-35-36-1,36 18 1,-19 1 0,18-1-1,-35 0 1,53 36 0,-17-36-1,-19 0 1,19 18 15,-1-35-15,-18 17-1,19 1 17,-19-19-17,1-17 16,-18 18-15,18-18 0,-1 17-16,1-17 15,0 18 1,35 0 0,-18-1-1,0 1 1,-17-18 15,-1 0-15,1 0 15,0 18-15,-1-18-1,19 17 1,-19-17-1,18 18 1,1-18 0,-19 0-1,1 0 1,0 0 0,-1 0 15,1 0-31,0-35 31,-1 17-15,1 18-1,-18-18-15,35-17 16,-17 17 0,-1 1-1,1-18 1,0-1-1,-1 19 1,1-19 0,0 1-1,-18 0 1,17-1 15,-17 19 0,18-1-15,-18-17 0,0 17-1,18 1 1,-18-1 0,17-35-1,1 18 1,-18 17-1,0-17 1,17 17 0,1-17-1,-18 17 1,0-17 0,0 17-1,0 1 16,0-18-15,0 17 0,0-17-1,0 17 1,18-17 0,-18-18-1,17 0 1,-17 35-1,0-17 1,0 17 0,18-17-16,-18-18 31,0 18-15,0 17-1,0-52 1,18 34 15,-1-17-15,-17 36-1,0-54 1,18 18 0,0 18-1,-18-18 1,0-17-1,35 34 1,-35-34 0,0 34-1,0 1 1,17-35 0,-17 17-1,18-18 16,-18 1-15,0 17 0,0-36-1,0-16 1,0 52 0,0 0-1,0 0 1,0-18-1,0 36 1,0-18 0,0 36-1,0-36 1,0 0 0,0-18-1,0 18 1,0-17 15,0 34-31,0 19 16,0-36-1,0 0 1,0 0 0,0 35-1,-18-35 1,1 53-1,17-52 1,-18 16 0,18 19-1,0-19 17,-35 19-17,17-1 1,18-17-1,-17 17 17,-19 0-17,36 1 17,-17 17-17,17-18 1,-18 18 15,0 0 32,18-17-1,-17 17-31,17-18-15</inkml:trace>
  <inkml:trace contextRef="#ctx0" brushRef="#br2" timeOffset="-20850">12330 4727 0,'17'-17'94,"1"17"-79,-18-36 1,0 19 0,0-36-16,0 35 15,0 0-15,0 1 16,0-71 0,-18 70-1,1-17 1,-1-1 15,-17 19 32,17 17-32,18-18-31,-35 1 15,17-1 1,0 18 0,-17 0-1,18 0 1,-1 0-16,0-18 16,-52 18-1,-36-17 1,35-1 15,1 18-15,35 0-1,-1 0 1,1 0 0,17 0 46,1 0-46,-1 0-16,-17 0 15,-18 18 1,0-1 0,35 1-1,1 17 1,17-17 15,-53 35-15,35-36-1,-17 19 1,35-19 0,-18 36-1,18-35-15,-35 35 16,35-18-1,-35 18 1,17-18 0,18 1-1,0-19 1,-18 18 0,1 1-1,-1 17 1,18-36 15,-18 71-15,18-52-1,-17 70 1,-18-54 0,35 1-1,0 0 1,-18-17-1,18 52 1,-18-18 0,18 1-1,-17-1 1,17 19 0,0-36-1,0 35 1,0 18 15,0-36-15,0 1-1,0-1 1,0 18 0,0-17-1,0 17 1,0-17-1,0-1 1,0 1 0,0-1-1,0 1 1,0 35 0,17-18-1,19 0 16,-36-17-15,35-1 0,-18 1-1,19-1 1,-36-17 0,35 18-1,-17-18 1,-1-18-1,19 0 1,-19 18 0,18 0-1,-17-35 1,17 17 0,-17 18-1,17-18 1,18 1 15,-35-1-15,-1-17-1,19-1 1,-19-17 0,1 18-1,17-1 1,-17-17-1,35 0 1,0 0 0,17 0-1,1 0 1,-36 0 0,36 0-1,-18 0 16,17 0-15,-35 0 0,-17-17-1,17-36 1,1 0 0,-19 18-1,1-18 1,17 17-1,-17-16 1,0-1 0,-1 0-1,36-18 1,-35 1 0,-1 17-1,19-18 16,-19 1-15,1 17 0,0 0-1,-18-18 1,17 18 0,18-17-1,-35 17 1,18 0-1,0-18 1,-18 18 0,17 1-1,-17-19 1,18-35 0,-18 36-1,0-1 1,0 18 15,0-17-15,0-1-1,0 18 1,0-17 0,0-1-1,0-17 1,0 0-1,0-1 1,-18-34 0,1 35-1,-19-18 1,36 0 0,-35 18 15,18 17-31,-19-52 31,1 35-15,17 17-1,1 36 1,-19-36 0,36 36-1,-35-36 1,0 18-1,17 36 1,18-1 0,-17 18-1,-1-17 17,0 17 108</inkml:trace>
  <inkml:trace contextRef="#ctx0" brushRef="#br2" timeOffset="-16865.54">19579 4692 0,'0'-18'203,"0"1"-188,-35-19-15,17 19 16,1-19 0,17 19-16,-18-1 15,0 1 1,1 17 15,-1-36 0,0 36-15,1-17 0,-1 17-1,1 0-15,-1-18 16,0 18-1,-17-18 17,0 18-17,-18 0 1,0 0 0,-35-17-1,52-1-15,-52 18 16,35 0-1,0 0 1,36 0 0,-1 0-1,0 0 1,-17 0 0,-35 35-1,34 1 16,-34-1-15,17 0 0,18 0-1,-1 36 1,1-18 0,35 18-1,-18-1 1,18 1-1,-35 17 1,17 35 0,18-35-1,0 36 1,0-18 0,0-18-1,0 18 16,0 17-15,0-35 0,0 1-1,0-1 1,0-18 0,0 1-1,0 17 1,0-35-1,53 53 1,-35-53 0,0 17-1,-1-17 1,54 106 0,-1-18-1,-17-53 1,-35-17 15,17-1-15,18 19-1,0-36 1,-18 35 0,1-18-1,17-17 1,-1 18-1,1-18 1,-17 0 0,-19-36-1,1 1 1,0 0 0,-1-18-1,18 35 1,-17-35 15,17 0 0,-17 0 1,0 0-17,35 0 1,-18 0-1,0-35 1,0-1 0,-17-17-1,17 18 1,-17 0 0,-18-18-1,18 0 1,-1 0-1,-17 18 17,18-53-17,-18 35 1,0 0-16,0 0 16,0-18-1,0 18 1,0-17-1,0-1 1,0 18 0,0-17-1,0 35 1,0-1 0,0-17-1,0 0 1,0-17 15,0 17-15,0-18-1,0 18 1,0 1 0,0-1-1,0-18 1,0 18-1,0-53 1,0 36 0,0 17-1,0-18 1,0-35 0,0 36-1,0 17 16,35 0-15,-35-17 0,0 34-1,0-17 1,0 18 0,0-18-1,0 18 1,0 0-1,0-1 1,0 1 0,0 0-1,0-1 1,0-16 0,0 34-1,0 0 16,0-17-15,0-18 0,0 18-1,18-18 1,-18-18 0,0 54-1,0-1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10-28T13:45:42.18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20955 7108 0,'0'0'16,"-18"0"-16,-17-17 0,17 17 15,1 0 79,-18 0-47,-18 0-32,-18-18-15,18 18 16,-35 0-16,17-35 16,-123 35-1,-17 0 1,34 0 0,71 0-1,-17 0 1,-18 0-1,-53 0 1,0 0 0,0 0-1,88 0 1,18 0 0,53 0-16,-71 0 15,-18 18 16,-35 34-15,1-52 0,52 0-1,53 18 1,-18 0 0,36-1-1,-53 1 1,-36 17-1,54-17 1,-124 35 0,141-35-1,-18-1 1,1 18 0,-1-17-1,-70 17 16,53 1-15,-18-19 0,36 19-1,-1-19 1,18 1 0,0 17-1,-88 36 1,71-36-1,-19 35 1,19-17 0,-1 53-1,1 0 1,34-53 0,-17 53-1,1-36 16,34-17-15,0 18 0,1 17-1,-19 0 1,36-17 0,0-18-1,0 0 1,0 17-1,0-17 1,0 35 0,0-35-1,0 18 1,0 17 0,18-17-1,0-1 1,17 18 15,0-52-15,0 16-1,18 37 1,-17-54 0,17 35-1,-18-34 1,18-1-1,17 0 1,-17 1 0,35 17-1,54-18 1,52 18 0,-18-18-1,71 36 1,-53-1 15,53-35-15,-18 18-1,-17-35 1,52 35 0,-70-53-1,18 0 1,123 0-1,-52 0 1,157 0 0,-157 0-1,-36 0 1,-53 0 0,-71 0-1,-17 0 1,-88 0 15,17 0-15,0-18-1,36-35 1,17 0 0,-35 18-1,53-71 1,-36 71-1,-17-18 1,0 0 0,-35 18-1,-1-18 1,1 18 0,0-1-1,-18-34 16,17 17-15,1 0 0,0-35-1,-1-18 1,1 0 0,-1 18-1,1 0 1,-18 17-1,18 1 1,-18 17 0,0-18-1,0 1 1,0-1 0,0 1-1,0-36 16,0-35-15,0 88 0,0-18-1,0 18 1,0-17 0,0 34-1,0-17 1,0 18-1,0-18 1,0-17 0,0 17-1,-36-18 1,19-17 0,-1 53-1,18-18 1,-35 18 15,35-1-15,-35-17-1,17 18 1,0 17 0,18-17-1,-35 0 1,17 17 15,18-17-15,-35 17-1,35 1 1,-17 17 15,-1-18-15,0 18-1,1 0 1,-1-18 0,0 1-1,1 17 17,-1 0-17,0 0 1,1 0-1,-36 0 1,0-18 0,18 18-1,-36 0 1,18 0 0,36-18-1</inkml:trace>
  <inkml:trace contextRef="#ctx0" brushRef="#br0" timeOffset="2606.05">20902 7920 0,'18'0'32,"-1"0"-1,1 0-15,0 0-1,-1 0 1,1 18-1,0-1 1,-1 1 0,1 17-1,-1 0 1,19 1-16,-19 34 16,1-17-1,17 18 1,-17-18-1,17 35 1,-35-71 15,0 1-15,18 17 0,-18 1-1,0-1 1,0 0 15,0 0-15,0 1-1,-18-1 1,-17-17 0,17-18 140,18-18-156,-17-17 15,17 17-15,-18 0 16,18 1 0,0-1-1,0 1 1,0-1 0,0 0 15,-18 1-31,18-1 15,0 0 1,0 1 0,0-1-16,-17-35 15,17 35 1,0-17 0,0 18 15,0-1-16,0 0 32,0 1-15,0-1-17,0 0 1,0 1 15,0-19-15,0 19 15,0-1-15,0 1-16,0-36 15,17 35 1,1-35-1,-18 35 17,0 1-17,0-1 1,0 1 0,18-1-1,-18 0 1,17-17-1,-17 17 1,0 1 15,0-1 1,18 18 186,0 0-140,-1 18-31,1-1-15,0 1-1,-1 0 0</inkml:trace>
  <inkml:trace contextRef="#ctx0" brushRef="#br0" timeOffset="12518.42">18327 9278 0,'0'-18'16,"0"1"-1,0-1 32,0 1 31,0-19-62,-18 1 0,1 0-1,17 17-15,0 0 16,-18 18-16,18-17 16,-18-1-1,1 0 1,-1 1 15,18-1-31,-18 1 16,1-1-1,-1 0 17,0 18 124,1 0-156,-1 0 15,-17 0-15,0 0 16,-1 0 0,19 0-16,-1 0 15,0 0 1,1 0 0,-1 0-1,-35 0 1,0 0 15,-17 0-15,34 18-1,19-18 1,-1 0 46,1 18-62,-1-18 16,0 17 15,-17 1-31,17-1 16,-17 1 0,17-18-1,18 18 16,-17-1-31,-1 1 32,1 0-17,17-1 1,-18 1 0,18 0-1,-35-1 1,35 1-1,0 0 1,0 17 0,-18-35-1,0 53 1,18-18 31,-17-35-32,17 18 1,0 17 0,0-17-1,0-1 1,0 1 0,0-1 15,0 1 31,0 0-62,0-1 32,0 1-17,17 0-15,1-1 16,0 1-1,-1 0 1,1-1 0,0 1-1,-1-1 17,1-17-1,-18 18-31,17-18 15,1 18 17,0-18-17,17 17 17,-17-17 14,-1 18-30,1-18 0,17 0 15,-17 0-15,-1 18-1,1-18 1,0 0 15,-1 0 47,19 0-78,-19 0 16,1 0-1,0 0 48,-1 0-47,1 0-1,-1 0-15,1 0 31,0 0-31,-1-18 16,19 18 31,-19 0-16,1-18-15,0 18-1,-1 0 1,1-17 0,0 17-1,34-18 1,-34 0 0,17 1-1,-17 17 1,0-18-1,-1 1 1,1 17 15,-18-18 1,18 0-17,-1 1 1,1-1-1,-18 0 1,0 1 0,0-1-1,17 0 1,-17 1 15,18-1 0,-18 1-15,0-1 0,0 0-16,0 1 31,0-1-15,0 0 46,0 1-31,0-19 1</inkml:trace>
  <inkml:trace contextRef="#ctx0" brushRef="#br0" timeOffset="23518.44">19350 9825 0,'18'0'32,"-18"-18"30,17 1-46,-17-1-1,0 0-15,0-17 16,35 17 0,-17-52-1,-18 17 1,0 18 0,0 17-1,0-17 1,0 17-16,0 0 15,0 1 1,0-1 0,0-17-1,0 17 1,0-17 0,0 17-1,0 1 1,-18-1 15,1-35-15,-1 18-1,1 17 1,-1-17 0,0 35-1,18-18 1,-35 1-1,17-1 1,1 0 0,-36-17-1,0 17 1,35 18 0,-17-17-1,17-1 32,1 18-47,-1-17 16,0 17-1,1 0 1,-1 0 0,-17 0-1,-18 0 1,18 0-1,-1 0 1,19 0 0,-19 0 31,19 0-47,-36 0 15,18 0 1,-1 0 15,19 0-15,-1 0-1,-17 0 1,-1 17 0,1-17-1,18 18 1,-1-1-1,-35 19 1,18-19 0,-1 19-1,19-36 17,-1 35-17,18-17 1,0-1-16,-35 19 31,35-19-15,0 1-1,0 17 1,0-17 0,-18-1-1,18 1-15,0 0 16,0-1-1,0 19 1,0 16 0,0-16-1,0-1 1,0 0 0,36 1 15,-36 16-16,35-16 1,-18-1 0,1 0-1,17-35 1,-35 18 0,36-18-1,17 0 1,17 0-1,18 35 1,18-17 0,-18 0-1,18-18 1,-35 0 0,-18 0-1,-36 0 16,36 0-15,-35 0 0,-1-18-1,1 0 1,-18 1 0,18-1-1,-1 0 63,1 1-46,-18-19-17,18 36 1,-1-17-1,-17-1 1,18 0 0,0 18 15</inkml:trace>
  <inkml:trace contextRef="#ctx0" brushRef="#br0" timeOffset="25597.98">20532 9066 0,'17'-17'125,"-17"-19"-94,-17 36-16,-1-17-15,0 17 16,18-18 0,-35-17-1,17 35 1,-17-18 0,18 1-1,-19-1 1,19 18 15,-1 0-15,0 0-16,-52 0 15,-18 0 1,-18 0 0,35 0-1,18 0 1,36 0 15,-1 0-15,0 0-1,-35 0 1,-17 18 0,35-1-1,35 1-15,-18 0 16,0-1 15,1 1-15,-1-1-1,0 19 1,1 34 0,-1-34-1,1-1 1,17 0 15,0 0-15,0 1-1,0-1 1,0-17-16,0 17 16,0-17-1,0 34 1,0-16-1,0-19 17,0 19-17,0-19 1,17 1 0,1 0-1,-1-1 1,1 1 15,17-1-15,-17 19-1,17-36 1,-17 17 0,35 1-1,-18 0 1,53-18-1,36 35 1,-1-17 0,-35-18-1,-35 0 1,-17 0-16,17 0 16,-1-18-1,1-17 1,0-1 15,-17-17-15,-1 1-1,-17 16 1,-1 1 0,-17 0-1,18-18 1,-18-18-1,0 1 1,0-1 0,0 54-1,0-19 1,0 19 0,0-1 124</inkml:trace>
  <inkml:trace contextRef="#ctx0" brushRef="#br0" timeOffset="33198.33">17092 12400 0,'18'-17'78,"-1"-1"-31,-17 0-31,0 1-1,0-19-15,0 19 16,0-19-16,0 1 15,0-18 1,-17 0 0,-1 18-1,0 0 1,1 35 15,17-18-15,-18 0 15,18 1-15,-17 17-1,-1 0 1,0-18 0,18 1-1,-35-1 1,17 18 46,1-18-62,-1 18 16,0 0 46,1 0-46,-1 0 0,1 0-1,-1 0 1,0 0 0,-17 0-1,17 0 1,-17 0-1,0 0 1,17 0 0,-35 0-1,18 18 1,-18 17 0,0-35-1,18 18 1,17-1-1,1 1 1,-19 0 15,19 17 1,-1-17-17,18 17 1,-18-17-1,18 17 1,-35 0 0,17 18-1,1-18 1,17-17 0,0 17-1,-18-17 1,18 35 15,-17-36-15,17 1-1,0 0 1,0 17 0,0-17-1,0 17 1,-18-17-1,18 17 1,0-18-16,0 19 16,0-19-1,0 19 1,0-19 0,0 36-1,0-18 32,0 18-31,0-35-1,0 17 1,0 18 0,0-17-1,0-1 1,0-18-16,0 19 15,0-19 1,0 19 0,0-19-1,0 19 1,0-1 0,0 0-1,18 18 16,-18-35-15,17 17 0,-17 0-1,18-17 1,-1 35 0,1-18-1,0-17 1,17 17-1,-17 0 1,-18-17 0,17 0-1,19 34 1,-19-16 15,1-36-15,-18 17-1,35-17 17,-17 0-17,-18 18 1,35 0 0,-35-1 15,18-17-31,-1 0 31,-17 18-15,36-18-1,-19 0 1,18 0 46,-17 0-30,0 0-1,-1 0-31,19-18 16,-36 1-1,17 17 1,1-36-1,17 19 1,-35-1-16,18 0 16,0-17-1,-1 0 1,1 0 0,-18 17-1,35-17 16,-17 17-15,-18-35 0,17 18-1,-17 17 1,0-35 0,0 18-1,0 17-15,36-35 16,-36 18-1,0 0 1,0-18 0,35 0-1,-17-17 1,-1 34 0,-17-34-1,0 34 16,18 1-15,-1 0 0,1 0-1,-18-36 1,0 53 0,18 18-1,-18-35 1,0 17 15,0 1-15,0-1-1,0-17 1,17 0 0,-17-1-1,0 19 1,18-1 15,-18-17-15,0 0-1,0 17 1</inkml:trace>
  <inkml:trace contextRef="#ctx0" brushRef="#br0" timeOffset="38962.67">15593 12506 0,'-18'-18'360,"18"1"-329,0-19 0,0 19 0,0-18-15,0 17 0,0-17 31,0 17-32,0-17 16,-17 35-31,17-18 32,0-17 15,-18 17-16,18-17 0,-18 17-15,18 1 46,0-1-31,-17 0-15,-1 1 0,0 17 234,18-18-235,-35 0 1,35 1 0,-18 17-1,1 0-15,-1-18 16,0 0 15,1 18 16,-1 0-31,1 0 124,-1 0-93,0 0 0,1 0-16,-1 18-31,0-18 16,1 18-1,-1-18 1,18 17 0,-18-17-1,18 18 1,-35-18 15,18 0-15,-1 35 15,-17-17-15,-1 0-1,19-18 1,-1 17 0,0-17-1,-17 18 1,35-1-1,-17-17 1,-1 18 0,0 0 15,18-1-31,-17-17 16,-1 18-1,18 0 16,-35-1-15,17 1 0,0 0-1,18 17 1,-17-35 0,-1 35-1,18-17 1,0 17-1,-18-35 1,18 35 0,0-17-1,-17 35 1,-1-18 0,18 0-1,0 18 1,0 0 15,0 0-15,0-18-1,0 1 1,0-1-16,0 0 16,0 18-1,0-35 1,0 17-1,0 18 1,0 0 0,0 0-1,0-18 1,0-17 0,0-1-1,0 19 1,0-19 15,0 19-15,18-1-1,-1 0 1,-17 0 15,18 18-15,0-35-1,-1 35 1,1-35 0,0 17-1,-1-17 1,1 17 0,0 0-1,17 0 1,-17 1 15,-1-36-15,-17 17-1,35 36 1,-17-35 0,17 17-1,-35-17 1,18-18-1,0 17 1,-1 1 0,19-18 15,-19 0 0,1 18-15,-1-18-16,1 0 31,0 0-15,-1 0-1,1 0 1,0 0 31,-1 0-32,1 0 32,17 0-47,-17 0 16,-1-36 0,19 19-1,-36-19 1,17 1-1,1 0 17,0 17-17,-18 1-15,17-19 16,-17-17 0,0 1-1,0-19 1,0 36-1,0-1 1,0-17 0,0 36-1,0-18 1,0-1 0,18 1-1,-18 0 1,0-18 15,18 35-15,-18-17-1,0 17 1,0-17 0,0 17-1,0 1 1,17-19-1,-17 1 1,0 0 0,18 17-1,-18-17 1,18 0 0,-1-1-1,-17 19 16,0-1-15,0 0 0,0 1-1,18-1 1,-18 1 15,17-1-15,-17 18-16,0-159 219</inkml:trace>
  <inkml:trace contextRef="#ctx0" brushRef="#br0" timeOffset="67326.72">2046 17868 0</inkml:trace>
  <inkml:trace contextRef="#ctx0" brushRef="#br1" timeOffset="77488.42">14393 12277 0,'18'0'94,"-18"-36"-16,0 19-78,0-19 16,-18 19-16,18-18 16,-17-1-1,-19 1 1,-16 0-1,-1 17 1,-53-17 0,-18 0-1,54 17 1,-54 0 0,1 18-1,-1 0 1,71 0-1,18 0 1,-18 0 0,36 0-1,-19 36 1,1-1 0,0 0-1,-18 36 1,18-1-1,-18 18 1,53-35 0,-18 18-1,18-18 1,0 0 0,0 17-1,0-34 16,0 34-15,0-17 0,0 18-1,0-19 1,0-16 0,0 34-1,0-34 1,0-1-1,0 18 1,0 53 0,0-36-1,18 1 1,-1-1 0,1-17-1,17 18 1,-17-18 31,-1-36-32,19 19 1,-1-1 0,-17-17-1,52 52 1,-35-52 15,-17-1-31,17 19 16,1-1-1,-1-17 1,0-18 0,1 35-1,-19-18 1,18 1 15,-17 0-15,17-1-1,-17-17 1,17 18 0,1 0-1,-19-1 1,1-17-1,-1 0 1,1 18 0,0-18-1,-1 0 1,1 0 0,0 0-1,-1 0 1,19 0 15,-19 0-15,1 0 15,-1 0-31,19-18 16,-19 1 15,1-1-16,0 0 1,17 1 0,-17-19-1,-18 19 1,35-18 0,-17-1-1,-18 1 1,17 0 15,1 17-15,17-35-1,-35 36 1,0-1 0,35-17-1,-35-1 16,0 19-15,0-19 0,0 19 15,18-19 0,-18 19-31,0-18 16,0 17 15,0-17-15,0 17-1,0-17 1,0-18 0,0 35-1,0-17 1,0 17-1,0-17 1,0 0 0,18-36-1,-18 36 1,0 0 0,17-18-1,1 35 1,-18-35 15,0 18-15,0 17-1,0-17 1,0 17 0,0-17-1,0 17 1,0 1-1,0-19 1,0 19 0,0-18-1,0 17 1,0 0 0,0 1-1,0-1 1,0 0-1,0 1 17,0-19-17,0 19 1,0-18 0,0 17-1,0 0 1,0 1-1,0-19 1,0 19 0,0-1-1,0 0 1,0 1 15,0-1-15,-18 0 31</inkml:trace>
  <inkml:trace contextRef="#ctx0" brushRef="#br1" timeOffset="107822.04">21096 10548 0,'-18'-18'109,"18"1"-93,-17-18-16,-1 17 15,18 0 1,0 1-16,-35-54 16,35 36-1,-18-18 1,1 18 15,-1 17-15,0 0-1,-17 1 79,17 17-63,1 0-31,-1 0 16,1 0 0,-1 0-1,0 0-15,1 0 16,-36 0 15,17 0-31,-34 17 16,35-17-1,17 0 1,-17 18 15,17 0 0,0-1-15,1-17-16,17 18 16,-18-1-1,0 1 1,1 0 0,-1 17-1,18-17 1,-17 17-1,-1 0 17,18-17-17,0 0 1,0 17 0,0-18-1,0 19 1,0 17-1,0-18 1,0-17 0,0 17-16,0-18 15,0 1 1,18 17 0,-1 1 15,1-19 0,-1 1-15,1 0-1,0-1 17,-1 1-17,19 17 1,-19-35-1,1 0 17,0 18-32,17-18 15,0 0 1,0 35 0,-17-35 15,0 0-31,-1 0 94,1 0-94,0 0 15,-1 0 32,1 0 0,0 0-16,-1-18-15,1 18 15,-1-17-15,1-1-1,0 0 1,-18 1 0,17-1-1,-17-17 1,18 17-1,0 1 17,-18-1-1,0 0-15,0 1 15,0-1 0,0 0-15,0 1 15,0-1-15,0-17-1,0-36 1,0 18-1,17 18 1,-17 0 0,0 17-1,0-17 1,0 17 15,0 1-15,18-1-1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D3E44-EEDF-4E55-8641-DCA258F63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FCBC93-40EF-4B89-9E5A-E3F410670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C01E4-E3FA-4C8D-8A11-13EBEF3B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3EA2F1-AC3B-46F6-BC50-301907CA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15088-F618-4BE1-95AD-D3197C36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A573-F8B2-4695-90FF-3FF92E96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5BE5C6-910A-4FEF-8671-3115942D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1F9D99-1134-42CF-AB47-A4957EB2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57AB5C-2EE0-4A57-95C6-AD686DAC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69DDF-1BC5-4E9F-9815-8011F813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6012CD-A22F-4B1F-8ED6-39F8BED0E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E0DB1B-9712-4DB9-BE99-0E55321AD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132C12-CD44-4C46-B8AD-1046759C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1C063E-455C-466E-AB07-0B923F1A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4C21A-EA17-4F26-8CB7-318CEE6A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D22FC-A63A-4240-ABB8-EA2FA177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4C8B4-FC24-48E8-A8FB-4BE8AE74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678A23-0CE6-42CD-9F94-A5C373FB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C8FD2B-3BCF-4411-9FD5-B4AEC224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A5FFB-6698-4B5D-93EE-6C76AF51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2F4B-46B0-4B7F-A744-ADB14812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436C5C-AADB-46CB-9672-D66652B0D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B2084E-0EA8-4B8C-A23A-AECA254D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EC979-B9E1-4C62-832A-DC90F66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A30337-7C3D-4E6C-AAFB-1A8B00B2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04AE2-7AC6-4F27-8F14-401AC6D5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66386-90CA-412A-98DA-50074DD5E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0EF7C4-6B37-4639-A6FC-65A9FE361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423E62-76E1-4A52-8147-7B84356C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DED582-6C74-434D-BE23-49E50B9C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8E780C-211B-465A-8FA2-21EAC73F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E0A3-77A1-472E-A172-AF608F35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084E18-B5E3-46F3-A6D2-1ED30138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899FBD-7C96-4339-9281-E95D67805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E2A976-4D29-483D-8D2A-4B5C759E8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BDA384-23BD-4CCE-A8D4-D8454942E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8A7B98-6821-4A50-A302-4334EDAE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1D4874-CB56-48BC-9A2C-D3D4E963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2FF3C4-FCC9-40F5-9085-3D43E60A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445DC-180D-46AD-B703-B26414C2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4222CC-912D-4C3D-A51A-467E0ECF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4E9CA7-6509-4368-9C73-28B00153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AD74086-32B6-4968-BD17-A8EF26CD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FD9A75-C0F2-4A5C-AF4B-7A1D8C9E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160850-DA52-4AE9-BA6B-26950B3B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890272-2708-4BE8-B339-812212CE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B7C93-926B-4025-9481-F31FE694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3D81E9-C9F6-4BCD-BC84-EA6C18D47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52544D-F8D8-456A-B8C0-C3484A6B4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1FF94D-AFAF-4608-A5A5-FE5DC3E4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9AE533-68CF-4DC4-8303-156BC62B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077A10-8608-409A-ACF1-401C79AC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AE3FF-79D6-4368-84B9-46ED1834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9889C8-BC65-4F3D-9906-9765BD2DE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929CB5-A37E-41AB-A8B9-5A7BEFA29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B7E39E-DD5D-40C1-B2E9-93D4405E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0C4647-BA72-47D6-AE76-912AB55E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A5DD0C-9DA6-4030-B53B-36A78D38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42D698-2475-4130-A3BD-84B84349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618A68-D65A-44A4-ACFB-2F9D607C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73EB2-0B14-4BDE-901F-B54625FB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0CC1-8837-4A65-98CF-3FC7971F9F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7E6044-965C-4AC7-8F16-E08954400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7443EF-8214-4E39-A1F2-C1725E1A1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3FE2-2455-4F09-8536-CD1AF8A38D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 com confiança média">
            <a:extLst>
              <a:ext uri="{FF2B5EF4-FFF2-40B4-BE49-F238E27FC236}">
                <a16:creationId xmlns:a16="http://schemas.microsoft.com/office/drawing/2014/main" id="{CEDF7F3B-97ED-4C55-AD70-57257578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4488" r="231" b="2313"/>
          <a:stretch/>
        </p:blipFill>
        <p:spPr>
          <a:xfrm>
            <a:off x="2863471" y="307910"/>
            <a:ext cx="5047861" cy="6391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4DEEFE66-2C36-4DE4-BE2C-18994FB03594}"/>
                  </a:ext>
                </a:extLst>
              </p14:cNvPr>
              <p14:cNvContentPartPr/>
              <p14:nvPr/>
            </p14:nvContentPartPr>
            <p14:xfrm>
              <a:off x="692280" y="1530360"/>
              <a:ext cx="6363000" cy="50040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4DEEFE66-2C36-4DE4-BE2C-18994FB035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1521000"/>
                <a:ext cx="6381720" cy="50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32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E25B415F-B9E8-4AD2-8F97-87976523B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/>
          <a:stretch/>
        </p:blipFill>
        <p:spPr>
          <a:xfrm>
            <a:off x="2185951" y="552449"/>
            <a:ext cx="4757774" cy="5936982"/>
          </a:xfrm>
        </p:spPr>
      </p:pic>
    </p:spTree>
    <p:extLst>
      <p:ext uri="{BB962C8B-B14F-4D97-AF65-F5344CB8AC3E}">
        <p14:creationId xmlns:p14="http://schemas.microsoft.com/office/powerpoint/2010/main" val="175588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 descr="Uma imagem contendo Texto&#10;&#10;Descrição gerada automaticamente">
            <a:extLst>
              <a:ext uri="{FF2B5EF4-FFF2-40B4-BE49-F238E27FC236}">
                <a16:creationId xmlns:a16="http://schemas.microsoft.com/office/drawing/2014/main" id="{CE6FFE64-9BEA-47CC-8591-1603C9C8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6" y="643467"/>
            <a:ext cx="4303647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697B338B-9513-4089-AC47-C3DE40176021}"/>
                  </a:ext>
                </a:extLst>
              </p14:cNvPr>
              <p14:cNvContentPartPr/>
              <p14:nvPr/>
            </p14:nvContentPartPr>
            <p14:xfrm>
              <a:off x="736560" y="2533680"/>
              <a:ext cx="7023600" cy="38991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697B338B-9513-4089-AC47-C3DE401760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00" y="2524320"/>
                <a:ext cx="7042320" cy="39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369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Arantes</dc:creator>
  <cp:lastModifiedBy>Vera Arantes</cp:lastModifiedBy>
  <cp:revision>2</cp:revision>
  <dcterms:created xsi:type="dcterms:W3CDTF">2021-10-28T12:59:50Z</dcterms:created>
  <dcterms:modified xsi:type="dcterms:W3CDTF">2021-10-28T22:09:30Z</dcterms:modified>
</cp:coreProperties>
</file>