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85" r:id="rId3"/>
    <p:sldId id="287" r:id="rId4"/>
    <p:sldId id="293" r:id="rId5"/>
    <p:sldId id="294" r:id="rId6"/>
    <p:sldId id="300" r:id="rId7"/>
    <p:sldId id="295" r:id="rId8"/>
    <p:sldId id="284" r:id="rId9"/>
    <p:sldId id="297" r:id="rId10"/>
    <p:sldId id="299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B356B-4996-40D9-8B2D-AC74BE995940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93FA8-91C6-4E05-95F7-80155D5669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01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42658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E1B2D4D-5355-4815-A74D-2B664F2FCC3E}" type="datetimeFigureOut">
              <a:rPr lang="pt-BR" smtClean="0"/>
              <a:t>26/02/2019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865872-F379-4C66-8754-E3C2578174C1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 smtClean="0">
                <a:solidFill>
                  <a:schemeClr val="tx1"/>
                </a:solidFill>
              </a:rPr>
              <a:t>Cristina Marques</a:t>
            </a:r>
          </a:p>
          <a:p>
            <a:pPr algn="r"/>
            <a:r>
              <a:rPr lang="pt-BR" dirty="0" smtClean="0">
                <a:solidFill>
                  <a:schemeClr val="tx1"/>
                </a:solidFill>
              </a:rPr>
              <a:t>Adriane </a:t>
            </a:r>
            <a:r>
              <a:rPr lang="pt-BR" dirty="0" err="1" smtClean="0">
                <a:solidFill>
                  <a:schemeClr val="tx1"/>
                </a:solidFill>
              </a:rPr>
              <a:t>medeiros</a:t>
            </a:r>
            <a:endParaRPr lang="pt-BR" dirty="0" smtClean="0">
              <a:solidFill>
                <a:schemeClr val="tx1"/>
              </a:solidFill>
            </a:endParaRPr>
          </a:p>
          <a:p>
            <a:pPr algn="r"/>
            <a:r>
              <a:rPr lang="pt-BR" dirty="0" smtClean="0">
                <a:solidFill>
                  <a:schemeClr val="tx1"/>
                </a:solidFill>
              </a:rPr>
              <a:t>FSP/2019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Proteção à Saúde e Vigilância Sanitária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dirty="0" err="1" smtClean="0"/>
              <a:t>Vigilância</a:t>
            </a:r>
            <a:r>
              <a:rPr lang="en-GB" sz="3200" dirty="0" smtClean="0"/>
              <a:t> </a:t>
            </a:r>
            <a:r>
              <a:rPr lang="en-GB" sz="3200" dirty="0" err="1" smtClean="0"/>
              <a:t>Sanitária</a:t>
            </a:r>
            <a:r>
              <a:rPr lang="en-GB" sz="3200" dirty="0" smtClean="0"/>
              <a:t> – </a:t>
            </a:r>
            <a:r>
              <a:rPr lang="en-GB" sz="3200" dirty="0" err="1" smtClean="0"/>
              <a:t>política</a:t>
            </a:r>
            <a:r>
              <a:rPr lang="en-GB" sz="3200" dirty="0" smtClean="0"/>
              <a:t> </a:t>
            </a:r>
            <a:r>
              <a:rPr lang="en-GB" sz="3200" dirty="0" err="1" smtClean="0"/>
              <a:t>pública</a:t>
            </a:r>
            <a:r>
              <a:rPr lang="en-GB" sz="3200" dirty="0" smtClean="0"/>
              <a:t> de </a:t>
            </a:r>
            <a:r>
              <a:rPr lang="en-GB" sz="3200" dirty="0" err="1" smtClean="0"/>
              <a:t>proteção</a:t>
            </a:r>
            <a:endParaRPr lang="en-GB" sz="3200" dirty="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pt-BR" sz="2000" smtClean="0"/>
              <a:t>Conceito de VISA – Conjunto de ações capaz de eliminar, diminuir ou prevenir riscos à saúde e de intervir nos problemas sanitários decorrentes do meio ambiente, da produção e circulação de bens e da prestação de serviços de interesse da saúde; abrangendo: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pt-BR" sz="2000" smtClean="0"/>
              <a:t>I- o controle de bens de consumo que, direta ou indiretamente, se relacionem com a saúde, compreendidas todas as etapas e processos, da produção ao consumo: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pt-BR" sz="2000" smtClean="0"/>
              <a:t>II – controle da prestação de serviços que se relçacionam direta ou indiretamente à saúde (Lei 8080/90. Art 6o, par. 1o)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pt-BR" sz="2000" smtClean="0"/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pt-BR" sz="2000" smtClean="0"/>
              <a:t>(A Lei 8.080-1990 é o arcabouço  jurídico sanitário que pretende dar conformação a implementação do SUS)</a:t>
            </a:r>
          </a:p>
        </p:txBody>
      </p:sp>
    </p:spTree>
    <p:extLst>
      <p:ext uri="{BB962C8B-B14F-4D97-AF65-F5344CB8AC3E}">
        <p14:creationId xmlns:p14="http://schemas.microsoft.com/office/powerpoint/2010/main" val="97388604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mudou?</a:t>
            </a:r>
            <a:endParaRPr lang="pt-BR" dirty="0"/>
          </a:p>
        </p:txBody>
      </p:sp>
      <p:pic>
        <p:nvPicPr>
          <p:cNvPr id="1026" name="Picture 2" descr="C:\Users\User\Pictures\alimentação 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352839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alimentação 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73016"/>
            <a:ext cx="3935338" cy="273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Pictures\indústria de alimentos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340768"/>
            <a:ext cx="2712851" cy="193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Pictures\indústria de alimento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860" y="194016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00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mudou?</a:t>
            </a:r>
            <a:endParaRPr lang="pt-BR" dirty="0"/>
          </a:p>
        </p:txBody>
      </p:sp>
      <p:pic>
        <p:nvPicPr>
          <p:cNvPr id="2050" name="Picture 2" descr="C:\Users\User\Pictures\frmácia antiga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07493"/>
            <a:ext cx="3528392" cy="25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Pictures\upropaganda antiga de m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205" y="3573016"/>
            <a:ext cx="3905805" cy="266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Pictures\indústria de me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878" y="1315617"/>
            <a:ext cx="4129870" cy="23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Pictures\pop medicad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6450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25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causou?</a:t>
            </a:r>
            <a:endParaRPr lang="pt-BR" dirty="0"/>
          </a:p>
        </p:txBody>
      </p:sp>
      <p:pic>
        <p:nvPicPr>
          <p:cNvPr id="3074" name="Picture 2" descr="C:\Users\User\Pictures\nosso futur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3"/>
            <a:ext cx="2736303" cy="29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Pictures\catástrofes natura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40359"/>
            <a:ext cx="2476500" cy="243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Pictures\emergências internacionai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8840"/>
            <a:ext cx="2880320" cy="224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39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Como enfrentamos e recriamos?</a:t>
            </a:r>
            <a:endParaRPr lang="pt-BR" dirty="0"/>
          </a:p>
        </p:txBody>
      </p:sp>
      <p:pic>
        <p:nvPicPr>
          <p:cNvPr id="4098" name="Picture 2" descr="C:\Users\User\Pictures\mosquitos trangênicos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492896"/>
            <a:ext cx="352839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Pictures\tecnologia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84784"/>
            <a:ext cx="246697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Pictures\tecnologia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73016"/>
            <a:ext cx="2808312" cy="207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253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88840"/>
            <a:ext cx="5286322" cy="3528392"/>
          </a:xfrm>
        </p:spPr>
      </p:pic>
    </p:spTree>
    <p:extLst>
      <p:ext uri="{BB962C8B-B14F-4D97-AF65-F5344CB8AC3E}">
        <p14:creationId xmlns:p14="http://schemas.microsoft.com/office/powerpoint/2010/main" val="390412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</a:t>
            </a:r>
            <a:r>
              <a:rPr lang="pt-BR" dirty="0"/>
              <a:t>territórios são expressões complexas da sociedade contemporânea, onde os riscos são produzidos, distribuídos e percebidos de forma igualmente complexa e diversa. Na construção de intervenções destinadas a proteger a saúde, </a:t>
            </a:r>
            <a:r>
              <a:rPr lang="pt-BR" dirty="0" smtClean="0"/>
              <a:t>a vigilância sanitária ocupa </a:t>
            </a:r>
            <a:r>
              <a:rPr lang="pt-BR" dirty="0"/>
              <a:t>um lugar importante na interface com outras políticas de promoção e prevenção. </a:t>
            </a:r>
          </a:p>
        </p:txBody>
      </p:sp>
    </p:spTree>
    <p:extLst>
      <p:ext uri="{BB962C8B-B14F-4D97-AF65-F5344CB8AC3E}">
        <p14:creationId xmlns:p14="http://schemas.microsoft.com/office/powerpoint/2010/main" val="976331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Proteção à Saúde e Vigilâncias</a:t>
            </a:r>
          </a:p>
          <a:p>
            <a:pPr algn="just"/>
            <a:r>
              <a:rPr lang="pt-BR" dirty="0"/>
              <a:t>As vigilâncias conformam estratégias operacionais que recortam o campo da saúde pública para realizar a função do estado de proteção sanitária. </a:t>
            </a:r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complexidade da sociedade contemporânea singulariza tanto o conhecimento das novas tecnologias que são incluídas nas práticas da atenção à saúde, e sua crítica, como aquele necessário para a percepção da dinâmica social, política e </a:t>
            </a:r>
            <a:r>
              <a:rPr lang="pt-BR" dirty="0" smtClean="0"/>
              <a:t>cultural.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718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3584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lnSpc>
                <a:spcPct val="95000"/>
              </a:lnSpc>
            </a:pPr>
            <a:r>
              <a:rPr lang="en-GB" altLang="pt-BR" sz="2800" b="1" smtClean="0"/>
              <a:t>Proteção social</a:t>
            </a:r>
            <a:r>
              <a:rPr lang="en-GB" altLang="pt-BR" sz="2800" smtClean="0"/>
              <a:t> : Consiste na ação coletiva de proteger indivíduos contra riscos inerentes à vida humana e/ou assistir necessidades geradas em diferentes momentos históricos e relacionadas com múltiplas situações de dependência.</a:t>
            </a:r>
          </a:p>
          <a:p>
            <a:pPr algn="just" eaLnBrk="1" hangingPunct="1"/>
            <a:r>
              <a:rPr lang="en-GB" altLang="pt-BR" sz="2800" smtClean="0"/>
              <a:t>Os sistemas de proteção têm origem na necessidade imperativa de neutralizar ou reduzir o impacto de determinados riscos sobre o indivíduo e a sociedade. (Viana e Levcovitz, 2005)</a:t>
            </a:r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286037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411</TotalTime>
  <Words>327</Words>
  <Application>Microsoft Office PowerPoint</Application>
  <PresentationFormat>Apresentação na tela (4:3)</PresentationFormat>
  <Paragraphs>21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Cívico</vt:lpstr>
      <vt:lpstr>Proteção à Saúde e Vigilância Sanitária</vt:lpstr>
      <vt:lpstr>O que mudou?</vt:lpstr>
      <vt:lpstr>Como mudou?</vt:lpstr>
      <vt:lpstr>O que causou?</vt:lpstr>
      <vt:lpstr>Como enfrentamos e recriamos?</vt:lpstr>
      <vt:lpstr>Apresentação do PowerPoint</vt:lpstr>
      <vt:lpstr>Apresentação do PowerPoint</vt:lpstr>
      <vt:lpstr>Apresentação do PowerPoint</vt:lpstr>
      <vt:lpstr>Apresentação do PowerPoint</vt:lpstr>
      <vt:lpstr>Vigilância Sanitária – política pública de proteção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Risco e Território Vigilância Sanitária</dc:title>
  <dc:creator>Cristina</dc:creator>
  <cp:lastModifiedBy>Sala Borges Vieira</cp:lastModifiedBy>
  <cp:revision>27</cp:revision>
  <dcterms:created xsi:type="dcterms:W3CDTF">2009-10-05T23:14:02Z</dcterms:created>
  <dcterms:modified xsi:type="dcterms:W3CDTF">2019-02-26T18:00:46Z</dcterms:modified>
</cp:coreProperties>
</file>