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D35E7-3129-4A80-AD70-013F3A668379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F7BFC-0EA0-4FAD-AF2C-354717D89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110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89B8-A5C9-46BB-A24F-A926ACED25F6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1637808-8A64-4B85-A577-A66414A17930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41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89B8-A5C9-46BB-A24F-A926ACED25F6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7808-8A64-4B85-A577-A66414A17930}" type="slidenum">
              <a:rPr lang="pt-BR" smtClean="0"/>
              <a:t>‹nº›</a:t>
            </a:fld>
            <a:endParaRPr lang="pt-B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582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89B8-A5C9-46BB-A24F-A926ACED25F6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7808-8A64-4B85-A577-A66414A17930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331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89B8-A5C9-46BB-A24F-A926ACED25F6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7808-8A64-4B85-A577-A66414A17930}" type="slidenum">
              <a:rPr lang="pt-BR" smtClean="0"/>
              <a:t>‹nº›</a:t>
            </a:fld>
            <a:endParaRPr lang="pt-B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94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89B8-A5C9-46BB-A24F-A926ACED25F6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7808-8A64-4B85-A577-A66414A17930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287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89B8-A5C9-46BB-A24F-A926ACED25F6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7808-8A64-4B85-A577-A66414A17930}" type="slidenum">
              <a:rPr lang="pt-BR" smtClean="0"/>
              <a:t>‹nº›</a:t>
            </a:fld>
            <a:endParaRPr lang="pt-B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563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89B8-A5C9-46BB-A24F-A926ACED25F6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7808-8A64-4B85-A577-A66414A17930}" type="slidenum">
              <a:rPr lang="pt-BR" smtClean="0"/>
              <a:t>‹nº›</a:t>
            </a:fld>
            <a:endParaRPr lang="pt-B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42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89B8-A5C9-46BB-A24F-A926ACED25F6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7808-8A64-4B85-A577-A66414A17930}" type="slidenum">
              <a:rPr lang="pt-BR" smtClean="0"/>
              <a:t>‹nº›</a:t>
            </a:fld>
            <a:endParaRPr lang="pt-B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1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89B8-A5C9-46BB-A24F-A926ACED25F6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7808-8A64-4B85-A577-A66414A179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62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89B8-A5C9-46BB-A24F-A926ACED25F6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7808-8A64-4B85-A577-A66414A17930}" type="slidenum">
              <a:rPr lang="pt-BR" smtClean="0"/>
              <a:t>‹nº›</a:t>
            </a:fld>
            <a:endParaRPr lang="pt-B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133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4A789B8-A5C9-46BB-A24F-A926ACED25F6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7808-8A64-4B85-A577-A66414A17930}" type="slidenum">
              <a:rPr lang="pt-BR" smtClean="0"/>
              <a:t>‹nº›</a:t>
            </a:fld>
            <a:endParaRPr lang="pt-B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16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789B8-A5C9-46BB-A24F-A926ACED25F6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1637808-8A64-4B85-A577-A66414A17930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16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4EC276C-9507-4BBF-8E21-8EA3376A3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/>
              <a:t>Comunicação através da crise do coronavírus</a:t>
            </a:r>
            <a:br>
              <a:rPr lang="pt-BR" dirty="0"/>
            </a:b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1EE2680-BDA4-4B1F-B4A8-EC43703AE08B}"/>
              </a:ext>
            </a:extLst>
          </p:cNvPr>
          <p:cNvSpPr txBox="1"/>
          <p:nvPr/>
        </p:nvSpPr>
        <p:spPr>
          <a:xfrm>
            <a:off x="4982817" y="5030752"/>
            <a:ext cx="2226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Paul A. </a:t>
            </a:r>
            <a:r>
              <a:rPr lang="en-US" dirty="0" err="1"/>
              <a:t>Argenti</a:t>
            </a:r>
            <a:r>
              <a:rPr lang="en-US" dirty="0"/>
              <a:t> MARCH 13, 2020 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E06396A-C83C-400F-A91F-3AE453A58189}"/>
              </a:ext>
            </a:extLst>
          </p:cNvPr>
          <p:cNvSpPr txBox="1"/>
          <p:nvPr/>
        </p:nvSpPr>
        <p:spPr>
          <a:xfrm>
            <a:off x="3481402" y="2319130"/>
            <a:ext cx="5543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+mj-lt"/>
                <a:cs typeface="Arial" panose="020B0604020202020204" pitchFamily="34" charset="0"/>
              </a:rPr>
              <a:t>PRO3432 – Organização do Trabalho na Produção</a:t>
            </a:r>
          </a:p>
          <a:p>
            <a:pPr algn="ctr"/>
            <a:r>
              <a:rPr lang="pt-BR" sz="2400" dirty="0">
                <a:latin typeface="+mj-lt"/>
                <a:cs typeface="Arial" panose="020B0604020202020204" pitchFamily="34" charset="0"/>
              </a:rPr>
              <a:t>Prof. Dr. Mário Sérgio Salerno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0CAA3369-8086-4F9A-B7EB-F254E38385B3}"/>
              </a:ext>
            </a:extLst>
          </p:cNvPr>
          <p:cNvSpPr txBox="1"/>
          <p:nvPr/>
        </p:nvSpPr>
        <p:spPr>
          <a:xfrm>
            <a:off x="2085407" y="4187687"/>
            <a:ext cx="8335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Flavio Kiyoshi Yamamoto - 9269201</a:t>
            </a:r>
          </a:p>
        </p:txBody>
      </p:sp>
    </p:spTree>
    <p:extLst>
      <p:ext uri="{BB962C8B-B14F-4D97-AF65-F5344CB8AC3E}">
        <p14:creationId xmlns:p14="http://schemas.microsoft.com/office/powerpoint/2010/main" val="1283596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A2198A-D26F-4F41-A84E-E9E5FE3C3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agir em situações de movimento rápido e incerto?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6064C16-D639-481F-858D-D72658309D70}"/>
              </a:ext>
            </a:extLst>
          </p:cNvPr>
          <p:cNvSpPr txBox="1"/>
          <p:nvPr/>
        </p:nvSpPr>
        <p:spPr>
          <a:xfrm>
            <a:off x="1451579" y="1853754"/>
            <a:ext cx="89584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Comunicar-se com antecedência e frequência</a:t>
            </a:r>
          </a:p>
          <a:p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Ser honesto e aberto para manter a credibilidade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Abordar a situação com empatia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Ser transparente</a:t>
            </a:r>
          </a:p>
        </p:txBody>
      </p:sp>
    </p:spTree>
    <p:extLst>
      <p:ext uri="{BB962C8B-B14F-4D97-AF65-F5344CB8AC3E}">
        <p14:creationId xmlns:p14="http://schemas.microsoft.com/office/powerpoint/2010/main" val="3993331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007290-BF42-4C21-990F-0C6EAB198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Etapas da comunicação</a:t>
            </a:r>
            <a:br>
              <a:rPr lang="pt-BR" dirty="0"/>
            </a:br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A5B6C01-6173-48B8-A646-7F931D3C4F96}"/>
              </a:ext>
            </a:extLst>
          </p:cNvPr>
          <p:cNvSpPr txBox="1"/>
          <p:nvPr/>
        </p:nvSpPr>
        <p:spPr>
          <a:xfrm>
            <a:off x="1451579" y="1853754"/>
            <a:ext cx="862007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pt-BR" sz="2000" dirty="0"/>
              <a:t>Criar uma equipe para comunicação centralizada</a:t>
            </a:r>
          </a:p>
          <a:p>
            <a:pPr marL="342900" indent="-342900">
              <a:buAutoNum type="arabicParenR"/>
            </a:pPr>
            <a:endParaRPr lang="pt-BR" sz="2000" dirty="0"/>
          </a:p>
          <a:p>
            <a:pPr marL="342900" indent="-342900">
              <a:buAutoNum type="arabicParenR"/>
            </a:pPr>
            <a:r>
              <a:rPr lang="pt-BR" sz="2000" dirty="0"/>
              <a:t>Comunicar-se com os funcionários</a:t>
            </a:r>
          </a:p>
          <a:p>
            <a:pPr marL="342900" indent="-342900">
              <a:buAutoNum type="arabicParenR"/>
            </a:pPr>
            <a:endParaRPr lang="pt-BR" sz="2000" dirty="0"/>
          </a:p>
          <a:p>
            <a:pPr marL="342900" indent="-342900">
              <a:buAutoNum type="arabicParenR"/>
            </a:pPr>
            <a:r>
              <a:rPr lang="pt-BR" sz="2000" dirty="0"/>
              <a:t>Comunicar-se regularmente com os clientes</a:t>
            </a:r>
          </a:p>
          <a:p>
            <a:pPr marL="342900" indent="-342900">
              <a:buAutoNum type="arabicParenR"/>
            </a:pPr>
            <a:endParaRPr lang="pt-BR" sz="2000" dirty="0"/>
          </a:p>
          <a:p>
            <a:pPr marL="342900" indent="-342900">
              <a:buAutoNum type="arabicParenR"/>
            </a:pPr>
            <a:r>
              <a:rPr lang="pt-BR" sz="2000" dirty="0"/>
              <a:t>Tranquilizar os acionistas</a:t>
            </a:r>
          </a:p>
          <a:p>
            <a:pPr marL="342900" indent="-342900">
              <a:buAutoNum type="arabicParenR"/>
            </a:pPr>
            <a:endParaRPr lang="pt-BR" sz="2000" dirty="0"/>
          </a:p>
          <a:p>
            <a:pPr marL="342900" indent="-342900">
              <a:buAutoNum type="arabicParenR"/>
            </a:pPr>
            <a:r>
              <a:rPr lang="pt-BR" sz="2000" dirty="0"/>
              <a:t>Ser proativo com as comunidades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3015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0533B-FAB7-406E-B715-8240ED4B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/>
              <a:t>criar uma equipe para comunicação centralizada</a:t>
            </a:r>
            <a:br>
              <a:rPr lang="pt-BR" dirty="0"/>
            </a:br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65D75D2-93D1-4DA1-B391-9E7148787E91}"/>
              </a:ext>
            </a:extLst>
          </p:cNvPr>
          <p:cNvSpPr txBox="1"/>
          <p:nvPr/>
        </p:nvSpPr>
        <p:spPr>
          <a:xfrm>
            <a:off x="1451579" y="1853754"/>
            <a:ext cx="960327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Formação de uma equipe pequena de resposta a crises. </a:t>
            </a:r>
          </a:p>
          <a:p>
            <a:r>
              <a:rPr lang="pt-BR" sz="2000" dirty="0"/>
              <a:t>	- Liderança, comunicação corporativa, executivo de RH, especialista na área de interesse.</a:t>
            </a:r>
          </a:p>
          <a:p>
            <a:endParaRPr lang="pt-BR" sz="2000" dirty="0"/>
          </a:p>
          <a:p>
            <a:r>
              <a:rPr lang="pt-BR" sz="2000" dirty="0"/>
              <a:t>Funções da equipe: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Reunir-se regularmente para monitorar de perto a situação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Ser a principal fonte de informação sobre a crise.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Atualizar regularmente os principais eleitorados.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Ser o mais transparente possível.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Ser sucinto.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/>
          </a:p>
          <a:p>
            <a:r>
              <a:rPr lang="pt-BR" sz="2000" dirty="0"/>
              <a:t>Exemplo: </a:t>
            </a:r>
            <a:r>
              <a:rPr lang="pt-BR" sz="2000" dirty="0" err="1"/>
              <a:t>Ex</a:t>
            </a:r>
            <a:r>
              <a:rPr lang="pt-BR" sz="2000" dirty="0"/>
              <a:t> Ministro da Saúde Luiz Henrique </a:t>
            </a:r>
            <a:r>
              <a:rPr lang="pt-BR" sz="2000" dirty="0" err="1"/>
              <a:t>Mandetta</a:t>
            </a:r>
            <a:endParaRPr 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9508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0AD159-A766-44A2-B6B4-793F014F3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Comunicação com os funcionários</a:t>
            </a:r>
            <a:br>
              <a:rPr lang="pt-BR" dirty="0"/>
            </a:br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FC20442-DFE7-4A75-B29F-1B68B8CF9DC7}"/>
              </a:ext>
            </a:extLst>
          </p:cNvPr>
          <p:cNvSpPr txBox="1"/>
          <p:nvPr/>
        </p:nvSpPr>
        <p:spPr>
          <a:xfrm>
            <a:off x="1577009" y="1853754"/>
            <a:ext cx="67586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Funcionários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Constituintes mais importantes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Atuam como embaixadores nas comunidades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Necessitam da voz de um líder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r>
              <a:rPr lang="pt-BR" sz="2000" dirty="0"/>
              <a:t>Função das organizações: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Publicar informações regularmente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Descrever como as decisões foram tomadas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Comunicar-se não menos do que todos os dias.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Tentar fornecer informações oportunas em vez de esperar até saber todas as respostas.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442233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AA4BA0-45B5-4A1E-A31F-3F46E821E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Comunicação com os clientes</a:t>
            </a:r>
            <a:br>
              <a:rPr lang="pt-BR" dirty="0"/>
            </a:br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4849EE9-99EC-45F1-89A3-069E0F12C88E}"/>
              </a:ext>
            </a:extLst>
          </p:cNvPr>
          <p:cNvSpPr txBox="1"/>
          <p:nvPr/>
        </p:nvSpPr>
        <p:spPr>
          <a:xfrm>
            <a:off x="1451579" y="1853754"/>
            <a:ext cx="834886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Acesso mais restrito à esse grupo</a:t>
            </a:r>
          </a:p>
          <a:p>
            <a:endParaRPr lang="pt-BR" sz="2000" dirty="0"/>
          </a:p>
          <a:p>
            <a:r>
              <a:rPr lang="pt-BR" sz="2000" dirty="0"/>
              <a:t>Procedimento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Concentrar-se no que é importante para o cliente.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Fornecer alívio quando possível.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Concentrar-se na empatia, em vez de tentar criar oportunidades de venda. </a:t>
            </a:r>
          </a:p>
          <a:p>
            <a:r>
              <a:rPr lang="pt-BR" sz="2000" dirty="0"/>
              <a:t>	- Caso da Johnson &amp; Johnson </a:t>
            </a:r>
          </a:p>
        </p:txBody>
      </p:sp>
    </p:spTree>
    <p:extLst>
      <p:ext uri="{BB962C8B-B14F-4D97-AF65-F5344CB8AC3E}">
        <p14:creationId xmlns:p14="http://schemas.microsoft.com/office/powerpoint/2010/main" val="1033600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477E97-6645-427D-AB5A-B9FBBA799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tranquilizar os acionistas</a:t>
            </a:r>
            <a:br>
              <a:rPr lang="pt-BR" dirty="0"/>
            </a:br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995B6D8-E871-46FF-8CB7-946743B0AD3C}"/>
              </a:ext>
            </a:extLst>
          </p:cNvPr>
          <p:cNvSpPr txBox="1"/>
          <p:nvPr/>
        </p:nvSpPr>
        <p:spPr>
          <a:xfrm>
            <a:off x="1451579" y="1853754"/>
            <a:ext cx="833561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Intensa volatilidade nos mercados financeiros</a:t>
            </a:r>
          </a:p>
          <a:p>
            <a:endParaRPr lang="pt-BR" sz="2000" dirty="0"/>
          </a:p>
          <a:p>
            <a:r>
              <a:rPr lang="pt-BR" sz="2000" dirty="0"/>
              <a:t>Como lidar com as relações com investidores: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Ser transparente na comunicação de desafios de curto prazo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Use a crise como uma oportunidade para reforçar os fundamentos de longo prazo da corporação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Comunique o que você está fazendo sobre o problema</a:t>
            </a:r>
          </a:p>
          <a:p>
            <a:endParaRPr lang="pt-BR" dirty="0"/>
          </a:p>
          <a:p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5503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1CB67A-395B-44E4-BA48-781F4A103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ser proativo com as comunidades</a:t>
            </a:r>
            <a:br>
              <a:rPr lang="pt-BR" dirty="0"/>
            </a:br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EB9064F-A5AD-4D01-A54F-27A6DE2B7B82}"/>
              </a:ext>
            </a:extLst>
          </p:cNvPr>
          <p:cNvSpPr txBox="1"/>
          <p:nvPr/>
        </p:nvSpPr>
        <p:spPr>
          <a:xfrm>
            <a:off x="1451579" y="1853754"/>
            <a:ext cx="784528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Momento para aprimorar o relacionamento com as comunidades locais </a:t>
            </a:r>
          </a:p>
          <a:p>
            <a:endParaRPr lang="pt-BR" sz="2000" dirty="0"/>
          </a:p>
          <a:p>
            <a:r>
              <a:rPr lang="pt-BR" sz="2000" dirty="0"/>
              <a:t>Atuação diante das comunidades: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Fornecer recursos como suprimentos de limpeza ou alimentos para as pessoas em quarentena.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Fornecer informações à mídia local para ajudar a acalmar as comunidades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Fornecer transparência sobre o que está acontecendo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Compartilhar maneiras pelas quais está ajudando sua comunidade local, nacional ou global em uma crise. </a:t>
            </a:r>
          </a:p>
          <a:p>
            <a:r>
              <a:rPr lang="pt-BR" sz="2000" dirty="0"/>
              <a:t>	- Empresas que estão doando dinheiro para ajudar na crise</a:t>
            </a:r>
          </a:p>
          <a:p>
            <a:r>
              <a:rPr lang="pt-BR" sz="2000" dirty="0"/>
              <a:t>		- </a:t>
            </a:r>
            <a:r>
              <a:rPr lang="pt-BR" sz="2000" dirty="0" err="1"/>
              <a:t>iFood</a:t>
            </a:r>
            <a:r>
              <a:rPr lang="pt-BR" sz="2000" dirty="0"/>
              <a:t> – R$ 50.000.000</a:t>
            </a:r>
          </a:p>
          <a:p>
            <a:r>
              <a:rPr lang="pt-BR" sz="2000" dirty="0"/>
              <a:t>		- Fundação </a:t>
            </a:r>
            <a:r>
              <a:rPr lang="pt-BR" sz="2000" dirty="0" err="1"/>
              <a:t>Itau</a:t>
            </a:r>
            <a:r>
              <a:rPr lang="pt-BR" sz="2000" dirty="0"/>
              <a:t> – R$ 150.000.000</a:t>
            </a:r>
          </a:p>
        </p:txBody>
      </p:sp>
    </p:spTree>
    <p:extLst>
      <p:ext uri="{BB962C8B-B14F-4D97-AF65-F5344CB8AC3E}">
        <p14:creationId xmlns:p14="http://schemas.microsoft.com/office/powerpoint/2010/main" val="2396512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8484E6-0A58-4C96-B875-F0FBD9A10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Conclusão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C40E1FA-F804-4AE9-B5E3-2343EAEABD71}"/>
              </a:ext>
            </a:extLst>
          </p:cNvPr>
          <p:cNvSpPr txBox="1"/>
          <p:nvPr/>
        </p:nvSpPr>
        <p:spPr>
          <a:xfrm>
            <a:off x="1451578" y="2093843"/>
            <a:ext cx="960327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Durante uma crise, deve-se criar uma equipe de comunicação.</a:t>
            </a:r>
          </a:p>
          <a:p>
            <a:endParaRPr lang="pt-BR" sz="2000" dirty="0"/>
          </a:p>
          <a:p>
            <a:r>
              <a:rPr lang="pt-BR" sz="2000" dirty="0"/>
              <a:t>A comunicação durante uma crise deve ser transparente e frequente.</a:t>
            </a:r>
          </a:p>
          <a:p>
            <a:endParaRPr lang="pt-BR" sz="2000" dirty="0"/>
          </a:p>
          <a:p>
            <a:r>
              <a:rPr lang="pt-BR" sz="2000" dirty="0"/>
              <a:t>Os funcionários de uma empresa atuam como embaixadores na comunidade.</a:t>
            </a:r>
          </a:p>
          <a:p>
            <a:endParaRPr lang="pt-BR" sz="2000" dirty="0"/>
          </a:p>
          <a:p>
            <a:r>
              <a:rPr lang="pt-BR" sz="2000" dirty="0"/>
              <a:t>Tranquilizar os clientes e acionistas.</a:t>
            </a:r>
          </a:p>
          <a:p>
            <a:endParaRPr lang="pt-BR" sz="2000" dirty="0"/>
          </a:p>
          <a:p>
            <a:r>
              <a:rPr lang="pt-BR" sz="2000" dirty="0"/>
              <a:t>Auxiliar as comunidades, demonstrando apoio e empatia.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 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245289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184</TotalTime>
  <Words>473</Words>
  <Application>Microsoft Office PowerPoint</Application>
  <PresentationFormat>Widescreen</PresentationFormat>
  <Paragraphs>95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MT</vt:lpstr>
      <vt:lpstr>Galeria</vt:lpstr>
      <vt:lpstr>Comunicação através da crise do coronavírus </vt:lpstr>
      <vt:lpstr>Como agir em situações de movimento rápido e incerto?</vt:lpstr>
      <vt:lpstr>Etapas da comunicação </vt:lpstr>
      <vt:lpstr>criar uma equipe para comunicação centralizada </vt:lpstr>
      <vt:lpstr>Comunicação com os funcionários </vt:lpstr>
      <vt:lpstr>Comunicação com os clientes </vt:lpstr>
      <vt:lpstr>tranquilizar os acionistas </vt:lpstr>
      <vt:lpstr>ser proativo com as comunidades </vt:lpstr>
      <vt:lpstr>Conclusão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Comunicação através da crise do coronavírus </dc:title>
  <dc:creator>Flavio</dc:creator>
  <cp:lastModifiedBy>Flavio</cp:lastModifiedBy>
  <cp:revision>5</cp:revision>
  <dcterms:created xsi:type="dcterms:W3CDTF">2020-05-02T01:11:11Z</dcterms:created>
  <dcterms:modified xsi:type="dcterms:W3CDTF">2020-05-05T14:06:55Z</dcterms:modified>
</cp:coreProperties>
</file>