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312" r:id="rId2"/>
    <p:sldId id="315" r:id="rId3"/>
    <p:sldId id="316" r:id="rId4"/>
    <p:sldId id="317" r:id="rId5"/>
    <p:sldId id="318" r:id="rId6"/>
    <p:sldId id="321" r:id="rId7"/>
    <p:sldId id="322" r:id="rId8"/>
    <p:sldId id="323" r:id="rId9"/>
    <p:sldId id="324" r:id="rId10"/>
    <p:sldId id="32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802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EA8544-BF9E-437E-99A4-EC82A3F8C172}" type="doc">
      <dgm:prSet loTypeId="urn:microsoft.com/office/officeart/2009/3/layout/HorizontalOrganizationChart" loCatId="hierarchy" qsTypeId="urn:microsoft.com/office/officeart/2005/8/quickstyle/simple3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E26E06C-5C2B-4D9C-A4F4-31384A01F3BB}">
      <dgm:prSet/>
      <dgm:spPr/>
      <dgm:t>
        <a:bodyPr/>
        <a:lstStyle/>
        <a:p>
          <a:r>
            <a:rPr lang="pt-BR"/>
            <a:t>Evolução histórica – desde a década de 40</a:t>
          </a:r>
          <a:endParaRPr lang="en-US"/>
        </a:p>
      </dgm:t>
    </dgm:pt>
    <dgm:pt modelId="{E3B7D88B-E43F-4089-A983-BB2D5E016E40}" type="parTrans" cxnId="{AF0EB31F-2C32-415F-A756-7306268C29A9}">
      <dgm:prSet/>
      <dgm:spPr/>
      <dgm:t>
        <a:bodyPr/>
        <a:lstStyle/>
        <a:p>
          <a:endParaRPr lang="en-US"/>
        </a:p>
      </dgm:t>
    </dgm:pt>
    <dgm:pt modelId="{7FC826E4-9373-4F91-940D-D9ED16998FA9}" type="sibTrans" cxnId="{AF0EB31F-2C32-415F-A756-7306268C29A9}">
      <dgm:prSet/>
      <dgm:spPr/>
      <dgm:t>
        <a:bodyPr/>
        <a:lstStyle/>
        <a:p>
          <a:endParaRPr lang="en-US"/>
        </a:p>
      </dgm:t>
    </dgm:pt>
    <dgm:pt modelId="{369DB89C-61D0-42F4-9D28-F9DDF2D10983}">
      <dgm:prSet/>
      <dgm:spPr/>
      <dgm:t>
        <a:bodyPr/>
        <a:lstStyle/>
        <a:p>
          <a:r>
            <a:rPr lang="pt-BR"/>
            <a:t>Cenário Mundial – ONU, BID, OEA, BID, FMI, ...</a:t>
          </a:r>
          <a:endParaRPr lang="en-US"/>
        </a:p>
      </dgm:t>
    </dgm:pt>
    <dgm:pt modelId="{4C95A709-9534-420F-89E2-78082AB3C74A}" type="parTrans" cxnId="{30E0D33A-0817-4102-8D54-CDF4B4945F9A}">
      <dgm:prSet/>
      <dgm:spPr/>
      <dgm:t>
        <a:bodyPr/>
        <a:lstStyle/>
        <a:p>
          <a:endParaRPr lang="en-US"/>
        </a:p>
      </dgm:t>
    </dgm:pt>
    <dgm:pt modelId="{CF9659E1-28C5-4F71-8968-9085DFA6CA2A}" type="sibTrans" cxnId="{30E0D33A-0817-4102-8D54-CDF4B4945F9A}">
      <dgm:prSet/>
      <dgm:spPr/>
      <dgm:t>
        <a:bodyPr/>
        <a:lstStyle/>
        <a:p>
          <a:endParaRPr lang="en-US"/>
        </a:p>
      </dgm:t>
    </dgm:pt>
    <dgm:pt modelId="{58D1E818-575F-4B6C-896F-BC35CAC27C29}">
      <dgm:prSet/>
      <dgm:spPr/>
      <dgm:t>
        <a:bodyPr/>
        <a:lstStyle/>
        <a:p>
          <a:r>
            <a:rPr lang="pt-BR"/>
            <a:t>Cenário Brasileiro - “nascem calçadas no modelo norte-americano</a:t>
          </a:r>
          <a:endParaRPr lang="en-US"/>
        </a:p>
      </dgm:t>
    </dgm:pt>
    <dgm:pt modelId="{4CDC5F66-61EB-4EB1-9F58-B90CE547B551}" type="parTrans" cxnId="{566FA02A-17E9-4DED-97B0-D144BAD2403B}">
      <dgm:prSet/>
      <dgm:spPr/>
      <dgm:t>
        <a:bodyPr/>
        <a:lstStyle/>
        <a:p>
          <a:endParaRPr lang="en-US"/>
        </a:p>
      </dgm:t>
    </dgm:pt>
    <dgm:pt modelId="{D55D6677-64DD-4F7A-890D-6C4ABB33F62A}" type="sibTrans" cxnId="{566FA02A-17E9-4DED-97B0-D144BAD2403B}">
      <dgm:prSet/>
      <dgm:spPr/>
      <dgm:t>
        <a:bodyPr/>
        <a:lstStyle/>
        <a:p>
          <a:endParaRPr lang="en-US"/>
        </a:p>
      </dgm:t>
    </dgm:pt>
    <dgm:pt modelId="{6544E50F-C32F-46D4-AB49-7AE18BAFDF7A}">
      <dgm:prSet/>
      <dgm:spPr/>
      <dgm:t>
        <a:bodyPr/>
        <a:lstStyle/>
        <a:p>
          <a:r>
            <a:rPr lang="pt-BR"/>
            <a:t>e dentro de circuitos de cooperação global” (NAVES, 2005)</a:t>
          </a:r>
          <a:endParaRPr lang="en-US"/>
        </a:p>
      </dgm:t>
    </dgm:pt>
    <dgm:pt modelId="{05C22E7B-31E2-4162-9A00-CED98FB1850B}" type="parTrans" cxnId="{E76BE18D-6F48-47A4-B0CA-E5A646B3B3DE}">
      <dgm:prSet/>
      <dgm:spPr/>
      <dgm:t>
        <a:bodyPr/>
        <a:lstStyle/>
        <a:p>
          <a:endParaRPr lang="en-US"/>
        </a:p>
      </dgm:t>
    </dgm:pt>
    <dgm:pt modelId="{892A3ED6-D59D-408A-8E79-DE7BE4F8375F}" type="sibTrans" cxnId="{E76BE18D-6F48-47A4-B0CA-E5A646B3B3DE}">
      <dgm:prSet/>
      <dgm:spPr/>
      <dgm:t>
        <a:bodyPr/>
        <a:lstStyle/>
        <a:p>
          <a:endParaRPr lang="en-US"/>
        </a:p>
      </dgm:t>
    </dgm:pt>
    <dgm:pt modelId="{4C33E287-9E1C-41DF-915E-9EC00E35244F}">
      <dgm:prSet/>
      <dgm:spPr/>
      <dgm:t>
        <a:bodyPr/>
        <a:lstStyle/>
        <a:p>
          <a:r>
            <a:rPr lang="pt-BR"/>
            <a:t>Início nas décadas de 1960 e 1970</a:t>
          </a:r>
          <a:endParaRPr lang="en-US"/>
        </a:p>
      </dgm:t>
    </dgm:pt>
    <dgm:pt modelId="{70E5F19F-38D1-4F41-8244-67970D40D2BF}" type="parTrans" cxnId="{91EB2B22-D72B-4C05-9E50-E322900AD3DE}">
      <dgm:prSet/>
      <dgm:spPr/>
      <dgm:t>
        <a:bodyPr/>
        <a:lstStyle/>
        <a:p>
          <a:endParaRPr lang="en-US"/>
        </a:p>
      </dgm:t>
    </dgm:pt>
    <dgm:pt modelId="{1A3D92F9-6F57-4833-8646-F3844692CC06}" type="sibTrans" cxnId="{91EB2B22-D72B-4C05-9E50-E322900AD3DE}">
      <dgm:prSet/>
      <dgm:spPr/>
      <dgm:t>
        <a:bodyPr/>
        <a:lstStyle/>
        <a:p>
          <a:endParaRPr lang="en-US"/>
        </a:p>
      </dgm:t>
    </dgm:pt>
    <dgm:pt modelId="{F4CC423E-B2F9-4570-907F-639EAD51F567}">
      <dgm:prSet/>
      <dgm:spPr/>
      <dgm:t>
        <a:bodyPr/>
        <a:lstStyle/>
        <a:p>
          <a:r>
            <a:rPr lang="pt-BR"/>
            <a:t>Desenvolvimento a partir da década de 1980</a:t>
          </a:r>
          <a:endParaRPr lang="en-US"/>
        </a:p>
      </dgm:t>
    </dgm:pt>
    <dgm:pt modelId="{BBDFAB87-7FE5-46FD-9A83-9E1A2360742E}" type="parTrans" cxnId="{EBFD85F0-D04D-45A5-AECE-7CDCCB30DB73}">
      <dgm:prSet/>
      <dgm:spPr/>
      <dgm:t>
        <a:bodyPr/>
        <a:lstStyle/>
        <a:p>
          <a:endParaRPr lang="en-US"/>
        </a:p>
      </dgm:t>
    </dgm:pt>
    <dgm:pt modelId="{5A9CBE0F-DEF5-4679-A364-8C818A97DDFA}" type="sibTrans" cxnId="{EBFD85F0-D04D-45A5-AECE-7CDCCB30DB73}">
      <dgm:prSet/>
      <dgm:spPr/>
      <dgm:t>
        <a:bodyPr/>
        <a:lstStyle/>
        <a:p>
          <a:endParaRPr lang="en-US"/>
        </a:p>
      </dgm:t>
    </dgm:pt>
    <dgm:pt modelId="{40A41FD9-4172-4322-BB2C-9832614CC31A}">
      <dgm:prSet/>
      <dgm:spPr/>
      <dgm:t>
        <a:bodyPr/>
        <a:lstStyle/>
        <a:p>
          <a:r>
            <a:rPr lang="pt-BR"/>
            <a:t>Objetivo: Cidadania e prestação de serviços</a:t>
          </a:r>
          <a:endParaRPr lang="en-US"/>
        </a:p>
      </dgm:t>
    </dgm:pt>
    <dgm:pt modelId="{B037B6B6-1C7C-4F0B-80F6-D07D6A2529CC}" type="parTrans" cxnId="{9E7D2E08-E1F3-4ACC-94EE-36E6F25CD144}">
      <dgm:prSet/>
      <dgm:spPr/>
      <dgm:t>
        <a:bodyPr/>
        <a:lstStyle/>
        <a:p>
          <a:endParaRPr lang="en-US"/>
        </a:p>
      </dgm:t>
    </dgm:pt>
    <dgm:pt modelId="{A887F34B-2762-4EF2-B8E6-C4399A200F38}" type="sibTrans" cxnId="{9E7D2E08-E1F3-4ACC-94EE-36E6F25CD144}">
      <dgm:prSet/>
      <dgm:spPr/>
      <dgm:t>
        <a:bodyPr/>
        <a:lstStyle/>
        <a:p>
          <a:endParaRPr lang="en-US"/>
        </a:p>
      </dgm:t>
    </dgm:pt>
    <dgm:pt modelId="{593DE3A4-EB66-4CFC-8DC0-BB41C0A61C1E}" type="pres">
      <dgm:prSet presAssocID="{F5EA8544-BF9E-437E-99A4-EC82A3F8C17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4150F42-3591-46DB-9957-681EB445E15B}" type="pres">
      <dgm:prSet presAssocID="{9E26E06C-5C2B-4D9C-A4F4-31384A01F3BB}" presName="hierRoot1" presStyleCnt="0">
        <dgm:presLayoutVars>
          <dgm:hierBranch val="init"/>
        </dgm:presLayoutVars>
      </dgm:prSet>
      <dgm:spPr/>
    </dgm:pt>
    <dgm:pt modelId="{8790B1DE-0C09-489E-9855-ED829A10A9BF}" type="pres">
      <dgm:prSet presAssocID="{9E26E06C-5C2B-4D9C-A4F4-31384A01F3BB}" presName="rootComposite1" presStyleCnt="0"/>
      <dgm:spPr/>
    </dgm:pt>
    <dgm:pt modelId="{19149913-22BB-4533-9BA7-AF5A8DEFAB97}" type="pres">
      <dgm:prSet presAssocID="{9E26E06C-5C2B-4D9C-A4F4-31384A01F3BB}" presName="rootText1" presStyleLbl="node0" presStyleIdx="0" presStyleCnt="5">
        <dgm:presLayoutVars>
          <dgm:chPref val="3"/>
        </dgm:presLayoutVars>
      </dgm:prSet>
      <dgm:spPr/>
    </dgm:pt>
    <dgm:pt modelId="{28FE392C-56AE-47DF-9CB9-1CCA4B37E5BA}" type="pres">
      <dgm:prSet presAssocID="{9E26E06C-5C2B-4D9C-A4F4-31384A01F3BB}" presName="rootConnector1" presStyleLbl="node1" presStyleIdx="0" presStyleCnt="0"/>
      <dgm:spPr/>
    </dgm:pt>
    <dgm:pt modelId="{33B369EB-0E5C-4F97-BBA9-BB2BD961C7D8}" type="pres">
      <dgm:prSet presAssocID="{9E26E06C-5C2B-4D9C-A4F4-31384A01F3BB}" presName="hierChild2" presStyleCnt="0"/>
      <dgm:spPr/>
    </dgm:pt>
    <dgm:pt modelId="{68BF3D42-469B-4C40-A7D1-246811A79E4A}" type="pres">
      <dgm:prSet presAssocID="{9E26E06C-5C2B-4D9C-A4F4-31384A01F3BB}" presName="hierChild3" presStyleCnt="0"/>
      <dgm:spPr/>
    </dgm:pt>
    <dgm:pt modelId="{C6F4C79F-81A4-4B64-86F4-B847D41C200C}" type="pres">
      <dgm:prSet presAssocID="{369DB89C-61D0-42F4-9D28-F9DDF2D10983}" presName="hierRoot1" presStyleCnt="0">
        <dgm:presLayoutVars>
          <dgm:hierBranch val="init"/>
        </dgm:presLayoutVars>
      </dgm:prSet>
      <dgm:spPr/>
    </dgm:pt>
    <dgm:pt modelId="{001DD697-28D7-44D9-90D5-B50AED274E42}" type="pres">
      <dgm:prSet presAssocID="{369DB89C-61D0-42F4-9D28-F9DDF2D10983}" presName="rootComposite1" presStyleCnt="0"/>
      <dgm:spPr/>
    </dgm:pt>
    <dgm:pt modelId="{58DDD23F-F31E-4020-B500-1DA6B600C011}" type="pres">
      <dgm:prSet presAssocID="{369DB89C-61D0-42F4-9D28-F9DDF2D10983}" presName="rootText1" presStyleLbl="node0" presStyleIdx="1" presStyleCnt="5">
        <dgm:presLayoutVars>
          <dgm:chPref val="3"/>
        </dgm:presLayoutVars>
      </dgm:prSet>
      <dgm:spPr/>
    </dgm:pt>
    <dgm:pt modelId="{20D17467-0B29-4E87-B50F-74036A84DFC1}" type="pres">
      <dgm:prSet presAssocID="{369DB89C-61D0-42F4-9D28-F9DDF2D10983}" presName="rootConnector1" presStyleLbl="node1" presStyleIdx="0" presStyleCnt="0"/>
      <dgm:spPr/>
    </dgm:pt>
    <dgm:pt modelId="{CDCFA871-07D8-43F9-B90D-8B5254A4F801}" type="pres">
      <dgm:prSet presAssocID="{369DB89C-61D0-42F4-9D28-F9DDF2D10983}" presName="hierChild2" presStyleCnt="0"/>
      <dgm:spPr/>
    </dgm:pt>
    <dgm:pt modelId="{78F7F045-1E8B-49B7-AA68-88867A4D2DCA}" type="pres">
      <dgm:prSet presAssocID="{369DB89C-61D0-42F4-9D28-F9DDF2D10983}" presName="hierChild3" presStyleCnt="0"/>
      <dgm:spPr/>
    </dgm:pt>
    <dgm:pt modelId="{AD10B996-0BF2-408C-9779-75C881023E9D}" type="pres">
      <dgm:prSet presAssocID="{58D1E818-575F-4B6C-896F-BC35CAC27C29}" presName="hierRoot1" presStyleCnt="0">
        <dgm:presLayoutVars>
          <dgm:hierBranch val="init"/>
        </dgm:presLayoutVars>
      </dgm:prSet>
      <dgm:spPr/>
    </dgm:pt>
    <dgm:pt modelId="{9DB6F4CC-7C67-4C05-AFA2-425C98A3CAC7}" type="pres">
      <dgm:prSet presAssocID="{58D1E818-575F-4B6C-896F-BC35CAC27C29}" presName="rootComposite1" presStyleCnt="0"/>
      <dgm:spPr/>
    </dgm:pt>
    <dgm:pt modelId="{7C7CF020-1BA8-4C5D-B7DF-9FDDBC53D2EB}" type="pres">
      <dgm:prSet presAssocID="{58D1E818-575F-4B6C-896F-BC35CAC27C29}" presName="rootText1" presStyleLbl="node0" presStyleIdx="2" presStyleCnt="5">
        <dgm:presLayoutVars>
          <dgm:chPref val="3"/>
        </dgm:presLayoutVars>
      </dgm:prSet>
      <dgm:spPr/>
    </dgm:pt>
    <dgm:pt modelId="{655D4D56-D2B2-493B-8CB1-18F29D437B9E}" type="pres">
      <dgm:prSet presAssocID="{58D1E818-575F-4B6C-896F-BC35CAC27C29}" presName="rootConnector1" presStyleLbl="node1" presStyleIdx="0" presStyleCnt="0"/>
      <dgm:spPr/>
    </dgm:pt>
    <dgm:pt modelId="{B7A138F9-8573-4F58-9059-4E2B0B42E90D}" type="pres">
      <dgm:prSet presAssocID="{58D1E818-575F-4B6C-896F-BC35CAC27C29}" presName="hierChild2" presStyleCnt="0"/>
      <dgm:spPr/>
    </dgm:pt>
    <dgm:pt modelId="{A7B30A1F-0CD6-44FE-89BC-BBCA37895DE3}" type="pres">
      <dgm:prSet presAssocID="{58D1E818-575F-4B6C-896F-BC35CAC27C29}" presName="hierChild3" presStyleCnt="0"/>
      <dgm:spPr/>
    </dgm:pt>
    <dgm:pt modelId="{FBB333A1-D461-498A-AE10-6F3A50CDFB23}" type="pres">
      <dgm:prSet presAssocID="{6544E50F-C32F-46D4-AB49-7AE18BAFDF7A}" presName="hierRoot1" presStyleCnt="0">
        <dgm:presLayoutVars>
          <dgm:hierBranch val="init"/>
        </dgm:presLayoutVars>
      </dgm:prSet>
      <dgm:spPr/>
    </dgm:pt>
    <dgm:pt modelId="{34FFCC7F-3042-4A4F-8CD0-E2BD80EC7F0E}" type="pres">
      <dgm:prSet presAssocID="{6544E50F-C32F-46D4-AB49-7AE18BAFDF7A}" presName="rootComposite1" presStyleCnt="0"/>
      <dgm:spPr/>
    </dgm:pt>
    <dgm:pt modelId="{1AF8BF59-6CCF-431F-9678-63250C0C780F}" type="pres">
      <dgm:prSet presAssocID="{6544E50F-C32F-46D4-AB49-7AE18BAFDF7A}" presName="rootText1" presStyleLbl="node0" presStyleIdx="3" presStyleCnt="5">
        <dgm:presLayoutVars>
          <dgm:chPref val="3"/>
        </dgm:presLayoutVars>
      </dgm:prSet>
      <dgm:spPr/>
    </dgm:pt>
    <dgm:pt modelId="{5BB74CA0-DB00-4947-94B3-4081AE1B4B4A}" type="pres">
      <dgm:prSet presAssocID="{6544E50F-C32F-46D4-AB49-7AE18BAFDF7A}" presName="rootConnector1" presStyleLbl="node1" presStyleIdx="0" presStyleCnt="0"/>
      <dgm:spPr/>
    </dgm:pt>
    <dgm:pt modelId="{D7C108F4-83BB-451A-ACFC-AA85B9EAA5C0}" type="pres">
      <dgm:prSet presAssocID="{6544E50F-C32F-46D4-AB49-7AE18BAFDF7A}" presName="hierChild2" presStyleCnt="0"/>
      <dgm:spPr/>
    </dgm:pt>
    <dgm:pt modelId="{5005B5A3-8083-4C24-A603-C3FC8C7AF8FA}" type="pres">
      <dgm:prSet presAssocID="{70E5F19F-38D1-4F41-8244-67970D40D2BF}" presName="Name64" presStyleLbl="parChTrans1D2" presStyleIdx="0" presStyleCnt="2"/>
      <dgm:spPr/>
    </dgm:pt>
    <dgm:pt modelId="{16E140CA-0F2B-49CE-9F2D-5BAFD2DBCD59}" type="pres">
      <dgm:prSet presAssocID="{4C33E287-9E1C-41DF-915E-9EC00E35244F}" presName="hierRoot2" presStyleCnt="0">
        <dgm:presLayoutVars>
          <dgm:hierBranch val="init"/>
        </dgm:presLayoutVars>
      </dgm:prSet>
      <dgm:spPr/>
    </dgm:pt>
    <dgm:pt modelId="{3AFF2E1E-B508-47B7-9C9F-5ACB939E99C6}" type="pres">
      <dgm:prSet presAssocID="{4C33E287-9E1C-41DF-915E-9EC00E35244F}" presName="rootComposite" presStyleCnt="0"/>
      <dgm:spPr/>
    </dgm:pt>
    <dgm:pt modelId="{2FD7CCBF-6E92-4E0D-AB66-1DAAA9A78AE8}" type="pres">
      <dgm:prSet presAssocID="{4C33E287-9E1C-41DF-915E-9EC00E35244F}" presName="rootText" presStyleLbl="node2" presStyleIdx="0" presStyleCnt="2">
        <dgm:presLayoutVars>
          <dgm:chPref val="3"/>
        </dgm:presLayoutVars>
      </dgm:prSet>
      <dgm:spPr/>
    </dgm:pt>
    <dgm:pt modelId="{26A0B209-24E3-4DC2-A627-B6A518FB611F}" type="pres">
      <dgm:prSet presAssocID="{4C33E287-9E1C-41DF-915E-9EC00E35244F}" presName="rootConnector" presStyleLbl="node2" presStyleIdx="0" presStyleCnt="2"/>
      <dgm:spPr/>
    </dgm:pt>
    <dgm:pt modelId="{FE45A51F-C860-45BD-BE07-64BD350C85CD}" type="pres">
      <dgm:prSet presAssocID="{4C33E287-9E1C-41DF-915E-9EC00E35244F}" presName="hierChild4" presStyleCnt="0"/>
      <dgm:spPr/>
    </dgm:pt>
    <dgm:pt modelId="{03712C9A-46E7-4577-A345-EA514D6828C9}" type="pres">
      <dgm:prSet presAssocID="{4C33E287-9E1C-41DF-915E-9EC00E35244F}" presName="hierChild5" presStyleCnt="0"/>
      <dgm:spPr/>
    </dgm:pt>
    <dgm:pt modelId="{F66B8A64-7303-4052-AE75-F6BE3AC3260F}" type="pres">
      <dgm:prSet presAssocID="{BBDFAB87-7FE5-46FD-9A83-9E1A2360742E}" presName="Name64" presStyleLbl="parChTrans1D2" presStyleIdx="1" presStyleCnt="2"/>
      <dgm:spPr/>
    </dgm:pt>
    <dgm:pt modelId="{F5407019-721C-437E-866D-A9639CE7B153}" type="pres">
      <dgm:prSet presAssocID="{F4CC423E-B2F9-4570-907F-639EAD51F567}" presName="hierRoot2" presStyleCnt="0">
        <dgm:presLayoutVars>
          <dgm:hierBranch val="init"/>
        </dgm:presLayoutVars>
      </dgm:prSet>
      <dgm:spPr/>
    </dgm:pt>
    <dgm:pt modelId="{1913895C-E976-466A-A94B-E96059AC3082}" type="pres">
      <dgm:prSet presAssocID="{F4CC423E-B2F9-4570-907F-639EAD51F567}" presName="rootComposite" presStyleCnt="0"/>
      <dgm:spPr/>
    </dgm:pt>
    <dgm:pt modelId="{20C413E3-4289-421C-ABC8-5DB2021810BC}" type="pres">
      <dgm:prSet presAssocID="{F4CC423E-B2F9-4570-907F-639EAD51F567}" presName="rootText" presStyleLbl="node2" presStyleIdx="1" presStyleCnt="2">
        <dgm:presLayoutVars>
          <dgm:chPref val="3"/>
        </dgm:presLayoutVars>
      </dgm:prSet>
      <dgm:spPr/>
    </dgm:pt>
    <dgm:pt modelId="{9E48ECAF-15FF-4191-A294-35F2685D9ACE}" type="pres">
      <dgm:prSet presAssocID="{F4CC423E-B2F9-4570-907F-639EAD51F567}" presName="rootConnector" presStyleLbl="node2" presStyleIdx="1" presStyleCnt="2"/>
      <dgm:spPr/>
    </dgm:pt>
    <dgm:pt modelId="{1C23CD1E-CF10-4548-BE3F-0A9119ED4033}" type="pres">
      <dgm:prSet presAssocID="{F4CC423E-B2F9-4570-907F-639EAD51F567}" presName="hierChild4" presStyleCnt="0"/>
      <dgm:spPr/>
    </dgm:pt>
    <dgm:pt modelId="{BF60A6A7-20C4-44C4-82C1-2860748CA61F}" type="pres">
      <dgm:prSet presAssocID="{F4CC423E-B2F9-4570-907F-639EAD51F567}" presName="hierChild5" presStyleCnt="0"/>
      <dgm:spPr/>
    </dgm:pt>
    <dgm:pt modelId="{EEFBBF48-01DA-4147-A93E-074A90110F22}" type="pres">
      <dgm:prSet presAssocID="{6544E50F-C32F-46D4-AB49-7AE18BAFDF7A}" presName="hierChild3" presStyleCnt="0"/>
      <dgm:spPr/>
    </dgm:pt>
    <dgm:pt modelId="{D555EDAD-A4F7-4D1D-B172-2425F3AC9CC0}" type="pres">
      <dgm:prSet presAssocID="{40A41FD9-4172-4322-BB2C-9832614CC31A}" presName="hierRoot1" presStyleCnt="0">
        <dgm:presLayoutVars>
          <dgm:hierBranch val="init"/>
        </dgm:presLayoutVars>
      </dgm:prSet>
      <dgm:spPr/>
    </dgm:pt>
    <dgm:pt modelId="{6820765C-0620-47A6-9C27-97F28374558C}" type="pres">
      <dgm:prSet presAssocID="{40A41FD9-4172-4322-BB2C-9832614CC31A}" presName="rootComposite1" presStyleCnt="0"/>
      <dgm:spPr/>
    </dgm:pt>
    <dgm:pt modelId="{3E212100-ED1D-41C2-AD58-04AA27FBEB9A}" type="pres">
      <dgm:prSet presAssocID="{40A41FD9-4172-4322-BB2C-9832614CC31A}" presName="rootText1" presStyleLbl="node0" presStyleIdx="4" presStyleCnt="5">
        <dgm:presLayoutVars>
          <dgm:chPref val="3"/>
        </dgm:presLayoutVars>
      </dgm:prSet>
      <dgm:spPr/>
    </dgm:pt>
    <dgm:pt modelId="{F74EDEC3-E490-4451-AC80-FC00031651AF}" type="pres">
      <dgm:prSet presAssocID="{40A41FD9-4172-4322-BB2C-9832614CC31A}" presName="rootConnector1" presStyleLbl="node1" presStyleIdx="0" presStyleCnt="0"/>
      <dgm:spPr/>
    </dgm:pt>
    <dgm:pt modelId="{6219748E-511A-4DD0-B4DD-9FA003103040}" type="pres">
      <dgm:prSet presAssocID="{40A41FD9-4172-4322-BB2C-9832614CC31A}" presName="hierChild2" presStyleCnt="0"/>
      <dgm:spPr/>
    </dgm:pt>
    <dgm:pt modelId="{C6D84017-2FE2-4AA4-84BD-72E889A5510A}" type="pres">
      <dgm:prSet presAssocID="{40A41FD9-4172-4322-BB2C-9832614CC31A}" presName="hierChild3" presStyleCnt="0"/>
      <dgm:spPr/>
    </dgm:pt>
  </dgm:ptLst>
  <dgm:cxnLst>
    <dgm:cxn modelId="{9E7D2E08-E1F3-4ACC-94EE-36E6F25CD144}" srcId="{F5EA8544-BF9E-437E-99A4-EC82A3F8C172}" destId="{40A41FD9-4172-4322-BB2C-9832614CC31A}" srcOrd="4" destOrd="0" parTransId="{B037B6B6-1C7C-4F0B-80F6-D07D6A2529CC}" sibTransId="{A887F34B-2762-4EF2-B8E6-C4399A200F38}"/>
    <dgm:cxn modelId="{AF0EB31F-2C32-415F-A756-7306268C29A9}" srcId="{F5EA8544-BF9E-437E-99A4-EC82A3F8C172}" destId="{9E26E06C-5C2B-4D9C-A4F4-31384A01F3BB}" srcOrd="0" destOrd="0" parTransId="{E3B7D88B-E43F-4089-A983-BB2D5E016E40}" sibTransId="{7FC826E4-9373-4F91-940D-D9ED16998FA9}"/>
    <dgm:cxn modelId="{91EB2B22-D72B-4C05-9E50-E322900AD3DE}" srcId="{6544E50F-C32F-46D4-AB49-7AE18BAFDF7A}" destId="{4C33E287-9E1C-41DF-915E-9EC00E35244F}" srcOrd="0" destOrd="0" parTransId="{70E5F19F-38D1-4F41-8244-67970D40D2BF}" sibTransId="{1A3D92F9-6F57-4833-8646-F3844692CC06}"/>
    <dgm:cxn modelId="{566FA02A-17E9-4DED-97B0-D144BAD2403B}" srcId="{F5EA8544-BF9E-437E-99A4-EC82A3F8C172}" destId="{58D1E818-575F-4B6C-896F-BC35CAC27C29}" srcOrd="2" destOrd="0" parTransId="{4CDC5F66-61EB-4EB1-9F58-B90CE547B551}" sibTransId="{D55D6677-64DD-4F7A-890D-6C4ABB33F62A}"/>
    <dgm:cxn modelId="{03FF122B-DE91-44EC-BC1F-9A2CF906EB7F}" type="presOf" srcId="{F4CC423E-B2F9-4570-907F-639EAD51F567}" destId="{9E48ECAF-15FF-4191-A294-35F2685D9ACE}" srcOrd="1" destOrd="0" presId="urn:microsoft.com/office/officeart/2009/3/layout/HorizontalOrganizationChart"/>
    <dgm:cxn modelId="{9EF3862D-BCD6-450C-A10C-B3F7F43BF80D}" type="presOf" srcId="{70E5F19F-38D1-4F41-8244-67970D40D2BF}" destId="{5005B5A3-8083-4C24-A603-C3FC8C7AF8FA}" srcOrd="0" destOrd="0" presId="urn:microsoft.com/office/officeart/2009/3/layout/HorizontalOrganizationChart"/>
    <dgm:cxn modelId="{30E0D33A-0817-4102-8D54-CDF4B4945F9A}" srcId="{F5EA8544-BF9E-437E-99A4-EC82A3F8C172}" destId="{369DB89C-61D0-42F4-9D28-F9DDF2D10983}" srcOrd="1" destOrd="0" parTransId="{4C95A709-9534-420F-89E2-78082AB3C74A}" sibTransId="{CF9659E1-28C5-4F71-8968-9085DFA6CA2A}"/>
    <dgm:cxn modelId="{ADB4EC5C-AEB5-4A56-AD61-99299AA4535D}" type="presOf" srcId="{6544E50F-C32F-46D4-AB49-7AE18BAFDF7A}" destId="{5BB74CA0-DB00-4947-94B3-4081AE1B4B4A}" srcOrd="1" destOrd="0" presId="urn:microsoft.com/office/officeart/2009/3/layout/HorizontalOrganizationChart"/>
    <dgm:cxn modelId="{CA5E5468-5F5F-4493-A389-4E0BAB7BACEF}" type="presOf" srcId="{F4CC423E-B2F9-4570-907F-639EAD51F567}" destId="{20C413E3-4289-421C-ABC8-5DB2021810BC}" srcOrd="0" destOrd="0" presId="urn:microsoft.com/office/officeart/2009/3/layout/HorizontalOrganizationChart"/>
    <dgm:cxn modelId="{43AE1A72-B1C7-4596-9440-69AE85DD1D42}" type="presOf" srcId="{58D1E818-575F-4B6C-896F-BC35CAC27C29}" destId="{7C7CF020-1BA8-4C5D-B7DF-9FDDBC53D2EB}" srcOrd="0" destOrd="0" presId="urn:microsoft.com/office/officeart/2009/3/layout/HorizontalOrganizationChart"/>
    <dgm:cxn modelId="{FEBF2453-4B1B-400F-803D-BBB49FC50197}" type="presOf" srcId="{4C33E287-9E1C-41DF-915E-9EC00E35244F}" destId="{26A0B209-24E3-4DC2-A627-B6A518FB611F}" srcOrd="1" destOrd="0" presId="urn:microsoft.com/office/officeart/2009/3/layout/HorizontalOrganizationChart"/>
    <dgm:cxn modelId="{FEA86455-1C21-4E58-8398-B327D533A8E6}" type="presOf" srcId="{40A41FD9-4172-4322-BB2C-9832614CC31A}" destId="{F74EDEC3-E490-4451-AC80-FC00031651AF}" srcOrd="1" destOrd="0" presId="urn:microsoft.com/office/officeart/2009/3/layout/HorizontalOrganizationChart"/>
    <dgm:cxn modelId="{E76BE18D-6F48-47A4-B0CA-E5A646B3B3DE}" srcId="{F5EA8544-BF9E-437E-99A4-EC82A3F8C172}" destId="{6544E50F-C32F-46D4-AB49-7AE18BAFDF7A}" srcOrd="3" destOrd="0" parTransId="{05C22E7B-31E2-4162-9A00-CED98FB1850B}" sibTransId="{892A3ED6-D59D-408A-8E79-DE7BE4F8375F}"/>
    <dgm:cxn modelId="{B4912693-82BB-4016-8881-37AA9910C74C}" type="presOf" srcId="{9E26E06C-5C2B-4D9C-A4F4-31384A01F3BB}" destId="{28FE392C-56AE-47DF-9CB9-1CCA4B37E5BA}" srcOrd="1" destOrd="0" presId="urn:microsoft.com/office/officeart/2009/3/layout/HorizontalOrganizationChart"/>
    <dgm:cxn modelId="{A9CDE594-4388-48D2-B979-213151270D91}" type="presOf" srcId="{40A41FD9-4172-4322-BB2C-9832614CC31A}" destId="{3E212100-ED1D-41C2-AD58-04AA27FBEB9A}" srcOrd="0" destOrd="0" presId="urn:microsoft.com/office/officeart/2009/3/layout/HorizontalOrganizationChart"/>
    <dgm:cxn modelId="{639CB195-A18C-4E66-8894-46633C6A7C73}" type="presOf" srcId="{F5EA8544-BF9E-437E-99A4-EC82A3F8C172}" destId="{593DE3A4-EB66-4CFC-8DC0-BB41C0A61C1E}" srcOrd="0" destOrd="0" presId="urn:microsoft.com/office/officeart/2009/3/layout/HorizontalOrganizationChart"/>
    <dgm:cxn modelId="{D61418A1-8316-4758-85C1-1A210FBC3E2F}" type="presOf" srcId="{4C33E287-9E1C-41DF-915E-9EC00E35244F}" destId="{2FD7CCBF-6E92-4E0D-AB66-1DAAA9A78AE8}" srcOrd="0" destOrd="0" presId="urn:microsoft.com/office/officeart/2009/3/layout/HorizontalOrganizationChart"/>
    <dgm:cxn modelId="{EC09A3AE-1F2F-4C38-BE49-788E825BF88F}" type="presOf" srcId="{369DB89C-61D0-42F4-9D28-F9DDF2D10983}" destId="{58DDD23F-F31E-4020-B500-1DA6B600C011}" srcOrd="0" destOrd="0" presId="urn:microsoft.com/office/officeart/2009/3/layout/HorizontalOrganizationChart"/>
    <dgm:cxn modelId="{74F080BD-C6BD-464C-A0BD-5D98EBF95BB5}" type="presOf" srcId="{369DB89C-61D0-42F4-9D28-F9DDF2D10983}" destId="{20D17467-0B29-4E87-B50F-74036A84DFC1}" srcOrd="1" destOrd="0" presId="urn:microsoft.com/office/officeart/2009/3/layout/HorizontalOrganizationChart"/>
    <dgm:cxn modelId="{8FCC3BC7-C412-4989-86A1-5ADB4DFB10F2}" type="presOf" srcId="{6544E50F-C32F-46D4-AB49-7AE18BAFDF7A}" destId="{1AF8BF59-6CCF-431F-9678-63250C0C780F}" srcOrd="0" destOrd="0" presId="urn:microsoft.com/office/officeart/2009/3/layout/HorizontalOrganizationChart"/>
    <dgm:cxn modelId="{EE22BEDE-908C-48E5-9073-E0ED54E3EE20}" type="presOf" srcId="{9E26E06C-5C2B-4D9C-A4F4-31384A01F3BB}" destId="{19149913-22BB-4533-9BA7-AF5A8DEFAB97}" srcOrd="0" destOrd="0" presId="urn:microsoft.com/office/officeart/2009/3/layout/HorizontalOrganizationChart"/>
    <dgm:cxn modelId="{EBFD85F0-D04D-45A5-AECE-7CDCCB30DB73}" srcId="{6544E50F-C32F-46D4-AB49-7AE18BAFDF7A}" destId="{F4CC423E-B2F9-4570-907F-639EAD51F567}" srcOrd="1" destOrd="0" parTransId="{BBDFAB87-7FE5-46FD-9A83-9E1A2360742E}" sibTransId="{5A9CBE0F-DEF5-4679-A364-8C818A97DDFA}"/>
    <dgm:cxn modelId="{3592A4F6-96E3-4BA0-A5F1-0BFDEEF73587}" type="presOf" srcId="{58D1E818-575F-4B6C-896F-BC35CAC27C29}" destId="{655D4D56-D2B2-493B-8CB1-18F29D437B9E}" srcOrd="1" destOrd="0" presId="urn:microsoft.com/office/officeart/2009/3/layout/HorizontalOrganizationChart"/>
    <dgm:cxn modelId="{95186FF8-6F27-4F2D-A1E3-753245CD88FD}" type="presOf" srcId="{BBDFAB87-7FE5-46FD-9A83-9E1A2360742E}" destId="{F66B8A64-7303-4052-AE75-F6BE3AC3260F}" srcOrd="0" destOrd="0" presId="urn:microsoft.com/office/officeart/2009/3/layout/HorizontalOrganizationChart"/>
    <dgm:cxn modelId="{9206A9AB-F2B7-4BCC-A425-037330009D63}" type="presParOf" srcId="{593DE3A4-EB66-4CFC-8DC0-BB41C0A61C1E}" destId="{34150F42-3591-46DB-9957-681EB445E15B}" srcOrd="0" destOrd="0" presId="urn:microsoft.com/office/officeart/2009/3/layout/HorizontalOrganizationChart"/>
    <dgm:cxn modelId="{D20AAA3A-5D46-43F0-AD8B-0690CE490D60}" type="presParOf" srcId="{34150F42-3591-46DB-9957-681EB445E15B}" destId="{8790B1DE-0C09-489E-9855-ED829A10A9BF}" srcOrd="0" destOrd="0" presId="urn:microsoft.com/office/officeart/2009/3/layout/HorizontalOrganizationChart"/>
    <dgm:cxn modelId="{58D182C8-25E6-43BE-B1F0-68EC6600643D}" type="presParOf" srcId="{8790B1DE-0C09-489E-9855-ED829A10A9BF}" destId="{19149913-22BB-4533-9BA7-AF5A8DEFAB97}" srcOrd="0" destOrd="0" presId="urn:microsoft.com/office/officeart/2009/3/layout/HorizontalOrganizationChart"/>
    <dgm:cxn modelId="{FB6B549B-ADA2-44F6-BE4E-5849CC1ACD4B}" type="presParOf" srcId="{8790B1DE-0C09-489E-9855-ED829A10A9BF}" destId="{28FE392C-56AE-47DF-9CB9-1CCA4B37E5BA}" srcOrd="1" destOrd="0" presId="urn:microsoft.com/office/officeart/2009/3/layout/HorizontalOrganizationChart"/>
    <dgm:cxn modelId="{79F182A8-2AF5-4EBA-932D-2CFA9A6885B1}" type="presParOf" srcId="{34150F42-3591-46DB-9957-681EB445E15B}" destId="{33B369EB-0E5C-4F97-BBA9-BB2BD961C7D8}" srcOrd="1" destOrd="0" presId="urn:microsoft.com/office/officeart/2009/3/layout/HorizontalOrganizationChart"/>
    <dgm:cxn modelId="{3A4BB9F2-A625-4B5C-A692-514B95CF65D7}" type="presParOf" srcId="{34150F42-3591-46DB-9957-681EB445E15B}" destId="{68BF3D42-469B-4C40-A7D1-246811A79E4A}" srcOrd="2" destOrd="0" presId="urn:microsoft.com/office/officeart/2009/3/layout/HorizontalOrganizationChart"/>
    <dgm:cxn modelId="{CB1A0786-9882-40DA-A4C9-7025AAF50E30}" type="presParOf" srcId="{593DE3A4-EB66-4CFC-8DC0-BB41C0A61C1E}" destId="{C6F4C79F-81A4-4B64-86F4-B847D41C200C}" srcOrd="1" destOrd="0" presId="urn:microsoft.com/office/officeart/2009/3/layout/HorizontalOrganizationChart"/>
    <dgm:cxn modelId="{D89862EE-F951-42A4-9149-F7BA74B7D62D}" type="presParOf" srcId="{C6F4C79F-81A4-4B64-86F4-B847D41C200C}" destId="{001DD697-28D7-44D9-90D5-B50AED274E42}" srcOrd="0" destOrd="0" presId="urn:microsoft.com/office/officeart/2009/3/layout/HorizontalOrganizationChart"/>
    <dgm:cxn modelId="{FABE426E-676E-4227-9359-29A6CC102E04}" type="presParOf" srcId="{001DD697-28D7-44D9-90D5-B50AED274E42}" destId="{58DDD23F-F31E-4020-B500-1DA6B600C011}" srcOrd="0" destOrd="0" presId="urn:microsoft.com/office/officeart/2009/3/layout/HorizontalOrganizationChart"/>
    <dgm:cxn modelId="{A6F71319-D8F5-4ACC-B6FF-627AA8EEF483}" type="presParOf" srcId="{001DD697-28D7-44D9-90D5-B50AED274E42}" destId="{20D17467-0B29-4E87-B50F-74036A84DFC1}" srcOrd="1" destOrd="0" presId="urn:microsoft.com/office/officeart/2009/3/layout/HorizontalOrganizationChart"/>
    <dgm:cxn modelId="{7A25D342-EBE0-46FA-8068-A4E148A376F2}" type="presParOf" srcId="{C6F4C79F-81A4-4B64-86F4-B847D41C200C}" destId="{CDCFA871-07D8-43F9-B90D-8B5254A4F801}" srcOrd="1" destOrd="0" presId="urn:microsoft.com/office/officeart/2009/3/layout/HorizontalOrganizationChart"/>
    <dgm:cxn modelId="{F3460730-3511-4FF7-8CDD-E504D1232A38}" type="presParOf" srcId="{C6F4C79F-81A4-4B64-86F4-B847D41C200C}" destId="{78F7F045-1E8B-49B7-AA68-88867A4D2DCA}" srcOrd="2" destOrd="0" presId="urn:microsoft.com/office/officeart/2009/3/layout/HorizontalOrganizationChart"/>
    <dgm:cxn modelId="{65DF245B-0107-45F0-9AAD-FCA52D37569D}" type="presParOf" srcId="{593DE3A4-EB66-4CFC-8DC0-BB41C0A61C1E}" destId="{AD10B996-0BF2-408C-9779-75C881023E9D}" srcOrd="2" destOrd="0" presId="urn:microsoft.com/office/officeart/2009/3/layout/HorizontalOrganizationChart"/>
    <dgm:cxn modelId="{1A6F4843-C65E-412D-850B-D71278FB26B3}" type="presParOf" srcId="{AD10B996-0BF2-408C-9779-75C881023E9D}" destId="{9DB6F4CC-7C67-4C05-AFA2-425C98A3CAC7}" srcOrd="0" destOrd="0" presId="urn:microsoft.com/office/officeart/2009/3/layout/HorizontalOrganizationChart"/>
    <dgm:cxn modelId="{EE1C7780-8628-4F88-9FFE-FA53132E88EF}" type="presParOf" srcId="{9DB6F4CC-7C67-4C05-AFA2-425C98A3CAC7}" destId="{7C7CF020-1BA8-4C5D-B7DF-9FDDBC53D2EB}" srcOrd="0" destOrd="0" presId="urn:microsoft.com/office/officeart/2009/3/layout/HorizontalOrganizationChart"/>
    <dgm:cxn modelId="{A52390C6-B271-4E5A-A152-2C70C9702271}" type="presParOf" srcId="{9DB6F4CC-7C67-4C05-AFA2-425C98A3CAC7}" destId="{655D4D56-D2B2-493B-8CB1-18F29D437B9E}" srcOrd="1" destOrd="0" presId="urn:microsoft.com/office/officeart/2009/3/layout/HorizontalOrganizationChart"/>
    <dgm:cxn modelId="{D9579B07-249C-4131-8F71-ADC0BE8DD61C}" type="presParOf" srcId="{AD10B996-0BF2-408C-9779-75C881023E9D}" destId="{B7A138F9-8573-4F58-9059-4E2B0B42E90D}" srcOrd="1" destOrd="0" presId="urn:microsoft.com/office/officeart/2009/3/layout/HorizontalOrganizationChart"/>
    <dgm:cxn modelId="{B08C09AD-0C33-4642-A5DF-5B082CE43622}" type="presParOf" srcId="{AD10B996-0BF2-408C-9779-75C881023E9D}" destId="{A7B30A1F-0CD6-44FE-89BC-BBCA37895DE3}" srcOrd="2" destOrd="0" presId="urn:microsoft.com/office/officeart/2009/3/layout/HorizontalOrganizationChart"/>
    <dgm:cxn modelId="{508D4693-9ADC-4162-8114-F70DC665B60D}" type="presParOf" srcId="{593DE3A4-EB66-4CFC-8DC0-BB41C0A61C1E}" destId="{FBB333A1-D461-498A-AE10-6F3A50CDFB23}" srcOrd="3" destOrd="0" presId="urn:microsoft.com/office/officeart/2009/3/layout/HorizontalOrganizationChart"/>
    <dgm:cxn modelId="{919F1E34-E2C5-4426-B335-623A43723E87}" type="presParOf" srcId="{FBB333A1-D461-498A-AE10-6F3A50CDFB23}" destId="{34FFCC7F-3042-4A4F-8CD0-E2BD80EC7F0E}" srcOrd="0" destOrd="0" presId="urn:microsoft.com/office/officeart/2009/3/layout/HorizontalOrganizationChart"/>
    <dgm:cxn modelId="{54FAF213-5A45-4DFD-BD56-B2390EB76896}" type="presParOf" srcId="{34FFCC7F-3042-4A4F-8CD0-E2BD80EC7F0E}" destId="{1AF8BF59-6CCF-431F-9678-63250C0C780F}" srcOrd="0" destOrd="0" presId="urn:microsoft.com/office/officeart/2009/3/layout/HorizontalOrganizationChart"/>
    <dgm:cxn modelId="{A18C80BB-F3B3-4D13-BBFA-84CB59D6DFAD}" type="presParOf" srcId="{34FFCC7F-3042-4A4F-8CD0-E2BD80EC7F0E}" destId="{5BB74CA0-DB00-4947-94B3-4081AE1B4B4A}" srcOrd="1" destOrd="0" presId="urn:microsoft.com/office/officeart/2009/3/layout/HorizontalOrganizationChart"/>
    <dgm:cxn modelId="{4A58F048-558B-485C-B8F8-D03CDBC7B8EF}" type="presParOf" srcId="{FBB333A1-D461-498A-AE10-6F3A50CDFB23}" destId="{D7C108F4-83BB-451A-ACFC-AA85B9EAA5C0}" srcOrd="1" destOrd="0" presId="urn:microsoft.com/office/officeart/2009/3/layout/HorizontalOrganizationChart"/>
    <dgm:cxn modelId="{151DF8CC-4D44-4B20-9665-CC6CF1417364}" type="presParOf" srcId="{D7C108F4-83BB-451A-ACFC-AA85B9EAA5C0}" destId="{5005B5A3-8083-4C24-A603-C3FC8C7AF8FA}" srcOrd="0" destOrd="0" presId="urn:microsoft.com/office/officeart/2009/3/layout/HorizontalOrganizationChart"/>
    <dgm:cxn modelId="{1D171EAC-A8C8-4B0A-8675-1819D52012DE}" type="presParOf" srcId="{D7C108F4-83BB-451A-ACFC-AA85B9EAA5C0}" destId="{16E140CA-0F2B-49CE-9F2D-5BAFD2DBCD59}" srcOrd="1" destOrd="0" presId="urn:microsoft.com/office/officeart/2009/3/layout/HorizontalOrganizationChart"/>
    <dgm:cxn modelId="{40EDF4E7-FA94-4C3C-ABA1-4988E706C273}" type="presParOf" srcId="{16E140CA-0F2B-49CE-9F2D-5BAFD2DBCD59}" destId="{3AFF2E1E-B508-47B7-9C9F-5ACB939E99C6}" srcOrd="0" destOrd="0" presId="urn:microsoft.com/office/officeart/2009/3/layout/HorizontalOrganizationChart"/>
    <dgm:cxn modelId="{9642C0A9-EE33-49D1-BFC5-87AA5C6279BF}" type="presParOf" srcId="{3AFF2E1E-B508-47B7-9C9F-5ACB939E99C6}" destId="{2FD7CCBF-6E92-4E0D-AB66-1DAAA9A78AE8}" srcOrd="0" destOrd="0" presId="urn:microsoft.com/office/officeart/2009/3/layout/HorizontalOrganizationChart"/>
    <dgm:cxn modelId="{7C0FE93A-B0A3-4F7A-B83F-6D14DDCCED0F}" type="presParOf" srcId="{3AFF2E1E-B508-47B7-9C9F-5ACB939E99C6}" destId="{26A0B209-24E3-4DC2-A627-B6A518FB611F}" srcOrd="1" destOrd="0" presId="urn:microsoft.com/office/officeart/2009/3/layout/HorizontalOrganizationChart"/>
    <dgm:cxn modelId="{8522D759-5219-456A-B26E-1CB819E6C6AF}" type="presParOf" srcId="{16E140CA-0F2B-49CE-9F2D-5BAFD2DBCD59}" destId="{FE45A51F-C860-45BD-BE07-64BD350C85CD}" srcOrd="1" destOrd="0" presId="urn:microsoft.com/office/officeart/2009/3/layout/HorizontalOrganizationChart"/>
    <dgm:cxn modelId="{27ADFAC2-288E-414B-9A8F-B3E741D67B61}" type="presParOf" srcId="{16E140CA-0F2B-49CE-9F2D-5BAFD2DBCD59}" destId="{03712C9A-46E7-4577-A345-EA514D6828C9}" srcOrd="2" destOrd="0" presId="urn:microsoft.com/office/officeart/2009/3/layout/HorizontalOrganizationChart"/>
    <dgm:cxn modelId="{8969E714-BCED-412C-804D-4125A69ECCC7}" type="presParOf" srcId="{D7C108F4-83BB-451A-ACFC-AA85B9EAA5C0}" destId="{F66B8A64-7303-4052-AE75-F6BE3AC3260F}" srcOrd="2" destOrd="0" presId="urn:microsoft.com/office/officeart/2009/3/layout/HorizontalOrganizationChart"/>
    <dgm:cxn modelId="{28EABCA0-982E-4E0A-9E9D-0F49432D9F75}" type="presParOf" srcId="{D7C108F4-83BB-451A-ACFC-AA85B9EAA5C0}" destId="{F5407019-721C-437E-866D-A9639CE7B153}" srcOrd="3" destOrd="0" presId="urn:microsoft.com/office/officeart/2009/3/layout/HorizontalOrganizationChart"/>
    <dgm:cxn modelId="{1612D562-961A-4928-9C97-F5CC12438E79}" type="presParOf" srcId="{F5407019-721C-437E-866D-A9639CE7B153}" destId="{1913895C-E976-466A-A94B-E96059AC3082}" srcOrd="0" destOrd="0" presId="urn:microsoft.com/office/officeart/2009/3/layout/HorizontalOrganizationChart"/>
    <dgm:cxn modelId="{74F25DE2-D1BA-45FB-AE3E-EF18BF69BD94}" type="presParOf" srcId="{1913895C-E976-466A-A94B-E96059AC3082}" destId="{20C413E3-4289-421C-ABC8-5DB2021810BC}" srcOrd="0" destOrd="0" presId="urn:microsoft.com/office/officeart/2009/3/layout/HorizontalOrganizationChart"/>
    <dgm:cxn modelId="{33064DD0-58A4-447F-ACDC-7A05F18D56AC}" type="presParOf" srcId="{1913895C-E976-466A-A94B-E96059AC3082}" destId="{9E48ECAF-15FF-4191-A294-35F2685D9ACE}" srcOrd="1" destOrd="0" presId="urn:microsoft.com/office/officeart/2009/3/layout/HorizontalOrganizationChart"/>
    <dgm:cxn modelId="{28833D7A-0E3E-4F5F-A85D-959332A52CC4}" type="presParOf" srcId="{F5407019-721C-437E-866D-A9639CE7B153}" destId="{1C23CD1E-CF10-4548-BE3F-0A9119ED4033}" srcOrd="1" destOrd="0" presId="urn:microsoft.com/office/officeart/2009/3/layout/HorizontalOrganizationChart"/>
    <dgm:cxn modelId="{F2A1F64B-5C15-4881-8F4F-7836B1A1C197}" type="presParOf" srcId="{F5407019-721C-437E-866D-A9639CE7B153}" destId="{BF60A6A7-20C4-44C4-82C1-2860748CA61F}" srcOrd="2" destOrd="0" presId="urn:microsoft.com/office/officeart/2009/3/layout/HorizontalOrganizationChart"/>
    <dgm:cxn modelId="{11C18AFE-2398-4461-8775-243568F537EB}" type="presParOf" srcId="{FBB333A1-D461-498A-AE10-6F3A50CDFB23}" destId="{EEFBBF48-01DA-4147-A93E-074A90110F22}" srcOrd="2" destOrd="0" presId="urn:microsoft.com/office/officeart/2009/3/layout/HorizontalOrganizationChart"/>
    <dgm:cxn modelId="{9B861C0D-50D7-41C2-9DEA-B1905A2517EE}" type="presParOf" srcId="{593DE3A4-EB66-4CFC-8DC0-BB41C0A61C1E}" destId="{D555EDAD-A4F7-4D1D-B172-2425F3AC9CC0}" srcOrd="4" destOrd="0" presId="urn:microsoft.com/office/officeart/2009/3/layout/HorizontalOrganizationChart"/>
    <dgm:cxn modelId="{25E24D55-1307-4739-AE55-B30DA003BB1A}" type="presParOf" srcId="{D555EDAD-A4F7-4D1D-B172-2425F3AC9CC0}" destId="{6820765C-0620-47A6-9C27-97F28374558C}" srcOrd="0" destOrd="0" presId="urn:microsoft.com/office/officeart/2009/3/layout/HorizontalOrganizationChart"/>
    <dgm:cxn modelId="{D5CF8D30-8C94-495F-BF12-3ACEFAE5CF9D}" type="presParOf" srcId="{6820765C-0620-47A6-9C27-97F28374558C}" destId="{3E212100-ED1D-41C2-AD58-04AA27FBEB9A}" srcOrd="0" destOrd="0" presId="urn:microsoft.com/office/officeart/2009/3/layout/HorizontalOrganizationChart"/>
    <dgm:cxn modelId="{491B5F70-827B-4F10-AE2E-1ACD251ADBD0}" type="presParOf" srcId="{6820765C-0620-47A6-9C27-97F28374558C}" destId="{F74EDEC3-E490-4451-AC80-FC00031651AF}" srcOrd="1" destOrd="0" presId="urn:microsoft.com/office/officeart/2009/3/layout/HorizontalOrganizationChart"/>
    <dgm:cxn modelId="{18E4899D-056B-47DB-9F11-C0AC5D94A7D8}" type="presParOf" srcId="{D555EDAD-A4F7-4D1D-B172-2425F3AC9CC0}" destId="{6219748E-511A-4DD0-B4DD-9FA003103040}" srcOrd="1" destOrd="0" presId="urn:microsoft.com/office/officeart/2009/3/layout/HorizontalOrganizationChart"/>
    <dgm:cxn modelId="{97F9BAD0-1759-47ED-B8CD-5F387974374C}" type="presParOf" srcId="{D555EDAD-A4F7-4D1D-B172-2425F3AC9CC0}" destId="{C6D84017-2FE2-4AA4-84BD-72E889A5510A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EA8544-BF9E-437E-99A4-EC82A3F8C172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E26E06C-5C2B-4D9C-A4F4-31384A01F3BB}">
      <dgm:prSet custT="1"/>
      <dgm:spPr/>
      <dgm:t>
        <a:bodyPr/>
        <a:lstStyle/>
        <a:p>
          <a:r>
            <a:rPr lang="pt-BR" sz="2200" dirty="0"/>
            <a:t>Descontinuidade</a:t>
          </a:r>
          <a:endParaRPr lang="en-US" sz="2200" dirty="0"/>
        </a:p>
      </dgm:t>
    </dgm:pt>
    <dgm:pt modelId="{E3B7D88B-E43F-4089-A983-BB2D5E016E40}" type="parTrans" cxnId="{AF0EB31F-2C32-415F-A756-7306268C29A9}">
      <dgm:prSet/>
      <dgm:spPr/>
      <dgm:t>
        <a:bodyPr/>
        <a:lstStyle/>
        <a:p>
          <a:endParaRPr lang="en-US" sz="2200"/>
        </a:p>
      </dgm:t>
    </dgm:pt>
    <dgm:pt modelId="{7FC826E4-9373-4F91-940D-D9ED16998FA9}" type="sibTrans" cxnId="{AF0EB31F-2C32-415F-A756-7306268C29A9}">
      <dgm:prSet/>
      <dgm:spPr/>
      <dgm:t>
        <a:bodyPr/>
        <a:lstStyle/>
        <a:p>
          <a:endParaRPr lang="en-US" sz="2200"/>
        </a:p>
      </dgm:t>
    </dgm:pt>
    <dgm:pt modelId="{329071F4-30A8-4364-884D-2C8C8EBE53D4}">
      <dgm:prSet custT="1"/>
      <dgm:spPr/>
      <dgm:t>
        <a:bodyPr/>
        <a:lstStyle/>
        <a:p>
          <a:r>
            <a:rPr lang="pt-BR" sz="2200"/>
            <a:t>Falta de divulgação</a:t>
          </a:r>
        </a:p>
      </dgm:t>
    </dgm:pt>
    <dgm:pt modelId="{4F8B66AB-8FAD-4570-95FE-B8D753B582AA}" type="parTrans" cxnId="{CABFE568-4063-4FD7-8433-29A8D28C68F8}">
      <dgm:prSet/>
      <dgm:spPr/>
      <dgm:t>
        <a:bodyPr/>
        <a:lstStyle/>
        <a:p>
          <a:endParaRPr lang="pt-BR" sz="2200"/>
        </a:p>
      </dgm:t>
    </dgm:pt>
    <dgm:pt modelId="{EF6BD122-F14B-4C00-9691-7FB1FD227626}" type="sibTrans" cxnId="{CABFE568-4063-4FD7-8433-29A8D28C68F8}">
      <dgm:prSet/>
      <dgm:spPr/>
      <dgm:t>
        <a:bodyPr/>
        <a:lstStyle/>
        <a:p>
          <a:endParaRPr lang="pt-BR" sz="2200"/>
        </a:p>
      </dgm:t>
    </dgm:pt>
    <dgm:pt modelId="{EB0C3216-5B6A-43C0-A258-EC7801E2AF59}">
      <dgm:prSet custT="1"/>
      <dgm:spPr/>
      <dgm:t>
        <a:bodyPr/>
        <a:lstStyle/>
        <a:p>
          <a:r>
            <a:rPr lang="pt-BR" sz="2200"/>
            <a:t>Política de governo e não política de Estado</a:t>
          </a:r>
        </a:p>
      </dgm:t>
    </dgm:pt>
    <dgm:pt modelId="{9BC07A82-EAC0-49D8-BF15-16188B3F0ACB}" type="parTrans" cxnId="{7E7FEBDB-6501-4737-B524-3D959C6D5838}">
      <dgm:prSet/>
      <dgm:spPr/>
      <dgm:t>
        <a:bodyPr/>
        <a:lstStyle/>
        <a:p>
          <a:endParaRPr lang="pt-BR" sz="2200"/>
        </a:p>
      </dgm:t>
    </dgm:pt>
    <dgm:pt modelId="{B896E824-5599-44C5-ABD7-FFC02BEB4E33}" type="sibTrans" cxnId="{7E7FEBDB-6501-4737-B524-3D959C6D5838}">
      <dgm:prSet/>
      <dgm:spPr/>
      <dgm:t>
        <a:bodyPr/>
        <a:lstStyle/>
        <a:p>
          <a:endParaRPr lang="pt-BR" sz="2200"/>
        </a:p>
      </dgm:t>
    </dgm:pt>
    <dgm:pt modelId="{A78759C6-B0CF-4D2E-BB96-07A07C7B691C}">
      <dgm:prSet custT="1"/>
      <dgm:spPr/>
      <dgm:t>
        <a:bodyPr/>
        <a:lstStyle/>
        <a:p>
          <a:r>
            <a:rPr lang="pt-BR" sz="2200"/>
            <a:t>Falta de preparo e mecanismos de avaliação de impacto</a:t>
          </a:r>
        </a:p>
      </dgm:t>
    </dgm:pt>
    <dgm:pt modelId="{3A443904-0D21-471E-8C70-2344403B95F0}" type="parTrans" cxnId="{95F1CD61-8C60-415D-8C9F-8A0B89D141E0}">
      <dgm:prSet/>
      <dgm:spPr/>
      <dgm:t>
        <a:bodyPr/>
        <a:lstStyle/>
        <a:p>
          <a:endParaRPr lang="pt-BR" sz="2200"/>
        </a:p>
      </dgm:t>
    </dgm:pt>
    <dgm:pt modelId="{CD011E0E-1E4F-4245-8A4A-F50E160235B8}" type="sibTrans" cxnId="{95F1CD61-8C60-415D-8C9F-8A0B89D141E0}">
      <dgm:prSet/>
      <dgm:spPr/>
      <dgm:t>
        <a:bodyPr/>
        <a:lstStyle/>
        <a:p>
          <a:endParaRPr lang="pt-BR" sz="2200"/>
        </a:p>
      </dgm:t>
    </dgm:pt>
    <dgm:pt modelId="{BE09A45A-BC3D-4F4B-AA0C-E606A2E9F9A9}">
      <dgm:prSet custT="1"/>
      <dgm:spPr/>
      <dgm:t>
        <a:bodyPr/>
        <a:lstStyle/>
        <a:p>
          <a:r>
            <a:rPr lang="pt-BR" sz="2200" dirty="0"/>
            <a:t>Planejamento estratégico correto (excesso de método indutivo e empirismo)</a:t>
          </a:r>
        </a:p>
      </dgm:t>
    </dgm:pt>
    <dgm:pt modelId="{1ED8B4C1-F8B9-4014-AE68-DF03B469CDE0}" type="parTrans" cxnId="{F67C6C6E-4010-45FF-BFA3-04884A8B4980}">
      <dgm:prSet/>
      <dgm:spPr/>
      <dgm:t>
        <a:bodyPr/>
        <a:lstStyle/>
        <a:p>
          <a:endParaRPr lang="pt-BR" sz="2200"/>
        </a:p>
      </dgm:t>
    </dgm:pt>
    <dgm:pt modelId="{81E1BDCE-AEE1-4B91-8D92-7DDE427548C1}" type="sibTrans" cxnId="{F67C6C6E-4010-45FF-BFA3-04884A8B4980}">
      <dgm:prSet/>
      <dgm:spPr/>
      <dgm:t>
        <a:bodyPr/>
        <a:lstStyle/>
        <a:p>
          <a:endParaRPr lang="pt-BR" sz="2200"/>
        </a:p>
      </dgm:t>
    </dgm:pt>
    <dgm:pt modelId="{076B729F-C907-480F-B0B4-C533A2F26C02}" type="pres">
      <dgm:prSet presAssocID="{F5EA8544-BF9E-437E-99A4-EC82A3F8C172}" presName="Name0" presStyleCnt="0">
        <dgm:presLayoutVars>
          <dgm:dir/>
          <dgm:animLvl val="lvl"/>
          <dgm:resizeHandles val="exact"/>
        </dgm:presLayoutVars>
      </dgm:prSet>
      <dgm:spPr/>
    </dgm:pt>
    <dgm:pt modelId="{A77ABE5C-614C-4946-9E97-FBA8F5A4DBF9}" type="pres">
      <dgm:prSet presAssocID="{BE09A45A-BC3D-4F4B-AA0C-E606A2E9F9A9}" presName="boxAndChildren" presStyleCnt="0"/>
      <dgm:spPr/>
    </dgm:pt>
    <dgm:pt modelId="{D6B2D85D-9D33-4E5A-89F8-7EEF621079C6}" type="pres">
      <dgm:prSet presAssocID="{BE09A45A-BC3D-4F4B-AA0C-E606A2E9F9A9}" presName="parentTextBox" presStyleLbl="node1" presStyleIdx="0" presStyleCnt="5"/>
      <dgm:spPr/>
    </dgm:pt>
    <dgm:pt modelId="{C417B01A-676E-4E2E-9464-4B41C1839B41}" type="pres">
      <dgm:prSet presAssocID="{CD011E0E-1E4F-4245-8A4A-F50E160235B8}" presName="sp" presStyleCnt="0"/>
      <dgm:spPr/>
    </dgm:pt>
    <dgm:pt modelId="{14879B4D-A85C-4D63-A51D-CA7F5C0BCA1B}" type="pres">
      <dgm:prSet presAssocID="{A78759C6-B0CF-4D2E-BB96-07A07C7B691C}" presName="arrowAndChildren" presStyleCnt="0"/>
      <dgm:spPr/>
    </dgm:pt>
    <dgm:pt modelId="{A89F4267-9278-4173-BA16-330CEB50385C}" type="pres">
      <dgm:prSet presAssocID="{A78759C6-B0CF-4D2E-BB96-07A07C7B691C}" presName="parentTextArrow" presStyleLbl="node1" presStyleIdx="1" presStyleCnt="5"/>
      <dgm:spPr/>
    </dgm:pt>
    <dgm:pt modelId="{4FB06F06-BE84-4C7B-9FE3-8E53C9EC5DFE}" type="pres">
      <dgm:prSet presAssocID="{B896E824-5599-44C5-ABD7-FFC02BEB4E33}" presName="sp" presStyleCnt="0"/>
      <dgm:spPr/>
    </dgm:pt>
    <dgm:pt modelId="{EDA05F17-8C00-4E1D-9629-8A1268B4A356}" type="pres">
      <dgm:prSet presAssocID="{EB0C3216-5B6A-43C0-A258-EC7801E2AF59}" presName="arrowAndChildren" presStyleCnt="0"/>
      <dgm:spPr/>
    </dgm:pt>
    <dgm:pt modelId="{74967FD8-DD9D-47D8-86DC-B6282F26E28E}" type="pres">
      <dgm:prSet presAssocID="{EB0C3216-5B6A-43C0-A258-EC7801E2AF59}" presName="parentTextArrow" presStyleLbl="node1" presStyleIdx="2" presStyleCnt="5"/>
      <dgm:spPr/>
    </dgm:pt>
    <dgm:pt modelId="{D4481E9B-EE96-4136-B20E-DDE5C331CDF0}" type="pres">
      <dgm:prSet presAssocID="{EF6BD122-F14B-4C00-9691-7FB1FD227626}" presName="sp" presStyleCnt="0"/>
      <dgm:spPr/>
    </dgm:pt>
    <dgm:pt modelId="{7DD04B7D-3024-482D-8A77-FAB0E6042F39}" type="pres">
      <dgm:prSet presAssocID="{329071F4-30A8-4364-884D-2C8C8EBE53D4}" presName="arrowAndChildren" presStyleCnt="0"/>
      <dgm:spPr/>
    </dgm:pt>
    <dgm:pt modelId="{5BC42CE0-2865-4BE2-86D2-CE1CEB07B7B1}" type="pres">
      <dgm:prSet presAssocID="{329071F4-30A8-4364-884D-2C8C8EBE53D4}" presName="parentTextArrow" presStyleLbl="node1" presStyleIdx="3" presStyleCnt="5"/>
      <dgm:spPr/>
    </dgm:pt>
    <dgm:pt modelId="{9AB68842-FF89-4A33-BBCA-6A5EBDE005A5}" type="pres">
      <dgm:prSet presAssocID="{7FC826E4-9373-4F91-940D-D9ED16998FA9}" presName="sp" presStyleCnt="0"/>
      <dgm:spPr/>
    </dgm:pt>
    <dgm:pt modelId="{A61CE384-A46B-4849-AB98-2FBDCE77CACD}" type="pres">
      <dgm:prSet presAssocID="{9E26E06C-5C2B-4D9C-A4F4-31384A01F3BB}" presName="arrowAndChildren" presStyleCnt="0"/>
      <dgm:spPr/>
    </dgm:pt>
    <dgm:pt modelId="{C8BFD332-5747-4069-95E8-6FB6FA270058}" type="pres">
      <dgm:prSet presAssocID="{9E26E06C-5C2B-4D9C-A4F4-31384A01F3BB}" presName="parentTextArrow" presStyleLbl="node1" presStyleIdx="4" presStyleCnt="5"/>
      <dgm:spPr/>
    </dgm:pt>
  </dgm:ptLst>
  <dgm:cxnLst>
    <dgm:cxn modelId="{7F6DB310-F92E-4BB1-9A04-49414249BED1}" type="presOf" srcId="{9E26E06C-5C2B-4D9C-A4F4-31384A01F3BB}" destId="{C8BFD332-5747-4069-95E8-6FB6FA270058}" srcOrd="0" destOrd="0" presId="urn:microsoft.com/office/officeart/2005/8/layout/process4"/>
    <dgm:cxn modelId="{AF0EB31F-2C32-415F-A756-7306268C29A9}" srcId="{F5EA8544-BF9E-437E-99A4-EC82A3F8C172}" destId="{9E26E06C-5C2B-4D9C-A4F4-31384A01F3BB}" srcOrd="0" destOrd="0" parTransId="{E3B7D88B-E43F-4089-A983-BB2D5E016E40}" sibTransId="{7FC826E4-9373-4F91-940D-D9ED16998FA9}"/>
    <dgm:cxn modelId="{95F1CD61-8C60-415D-8C9F-8A0B89D141E0}" srcId="{F5EA8544-BF9E-437E-99A4-EC82A3F8C172}" destId="{A78759C6-B0CF-4D2E-BB96-07A07C7B691C}" srcOrd="3" destOrd="0" parTransId="{3A443904-0D21-471E-8C70-2344403B95F0}" sibTransId="{CD011E0E-1E4F-4245-8A4A-F50E160235B8}"/>
    <dgm:cxn modelId="{CABFE568-4063-4FD7-8433-29A8D28C68F8}" srcId="{F5EA8544-BF9E-437E-99A4-EC82A3F8C172}" destId="{329071F4-30A8-4364-884D-2C8C8EBE53D4}" srcOrd="1" destOrd="0" parTransId="{4F8B66AB-8FAD-4570-95FE-B8D753B582AA}" sibTransId="{EF6BD122-F14B-4C00-9691-7FB1FD227626}"/>
    <dgm:cxn modelId="{F67C6C6E-4010-45FF-BFA3-04884A8B4980}" srcId="{F5EA8544-BF9E-437E-99A4-EC82A3F8C172}" destId="{BE09A45A-BC3D-4F4B-AA0C-E606A2E9F9A9}" srcOrd="4" destOrd="0" parTransId="{1ED8B4C1-F8B9-4014-AE68-DF03B469CDE0}" sibTransId="{81E1BDCE-AEE1-4B91-8D92-7DDE427548C1}"/>
    <dgm:cxn modelId="{02AD0770-56F9-4B56-B0BA-08211914E993}" type="presOf" srcId="{BE09A45A-BC3D-4F4B-AA0C-E606A2E9F9A9}" destId="{D6B2D85D-9D33-4E5A-89F8-7EEF621079C6}" srcOrd="0" destOrd="0" presId="urn:microsoft.com/office/officeart/2005/8/layout/process4"/>
    <dgm:cxn modelId="{BCB6FF94-8123-41A3-8C5D-EE0CA940971B}" type="presOf" srcId="{329071F4-30A8-4364-884D-2C8C8EBE53D4}" destId="{5BC42CE0-2865-4BE2-86D2-CE1CEB07B7B1}" srcOrd="0" destOrd="0" presId="urn:microsoft.com/office/officeart/2005/8/layout/process4"/>
    <dgm:cxn modelId="{543697A4-4D77-4F1D-AF33-B2FB59EF85B1}" type="presOf" srcId="{EB0C3216-5B6A-43C0-A258-EC7801E2AF59}" destId="{74967FD8-DD9D-47D8-86DC-B6282F26E28E}" srcOrd="0" destOrd="0" presId="urn:microsoft.com/office/officeart/2005/8/layout/process4"/>
    <dgm:cxn modelId="{7E7E00B0-8D94-4498-8D24-10710B25C456}" type="presOf" srcId="{A78759C6-B0CF-4D2E-BB96-07A07C7B691C}" destId="{A89F4267-9278-4173-BA16-330CEB50385C}" srcOrd="0" destOrd="0" presId="urn:microsoft.com/office/officeart/2005/8/layout/process4"/>
    <dgm:cxn modelId="{C5CC04B7-9E3B-4ED5-85DC-51CC75904BDA}" type="presOf" srcId="{F5EA8544-BF9E-437E-99A4-EC82A3F8C172}" destId="{076B729F-C907-480F-B0B4-C533A2F26C02}" srcOrd="0" destOrd="0" presId="urn:microsoft.com/office/officeart/2005/8/layout/process4"/>
    <dgm:cxn modelId="{7E7FEBDB-6501-4737-B524-3D959C6D5838}" srcId="{F5EA8544-BF9E-437E-99A4-EC82A3F8C172}" destId="{EB0C3216-5B6A-43C0-A258-EC7801E2AF59}" srcOrd="2" destOrd="0" parTransId="{9BC07A82-EAC0-49D8-BF15-16188B3F0ACB}" sibTransId="{B896E824-5599-44C5-ABD7-FFC02BEB4E33}"/>
    <dgm:cxn modelId="{53944CA3-42F3-4CB2-B65F-60E882E5644F}" type="presParOf" srcId="{076B729F-C907-480F-B0B4-C533A2F26C02}" destId="{A77ABE5C-614C-4946-9E97-FBA8F5A4DBF9}" srcOrd="0" destOrd="0" presId="urn:microsoft.com/office/officeart/2005/8/layout/process4"/>
    <dgm:cxn modelId="{F5CC3104-5BF9-42CE-8694-FD6CB59426E4}" type="presParOf" srcId="{A77ABE5C-614C-4946-9E97-FBA8F5A4DBF9}" destId="{D6B2D85D-9D33-4E5A-89F8-7EEF621079C6}" srcOrd="0" destOrd="0" presId="urn:microsoft.com/office/officeart/2005/8/layout/process4"/>
    <dgm:cxn modelId="{1BA87B66-DE1A-4F4B-805E-74F9095B5FC9}" type="presParOf" srcId="{076B729F-C907-480F-B0B4-C533A2F26C02}" destId="{C417B01A-676E-4E2E-9464-4B41C1839B41}" srcOrd="1" destOrd="0" presId="urn:microsoft.com/office/officeart/2005/8/layout/process4"/>
    <dgm:cxn modelId="{D0D2639F-7A7F-4E89-830B-162514AE07B2}" type="presParOf" srcId="{076B729F-C907-480F-B0B4-C533A2F26C02}" destId="{14879B4D-A85C-4D63-A51D-CA7F5C0BCA1B}" srcOrd="2" destOrd="0" presId="urn:microsoft.com/office/officeart/2005/8/layout/process4"/>
    <dgm:cxn modelId="{5A3DE107-597C-4210-B234-64B81D1F5AEA}" type="presParOf" srcId="{14879B4D-A85C-4D63-A51D-CA7F5C0BCA1B}" destId="{A89F4267-9278-4173-BA16-330CEB50385C}" srcOrd="0" destOrd="0" presId="urn:microsoft.com/office/officeart/2005/8/layout/process4"/>
    <dgm:cxn modelId="{58D27B08-6FA3-477D-AAF9-6AA0233438C0}" type="presParOf" srcId="{076B729F-C907-480F-B0B4-C533A2F26C02}" destId="{4FB06F06-BE84-4C7B-9FE3-8E53C9EC5DFE}" srcOrd="3" destOrd="0" presId="urn:microsoft.com/office/officeart/2005/8/layout/process4"/>
    <dgm:cxn modelId="{56188AF8-95C1-41E1-8E9D-E64634CA2E76}" type="presParOf" srcId="{076B729F-C907-480F-B0B4-C533A2F26C02}" destId="{EDA05F17-8C00-4E1D-9629-8A1268B4A356}" srcOrd="4" destOrd="0" presId="urn:microsoft.com/office/officeart/2005/8/layout/process4"/>
    <dgm:cxn modelId="{90E2225A-8447-4BA7-A81D-6CADCB04C49E}" type="presParOf" srcId="{EDA05F17-8C00-4E1D-9629-8A1268B4A356}" destId="{74967FD8-DD9D-47D8-86DC-B6282F26E28E}" srcOrd="0" destOrd="0" presId="urn:microsoft.com/office/officeart/2005/8/layout/process4"/>
    <dgm:cxn modelId="{7E2FE7CD-1AB1-4547-93A0-C0104E941179}" type="presParOf" srcId="{076B729F-C907-480F-B0B4-C533A2F26C02}" destId="{D4481E9B-EE96-4136-B20E-DDE5C331CDF0}" srcOrd="5" destOrd="0" presId="urn:microsoft.com/office/officeart/2005/8/layout/process4"/>
    <dgm:cxn modelId="{D82A4986-0343-46A8-933D-A6D694A542CF}" type="presParOf" srcId="{076B729F-C907-480F-B0B4-C533A2F26C02}" destId="{7DD04B7D-3024-482D-8A77-FAB0E6042F39}" srcOrd="6" destOrd="0" presId="urn:microsoft.com/office/officeart/2005/8/layout/process4"/>
    <dgm:cxn modelId="{41EF14DF-5CD2-4308-88A6-461862A1CBEB}" type="presParOf" srcId="{7DD04B7D-3024-482D-8A77-FAB0E6042F39}" destId="{5BC42CE0-2865-4BE2-86D2-CE1CEB07B7B1}" srcOrd="0" destOrd="0" presId="urn:microsoft.com/office/officeart/2005/8/layout/process4"/>
    <dgm:cxn modelId="{15EA780F-6C73-41AF-A444-B940F3C07FD8}" type="presParOf" srcId="{076B729F-C907-480F-B0B4-C533A2F26C02}" destId="{9AB68842-FF89-4A33-BBCA-6A5EBDE005A5}" srcOrd="7" destOrd="0" presId="urn:microsoft.com/office/officeart/2005/8/layout/process4"/>
    <dgm:cxn modelId="{36500E20-4074-4F73-AE09-91A4B19B0526}" type="presParOf" srcId="{076B729F-C907-480F-B0B4-C533A2F26C02}" destId="{A61CE384-A46B-4849-AB98-2FBDCE77CACD}" srcOrd="8" destOrd="0" presId="urn:microsoft.com/office/officeart/2005/8/layout/process4"/>
    <dgm:cxn modelId="{CD04B87D-C2BF-4F91-ADF8-5E193F1C6CC6}" type="presParOf" srcId="{A61CE384-A46B-4849-AB98-2FBDCE77CACD}" destId="{C8BFD332-5747-4069-95E8-6FB6FA27005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EA8544-BF9E-437E-99A4-EC82A3F8C172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E26E06C-5C2B-4D9C-A4F4-31384A01F3BB}">
      <dgm:prSet custT="1"/>
      <dgm:spPr/>
      <dgm:t>
        <a:bodyPr/>
        <a:lstStyle/>
        <a:p>
          <a:r>
            <a:rPr lang="pt-BR" sz="2200" dirty="0"/>
            <a:t>A possibilidade de transferência de recursos após a publicação do MROSC – Lei 13.019</a:t>
          </a:r>
          <a:endParaRPr lang="en-US" sz="2200" dirty="0"/>
        </a:p>
      </dgm:t>
    </dgm:pt>
    <dgm:pt modelId="{E3B7D88B-E43F-4089-A983-BB2D5E016E40}" type="parTrans" cxnId="{AF0EB31F-2C32-415F-A756-7306268C29A9}">
      <dgm:prSet/>
      <dgm:spPr/>
      <dgm:t>
        <a:bodyPr/>
        <a:lstStyle/>
        <a:p>
          <a:endParaRPr lang="en-US" sz="2200"/>
        </a:p>
      </dgm:t>
    </dgm:pt>
    <dgm:pt modelId="{7FC826E4-9373-4F91-940D-D9ED16998FA9}" type="sibTrans" cxnId="{AF0EB31F-2C32-415F-A756-7306268C29A9}">
      <dgm:prSet/>
      <dgm:spPr/>
      <dgm:t>
        <a:bodyPr/>
        <a:lstStyle/>
        <a:p>
          <a:endParaRPr lang="en-US" sz="2200"/>
        </a:p>
      </dgm:t>
    </dgm:pt>
    <dgm:pt modelId="{857904F9-5B3E-4A78-B41F-297F8C1F5EB8}">
      <dgm:prSet custT="1"/>
      <dgm:spPr/>
      <dgm:t>
        <a:bodyPr/>
        <a:lstStyle/>
        <a:p>
          <a:r>
            <a:rPr lang="pt-BR" sz="2200"/>
            <a:t>Chamamento público</a:t>
          </a:r>
          <a:endParaRPr lang="pt-BR" sz="2200" dirty="0"/>
        </a:p>
      </dgm:t>
    </dgm:pt>
    <dgm:pt modelId="{24AA675C-C872-4A17-9040-194976DEDB4E}" type="parTrans" cxnId="{9D9CEF2B-28AA-4898-949D-E0674FB8A1D1}">
      <dgm:prSet/>
      <dgm:spPr/>
      <dgm:t>
        <a:bodyPr/>
        <a:lstStyle/>
        <a:p>
          <a:endParaRPr lang="pt-BR"/>
        </a:p>
      </dgm:t>
    </dgm:pt>
    <dgm:pt modelId="{526FBDAD-734B-4474-9D9C-2AE22FA24978}" type="sibTrans" cxnId="{9D9CEF2B-28AA-4898-949D-E0674FB8A1D1}">
      <dgm:prSet/>
      <dgm:spPr/>
      <dgm:t>
        <a:bodyPr/>
        <a:lstStyle/>
        <a:p>
          <a:endParaRPr lang="pt-BR"/>
        </a:p>
      </dgm:t>
    </dgm:pt>
    <dgm:pt modelId="{2CC94F0C-DE11-4CAE-B91D-BF50E860BB98}">
      <dgm:prSet custT="1"/>
      <dgm:spPr/>
      <dgm:t>
        <a:bodyPr/>
        <a:lstStyle/>
        <a:p>
          <a:r>
            <a:rPr lang="pt-BR" sz="2200"/>
            <a:t>Direitos e obrigações</a:t>
          </a:r>
          <a:endParaRPr lang="pt-BR" sz="2200" dirty="0"/>
        </a:p>
      </dgm:t>
    </dgm:pt>
    <dgm:pt modelId="{CBB971A3-F871-4FB8-88AA-A49291B6ED86}" type="parTrans" cxnId="{EF10EDC2-0D96-4BC3-BD5D-8A6F642F1944}">
      <dgm:prSet/>
      <dgm:spPr/>
      <dgm:t>
        <a:bodyPr/>
        <a:lstStyle/>
        <a:p>
          <a:endParaRPr lang="pt-BR"/>
        </a:p>
      </dgm:t>
    </dgm:pt>
    <dgm:pt modelId="{8B60E906-B8BD-47D4-8E6B-F6D4233B3E5F}" type="sibTrans" cxnId="{EF10EDC2-0D96-4BC3-BD5D-8A6F642F1944}">
      <dgm:prSet/>
      <dgm:spPr/>
      <dgm:t>
        <a:bodyPr/>
        <a:lstStyle/>
        <a:p>
          <a:endParaRPr lang="pt-BR"/>
        </a:p>
      </dgm:t>
    </dgm:pt>
    <dgm:pt modelId="{59B36C13-8039-4842-9A62-A685D10BAFA2}">
      <dgm:prSet custT="1"/>
      <dgm:spPr/>
      <dgm:t>
        <a:bodyPr/>
        <a:lstStyle/>
        <a:p>
          <a:r>
            <a:rPr lang="pt-BR" sz="2200" dirty="0"/>
            <a:t>Fixação de metas e indicadores de desempenho</a:t>
          </a:r>
        </a:p>
      </dgm:t>
    </dgm:pt>
    <dgm:pt modelId="{9901776C-CFED-4B76-B1B1-0115F7E1B047}" type="parTrans" cxnId="{9F45C9CD-4B91-4D28-AB18-438C002C993C}">
      <dgm:prSet/>
      <dgm:spPr/>
      <dgm:t>
        <a:bodyPr/>
        <a:lstStyle/>
        <a:p>
          <a:endParaRPr lang="pt-BR"/>
        </a:p>
      </dgm:t>
    </dgm:pt>
    <dgm:pt modelId="{2B15933B-04B5-43A8-B33A-223CD04575D4}" type="sibTrans" cxnId="{9F45C9CD-4B91-4D28-AB18-438C002C993C}">
      <dgm:prSet/>
      <dgm:spPr/>
      <dgm:t>
        <a:bodyPr/>
        <a:lstStyle/>
        <a:p>
          <a:endParaRPr lang="pt-BR"/>
        </a:p>
      </dgm:t>
    </dgm:pt>
    <dgm:pt modelId="{DC3A29AB-5342-49AF-A763-E7DCB4C42D40}">
      <dgm:prSet custT="1"/>
      <dgm:spPr/>
      <dgm:t>
        <a:bodyPr/>
        <a:lstStyle/>
        <a:p>
          <a:r>
            <a:rPr lang="pt-BR" sz="2200"/>
            <a:t>Assessoria contábil e jurídica</a:t>
          </a:r>
          <a:endParaRPr lang="pt-BR" sz="2200" dirty="0"/>
        </a:p>
      </dgm:t>
    </dgm:pt>
    <dgm:pt modelId="{EBB7BF6C-2416-4182-8079-CD12FAFDACF8}" type="parTrans" cxnId="{9FE2B109-991D-44F2-8DFD-833A756F15B2}">
      <dgm:prSet/>
      <dgm:spPr/>
      <dgm:t>
        <a:bodyPr/>
        <a:lstStyle/>
        <a:p>
          <a:endParaRPr lang="pt-BR"/>
        </a:p>
      </dgm:t>
    </dgm:pt>
    <dgm:pt modelId="{9958EEBD-4707-439E-BBF9-E6D5B4E6CBD0}" type="sibTrans" cxnId="{9FE2B109-991D-44F2-8DFD-833A756F15B2}">
      <dgm:prSet/>
      <dgm:spPr/>
      <dgm:t>
        <a:bodyPr/>
        <a:lstStyle/>
        <a:p>
          <a:endParaRPr lang="pt-BR"/>
        </a:p>
      </dgm:t>
    </dgm:pt>
    <dgm:pt modelId="{E3DA4E4E-5B92-4611-B21C-22103DB48E99}">
      <dgm:prSet custT="1"/>
      <dgm:spPr/>
      <dgm:t>
        <a:bodyPr/>
        <a:lstStyle/>
        <a:p>
          <a:r>
            <a:rPr lang="pt-BR" sz="2200"/>
            <a:t>Profissionalismo</a:t>
          </a:r>
          <a:endParaRPr lang="pt-BR" sz="2200" dirty="0"/>
        </a:p>
      </dgm:t>
    </dgm:pt>
    <dgm:pt modelId="{18247B07-FBB9-4F6D-ADED-550355149254}" type="parTrans" cxnId="{5F7F72F6-FC7F-44D0-81D3-5E904A4C47C3}">
      <dgm:prSet/>
      <dgm:spPr/>
      <dgm:t>
        <a:bodyPr/>
        <a:lstStyle/>
        <a:p>
          <a:endParaRPr lang="pt-BR"/>
        </a:p>
      </dgm:t>
    </dgm:pt>
    <dgm:pt modelId="{991D317E-C821-43C7-AC1D-45C556EE62A6}" type="sibTrans" cxnId="{5F7F72F6-FC7F-44D0-81D3-5E904A4C47C3}">
      <dgm:prSet/>
      <dgm:spPr/>
      <dgm:t>
        <a:bodyPr/>
        <a:lstStyle/>
        <a:p>
          <a:endParaRPr lang="pt-BR"/>
        </a:p>
      </dgm:t>
    </dgm:pt>
    <dgm:pt modelId="{076B729F-C907-480F-B0B4-C533A2F26C02}" type="pres">
      <dgm:prSet presAssocID="{F5EA8544-BF9E-437E-99A4-EC82A3F8C172}" presName="Name0" presStyleCnt="0">
        <dgm:presLayoutVars>
          <dgm:dir/>
          <dgm:animLvl val="lvl"/>
          <dgm:resizeHandles val="exact"/>
        </dgm:presLayoutVars>
      </dgm:prSet>
      <dgm:spPr/>
    </dgm:pt>
    <dgm:pt modelId="{E1F50006-98AE-4BF4-9F6A-3E521ADAA920}" type="pres">
      <dgm:prSet presAssocID="{E3DA4E4E-5B92-4611-B21C-22103DB48E99}" presName="boxAndChildren" presStyleCnt="0"/>
      <dgm:spPr/>
    </dgm:pt>
    <dgm:pt modelId="{BFCD291C-CB83-4D67-844F-298E9AD23A7A}" type="pres">
      <dgm:prSet presAssocID="{E3DA4E4E-5B92-4611-B21C-22103DB48E99}" presName="parentTextBox" presStyleLbl="node1" presStyleIdx="0" presStyleCnt="6"/>
      <dgm:spPr/>
    </dgm:pt>
    <dgm:pt modelId="{7A093C4C-30B5-43E6-96E8-19028ED5B934}" type="pres">
      <dgm:prSet presAssocID="{9958EEBD-4707-439E-BBF9-E6D5B4E6CBD0}" presName="sp" presStyleCnt="0"/>
      <dgm:spPr/>
    </dgm:pt>
    <dgm:pt modelId="{818B40A2-14B9-4942-96F0-B66424A76BAA}" type="pres">
      <dgm:prSet presAssocID="{DC3A29AB-5342-49AF-A763-E7DCB4C42D40}" presName="arrowAndChildren" presStyleCnt="0"/>
      <dgm:spPr/>
    </dgm:pt>
    <dgm:pt modelId="{59D6B495-0DA4-4BF8-8DE7-CE2819B4EDFE}" type="pres">
      <dgm:prSet presAssocID="{DC3A29AB-5342-49AF-A763-E7DCB4C42D40}" presName="parentTextArrow" presStyleLbl="node1" presStyleIdx="1" presStyleCnt="6"/>
      <dgm:spPr/>
    </dgm:pt>
    <dgm:pt modelId="{BE2F6108-376B-4C49-A83C-D1E8F832AB5A}" type="pres">
      <dgm:prSet presAssocID="{2B15933B-04B5-43A8-B33A-223CD04575D4}" presName="sp" presStyleCnt="0"/>
      <dgm:spPr/>
    </dgm:pt>
    <dgm:pt modelId="{D84D7D43-8D5F-421B-8E1F-27E26027E20A}" type="pres">
      <dgm:prSet presAssocID="{59B36C13-8039-4842-9A62-A685D10BAFA2}" presName="arrowAndChildren" presStyleCnt="0"/>
      <dgm:spPr/>
    </dgm:pt>
    <dgm:pt modelId="{683DC823-E8BC-4AFB-B00D-AE95464B2796}" type="pres">
      <dgm:prSet presAssocID="{59B36C13-8039-4842-9A62-A685D10BAFA2}" presName="parentTextArrow" presStyleLbl="node1" presStyleIdx="2" presStyleCnt="6"/>
      <dgm:spPr/>
    </dgm:pt>
    <dgm:pt modelId="{7C563869-D91D-4A03-AF21-BF19F7D954B0}" type="pres">
      <dgm:prSet presAssocID="{8B60E906-B8BD-47D4-8E6B-F6D4233B3E5F}" presName="sp" presStyleCnt="0"/>
      <dgm:spPr/>
    </dgm:pt>
    <dgm:pt modelId="{4973F285-5480-4675-898F-1FE2E0B440BA}" type="pres">
      <dgm:prSet presAssocID="{2CC94F0C-DE11-4CAE-B91D-BF50E860BB98}" presName="arrowAndChildren" presStyleCnt="0"/>
      <dgm:spPr/>
    </dgm:pt>
    <dgm:pt modelId="{876A4ABD-3121-413C-8B4A-D0A027A7A15F}" type="pres">
      <dgm:prSet presAssocID="{2CC94F0C-DE11-4CAE-B91D-BF50E860BB98}" presName="parentTextArrow" presStyleLbl="node1" presStyleIdx="3" presStyleCnt="6"/>
      <dgm:spPr/>
    </dgm:pt>
    <dgm:pt modelId="{FAD2CFF6-F694-4740-BF25-D8D6F059889F}" type="pres">
      <dgm:prSet presAssocID="{526FBDAD-734B-4474-9D9C-2AE22FA24978}" presName="sp" presStyleCnt="0"/>
      <dgm:spPr/>
    </dgm:pt>
    <dgm:pt modelId="{E098C7AA-5900-4BB0-BA94-FAFDE433242A}" type="pres">
      <dgm:prSet presAssocID="{857904F9-5B3E-4A78-B41F-297F8C1F5EB8}" presName="arrowAndChildren" presStyleCnt="0"/>
      <dgm:spPr/>
    </dgm:pt>
    <dgm:pt modelId="{E15CC6C6-348F-47ED-BAEF-06F7C745BE0C}" type="pres">
      <dgm:prSet presAssocID="{857904F9-5B3E-4A78-B41F-297F8C1F5EB8}" presName="parentTextArrow" presStyleLbl="node1" presStyleIdx="4" presStyleCnt="6"/>
      <dgm:spPr/>
    </dgm:pt>
    <dgm:pt modelId="{9AB68842-FF89-4A33-BBCA-6A5EBDE005A5}" type="pres">
      <dgm:prSet presAssocID="{7FC826E4-9373-4F91-940D-D9ED16998FA9}" presName="sp" presStyleCnt="0"/>
      <dgm:spPr/>
    </dgm:pt>
    <dgm:pt modelId="{A61CE384-A46B-4849-AB98-2FBDCE77CACD}" type="pres">
      <dgm:prSet presAssocID="{9E26E06C-5C2B-4D9C-A4F4-31384A01F3BB}" presName="arrowAndChildren" presStyleCnt="0"/>
      <dgm:spPr/>
    </dgm:pt>
    <dgm:pt modelId="{C8BFD332-5747-4069-95E8-6FB6FA270058}" type="pres">
      <dgm:prSet presAssocID="{9E26E06C-5C2B-4D9C-A4F4-31384A01F3BB}" presName="parentTextArrow" presStyleLbl="node1" presStyleIdx="5" presStyleCnt="6"/>
      <dgm:spPr/>
    </dgm:pt>
  </dgm:ptLst>
  <dgm:cxnLst>
    <dgm:cxn modelId="{C52D5301-6DA6-411B-B602-D1BCA3DBBCC1}" type="presOf" srcId="{E3DA4E4E-5B92-4611-B21C-22103DB48E99}" destId="{BFCD291C-CB83-4D67-844F-298E9AD23A7A}" srcOrd="0" destOrd="0" presId="urn:microsoft.com/office/officeart/2005/8/layout/process4"/>
    <dgm:cxn modelId="{9FE2B109-991D-44F2-8DFD-833A756F15B2}" srcId="{F5EA8544-BF9E-437E-99A4-EC82A3F8C172}" destId="{DC3A29AB-5342-49AF-A763-E7DCB4C42D40}" srcOrd="4" destOrd="0" parTransId="{EBB7BF6C-2416-4182-8079-CD12FAFDACF8}" sibTransId="{9958EEBD-4707-439E-BBF9-E6D5B4E6CBD0}"/>
    <dgm:cxn modelId="{B41EDE1A-90CC-4086-B8A1-AB3EE20A84CF}" type="presOf" srcId="{DC3A29AB-5342-49AF-A763-E7DCB4C42D40}" destId="{59D6B495-0DA4-4BF8-8DE7-CE2819B4EDFE}" srcOrd="0" destOrd="0" presId="urn:microsoft.com/office/officeart/2005/8/layout/process4"/>
    <dgm:cxn modelId="{AF0EB31F-2C32-415F-A756-7306268C29A9}" srcId="{F5EA8544-BF9E-437E-99A4-EC82A3F8C172}" destId="{9E26E06C-5C2B-4D9C-A4F4-31384A01F3BB}" srcOrd="0" destOrd="0" parTransId="{E3B7D88B-E43F-4089-A983-BB2D5E016E40}" sibTransId="{7FC826E4-9373-4F91-940D-D9ED16998FA9}"/>
    <dgm:cxn modelId="{9D9CEF2B-28AA-4898-949D-E0674FB8A1D1}" srcId="{F5EA8544-BF9E-437E-99A4-EC82A3F8C172}" destId="{857904F9-5B3E-4A78-B41F-297F8C1F5EB8}" srcOrd="1" destOrd="0" parTransId="{24AA675C-C872-4A17-9040-194976DEDB4E}" sibTransId="{526FBDAD-734B-4474-9D9C-2AE22FA24978}"/>
    <dgm:cxn modelId="{B0279F6F-DCAD-486F-8212-E6BF98219D47}" type="presOf" srcId="{F5EA8544-BF9E-437E-99A4-EC82A3F8C172}" destId="{076B729F-C907-480F-B0B4-C533A2F26C02}" srcOrd="0" destOrd="0" presId="urn:microsoft.com/office/officeart/2005/8/layout/process4"/>
    <dgm:cxn modelId="{372D71AB-7489-40F5-BED2-7ADB61456E45}" type="presOf" srcId="{857904F9-5B3E-4A78-B41F-297F8C1F5EB8}" destId="{E15CC6C6-348F-47ED-BAEF-06F7C745BE0C}" srcOrd="0" destOrd="0" presId="urn:microsoft.com/office/officeart/2005/8/layout/process4"/>
    <dgm:cxn modelId="{EF10EDC2-0D96-4BC3-BD5D-8A6F642F1944}" srcId="{F5EA8544-BF9E-437E-99A4-EC82A3F8C172}" destId="{2CC94F0C-DE11-4CAE-B91D-BF50E860BB98}" srcOrd="2" destOrd="0" parTransId="{CBB971A3-F871-4FB8-88AA-A49291B6ED86}" sibTransId="{8B60E906-B8BD-47D4-8E6B-F6D4233B3E5F}"/>
    <dgm:cxn modelId="{9F45C9CD-4B91-4D28-AB18-438C002C993C}" srcId="{F5EA8544-BF9E-437E-99A4-EC82A3F8C172}" destId="{59B36C13-8039-4842-9A62-A685D10BAFA2}" srcOrd="3" destOrd="0" parTransId="{9901776C-CFED-4B76-B1B1-0115F7E1B047}" sibTransId="{2B15933B-04B5-43A8-B33A-223CD04575D4}"/>
    <dgm:cxn modelId="{E6898BD0-EED4-4916-A62E-ED84C2EC05A4}" type="presOf" srcId="{9E26E06C-5C2B-4D9C-A4F4-31384A01F3BB}" destId="{C8BFD332-5747-4069-95E8-6FB6FA270058}" srcOrd="0" destOrd="0" presId="urn:microsoft.com/office/officeart/2005/8/layout/process4"/>
    <dgm:cxn modelId="{AC238CDD-13B1-4216-983D-CAFF53372DF9}" type="presOf" srcId="{59B36C13-8039-4842-9A62-A685D10BAFA2}" destId="{683DC823-E8BC-4AFB-B00D-AE95464B2796}" srcOrd="0" destOrd="0" presId="urn:microsoft.com/office/officeart/2005/8/layout/process4"/>
    <dgm:cxn modelId="{03006FED-7E24-47B7-A4B4-BC55D488DCDE}" type="presOf" srcId="{2CC94F0C-DE11-4CAE-B91D-BF50E860BB98}" destId="{876A4ABD-3121-413C-8B4A-D0A027A7A15F}" srcOrd="0" destOrd="0" presId="urn:microsoft.com/office/officeart/2005/8/layout/process4"/>
    <dgm:cxn modelId="{5F7F72F6-FC7F-44D0-81D3-5E904A4C47C3}" srcId="{F5EA8544-BF9E-437E-99A4-EC82A3F8C172}" destId="{E3DA4E4E-5B92-4611-B21C-22103DB48E99}" srcOrd="5" destOrd="0" parTransId="{18247B07-FBB9-4F6D-ADED-550355149254}" sibTransId="{991D317E-C821-43C7-AC1D-45C556EE62A6}"/>
    <dgm:cxn modelId="{AC1367DF-D5C1-4F3A-A585-704BCF1E6EA7}" type="presParOf" srcId="{076B729F-C907-480F-B0B4-C533A2F26C02}" destId="{E1F50006-98AE-4BF4-9F6A-3E521ADAA920}" srcOrd="0" destOrd="0" presId="urn:microsoft.com/office/officeart/2005/8/layout/process4"/>
    <dgm:cxn modelId="{13A6E125-79F9-4B8E-9651-73506B5D6898}" type="presParOf" srcId="{E1F50006-98AE-4BF4-9F6A-3E521ADAA920}" destId="{BFCD291C-CB83-4D67-844F-298E9AD23A7A}" srcOrd="0" destOrd="0" presId="urn:microsoft.com/office/officeart/2005/8/layout/process4"/>
    <dgm:cxn modelId="{890E4663-87FD-49A3-928E-F958B379FB78}" type="presParOf" srcId="{076B729F-C907-480F-B0B4-C533A2F26C02}" destId="{7A093C4C-30B5-43E6-96E8-19028ED5B934}" srcOrd="1" destOrd="0" presId="urn:microsoft.com/office/officeart/2005/8/layout/process4"/>
    <dgm:cxn modelId="{8A7D1EC5-61B8-4F7C-86EF-4409FFDDCAC1}" type="presParOf" srcId="{076B729F-C907-480F-B0B4-C533A2F26C02}" destId="{818B40A2-14B9-4942-96F0-B66424A76BAA}" srcOrd="2" destOrd="0" presId="urn:microsoft.com/office/officeart/2005/8/layout/process4"/>
    <dgm:cxn modelId="{190D5AAE-BADB-4826-82FD-9455FDEE7F7B}" type="presParOf" srcId="{818B40A2-14B9-4942-96F0-B66424A76BAA}" destId="{59D6B495-0DA4-4BF8-8DE7-CE2819B4EDFE}" srcOrd="0" destOrd="0" presId="urn:microsoft.com/office/officeart/2005/8/layout/process4"/>
    <dgm:cxn modelId="{C273261C-FD5F-4979-81DB-E77316DA8B29}" type="presParOf" srcId="{076B729F-C907-480F-B0B4-C533A2F26C02}" destId="{BE2F6108-376B-4C49-A83C-D1E8F832AB5A}" srcOrd="3" destOrd="0" presId="urn:microsoft.com/office/officeart/2005/8/layout/process4"/>
    <dgm:cxn modelId="{34803263-00C6-4F3A-9662-FC5F5DDF73ED}" type="presParOf" srcId="{076B729F-C907-480F-B0B4-C533A2F26C02}" destId="{D84D7D43-8D5F-421B-8E1F-27E26027E20A}" srcOrd="4" destOrd="0" presId="urn:microsoft.com/office/officeart/2005/8/layout/process4"/>
    <dgm:cxn modelId="{7C5C1976-B894-4763-8747-62B99E955FD1}" type="presParOf" srcId="{D84D7D43-8D5F-421B-8E1F-27E26027E20A}" destId="{683DC823-E8BC-4AFB-B00D-AE95464B2796}" srcOrd="0" destOrd="0" presId="urn:microsoft.com/office/officeart/2005/8/layout/process4"/>
    <dgm:cxn modelId="{0313AF36-1AC4-4230-988F-3684D7EBEB16}" type="presParOf" srcId="{076B729F-C907-480F-B0B4-C533A2F26C02}" destId="{7C563869-D91D-4A03-AF21-BF19F7D954B0}" srcOrd="5" destOrd="0" presId="urn:microsoft.com/office/officeart/2005/8/layout/process4"/>
    <dgm:cxn modelId="{DB9ECAA5-231B-4F24-BF80-7D31920F9C27}" type="presParOf" srcId="{076B729F-C907-480F-B0B4-C533A2F26C02}" destId="{4973F285-5480-4675-898F-1FE2E0B440BA}" srcOrd="6" destOrd="0" presId="urn:microsoft.com/office/officeart/2005/8/layout/process4"/>
    <dgm:cxn modelId="{AAD81018-1E1B-480B-A98F-8C20D2DF9353}" type="presParOf" srcId="{4973F285-5480-4675-898F-1FE2E0B440BA}" destId="{876A4ABD-3121-413C-8B4A-D0A027A7A15F}" srcOrd="0" destOrd="0" presId="urn:microsoft.com/office/officeart/2005/8/layout/process4"/>
    <dgm:cxn modelId="{CAA4DA98-B972-49FA-9DBD-707048C0CC25}" type="presParOf" srcId="{076B729F-C907-480F-B0B4-C533A2F26C02}" destId="{FAD2CFF6-F694-4740-BF25-D8D6F059889F}" srcOrd="7" destOrd="0" presId="urn:microsoft.com/office/officeart/2005/8/layout/process4"/>
    <dgm:cxn modelId="{E1137380-924F-47DE-BFD2-BF3FAB7DB487}" type="presParOf" srcId="{076B729F-C907-480F-B0B4-C533A2F26C02}" destId="{E098C7AA-5900-4BB0-BA94-FAFDE433242A}" srcOrd="8" destOrd="0" presId="urn:microsoft.com/office/officeart/2005/8/layout/process4"/>
    <dgm:cxn modelId="{9C6B7CFD-D4D2-4F01-82C9-39BBCB67DF5C}" type="presParOf" srcId="{E098C7AA-5900-4BB0-BA94-FAFDE433242A}" destId="{E15CC6C6-348F-47ED-BAEF-06F7C745BE0C}" srcOrd="0" destOrd="0" presId="urn:microsoft.com/office/officeart/2005/8/layout/process4"/>
    <dgm:cxn modelId="{715609AD-86FB-4853-9B02-2DF6DBCAA2D4}" type="presParOf" srcId="{076B729F-C907-480F-B0B4-C533A2F26C02}" destId="{9AB68842-FF89-4A33-BBCA-6A5EBDE005A5}" srcOrd="9" destOrd="0" presId="urn:microsoft.com/office/officeart/2005/8/layout/process4"/>
    <dgm:cxn modelId="{2CDB888D-2E8E-4143-A10E-5CD3AC886786}" type="presParOf" srcId="{076B729F-C907-480F-B0B4-C533A2F26C02}" destId="{A61CE384-A46B-4849-AB98-2FBDCE77CACD}" srcOrd="10" destOrd="0" presId="urn:microsoft.com/office/officeart/2005/8/layout/process4"/>
    <dgm:cxn modelId="{166457F2-4099-4620-96C5-446971E8BFE2}" type="presParOf" srcId="{A61CE384-A46B-4849-AB98-2FBDCE77CACD}" destId="{C8BFD332-5747-4069-95E8-6FB6FA27005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6B8A64-7303-4052-AE75-F6BE3AC3260F}">
      <dsp:nvSpPr>
        <dsp:cNvPr id="0" name=""/>
        <dsp:cNvSpPr/>
      </dsp:nvSpPr>
      <dsp:spPr>
        <a:xfrm>
          <a:off x="2558651" y="3914705"/>
          <a:ext cx="511180" cy="5495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5590" y="0"/>
              </a:lnTo>
              <a:lnTo>
                <a:pt x="255590" y="549519"/>
              </a:lnTo>
              <a:lnTo>
                <a:pt x="511180" y="54951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05B5A3-8083-4C24-A603-C3FC8C7AF8FA}">
      <dsp:nvSpPr>
        <dsp:cNvPr id="0" name=""/>
        <dsp:cNvSpPr/>
      </dsp:nvSpPr>
      <dsp:spPr>
        <a:xfrm>
          <a:off x="2558651" y="3365186"/>
          <a:ext cx="511180" cy="549519"/>
        </a:xfrm>
        <a:custGeom>
          <a:avLst/>
          <a:gdLst/>
          <a:ahLst/>
          <a:cxnLst/>
          <a:rect l="0" t="0" r="0" b="0"/>
          <a:pathLst>
            <a:path>
              <a:moveTo>
                <a:pt x="0" y="549519"/>
              </a:moveTo>
              <a:lnTo>
                <a:pt x="255590" y="549519"/>
              </a:lnTo>
              <a:lnTo>
                <a:pt x="255590" y="0"/>
              </a:lnTo>
              <a:lnTo>
                <a:pt x="511180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149913-22BB-4533-9BA7-AF5A8DEFAB97}">
      <dsp:nvSpPr>
        <dsp:cNvPr id="0" name=""/>
        <dsp:cNvSpPr/>
      </dsp:nvSpPr>
      <dsp:spPr>
        <a:xfrm>
          <a:off x="2748" y="227814"/>
          <a:ext cx="2555903" cy="7795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/>
            <a:t>Evolução histórica – desde a década de 40</a:t>
          </a:r>
          <a:endParaRPr lang="en-US" sz="1800" kern="1200"/>
        </a:p>
      </dsp:txBody>
      <dsp:txXfrm>
        <a:off x="2748" y="227814"/>
        <a:ext cx="2555903" cy="779550"/>
      </dsp:txXfrm>
    </dsp:sp>
    <dsp:sp modelId="{58DDD23F-F31E-4020-B500-1DA6B600C011}">
      <dsp:nvSpPr>
        <dsp:cNvPr id="0" name=""/>
        <dsp:cNvSpPr/>
      </dsp:nvSpPr>
      <dsp:spPr>
        <a:xfrm>
          <a:off x="2748" y="1326853"/>
          <a:ext cx="2555903" cy="7795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/>
            <a:t>Cenário Mundial – ONU, BID, OEA, BID, FMI, ...</a:t>
          </a:r>
          <a:endParaRPr lang="en-US" sz="1800" kern="1200"/>
        </a:p>
      </dsp:txBody>
      <dsp:txXfrm>
        <a:off x="2748" y="1326853"/>
        <a:ext cx="2555903" cy="779550"/>
      </dsp:txXfrm>
    </dsp:sp>
    <dsp:sp modelId="{7C7CF020-1BA8-4C5D-B7DF-9FDDBC53D2EB}">
      <dsp:nvSpPr>
        <dsp:cNvPr id="0" name=""/>
        <dsp:cNvSpPr/>
      </dsp:nvSpPr>
      <dsp:spPr>
        <a:xfrm>
          <a:off x="2748" y="2425891"/>
          <a:ext cx="2555903" cy="7795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/>
            <a:t>Cenário Brasileiro - “nascem calçadas no modelo norte-americano</a:t>
          </a:r>
          <a:endParaRPr lang="en-US" sz="1800" kern="1200"/>
        </a:p>
      </dsp:txBody>
      <dsp:txXfrm>
        <a:off x="2748" y="2425891"/>
        <a:ext cx="2555903" cy="779550"/>
      </dsp:txXfrm>
    </dsp:sp>
    <dsp:sp modelId="{1AF8BF59-6CCF-431F-9678-63250C0C780F}">
      <dsp:nvSpPr>
        <dsp:cNvPr id="0" name=""/>
        <dsp:cNvSpPr/>
      </dsp:nvSpPr>
      <dsp:spPr>
        <a:xfrm>
          <a:off x="2748" y="3524930"/>
          <a:ext cx="2555903" cy="7795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/>
            <a:t>e dentro de circuitos de cooperação global” (NAVES, 2005)</a:t>
          </a:r>
          <a:endParaRPr lang="en-US" sz="1800" kern="1200"/>
        </a:p>
      </dsp:txBody>
      <dsp:txXfrm>
        <a:off x="2748" y="3524930"/>
        <a:ext cx="2555903" cy="779550"/>
      </dsp:txXfrm>
    </dsp:sp>
    <dsp:sp modelId="{2FD7CCBF-6E92-4E0D-AB66-1DAAA9A78AE8}">
      <dsp:nvSpPr>
        <dsp:cNvPr id="0" name=""/>
        <dsp:cNvSpPr/>
      </dsp:nvSpPr>
      <dsp:spPr>
        <a:xfrm>
          <a:off x="3069832" y="2975410"/>
          <a:ext cx="2555903" cy="77955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/>
            <a:t>Início nas décadas de 1960 e 1970</a:t>
          </a:r>
          <a:endParaRPr lang="en-US" sz="1800" kern="1200"/>
        </a:p>
      </dsp:txBody>
      <dsp:txXfrm>
        <a:off x="3069832" y="2975410"/>
        <a:ext cx="2555903" cy="779550"/>
      </dsp:txXfrm>
    </dsp:sp>
    <dsp:sp modelId="{20C413E3-4289-421C-ABC8-5DB2021810BC}">
      <dsp:nvSpPr>
        <dsp:cNvPr id="0" name=""/>
        <dsp:cNvSpPr/>
      </dsp:nvSpPr>
      <dsp:spPr>
        <a:xfrm>
          <a:off x="3069832" y="4074449"/>
          <a:ext cx="2555903" cy="77955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/>
            <a:t>Desenvolvimento a partir da década de 1980</a:t>
          </a:r>
          <a:endParaRPr lang="en-US" sz="1800" kern="1200"/>
        </a:p>
      </dsp:txBody>
      <dsp:txXfrm>
        <a:off x="3069832" y="4074449"/>
        <a:ext cx="2555903" cy="779550"/>
      </dsp:txXfrm>
    </dsp:sp>
    <dsp:sp modelId="{3E212100-ED1D-41C2-AD58-04AA27FBEB9A}">
      <dsp:nvSpPr>
        <dsp:cNvPr id="0" name=""/>
        <dsp:cNvSpPr/>
      </dsp:nvSpPr>
      <dsp:spPr>
        <a:xfrm>
          <a:off x="2748" y="4623968"/>
          <a:ext cx="2555903" cy="7795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/>
            <a:t>Objetivo: Cidadania e prestação de serviços</a:t>
          </a:r>
          <a:endParaRPr lang="en-US" sz="1800" kern="1200"/>
        </a:p>
      </dsp:txBody>
      <dsp:txXfrm>
        <a:off x="2748" y="4623968"/>
        <a:ext cx="2555903" cy="7795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2D85D-9D33-4E5A-89F8-7EEF621079C6}">
      <dsp:nvSpPr>
        <dsp:cNvPr id="0" name=""/>
        <dsp:cNvSpPr/>
      </dsp:nvSpPr>
      <dsp:spPr>
        <a:xfrm>
          <a:off x="0" y="4828651"/>
          <a:ext cx="5350892" cy="7921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Planejamento estratégico correto (excesso de método indutivo e empirismo)</a:t>
          </a:r>
        </a:p>
      </dsp:txBody>
      <dsp:txXfrm>
        <a:off x="0" y="4828651"/>
        <a:ext cx="5350892" cy="792180"/>
      </dsp:txXfrm>
    </dsp:sp>
    <dsp:sp modelId="{A89F4267-9278-4173-BA16-330CEB50385C}">
      <dsp:nvSpPr>
        <dsp:cNvPr id="0" name=""/>
        <dsp:cNvSpPr/>
      </dsp:nvSpPr>
      <dsp:spPr>
        <a:xfrm rot="10800000">
          <a:off x="0" y="3622160"/>
          <a:ext cx="5350892" cy="1218373"/>
        </a:xfrm>
        <a:prstGeom prst="upArrowCallou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/>
            <a:t>Falta de preparo e mecanismos de avaliação de impacto</a:t>
          </a:r>
        </a:p>
      </dsp:txBody>
      <dsp:txXfrm rot="10800000">
        <a:off x="0" y="3622160"/>
        <a:ext cx="5350892" cy="791662"/>
      </dsp:txXfrm>
    </dsp:sp>
    <dsp:sp modelId="{74967FD8-DD9D-47D8-86DC-B6282F26E28E}">
      <dsp:nvSpPr>
        <dsp:cNvPr id="0" name=""/>
        <dsp:cNvSpPr/>
      </dsp:nvSpPr>
      <dsp:spPr>
        <a:xfrm rot="10800000">
          <a:off x="0" y="2415669"/>
          <a:ext cx="5350892" cy="1218373"/>
        </a:xfrm>
        <a:prstGeom prst="upArrowCallou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/>
            <a:t>Política de governo e não política de Estado</a:t>
          </a:r>
        </a:p>
      </dsp:txBody>
      <dsp:txXfrm rot="10800000">
        <a:off x="0" y="2415669"/>
        <a:ext cx="5350892" cy="791662"/>
      </dsp:txXfrm>
    </dsp:sp>
    <dsp:sp modelId="{5BC42CE0-2865-4BE2-86D2-CE1CEB07B7B1}">
      <dsp:nvSpPr>
        <dsp:cNvPr id="0" name=""/>
        <dsp:cNvSpPr/>
      </dsp:nvSpPr>
      <dsp:spPr>
        <a:xfrm rot="10800000">
          <a:off x="0" y="1209178"/>
          <a:ext cx="5350892" cy="1218373"/>
        </a:xfrm>
        <a:prstGeom prst="upArrowCallou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/>
            <a:t>Falta de divulgação</a:t>
          </a:r>
        </a:p>
      </dsp:txBody>
      <dsp:txXfrm rot="10800000">
        <a:off x="0" y="1209178"/>
        <a:ext cx="5350892" cy="791662"/>
      </dsp:txXfrm>
    </dsp:sp>
    <dsp:sp modelId="{C8BFD332-5747-4069-95E8-6FB6FA270058}">
      <dsp:nvSpPr>
        <dsp:cNvPr id="0" name=""/>
        <dsp:cNvSpPr/>
      </dsp:nvSpPr>
      <dsp:spPr>
        <a:xfrm rot="10800000">
          <a:off x="0" y="2688"/>
          <a:ext cx="5350892" cy="1218373"/>
        </a:xfrm>
        <a:prstGeom prst="upArrowCallou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Descontinuidade</a:t>
          </a:r>
          <a:endParaRPr lang="en-US" sz="2200" kern="1200" dirty="0"/>
        </a:p>
      </dsp:txBody>
      <dsp:txXfrm rot="10800000">
        <a:off x="0" y="2688"/>
        <a:ext cx="5350892" cy="7916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CD291C-CB83-4D67-844F-298E9AD23A7A}">
      <dsp:nvSpPr>
        <dsp:cNvPr id="0" name=""/>
        <dsp:cNvSpPr/>
      </dsp:nvSpPr>
      <dsp:spPr>
        <a:xfrm>
          <a:off x="0" y="4968718"/>
          <a:ext cx="5350892" cy="65214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/>
            <a:t>Profissionalismo</a:t>
          </a:r>
          <a:endParaRPr lang="pt-BR" sz="2200" kern="1200" dirty="0"/>
        </a:p>
      </dsp:txBody>
      <dsp:txXfrm>
        <a:off x="0" y="4968718"/>
        <a:ext cx="5350892" cy="652141"/>
      </dsp:txXfrm>
    </dsp:sp>
    <dsp:sp modelId="{59D6B495-0DA4-4BF8-8DE7-CE2819B4EDFE}">
      <dsp:nvSpPr>
        <dsp:cNvPr id="0" name=""/>
        <dsp:cNvSpPr/>
      </dsp:nvSpPr>
      <dsp:spPr>
        <a:xfrm rot="10800000">
          <a:off x="0" y="3975506"/>
          <a:ext cx="5350892" cy="1002993"/>
        </a:xfrm>
        <a:prstGeom prst="upArrowCallou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/>
            <a:t>Assessoria contábil e jurídica</a:t>
          </a:r>
          <a:endParaRPr lang="pt-BR" sz="2200" kern="1200" dirty="0"/>
        </a:p>
      </dsp:txBody>
      <dsp:txXfrm rot="10800000">
        <a:off x="0" y="3975506"/>
        <a:ext cx="5350892" cy="651715"/>
      </dsp:txXfrm>
    </dsp:sp>
    <dsp:sp modelId="{683DC823-E8BC-4AFB-B00D-AE95464B2796}">
      <dsp:nvSpPr>
        <dsp:cNvPr id="0" name=""/>
        <dsp:cNvSpPr/>
      </dsp:nvSpPr>
      <dsp:spPr>
        <a:xfrm rot="10800000">
          <a:off x="0" y="2982295"/>
          <a:ext cx="5350892" cy="1002993"/>
        </a:xfrm>
        <a:prstGeom prst="upArrowCallou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Fixação de metas e indicadores de desempenho</a:t>
          </a:r>
        </a:p>
      </dsp:txBody>
      <dsp:txXfrm rot="10800000">
        <a:off x="0" y="2982295"/>
        <a:ext cx="5350892" cy="651715"/>
      </dsp:txXfrm>
    </dsp:sp>
    <dsp:sp modelId="{876A4ABD-3121-413C-8B4A-D0A027A7A15F}">
      <dsp:nvSpPr>
        <dsp:cNvPr id="0" name=""/>
        <dsp:cNvSpPr/>
      </dsp:nvSpPr>
      <dsp:spPr>
        <a:xfrm rot="10800000">
          <a:off x="0" y="1989083"/>
          <a:ext cx="5350892" cy="1002993"/>
        </a:xfrm>
        <a:prstGeom prst="upArrowCallou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/>
            <a:t>Direitos e obrigações</a:t>
          </a:r>
          <a:endParaRPr lang="pt-BR" sz="2200" kern="1200" dirty="0"/>
        </a:p>
      </dsp:txBody>
      <dsp:txXfrm rot="10800000">
        <a:off x="0" y="1989083"/>
        <a:ext cx="5350892" cy="651715"/>
      </dsp:txXfrm>
    </dsp:sp>
    <dsp:sp modelId="{E15CC6C6-348F-47ED-BAEF-06F7C745BE0C}">
      <dsp:nvSpPr>
        <dsp:cNvPr id="0" name=""/>
        <dsp:cNvSpPr/>
      </dsp:nvSpPr>
      <dsp:spPr>
        <a:xfrm rot="10800000">
          <a:off x="0" y="995871"/>
          <a:ext cx="5350892" cy="1002993"/>
        </a:xfrm>
        <a:prstGeom prst="upArrowCallou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/>
            <a:t>Chamamento público</a:t>
          </a:r>
          <a:endParaRPr lang="pt-BR" sz="2200" kern="1200" dirty="0"/>
        </a:p>
      </dsp:txBody>
      <dsp:txXfrm rot="10800000">
        <a:off x="0" y="995871"/>
        <a:ext cx="5350892" cy="651715"/>
      </dsp:txXfrm>
    </dsp:sp>
    <dsp:sp modelId="{C8BFD332-5747-4069-95E8-6FB6FA270058}">
      <dsp:nvSpPr>
        <dsp:cNvPr id="0" name=""/>
        <dsp:cNvSpPr/>
      </dsp:nvSpPr>
      <dsp:spPr>
        <a:xfrm rot="10800000">
          <a:off x="0" y="2660"/>
          <a:ext cx="5350892" cy="1002993"/>
        </a:xfrm>
        <a:prstGeom prst="upArrowCallou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A possibilidade de transferência de recursos após a publicação do MROSC – Lei 13.019</a:t>
          </a:r>
          <a:endParaRPr lang="en-US" sz="2200" kern="1200" dirty="0"/>
        </a:p>
      </dsp:txBody>
      <dsp:txXfrm rot="10800000">
        <a:off x="0" y="2660"/>
        <a:ext cx="5350892" cy="6517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9974BB-7077-41CC-A5CA-7984F16DCA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F1A158-2E79-424D-9D43-10F68E92D5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A7267BD-B2B5-4955-9C85-5831B59E1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840C-37B2-4B26-9D2A-7F48FB7A3761}" type="datetimeFigureOut">
              <a:rPr lang="pt-BR" smtClean="0"/>
              <a:t>01/10/2018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B1A342-39DB-4040-AF19-E3C5165AC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7084D3F-3DAB-4C81-B6BF-26D0B8632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9DC7-8785-4B1F-9135-41B75DFC5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0738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F83908-2743-46E7-93B2-B39A1DFD8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2848FF9-702D-4DB0-8CBD-0AC652CA37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2A8F67E-2AC6-4678-AF71-DB76DC555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840C-37B2-4B26-9D2A-7F48FB7A3761}" type="datetimeFigureOut">
              <a:rPr lang="pt-BR" smtClean="0"/>
              <a:t>01/10/2018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3F2D28F-0DD6-4A41-858B-01CF45D72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3B0AADA-8658-4A02-AA9F-8DDDAE19B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9DC7-8785-4B1F-9135-41B75DFC5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3730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6F2F02A-961A-4886-9574-2CF11BEA7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F549BB7-4012-481F-B7AC-55353C7371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A3DF72C-7B27-436E-BD90-9CB23EB09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840C-37B2-4B26-9D2A-7F48FB7A3761}" type="datetimeFigureOut">
              <a:rPr lang="pt-BR" smtClean="0"/>
              <a:t>01/10/2018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334D57-82D5-4DB2-9D37-815FB0F0E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2D015EA-F8ED-4B9D-9439-3A47EF6FE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9DC7-8785-4B1F-9135-41B75DFC5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588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40D0C7-A2FF-4243-8DDD-F82E1E441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207FE9-8BE0-4EB9-9CCC-650C50CFA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4489FEC-BB83-4583-A8E8-F6AC00D1E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840C-37B2-4B26-9D2A-7F48FB7A3761}" type="datetimeFigureOut">
              <a:rPr lang="pt-BR" smtClean="0"/>
              <a:t>01/10/2018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FC51AB6-E138-4032-95A8-49A59EDA2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A60BAD4-230D-46DF-9EEC-7938C6A92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9DC7-8785-4B1F-9135-41B75DFC5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8650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078315-2E4C-4ADA-B6DD-A49891945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C0477D2-FF24-4E8D-900C-02FB70D00D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8D7BA11-651A-427A-ACBB-19749A4A8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840C-37B2-4B26-9D2A-7F48FB7A3761}" type="datetimeFigureOut">
              <a:rPr lang="pt-BR" smtClean="0"/>
              <a:t>01/10/2018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A0ADFCC-BDFD-4122-BF7B-4EE44E706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3DE9C68-6785-4230-BF51-691D9D740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9DC7-8785-4B1F-9135-41B75DFC5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9919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05A273-AE80-4807-A1C9-01909F984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005EA46-F346-4F53-BA75-520C1CA3BA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124CDAD-22B2-4B4F-9FBF-B33A1C8F9B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98BF75A-0BEA-4DA1-A1D4-14E703539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840C-37B2-4B26-9D2A-7F48FB7A3761}" type="datetimeFigureOut">
              <a:rPr lang="pt-BR" smtClean="0"/>
              <a:t>01/10/2018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D357C9B-20C6-4D36-BD72-D7FA1B733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81589A1-4734-4341-9666-EE8D8DB78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9DC7-8785-4B1F-9135-41B75DFC5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8235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E894CD-76BE-4625-894B-5E1372B15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CA2E166-AB02-416D-AA5D-6F012CF6A3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4767F71-27F0-408D-A82A-BC18C682C5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374D84E-B987-4C9D-9CD3-0A33BF9381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8AFFFA0-5D90-4641-A21F-33DCC238DD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8EFCF23-15AC-45DD-B8DB-B5E058938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840C-37B2-4B26-9D2A-7F48FB7A3761}" type="datetimeFigureOut">
              <a:rPr lang="pt-BR" smtClean="0"/>
              <a:t>01/10/2018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D762F73-6866-4DA6-A40D-88E10A139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F869BBA-97E1-4E7A-8E9A-0B98AA939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9DC7-8785-4B1F-9135-41B75DFC5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9883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B59584-B6F2-43D0-965C-9AC50350A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B2096AF-ACEF-480D-A2BB-9A53EE39D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840C-37B2-4B26-9D2A-7F48FB7A3761}" type="datetimeFigureOut">
              <a:rPr lang="pt-BR" smtClean="0"/>
              <a:t>01/10/2018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0C958CB-F0B9-4EA7-AD38-FDD296F18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BD602C3-BC1B-482A-BCEF-6AB5C1B7F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9DC7-8785-4B1F-9135-41B75DFC5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9339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4E10A2F-60DC-43EF-934D-AED6156BF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840C-37B2-4B26-9D2A-7F48FB7A3761}" type="datetimeFigureOut">
              <a:rPr lang="pt-BR" smtClean="0"/>
              <a:t>01/10/2018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D57D59E-BD8C-44ED-90DD-731CD271E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01D483E-C21A-44DA-A809-B1EA718E4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9DC7-8785-4B1F-9135-41B75DFC5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0290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0C9A5E-97B9-42E8-A659-FA2203868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430F00D-323A-4A1C-B422-0628B95F9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13CDE3D-DC2F-4580-BFAA-55C69B2AE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F09EBEA-53C0-4E22-8621-4B0BA2DE6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840C-37B2-4B26-9D2A-7F48FB7A3761}" type="datetimeFigureOut">
              <a:rPr lang="pt-BR" smtClean="0"/>
              <a:t>01/10/2018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C035E8D-3C09-4B8D-B7BD-8794A6B98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8C7EE1B-488C-4841-A0A2-294D43BEA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9DC7-8785-4B1F-9135-41B75DFC5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7836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97D7EC-D8F2-4086-A460-B798B67D5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BC2E3C9-D63E-4F8B-9F78-6B27C4D75F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39CB5CB-E319-4D16-BC7C-382F563080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70223E6-565B-43F6-955E-E0FAF9C24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840C-37B2-4B26-9D2A-7F48FB7A3761}" type="datetimeFigureOut">
              <a:rPr lang="pt-BR" smtClean="0"/>
              <a:t>01/10/2018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A59DCF6-B00F-44E3-8999-0FDE71BC2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9C10185-697C-486A-A2A7-5F1F82D88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9DC7-8785-4B1F-9135-41B75DFC5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990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1377EBC-6259-4743-882E-21256C896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0F086A1-4857-4FDA-9915-6BC041323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EDDC79-BA0A-4215-B76A-D644B39E1E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C840C-37B2-4B26-9D2A-7F48FB7A3761}" type="datetimeFigureOut">
              <a:rPr lang="pt-BR" smtClean="0"/>
              <a:t>01/10/2018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3152BD8-3B75-4630-80B1-0C33A397C3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4B64DC2-7134-47B1-9FF2-C65449343F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89DC7-8785-4B1F-9135-41B75DFC5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168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_Ato2011-2014/2014/Lei/L13019compilado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ACF3A72-621C-4800-BAEA-E4A54B11057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77566" y="1916832"/>
            <a:ext cx="6980634" cy="8572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b="1" dirty="0">
                <a:solidFill>
                  <a:schemeClr val="tx2"/>
                </a:solidFill>
              </a:rPr>
              <a:t>Administração de Organizações da Sociedade Civil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5D4CB7F-0CAF-421F-AB10-84B8B2B6407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543300" y="3052763"/>
            <a:ext cx="5025737" cy="1268124"/>
          </a:xfrm>
        </p:spPr>
        <p:txBody>
          <a:bodyPr/>
          <a:lstStyle/>
          <a:p>
            <a:pPr algn="r" eaLnBrk="1" hangingPunct="1"/>
            <a:r>
              <a:rPr lang="pt-BR" altLang="pt-BR" dirty="0">
                <a:solidFill>
                  <a:schemeClr val="accent1"/>
                </a:solidFill>
              </a:rPr>
              <a:t>RAD 2104</a:t>
            </a:r>
          </a:p>
          <a:p>
            <a:pPr algn="r" eaLnBrk="1" hangingPunct="1"/>
            <a:r>
              <a:rPr lang="pt-BR" altLang="pt-BR" dirty="0">
                <a:solidFill>
                  <a:schemeClr val="accent1"/>
                </a:solidFill>
              </a:rPr>
              <a:t>Prof. Dr. André Lucirton Costa</a:t>
            </a:r>
          </a:p>
          <a:p>
            <a:pPr algn="r" eaLnBrk="1" hangingPunct="1"/>
            <a:r>
              <a:rPr lang="pt-BR" altLang="pt-BR" dirty="0">
                <a:solidFill>
                  <a:schemeClr val="accent1"/>
                </a:solidFill>
              </a:rPr>
              <a:t>Prof. Ms. Ricardo Miguel Sobral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6460A9B8-4C77-4ADE-A190-D74356AFCAB1}"/>
              </a:ext>
            </a:extLst>
          </p:cNvPr>
          <p:cNvSpPr txBox="1"/>
          <p:nvPr/>
        </p:nvSpPr>
        <p:spPr>
          <a:xfrm>
            <a:off x="0" y="4452505"/>
            <a:ext cx="9144000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50" dirty="0">
                <a:solidFill>
                  <a:schemeClr val="tx2"/>
                </a:solidFill>
              </a:rPr>
              <a:t>Aula 06 </a:t>
            </a:r>
          </a:p>
          <a:p>
            <a:pPr algn="ctr"/>
            <a:r>
              <a:rPr lang="pt-BR" sz="2250" dirty="0">
                <a:solidFill>
                  <a:schemeClr val="tx2"/>
                </a:solidFill>
              </a:rPr>
              <a:t>MROSC</a:t>
            </a:r>
          </a:p>
          <a:p>
            <a:pPr algn="ctr"/>
            <a:r>
              <a:rPr lang="pt-BR" sz="2250" dirty="0">
                <a:solidFill>
                  <a:schemeClr val="tx2"/>
                </a:solidFill>
              </a:rPr>
              <a:t>Marco Regulatório das Organizações da Sociedade Civil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5058" y="640080"/>
            <a:ext cx="8190312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6018" y="960109"/>
            <a:ext cx="7708392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2894EF5-CBE9-47C9-82BD-D3709CE47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376362"/>
            <a:ext cx="6858000" cy="260327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/>
            <a:r>
              <a:rPr lang="en-US" sz="47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Lei 13.019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969363-FDFB-4FDF-B214-D43466BD0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4118088"/>
            <a:ext cx="6858000" cy="139371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http://www.planalto.gov.br/ccivil_03/_Ato2011-2014/2014/Lei/L13019compilado.htm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ctr" defTabSz="914400">
              <a:spcBef>
                <a:spcPts val="1000"/>
              </a:spcBef>
              <a:buNone/>
            </a:pP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9513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96343A14-47AF-4894-940B-42359914F208}"/>
              </a:ext>
            </a:extLst>
          </p:cNvPr>
          <p:cNvSpPr txBox="1"/>
          <p:nvPr/>
        </p:nvSpPr>
        <p:spPr>
          <a:xfrm>
            <a:off x="0" y="476673"/>
            <a:ext cx="3275856" cy="216137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vert="horz" wrap="square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Freios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e </a:t>
            </a:r>
            <a:r>
              <a:rPr lang="en-US" sz="28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Contrapesos</a:t>
            </a:r>
            <a:endParaRPr lang="en-US" sz="28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i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Check and balances</a:t>
            </a:r>
            <a:endParaRPr lang="en-US" sz="2800" i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9" name="Text Box 6">
            <a:extLst>
              <a:ext uri="{FF2B5EF4-FFF2-40B4-BE49-F238E27FC236}">
                <a16:creationId xmlns:a16="http://schemas.microsoft.com/office/drawing/2014/main" id="{C522D44F-6DE5-44BB-A769-F4AEBF036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38044"/>
            <a:ext cx="3490722" cy="341562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1700" dirty="0">
                <a:solidFill>
                  <a:schemeClr val="bg1"/>
                </a:solidFill>
              </a:rPr>
              <a:t>TRIPARTIÇÃO  DE PODER  - FUNÇÕES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700" i="1" dirty="0" err="1">
                <a:solidFill>
                  <a:schemeClr val="bg1"/>
                </a:solidFill>
              </a:rPr>
              <a:t>Barão</a:t>
            </a:r>
            <a:r>
              <a:rPr lang="en-US" sz="1700" i="1" dirty="0">
                <a:solidFill>
                  <a:schemeClr val="bg1"/>
                </a:solidFill>
              </a:rPr>
              <a:t> de Montesquieu 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700" dirty="0" err="1">
                <a:solidFill>
                  <a:schemeClr val="bg1"/>
                </a:solidFill>
              </a:rPr>
              <a:t>Legislativa</a:t>
            </a:r>
            <a:endParaRPr lang="en-US" sz="1700" dirty="0">
              <a:solidFill>
                <a:schemeClr val="bg1"/>
              </a:solidFill>
            </a:endParaRP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700" dirty="0" err="1">
                <a:solidFill>
                  <a:schemeClr val="bg1"/>
                </a:solidFill>
              </a:rPr>
              <a:t>Executiva</a:t>
            </a:r>
            <a:endParaRPr lang="en-US" sz="1700" dirty="0">
              <a:solidFill>
                <a:schemeClr val="bg1"/>
              </a:solidFill>
            </a:endParaRP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700" dirty="0" err="1">
                <a:solidFill>
                  <a:schemeClr val="bg1"/>
                </a:solidFill>
              </a:rPr>
              <a:t>Judiciária</a:t>
            </a:r>
            <a:endParaRPr lang="en-US" sz="1700" dirty="0">
              <a:solidFill>
                <a:schemeClr val="bg1"/>
              </a:solidFill>
            </a:endParaRP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1700" dirty="0">
              <a:solidFill>
                <a:schemeClr val="bg1"/>
              </a:solidFill>
            </a:endParaRP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1700" dirty="0">
              <a:solidFill>
                <a:schemeClr val="bg1"/>
              </a:solidFill>
            </a:endParaRP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1700" dirty="0">
              <a:solidFill>
                <a:schemeClr val="bg1"/>
              </a:solidFill>
            </a:endParaRP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1700" dirty="0">
              <a:solidFill>
                <a:schemeClr val="bg1"/>
              </a:solidFill>
            </a:endParaRPr>
          </a:p>
        </p:txBody>
      </p:sp>
      <p:pic>
        <p:nvPicPr>
          <p:cNvPr id="20" name="Picture 2">
            <a:extLst>
              <a:ext uri="{FF2B5EF4-FFF2-40B4-BE49-F238E27FC236}">
                <a16:creationId xmlns:a16="http://schemas.microsoft.com/office/drawing/2014/main" id="{8126BCA6-3D36-46DD-9EF1-8C00DEB20B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3322" y="1473336"/>
            <a:ext cx="4688077" cy="375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181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322E4AF5-E004-4D58-8BA5-C9EE7713E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685800"/>
            <a:ext cx="2586867" cy="5105400"/>
          </a:xfrm>
        </p:spPr>
        <p:txBody>
          <a:bodyPr>
            <a:normAutofit/>
          </a:bodyPr>
          <a:lstStyle/>
          <a:p>
            <a:pPr algn="ctr"/>
            <a:r>
              <a:rPr lang="pt-BR" sz="2200" dirty="0">
                <a:solidFill>
                  <a:srgbClr val="FFFFFF"/>
                </a:solidFill>
              </a:rPr>
              <a:t>Organizações </a:t>
            </a:r>
            <a:br>
              <a:rPr lang="pt-BR" sz="2200" dirty="0">
                <a:solidFill>
                  <a:srgbClr val="FFFFFF"/>
                </a:solidFill>
              </a:rPr>
            </a:br>
            <a:r>
              <a:rPr lang="pt-BR" sz="2200" dirty="0">
                <a:solidFill>
                  <a:srgbClr val="FFFFFF"/>
                </a:solidFill>
              </a:rPr>
              <a:t>Não-Governamentais</a:t>
            </a:r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2FEA0B28-3EBA-4E42-8986-53022B1409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5315534"/>
              </p:ext>
            </p:extLst>
          </p:nvPr>
        </p:nvGraphicFramePr>
        <p:xfrm>
          <a:off x="3491880" y="461962"/>
          <a:ext cx="5628484" cy="5631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7467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C0E2AA7-7CAF-442A-88DE-B12AF23CE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60" y="963876"/>
            <a:ext cx="2853862" cy="5273435"/>
          </a:xfrm>
        </p:spPr>
        <p:txBody>
          <a:bodyPr>
            <a:normAutofit/>
          </a:bodyPr>
          <a:lstStyle/>
          <a:p>
            <a:pPr algn="ctr"/>
            <a:r>
              <a:rPr lang="pt-BR">
                <a:solidFill>
                  <a:schemeClr val="accent1"/>
                </a:solidFill>
              </a:rPr>
              <a:t>Base legal na Constituição de 1988</a:t>
            </a:r>
            <a:br>
              <a:rPr lang="pt-BR">
                <a:solidFill>
                  <a:schemeClr val="accent1"/>
                </a:solidFill>
              </a:rPr>
            </a:br>
            <a:r>
              <a:rPr lang="pt-BR">
                <a:solidFill>
                  <a:schemeClr val="accent1"/>
                </a:solidFill>
              </a:rPr>
              <a:t>CAPÍTULO VII - Da Família, da Criança, do Adolescente, do Jovem e do Idoso</a:t>
            </a:r>
            <a:br>
              <a:rPr lang="pt-BR">
                <a:solidFill>
                  <a:schemeClr val="accent1"/>
                </a:solidFill>
              </a:rPr>
            </a:br>
            <a:endParaRPr lang="pt-BR">
              <a:solidFill>
                <a:schemeClr val="accent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F1F91A4-0AC4-4B20-B2E7-3053C5CBC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023" y="963876"/>
            <a:ext cx="5170802" cy="5417451"/>
          </a:xfrm>
        </p:spPr>
        <p:txBody>
          <a:bodyPr anchor="ctr">
            <a:normAutofit lnSpcReduction="10000"/>
          </a:bodyPr>
          <a:lstStyle/>
          <a:p>
            <a:endParaRPr lang="pt-BR" sz="1900" dirty="0"/>
          </a:p>
          <a:p>
            <a:r>
              <a:rPr lang="pt-BR" sz="2400" dirty="0"/>
              <a:t>Art. 226. A família, base da sociedade, tem especial proteção do Estado. </a:t>
            </a:r>
          </a:p>
          <a:p>
            <a:r>
              <a:rPr lang="pt-BR" sz="2400" dirty="0"/>
              <a:t>[...]</a:t>
            </a:r>
          </a:p>
          <a:p>
            <a:r>
              <a:rPr lang="pt-BR" sz="2400" dirty="0"/>
              <a:t>Art. 227. É dever da família, </a:t>
            </a:r>
            <a:r>
              <a:rPr lang="pt-BR" sz="2400" b="1" u="sng" dirty="0">
                <a:highlight>
                  <a:srgbClr val="FFFF00"/>
                </a:highlight>
              </a:rPr>
              <a:t>da sociedade e do Estado </a:t>
            </a:r>
            <a:r>
              <a:rPr lang="pt-BR" sz="2400" dirty="0"/>
              <a:t>assegurar à criança, ao adolescente e ao jovem, com absoluta prioridade, </a:t>
            </a:r>
            <a:r>
              <a:rPr lang="pt-BR" sz="2400" b="1" u="sng" dirty="0"/>
              <a:t>o direito à vida, à saúde, à alimentação, à educação, ao lazer, à profissionalização, à cultura, à dignidade, ao respeito, à liberdade e à convivência familiar e comunitária</a:t>
            </a:r>
            <a:r>
              <a:rPr lang="pt-BR" sz="2400" dirty="0"/>
              <a:t>, além de colocá-los a salvo de toda forma de negligência, discriminação, exploração, violência, crueldade e opressão</a:t>
            </a:r>
          </a:p>
          <a:p>
            <a:endParaRPr lang="pt-BR" sz="1900" dirty="0"/>
          </a:p>
          <a:p>
            <a:endParaRPr lang="pt-BR" sz="1900" dirty="0"/>
          </a:p>
        </p:txBody>
      </p:sp>
    </p:spTree>
    <p:extLst>
      <p:ext uri="{BB962C8B-B14F-4D97-AF65-F5344CB8AC3E}">
        <p14:creationId xmlns:p14="http://schemas.microsoft.com/office/powerpoint/2010/main" val="184228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E379A87-2A13-45DC-AA0C-9345862FB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ctr"/>
            <a:r>
              <a:rPr lang="pt-BR" dirty="0">
                <a:solidFill>
                  <a:schemeClr val="accent1"/>
                </a:solidFill>
              </a:rPr>
              <a:t>Exemplo de previsão específica no artigo 227 da CRFB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DFEBD6-B4D4-4D05-B421-62E51FAED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4979" y="620688"/>
            <a:ext cx="5473765" cy="5472608"/>
          </a:xfrm>
        </p:spPr>
        <p:txBody>
          <a:bodyPr anchor="ctr">
            <a:noAutofit/>
          </a:bodyPr>
          <a:lstStyle/>
          <a:p>
            <a:r>
              <a:rPr lang="pt-BR" sz="2000" dirty="0"/>
              <a:t>§ 1º O Estado promoverá programas de assistência integral à saúde da criança, do adolescente e do jovem, </a:t>
            </a:r>
            <a:r>
              <a:rPr lang="pt-BR" sz="2000" b="1" u="sng" dirty="0">
                <a:highlight>
                  <a:srgbClr val="FFFF00"/>
                </a:highlight>
              </a:rPr>
              <a:t>admitida a participação de entidades não governamentais</a:t>
            </a:r>
            <a:r>
              <a:rPr lang="pt-BR" sz="2000" dirty="0"/>
              <a:t>, mediante políticas específicas e obedecendo aos seguintes preceitos:</a:t>
            </a:r>
          </a:p>
          <a:p>
            <a:r>
              <a:rPr lang="pt-BR" sz="2000" dirty="0"/>
              <a:t>I - aplicação de percentual dos recursos públicos destinados à saúde na assistência materno-infantil;</a:t>
            </a:r>
          </a:p>
          <a:p>
            <a:r>
              <a:rPr lang="pt-BR" sz="2000" dirty="0"/>
              <a:t>II - criação de programas de prevenção e atendimento especializado para as pessoas portadoras de deficiência física, sensorial ou mental, bem como de integração social do adolescente e do jovem portador de deficiência, mediante o treinamento para o trabalho e a convivência, e a facilitação do acesso aos bens e serviços coletivos, com a eliminação de obstáculos arquitetônicos e de todas as formas de discriminação. (Redação dada Pela Emenda Constitucional nº 65, de 2010)</a:t>
            </a:r>
          </a:p>
        </p:txBody>
      </p:sp>
    </p:spTree>
    <p:extLst>
      <p:ext uri="{BB962C8B-B14F-4D97-AF65-F5344CB8AC3E}">
        <p14:creationId xmlns:p14="http://schemas.microsoft.com/office/powerpoint/2010/main" val="1898706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26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7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8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9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30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31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322E4AF5-E004-4D58-8BA5-C9EE7713E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265" y="685800"/>
            <a:ext cx="2085203" cy="5105400"/>
          </a:xfrm>
        </p:spPr>
        <p:txBody>
          <a:bodyPr>
            <a:normAutofit/>
          </a:bodyPr>
          <a:lstStyle/>
          <a:p>
            <a:r>
              <a:rPr lang="pt-BR" sz="3500">
                <a:solidFill>
                  <a:srgbClr val="FFFFFF"/>
                </a:solidFill>
              </a:rPr>
              <a:t>O problema da politica pública</a:t>
            </a:r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2FEA0B28-3EBA-4E42-8986-53022B1409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1255294"/>
              </p:ext>
            </p:extLst>
          </p:nvPr>
        </p:nvGraphicFramePr>
        <p:xfrm>
          <a:off x="3598846" y="260648"/>
          <a:ext cx="5350892" cy="5623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8798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26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7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8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9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30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31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322E4AF5-E004-4D58-8BA5-C9EE7713E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262" y="519708"/>
            <a:ext cx="2500110" cy="5105400"/>
          </a:xfrm>
        </p:spPr>
        <p:txBody>
          <a:bodyPr>
            <a:normAutofit/>
          </a:bodyPr>
          <a:lstStyle/>
          <a:p>
            <a:pPr algn="ctr"/>
            <a:r>
              <a:rPr lang="pt-BR" sz="3500" dirty="0">
                <a:solidFill>
                  <a:srgbClr val="FFFFFF"/>
                </a:solidFill>
              </a:rPr>
              <a:t>A participação da Sociedade Civil</a:t>
            </a:r>
            <a:br>
              <a:rPr lang="pt-BR" sz="3500" dirty="0">
                <a:solidFill>
                  <a:srgbClr val="FFFFFF"/>
                </a:solidFill>
              </a:rPr>
            </a:br>
            <a:r>
              <a:rPr lang="pt-BR" sz="3500" dirty="0">
                <a:solidFill>
                  <a:srgbClr val="FFFFFF"/>
                </a:solidFill>
              </a:rPr>
              <a:t>Lei 13.019</a:t>
            </a:r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2FEA0B28-3EBA-4E42-8986-53022B1409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3057473"/>
              </p:ext>
            </p:extLst>
          </p:nvPr>
        </p:nvGraphicFramePr>
        <p:xfrm>
          <a:off x="3598846" y="260648"/>
          <a:ext cx="5350892" cy="5623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4540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2894EF5-CBE9-47C9-82BD-D3709CE47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pt-BR" sz="4000" b="1" dirty="0">
                <a:solidFill>
                  <a:schemeClr val="accent1"/>
                </a:solidFill>
              </a:rPr>
              <a:t>Lei 13.019 Objeto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969363-FDFB-4FDF-B214-D43466BD0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1880" y="963877"/>
            <a:ext cx="5544516" cy="4930246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pt-BR" sz="2400" dirty="0"/>
              <a:t>Estabelece o </a:t>
            </a:r>
            <a:r>
              <a:rPr lang="pt-BR" sz="2400" b="1" u="sng" dirty="0"/>
              <a:t>regime jurídico das parcerias entre a administração pública e as organizações da sociedade civil</a:t>
            </a:r>
            <a:r>
              <a:rPr lang="pt-BR" sz="2400" dirty="0"/>
              <a:t>, em regime de mútua cooperação, para a consecução de finalidades de interesse público e recíproco, mediante </a:t>
            </a:r>
            <a:r>
              <a:rPr lang="pt-BR" sz="2400" b="1" u="sng" dirty="0"/>
              <a:t>a execução de atividades ou de projetos previamente estabelecidos em planos de trabalho </a:t>
            </a:r>
            <a:r>
              <a:rPr lang="pt-BR" sz="2400" dirty="0"/>
              <a:t>inseridos em termos de colaboração, em termos de fomento ou em acordos de cooperação; define diretrizes para a política de fomento, de colaboração e de cooperação com organizações da sociedade civil; e altera as Leis nos 8.429, de 2 de junho de 1992, e 9.790, de 23 de março de 1999</a:t>
            </a:r>
          </a:p>
        </p:txBody>
      </p:sp>
    </p:spTree>
    <p:extLst>
      <p:ext uri="{BB962C8B-B14F-4D97-AF65-F5344CB8AC3E}">
        <p14:creationId xmlns:p14="http://schemas.microsoft.com/office/powerpoint/2010/main" val="1463498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2894EF5-CBE9-47C9-82BD-D3709CE47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pt-BR" sz="4000" b="1" dirty="0">
                <a:solidFill>
                  <a:schemeClr val="accent1"/>
                </a:solidFill>
              </a:rPr>
              <a:t>Lei 13.019 Definição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969363-FDFB-4FDF-B214-D43466BD0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9872" y="963877"/>
            <a:ext cx="5544516" cy="4930246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pt-BR" sz="2400" dirty="0"/>
              <a:t>Art. 2º, inciso I:</a:t>
            </a:r>
          </a:p>
          <a:p>
            <a:pPr marL="457200" indent="-457200">
              <a:buAutoNum type="alphaLcParenR"/>
            </a:pPr>
            <a:r>
              <a:rPr lang="pt-BR" sz="2400" b="1" u="sng" dirty="0"/>
              <a:t>entidade privada sem fins lucrativos </a:t>
            </a:r>
            <a:r>
              <a:rPr lang="pt-BR" sz="2400" dirty="0"/>
              <a:t>que não distribua resultados, sobras, excedentes operacionais, brutos ou líquidos, dividendos, isenções de qualquer natureza, participações ou parcelas do seu patrimônio </a:t>
            </a:r>
          </a:p>
          <a:p>
            <a:pPr marL="457200" indent="-457200">
              <a:buAutoNum type="alphaLcParenR"/>
            </a:pPr>
            <a:r>
              <a:rPr lang="pt-BR" sz="2400" b="1" u="sng" dirty="0"/>
              <a:t>as sociedades cooperativas</a:t>
            </a:r>
            <a:r>
              <a:rPr lang="pt-BR" sz="2400" b="1" dirty="0"/>
              <a:t> </a:t>
            </a:r>
            <a:r>
              <a:rPr lang="pt-BR" sz="2400" dirty="0"/>
              <a:t>previstas na Lei no 9.867</a:t>
            </a:r>
          </a:p>
          <a:p>
            <a:pPr marL="457200" indent="-457200">
              <a:buAutoNum type="alphaLcParenR"/>
            </a:pPr>
            <a:r>
              <a:rPr lang="pt-BR" sz="2400" b="1" u="sng" dirty="0"/>
              <a:t>as organizações religiosas</a:t>
            </a:r>
            <a:r>
              <a:rPr lang="pt-BR" sz="2400" b="1" dirty="0"/>
              <a:t> </a:t>
            </a:r>
            <a:r>
              <a:rPr lang="pt-BR" sz="2400" dirty="0"/>
              <a:t>que se dediquem a atividades ou a projetos de interesse público e de cunho social distintas das destinadas a fins exclusivamente religiosos;            </a:t>
            </a:r>
          </a:p>
        </p:txBody>
      </p:sp>
    </p:spTree>
    <p:extLst>
      <p:ext uri="{BB962C8B-B14F-4D97-AF65-F5344CB8AC3E}">
        <p14:creationId xmlns:p14="http://schemas.microsoft.com/office/powerpoint/2010/main" val="14907933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650</Words>
  <Application>Microsoft Office PowerPoint</Application>
  <PresentationFormat>Apresentação na tela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do Office</vt:lpstr>
      <vt:lpstr>Administração de Organizações da Sociedade Civil</vt:lpstr>
      <vt:lpstr>Apresentação do PowerPoint</vt:lpstr>
      <vt:lpstr>Organizações  Não-Governamentais</vt:lpstr>
      <vt:lpstr>Base legal na Constituição de 1988 CAPÍTULO VII - Da Família, da Criança, do Adolescente, do Jovem e do Idoso </vt:lpstr>
      <vt:lpstr>Exemplo de previsão específica no artigo 227 da CRFB</vt:lpstr>
      <vt:lpstr>O problema da politica pública</vt:lpstr>
      <vt:lpstr>A participação da Sociedade Civil Lei 13.019</vt:lpstr>
      <vt:lpstr>Lei 13.019 Objeto</vt:lpstr>
      <vt:lpstr>Lei 13.019 Definição</vt:lpstr>
      <vt:lpstr>Lei 13.019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Administração de Organizações da Sociedade Civil</dc:title>
  <dc:creator>Ricardo Miguel Sobral</dc:creator>
  <cp:lastModifiedBy>Ricardo Miguel Sobral</cp:lastModifiedBy>
  <cp:revision>1</cp:revision>
  <dcterms:created xsi:type="dcterms:W3CDTF">2018-10-01T17:34:38Z</dcterms:created>
  <dcterms:modified xsi:type="dcterms:W3CDTF">2018-10-01T17:34:48Z</dcterms:modified>
</cp:coreProperties>
</file>