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4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49.png"/><Relationship Id="rId5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Relationship Id="rId4" Type="http://schemas.openxmlformats.org/officeDocument/2006/relationships/image" Target="../media/image49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8.png"/><Relationship Id="rId7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1.jpg"/><Relationship Id="rId5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5049837" y="1330325"/>
            <a:ext cx="4094162" cy="4391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Desenho técnico</a:t>
            </a:r>
            <a:b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Nbr | folhas| traçados e linhas | Planta baixa e Vistas ortográficas  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0" y="41275"/>
            <a:ext cx="9144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Disciplina Desenho  </a:t>
            </a:r>
            <a:r>
              <a:rPr b="1" lang="en-US" sz="1800">
                <a:solidFill>
                  <a:srgbClr val="F8F8F8"/>
                </a:solidFill>
              </a:rPr>
              <a:t>   Amanda Saba Ruggiero  </a:t>
            </a:r>
            <a:endParaRPr b="1" sz="1800">
              <a:solidFill>
                <a:srgbClr val="F8F8F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8F8F8"/>
                </a:solidFill>
              </a:rPr>
              <a:t>                                      Monitor Guilherme Alves de Souza  </a:t>
            </a:r>
            <a:endParaRPr b="1" sz="1800">
              <a:solidFill>
                <a:srgbClr val="F8F8F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387" y="131762"/>
            <a:ext cx="6672262" cy="596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107950" y="6143625"/>
            <a:ext cx="903605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planta executada à mão, com uso de instrumentos de desenho, em escala, de acordo com normas técnicas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204787"/>
            <a:ext cx="7920037" cy="59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2124075" y="6143625"/>
            <a:ext cx="6143625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planta executada com auxílio do computador, normatizada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5-projees-ortogonais-41-728.jpg" id="154" name="Google Shape;154;p24"/>
          <p:cNvPicPr preferRelativeResize="0"/>
          <p:nvPr/>
        </p:nvPicPr>
        <p:blipFill rotWithShape="1">
          <a:blip r:embed="rId3">
            <a:alphaModFix/>
          </a:blip>
          <a:srcRect b="11657" l="10505" r="12218" t="4237"/>
          <a:stretch/>
        </p:blipFill>
        <p:spPr>
          <a:xfrm>
            <a:off x="1316037" y="404812"/>
            <a:ext cx="6640512" cy="576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5-projees-ortogonais-42-728.jpg"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593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5-projees-ortogonais-44-728.jpg"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275" y="0"/>
            <a:ext cx="8593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989137"/>
            <a:ext cx="1778000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337" y="2133600"/>
            <a:ext cx="1574800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8625" y="2133600"/>
            <a:ext cx="2159000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1244600"/>
            <a:ext cx="81788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4000" cy="67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Tela 2019-07-31 às 14.46.48.png" id="186" name="Google Shape;186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558" l="0" r="0" t="2558"/>
          <a:stretch/>
        </p:blipFill>
        <p:spPr>
          <a:xfrm>
            <a:off x="115887" y="1220787"/>
            <a:ext cx="8920162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Tela 2019-07-31 às 14.47.05.png" id="191" name="Google Shape;191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09" l="0" r="0" t="2709"/>
          <a:stretch/>
        </p:blipFill>
        <p:spPr>
          <a:xfrm>
            <a:off x="107950" y="1196975"/>
            <a:ext cx="8963025" cy="492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br>
              <a:rPr b="0" i="0" lang="en-US" sz="19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desenho de arquitetura</a:t>
            </a:r>
            <a:br>
              <a:rPr b="0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lista de material</a:t>
            </a:r>
            <a:br>
              <a:rPr b="0" i="0" lang="en-US" sz="19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716462" y="3427412"/>
            <a:ext cx="4032250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ponteira reta para permitir o uso no esquadro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gitalizar0001.jp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549275"/>
            <a:ext cx="2141537" cy="406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1725" y="4221162"/>
            <a:ext cx="12382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68312" y="4724400"/>
            <a:ext cx="403225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lapiseiras 0.3, 0.5, 0.7 e 0.9 mm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45688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381000" y="760412"/>
            <a:ext cx="16002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50" spcFirstLastPara="1" rIns="96750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Projeção ortográfica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909762"/>
            <a:ext cx="6553200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81000"/>
            <a:ext cx="45688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381000" y="760412"/>
            <a:ext cx="16002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50" spcFirstLastPara="1" rIns="96750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Projeção ortográfica</a:t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6781800" y="5867400"/>
            <a:ext cx="16002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50" spcFirstLastPara="1" rIns="96750" wrap="square" tIns="48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Projeção em perspectiva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NBR 10067 geral de dt 10" id="212" name="Google Shape;2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11" id="217" name="Google Shape;2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03" id="222" name="Google Shape;2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04" id="227" name="Google Shape;2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05" id="232" name="Google Shape;2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11" id="237" name="Google Shape;2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12" id="242" name="Google Shape;2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13" id="247" name="Google Shape;2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5651500" y="5373687"/>
            <a:ext cx="31686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jogo de esquadros 30º e 45º</a:t>
            </a:r>
            <a:endParaRPr/>
          </a:p>
          <a:p>
            <a:pPr indent="-342900" lvl="0" marL="342900" marR="0" rtl="0" algn="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artcamargo.com.br/images/esquadro%20sem%20graduacao.JP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981075"/>
            <a:ext cx="309562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-1-introduo-ao-desenho-tcnico-13-728.jpg" id="101" name="Google Shape;101;p15"/>
          <p:cNvPicPr preferRelativeResize="0"/>
          <p:nvPr/>
        </p:nvPicPr>
        <p:blipFill rotWithShape="1">
          <a:blip r:embed="rId4">
            <a:alphaModFix/>
          </a:blip>
          <a:srcRect b="4294" l="14056" r="27044" t="21415"/>
          <a:stretch/>
        </p:blipFill>
        <p:spPr>
          <a:xfrm>
            <a:off x="250825" y="981075"/>
            <a:ext cx="5329237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BR 10067 geral de dt 09" id="252" name="Google Shape;2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14337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3"/>
          <p:cNvSpPr txBox="1"/>
          <p:nvPr/>
        </p:nvSpPr>
        <p:spPr>
          <a:xfrm>
            <a:off x="5410200" y="531812"/>
            <a:ext cx="3352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50" spcFirstLastPara="1" rIns="96750" wrap="square" tIns="4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vistas ortográficas – 1º. diedro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143375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2438400"/>
            <a:ext cx="3765550" cy="38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5410200" y="531812"/>
            <a:ext cx="3352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8375" lIns="96750" spcFirstLastPara="1" rIns="96750" wrap="square" tIns="48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0" i="0" lang="en-US" sz="17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vistas ortográficas – 1º. diedro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"/>
            <a:ext cx="31242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"/>
            <a:ext cx="3124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505200"/>
            <a:ext cx="315912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"/>
            <a:ext cx="3124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505200"/>
            <a:ext cx="31591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152400"/>
            <a:ext cx="2805112" cy="33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"/>
            <a:ext cx="3124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505200"/>
            <a:ext cx="31591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152400"/>
            <a:ext cx="2805112" cy="33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0" y="3367087"/>
            <a:ext cx="3122612" cy="333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850" y="525462"/>
            <a:ext cx="2139950" cy="236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987" y="381000"/>
            <a:ext cx="2716212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850" y="525462"/>
            <a:ext cx="2139950" cy="236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987" y="381000"/>
            <a:ext cx="2716212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276600"/>
            <a:ext cx="3962400" cy="29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850" y="525462"/>
            <a:ext cx="2139950" cy="236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1-introduo-ao-desenho-tcnico-21-728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4741" l="0" r="0" t="32124"/>
          <a:stretch/>
        </p:blipFill>
        <p:spPr>
          <a:xfrm>
            <a:off x="0" y="1052512"/>
            <a:ext cx="914400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987" y="381000"/>
            <a:ext cx="2716212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276600"/>
            <a:ext cx="3962400" cy="29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850" y="525462"/>
            <a:ext cx="2139950" cy="236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3200400"/>
            <a:ext cx="3811587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987" y="381000"/>
            <a:ext cx="2716212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276600"/>
            <a:ext cx="3962400" cy="29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850" y="525462"/>
            <a:ext cx="2139950" cy="236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3200400"/>
            <a:ext cx="3811587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1237" y="1644650"/>
            <a:ext cx="1325562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1-introduo-ao-desenho-tcnico-7-728.jpg" id="331" name="Google Shape;331;p54"/>
          <p:cNvPicPr preferRelativeResize="0"/>
          <p:nvPr/>
        </p:nvPicPr>
        <p:blipFill rotWithShape="1">
          <a:blip r:embed="rId3">
            <a:alphaModFix/>
          </a:blip>
          <a:srcRect b="6524" l="0" r="0" t="20970"/>
          <a:stretch/>
        </p:blipFill>
        <p:spPr>
          <a:xfrm>
            <a:off x="0" y="981075"/>
            <a:ext cx="91440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N7203.JPG" id="336" name="Google Shape;33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0"/>
            <a:ext cx="8988425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N7206.JPG" id="341" name="Google Shape;34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15887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N7201.JPG" id="346" name="Google Shape;34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8642350" cy="64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1-introduo-ao-desenho-tcnico-14-728.jpg" id="111" name="Google Shape;111;p17"/>
          <p:cNvPicPr preferRelativeResize="0"/>
          <p:nvPr/>
        </p:nvPicPr>
        <p:blipFill rotWithShape="1">
          <a:blip r:embed="rId3">
            <a:alphaModFix/>
          </a:blip>
          <a:srcRect b="5633" l="0" r="0" t="21191"/>
          <a:stretch/>
        </p:blipFill>
        <p:spPr>
          <a:xfrm>
            <a:off x="0" y="908050"/>
            <a:ext cx="914400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68312" y="333375"/>
            <a:ext cx="31686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escala plana 30 cm ou régua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frutodearte.com.br/images/regua%20molegata.jpg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908050"/>
            <a:ext cx="2093912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572000" y="333375"/>
            <a:ext cx="4187825" cy="963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Escalímetro ou escala triangular de 30 cm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gimba.com.br/imagens/imagem.asp?codprod=9085050&amp;h=126&amp;w=133&amp;tamanho=" id="119" name="Google Shape;1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9562" y="1052512"/>
            <a:ext cx="2041525" cy="1931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-1-introduo-ao-desenho-tcnico-11-728.jpg" id="120" name="Google Shape;120;p18"/>
          <p:cNvPicPr preferRelativeResize="0"/>
          <p:nvPr/>
        </p:nvPicPr>
        <p:blipFill rotWithShape="1">
          <a:blip r:embed="rId5">
            <a:alphaModFix/>
          </a:blip>
          <a:srcRect b="15838" l="0" r="0" t="28555"/>
          <a:stretch/>
        </p:blipFill>
        <p:spPr>
          <a:xfrm>
            <a:off x="468312" y="3117850"/>
            <a:ext cx="8280400" cy="345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ula-1-introduo-ao-desenho-tcnico-10-728.jpg" id="125" name="Google Shape;125;p19"/>
          <p:cNvPicPr preferRelativeResize="0"/>
          <p:nvPr/>
        </p:nvPicPr>
        <p:blipFill rotWithShape="1">
          <a:blip r:embed="rId3">
            <a:alphaModFix/>
          </a:blip>
          <a:srcRect b="3624" l="6190" r="3619" t="22085"/>
          <a:stretch/>
        </p:blipFill>
        <p:spPr>
          <a:xfrm>
            <a:off x="468312" y="765175"/>
            <a:ext cx="8245475" cy="509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25425"/>
            <a:ext cx="8555037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476375" y="6092825"/>
            <a:ext cx="60721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planta à mão-livre, em escala, com indicações técnicas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imone\Documents\simone\iau\desenho de arquitetura\2010_SAP0620_des_arq\yanes_des_arq_e_isometrica\página 48_a.jpg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00" y="12"/>
            <a:ext cx="7753350" cy="593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1476375" y="6165850"/>
            <a:ext cx="60721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planta à mão-livre, em escala, com indicações técnicas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ala de Cinza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