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58" r:id="rId5"/>
    <p:sldId id="263" r:id="rId6"/>
    <p:sldId id="259" r:id="rId7"/>
    <p:sldId id="283" r:id="rId8"/>
    <p:sldId id="260" r:id="rId9"/>
    <p:sldId id="264" r:id="rId10"/>
    <p:sldId id="272" r:id="rId11"/>
    <p:sldId id="270" r:id="rId12"/>
    <p:sldId id="271" r:id="rId13"/>
    <p:sldId id="261" r:id="rId14"/>
    <p:sldId id="268" r:id="rId15"/>
    <p:sldId id="265" r:id="rId16"/>
    <p:sldId id="267" r:id="rId17"/>
    <p:sldId id="277" r:id="rId18"/>
    <p:sldId id="266" r:id="rId19"/>
    <p:sldId id="279" r:id="rId20"/>
    <p:sldId id="276" r:id="rId21"/>
    <p:sldId id="278" r:id="rId22"/>
    <p:sldId id="280" r:id="rId23"/>
    <p:sldId id="269" r:id="rId24"/>
    <p:sldId id="273" r:id="rId25"/>
    <p:sldId id="281" r:id="rId26"/>
    <p:sldId id="274" r:id="rId27"/>
    <p:sldId id="27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 varScale="1">
        <p:scale>
          <a:sx n="50" d="100"/>
          <a:sy n="50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3D8B8-6500-E541-B23E-5E6CB8C99290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6AFD91-8708-5A43-988F-57A8810B60FF}">
      <dgm:prSet phldrT="[Texto]"/>
      <dgm:spPr/>
      <dgm:t>
        <a:bodyPr/>
        <a:lstStyle/>
        <a:p>
          <a:endParaRPr lang="pt-BR" dirty="0"/>
        </a:p>
      </dgm:t>
    </dgm:pt>
    <dgm:pt modelId="{E0E0337A-7E93-FF40-9F68-99DD30CFAABA}" type="parTrans" cxnId="{7AFA2452-8F8B-3D44-ACD5-8B9C2362ECD7}">
      <dgm:prSet/>
      <dgm:spPr/>
      <dgm:t>
        <a:bodyPr/>
        <a:lstStyle/>
        <a:p>
          <a:endParaRPr lang="pt-BR"/>
        </a:p>
      </dgm:t>
    </dgm:pt>
    <dgm:pt modelId="{0806E52F-EC8F-2F46-9619-0911405AE125}" type="sibTrans" cxnId="{7AFA2452-8F8B-3D44-ACD5-8B9C2362ECD7}">
      <dgm:prSet/>
      <dgm:spPr/>
      <dgm:t>
        <a:bodyPr/>
        <a:lstStyle/>
        <a:p>
          <a:endParaRPr lang="pt-BR"/>
        </a:p>
      </dgm:t>
    </dgm:pt>
    <dgm:pt modelId="{A76794AB-F74F-8D4F-B391-D50446CFB14A}">
      <dgm:prSet phldrT="[Texto]" phldr="1"/>
      <dgm:spPr/>
      <dgm:t>
        <a:bodyPr/>
        <a:lstStyle/>
        <a:p>
          <a:endParaRPr lang="pt-BR"/>
        </a:p>
      </dgm:t>
    </dgm:pt>
    <dgm:pt modelId="{D7FE9FA6-9DB7-284D-80EE-4B48A0310AF5}" type="parTrans" cxnId="{6562558E-ED16-A74C-A01A-7486468B7085}">
      <dgm:prSet/>
      <dgm:spPr/>
      <dgm:t>
        <a:bodyPr/>
        <a:lstStyle/>
        <a:p>
          <a:endParaRPr lang="pt-BR"/>
        </a:p>
      </dgm:t>
    </dgm:pt>
    <dgm:pt modelId="{3DD0B0F2-1B14-7B4B-B810-63A44B1045A4}" type="sibTrans" cxnId="{6562558E-ED16-A74C-A01A-7486468B7085}">
      <dgm:prSet/>
      <dgm:spPr/>
      <dgm:t>
        <a:bodyPr/>
        <a:lstStyle/>
        <a:p>
          <a:endParaRPr lang="pt-BR"/>
        </a:p>
      </dgm:t>
    </dgm:pt>
    <dgm:pt modelId="{27251B06-D240-6743-A788-9EADF56CA2EF}">
      <dgm:prSet phldrT="[Texto]" phldr="1"/>
      <dgm:spPr/>
      <dgm:t>
        <a:bodyPr/>
        <a:lstStyle/>
        <a:p>
          <a:endParaRPr lang="pt-BR"/>
        </a:p>
      </dgm:t>
    </dgm:pt>
    <dgm:pt modelId="{05586BC7-9121-CB4D-A290-FCD142D061D0}" type="sibTrans" cxnId="{532C1C84-A90D-5A45-942E-ED1D03ED8DFB}">
      <dgm:prSet/>
      <dgm:spPr/>
      <dgm:t>
        <a:bodyPr/>
        <a:lstStyle/>
        <a:p>
          <a:endParaRPr lang="pt-BR"/>
        </a:p>
      </dgm:t>
    </dgm:pt>
    <dgm:pt modelId="{325F7766-CE81-B64E-9EF9-13A2A662601C}" type="parTrans" cxnId="{532C1C84-A90D-5A45-942E-ED1D03ED8DFB}">
      <dgm:prSet/>
      <dgm:spPr/>
      <dgm:t>
        <a:bodyPr/>
        <a:lstStyle/>
        <a:p>
          <a:endParaRPr lang="pt-BR"/>
        </a:p>
      </dgm:t>
    </dgm:pt>
    <dgm:pt modelId="{538A7531-00C0-9749-818C-5CF24A77F198}" type="pres">
      <dgm:prSet presAssocID="{6FF3D8B8-6500-E541-B23E-5E6CB8C9929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D11AF4D-07A0-6F4D-A8DE-0ABF52F5ECEF}" type="pres">
      <dgm:prSet presAssocID="{F96AFD91-8708-5A43-988F-57A8810B60FF}" presName="composite" presStyleCnt="0"/>
      <dgm:spPr/>
    </dgm:pt>
    <dgm:pt modelId="{2FB76450-6457-174D-AA23-ACF99412EDC0}" type="pres">
      <dgm:prSet presAssocID="{F96AFD91-8708-5A43-988F-57A8810B60FF}" presName="Parent1" presStyleLbl="node1" presStyleIdx="0" presStyleCnt="6" custLinFactNeighborX="2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A22A54-8439-524D-A514-72B0EC96D471}" type="pres">
      <dgm:prSet presAssocID="{F96AFD91-8708-5A43-988F-57A8810B60F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2EAD0-356F-3645-9A26-681E75027C4F}" type="pres">
      <dgm:prSet presAssocID="{F96AFD91-8708-5A43-988F-57A8810B60FF}" presName="BalanceSpacing" presStyleCnt="0"/>
      <dgm:spPr/>
    </dgm:pt>
    <dgm:pt modelId="{371E6B94-86E9-A243-8C56-9DB7412CE705}" type="pres">
      <dgm:prSet presAssocID="{F96AFD91-8708-5A43-988F-57A8810B60FF}" presName="BalanceSpacing1" presStyleCnt="0"/>
      <dgm:spPr/>
    </dgm:pt>
    <dgm:pt modelId="{1072A8F9-6FBE-5347-9B42-6222BB85FF31}" type="pres">
      <dgm:prSet presAssocID="{0806E52F-EC8F-2F46-9619-0911405AE125}" presName="Accent1Text" presStyleLbl="node1" presStyleIdx="1" presStyleCnt="6"/>
      <dgm:spPr/>
      <dgm:t>
        <a:bodyPr/>
        <a:lstStyle/>
        <a:p>
          <a:endParaRPr lang="pt-BR"/>
        </a:p>
      </dgm:t>
    </dgm:pt>
    <dgm:pt modelId="{AD43206E-FCE6-6649-9911-A4DCAD4E3419}" type="pres">
      <dgm:prSet presAssocID="{0806E52F-EC8F-2F46-9619-0911405AE125}" presName="spaceBetweenRectangles" presStyleCnt="0"/>
      <dgm:spPr/>
    </dgm:pt>
    <dgm:pt modelId="{2C347181-9630-8149-A569-2CB4C5122D7C}" type="pres">
      <dgm:prSet presAssocID="{27251B06-D240-6743-A788-9EADF56CA2EF}" presName="composite" presStyleCnt="0"/>
      <dgm:spPr/>
    </dgm:pt>
    <dgm:pt modelId="{2B43A8E1-A3CE-1E42-A278-12CB6595AAED}" type="pres">
      <dgm:prSet presAssocID="{27251B06-D240-6743-A788-9EADF56CA2E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585AF-BD4E-9E46-8FAC-12CD93854E59}" type="pres">
      <dgm:prSet presAssocID="{27251B06-D240-6743-A788-9EADF56CA2E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40ED36-CE5E-CB4D-9B91-51027864B09E}" type="pres">
      <dgm:prSet presAssocID="{27251B06-D240-6743-A788-9EADF56CA2EF}" presName="BalanceSpacing" presStyleCnt="0"/>
      <dgm:spPr/>
    </dgm:pt>
    <dgm:pt modelId="{33FB1F6D-23D7-B54C-8FBC-CCD7CB61C50E}" type="pres">
      <dgm:prSet presAssocID="{27251B06-D240-6743-A788-9EADF56CA2EF}" presName="BalanceSpacing1" presStyleCnt="0"/>
      <dgm:spPr/>
    </dgm:pt>
    <dgm:pt modelId="{ACE8544B-4A74-0C4E-9EA2-8A778A7A3E80}" type="pres">
      <dgm:prSet presAssocID="{05586BC7-9121-CB4D-A290-FCD142D061D0}" presName="Accent1Text" presStyleLbl="node1" presStyleIdx="3" presStyleCnt="6"/>
      <dgm:spPr/>
      <dgm:t>
        <a:bodyPr/>
        <a:lstStyle/>
        <a:p>
          <a:endParaRPr lang="pt-BR"/>
        </a:p>
      </dgm:t>
    </dgm:pt>
    <dgm:pt modelId="{2C564610-07FA-9545-9CED-982AFCEB20A8}" type="pres">
      <dgm:prSet presAssocID="{05586BC7-9121-CB4D-A290-FCD142D061D0}" presName="spaceBetweenRectangles" presStyleCnt="0"/>
      <dgm:spPr/>
    </dgm:pt>
    <dgm:pt modelId="{BEF0DEAA-7C60-924D-98EA-315E03CBEF07}" type="pres">
      <dgm:prSet presAssocID="{A76794AB-F74F-8D4F-B391-D50446CFB14A}" presName="composite" presStyleCnt="0"/>
      <dgm:spPr/>
    </dgm:pt>
    <dgm:pt modelId="{1F3B58A9-CBAB-5A48-9A6B-7C7211FAC290}" type="pres">
      <dgm:prSet presAssocID="{A76794AB-F74F-8D4F-B391-D50446CFB14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D73340-5894-6A4B-8DE4-0B5A8A752ABB}" type="pres">
      <dgm:prSet presAssocID="{A76794AB-F74F-8D4F-B391-D50446CFB14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C3A4C-F310-7041-9BD4-CC79986904EE}" type="pres">
      <dgm:prSet presAssocID="{A76794AB-F74F-8D4F-B391-D50446CFB14A}" presName="BalanceSpacing" presStyleCnt="0"/>
      <dgm:spPr/>
    </dgm:pt>
    <dgm:pt modelId="{BF6A27A7-0F5B-CB47-9E1D-DDA9739EB1E9}" type="pres">
      <dgm:prSet presAssocID="{A76794AB-F74F-8D4F-B391-D50446CFB14A}" presName="BalanceSpacing1" presStyleCnt="0"/>
      <dgm:spPr/>
    </dgm:pt>
    <dgm:pt modelId="{D0D5D98A-DE91-B04B-903B-C940D2489EFC}" type="pres">
      <dgm:prSet presAssocID="{3DD0B0F2-1B14-7B4B-B810-63A44B1045A4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526DF8F4-C1B6-4F4E-9982-41ACC82642A4}" type="presOf" srcId="{3DD0B0F2-1B14-7B4B-B810-63A44B1045A4}" destId="{D0D5D98A-DE91-B04B-903B-C940D2489EFC}" srcOrd="0" destOrd="0" presId="urn:microsoft.com/office/officeart/2008/layout/AlternatingHexagons"/>
    <dgm:cxn modelId="{C45EAD55-F6C3-7649-AB0E-C341ABF7F66D}" type="presOf" srcId="{27251B06-D240-6743-A788-9EADF56CA2EF}" destId="{2B43A8E1-A3CE-1E42-A278-12CB6595AAED}" srcOrd="0" destOrd="0" presId="urn:microsoft.com/office/officeart/2008/layout/AlternatingHexagons"/>
    <dgm:cxn modelId="{B61BE8EA-03D6-2C4F-B18E-A110ACD01891}" type="presOf" srcId="{F96AFD91-8708-5A43-988F-57A8810B60FF}" destId="{2FB76450-6457-174D-AA23-ACF99412EDC0}" srcOrd="0" destOrd="0" presId="urn:microsoft.com/office/officeart/2008/layout/AlternatingHexagons"/>
    <dgm:cxn modelId="{3D6A4684-7E6C-A64D-BF5A-EC76D755CC5A}" type="presOf" srcId="{05586BC7-9121-CB4D-A290-FCD142D061D0}" destId="{ACE8544B-4A74-0C4E-9EA2-8A778A7A3E80}" srcOrd="0" destOrd="0" presId="urn:microsoft.com/office/officeart/2008/layout/AlternatingHexagons"/>
    <dgm:cxn modelId="{22100BF6-221B-AF41-9690-A304079777AE}" type="presOf" srcId="{A76794AB-F74F-8D4F-B391-D50446CFB14A}" destId="{1F3B58A9-CBAB-5A48-9A6B-7C7211FAC290}" srcOrd="0" destOrd="0" presId="urn:microsoft.com/office/officeart/2008/layout/AlternatingHexagons"/>
    <dgm:cxn modelId="{532C1C84-A90D-5A45-942E-ED1D03ED8DFB}" srcId="{6FF3D8B8-6500-E541-B23E-5E6CB8C99290}" destId="{27251B06-D240-6743-A788-9EADF56CA2EF}" srcOrd="1" destOrd="0" parTransId="{325F7766-CE81-B64E-9EF9-13A2A662601C}" sibTransId="{05586BC7-9121-CB4D-A290-FCD142D061D0}"/>
    <dgm:cxn modelId="{6562558E-ED16-A74C-A01A-7486468B7085}" srcId="{6FF3D8B8-6500-E541-B23E-5E6CB8C99290}" destId="{A76794AB-F74F-8D4F-B391-D50446CFB14A}" srcOrd="2" destOrd="0" parTransId="{D7FE9FA6-9DB7-284D-80EE-4B48A0310AF5}" sibTransId="{3DD0B0F2-1B14-7B4B-B810-63A44B1045A4}"/>
    <dgm:cxn modelId="{BE1B464C-7270-3E4A-B190-8ECED9E79EB3}" type="presOf" srcId="{6FF3D8B8-6500-E541-B23E-5E6CB8C99290}" destId="{538A7531-00C0-9749-818C-5CF24A77F198}" srcOrd="0" destOrd="0" presId="urn:microsoft.com/office/officeart/2008/layout/AlternatingHexagons"/>
    <dgm:cxn modelId="{01C78C28-0D34-EF43-8A51-81A75C24DEBE}" type="presOf" srcId="{0806E52F-EC8F-2F46-9619-0911405AE125}" destId="{1072A8F9-6FBE-5347-9B42-6222BB85FF31}" srcOrd="0" destOrd="0" presId="urn:microsoft.com/office/officeart/2008/layout/AlternatingHexagons"/>
    <dgm:cxn modelId="{7AFA2452-8F8B-3D44-ACD5-8B9C2362ECD7}" srcId="{6FF3D8B8-6500-E541-B23E-5E6CB8C99290}" destId="{F96AFD91-8708-5A43-988F-57A8810B60FF}" srcOrd="0" destOrd="0" parTransId="{E0E0337A-7E93-FF40-9F68-99DD30CFAABA}" sibTransId="{0806E52F-EC8F-2F46-9619-0911405AE125}"/>
    <dgm:cxn modelId="{186A8640-6461-5240-BADB-5F441A51B786}" type="presParOf" srcId="{538A7531-00C0-9749-818C-5CF24A77F198}" destId="{2D11AF4D-07A0-6F4D-A8DE-0ABF52F5ECEF}" srcOrd="0" destOrd="0" presId="urn:microsoft.com/office/officeart/2008/layout/AlternatingHexagons"/>
    <dgm:cxn modelId="{8FDBAA9A-3B6D-594A-901B-9E4624C2990A}" type="presParOf" srcId="{2D11AF4D-07A0-6F4D-A8DE-0ABF52F5ECEF}" destId="{2FB76450-6457-174D-AA23-ACF99412EDC0}" srcOrd="0" destOrd="0" presId="urn:microsoft.com/office/officeart/2008/layout/AlternatingHexagons"/>
    <dgm:cxn modelId="{D84808E5-D593-BE45-B5C6-A988D590E28E}" type="presParOf" srcId="{2D11AF4D-07A0-6F4D-A8DE-0ABF52F5ECEF}" destId="{5EA22A54-8439-524D-A514-72B0EC96D471}" srcOrd="1" destOrd="0" presId="urn:microsoft.com/office/officeart/2008/layout/AlternatingHexagons"/>
    <dgm:cxn modelId="{3FB50BC0-232E-9944-855F-93CE28A218DE}" type="presParOf" srcId="{2D11AF4D-07A0-6F4D-A8DE-0ABF52F5ECEF}" destId="{8182EAD0-356F-3645-9A26-681E75027C4F}" srcOrd="2" destOrd="0" presId="urn:microsoft.com/office/officeart/2008/layout/AlternatingHexagons"/>
    <dgm:cxn modelId="{50849177-35A1-3246-9465-B8394EA3558F}" type="presParOf" srcId="{2D11AF4D-07A0-6F4D-A8DE-0ABF52F5ECEF}" destId="{371E6B94-86E9-A243-8C56-9DB7412CE705}" srcOrd="3" destOrd="0" presId="urn:microsoft.com/office/officeart/2008/layout/AlternatingHexagons"/>
    <dgm:cxn modelId="{4EBF4F02-2705-234C-A754-5E17D1E4E840}" type="presParOf" srcId="{2D11AF4D-07A0-6F4D-A8DE-0ABF52F5ECEF}" destId="{1072A8F9-6FBE-5347-9B42-6222BB85FF31}" srcOrd="4" destOrd="0" presId="urn:microsoft.com/office/officeart/2008/layout/AlternatingHexagons"/>
    <dgm:cxn modelId="{7629DC78-8BC5-0D47-8C92-F6994C2B627F}" type="presParOf" srcId="{538A7531-00C0-9749-818C-5CF24A77F198}" destId="{AD43206E-FCE6-6649-9911-A4DCAD4E3419}" srcOrd="1" destOrd="0" presId="urn:microsoft.com/office/officeart/2008/layout/AlternatingHexagons"/>
    <dgm:cxn modelId="{265D6A33-C080-2348-9B4A-96D18BB085B3}" type="presParOf" srcId="{538A7531-00C0-9749-818C-5CF24A77F198}" destId="{2C347181-9630-8149-A569-2CB4C5122D7C}" srcOrd="2" destOrd="0" presId="urn:microsoft.com/office/officeart/2008/layout/AlternatingHexagons"/>
    <dgm:cxn modelId="{1582F774-DDAD-E14F-8F66-D5E64E547DAB}" type="presParOf" srcId="{2C347181-9630-8149-A569-2CB4C5122D7C}" destId="{2B43A8E1-A3CE-1E42-A278-12CB6595AAED}" srcOrd="0" destOrd="0" presId="urn:microsoft.com/office/officeart/2008/layout/AlternatingHexagons"/>
    <dgm:cxn modelId="{1B5298A7-9719-E344-A8D0-FC3A756ABF8A}" type="presParOf" srcId="{2C347181-9630-8149-A569-2CB4C5122D7C}" destId="{97F585AF-BD4E-9E46-8FAC-12CD93854E59}" srcOrd="1" destOrd="0" presId="urn:microsoft.com/office/officeart/2008/layout/AlternatingHexagons"/>
    <dgm:cxn modelId="{A975564B-F8B8-A847-A392-366A5A5EECFA}" type="presParOf" srcId="{2C347181-9630-8149-A569-2CB4C5122D7C}" destId="{9A40ED36-CE5E-CB4D-9B91-51027864B09E}" srcOrd="2" destOrd="0" presId="urn:microsoft.com/office/officeart/2008/layout/AlternatingHexagons"/>
    <dgm:cxn modelId="{FC5F3F6F-3507-9940-81AE-F1C2E2F6BAE7}" type="presParOf" srcId="{2C347181-9630-8149-A569-2CB4C5122D7C}" destId="{33FB1F6D-23D7-B54C-8FBC-CCD7CB61C50E}" srcOrd="3" destOrd="0" presId="urn:microsoft.com/office/officeart/2008/layout/AlternatingHexagons"/>
    <dgm:cxn modelId="{5B72F644-5ED1-AB42-9CF1-D763CE6BBA3E}" type="presParOf" srcId="{2C347181-9630-8149-A569-2CB4C5122D7C}" destId="{ACE8544B-4A74-0C4E-9EA2-8A778A7A3E80}" srcOrd="4" destOrd="0" presId="urn:microsoft.com/office/officeart/2008/layout/AlternatingHexagons"/>
    <dgm:cxn modelId="{97638C3C-0B92-C54E-9D89-03215B48CEC8}" type="presParOf" srcId="{538A7531-00C0-9749-818C-5CF24A77F198}" destId="{2C564610-07FA-9545-9CED-982AFCEB20A8}" srcOrd="3" destOrd="0" presId="urn:microsoft.com/office/officeart/2008/layout/AlternatingHexagons"/>
    <dgm:cxn modelId="{81A944C2-709D-8745-9644-2C333B064A2C}" type="presParOf" srcId="{538A7531-00C0-9749-818C-5CF24A77F198}" destId="{BEF0DEAA-7C60-924D-98EA-315E03CBEF07}" srcOrd="4" destOrd="0" presId="urn:microsoft.com/office/officeart/2008/layout/AlternatingHexagons"/>
    <dgm:cxn modelId="{B7E6CF68-6AB8-094F-B710-9354DE33F6D5}" type="presParOf" srcId="{BEF0DEAA-7C60-924D-98EA-315E03CBEF07}" destId="{1F3B58A9-CBAB-5A48-9A6B-7C7211FAC290}" srcOrd="0" destOrd="0" presId="urn:microsoft.com/office/officeart/2008/layout/AlternatingHexagons"/>
    <dgm:cxn modelId="{B3690193-E837-1948-A1D5-534EF33139D7}" type="presParOf" srcId="{BEF0DEAA-7C60-924D-98EA-315E03CBEF07}" destId="{77D73340-5894-6A4B-8DE4-0B5A8A752ABB}" srcOrd="1" destOrd="0" presId="urn:microsoft.com/office/officeart/2008/layout/AlternatingHexagons"/>
    <dgm:cxn modelId="{185EA871-E8D5-2B49-94D6-9A7A108EDB05}" type="presParOf" srcId="{BEF0DEAA-7C60-924D-98EA-315E03CBEF07}" destId="{513C3A4C-F310-7041-9BD4-CC79986904EE}" srcOrd="2" destOrd="0" presId="urn:microsoft.com/office/officeart/2008/layout/AlternatingHexagons"/>
    <dgm:cxn modelId="{68B4C13C-B63E-F740-933D-FAE668107FD4}" type="presParOf" srcId="{BEF0DEAA-7C60-924D-98EA-315E03CBEF07}" destId="{BF6A27A7-0F5B-CB47-9E1D-DDA9739EB1E9}" srcOrd="3" destOrd="0" presId="urn:microsoft.com/office/officeart/2008/layout/AlternatingHexagons"/>
    <dgm:cxn modelId="{C3E2F4FB-AC24-3449-BAA3-89825B4F2876}" type="presParOf" srcId="{BEF0DEAA-7C60-924D-98EA-315E03CBEF07}" destId="{D0D5D98A-DE91-B04B-903B-C940D2489E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3D8B8-6500-E541-B23E-5E6CB8C99290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6AFD91-8708-5A43-988F-57A8810B60FF}">
      <dgm:prSet phldrT="[Texto]"/>
      <dgm:spPr/>
      <dgm:t>
        <a:bodyPr/>
        <a:lstStyle/>
        <a:p>
          <a:r>
            <a:rPr lang="pt-BR" dirty="0" smtClean="0"/>
            <a:t>Municipal</a:t>
          </a:r>
          <a:endParaRPr lang="pt-BR" dirty="0"/>
        </a:p>
      </dgm:t>
    </dgm:pt>
    <dgm:pt modelId="{E0E0337A-7E93-FF40-9F68-99DD30CFAABA}" type="parTrans" cxnId="{7AFA2452-8F8B-3D44-ACD5-8B9C2362ECD7}">
      <dgm:prSet/>
      <dgm:spPr/>
      <dgm:t>
        <a:bodyPr/>
        <a:lstStyle/>
        <a:p>
          <a:endParaRPr lang="pt-BR"/>
        </a:p>
      </dgm:t>
    </dgm:pt>
    <dgm:pt modelId="{0806E52F-EC8F-2F46-9619-0911405AE125}" type="sibTrans" cxnId="{7AFA2452-8F8B-3D44-ACD5-8B9C2362ECD7}">
      <dgm:prSet/>
      <dgm:spPr/>
      <dgm:t>
        <a:bodyPr/>
        <a:lstStyle/>
        <a:p>
          <a:endParaRPr lang="pt-BR"/>
        </a:p>
      </dgm:t>
    </dgm:pt>
    <dgm:pt modelId="{A76794AB-F74F-8D4F-B391-D50446CFB14A}">
      <dgm:prSet phldrT="[Texto]"/>
      <dgm:spPr/>
      <dgm:t>
        <a:bodyPr/>
        <a:lstStyle/>
        <a:p>
          <a:r>
            <a:rPr lang="pt-BR" dirty="0" smtClean="0"/>
            <a:t>Federal</a:t>
          </a:r>
          <a:endParaRPr lang="pt-BR" dirty="0"/>
        </a:p>
      </dgm:t>
    </dgm:pt>
    <dgm:pt modelId="{D7FE9FA6-9DB7-284D-80EE-4B48A0310AF5}" type="parTrans" cxnId="{6562558E-ED16-A74C-A01A-7486468B7085}">
      <dgm:prSet/>
      <dgm:spPr/>
      <dgm:t>
        <a:bodyPr/>
        <a:lstStyle/>
        <a:p>
          <a:endParaRPr lang="pt-BR"/>
        </a:p>
      </dgm:t>
    </dgm:pt>
    <dgm:pt modelId="{3DD0B0F2-1B14-7B4B-B810-63A44B1045A4}" type="sibTrans" cxnId="{6562558E-ED16-A74C-A01A-7486468B7085}">
      <dgm:prSet/>
      <dgm:spPr/>
      <dgm:t>
        <a:bodyPr/>
        <a:lstStyle/>
        <a:p>
          <a:endParaRPr lang="pt-BR"/>
        </a:p>
      </dgm:t>
    </dgm:pt>
    <dgm:pt modelId="{27251B06-D240-6743-A788-9EADF56CA2EF}">
      <dgm:prSet phldrT="[Texto]"/>
      <dgm:spPr/>
      <dgm:t>
        <a:bodyPr/>
        <a:lstStyle/>
        <a:p>
          <a:r>
            <a:rPr lang="pt-BR" dirty="0" smtClean="0"/>
            <a:t>Estadual </a:t>
          </a:r>
          <a:endParaRPr lang="pt-BR" dirty="0"/>
        </a:p>
      </dgm:t>
    </dgm:pt>
    <dgm:pt modelId="{05586BC7-9121-CB4D-A290-FCD142D061D0}" type="sibTrans" cxnId="{532C1C84-A90D-5A45-942E-ED1D03ED8DFB}">
      <dgm:prSet/>
      <dgm:spPr/>
      <dgm:t>
        <a:bodyPr/>
        <a:lstStyle/>
        <a:p>
          <a:endParaRPr lang="pt-BR"/>
        </a:p>
      </dgm:t>
    </dgm:pt>
    <dgm:pt modelId="{325F7766-CE81-B64E-9EF9-13A2A662601C}" type="parTrans" cxnId="{532C1C84-A90D-5A45-942E-ED1D03ED8DFB}">
      <dgm:prSet/>
      <dgm:spPr/>
      <dgm:t>
        <a:bodyPr/>
        <a:lstStyle/>
        <a:p>
          <a:endParaRPr lang="pt-BR"/>
        </a:p>
      </dgm:t>
    </dgm:pt>
    <dgm:pt modelId="{538A7531-00C0-9749-818C-5CF24A77F198}" type="pres">
      <dgm:prSet presAssocID="{6FF3D8B8-6500-E541-B23E-5E6CB8C9929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D11AF4D-07A0-6F4D-A8DE-0ABF52F5ECEF}" type="pres">
      <dgm:prSet presAssocID="{F96AFD91-8708-5A43-988F-57A8810B60FF}" presName="composite" presStyleCnt="0"/>
      <dgm:spPr/>
    </dgm:pt>
    <dgm:pt modelId="{2FB76450-6457-174D-AA23-ACF99412EDC0}" type="pres">
      <dgm:prSet presAssocID="{F96AFD91-8708-5A43-988F-57A8810B60FF}" presName="Parent1" presStyleLbl="node1" presStyleIdx="0" presStyleCnt="6" custLinFactNeighborX="2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A22A54-8439-524D-A514-72B0EC96D471}" type="pres">
      <dgm:prSet presAssocID="{F96AFD91-8708-5A43-988F-57A8810B60F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2EAD0-356F-3645-9A26-681E75027C4F}" type="pres">
      <dgm:prSet presAssocID="{F96AFD91-8708-5A43-988F-57A8810B60FF}" presName="BalanceSpacing" presStyleCnt="0"/>
      <dgm:spPr/>
    </dgm:pt>
    <dgm:pt modelId="{371E6B94-86E9-A243-8C56-9DB7412CE705}" type="pres">
      <dgm:prSet presAssocID="{F96AFD91-8708-5A43-988F-57A8810B60FF}" presName="BalanceSpacing1" presStyleCnt="0"/>
      <dgm:spPr/>
    </dgm:pt>
    <dgm:pt modelId="{1072A8F9-6FBE-5347-9B42-6222BB85FF31}" type="pres">
      <dgm:prSet presAssocID="{0806E52F-EC8F-2F46-9619-0911405AE125}" presName="Accent1Text" presStyleLbl="node1" presStyleIdx="1" presStyleCnt="6"/>
      <dgm:spPr/>
      <dgm:t>
        <a:bodyPr/>
        <a:lstStyle/>
        <a:p>
          <a:endParaRPr lang="pt-BR"/>
        </a:p>
      </dgm:t>
    </dgm:pt>
    <dgm:pt modelId="{AD43206E-FCE6-6649-9911-A4DCAD4E3419}" type="pres">
      <dgm:prSet presAssocID="{0806E52F-EC8F-2F46-9619-0911405AE125}" presName="spaceBetweenRectangles" presStyleCnt="0"/>
      <dgm:spPr/>
    </dgm:pt>
    <dgm:pt modelId="{2C347181-9630-8149-A569-2CB4C5122D7C}" type="pres">
      <dgm:prSet presAssocID="{27251B06-D240-6743-A788-9EADF56CA2EF}" presName="composite" presStyleCnt="0"/>
      <dgm:spPr/>
    </dgm:pt>
    <dgm:pt modelId="{2B43A8E1-A3CE-1E42-A278-12CB6595AAED}" type="pres">
      <dgm:prSet presAssocID="{27251B06-D240-6743-A788-9EADF56CA2E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585AF-BD4E-9E46-8FAC-12CD93854E59}" type="pres">
      <dgm:prSet presAssocID="{27251B06-D240-6743-A788-9EADF56CA2E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40ED36-CE5E-CB4D-9B91-51027864B09E}" type="pres">
      <dgm:prSet presAssocID="{27251B06-D240-6743-A788-9EADF56CA2EF}" presName="BalanceSpacing" presStyleCnt="0"/>
      <dgm:spPr/>
    </dgm:pt>
    <dgm:pt modelId="{33FB1F6D-23D7-B54C-8FBC-CCD7CB61C50E}" type="pres">
      <dgm:prSet presAssocID="{27251B06-D240-6743-A788-9EADF56CA2EF}" presName="BalanceSpacing1" presStyleCnt="0"/>
      <dgm:spPr/>
    </dgm:pt>
    <dgm:pt modelId="{ACE8544B-4A74-0C4E-9EA2-8A778A7A3E80}" type="pres">
      <dgm:prSet presAssocID="{05586BC7-9121-CB4D-A290-FCD142D061D0}" presName="Accent1Text" presStyleLbl="node1" presStyleIdx="3" presStyleCnt="6"/>
      <dgm:spPr/>
      <dgm:t>
        <a:bodyPr/>
        <a:lstStyle/>
        <a:p>
          <a:endParaRPr lang="pt-BR"/>
        </a:p>
      </dgm:t>
    </dgm:pt>
    <dgm:pt modelId="{2C564610-07FA-9545-9CED-982AFCEB20A8}" type="pres">
      <dgm:prSet presAssocID="{05586BC7-9121-CB4D-A290-FCD142D061D0}" presName="spaceBetweenRectangles" presStyleCnt="0"/>
      <dgm:spPr/>
    </dgm:pt>
    <dgm:pt modelId="{BEF0DEAA-7C60-924D-98EA-315E03CBEF07}" type="pres">
      <dgm:prSet presAssocID="{A76794AB-F74F-8D4F-B391-D50446CFB14A}" presName="composite" presStyleCnt="0"/>
      <dgm:spPr/>
    </dgm:pt>
    <dgm:pt modelId="{1F3B58A9-CBAB-5A48-9A6B-7C7211FAC290}" type="pres">
      <dgm:prSet presAssocID="{A76794AB-F74F-8D4F-B391-D50446CFB14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D73340-5894-6A4B-8DE4-0B5A8A752ABB}" type="pres">
      <dgm:prSet presAssocID="{A76794AB-F74F-8D4F-B391-D50446CFB14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C3A4C-F310-7041-9BD4-CC79986904EE}" type="pres">
      <dgm:prSet presAssocID="{A76794AB-F74F-8D4F-B391-D50446CFB14A}" presName="BalanceSpacing" presStyleCnt="0"/>
      <dgm:spPr/>
    </dgm:pt>
    <dgm:pt modelId="{BF6A27A7-0F5B-CB47-9E1D-DDA9739EB1E9}" type="pres">
      <dgm:prSet presAssocID="{A76794AB-F74F-8D4F-B391-D50446CFB14A}" presName="BalanceSpacing1" presStyleCnt="0"/>
      <dgm:spPr/>
    </dgm:pt>
    <dgm:pt modelId="{D0D5D98A-DE91-B04B-903B-C940D2489EFC}" type="pres">
      <dgm:prSet presAssocID="{3DD0B0F2-1B14-7B4B-B810-63A44B1045A4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36CC4276-1CF8-B948-B1D3-44160DA558F4}" type="presOf" srcId="{3DD0B0F2-1B14-7B4B-B810-63A44B1045A4}" destId="{D0D5D98A-DE91-B04B-903B-C940D2489EFC}" srcOrd="0" destOrd="0" presId="urn:microsoft.com/office/officeart/2008/layout/AlternatingHexagons"/>
    <dgm:cxn modelId="{07984A56-43BD-5241-84B3-F8451E056AD6}" type="presOf" srcId="{6FF3D8B8-6500-E541-B23E-5E6CB8C99290}" destId="{538A7531-00C0-9749-818C-5CF24A77F198}" srcOrd="0" destOrd="0" presId="urn:microsoft.com/office/officeart/2008/layout/AlternatingHexagons"/>
    <dgm:cxn modelId="{670EA445-4E23-BE4C-8610-167AF4302817}" type="presOf" srcId="{05586BC7-9121-CB4D-A290-FCD142D061D0}" destId="{ACE8544B-4A74-0C4E-9EA2-8A778A7A3E80}" srcOrd="0" destOrd="0" presId="urn:microsoft.com/office/officeart/2008/layout/AlternatingHexagons"/>
    <dgm:cxn modelId="{206D7AEC-189D-6C4E-AFB6-F13328BD0C8B}" type="presOf" srcId="{F96AFD91-8708-5A43-988F-57A8810B60FF}" destId="{2FB76450-6457-174D-AA23-ACF99412EDC0}" srcOrd="0" destOrd="0" presId="urn:microsoft.com/office/officeart/2008/layout/AlternatingHexagons"/>
    <dgm:cxn modelId="{532C1C84-A90D-5A45-942E-ED1D03ED8DFB}" srcId="{6FF3D8B8-6500-E541-B23E-5E6CB8C99290}" destId="{27251B06-D240-6743-A788-9EADF56CA2EF}" srcOrd="1" destOrd="0" parTransId="{325F7766-CE81-B64E-9EF9-13A2A662601C}" sibTransId="{05586BC7-9121-CB4D-A290-FCD142D061D0}"/>
    <dgm:cxn modelId="{7AFA2452-8F8B-3D44-ACD5-8B9C2362ECD7}" srcId="{6FF3D8B8-6500-E541-B23E-5E6CB8C99290}" destId="{F96AFD91-8708-5A43-988F-57A8810B60FF}" srcOrd="0" destOrd="0" parTransId="{E0E0337A-7E93-FF40-9F68-99DD30CFAABA}" sibTransId="{0806E52F-EC8F-2F46-9619-0911405AE125}"/>
    <dgm:cxn modelId="{84FAC582-56AE-FC45-8E64-273E2C896E89}" type="presOf" srcId="{0806E52F-EC8F-2F46-9619-0911405AE125}" destId="{1072A8F9-6FBE-5347-9B42-6222BB85FF31}" srcOrd="0" destOrd="0" presId="urn:microsoft.com/office/officeart/2008/layout/AlternatingHexagons"/>
    <dgm:cxn modelId="{DC585798-7317-9B42-9FF3-D1217D9422F4}" type="presOf" srcId="{27251B06-D240-6743-A788-9EADF56CA2EF}" destId="{2B43A8E1-A3CE-1E42-A278-12CB6595AAED}" srcOrd="0" destOrd="0" presId="urn:microsoft.com/office/officeart/2008/layout/AlternatingHexagons"/>
    <dgm:cxn modelId="{6562558E-ED16-A74C-A01A-7486468B7085}" srcId="{6FF3D8B8-6500-E541-B23E-5E6CB8C99290}" destId="{A76794AB-F74F-8D4F-B391-D50446CFB14A}" srcOrd="2" destOrd="0" parTransId="{D7FE9FA6-9DB7-284D-80EE-4B48A0310AF5}" sibTransId="{3DD0B0F2-1B14-7B4B-B810-63A44B1045A4}"/>
    <dgm:cxn modelId="{66432E77-A840-0247-9DF1-827F922854B9}" type="presOf" srcId="{A76794AB-F74F-8D4F-B391-D50446CFB14A}" destId="{1F3B58A9-CBAB-5A48-9A6B-7C7211FAC290}" srcOrd="0" destOrd="0" presId="urn:microsoft.com/office/officeart/2008/layout/AlternatingHexagons"/>
    <dgm:cxn modelId="{191586E5-B5AC-5C4C-822C-78BA2D42D66B}" type="presParOf" srcId="{538A7531-00C0-9749-818C-5CF24A77F198}" destId="{2D11AF4D-07A0-6F4D-A8DE-0ABF52F5ECEF}" srcOrd="0" destOrd="0" presId="urn:microsoft.com/office/officeart/2008/layout/AlternatingHexagons"/>
    <dgm:cxn modelId="{AB9C491D-3E97-CE47-8E91-83067332EE56}" type="presParOf" srcId="{2D11AF4D-07A0-6F4D-A8DE-0ABF52F5ECEF}" destId="{2FB76450-6457-174D-AA23-ACF99412EDC0}" srcOrd="0" destOrd="0" presId="urn:microsoft.com/office/officeart/2008/layout/AlternatingHexagons"/>
    <dgm:cxn modelId="{CA7089DD-96D8-FF40-AF51-1D15201D05D5}" type="presParOf" srcId="{2D11AF4D-07A0-6F4D-A8DE-0ABF52F5ECEF}" destId="{5EA22A54-8439-524D-A514-72B0EC96D471}" srcOrd="1" destOrd="0" presId="urn:microsoft.com/office/officeart/2008/layout/AlternatingHexagons"/>
    <dgm:cxn modelId="{B1390F90-F5D0-1C40-B134-A9B456063985}" type="presParOf" srcId="{2D11AF4D-07A0-6F4D-A8DE-0ABF52F5ECEF}" destId="{8182EAD0-356F-3645-9A26-681E75027C4F}" srcOrd="2" destOrd="0" presId="urn:microsoft.com/office/officeart/2008/layout/AlternatingHexagons"/>
    <dgm:cxn modelId="{6B1BB733-2657-4643-BAE4-B11924E0BABD}" type="presParOf" srcId="{2D11AF4D-07A0-6F4D-A8DE-0ABF52F5ECEF}" destId="{371E6B94-86E9-A243-8C56-9DB7412CE705}" srcOrd="3" destOrd="0" presId="urn:microsoft.com/office/officeart/2008/layout/AlternatingHexagons"/>
    <dgm:cxn modelId="{C1B10DE8-874E-834C-815D-B2902FCBC411}" type="presParOf" srcId="{2D11AF4D-07A0-6F4D-A8DE-0ABF52F5ECEF}" destId="{1072A8F9-6FBE-5347-9B42-6222BB85FF31}" srcOrd="4" destOrd="0" presId="urn:microsoft.com/office/officeart/2008/layout/AlternatingHexagons"/>
    <dgm:cxn modelId="{676A64DD-937B-0B43-83A8-33D2AA77FDAF}" type="presParOf" srcId="{538A7531-00C0-9749-818C-5CF24A77F198}" destId="{AD43206E-FCE6-6649-9911-A4DCAD4E3419}" srcOrd="1" destOrd="0" presId="urn:microsoft.com/office/officeart/2008/layout/AlternatingHexagons"/>
    <dgm:cxn modelId="{A68F6286-E135-1E4C-BA88-7CCBBB535B64}" type="presParOf" srcId="{538A7531-00C0-9749-818C-5CF24A77F198}" destId="{2C347181-9630-8149-A569-2CB4C5122D7C}" srcOrd="2" destOrd="0" presId="urn:microsoft.com/office/officeart/2008/layout/AlternatingHexagons"/>
    <dgm:cxn modelId="{FAF3D860-1EB3-9241-8184-9C472FEA4F4E}" type="presParOf" srcId="{2C347181-9630-8149-A569-2CB4C5122D7C}" destId="{2B43A8E1-A3CE-1E42-A278-12CB6595AAED}" srcOrd="0" destOrd="0" presId="urn:microsoft.com/office/officeart/2008/layout/AlternatingHexagons"/>
    <dgm:cxn modelId="{EA2DB57F-C47F-8642-B718-15C725C2112C}" type="presParOf" srcId="{2C347181-9630-8149-A569-2CB4C5122D7C}" destId="{97F585AF-BD4E-9E46-8FAC-12CD93854E59}" srcOrd="1" destOrd="0" presId="urn:microsoft.com/office/officeart/2008/layout/AlternatingHexagons"/>
    <dgm:cxn modelId="{A1F325A6-EAC4-E54C-90B9-D0B57841AC61}" type="presParOf" srcId="{2C347181-9630-8149-A569-2CB4C5122D7C}" destId="{9A40ED36-CE5E-CB4D-9B91-51027864B09E}" srcOrd="2" destOrd="0" presId="urn:microsoft.com/office/officeart/2008/layout/AlternatingHexagons"/>
    <dgm:cxn modelId="{1B9C026F-AAB2-2B4C-B61F-35683ADF05EB}" type="presParOf" srcId="{2C347181-9630-8149-A569-2CB4C5122D7C}" destId="{33FB1F6D-23D7-B54C-8FBC-CCD7CB61C50E}" srcOrd="3" destOrd="0" presId="urn:microsoft.com/office/officeart/2008/layout/AlternatingHexagons"/>
    <dgm:cxn modelId="{07A73918-BA5A-724B-8169-8920B3D71805}" type="presParOf" srcId="{2C347181-9630-8149-A569-2CB4C5122D7C}" destId="{ACE8544B-4A74-0C4E-9EA2-8A778A7A3E80}" srcOrd="4" destOrd="0" presId="urn:microsoft.com/office/officeart/2008/layout/AlternatingHexagons"/>
    <dgm:cxn modelId="{A505B7CB-5DC2-ED4E-BD82-E1024585AAC3}" type="presParOf" srcId="{538A7531-00C0-9749-818C-5CF24A77F198}" destId="{2C564610-07FA-9545-9CED-982AFCEB20A8}" srcOrd="3" destOrd="0" presId="urn:microsoft.com/office/officeart/2008/layout/AlternatingHexagons"/>
    <dgm:cxn modelId="{4FFF756B-DB65-4541-A05C-F941C590BA12}" type="presParOf" srcId="{538A7531-00C0-9749-818C-5CF24A77F198}" destId="{BEF0DEAA-7C60-924D-98EA-315E03CBEF07}" srcOrd="4" destOrd="0" presId="urn:microsoft.com/office/officeart/2008/layout/AlternatingHexagons"/>
    <dgm:cxn modelId="{4CE2FA90-93DB-FF4A-A6F8-FA66C20F749D}" type="presParOf" srcId="{BEF0DEAA-7C60-924D-98EA-315E03CBEF07}" destId="{1F3B58A9-CBAB-5A48-9A6B-7C7211FAC290}" srcOrd="0" destOrd="0" presId="urn:microsoft.com/office/officeart/2008/layout/AlternatingHexagons"/>
    <dgm:cxn modelId="{22E79DB9-69EA-DE42-98FC-2D2D00E747E9}" type="presParOf" srcId="{BEF0DEAA-7C60-924D-98EA-315E03CBEF07}" destId="{77D73340-5894-6A4B-8DE4-0B5A8A752ABB}" srcOrd="1" destOrd="0" presId="urn:microsoft.com/office/officeart/2008/layout/AlternatingHexagons"/>
    <dgm:cxn modelId="{2CDF8351-0A5F-6940-ABB9-CB9988F2A807}" type="presParOf" srcId="{BEF0DEAA-7C60-924D-98EA-315E03CBEF07}" destId="{513C3A4C-F310-7041-9BD4-CC79986904EE}" srcOrd="2" destOrd="0" presId="urn:microsoft.com/office/officeart/2008/layout/AlternatingHexagons"/>
    <dgm:cxn modelId="{BE5CA32C-65A8-8B4E-9105-48A1B97C1728}" type="presParOf" srcId="{BEF0DEAA-7C60-924D-98EA-315E03CBEF07}" destId="{BF6A27A7-0F5B-CB47-9E1D-DDA9739EB1E9}" srcOrd="3" destOrd="0" presId="urn:microsoft.com/office/officeart/2008/layout/AlternatingHexagons"/>
    <dgm:cxn modelId="{C1357521-4060-9E43-8529-E4D4926173AD}" type="presParOf" srcId="{BEF0DEAA-7C60-924D-98EA-315E03CBEF07}" destId="{D0D5D98A-DE91-B04B-903B-C940D2489E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892EAB-5833-814B-BC07-D9C511BA7D9F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E0F0B0-5C1F-9D49-9FF7-C9E5AE92E55E}">
      <dgm:prSet phldrT="[Texto]"/>
      <dgm:spPr/>
      <dgm:t>
        <a:bodyPr/>
        <a:lstStyle/>
        <a:p>
          <a:r>
            <a:rPr lang="pt-BR" dirty="0" err="1" smtClean="0"/>
            <a:t>Parasit</a:t>
          </a:r>
          <a:r>
            <a:rPr lang="en-US" dirty="0" err="1" smtClean="0"/>
            <a:t>árias</a:t>
          </a:r>
          <a:r>
            <a:rPr lang="en-US" dirty="0" smtClean="0"/>
            <a:t>,</a:t>
          </a:r>
          <a:r>
            <a:rPr lang="en-US" baseline="0" dirty="0" smtClean="0"/>
            <a:t> </a:t>
          </a:r>
          <a:r>
            <a:rPr lang="en-US" baseline="0" dirty="0" err="1" smtClean="0"/>
            <a:t>infecciosas</a:t>
          </a:r>
          <a:r>
            <a:rPr lang="en-US" baseline="0" dirty="0" smtClean="0"/>
            <a:t> e </a:t>
          </a:r>
          <a:r>
            <a:rPr lang="en-US" baseline="0" dirty="0" err="1" smtClean="0"/>
            <a:t>desnutrição</a:t>
          </a:r>
          <a:endParaRPr lang="pt-BR" dirty="0"/>
        </a:p>
      </dgm:t>
    </dgm:pt>
    <dgm:pt modelId="{F8FF3725-6CF2-7E45-BD90-C93B017BB863}" type="parTrans" cxnId="{4E1F2264-F7BD-3A44-A1D3-FF2A288F979C}">
      <dgm:prSet/>
      <dgm:spPr/>
      <dgm:t>
        <a:bodyPr/>
        <a:lstStyle/>
        <a:p>
          <a:endParaRPr lang="pt-BR"/>
        </a:p>
      </dgm:t>
    </dgm:pt>
    <dgm:pt modelId="{89E29746-D499-0340-8096-92CF44C31392}" type="sibTrans" cxnId="{4E1F2264-F7BD-3A44-A1D3-FF2A288F979C}">
      <dgm:prSet/>
      <dgm:spPr/>
      <dgm:t>
        <a:bodyPr/>
        <a:lstStyle/>
        <a:p>
          <a:endParaRPr lang="pt-BR"/>
        </a:p>
      </dgm:t>
    </dgm:pt>
    <dgm:pt modelId="{3CE997ED-C0C0-2842-A450-2D20E74AB573}">
      <dgm:prSet phldrT="[Texto]"/>
      <dgm:spPr/>
      <dgm:t>
        <a:bodyPr/>
        <a:lstStyle/>
        <a:p>
          <a:r>
            <a:rPr lang="pt-BR" dirty="0" smtClean="0"/>
            <a:t>Materno Infantis</a:t>
          </a:r>
          <a:endParaRPr lang="pt-BR" dirty="0"/>
        </a:p>
      </dgm:t>
    </dgm:pt>
    <dgm:pt modelId="{5DB7DE4C-F7EC-2246-B46F-188299F95881}" type="parTrans" cxnId="{55DF8D75-7973-3F42-8888-305DD9B5A5A8}">
      <dgm:prSet/>
      <dgm:spPr/>
      <dgm:t>
        <a:bodyPr/>
        <a:lstStyle/>
        <a:p>
          <a:endParaRPr lang="pt-BR"/>
        </a:p>
      </dgm:t>
    </dgm:pt>
    <dgm:pt modelId="{03662464-79CC-3A48-9452-F1040D33E868}" type="sibTrans" cxnId="{55DF8D75-7973-3F42-8888-305DD9B5A5A8}">
      <dgm:prSet/>
      <dgm:spPr/>
      <dgm:t>
        <a:bodyPr/>
        <a:lstStyle/>
        <a:p>
          <a:endParaRPr lang="pt-BR"/>
        </a:p>
      </dgm:t>
    </dgm:pt>
    <dgm:pt modelId="{87062CCF-2DB6-5642-B0AA-B6ABA1D56699}">
      <dgm:prSet phldrT="[Texto]"/>
      <dgm:spPr/>
      <dgm:t>
        <a:bodyPr/>
        <a:lstStyle/>
        <a:p>
          <a:r>
            <a:rPr lang="pt-BR" dirty="0" smtClean="0"/>
            <a:t>DCNT</a:t>
          </a:r>
          <a:endParaRPr lang="pt-BR" dirty="0"/>
        </a:p>
      </dgm:t>
    </dgm:pt>
    <dgm:pt modelId="{F94C901E-19B9-3C44-BC01-D150880F7D74}" type="parTrans" cxnId="{9A509891-B016-9845-9931-4E700DD1E866}">
      <dgm:prSet/>
      <dgm:spPr/>
      <dgm:t>
        <a:bodyPr/>
        <a:lstStyle/>
        <a:p>
          <a:endParaRPr lang="pt-BR"/>
        </a:p>
      </dgm:t>
    </dgm:pt>
    <dgm:pt modelId="{97F532FB-CB17-074D-BFFA-1AB52D6A53E3}" type="sibTrans" cxnId="{9A509891-B016-9845-9931-4E700DD1E866}">
      <dgm:prSet/>
      <dgm:spPr/>
      <dgm:t>
        <a:bodyPr/>
        <a:lstStyle/>
        <a:p>
          <a:endParaRPr lang="pt-BR"/>
        </a:p>
      </dgm:t>
    </dgm:pt>
    <dgm:pt modelId="{CECEFDD7-C76B-C643-AAEE-6636AB9E8E24}">
      <dgm:prSet phldrT="[Texto]"/>
      <dgm:spPr/>
      <dgm:t>
        <a:bodyPr/>
        <a:lstStyle/>
        <a:p>
          <a:r>
            <a:rPr lang="en-US" dirty="0" err="1" smtClean="0"/>
            <a:t>Contexto</a:t>
          </a:r>
          <a:r>
            <a:rPr lang="en-US" dirty="0" smtClean="0"/>
            <a:t> </a:t>
          </a:r>
          <a:r>
            <a:rPr lang="en-US" dirty="0" err="1" smtClean="0"/>
            <a:t>onde</a:t>
          </a:r>
          <a:r>
            <a:rPr lang="en-US" dirty="0" smtClean="0"/>
            <a:t> se </a:t>
          </a:r>
          <a:r>
            <a:rPr lang="en-US" dirty="0" err="1" smtClean="0"/>
            <a:t>encontra</a:t>
          </a:r>
          <a:r>
            <a:rPr lang="en-US" dirty="0" smtClean="0"/>
            <a:t> </a:t>
          </a:r>
          <a:r>
            <a:rPr lang="en-US" dirty="0" err="1" smtClean="0"/>
            <a:t>tripla</a:t>
          </a:r>
          <a:r>
            <a:rPr lang="en-US" dirty="0" smtClean="0"/>
            <a:t> </a:t>
          </a:r>
          <a:r>
            <a:rPr lang="en-US" dirty="0" err="1" smtClean="0"/>
            <a:t>carga</a:t>
          </a:r>
          <a:r>
            <a:rPr lang="en-US" dirty="0" smtClean="0"/>
            <a:t> de </a:t>
          </a:r>
          <a:r>
            <a:rPr lang="en-US" dirty="0" err="1" smtClean="0"/>
            <a:t>doenças</a:t>
          </a:r>
          <a:endParaRPr lang="pt-BR" dirty="0"/>
        </a:p>
      </dgm:t>
    </dgm:pt>
    <dgm:pt modelId="{436ABD94-C3EB-D847-B331-AD1B6F4769FD}" type="parTrans" cxnId="{E77EF027-CEBD-8249-B7CD-AEC3154851BF}">
      <dgm:prSet/>
      <dgm:spPr/>
      <dgm:t>
        <a:bodyPr/>
        <a:lstStyle/>
        <a:p>
          <a:endParaRPr lang="pt-BR"/>
        </a:p>
      </dgm:t>
    </dgm:pt>
    <dgm:pt modelId="{E3ACF72C-3FED-684E-88BC-4FF58F189366}" type="sibTrans" cxnId="{E77EF027-CEBD-8249-B7CD-AEC3154851BF}">
      <dgm:prSet/>
      <dgm:spPr/>
      <dgm:t>
        <a:bodyPr/>
        <a:lstStyle/>
        <a:p>
          <a:endParaRPr lang="pt-BR"/>
        </a:p>
      </dgm:t>
    </dgm:pt>
    <dgm:pt modelId="{8C7A85E9-35A8-F641-BAC7-96B56293BBD1}" type="pres">
      <dgm:prSet presAssocID="{29892EAB-5833-814B-BC07-D9C511BA7D9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81545FC-A5EA-8949-9EDE-124DE5D113F4}" type="pres">
      <dgm:prSet presAssocID="{29892EAB-5833-814B-BC07-D9C511BA7D9F}" presName="ellipse" presStyleLbl="trBgShp" presStyleIdx="0" presStyleCnt="1"/>
      <dgm:spPr/>
    </dgm:pt>
    <dgm:pt modelId="{557122C9-3E64-414F-A823-BE4CE78994D7}" type="pres">
      <dgm:prSet presAssocID="{29892EAB-5833-814B-BC07-D9C511BA7D9F}" presName="arrow1" presStyleLbl="fgShp" presStyleIdx="0" presStyleCnt="1"/>
      <dgm:spPr/>
    </dgm:pt>
    <dgm:pt modelId="{D2E175E5-EE9A-7C41-87D1-814CC06B701A}" type="pres">
      <dgm:prSet presAssocID="{29892EAB-5833-814B-BC07-D9C511BA7D9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6B2B07-7261-E844-A66D-C6E06D574035}" type="pres">
      <dgm:prSet presAssocID="{3CE997ED-C0C0-2842-A450-2D20E74AB57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DFB808-EF40-AD44-A639-CD10C5AFA77C}" type="pres">
      <dgm:prSet presAssocID="{87062CCF-2DB6-5642-B0AA-B6ABA1D5669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9496CF-44CA-9D48-8DC0-F1730959FDAC}" type="pres">
      <dgm:prSet presAssocID="{CECEFDD7-C76B-C643-AAEE-6636AB9E8E2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44FE6B-4493-DC4A-A429-E0A9C1B939C5}" type="pres">
      <dgm:prSet presAssocID="{29892EAB-5833-814B-BC07-D9C511BA7D9F}" presName="funnel" presStyleLbl="trAlignAcc1" presStyleIdx="0" presStyleCnt="1"/>
      <dgm:spPr/>
    </dgm:pt>
  </dgm:ptLst>
  <dgm:cxnLst>
    <dgm:cxn modelId="{4E1F2264-F7BD-3A44-A1D3-FF2A288F979C}" srcId="{29892EAB-5833-814B-BC07-D9C511BA7D9F}" destId="{10E0F0B0-5C1F-9D49-9FF7-C9E5AE92E55E}" srcOrd="0" destOrd="0" parTransId="{F8FF3725-6CF2-7E45-BD90-C93B017BB863}" sibTransId="{89E29746-D499-0340-8096-92CF44C31392}"/>
    <dgm:cxn modelId="{D1363015-BB8C-0C4B-A0E6-9E60FB072807}" type="presOf" srcId="{3CE997ED-C0C0-2842-A450-2D20E74AB573}" destId="{94DFB808-EF40-AD44-A639-CD10C5AFA77C}" srcOrd="0" destOrd="0" presId="urn:microsoft.com/office/officeart/2005/8/layout/funnel1"/>
    <dgm:cxn modelId="{C31B3CCA-EB9A-714A-B2AE-E78356A35417}" type="presOf" srcId="{87062CCF-2DB6-5642-B0AA-B6ABA1D56699}" destId="{2A6B2B07-7261-E844-A66D-C6E06D574035}" srcOrd="0" destOrd="0" presId="urn:microsoft.com/office/officeart/2005/8/layout/funnel1"/>
    <dgm:cxn modelId="{8689CCCE-8C9A-9D4B-B435-AF97B308C84B}" type="presOf" srcId="{29892EAB-5833-814B-BC07-D9C511BA7D9F}" destId="{8C7A85E9-35A8-F641-BAC7-96B56293BBD1}" srcOrd="0" destOrd="0" presId="urn:microsoft.com/office/officeart/2005/8/layout/funnel1"/>
    <dgm:cxn modelId="{55DF8D75-7973-3F42-8888-305DD9B5A5A8}" srcId="{29892EAB-5833-814B-BC07-D9C511BA7D9F}" destId="{3CE997ED-C0C0-2842-A450-2D20E74AB573}" srcOrd="1" destOrd="0" parTransId="{5DB7DE4C-F7EC-2246-B46F-188299F95881}" sibTransId="{03662464-79CC-3A48-9452-F1040D33E868}"/>
    <dgm:cxn modelId="{8C51725B-CD64-2840-9174-76AE64279F86}" type="presOf" srcId="{10E0F0B0-5C1F-9D49-9FF7-C9E5AE92E55E}" destId="{039496CF-44CA-9D48-8DC0-F1730959FDAC}" srcOrd="0" destOrd="0" presId="urn:microsoft.com/office/officeart/2005/8/layout/funnel1"/>
    <dgm:cxn modelId="{E77EF027-CEBD-8249-B7CD-AEC3154851BF}" srcId="{29892EAB-5833-814B-BC07-D9C511BA7D9F}" destId="{CECEFDD7-C76B-C643-AAEE-6636AB9E8E24}" srcOrd="3" destOrd="0" parTransId="{436ABD94-C3EB-D847-B331-AD1B6F4769FD}" sibTransId="{E3ACF72C-3FED-684E-88BC-4FF58F189366}"/>
    <dgm:cxn modelId="{27410536-693B-9948-AD55-6058DD23B10C}" type="presOf" srcId="{CECEFDD7-C76B-C643-AAEE-6636AB9E8E24}" destId="{D2E175E5-EE9A-7C41-87D1-814CC06B701A}" srcOrd="0" destOrd="0" presId="urn:microsoft.com/office/officeart/2005/8/layout/funnel1"/>
    <dgm:cxn modelId="{9A509891-B016-9845-9931-4E700DD1E866}" srcId="{29892EAB-5833-814B-BC07-D9C511BA7D9F}" destId="{87062CCF-2DB6-5642-B0AA-B6ABA1D56699}" srcOrd="2" destOrd="0" parTransId="{F94C901E-19B9-3C44-BC01-D150880F7D74}" sibTransId="{97F532FB-CB17-074D-BFFA-1AB52D6A53E3}"/>
    <dgm:cxn modelId="{7718F651-26D2-5A4D-A43B-ADC74CF54086}" type="presParOf" srcId="{8C7A85E9-35A8-F641-BAC7-96B56293BBD1}" destId="{F81545FC-A5EA-8949-9EDE-124DE5D113F4}" srcOrd="0" destOrd="0" presId="urn:microsoft.com/office/officeart/2005/8/layout/funnel1"/>
    <dgm:cxn modelId="{58F1870B-7066-F249-8D7B-AA4BAF977BD7}" type="presParOf" srcId="{8C7A85E9-35A8-F641-BAC7-96B56293BBD1}" destId="{557122C9-3E64-414F-A823-BE4CE78994D7}" srcOrd="1" destOrd="0" presId="urn:microsoft.com/office/officeart/2005/8/layout/funnel1"/>
    <dgm:cxn modelId="{B33D3EE6-678A-0D4F-8A0F-CCEEB7947D6A}" type="presParOf" srcId="{8C7A85E9-35A8-F641-BAC7-96B56293BBD1}" destId="{D2E175E5-EE9A-7C41-87D1-814CC06B701A}" srcOrd="2" destOrd="0" presId="urn:microsoft.com/office/officeart/2005/8/layout/funnel1"/>
    <dgm:cxn modelId="{C4A51D33-A013-B644-942C-B8D4D87FE7E4}" type="presParOf" srcId="{8C7A85E9-35A8-F641-BAC7-96B56293BBD1}" destId="{2A6B2B07-7261-E844-A66D-C6E06D574035}" srcOrd="3" destOrd="0" presId="urn:microsoft.com/office/officeart/2005/8/layout/funnel1"/>
    <dgm:cxn modelId="{9025AD1D-A6D5-5745-B264-0F467DDA6BAF}" type="presParOf" srcId="{8C7A85E9-35A8-F641-BAC7-96B56293BBD1}" destId="{94DFB808-EF40-AD44-A639-CD10C5AFA77C}" srcOrd="4" destOrd="0" presId="urn:microsoft.com/office/officeart/2005/8/layout/funnel1"/>
    <dgm:cxn modelId="{233A08A0-5E0F-1C49-A3AC-75750A17C314}" type="presParOf" srcId="{8C7A85E9-35A8-F641-BAC7-96B56293BBD1}" destId="{039496CF-44CA-9D48-8DC0-F1730959FDAC}" srcOrd="5" destOrd="0" presId="urn:microsoft.com/office/officeart/2005/8/layout/funnel1"/>
    <dgm:cxn modelId="{B40F7A6C-0EA1-6D46-A3A6-9278D33AFA6C}" type="presParOf" srcId="{8C7A85E9-35A8-F641-BAC7-96B56293BBD1}" destId="{6144FE6B-4493-DC4A-A429-E0A9C1B939C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356B5-1A54-2045-849D-B1FE176F8C5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CB27FF-02BE-024F-8443-283181252C1A}">
      <dgm:prSet phldrT="[Texto]"/>
      <dgm:spPr/>
      <dgm:t>
        <a:bodyPr/>
        <a:lstStyle/>
        <a:p>
          <a:r>
            <a:rPr lang="pt-BR" dirty="0" smtClean="0"/>
            <a:t>Implementa</a:t>
          </a:r>
          <a:r>
            <a:rPr lang="en-US" dirty="0" err="1" smtClean="0"/>
            <a:t>ção</a:t>
          </a:r>
          <a:endParaRPr lang="pt-BR" dirty="0"/>
        </a:p>
      </dgm:t>
    </dgm:pt>
    <dgm:pt modelId="{2EAEDA94-37EA-AF42-8C45-F9151DF7A0C0}" type="parTrans" cxnId="{F3AE61A5-3EFA-6346-A010-D7B85C636199}">
      <dgm:prSet/>
      <dgm:spPr/>
      <dgm:t>
        <a:bodyPr/>
        <a:lstStyle/>
        <a:p>
          <a:endParaRPr lang="pt-BR"/>
        </a:p>
      </dgm:t>
    </dgm:pt>
    <dgm:pt modelId="{59A8DC38-F6AE-9449-AA36-1D5237A18BC2}" type="sibTrans" cxnId="{F3AE61A5-3EFA-6346-A010-D7B85C636199}">
      <dgm:prSet/>
      <dgm:spPr/>
      <dgm:t>
        <a:bodyPr/>
        <a:lstStyle/>
        <a:p>
          <a:endParaRPr lang="pt-BR"/>
        </a:p>
      </dgm:t>
    </dgm:pt>
    <dgm:pt modelId="{AB611853-FCA1-D546-9A63-1CBE7FA2140B}">
      <dgm:prSet phldrT="[Texto]"/>
      <dgm:spPr/>
      <dgm:t>
        <a:bodyPr/>
        <a:lstStyle/>
        <a:p>
          <a:r>
            <a:rPr lang="pt-BR" dirty="0" smtClean="0"/>
            <a:t>CER</a:t>
          </a:r>
          <a:endParaRPr lang="pt-BR" dirty="0"/>
        </a:p>
      </dgm:t>
    </dgm:pt>
    <dgm:pt modelId="{88AC5438-04A4-A544-9B15-4FF70B255ECD}" type="parTrans" cxnId="{5C758E0C-8E47-0A4F-BFE3-4774095AAF25}">
      <dgm:prSet/>
      <dgm:spPr/>
      <dgm:t>
        <a:bodyPr/>
        <a:lstStyle/>
        <a:p>
          <a:endParaRPr lang="pt-BR"/>
        </a:p>
      </dgm:t>
    </dgm:pt>
    <dgm:pt modelId="{CFB021EE-7FBB-B440-9204-483AA9B1E4E7}" type="sibTrans" cxnId="{5C758E0C-8E47-0A4F-BFE3-4774095AAF25}">
      <dgm:prSet/>
      <dgm:spPr/>
      <dgm:t>
        <a:bodyPr/>
        <a:lstStyle/>
        <a:p>
          <a:endParaRPr lang="pt-BR"/>
        </a:p>
      </dgm:t>
    </dgm:pt>
    <dgm:pt modelId="{7DE284DA-1486-AB4F-9F14-0B71AF26DD25}">
      <dgm:prSet phldrT="[Texto]"/>
      <dgm:spPr/>
      <dgm:t>
        <a:bodyPr/>
        <a:lstStyle/>
        <a:p>
          <a:r>
            <a:rPr lang="pt-BR" dirty="0" smtClean="0"/>
            <a:t>117 Habilitados</a:t>
          </a:r>
          <a:endParaRPr lang="pt-BR" dirty="0"/>
        </a:p>
      </dgm:t>
    </dgm:pt>
    <dgm:pt modelId="{AE0CBA6C-CEC8-744C-924A-9D2E6BC02822}" type="parTrans" cxnId="{9361A1B1-8D66-D74F-AFDE-9B844BCC47C2}">
      <dgm:prSet/>
      <dgm:spPr/>
      <dgm:t>
        <a:bodyPr/>
        <a:lstStyle/>
        <a:p>
          <a:endParaRPr lang="pt-BR"/>
        </a:p>
      </dgm:t>
    </dgm:pt>
    <dgm:pt modelId="{62CAAD2D-A06E-9746-9BF6-B83F45E96651}" type="sibTrans" cxnId="{9361A1B1-8D66-D74F-AFDE-9B844BCC47C2}">
      <dgm:prSet/>
      <dgm:spPr/>
      <dgm:t>
        <a:bodyPr/>
        <a:lstStyle/>
        <a:p>
          <a:endParaRPr lang="pt-BR"/>
        </a:p>
      </dgm:t>
    </dgm:pt>
    <dgm:pt modelId="{3D32A479-3F4C-AE44-B558-1782D19879D0}">
      <dgm:prSet phldrT="[Texto]"/>
      <dgm:spPr/>
      <dgm:t>
        <a:bodyPr/>
        <a:lstStyle/>
        <a:p>
          <a:r>
            <a:rPr lang="pt-BR" dirty="0" smtClean="0"/>
            <a:t>76 </a:t>
          </a:r>
          <a:r>
            <a:rPr lang="pt-BR" dirty="0" err="1" smtClean="0"/>
            <a:t>constru</a:t>
          </a:r>
          <a:r>
            <a:rPr lang="en-US" dirty="0" err="1" smtClean="0"/>
            <a:t>ção</a:t>
          </a:r>
          <a:endParaRPr lang="pt-BR" dirty="0"/>
        </a:p>
      </dgm:t>
    </dgm:pt>
    <dgm:pt modelId="{07AC40B2-0CAE-1F48-9BBB-A25F6FDCF900}" type="parTrans" cxnId="{33579BD0-576C-3C4A-A22F-516A41C1E141}">
      <dgm:prSet/>
      <dgm:spPr/>
      <dgm:t>
        <a:bodyPr/>
        <a:lstStyle/>
        <a:p>
          <a:endParaRPr lang="pt-BR"/>
        </a:p>
      </dgm:t>
    </dgm:pt>
    <dgm:pt modelId="{3D4CBFB1-D6A2-4D4C-8253-299A4BF49976}" type="sibTrans" cxnId="{33579BD0-576C-3C4A-A22F-516A41C1E141}">
      <dgm:prSet/>
      <dgm:spPr/>
      <dgm:t>
        <a:bodyPr/>
        <a:lstStyle/>
        <a:p>
          <a:endParaRPr lang="pt-BR"/>
        </a:p>
      </dgm:t>
    </dgm:pt>
    <dgm:pt modelId="{860A5201-103C-834A-8350-465C541BF45C}">
      <dgm:prSet phldrT="[Texto]"/>
      <dgm:spPr/>
      <dgm:t>
        <a:bodyPr/>
        <a:lstStyle/>
        <a:p>
          <a:r>
            <a:rPr lang="pt-BR" dirty="0" smtClean="0"/>
            <a:t>Oficina </a:t>
          </a:r>
          <a:r>
            <a:rPr lang="pt-BR" dirty="0" err="1" smtClean="0"/>
            <a:t>Ortop</a:t>
          </a:r>
          <a:r>
            <a:rPr lang="en-US" dirty="0" err="1" smtClean="0"/>
            <a:t>édica</a:t>
          </a:r>
          <a:endParaRPr lang="pt-BR" dirty="0"/>
        </a:p>
      </dgm:t>
    </dgm:pt>
    <dgm:pt modelId="{92B50E4F-4C22-B843-900A-1DB52FEC5F80}" type="parTrans" cxnId="{83CF18AB-18EF-5442-8173-900F86D7F970}">
      <dgm:prSet/>
      <dgm:spPr/>
      <dgm:t>
        <a:bodyPr/>
        <a:lstStyle/>
        <a:p>
          <a:endParaRPr lang="pt-BR"/>
        </a:p>
      </dgm:t>
    </dgm:pt>
    <dgm:pt modelId="{FA05FAF7-931A-734B-A549-AA8D91ED1D7D}" type="sibTrans" cxnId="{83CF18AB-18EF-5442-8173-900F86D7F970}">
      <dgm:prSet/>
      <dgm:spPr/>
      <dgm:t>
        <a:bodyPr/>
        <a:lstStyle/>
        <a:p>
          <a:endParaRPr lang="pt-BR"/>
        </a:p>
      </dgm:t>
    </dgm:pt>
    <dgm:pt modelId="{D41F720D-D4A5-FA49-9BEB-E90A0A7BD9AB}">
      <dgm:prSet phldrT="[Texto]"/>
      <dgm:spPr/>
      <dgm:t>
        <a:bodyPr/>
        <a:lstStyle/>
        <a:p>
          <a:r>
            <a:rPr lang="pt-BR" dirty="0" smtClean="0"/>
            <a:t>23 habilitadas</a:t>
          </a:r>
        </a:p>
      </dgm:t>
    </dgm:pt>
    <dgm:pt modelId="{B9740DCC-72F9-FF41-B347-32C9F010B890}" type="parTrans" cxnId="{A4504731-1999-C74E-AC18-67917C5BFA48}">
      <dgm:prSet/>
      <dgm:spPr/>
      <dgm:t>
        <a:bodyPr/>
        <a:lstStyle/>
        <a:p>
          <a:endParaRPr lang="pt-BR"/>
        </a:p>
      </dgm:t>
    </dgm:pt>
    <dgm:pt modelId="{6AF7C4AB-745D-7B48-99EC-7625123090FB}" type="sibTrans" cxnId="{A4504731-1999-C74E-AC18-67917C5BFA48}">
      <dgm:prSet/>
      <dgm:spPr/>
      <dgm:t>
        <a:bodyPr/>
        <a:lstStyle/>
        <a:p>
          <a:endParaRPr lang="pt-BR"/>
        </a:p>
      </dgm:t>
    </dgm:pt>
    <dgm:pt modelId="{26F89608-12C5-F348-830D-45EEB622BDF1}">
      <dgm:prSet phldrT="[Texto]"/>
      <dgm:spPr/>
      <dgm:t>
        <a:bodyPr/>
        <a:lstStyle/>
        <a:p>
          <a:r>
            <a:rPr lang="pt-BR" dirty="0" smtClean="0"/>
            <a:t>61 qualifica</a:t>
          </a:r>
          <a:r>
            <a:rPr lang="en-US" dirty="0" err="1" smtClean="0"/>
            <a:t>ção</a:t>
          </a:r>
          <a:r>
            <a:rPr lang="en-US" dirty="0" smtClean="0"/>
            <a:t>/ </a:t>
          </a:r>
          <a:r>
            <a:rPr lang="en-US" dirty="0" err="1" smtClean="0"/>
            <a:t>funcionamento</a:t>
          </a:r>
          <a:endParaRPr lang="pt-BR" dirty="0"/>
        </a:p>
      </dgm:t>
    </dgm:pt>
    <dgm:pt modelId="{BC17BF6B-4B34-C542-925C-C3703C3971A7}" type="parTrans" cxnId="{68A9E0CD-98E3-2548-B749-927DDB080CD3}">
      <dgm:prSet/>
      <dgm:spPr/>
      <dgm:t>
        <a:bodyPr/>
        <a:lstStyle/>
        <a:p>
          <a:endParaRPr lang="pt-BR"/>
        </a:p>
      </dgm:t>
    </dgm:pt>
    <dgm:pt modelId="{8E9EC8D7-C519-5149-A2DB-5DB87929A229}" type="sibTrans" cxnId="{68A9E0CD-98E3-2548-B749-927DDB080CD3}">
      <dgm:prSet/>
      <dgm:spPr/>
      <dgm:t>
        <a:bodyPr/>
        <a:lstStyle/>
        <a:p>
          <a:endParaRPr lang="pt-BR"/>
        </a:p>
      </dgm:t>
    </dgm:pt>
    <dgm:pt modelId="{7570E6C4-D4D5-154C-A234-5E8958EDF1FB}">
      <dgm:prSet phldrT="[Texto]"/>
      <dgm:spPr/>
      <dgm:t>
        <a:bodyPr/>
        <a:lstStyle/>
        <a:p>
          <a:r>
            <a:rPr lang="pt-BR" dirty="0" smtClean="0"/>
            <a:t>108 </a:t>
          </a:r>
          <a:r>
            <a:rPr lang="pt-BR" dirty="0" err="1" smtClean="0"/>
            <a:t>veiculos</a:t>
          </a:r>
          <a:r>
            <a:rPr lang="pt-BR" dirty="0" smtClean="0"/>
            <a:t> adaptados</a:t>
          </a:r>
          <a:endParaRPr lang="pt-BR" dirty="0"/>
        </a:p>
      </dgm:t>
    </dgm:pt>
    <dgm:pt modelId="{DE71A81C-5ABE-6643-AEF6-8339B8BC3BF8}" type="parTrans" cxnId="{5B58023B-060F-1D49-95D1-BB036614241A}">
      <dgm:prSet/>
      <dgm:spPr/>
      <dgm:t>
        <a:bodyPr/>
        <a:lstStyle/>
        <a:p>
          <a:endParaRPr lang="pt-BR"/>
        </a:p>
      </dgm:t>
    </dgm:pt>
    <dgm:pt modelId="{762DFAEE-E690-BE44-A217-540868374FEB}" type="sibTrans" cxnId="{5B58023B-060F-1D49-95D1-BB036614241A}">
      <dgm:prSet/>
      <dgm:spPr/>
      <dgm:t>
        <a:bodyPr/>
        <a:lstStyle/>
        <a:p>
          <a:endParaRPr lang="pt-BR"/>
        </a:p>
      </dgm:t>
    </dgm:pt>
    <dgm:pt modelId="{8D2341CE-EAA4-8347-A624-14DDD077F7F6}">
      <dgm:prSet phldrT="[Texto]"/>
      <dgm:spPr/>
      <dgm:t>
        <a:bodyPr/>
        <a:lstStyle/>
        <a:p>
          <a:r>
            <a:rPr lang="pt-BR" dirty="0" smtClean="0"/>
            <a:t>35 </a:t>
          </a:r>
          <a:r>
            <a:rPr lang="pt-BR" dirty="0" err="1" smtClean="0"/>
            <a:t>constru</a:t>
          </a:r>
          <a:r>
            <a:rPr lang="en-US" dirty="0" err="1" smtClean="0"/>
            <a:t>ção</a:t>
          </a:r>
          <a:r>
            <a:rPr lang="en-US" dirty="0" smtClean="0"/>
            <a:t> </a:t>
          </a:r>
        </a:p>
      </dgm:t>
    </dgm:pt>
    <dgm:pt modelId="{A12B49A2-698B-9A4E-8C12-E292DEFF4487}" type="parTrans" cxnId="{4F9052DB-E150-844D-B33B-60204B2BFF87}">
      <dgm:prSet/>
      <dgm:spPr/>
      <dgm:t>
        <a:bodyPr/>
        <a:lstStyle/>
        <a:p>
          <a:endParaRPr lang="pt-BR"/>
        </a:p>
      </dgm:t>
    </dgm:pt>
    <dgm:pt modelId="{6F9166CA-5109-4540-846D-A45AE94EA0B9}" type="sibTrans" cxnId="{4F9052DB-E150-844D-B33B-60204B2BFF87}">
      <dgm:prSet/>
      <dgm:spPr/>
      <dgm:t>
        <a:bodyPr/>
        <a:lstStyle/>
        <a:p>
          <a:endParaRPr lang="pt-BR"/>
        </a:p>
      </dgm:t>
    </dgm:pt>
    <dgm:pt modelId="{C05BB510-01CF-F64B-961E-20362E0899E4}">
      <dgm:prSet phldrT="[Texto]"/>
      <dgm:spPr/>
      <dgm:t>
        <a:bodyPr/>
        <a:lstStyle/>
        <a:p>
          <a:r>
            <a:rPr lang="pt-BR" dirty="0" smtClean="0"/>
            <a:t>13 qualifica</a:t>
          </a:r>
          <a:r>
            <a:rPr lang="en-US" dirty="0" err="1" smtClean="0"/>
            <a:t>ção</a:t>
          </a:r>
          <a:r>
            <a:rPr lang="en-US" dirty="0" smtClean="0"/>
            <a:t>/ </a:t>
          </a:r>
          <a:r>
            <a:rPr lang="en-US" dirty="0" err="1" smtClean="0"/>
            <a:t>funcionamento</a:t>
          </a:r>
          <a:endParaRPr lang="en-US" dirty="0" smtClean="0"/>
        </a:p>
      </dgm:t>
    </dgm:pt>
    <dgm:pt modelId="{ABD33941-F718-1744-A2AA-C49A9FB1A183}" type="parTrans" cxnId="{FED39F15-192E-954D-9B3C-6594D2FD9B3E}">
      <dgm:prSet/>
      <dgm:spPr/>
      <dgm:t>
        <a:bodyPr/>
        <a:lstStyle/>
        <a:p>
          <a:endParaRPr lang="pt-BR"/>
        </a:p>
      </dgm:t>
    </dgm:pt>
    <dgm:pt modelId="{D3FADB9B-3731-7A48-BAC0-1511CBA6F5A1}" type="sibTrans" cxnId="{FED39F15-192E-954D-9B3C-6594D2FD9B3E}">
      <dgm:prSet/>
      <dgm:spPr/>
      <dgm:t>
        <a:bodyPr/>
        <a:lstStyle/>
        <a:p>
          <a:endParaRPr lang="pt-BR"/>
        </a:p>
      </dgm:t>
    </dgm:pt>
    <dgm:pt modelId="{0E4ED576-F126-D341-999C-BEDC2EFB2BD0}" type="pres">
      <dgm:prSet presAssocID="{671356B5-1A54-2045-849D-B1FE176F8C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07ECF0-F3D3-1A4F-BF7A-0795DB1E2D6E}" type="pres">
      <dgm:prSet presAssocID="{69CB27FF-02BE-024F-8443-283181252C1A}" presName="root1" presStyleCnt="0"/>
      <dgm:spPr/>
    </dgm:pt>
    <dgm:pt modelId="{02714F75-815A-DC44-BF56-607A4B1EFB83}" type="pres">
      <dgm:prSet presAssocID="{69CB27FF-02BE-024F-8443-283181252C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F9D2BF-7D1E-8F45-BC62-748B08034E4F}" type="pres">
      <dgm:prSet presAssocID="{69CB27FF-02BE-024F-8443-283181252C1A}" presName="level2hierChild" presStyleCnt="0"/>
      <dgm:spPr/>
    </dgm:pt>
    <dgm:pt modelId="{55C98A0E-3693-A743-A653-A5A918B75C64}" type="pres">
      <dgm:prSet presAssocID="{88AC5438-04A4-A544-9B15-4FF70B255ECD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C1E719E6-D877-F345-B4C9-3ED43849C024}" type="pres">
      <dgm:prSet presAssocID="{88AC5438-04A4-A544-9B15-4FF70B255ECD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498CC7B-A82B-534A-A433-3BE1AEC385B7}" type="pres">
      <dgm:prSet presAssocID="{AB611853-FCA1-D546-9A63-1CBE7FA2140B}" presName="root2" presStyleCnt="0"/>
      <dgm:spPr/>
    </dgm:pt>
    <dgm:pt modelId="{922E2665-B730-A548-A402-4294B331DC59}" type="pres">
      <dgm:prSet presAssocID="{AB611853-FCA1-D546-9A63-1CBE7FA2140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EB7B9C-9D39-2E41-8539-079311DD82C8}" type="pres">
      <dgm:prSet presAssocID="{AB611853-FCA1-D546-9A63-1CBE7FA2140B}" presName="level3hierChild" presStyleCnt="0"/>
      <dgm:spPr/>
    </dgm:pt>
    <dgm:pt modelId="{4DAC04FF-0346-D54A-8395-2AA1C141B644}" type="pres">
      <dgm:prSet presAssocID="{AE0CBA6C-CEC8-744C-924A-9D2E6BC02822}" presName="conn2-1" presStyleLbl="parChTrans1D3" presStyleIdx="0" presStyleCnt="7"/>
      <dgm:spPr/>
      <dgm:t>
        <a:bodyPr/>
        <a:lstStyle/>
        <a:p>
          <a:endParaRPr lang="pt-BR"/>
        </a:p>
      </dgm:t>
    </dgm:pt>
    <dgm:pt modelId="{DD3A132F-80BB-4443-8868-D493839E1E4D}" type="pres">
      <dgm:prSet presAssocID="{AE0CBA6C-CEC8-744C-924A-9D2E6BC02822}" presName="connTx" presStyleLbl="parChTrans1D3" presStyleIdx="0" presStyleCnt="7"/>
      <dgm:spPr/>
      <dgm:t>
        <a:bodyPr/>
        <a:lstStyle/>
        <a:p>
          <a:endParaRPr lang="pt-BR"/>
        </a:p>
      </dgm:t>
    </dgm:pt>
    <dgm:pt modelId="{FD3CF98D-2364-114A-9206-A9CBF7D1DD33}" type="pres">
      <dgm:prSet presAssocID="{7DE284DA-1486-AB4F-9F14-0B71AF26DD25}" presName="root2" presStyleCnt="0"/>
      <dgm:spPr/>
    </dgm:pt>
    <dgm:pt modelId="{65255D33-DA5F-9441-A4CC-110228C38D6D}" type="pres">
      <dgm:prSet presAssocID="{7DE284DA-1486-AB4F-9F14-0B71AF26DD25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A1DFC6-C646-8846-84B6-05AD96498FCC}" type="pres">
      <dgm:prSet presAssocID="{7DE284DA-1486-AB4F-9F14-0B71AF26DD25}" presName="level3hierChild" presStyleCnt="0"/>
      <dgm:spPr/>
    </dgm:pt>
    <dgm:pt modelId="{5104B595-EB7C-CE42-A15C-9401C355E219}" type="pres">
      <dgm:prSet presAssocID="{07AC40B2-0CAE-1F48-9BBB-A25F6FDCF900}" presName="conn2-1" presStyleLbl="parChTrans1D3" presStyleIdx="1" presStyleCnt="7"/>
      <dgm:spPr/>
      <dgm:t>
        <a:bodyPr/>
        <a:lstStyle/>
        <a:p>
          <a:endParaRPr lang="pt-BR"/>
        </a:p>
      </dgm:t>
    </dgm:pt>
    <dgm:pt modelId="{DC686C97-B9DD-7A4A-9DAA-EEFB04CF6D4C}" type="pres">
      <dgm:prSet presAssocID="{07AC40B2-0CAE-1F48-9BBB-A25F6FDCF900}" presName="connTx" presStyleLbl="parChTrans1D3" presStyleIdx="1" presStyleCnt="7"/>
      <dgm:spPr/>
      <dgm:t>
        <a:bodyPr/>
        <a:lstStyle/>
        <a:p>
          <a:endParaRPr lang="pt-BR"/>
        </a:p>
      </dgm:t>
    </dgm:pt>
    <dgm:pt modelId="{A60A12F2-4DAC-B747-A8BC-1C1377714649}" type="pres">
      <dgm:prSet presAssocID="{3D32A479-3F4C-AE44-B558-1782D19879D0}" presName="root2" presStyleCnt="0"/>
      <dgm:spPr/>
    </dgm:pt>
    <dgm:pt modelId="{2B50B39C-D781-0346-849E-39E062AFDBF8}" type="pres">
      <dgm:prSet presAssocID="{3D32A479-3F4C-AE44-B558-1782D19879D0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47BF69-BCFC-104D-8D85-9F6380CC4A99}" type="pres">
      <dgm:prSet presAssocID="{3D32A479-3F4C-AE44-B558-1782D19879D0}" presName="level3hierChild" presStyleCnt="0"/>
      <dgm:spPr/>
    </dgm:pt>
    <dgm:pt modelId="{D1CFAA10-BBE5-9045-9563-42EA40404967}" type="pres">
      <dgm:prSet presAssocID="{BC17BF6B-4B34-C542-925C-C3703C3971A7}" presName="conn2-1" presStyleLbl="parChTrans1D3" presStyleIdx="2" presStyleCnt="7"/>
      <dgm:spPr/>
      <dgm:t>
        <a:bodyPr/>
        <a:lstStyle/>
        <a:p>
          <a:endParaRPr lang="pt-BR"/>
        </a:p>
      </dgm:t>
    </dgm:pt>
    <dgm:pt modelId="{CE13D679-E073-EA47-936B-15ED96E374ED}" type="pres">
      <dgm:prSet presAssocID="{BC17BF6B-4B34-C542-925C-C3703C3971A7}" presName="connTx" presStyleLbl="parChTrans1D3" presStyleIdx="2" presStyleCnt="7"/>
      <dgm:spPr/>
      <dgm:t>
        <a:bodyPr/>
        <a:lstStyle/>
        <a:p>
          <a:endParaRPr lang="pt-BR"/>
        </a:p>
      </dgm:t>
    </dgm:pt>
    <dgm:pt modelId="{993A93A2-0356-EC45-962B-A39F93F6F6B1}" type="pres">
      <dgm:prSet presAssocID="{26F89608-12C5-F348-830D-45EEB622BDF1}" presName="root2" presStyleCnt="0"/>
      <dgm:spPr/>
    </dgm:pt>
    <dgm:pt modelId="{8AB959A5-204F-F441-98FE-795E0481DEBF}" type="pres">
      <dgm:prSet presAssocID="{26F89608-12C5-F348-830D-45EEB622BDF1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CF2992-1D48-6145-9771-2B4D5AAB1921}" type="pres">
      <dgm:prSet presAssocID="{26F89608-12C5-F348-830D-45EEB622BDF1}" presName="level3hierChild" presStyleCnt="0"/>
      <dgm:spPr/>
    </dgm:pt>
    <dgm:pt modelId="{7EC3E00D-F5B6-914D-A66B-A57C93EFC9FA}" type="pres">
      <dgm:prSet presAssocID="{DE71A81C-5ABE-6643-AEF6-8339B8BC3BF8}" presName="conn2-1" presStyleLbl="parChTrans1D3" presStyleIdx="3" presStyleCnt="7"/>
      <dgm:spPr/>
      <dgm:t>
        <a:bodyPr/>
        <a:lstStyle/>
        <a:p>
          <a:endParaRPr lang="pt-BR"/>
        </a:p>
      </dgm:t>
    </dgm:pt>
    <dgm:pt modelId="{25388DF1-1CFB-5D44-8F3E-B547C04C12D6}" type="pres">
      <dgm:prSet presAssocID="{DE71A81C-5ABE-6643-AEF6-8339B8BC3BF8}" presName="connTx" presStyleLbl="parChTrans1D3" presStyleIdx="3" presStyleCnt="7"/>
      <dgm:spPr/>
      <dgm:t>
        <a:bodyPr/>
        <a:lstStyle/>
        <a:p>
          <a:endParaRPr lang="pt-BR"/>
        </a:p>
      </dgm:t>
    </dgm:pt>
    <dgm:pt modelId="{BE7EF54C-FAA8-2246-B44E-F28AB84AE5E8}" type="pres">
      <dgm:prSet presAssocID="{7570E6C4-D4D5-154C-A234-5E8958EDF1FB}" presName="root2" presStyleCnt="0"/>
      <dgm:spPr/>
    </dgm:pt>
    <dgm:pt modelId="{98063918-5568-384C-9635-92435872F860}" type="pres">
      <dgm:prSet presAssocID="{7570E6C4-D4D5-154C-A234-5E8958EDF1FB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B3CA9B-AA70-0046-B2BF-14904BA904CB}" type="pres">
      <dgm:prSet presAssocID="{7570E6C4-D4D5-154C-A234-5E8958EDF1FB}" presName="level3hierChild" presStyleCnt="0"/>
      <dgm:spPr/>
    </dgm:pt>
    <dgm:pt modelId="{09D5BE55-1CB6-D841-A18C-A7B09DF1EEC2}" type="pres">
      <dgm:prSet presAssocID="{92B50E4F-4C22-B843-900A-1DB52FEC5F8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4995063E-7BF5-A646-9944-CD072195687A}" type="pres">
      <dgm:prSet presAssocID="{92B50E4F-4C22-B843-900A-1DB52FEC5F8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08A9086-2B79-9848-83ED-6E0C45FB6000}" type="pres">
      <dgm:prSet presAssocID="{860A5201-103C-834A-8350-465C541BF45C}" presName="root2" presStyleCnt="0"/>
      <dgm:spPr/>
    </dgm:pt>
    <dgm:pt modelId="{72645AB4-2DCD-C843-AC83-D1ED2ACC2244}" type="pres">
      <dgm:prSet presAssocID="{860A5201-103C-834A-8350-465C541BF45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31F407-AC50-1C46-B12B-8D09BC39045E}" type="pres">
      <dgm:prSet presAssocID="{860A5201-103C-834A-8350-465C541BF45C}" presName="level3hierChild" presStyleCnt="0"/>
      <dgm:spPr/>
    </dgm:pt>
    <dgm:pt modelId="{B763D49A-2166-0E4B-A174-409184292508}" type="pres">
      <dgm:prSet presAssocID="{B9740DCC-72F9-FF41-B347-32C9F010B890}" presName="conn2-1" presStyleLbl="parChTrans1D3" presStyleIdx="4" presStyleCnt="7"/>
      <dgm:spPr/>
      <dgm:t>
        <a:bodyPr/>
        <a:lstStyle/>
        <a:p>
          <a:endParaRPr lang="pt-BR"/>
        </a:p>
      </dgm:t>
    </dgm:pt>
    <dgm:pt modelId="{86541371-D323-334C-8AF2-E0E3F65AE798}" type="pres">
      <dgm:prSet presAssocID="{B9740DCC-72F9-FF41-B347-32C9F010B890}" presName="connTx" presStyleLbl="parChTrans1D3" presStyleIdx="4" presStyleCnt="7"/>
      <dgm:spPr/>
      <dgm:t>
        <a:bodyPr/>
        <a:lstStyle/>
        <a:p>
          <a:endParaRPr lang="pt-BR"/>
        </a:p>
      </dgm:t>
    </dgm:pt>
    <dgm:pt modelId="{FD05144C-AA4D-AA43-A8CC-423E085C77B1}" type="pres">
      <dgm:prSet presAssocID="{D41F720D-D4A5-FA49-9BEB-E90A0A7BD9AB}" presName="root2" presStyleCnt="0"/>
      <dgm:spPr/>
    </dgm:pt>
    <dgm:pt modelId="{F4EEE613-62D8-3344-99B3-7E43DED23A35}" type="pres">
      <dgm:prSet presAssocID="{D41F720D-D4A5-FA49-9BEB-E90A0A7BD9AB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9FE042-D7D4-F64D-ABD6-02AEF0E4D6E2}" type="pres">
      <dgm:prSet presAssocID="{D41F720D-D4A5-FA49-9BEB-E90A0A7BD9AB}" presName="level3hierChild" presStyleCnt="0"/>
      <dgm:spPr/>
    </dgm:pt>
    <dgm:pt modelId="{12C5333D-FC2A-B54D-80D6-29CFADD3D525}" type="pres">
      <dgm:prSet presAssocID="{A12B49A2-698B-9A4E-8C12-E292DEFF4487}" presName="conn2-1" presStyleLbl="parChTrans1D3" presStyleIdx="5" presStyleCnt="7"/>
      <dgm:spPr/>
      <dgm:t>
        <a:bodyPr/>
        <a:lstStyle/>
        <a:p>
          <a:endParaRPr lang="pt-BR"/>
        </a:p>
      </dgm:t>
    </dgm:pt>
    <dgm:pt modelId="{AFFEC9A6-9430-B84C-8CE8-7160F8DE91CD}" type="pres">
      <dgm:prSet presAssocID="{A12B49A2-698B-9A4E-8C12-E292DEFF4487}" presName="connTx" presStyleLbl="parChTrans1D3" presStyleIdx="5" presStyleCnt="7"/>
      <dgm:spPr/>
      <dgm:t>
        <a:bodyPr/>
        <a:lstStyle/>
        <a:p>
          <a:endParaRPr lang="pt-BR"/>
        </a:p>
      </dgm:t>
    </dgm:pt>
    <dgm:pt modelId="{473E29B4-3B8B-3A4A-9664-19FDCD3FDB01}" type="pres">
      <dgm:prSet presAssocID="{8D2341CE-EAA4-8347-A624-14DDD077F7F6}" presName="root2" presStyleCnt="0"/>
      <dgm:spPr/>
    </dgm:pt>
    <dgm:pt modelId="{BE27D270-9BC5-4F44-B659-A5A6336F182D}" type="pres">
      <dgm:prSet presAssocID="{8D2341CE-EAA4-8347-A624-14DDD077F7F6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012C5A-5678-254E-9230-8137D3CC51EF}" type="pres">
      <dgm:prSet presAssocID="{8D2341CE-EAA4-8347-A624-14DDD077F7F6}" presName="level3hierChild" presStyleCnt="0"/>
      <dgm:spPr/>
    </dgm:pt>
    <dgm:pt modelId="{49C5E8AB-FB3E-F04F-9E71-22A3CC4D6C6C}" type="pres">
      <dgm:prSet presAssocID="{ABD33941-F718-1744-A2AA-C49A9FB1A183}" presName="conn2-1" presStyleLbl="parChTrans1D3" presStyleIdx="6" presStyleCnt="7"/>
      <dgm:spPr/>
      <dgm:t>
        <a:bodyPr/>
        <a:lstStyle/>
        <a:p>
          <a:endParaRPr lang="pt-BR"/>
        </a:p>
      </dgm:t>
    </dgm:pt>
    <dgm:pt modelId="{B2F7113F-60A4-CD40-B864-7C050C8152C4}" type="pres">
      <dgm:prSet presAssocID="{ABD33941-F718-1744-A2AA-C49A9FB1A183}" presName="connTx" presStyleLbl="parChTrans1D3" presStyleIdx="6" presStyleCnt="7"/>
      <dgm:spPr/>
      <dgm:t>
        <a:bodyPr/>
        <a:lstStyle/>
        <a:p>
          <a:endParaRPr lang="pt-BR"/>
        </a:p>
      </dgm:t>
    </dgm:pt>
    <dgm:pt modelId="{94269230-46D8-4A4B-91D0-543C684E8334}" type="pres">
      <dgm:prSet presAssocID="{C05BB510-01CF-F64B-961E-20362E0899E4}" presName="root2" presStyleCnt="0"/>
      <dgm:spPr/>
    </dgm:pt>
    <dgm:pt modelId="{D9A5E871-703B-344A-A38E-BF38FB6EAC8C}" type="pres">
      <dgm:prSet presAssocID="{C05BB510-01CF-F64B-961E-20362E0899E4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4AE7CF-7FAB-1740-B55A-1289C9195B14}" type="pres">
      <dgm:prSet presAssocID="{C05BB510-01CF-F64B-961E-20362E0899E4}" presName="level3hierChild" presStyleCnt="0"/>
      <dgm:spPr/>
    </dgm:pt>
  </dgm:ptLst>
  <dgm:cxnLst>
    <dgm:cxn modelId="{33579BD0-576C-3C4A-A22F-516A41C1E141}" srcId="{AB611853-FCA1-D546-9A63-1CBE7FA2140B}" destId="{3D32A479-3F4C-AE44-B558-1782D19879D0}" srcOrd="1" destOrd="0" parTransId="{07AC40B2-0CAE-1F48-9BBB-A25F6FDCF900}" sibTransId="{3D4CBFB1-D6A2-4D4C-8253-299A4BF49976}"/>
    <dgm:cxn modelId="{2F2E3A3F-43DD-E347-9C23-73268BEC2683}" type="presOf" srcId="{DE71A81C-5ABE-6643-AEF6-8339B8BC3BF8}" destId="{25388DF1-1CFB-5D44-8F3E-B547C04C12D6}" srcOrd="1" destOrd="0" presId="urn:microsoft.com/office/officeart/2005/8/layout/hierarchy2"/>
    <dgm:cxn modelId="{62026DD5-AF0E-764C-822E-F6AC17AA6103}" type="presOf" srcId="{A12B49A2-698B-9A4E-8C12-E292DEFF4487}" destId="{AFFEC9A6-9430-B84C-8CE8-7160F8DE91CD}" srcOrd="1" destOrd="0" presId="urn:microsoft.com/office/officeart/2005/8/layout/hierarchy2"/>
    <dgm:cxn modelId="{984684B8-FBFA-3641-8856-27DFCD4563AE}" type="presOf" srcId="{C05BB510-01CF-F64B-961E-20362E0899E4}" destId="{D9A5E871-703B-344A-A38E-BF38FB6EAC8C}" srcOrd="0" destOrd="0" presId="urn:microsoft.com/office/officeart/2005/8/layout/hierarchy2"/>
    <dgm:cxn modelId="{F3AE61A5-3EFA-6346-A010-D7B85C636199}" srcId="{671356B5-1A54-2045-849D-B1FE176F8C5C}" destId="{69CB27FF-02BE-024F-8443-283181252C1A}" srcOrd="0" destOrd="0" parTransId="{2EAEDA94-37EA-AF42-8C45-F9151DF7A0C0}" sibTransId="{59A8DC38-F6AE-9449-AA36-1D5237A18BC2}"/>
    <dgm:cxn modelId="{4BF3422B-DEE8-1D4A-A00F-33124FC152E1}" type="presOf" srcId="{7570E6C4-D4D5-154C-A234-5E8958EDF1FB}" destId="{98063918-5568-384C-9635-92435872F860}" srcOrd="0" destOrd="0" presId="urn:microsoft.com/office/officeart/2005/8/layout/hierarchy2"/>
    <dgm:cxn modelId="{F99AE790-0FEC-A145-A26C-A80FEE1DC6A9}" type="presOf" srcId="{26F89608-12C5-F348-830D-45EEB622BDF1}" destId="{8AB959A5-204F-F441-98FE-795E0481DEBF}" srcOrd="0" destOrd="0" presId="urn:microsoft.com/office/officeart/2005/8/layout/hierarchy2"/>
    <dgm:cxn modelId="{9D798B90-BE1C-2140-84B2-66A0B98C17C9}" type="presOf" srcId="{860A5201-103C-834A-8350-465C541BF45C}" destId="{72645AB4-2DCD-C843-AC83-D1ED2ACC2244}" srcOrd="0" destOrd="0" presId="urn:microsoft.com/office/officeart/2005/8/layout/hierarchy2"/>
    <dgm:cxn modelId="{494F44EA-C716-A344-AB9C-E6BE88589FC1}" type="presOf" srcId="{07AC40B2-0CAE-1F48-9BBB-A25F6FDCF900}" destId="{DC686C97-B9DD-7A4A-9DAA-EEFB04CF6D4C}" srcOrd="1" destOrd="0" presId="urn:microsoft.com/office/officeart/2005/8/layout/hierarchy2"/>
    <dgm:cxn modelId="{6766EDFA-C1CC-F340-AAD5-FE718975D678}" type="presOf" srcId="{AB611853-FCA1-D546-9A63-1CBE7FA2140B}" destId="{922E2665-B730-A548-A402-4294B331DC59}" srcOrd="0" destOrd="0" presId="urn:microsoft.com/office/officeart/2005/8/layout/hierarchy2"/>
    <dgm:cxn modelId="{E89563AE-CD7F-8447-B5B8-8346BC29B806}" type="presOf" srcId="{69CB27FF-02BE-024F-8443-283181252C1A}" destId="{02714F75-815A-DC44-BF56-607A4B1EFB83}" srcOrd="0" destOrd="0" presId="urn:microsoft.com/office/officeart/2005/8/layout/hierarchy2"/>
    <dgm:cxn modelId="{6DDB9D9A-7E14-8348-B61D-227EB95C2348}" type="presOf" srcId="{AE0CBA6C-CEC8-744C-924A-9D2E6BC02822}" destId="{DD3A132F-80BB-4443-8868-D493839E1E4D}" srcOrd="1" destOrd="0" presId="urn:microsoft.com/office/officeart/2005/8/layout/hierarchy2"/>
    <dgm:cxn modelId="{8C5BCF8B-E7D1-704D-BFCC-8A454B6F8A87}" type="presOf" srcId="{671356B5-1A54-2045-849D-B1FE176F8C5C}" destId="{0E4ED576-F126-D341-999C-BEDC2EFB2BD0}" srcOrd="0" destOrd="0" presId="urn:microsoft.com/office/officeart/2005/8/layout/hierarchy2"/>
    <dgm:cxn modelId="{17BF540A-0B4E-C94C-86C7-0C704A32BBA4}" type="presOf" srcId="{B9740DCC-72F9-FF41-B347-32C9F010B890}" destId="{86541371-D323-334C-8AF2-E0E3F65AE798}" srcOrd="1" destOrd="0" presId="urn:microsoft.com/office/officeart/2005/8/layout/hierarchy2"/>
    <dgm:cxn modelId="{E5596308-8901-0247-A635-B425B419D6B1}" type="presOf" srcId="{ABD33941-F718-1744-A2AA-C49A9FB1A183}" destId="{B2F7113F-60A4-CD40-B864-7C050C8152C4}" srcOrd="1" destOrd="0" presId="urn:microsoft.com/office/officeart/2005/8/layout/hierarchy2"/>
    <dgm:cxn modelId="{C22D20EB-EF7C-6943-AFA1-3BBBEB82D5EB}" type="presOf" srcId="{AE0CBA6C-CEC8-744C-924A-9D2E6BC02822}" destId="{4DAC04FF-0346-D54A-8395-2AA1C141B644}" srcOrd="0" destOrd="0" presId="urn:microsoft.com/office/officeart/2005/8/layout/hierarchy2"/>
    <dgm:cxn modelId="{396F1F5B-1D34-BF4B-B3C5-56B932350743}" type="presOf" srcId="{DE71A81C-5ABE-6643-AEF6-8339B8BC3BF8}" destId="{7EC3E00D-F5B6-914D-A66B-A57C93EFC9FA}" srcOrd="0" destOrd="0" presId="urn:microsoft.com/office/officeart/2005/8/layout/hierarchy2"/>
    <dgm:cxn modelId="{7EFA24D2-27AA-5F47-AD32-0F09036E7F31}" type="presOf" srcId="{D41F720D-D4A5-FA49-9BEB-E90A0A7BD9AB}" destId="{F4EEE613-62D8-3344-99B3-7E43DED23A35}" srcOrd="0" destOrd="0" presId="urn:microsoft.com/office/officeart/2005/8/layout/hierarchy2"/>
    <dgm:cxn modelId="{5B748D1E-5017-9C40-B8AA-3BF5CAB2552B}" type="presOf" srcId="{92B50E4F-4C22-B843-900A-1DB52FEC5F80}" destId="{09D5BE55-1CB6-D841-A18C-A7B09DF1EEC2}" srcOrd="0" destOrd="0" presId="urn:microsoft.com/office/officeart/2005/8/layout/hierarchy2"/>
    <dgm:cxn modelId="{8FB611A2-5A7C-CD47-93D5-2C965AB3445A}" type="presOf" srcId="{BC17BF6B-4B34-C542-925C-C3703C3971A7}" destId="{CE13D679-E073-EA47-936B-15ED96E374ED}" srcOrd="1" destOrd="0" presId="urn:microsoft.com/office/officeart/2005/8/layout/hierarchy2"/>
    <dgm:cxn modelId="{9361A1B1-8D66-D74F-AFDE-9B844BCC47C2}" srcId="{AB611853-FCA1-D546-9A63-1CBE7FA2140B}" destId="{7DE284DA-1486-AB4F-9F14-0B71AF26DD25}" srcOrd="0" destOrd="0" parTransId="{AE0CBA6C-CEC8-744C-924A-9D2E6BC02822}" sibTransId="{62CAAD2D-A06E-9746-9BF6-B83F45E96651}"/>
    <dgm:cxn modelId="{83CF18AB-18EF-5442-8173-900F86D7F970}" srcId="{69CB27FF-02BE-024F-8443-283181252C1A}" destId="{860A5201-103C-834A-8350-465C541BF45C}" srcOrd="1" destOrd="0" parTransId="{92B50E4F-4C22-B843-900A-1DB52FEC5F80}" sibTransId="{FA05FAF7-931A-734B-A549-AA8D91ED1D7D}"/>
    <dgm:cxn modelId="{2402D2F6-2F79-8C48-8286-0BFB10BC11E4}" type="presOf" srcId="{92B50E4F-4C22-B843-900A-1DB52FEC5F80}" destId="{4995063E-7BF5-A646-9944-CD072195687A}" srcOrd="1" destOrd="0" presId="urn:microsoft.com/office/officeart/2005/8/layout/hierarchy2"/>
    <dgm:cxn modelId="{5B58023B-060F-1D49-95D1-BB036614241A}" srcId="{AB611853-FCA1-D546-9A63-1CBE7FA2140B}" destId="{7570E6C4-D4D5-154C-A234-5E8958EDF1FB}" srcOrd="3" destOrd="0" parTransId="{DE71A81C-5ABE-6643-AEF6-8339B8BC3BF8}" sibTransId="{762DFAEE-E690-BE44-A217-540868374FEB}"/>
    <dgm:cxn modelId="{5C758E0C-8E47-0A4F-BFE3-4774095AAF25}" srcId="{69CB27FF-02BE-024F-8443-283181252C1A}" destId="{AB611853-FCA1-D546-9A63-1CBE7FA2140B}" srcOrd="0" destOrd="0" parTransId="{88AC5438-04A4-A544-9B15-4FF70B255ECD}" sibTransId="{CFB021EE-7FBB-B440-9204-483AA9B1E4E7}"/>
    <dgm:cxn modelId="{ECD6A8A6-F411-924B-BC48-8BC7B9F2BB97}" type="presOf" srcId="{07AC40B2-0CAE-1F48-9BBB-A25F6FDCF900}" destId="{5104B595-EB7C-CE42-A15C-9401C355E219}" srcOrd="0" destOrd="0" presId="urn:microsoft.com/office/officeart/2005/8/layout/hierarchy2"/>
    <dgm:cxn modelId="{86461B5C-80F2-9B4E-8820-4ADEABB3D384}" type="presOf" srcId="{A12B49A2-698B-9A4E-8C12-E292DEFF4487}" destId="{12C5333D-FC2A-B54D-80D6-29CFADD3D525}" srcOrd="0" destOrd="0" presId="urn:microsoft.com/office/officeart/2005/8/layout/hierarchy2"/>
    <dgm:cxn modelId="{FED39F15-192E-954D-9B3C-6594D2FD9B3E}" srcId="{860A5201-103C-834A-8350-465C541BF45C}" destId="{C05BB510-01CF-F64B-961E-20362E0899E4}" srcOrd="2" destOrd="0" parTransId="{ABD33941-F718-1744-A2AA-C49A9FB1A183}" sibTransId="{D3FADB9B-3731-7A48-BAC0-1511CBA6F5A1}"/>
    <dgm:cxn modelId="{019C599D-84B6-0E49-B05A-C8350F24F5D0}" type="presOf" srcId="{BC17BF6B-4B34-C542-925C-C3703C3971A7}" destId="{D1CFAA10-BBE5-9045-9563-42EA40404967}" srcOrd="0" destOrd="0" presId="urn:microsoft.com/office/officeart/2005/8/layout/hierarchy2"/>
    <dgm:cxn modelId="{A4504731-1999-C74E-AC18-67917C5BFA48}" srcId="{860A5201-103C-834A-8350-465C541BF45C}" destId="{D41F720D-D4A5-FA49-9BEB-E90A0A7BD9AB}" srcOrd="0" destOrd="0" parTransId="{B9740DCC-72F9-FF41-B347-32C9F010B890}" sibTransId="{6AF7C4AB-745D-7B48-99EC-7625123090FB}"/>
    <dgm:cxn modelId="{4F9052DB-E150-844D-B33B-60204B2BFF87}" srcId="{860A5201-103C-834A-8350-465C541BF45C}" destId="{8D2341CE-EAA4-8347-A624-14DDD077F7F6}" srcOrd="1" destOrd="0" parTransId="{A12B49A2-698B-9A4E-8C12-E292DEFF4487}" sibTransId="{6F9166CA-5109-4540-846D-A45AE94EA0B9}"/>
    <dgm:cxn modelId="{628F63DD-E90F-8648-BEEB-93656C86FFE6}" type="presOf" srcId="{3D32A479-3F4C-AE44-B558-1782D19879D0}" destId="{2B50B39C-D781-0346-849E-39E062AFDBF8}" srcOrd="0" destOrd="0" presId="urn:microsoft.com/office/officeart/2005/8/layout/hierarchy2"/>
    <dgm:cxn modelId="{68A9E0CD-98E3-2548-B749-927DDB080CD3}" srcId="{AB611853-FCA1-D546-9A63-1CBE7FA2140B}" destId="{26F89608-12C5-F348-830D-45EEB622BDF1}" srcOrd="2" destOrd="0" parTransId="{BC17BF6B-4B34-C542-925C-C3703C3971A7}" sibTransId="{8E9EC8D7-C519-5149-A2DB-5DB87929A229}"/>
    <dgm:cxn modelId="{BD96D3FD-1821-4B49-8ED5-3256A5A1E4FE}" type="presOf" srcId="{7DE284DA-1486-AB4F-9F14-0B71AF26DD25}" destId="{65255D33-DA5F-9441-A4CC-110228C38D6D}" srcOrd="0" destOrd="0" presId="urn:microsoft.com/office/officeart/2005/8/layout/hierarchy2"/>
    <dgm:cxn modelId="{34576541-75FE-CD45-8A0B-3FE0C5852748}" type="presOf" srcId="{88AC5438-04A4-A544-9B15-4FF70B255ECD}" destId="{55C98A0E-3693-A743-A653-A5A918B75C64}" srcOrd="0" destOrd="0" presId="urn:microsoft.com/office/officeart/2005/8/layout/hierarchy2"/>
    <dgm:cxn modelId="{282C9181-29C3-5646-8151-E8E762A09921}" type="presOf" srcId="{ABD33941-F718-1744-A2AA-C49A9FB1A183}" destId="{49C5E8AB-FB3E-F04F-9E71-22A3CC4D6C6C}" srcOrd="0" destOrd="0" presId="urn:microsoft.com/office/officeart/2005/8/layout/hierarchy2"/>
    <dgm:cxn modelId="{B49CF3BA-F3C6-2549-BF6F-07176F5F759C}" type="presOf" srcId="{88AC5438-04A4-A544-9B15-4FF70B255ECD}" destId="{C1E719E6-D877-F345-B4C9-3ED43849C024}" srcOrd="1" destOrd="0" presId="urn:microsoft.com/office/officeart/2005/8/layout/hierarchy2"/>
    <dgm:cxn modelId="{777B1F08-3AB5-5D4D-B376-446FE6BD8ACC}" type="presOf" srcId="{B9740DCC-72F9-FF41-B347-32C9F010B890}" destId="{B763D49A-2166-0E4B-A174-409184292508}" srcOrd="0" destOrd="0" presId="urn:microsoft.com/office/officeart/2005/8/layout/hierarchy2"/>
    <dgm:cxn modelId="{DE7C0820-64A1-564D-A339-E1EBC5C79B50}" type="presOf" srcId="{8D2341CE-EAA4-8347-A624-14DDD077F7F6}" destId="{BE27D270-9BC5-4F44-B659-A5A6336F182D}" srcOrd="0" destOrd="0" presId="urn:microsoft.com/office/officeart/2005/8/layout/hierarchy2"/>
    <dgm:cxn modelId="{6C2794BB-02F5-AF4C-928F-F97A4211B180}" type="presParOf" srcId="{0E4ED576-F126-D341-999C-BEDC2EFB2BD0}" destId="{7107ECF0-F3D3-1A4F-BF7A-0795DB1E2D6E}" srcOrd="0" destOrd="0" presId="urn:microsoft.com/office/officeart/2005/8/layout/hierarchy2"/>
    <dgm:cxn modelId="{D22429B4-A0C9-0641-8F58-21F74A7274DF}" type="presParOf" srcId="{7107ECF0-F3D3-1A4F-BF7A-0795DB1E2D6E}" destId="{02714F75-815A-DC44-BF56-607A4B1EFB83}" srcOrd="0" destOrd="0" presId="urn:microsoft.com/office/officeart/2005/8/layout/hierarchy2"/>
    <dgm:cxn modelId="{D72A811B-133C-3A42-8563-7F1739D44427}" type="presParOf" srcId="{7107ECF0-F3D3-1A4F-BF7A-0795DB1E2D6E}" destId="{11F9D2BF-7D1E-8F45-BC62-748B08034E4F}" srcOrd="1" destOrd="0" presId="urn:microsoft.com/office/officeart/2005/8/layout/hierarchy2"/>
    <dgm:cxn modelId="{2683E74F-C1C7-304E-9025-D2A07507D711}" type="presParOf" srcId="{11F9D2BF-7D1E-8F45-BC62-748B08034E4F}" destId="{55C98A0E-3693-A743-A653-A5A918B75C64}" srcOrd="0" destOrd="0" presId="urn:microsoft.com/office/officeart/2005/8/layout/hierarchy2"/>
    <dgm:cxn modelId="{8406DD62-5A1B-D74C-B16F-087FC4C117B7}" type="presParOf" srcId="{55C98A0E-3693-A743-A653-A5A918B75C64}" destId="{C1E719E6-D877-F345-B4C9-3ED43849C024}" srcOrd="0" destOrd="0" presId="urn:microsoft.com/office/officeart/2005/8/layout/hierarchy2"/>
    <dgm:cxn modelId="{A7F4622B-0282-1741-8BFA-5C9663F51AA1}" type="presParOf" srcId="{11F9D2BF-7D1E-8F45-BC62-748B08034E4F}" destId="{C498CC7B-A82B-534A-A433-3BE1AEC385B7}" srcOrd="1" destOrd="0" presId="urn:microsoft.com/office/officeart/2005/8/layout/hierarchy2"/>
    <dgm:cxn modelId="{5EB04EC1-E18A-7049-A81E-3BA00D726445}" type="presParOf" srcId="{C498CC7B-A82B-534A-A433-3BE1AEC385B7}" destId="{922E2665-B730-A548-A402-4294B331DC59}" srcOrd="0" destOrd="0" presId="urn:microsoft.com/office/officeart/2005/8/layout/hierarchy2"/>
    <dgm:cxn modelId="{8252DB73-9F17-9640-9E23-70428ED66F68}" type="presParOf" srcId="{C498CC7B-A82B-534A-A433-3BE1AEC385B7}" destId="{EDEB7B9C-9D39-2E41-8539-079311DD82C8}" srcOrd="1" destOrd="0" presId="urn:microsoft.com/office/officeart/2005/8/layout/hierarchy2"/>
    <dgm:cxn modelId="{019346FC-A303-3749-A187-FDF98E272A8E}" type="presParOf" srcId="{EDEB7B9C-9D39-2E41-8539-079311DD82C8}" destId="{4DAC04FF-0346-D54A-8395-2AA1C141B644}" srcOrd="0" destOrd="0" presId="urn:microsoft.com/office/officeart/2005/8/layout/hierarchy2"/>
    <dgm:cxn modelId="{CBCB7B92-205E-A041-B1BD-1FF49B90BC02}" type="presParOf" srcId="{4DAC04FF-0346-D54A-8395-2AA1C141B644}" destId="{DD3A132F-80BB-4443-8868-D493839E1E4D}" srcOrd="0" destOrd="0" presId="urn:microsoft.com/office/officeart/2005/8/layout/hierarchy2"/>
    <dgm:cxn modelId="{292F6C11-FA6D-2740-81FE-83B68FC8A19E}" type="presParOf" srcId="{EDEB7B9C-9D39-2E41-8539-079311DD82C8}" destId="{FD3CF98D-2364-114A-9206-A9CBF7D1DD33}" srcOrd="1" destOrd="0" presId="urn:microsoft.com/office/officeart/2005/8/layout/hierarchy2"/>
    <dgm:cxn modelId="{A7449656-719E-8A48-A180-2E2B9703DA0F}" type="presParOf" srcId="{FD3CF98D-2364-114A-9206-A9CBF7D1DD33}" destId="{65255D33-DA5F-9441-A4CC-110228C38D6D}" srcOrd="0" destOrd="0" presId="urn:microsoft.com/office/officeart/2005/8/layout/hierarchy2"/>
    <dgm:cxn modelId="{08EAE5EB-4993-C84B-A848-7546984BC7F8}" type="presParOf" srcId="{FD3CF98D-2364-114A-9206-A9CBF7D1DD33}" destId="{53A1DFC6-C646-8846-84B6-05AD96498FCC}" srcOrd="1" destOrd="0" presId="urn:microsoft.com/office/officeart/2005/8/layout/hierarchy2"/>
    <dgm:cxn modelId="{7AF71FAD-437D-0042-A058-353A295EEC52}" type="presParOf" srcId="{EDEB7B9C-9D39-2E41-8539-079311DD82C8}" destId="{5104B595-EB7C-CE42-A15C-9401C355E219}" srcOrd="2" destOrd="0" presId="urn:microsoft.com/office/officeart/2005/8/layout/hierarchy2"/>
    <dgm:cxn modelId="{DB72C8F2-8681-B542-8798-756AAB56EFF5}" type="presParOf" srcId="{5104B595-EB7C-CE42-A15C-9401C355E219}" destId="{DC686C97-B9DD-7A4A-9DAA-EEFB04CF6D4C}" srcOrd="0" destOrd="0" presId="urn:microsoft.com/office/officeart/2005/8/layout/hierarchy2"/>
    <dgm:cxn modelId="{F3E6580D-F8D9-B743-BE6F-993C4FCB9B2B}" type="presParOf" srcId="{EDEB7B9C-9D39-2E41-8539-079311DD82C8}" destId="{A60A12F2-4DAC-B747-A8BC-1C1377714649}" srcOrd="3" destOrd="0" presId="urn:microsoft.com/office/officeart/2005/8/layout/hierarchy2"/>
    <dgm:cxn modelId="{ADE2F2E5-DD0E-B54D-AD16-DD32C5C0C2BD}" type="presParOf" srcId="{A60A12F2-4DAC-B747-A8BC-1C1377714649}" destId="{2B50B39C-D781-0346-849E-39E062AFDBF8}" srcOrd="0" destOrd="0" presId="urn:microsoft.com/office/officeart/2005/8/layout/hierarchy2"/>
    <dgm:cxn modelId="{0B764BEE-9171-D443-8420-7503833ECD81}" type="presParOf" srcId="{A60A12F2-4DAC-B747-A8BC-1C1377714649}" destId="{9F47BF69-BCFC-104D-8D85-9F6380CC4A99}" srcOrd="1" destOrd="0" presId="urn:microsoft.com/office/officeart/2005/8/layout/hierarchy2"/>
    <dgm:cxn modelId="{CA9FBB9C-B71E-084E-AA03-481AD5ACEB90}" type="presParOf" srcId="{EDEB7B9C-9D39-2E41-8539-079311DD82C8}" destId="{D1CFAA10-BBE5-9045-9563-42EA40404967}" srcOrd="4" destOrd="0" presId="urn:microsoft.com/office/officeart/2005/8/layout/hierarchy2"/>
    <dgm:cxn modelId="{362B3F88-5CE5-1C4D-8F30-D7DB71FBDB8E}" type="presParOf" srcId="{D1CFAA10-BBE5-9045-9563-42EA40404967}" destId="{CE13D679-E073-EA47-936B-15ED96E374ED}" srcOrd="0" destOrd="0" presId="urn:microsoft.com/office/officeart/2005/8/layout/hierarchy2"/>
    <dgm:cxn modelId="{27137B5F-9D30-F848-A373-D3F032F36377}" type="presParOf" srcId="{EDEB7B9C-9D39-2E41-8539-079311DD82C8}" destId="{993A93A2-0356-EC45-962B-A39F93F6F6B1}" srcOrd="5" destOrd="0" presId="urn:microsoft.com/office/officeart/2005/8/layout/hierarchy2"/>
    <dgm:cxn modelId="{E310BA9F-7258-9345-A7FB-9B74BE74E1AA}" type="presParOf" srcId="{993A93A2-0356-EC45-962B-A39F93F6F6B1}" destId="{8AB959A5-204F-F441-98FE-795E0481DEBF}" srcOrd="0" destOrd="0" presId="urn:microsoft.com/office/officeart/2005/8/layout/hierarchy2"/>
    <dgm:cxn modelId="{971C0919-4C2E-9D4B-A367-5A63652B2EFA}" type="presParOf" srcId="{993A93A2-0356-EC45-962B-A39F93F6F6B1}" destId="{F0CF2992-1D48-6145-9771-2B4D5AAB1921}" srcOrd="1" destOrd="0" presId="urn:microsoft.com/office/officeart/2005/8/layout/hierarchy2"/>
    <dgm:cxn modelId="{95CD4506-00D5-E847-AC44-C853C1402D29}" type="presParOf" srcId="{EDEB7B9C-9D39-2E41-8539-079311DD82C8}" destId="{7EC3E00D-F5B6-914D-A66B-A57C93EFC9FA}" srcOrd="6" destOrd="0" presId="urn:microsoft.com/office/officeart/2005/8/layout/hierarchy2"/>
    <dgm:cxn modelId="{2F83779D-A82C-D848-BFE8-64EA48AE4215}" type="presParOf" srcId="{7EC3E00D-F5B6-914D-A66B-A57C93EFC9FA}" destId="{25388DF1-1CFB-5D44-8F3E-B547C04C12D6}" srcOrd="0" destOrd="0" presId="urn:microsoft.com/office/officeart/2005/8/layout/hierarchy2"/>
    <dgm:cxn modelId="{E6D72778-6182-3144-89CD-5C8647BCB0A2}" type="presParOf" srcId="{EDEB7B9C-9D39-2E41-8539-079311DD82C8}" destId="{BE7EF54C-FAA8-2246-B44E-F28AB84AE5E8}" srcOrd="7" destOrd="0" presId="urn:microsoft.com/office/officeart/2005/8/layout/hierarchy2"/>
    <dgm:cxn modelId="{82C5118F-9F7A-D341-8AFA-BAAC0D6A606F}" type="presParOf" srcId="{BE7EF54C-FAA8-2246-B44E-F28AB84AE5E8}" destId="{98063918-5568-384C-9635-92435872F860}" srcOrd="0" destOrd="0" presId="urn:microsoft.com/office/officeart/2005/8/layout/hierarchy2"/>
    <dgm:cxn modelId="{8A55830C-07C7-D44F-B159-3ADEAC951BDF}" type="presParOf" srcId="{BE7EF54C-FAA8-2246-B44E-F28AB84AE5E8}" destId="{B8B3CA9B-AA70-0046-B2BF-14904BA904CB}" srcOrd="1" destOrd="0" presId="urn:microsoft.com/office/officeart/2005/8/layout/hierarchy2"/>
    <dgm:cxn modelId="{90EC8485-6FD7-4946-B5EB-2CA05606B161}" type="presParOf" srcId="{11F9D2BF-7D1E-8F45-BC62-748B08034E4F}" destId="{09D5BE55-1CB6-D841-A18C-A7B09DF1EEC2}" srcOrd="2" destOrd="0" presId="urn:microsoft.com/office/officeart/2005/8/layout/hierarchy2"/>
    <dgm:cxn modelId="{C3D5C63B-7F37-3B4B-83CC-EE4610E85A89}" type="presParOf" srcId="{09D5BE55-1CB6-D841-A18C-A7B09DF1EEC2}" destId="{4995063E-7BF5-A646-9944-CD072195687A}" srcOrd="0" destOrd="0" presId="urn:microsoft.com/office/officeart/2005/8/layout/hierarchy2"/>
    <dgm:cxn modelId="{E0508B7F-5920-8344-AACA-AA82B4661D8F}" type="presParOf" srcId="{11F9D2BF-7D1E-8F45-BC62-748B08034E4F}" destId="{D08A9086-2B79-9848-83ED-6E0C45FB6000}" srcOrd="3" destOrd="0" presId="urn:microsoft.com/office/officeart/2005/8/layout/hierarchy2"/>
    <dgm:cxn modelId="{CF37E432-6128-1A47-B7B8-DAB0B921A955}" type="presParOf" srcId="{D08A9086-2B79-9848-83ED-6E0C45FB6000}" destId="{72645AB4-2DCD-C843-AC83-D1ED2ACC2244}" srcOrd="0" destOrd="0" presId="urn:microsoft.com/office/officeart/2005/8/layout/hierarchy2"/>
    <dgm:cxn modelId="{7A260AD9-B499-214A-9FCB-D46501CD053A}" type="presParOf" srcId="{D08A9086-2B79-9848-83ED-6E0C45FB6000}" destId="{5831F407-AC50-1C46-B12B-8D09BC39045E}" srcOrd="1" destOrd="0" presId="urn:microsoft.com/office/officeart/2005/8/layout/hierarchy2"/>
    <dgm:cxn modelId="{8724B205-8208-4C48-BD63-7930E0D81B3C}" type="presParOf" srcId="{5831F407-AC50-1C46-B12B-8D09BC39045E}" destId="{B763D49A-2166-0E4B-A174-409184292508}" srcOrd="0" destOrd="0" presId="urn:microsoft.com/office/officeart/2005/8/layout/hierarchy2"/>
    <dgm:cxn modelId="{D4948CA5-1854-FE46-85C6-85C4394869B9}" type="presParOf" srcId="{B763D49A-2166-0E4B-A174-409184292508}" destId="{86541371-D323-334C-8AF2-E0E3F65AE798}" srcOrd="0" destOrd="0" presId="urn:microsoft.com/office/officeart/2005/8/layout/hierarchy2"/>
    <dgm:cxn modelId="{B205B15B-3AD0-6749-9672-054756577852}" type="presParOf" srcId="{5831F407-AC50-1C46-B12B-8D09BC39045E}" destId="{FD05144C-AA4D-AA43-A8CC-423E085C77B1}" srcOrd="1" destOrd="0" presId="urn:microsoft.com/office/officeart/2005/8/layout/hierarchy2"/>
    <dgm:cxn modelId="{DE266228-A6AE-F84C-9A76-3138897AC3D1}" type="presParOf" srcId="{FD05144C-AA4D-AA43-A8CC-423E085C77B1}" destId="{F4EEE613-62D8-3344-99B3-7E43DED23A35}" srcOrd="0" destOrd="0" presId="urn:microsoft.com/office/officeart/2005/8/layout/hierarchy2"/>
    <dgm:cxn modelId="{B41E747D-34B3-DC49-9FB3-6492E83C8171}" type="presParOf" srcId="{FD05144C-AA4D-AA43-A8CC-423E085C77B1}" destId="{199FE042-D7D4-F64D-ABD6-02AEF0E4D6E2}" srcOrd="1" destOrd="0" presId="urn:microsoft.com/office/officeart/2005/8/layout/hierarchy2"/>
    <dgm:cxn modelId="{038275D2-B553-864F-8067-B509B2ADA43E}" type="presParOf" srcId="{5831F407-AC50-1C46-B12B-8D09BC39045E}" destId="{12C5333D-FC2A-B54D-80D6-29CFADD3D525}" srcOrd="2" destOrd="0" presId="urn:microsoft.com/office/officeart/2005/8/layout/hierarchy2"/>
    <dgm:cxn modelId="{5988A3BC-B909-AE43-82EE-3A9BE7952591}" type="presParOf" srcId="{12C5333D-FC2A-B54D-80D6-29CFADD3D525}" destId="{AFFEC9A6-9430-B84C-8CE8-7160F8DE91CD}" srcOrd="0" destOrd="0" presId="urn:microsoft.com/office/officeart/2005/8/layout/hierarchy2"/>
    <dgm:cxn modelId="{0A0559FC-22DB-0C4E-9405-5268EFDCA2B7}" type="presParOf" srcId="{5831F407-AC50-1C46-B12B-8D09BC39045E}" destId="{473E29B4-3B8B-3A4A-9664-19FDCD3FDB01}" srcOrd="3" destOrd="0" presId="urn:microsoft.com/office/officeart/2005/8/layout/hierarchy2"/>
    <dgm:cxn modelId="{E455C2F7-8FA0-8746-A315-9CA20E6DA75D}" type="presParOf" srcId="{473E29B4-3B8B-3A4A-9664-19FDCD3FDB01}" destId="{BE27D270-9BC5-4F44-B659-A5A6336F182D}" srcOrd="0" destOrd="0" presId="urn:microsoft.com/office/officeart/2005/8/layout/hierarchy2"/>
    <dgm:cxn modelId="{6F7A7AC5-2C0D-4D41-980A-61F5308B1923}" type="presParOf" srcId="{473E29B4-3B8B-3A4A-9664-19FDCD3FDB01}" destId="{31012C5A-5678-254E-9230-8137D3CC51EF}" srcOrd="1" destOrd="0" presId="urn:microsoft.com/office/officeart/2005/8/layout/hierarchy2"/>
    <dgm:cxn modelId="{06B41842-2CED-4944-9F7B-A602A29730D9}" type="presParOf" srcId="{5831F407-AC50-1C46-B12B-8D09BC39045E}" destId="{49C5E8AB-FB3E-F04F-9E71-22A3CC4D6C6C}" srcOrd="4" destOrd="0" presId="urn:microsoft.com/office/officeart/2005/8/layout/hierarchy2"/>
    <dgm:cxn modelId="{5FC98158-F43D-7243-B8FA-51D6BB783114}" type="presParOf" srcId="{49C5E8AB-FB3E-F04F-9E71-22A3CC4D6C6C}" destId="{B2F7113F-60A4-CD40-B864-7C050C8152C4}" srcOrd="0" destOrd="0" presId="urn:microsoft.com/office/officeart/2005/8/layout/hierarchy2"/>
    <dgm:cxn modelId="{989E696F-03B7-0C4D-81D9-C41C1BA1DA73}" type="presParOf" srcId="{5831F407-AC50-1C46-B12B-8D09BC39045E}" destId="{94269230-46D8-4A4B-91D0-543C684E8334}" srcOrd="5" destOrd="0" presId="urn:microsoft.com/office/officeart/2005/8/layout/hierarchy2"/>
    <dgm:cxn modelId="{83A99F70-6857-4140-A1A8-0B6A2C808E77}" type="presParOf" srcId="{94269230-46D8-4A4B-91D0-543C684E8334}" destId="{D9A5E871-703B-344A-A38E-BF38FB6EAC8C}" srcOrd="0" destOrd="0" presId="urn:microsoft.com/office/officeart/2005/8/layout/hierarchy2"/>
    <dgm:cxn modelId="{210D1110-FBC6-8E4D-B660-A0D5E2751023}" type="presParOf" srcId="{94269230-46D8-4A4B-91D0-543C684E8334}" destId="{B44AE7CF-7FAB-1740-B55A-1289C9195B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76450-6457-174D-AA23-ACF99412EDC0}">
      <dsp:nvSpPr>
        <dsp:cNvPr id="0" name=""/>
        <dsp:cNvSpPr/>
      </dsp:nvSpPr>
      <dsp:spPr>
        <a:xfrm rot="5400000">
          <a:off x="2611327" y="105077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100" kern="1200" dirty="0"/>
        </a:p>
      </dsp:txBody>
      <dsp:txXfrm rot="-5400000">
        <a:off x="2934281" y="251333"/>
        <a:ext cx="964232" cy="1108313"/>
      </dsp:txXfrm>
    </dsp:sp>
    <dsp:sp modelId="{5EA22A54-8439-524D-A514-72B0EC96D471}">
      <dsp:nvSpPr>
        <dsp:cNvPr id="0" name=""/>
        <dsp:cNvSpPr/>
      </dsp:nvSpPr>
      <dsp:spPr>
        <a:xfrm>
          <a:off x="4117404" y="322446"/>
          <a:ext cx="1796916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2A8F9-6FBE-5347-9B42-6222BB85FF31}">
      <dsp:nvSpPr>
        <dsp:cNvPr id="0" name=""/>
        <dsp:cNvSpPr/>
      </dsp:nvSpPr>
      <dsp:spPr>
        <a:xfrm rot="5400000">
          <a:off x="1056527" y="105077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379481" y="251333"/>
        <a:ext cx="964232" cy="1108313"/>
      </dsp:txXfrm>
    </dsp:sp>
    <dsp:sp modelId="{2B43A8E1-A3CE-1E42-A278-12CB6595AAED}">
      <dsp:nvSpPr>
        <dsp:cNvPr id="0" name=""/>
        <dsp:cNvSpPr/>
      </dsp:nvSpPr>
      <dsp:spPr>
        <a:xfrm rot="5400000">
          <a:off x="1810072" y="1471764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-5400000">
        <a:off x="2133026" y="1618020"/>
        <a:ext cx="964232" cy="1108313"/>
      </dsp:txXfrm>
    </dsp:sp>
    <dsp:sp modelId="{97F585AF-BD4E-9E46-8FAC-12CD93854E59}">
      <dsp:nvSpPr>
        <dsp:cNvPr id="0" name=""/>
        <dsp:cNvSpPr/>
      </dsp:nvSpPr>
      <dsp:spPr>
        <a:xfrm>
          <a:off x="117815" y="1689133"/>
          <a:ext cx="1738951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8544B-4A74-0C4E-9EA2-8A778A7A3E80}">
      <dsp:nvSpPr>
        <dsp:cNvPr id="0" name=""/>
        <dsp:cNvSpPr/>
      </dsp:nvSpPr>
      <dsp:spPr>
        <a:xfrm rot="5400000">
          <a:off x="3322960" y="1471764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3645914" y="1618020"/>
        <a:ext cx="964232" cy="1108313"/>
      </dsp:txXfrm>
    </dsp:sp>
    <dsp:sp modelId="{1F3B58A9-CBAB-5A48-9A6B-7C7211FAC290}">
      <dsp:nvSpPr>
        <dsp:cNvPr id="0" name=""/>
        <dsp:cNvSpPr/>
      </dsp:nvSpPr>
      <dsp:spPr>
        <a:xfrm rot="5400000">
          <a:off x="2569415" y="2838452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-5400000">
        <a:off x="2892369" y="2984708"/>
        <a:ext cx="964232" cy="1108313"/>
      </dsp:txXfrm>
    </dsp:sp>
    <dsp:sp modelId="{77D73340-5894-6A4B-8DE4-0B5A8A752ABB}">
      <dsp:nvSpPr>
        <dsp:cNvPr id="0" name=""/>
        <dsp:cNvSpPr/>
      </dsp:nvSpPr>
      <dsp:spPr>
        <a:xfrm>
          <a:off x="4117404" y="3055821"/>
          <a:ext cx="1796916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5D98A-DE91-B04B-903B-C940D2489EFC}">
      <dsp:nvSpPr>
        <dsp:cNvPr id="0" name=""/>
        <dsp:cNvSpPr/>
      </dsp:nvSpPr>
      <dsp:spPr>
        <a:xfrm rot="5400000">
          <a:off x="1056527" y="2838452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379481" y="2984708"/>
        <a:ext cx="964232" cy="110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76450-6457-174D-AA23-ACF99412EDC0}">
      <dsp:nvSpPr>
        <dsp:cNvPr id="0" name=""/>
        <dsp:cNvSpPr/>
      </dsp:nvSpPr>
      <dsp:spPr>
        <a:xfrm rot="5400000">
          <a:off x="2611327" y="105077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Municipal</a:t>
          </a:r>
          <a:endParaRPr lang="pt-BR" sz="1600" kern="1200" dirty="0"/>
        </a:p>
      </dsp:txBody>
      <dsp:txXfrm rot="-5400000">
        <a:off x="2934281" y="251333"/>
        <a:ext cx="964232" cy="1108313"/>
      </dsp:txXfrm>
    </dsp:sp>
    <dsp:sp modelId="{5EA22A54-8439-524D-A514-72B0EC96D471}">
      <dsp:nvSpPr>
        <dsp:cNvPr id="0" name=""/>
        <dsp:cNvSpPr/>
      </dsp:nvSpPr>
      <dsp:spPr>
        <a:xfrm>
          <a:off x="4117404" y="322446"/>
          <a:ext cx="1796916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2A8F9-6FBE-5347-9B42-6222BB85FF31}">
      <dsp:nvSpPr>
        <dsp:cNvPr id="0" name=""/>
        <dsp:cNvSpPr/>
      </dsp:nvSpPr>
      <dsp:spPr>
        <a:xfrm rot="5400000">
          <a:off x="1056527" y="105077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379481" y="251333"/>
        <a:ext cx="964232" cy="1108313"/>
      </dsp:txXfrm>
    </dsp:sp>
    <dsp:sp modelId="{2B43A8E1-A3CE-1E42-A278-12CB6595AAED}">
      <dsp:nvSpPr>
        <dsp:cNvPr id="0" name=""/>
        <dsp:cNvSpPr/>
      </dsp:nvSpPr>
      <dsp:spPr>
        <a:xfrm rot="5400000">
          <a:off x="1810072" y="1471764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Estadual </a:t>
          </a:r>
          <a:endParaRPr lang="pt-BR" sz="1600" kern="1200" dirty="0"/>
        </a:p>
      </dsp:txBody>
      <dsp:txXfrm rot="-5400000">
        <a:off x="2133026" y="1618020"/>
        <a:ext cx="964232" cy="1108313"/>
      </dsp:txXfrm>
    </dsp:sp>
    <dsp:sp modelId="{97F585AF-BD4E-9E46-8FAC-12CD93854E59}">
      <dsp:nvSpPr>
        <dsp:cNvPr id="0" name=""/>
        <dsp:cNvSpPr/>
      </dsp:nvSpPr>
      <dsp:spPr>
        <a:xfrm>
          <a:off x="117815" y="1689133"/>
          <a:ext cx="1738951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8544B-4A74-0C4E-9EA2-8A778A7A3E80}">
      <dsp:nvSpPr>
        <dsp:cNvPr id="0" name=""/>
        <dsp:cNvSpPr/>
      </dsp:nvSpPr>
      <dsp:spPr>
        <a:xfrm rot="5400000">
          <a:off x="3322960" y="1471764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3645914" y="1618020"/>
        <a:ext cx="964232" cy="1108313"/>
      </dsp:txXfrm>
    </dsp:sp>
    <dsp:sp modelId="{1F3B58A9-CBAB-5A48-9A6B-7C7211FAC290}">
      <dsp:nvSpPr>
        <dsp:cNvPr id="0" name=""/>
        <dsp:cNvSpPr/>
      </dsp:nvSpPr>
      <dsp:spPr>
        <a:xfrm rot="5400000">
          <a:off x="2569415" y="2838452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Federal</a:t>
          </a:r>
          <a:endParaRPr lang="pt-BR" sz="1600" kern="1200" dirty="0"/>
        </a:p>
      </dsp:txBody>
      <dsp:txXfrm rot="-5400000">
        <a:off x="2892369" y="2984708"/>
        <a:ext cx="964232" cy="1108313"/>
      </dsp:txXfrm>
    </dsp:sp>
    <dsp:sp modelId="{77D73340-5894-6A4B-8DE4-0B5A8A752ABB}">
      <dsp:nvSpPr>
        <dsp:cNvPr id="0" name=""/>
        <dsp:cNvSpPr/>
      </dsp:nvSpPr>
      <dsp:spPr>
        <a:xfrm>
          <a:off x="4117404" y="3055821"/>
          <a:ext cx="1796916" cy="96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5D98A-DE91-B04B-903B-C940D2489EFC}">
      <dsp:nvSpPr>
        <dsp:cNvPr id="0" name=""/>
        <dsp:cNvSpPr/>
      </dsp:nvSpPr>
      <dsp:spPr>
        <a:xfrm rot="5400000">
          <a:off x="1056527" y="2838452"/>
          <a:ext cx="1610140" cy="14008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379481" y="2984708"/>
        <a:ext cx="964232" cy="1108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545FC-A5EA-8949-9EDE-124DE5D113F4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122C9-3E64-414F-A823-BE4CE78994D7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2E175E5-EE9A-7C41-87D1-814CC06B701A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Contexto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onde</a:t>
          </a:r>
          <a:r>
            <a:rPr lang="en-US" sz="2400" kern="1200" dirty="0" smtClean="0"/>
            <a:t> se </a:t>
          </a:r>
          <a:r>
            <a:rPr lang="en-US" sz="2400" kern="1200" dirty="0" err="1" smtClean="0"/>
            <a:t>encontra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tripla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carga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doenças</a:t>
          </a:r>
          <a:endParaRPr lang="pt-BR" sz="2400" kern="1200" dirty="0"/>
        </a:p>
      </dsp:txBody>
      <dsp:txXfrm>
        <a:off x="2031999" y="4368800"/>
        <a:ext cx="4064000" cy="1016000"/>
      </dsp:txXfrm>
    </dsp:sp>
    <dsp:sp modelId="{2A6B2B07-7261-E844-A66D-C6E06D574035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DCNT</a:t>
          </a:r>
          <a:endParaRPr lang="pt-BR" sz="1600" kern="1200" dirty="0"/>
        </a:p>
      </dsp:txBody>
      <dsp:txXfrm>
        <a:off x="3684358" y="2077723"/>
        <a:ext cx="1077630" cy="1077630"/>
      </dsp:txXfrm>
    </dsp:sp>
    <dsp:sp modelId="{94DFB808-EF40-AD44-A639-CD10C5AFA77C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Materno Infantis</a:t>
          </a:r>
          <a:endParaRPr lang="pt-BR" sz="1600" kern="1200" dirty="0"/>
        </a:p>
      </dsp:txBody>
      <dsp:txXfrm>
        <a:off x="2593851" y="934385"/>
        <a:ext cx="1077630" cy="1077630"/>
      </dsp:txXfrm>
    </dsp:sp>
    <dsp:sp modelId="{039496CF-44CA-9D48-8DC0-F1730959FDAC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Parasit</a:t>
          </a:r>
          <a:r>
            <a:rPr lang="en-US" sz="1600" kern="1200" dirty="0" err="1" smtClean="0"/>
            <a:t>árias</a:t>
          </a:r>
          <a:r>
            <a:rPr lang="en-US" sz="1600" kern="1200" dirty="0" smtClean="0"/>
            <a:t>,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infecciosas</a:t>
          </a:r>
          <a:r>
            <a:rPr lang="en-US" sz="1600" kern="1200" baseline="0" dirty="0" smtClean="0"/>
            <a:t> e </a:t>
          </a:r>
          <a:r>
            <a:rPr lang="en-US" sz="1600" kern="1200" baseline="0" dirty="0" err="1" smtClean="0"/>
            <a:t>desnutrição</a:t>
          </a:r>
          <a:endParaRPr lang="pt-BR" sz="1600" kern="1200" dirty="0"/>
        </a:p>
      </dsp:txBody>
      <dsp:txXfrm>
        <a:off x="4151718" y="565915"/>
        <a:ext cx="1077630" cy="1077630"/>
      </dsp:txXfrm>
    </dsp:sp>
    <dsp:sp modelId="{6144FE6B-4493-DC4A-A429-E0A9C1B939C5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4F75-815A-DC44-BF56-607A4B1EFB83}">
      <dsp:nvSpPr>
        <dsp:cNvPr id="0" name=""/>
        <dsp:cNvSpPr/>
      </dsp:nvSpPr>
      <dsp:spPr>
        <a:xfrm>
          <a:off x="1355598" y="322287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Implementa</a:t>
          </a:r>
          <a:r>
            <a:rPr lang="en-US" sz="2000" kern="1200" dirty="0" err="1" smtClean="0"/>
            <a:t>ção</a:t>
          </a:r>
          <a:endParaRPr lang="pt-BR" sz="2000" kern="1200" dirty="0"/>
        </a:p>
      </dsp:txBody>
      <dsp:txXfrm>
        <a:off x="1380829" y="3248101"/>
        <a:ext cx="1672459" cy="810998"/>
      </dsp:txXfrm>
    </dsp:sp>
    <dsp:sp modelId="{55C98A0E-3693-A743-A653-A5A918B75C64}">
      <dsp:nvSpPr>
        <dsp:cNvPr id="0" name=""/>
        <dsp:cNvSpPr/>
      </dsp:nvSpPr>
      <dsp:spPr>
        <a:xfrm rot="17500715">
          <a:off x="2490281" y="2775373"/>
          <a:ext cx="18656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65646" y="113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376463" y="2740114"/>
        <a:ext cx="93282" cy="93282"/>
      </dsp:txXfrm>
    </dsp:sp>
    <dsp:sp modelId="{922E2665-B730-A548-A402-4294B331DC59}">
      <dsp:nvSpPr>
        <dsp:cNvPr id="0" name=""/>
        <dsp:cNvSpPr/>
      </dsp:nvSpPr>
      <dsp:spPr>
        <a:xfrm>
          <a:off x="3767689" y="1489179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CER</a:t>
          </a:r>
          <a:endParaRPr lang="pt-BR" sz="2000" kern="1200" dirty="0"/>
        </a:p>
      </dsp:txBody>
      <dsp:txXfrm>
        <a:off x="3792920" y="1514410"/>
        <a:ext cx="1672459" cy="810998"/>
      </dsp:txXfrm>
    </dsp:sp>
    <dsp:sp modelId="{4DAC04FF-0346-D54A-8395-2AA1C141B644}">
      <dsp:nvSpPr>
        <dsp:cNvPr id="0" name=""/>
        <dsp:cNvSpPr/>
      </dsp:nvSpPr>
      <dsp:spPr>
        <a:xfrm rot="17692822">
          <a:off x="5016170" y="1165518"/>
          <a:ext cx="16380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38050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94244" y="1135949"/>
        <a:ext cx="81902" cy="81902"/>
      </dsp:txXfrm>
    </dsp:sp>
    <dsp:sp modelId="{65255D33-DA5F-9441-A4CC-110228C38D6D}">
      <dsp:nvSpPr>
        <dsp:cNvPr id="0" name=""/>
        <dsp:cNvSpPr/>
      </dsp:nvSpPr>
      <dsp:spPr>
        <a:xfrm>
          <a:off x="6179779" y="3159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117 Habilitados</a:t>
          </a:r>
          <a:endParaRPr lang="pt-BR" sz="2000" kern="1200" dirty="0"/>
        </a:p>
      </dsp:txBody>
      <dsp:txXfrm>
        <a:off x="6205010" y="28390"/>
        <a:ext cx="1672459" cy="810998"/>
      </dsp:txXfrm>
    </dsp:sp>
    <dsp:sp modelId="{5104B595-EB7C-CE42-A15C-9401C355E219}">
      <dsp:nvSpPr>
        <dsp:cNvPr id="0" name=""/>
        <dsp:cNvSpPr/>
      </dsp:nvSpPr>
      <dsp:spPr>
        <a:xfrm rot="19457599">
          <a:off x="5410838" y="1660858"/>
          <a:ext cx="8487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48713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813977" y="1651022"/>
        <a:ext cx="42435" cy="42435"/>
      </dsp:txXfrm>
    </dsp:sp>
    <dsp:sp modelId="{2B50B39C-D781-0346-849E-39E062AFDBF8}">
      <dsp:nvSpPr>
        <dsp:cNvPr id="0" name=""/>
        <dsp:cNvSpPr/>
      </dsp:nvSpPr>
      <dsp:spPr>
        <a:xfrm>
          <a:off x="6179779" y="993839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76 </a:t>
          </a:r>
          <a:r>
            <a:rPr lang="pt-BR" sz="2000" kern="1200" dirty="0" err="1" smtClean="0"/>
            <a:t>constru</a:t>
          </a:r>
          <a:r>
            <a:rPr lang="en-US" sz="2000" kern="1200" dirty="0" err="1" smtClean="0"/>
            <a:t>ção</a:t>
          </a:r>
          <a:endParaRPr lang="pt-BR" sz="2000" kern="1200" dirty="0"/>
        </a:p>
      </dsp:txBody>
      <dsp:txXfrm>
        <a:off x="6205010" y="1019070"/>
        <a:ext cx="1672459" cy="810998"/>
      </dsp:txXfrm>
    </dsp:sp>
    <dsp:sp modelId="{D1CFAA10-BBE5-9045-9563-42EA40404967}">
      <dsp:nvSpPr>
        <dsp:cNvPr id="0" name=""/>
        <dsp:cNvSpPr/>
      </dsp:nvSpPr>
      <dsp:spPr>
        <a:xfrm rot="2142401">
          <a:off x="5410838" y="2156198"/>
          <a:ext cx="8487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48713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813977" y="2146362"/>
        <a:ext cx="42435" cy="42435"/>
      </dsp:txXfrm>
    </dsp:sp>
    <dsp:sp modelId="{8AB959A5-204F-F441-98FE-795E0481DEBF}">
      <dsp:nvSpPr>
        <dsp:cNvPr id="0" name=""/>
        <dsp:cNvSpPr/>
      </dsp:nvSpPr>
      <dsp:spPr>
        <a:xfrm>
          <a:off x="6179779" y="1984519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61 qualifica</a:t>
          </a:r>
          <a:r>
            <a:rPr lang="en-US" sz="2000" kern="1200" dirty="0" err="1" smtClean="0"/>
            <a:t>ção</a:t>
          </a:r>
          <a:r>
            <a:rPr lang="en-US" sz="2000" kern="1200" dirty="0" smtClean="0"/>
            <a:t>/ </a:t>
          </a:r>
          <a:r>
            <a:rPr lang="en-US" sz="2000" kern="1200" dirty="0" err="1" smtClean="0"/>
            <a:t>funcionamento</a:t>
          </a:r>
          <a:endParaRPr lang="pt-BR" sz="2000" kern="1200" dirty="0"/>
        </a:p>
      </dsp:txBody>
      <dsp:txXfrm>
        <a:off x="6205010" y="2009750"/>
        <a:ext cx="1672459" cy="810998"/>
      </dsp:txXfrm>
    </dsp:sp>
    <dsp:sp modelId="{7EC3E00D-F5B6-914D-A66B-A57C93EFC9FA}">
      <dsp:nvSpPr>
        <dsp:cNvPr id="0" name=""/>
        <dsp:cNvSpPr/>
      </dsp:nvSpPr>
      <dsp:spPr>
        <a:xfrm rot="3907178">
          <a:off x="5016170" y="2651538"/>
          <a:ext cx="16380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38050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94244" y="2621969"/>
        <a:ext cx="81902" cy="81902"/>
      </dsp:txXfrm>
    </dsp:sp>
    <dsp:sp modelId="{98063918-5568-384C-9635-92435872F860}">
      <dsp:nvSpPr>
        <dsp:cNvPr id="0" name=""/>
        <dsp:cNvSpPr/>
      </dsp:nvSpPr>
      <dsp:spPr>
        <a:xfrm>
          <a:off x="6179779" y="297520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108 </a:t>
          </a:r>
          <a:r>
            <a:rPr lang="pt-BR" sz="2000" kern="1200" dirty="0" err="1" smtClean="0"/>
            <a:t>veiculos</a:t>
          </a:r>
          <a:r>
            <a:rPr lang="pt-BR" sz="2000" kern="1200" dirty="0" smtClean="0"/>
            <a:t> adaptados</a:t>
          </a:r>
          <a:endParaRPr lang="pt-BR" sz="2000" kern="1200" dirty="0"/>
        </a:p>
      </dsp:txBody>
      <dsp:txXfrm>
        <a:off x="6205010" y="3000431"/>
        <a:ext cx="1672459" cy="810998"/>
      </dsp:txXfrm>
    </dsp:sp>
    <dsp:sp modelId="{09D5BE55-1CB6-D841-A18C-A7B09DF1EEC2}">
      <dsp:nvSpPr>
        <dsp:cNvPr id="0" name=""/>
        <dsp:cNvSpPr/>
      </dsp:nvSpPr>
      <dsp:spPr>
        <a:xfrm rot="4099285">
          <a:off x="2490281" y="4509063"/>
          <a:ext cx="18656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65646" y="113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376463" y="4473804"/>
        <a:ext cx="93282" cy="93282"/>
      </dsp:txXfrm>
    </dsp:sp>
    <dsp:sp modelId="{72645AB4-2DCD-C843-AC83-D1ED2ACC2244}">
      <dsp:nvSpPr>
        <dsp:cNvPr id="0" name=""/>
        <dsp:cNvSpPr/>
      </dsp:nvSpPr>
      <dsp:spPr>
        <a:xfrm>
          <a:off x="3767689" y="495656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Oficina </a:t>
          </a:r>
          <a:r>
            <a:rPr lang="pt-BR" sz="2000" kern="1200" dirty="0" err="1" smtClean="0"/>
            <a:t>Ortop</a:t>
          </a:r>
          <a:r>
            <a:rPr lang="en-US" sz="2000" kern="1200" dirty="0" err="1" smtClean="0"/>
            <a:t>édica</a:t>
          </a:r>
          <a:endParaRPr lang="pt-BR" sz="2000" kern="1200" dirty="0"/>
        </a:p>
      </dsp:txBody>
      <dsp:txXfrm>
        <a:off x="3792920" y="4981791"/>
        <a:ext cx="1672459" cy="810998"/>
      </dsp:txXfrm>
    </dsp:sp>
    <dsp:sp modelId="{B763D49A-2166-0E4B-A174-409184292508}">
      <dsp:nvSpPr>
        <dsp:cNvPr id="0" name=""/>
        <dsp:cNvSpPr/>
      </dsp:nvSpPr>
      <dsp:spPr>
        <a:xfrm rot="18289469">
          <a:off x="5231788" y="4880568"/>
          <a:ext cx="12068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06814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805024" y="4861780"/>
        <a:ext cx="60340" cy="60340"/>
      </dsp:txXfrm>
    </dsp:sp>
    <dsp:sp modelId="{F4EEE613-62D8-3344-99B3-7E43DED23A35}">
      <dsp:nvSpPr>
        <dsp:cNvPr id="0" name=""/>
        <dsp:cNvSpPr/>
      </dsp:nvSpPr>
      <dsp:spPr>
        <a:xfrm>
          <a:off x="6179779" y="396588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23 habilitadas</a:t>
          </a:r>
        </a:p>
      </dsp:txBody>
      <dsp:txXfrm>
        <a:off x="6205010" y="3991111"/>
        <a:ext cx="1672459" cy="810998"/>
      </dsp:txXfrm>
    </dsp:sp>
    <dsp:sp modelId="{12C5333D-FC2A-B54D-80D6-29CFADD3D525}">
      <dsp:nvSpPr>
        <dsp:cNvPr id="0" name=""/>
        <dsp:cNvSpPr/>
      </dsp:nvSpPr>
      <dsp:spPr>
        <a:xfrm>
          <a:off x="5490610" y="5375908"/>
          <a:ext cx="68916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89168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817966" y="5370061"/>
        <a:ext cx="34458" cy="34458"/>
      </dsp:txXfrm>
    </dsp:sp>
    <dsp:sp modelId="{BE27D270-9BC5-4F44-B659-A5A6336F182D}">
      <dsp:nvSpPr>
        <dsp:cNvPr id="0" name=""/>
        <dsp:cNvSpPr/>
      </dsp:nvSpPr>
      <dsp:spPr>
        <a:xfrm>
          <a:off x="6179779" y="495656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35 </a:t>
          </a:r>
          <a:r>
            <a:rPr lang="pt-BR" sz="2000" kern="1200" dirty="0" err="1" smtClean="0"/>
            <a:t>constru</a:t>
          </a:r>
          <a:r>
            <a:rPr lang="en-US" sz="2000" kern="1200" dirty="0" err="1" smtClean="0"/>
            <a:t>ção</a:t>
          </a:r>
          <a:r>
            <a:rPr lang="en-US" sz="2000" kern="1200" dirty="0" smtClean="0"/>
            <a:t> </a:t>
          </a:r>
        </a:p>
      </dsp:txBody>
      <dsp:txXfrm>
        <a:off x="6205010" y="4981791"/>
        <a:ext cx="1672459" cy="810998"/>
      </dsp:txXfrm>
    </dsp:sp>
    <dsp:sp modelId="{49C5E8AB-FB3E-F04F-9E71-22A3CC4D6C6C}">
      <dsp:nvSpPr>
        <dsp:cNvPr id="0" name=""/>
        <dsp:cNvSpPr/>
      </dsp:nvSpPr>
      <dsp:spPr>
        <a:xfrm rot="3310531">
          <a:off x="5231788" y="5871248"/>
          <a:ext cx="12068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06814" y="113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805024" y="5852460"/>
        <a:ext cx="60340" cy="60340"/>
      </dsp:txXfrm>
    </dsp:sp>
    <dsp:sp modelId="{D9A5E871-703B-344A-A38E-BF38FB6EAC8C}">
      <dsp:nvSpPr>
        <dsp:cNvPr id="0" name=""/>
        <dsp:cNvSpPr/>
      </dsp:nvSpPr>
      <dsp:spPr>
        <a:xfrm>
          <a:off x="6179779" y="5947240"/>
          <a:ext cx="1722921" cy="861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13 qualifica</a:t>
          </a:r>
          <a:r>
            <a:rPr lang="en-US" sz="2000" kern="1200" dirty="0" err="1" smtClean="0"/>
            <a:t>ção</a:t>
          </a:r>
          <a:r>
            <a:rPr lang="en-US" sz="2000" kern="1200" dirty="0" smtClean="0"/>
            <a:t>/ </a:t>
          </a:r>
          <a:r>
            <a:rPr lang="en-US" sz="2000" kern="1200" dirty="0" err="1" smtClean="0"/>
            <a:t>funcionamento</a:t>
          </a:r>
          <a:endParaRPr lang="en-US" sz="2000" kern="1200" dirty="0" smtClean="0"/>
        </a:p>
      </dsp:txBody>
      <dsp:txXfrm>
        <a:off x="6205010" y="5972471"/>
        <a:ext cx="1672459" cy="810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185C-BA7F-C24E-A100-889F36236174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190-DF9A-1946-84EC-72AFAD05B3F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caso da deficiência visual, apenas as categorias não consegue de modo algum e grande dificuldade devem ser consideradas, para organização dos serviços especializados em reabilitação, cujo foco são as pessoas com cegueira e visão subnormal. Já a categoria alguma dificuldade, indica a necessidade de organização de serviços e programas de saúde ocular (consulta especializada, concessão de óculos para acuidade visual e cirurgias eletivas). (MS, 2014)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5190-DF9A-1946-84EC-72AFAD05B3F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7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4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3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BDE3-37EE-9A4E-87FB-FB93411AD043}" type="datetimeFigureOut">
              <a:rPr lang="pt-BR" smtClean="0"/>
              <a:t>04/11/15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644E-21A7-E941-A26B-6434CC5202B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gm/2011/prt1600_07_07_2011.html" TargetMode="External"/><Relationship Id="rId4" Type="http://schemas.openxmlformats.org/officeDocument/2006/relationships/hyperlink" Target="http://bvsms.saude.gov.br/bvs/saudelegis/gm/2011/prt3088_23_12_2011_rep.html" TargetMode="External"/><Relationship Id="rId5" Type="http://schemas.openxmlformats.org/officeDocument/2006/relationships/hyperlink" Target="http://bvsms.saude.gov.br/bvs/saudelegis/gm/2012/prt0793_24_04_201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vsms.saude.gov.br/bvs/saudelegis/gm/2011/prt1459_24_06_2011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de </a:t>
            </a:r>
            <a:r>
              <a:rPr lang="pt-BR" dirty="0" err="1" smtClean="0"/>
              <a:t>Aten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smtClean="0"/>
              <a:t>Paulo Mota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Atenção pessoa com Deficiência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013200" cy="4127500"/>
          </a:xfrm>
        </p:spPr>
      </p:pic>
    </p:spTree>
    <p:extLst>
      <p:ext uri="{BB962C8B-B14F-4D97-AF65-F5344CB8AC3E}">
        <p14:creationId xmlns:p14="http://schemas.microsoft.com/office/powerpoint/2010/main" val="10691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Pessoas com Deficiência no BR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838200" y="1576388"/>
            <a:ext cx="6540500" cy="47860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98064" y="1576388"/>
            <a:ext cx="25363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Inclui pessoas com deficiência auditiva, física, visual, intelectual, transtornos do espectro do autismo, </a:t>
            </a:r>
            <a:r>
              <a:rPr lang="pt-BR" dirty="0" err="1" smtClean="0"/>
              <a:t>ostomizadas</a:t>
            </a:r>
            <a:r>
              <a:rPr lang="pt-BR" dirty="0" smtClean="0"/>
              <a:t>, e mobilidade reduzida - permanentes ou temporárias; progressivas, regressivas ou estáveis; intermitentes ou contínuas.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72500" y="5845629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(IBGE, 2010)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Pessoas com Deficiência no BR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72500" y="5845629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(IBGE, 2010)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"/>
          <a:stretch/>
        </p:blipFill>
        <p:spPr>
          <a:xfrm>
            <a:off x="838200" y="1775165"/>
            <a:ext cx="8207829" cy="39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/>
              <a:t>H</a:t>
            </a:r>
            <a:r>
              <a:rPr lang="en-US" dirty="0" err="1" smtClean="0"/>
              <a:t>istórico</a:t>
            </a:r>
            <a:r>
              <a:rPr lang="en-US" dirty="0" smtClean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Antes de 2011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genda da </a:t>
            </a:r>
            <a:r>
              <a:rPr lang="en-US" dirty="0" err="1" smtClean="0"/>
              <a:t>Reabilitação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negligenciada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SUS. </a:t>
            </a:r>
            <a:r>
              <a:rPr lang="en-US" dirty="0" err="1" smtClean="0"/>
              <a:t>Ações</a:t>
            </a:r>
            <a:r>
              <a:rPr lang="en-US" dirty="0" smtClean="0"/>
              <a:t> do MS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tímidas</a:t>
            </a:r>
            <a:r>
              <a:rPr lang="en-US" dirty="0" smtClean="0"/>
              <a:t> e </a:t>
            </a:r>
            <a:r>
              <a:rPr lang="en-US" dirty="0" err="1" smtClean="0"/>
              <a:t>centradas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habilitação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modalidade</a:t>
            </a:r>
            <a:r>
              <a:rPr lang="en-US" dirty="0" smtClean="0"/>
              <a:t> de </a:t>
            </a:r>
            <a:r>
              <a:rPr lang="en-US" dirty="0" err="1" smtClean="0"/>
              <a:t>reabilitação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653142" y="4180114"/>
            <a:ext cx="10700657" cy="62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1126671" y="4542018"/>
            <a:ext cx="3267" cy="8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02077" y="5521127"/>
            <a:ext cx="164918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2001  </a:t>
            </a:r>
          </a:p>
          <a:p>
            <a:pPr algn="ctr"/>
            <a:r>
              <a:rPr lang="pt-BR" dirty="0" smtClean="0"/>
              <a:t>A</a:t>
            </a:r>
            <a:r>
              <a:rPr lang="en-US" dirty="0" err="1" smtClean="0"/>
              <a:t>ções</a:t>
            </a:r>
            <a:r>
              <a:rPr lang="en-US" dirty="0" smtClean="0"/>
              <a:t> </a:t>
            </a:r>
            <a:r>
              <a:rPr lang="pt-BR" dirty="0" smtClean="0"/>
              <a:t>Reabilita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2977240" y="4531132"/>
            <a:ext cx="3267" cy="8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152646" y="5510241"/>
            <a:ext cx="164918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2002  </a:t>
            </a:r>
          </a:p>
          <a:p>
            <a:pPr algn="ctr"/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Deficientes</a:t>
            </a:r>
            <a:r>
              <a:rPr lang="en-US" dirty="0" smtClean="0"/>
              <a:t> </a:t>
            </a:r>
            <a:r>
              <a:rPr lang="en-US" dirty="0" err="1" smtClean="0"/>
              <a:t>Intelectuais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4795148" y="4520242"/>
            <a:ext cx="3267" cy="8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970554" y="5499351"/>
            <a:ext cx="164918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2004  </a:t>
            </a:r>
          </a:p>
          <a:p>
            <a:pPr algn="ctr"/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Auditiva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 flipH="1">
            <a:off x="6645722" y="4525684"/>
            <a:ext cx="3267" cy="8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821128" y="5504793"/>
            <a:ext cx="164918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2008 </a:t>
            </a:r>
          </a:p>
          <a:p>
            <a:pPr algn="ctr"/>
            <a:r>
              <a:rPr lang="en-US" dirty="0" err="1" smtClean="0"/>
              <a:t>Reabilitação</a:t>
            </a:r>
            <a:r>
              <a:rPr lang="en-US" dirty="0"/>
              <a:t> </a:t>
            </a:r>
            <a:r>
              <a:rPr lang="en-US" dirty="0" smtClean="0"/>
              <a:t>Visual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8460363" y="4520242"/>
            <a:ext cx="3267" cy="8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635769" y="5499351"/>
            <a:ext cx="164918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2009  </a:t>
            </a:r>
          </a:p>
          <a:p>
            <a:pPr algn="ctr"/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Ostomizadas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/>
              <a:t>H</a:t>
            </a:r>
            <a:r>
              <a:rPr lang="en-US" dirty="0" err="1" smtClean="0"/>
              <a:t>istórico</a:t>
            </a:r>
            <a:r>
              <a:rPr lang="en-US" dirty="0" smtClean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 Nacional Viver sem Limites do Gov. Federal - 2011</a:t>
            </a:r>
          </a:p>
          <a:p>
            <a:pPr lvl="1"/>
            <a:r>
              <a:rPr lang="pt-BR" dirty="0" smtClean="0"/>
              <a:t>Apoio e participa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intersetorial</a:t>
            </a:r>
            <a:r>
              <a:rPr lang="en-US" dirty="0" smtClean="0"/>
              <a:t> entre </a:t>
            </a:r>
            <a:r>
              <a:rPr lang="en-US" dirty="0" err="1" smtClean="0"/>
              <a:t>diversas</a:t>
            </a:r>
            <a:r>
              <a:rPr lang="en-US" dirty="0" smtClean="0"/>
              <a:t> pastas </a:t>
            </a:r>
            <a:r>
              <a:rPr lang="en-US" dirty="0" err="1" smtClean="0"/>
              <a:t>governamentais</a:t>
            </a:r>
            <a:endParaRPr lang="en-US" dirty="0" smtClean="0"/>
          </a:p>
          <a:p>
            <a:pPr lvl="2"/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educacional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inha</a:t>
            </a:r>
            <a:r>
              <a:rPr lang="en-US" dirty="0" smtClean="0"/>
              <a:t> casa </a:t>
            </a:r>
            <a:r>
              <a:rPr lang="en-US" dirty="0" err="1" smtClean="0"/>
              <a:t>minha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,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credito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MS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“</a:t>
            </a:r>
            <a:r>
              <a:rPr lang="en-US" dirty="0" err="1" smtClean="0"/>
              <a:t>eixo</a:t>
            </a:r>
            <a:r>
              <a:rPr lang="en-US" dirty="0" smtClean="0"/>
              <a:t> de </a:t>
            </a:r>
            <a:r>
              <a:rPr lang="en-US" dirty="0" err="1" smtClean="0"/>
              <a:t>Cuidado</a:t>
            </a:r>
            <a:r>
              <a:rPr lang="en-US" dirty="0" smtClean="0"/>
              <a:t>” </a:t>
            </a:r>
            <a:r>
              <a:rPr lang="pt-BR" dirty="0" smtClean="0"/>
              <a:t> </a:t>
            </a:r>
          </a:p>
          <a:p>
            <a:pPr lvl="1"/>
            <a:endParaRPr lang="pt-BR" dirty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 Portaria n.º 793, de 24 de abril de 2012 – </a:t>
            </a:r>
            <a:r>
              <a:rPr lang="en-US" dirty="0" err="1" smtClean="0"/>
              <a:t>Lança</a:t>
            </a:r>
            <a:r>
              <a:rPr lang="en-US" dirty="0" smtClean="0"/>
              <a:t> a </a:t>
            </a: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Pessoa com </a:t>
            </a:r>
            <a:r>
              <a:rPr lang="en-US" dirty="0" err="1" smtClean="0"/>
              <a:t>Deficiência</a:t>
            </a:r>
            <a:r>
              <a:rPr lang="en-US" dirty="0" smtClean="0"/>
              <a:t>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1" y="4905699"/>
            <a:ext cx="5882639" cy="19523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97845" y="4721033"/>
            <a:ext cx="27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Objetivos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78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en-US" dirty="0" smtClean="0"/>
              <a:t>A</a:t>
            </a:r>
            <a:r>
              <a:rPr lang="pt-BR" dirty="0" err="1" smtClean="0"/>
              <a:t>mpliar</a:t>
            </a:r>
            <a:r>
              <a:rPr lang="pt-BR" dirty="0" smtClean="0"/>
              <a:t> </a:t>
            </a:r>
            <a:r>
              <a:rPr lang="pt-BR" dirty="0"/>
              <a:t>o acesso e qualificar atendimento às pessoas com deficiência no SUS, com foco na organização de rede e na atenção integral à saúde, que contemple as áreas de deficiência auditiva, física, visual, intelectual e </a:t>
            </a:r>
            <a:r>
              <a:rPr lang="pt-BR" dirty="0" smtClean="0"/>
              <a:t>ostomias.</a:t>
            </a:r>
          </a:p>
          <a:p>
            <a:pPr marL="342900" lvl="1" indent="-342900">
              <a:spcBef>
                <a:spcPts val="1000"/>
              </a:spcBef>
            </a:pPr>
            <a:r>
              <a:rPr lang="pt-BR" dirty="0" smtClean="0"/>
              <a:t>Ampliar </a:t>
            </a:r>
            <a:r>
              <a:rPr lang="pt-BR" dirty="0"/>
              <a:t>a integração e articulação dos serviços de reabilitação com a rede de atenção primária e outros pontos de atenção </a:t>
            </a:r>
            <a:r>
              <a:rPr lang="pt-BR" dirty="0" smtClean="0"/>
              <a:t>especializada.</a:t>
            </a:r>
          </a:p>
          <a:p>
            <a:pPr marL="342900" lvl="1" indent="-342900">
              <a:spcBef>
                <a:spcPts val="1000"/>
              </a:spcBef>
            </a:pPr>
            <a:r>
              <a:rPr lang="pt-BR" dirty="0" smtClean="0"/>
              <a:t>Desenvolver </a:t>
            </a:r>
            <a:r>
              <a:rPr lang="pt-BR" dirty="0"/>
              <a:t>ações de prevenção de deficiências na infância e vida </a:t>
            </a:r>
            <a:r>
              <a:rPr lang="pt-BR" dirty="0" smtClean="0"/>
              <a:t>adulta.</a:t>
            </a:r>
          </a:p>
          <a:p>
            <a:pPr marL="342900" lvl="1" indent="-342900">
              <a:spcBef>
                <a:spcPts val="1000"/>
              </a:spcBef>
            </a:pPr>
            <a:r>
              <a:rPr lang="pt-BR" dirty="0" smtClean="0"/>
              <a:t>Ampliar a oferta de Órtese, Prótese e Meios Auxiliares de Locomoção (OPM);</a:t>
            </a:r>
          </a:p>
          <a:p>
            <a:pPr marL="342900" lvl="1" indent="-342900">
              <a:spcBef>
                <a:spcPts val="1000"/>
              </a:spcBef>
            </a:pPr>
            <a:r>
              <a:rPr lang="pt-BR" dirty="0" smtClean="0"/>
              <a:t>Garantir a articulação e a integração dos pontos de atenção das redes de saúde no território, qualificando o cuidado por meio do acolhimento e classificação de risco;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Contribuições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lógica</a:t>
            </a:r>
            <a:r>
              <a:rPr lang="en-US" dirty="0" smtClean="0"/>
              <a:t> de </a:t>
            </a:r>
            <a:r>
              <a:rPr lang="en-US" dirty="0" err="1" smtClean="0"/>
              <a:t>cuidado</a:t>
            </a:r>
            <a:r>
              <a:rPr lang="en-US" dirty="0" smtClean="0"/>
              <a:t> para </a:t>
            </a:r>
            <a:r>
              <a:rPr lang="en-US" dirty="0" err="1" smtClean="0"/>
              <a:t>pessoas</a:t>
            </a:r>
            <a:r>
              <a:rPr lang="en-US" dirty="0" smtClean="0"/>
              <a:t> com </a:t>
            </a:r>
            <a:r>
              <a:rPr lang="en-US" dirty="0" err="1" smtClean="0"/>
              <a:t>deficiência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, </a:t>
            </a:r>
            <a:r>
              <a:rPr lang="en-US" dirty="0" err="1" smtClean="0"/>
              <a:t>auditiva</a:t>
            </a:r>
            <a:r>
              <a:rPr lang="en-US" dirty="0" smtClean="0"/>
              <a:t>, </a:t>
            </a:r>
            <a:r>
              <a:rPr lang="en-US" dirty="0" err="1" smtClean="0"/>
              <a:t>intelectual</a:t>
            </a:r>
            <a:r>
              <a:rPr lang="en-US" dirty="0" smtClean="0"/>
              <a:t>, visual,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eixo</a:t>
            </a:r>
            <a:r>
              <a:rPr lang="en-US" dirty="0" smtClean="0"/>
              <a:t> central </a:t>
            </a:r>
            <a:r>
              <a:rPr lang="en-US" dirty="0" err="1" smtClean="0"/>
              <a:t>construção</a:t>
            </a:r>
            <a:r>
              <a:rPr lang="en-US" dirty="0" smtClean="0"/>
              <a:t> de </a:t>
            </a:r>
            <a:r>
              <a:rPr lang="en-US" b="1" dirty="0" err="1" smtClean="0"/>
              <a:t>projetos</a:t>
            </a:r>
            <a:r>
              <a:rPr lang="en-US" b="1" dirty="0" smtClean="0"/>
              <a:t> </a:t>
            </a:r>
            <a:r>
              <a:rPr lang="en-US" b="1" dirty="0" err="1" smtClean="0"/>
              <a:t>terapeuticos</a:t>
            </a:r>
            <a:r>
              <a:rPr lang="en-US" b="1" dirty="0" smtClean="0"/>
              <a:t> </a:t>
            </a:r>
            <a:r>
              <a:rPr lang="en-US" b="1" dirty="0" err="1" smtClean="0"/>
              <a:t>singulares</a:t>
            </a:r>
            <a:r>
              <a:rPr lang="en-US" b="1" dirty="0" smtClean="0"/>
              <a:t>;</a:t>
            </a:r>
          </a:p>
          <a:p>
            <a:pPr lvl="1"/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atividades</a:t>
            </a:r>
            <a:r>
              <a:rPr lang="en-US" dirty="0" smtClean="0"/>
              <a:t> no </a:t>
            </a:r>
            <a:r>
              <a:rPr lang="en-US" dirty="0" err="1" smtClean="0"/>
              <a:t>território</a:t>
            </a:r>
            <a:r>
              <a:rPr lang="en-US" dirty="0" smtClean="0"/>
              <a:t>, </a:t>
            </a:r>
            <a:r>
              <a:rPr lang="en-US" dirty="0" err="1" smtClean="0"/>
              <a:t>favorecendo</a:t>
            </a:r>
            <a:r>
              <a:rPr lang="en-US" dirty="0" smtClean="0"/>
              <a:t> a </a:t>
            </a:r>
            <a:r>
              <a:rPr lang="en-US" dirty="0" err="1" smtClean="0"/>
              <a:t>inclusão</a:t>
            </a:r>
            <a:r>
              <a:rPr lang="en-US" dirty="0" smtClean="0"/>
              <a:t> social</a:t>
            </a:r>
          </a:p>
          <a:p>
            <a:pPr lvl="1"/>
            <a:r>
              <a:rPr lang="en-US" b="1" dirty="0" err="1" smtClean="0"/>
              <a:t>Garantia</a:t>
            </a:r>
            <a:r>
              <a:rPr lang="en-US" b="1" dirty="0" smtClean="0"/>
              <a:t> de </a:t>
            </a:r>
            <a:r>
              <a:rPr lang="en-US" b="1" dirty="0" err="1" smtClean="0"/>
              <a:t>acesso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reabilitação</a:t>
            </a:r>
            <a:r>
              <a:rPr lang="en-US" b="1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da </a:t>
            </a:r>
            <a:r>
              <a:rPr lang="en-US" dirty="0" err="1" smtClean="0"/>
              <a:t>reincersão</a:t>
            </a:r>
            <a:r>
              <a:rPr lang="en-US" dirty="0" smtClean="0"/>
              <a:t> no campo social</a:t>
            </a:r>
          </a:p>
          <a:p>
            <a:pPr lvl="1"/>
            <a:r>
              <a:rPr lang="en-US" b="1" dirty="0" err="1" smtClean="0"/>
              <a:t>Organização</a:t>
            </a:r>
            <a:r>
              <a:rPr lang="en-US" b="1" dirty="0" smtClean="0"/>
              <a:t> das </a:t>
            </a:r>
            <a:r>
              <a:rPr lang="en-US" b="1" dirty="0" err="1" smtClean="0"/>
              <a:t>demandas</a:t>
            </a:r>
            <a:r>
              <a:rPr lang="en-US" b="1" dirty="0" smtClean="0"/>
              <a:t> e dos </a:t>
            </a:r>
            <a:r>
              <a:rPr lang="en-US" b="1" dirty="0" err="1" smtClean="0"/>
              <a:t>fluxos</a:t>
            </a:r>
            <a:r>
              <a:rPr lang="en-US" b="1" dirty="0" smtClean="0"/>
              <a:t> </a:t>
            </a:r>
            <a:r>
              <a:rPr lang="en-US" b="1" dirty="0" err="1" smtClean="0"/>
              <a:t>assistenciais</a:t>
            </a:r>
            <a:r>
              <a:rPr lang="en-US" b="1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Cuidados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 da Pessoa com </a:t>
            </a:r>
            <a:r>
              <a:rPr lang="en-US" dirty="0" err="1" smtClean="0"/>
              <a:t>Deficiência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intersetoriais</a:t>
            </a:r>
            <a:r>
              <a:rPr lang="en-US" dirty="0" smtClean="0"/>
              <a:t> de </a:t>
            </a:r>
            <a:r>
              <a:rPr lang="en-US" dirty="0" err="1" smtClean="0"/>
              <a:t>promoção</a:t>
            </a:r>
            <a:r>
              <a:rPr lang="en-US" dirty="0" smtClean="0"/>
              <a:t> e </a:t>
            </a:r>
            <a:r>
              <a:rPr lang="en-US" dirty="0" err="1" smtClean="0"/>
              <a:t>prevenção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123714" y="5316709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(Mendes, 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1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Operacionalização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I - </a:t>
            </a:r>
            <a:r>
              <a:rPr lang="en-US" dirty="0" err="1"/>
              <a:t>diagnóstico</a:t>
            </a:r>
            <a:r>
              <a:rPr lang="en-US" dirty="0"/>
              <a:t> e </a:t>
            </a:r>
            <a:r>
              <a:rPr lang="en-US" dirty="0" err="1"/>
              <a:t>desenho</a:t>
            </a:r>
            <a:r>
              <a:rPr lang="en-US" dirty="0"/>
              <a:t> regional da </a:t>
            </a:r>
            <a:r>
              <a:rPr lang="en-US" dirty="0" err="1"/>
              <a:t>Rede</a:t>
            </a:r>
            <a:r>
              <a:rPr lang="en-US" dirty="0"/>
              <a:t> de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Pessoa com </a:t>
            </a:r>
            <a:r>
              <a:rPr lang="en-US" dirty="0" err="1"/>
              <a:t>Deficiência</a:t>
            </a:r>
            <a:r>
              <a:rPr lang="en-US" dirty="0"/>
              <a:t>;</a:t>
            </a:r>
          </a:p>
          <a:p>
            <a:r>
              <a:rPr lang="en-US" dirty="0"/>
              <a:t>II - </a:t>
            </a:r>
            <a:r>
              <a:rPr lang="en-US" dirty="0" err="1"/>
              <a:t>adesão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Rede</a:t>
            </a:r>
            <a:r>
              <a:rPr lang="en-US" dirty="0"/>
              <a:t> de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Pessoa com </a:t>
            </a:r>
            <a:r>
              <a:rPr lang="en-US" dirty="0" err="1"/>
              <a:t>Deficiência</a:t>
            </a:r>
            <a:r>
              <a:rPr lang="en-US" dirty="0"/>
              <a:t>;</a:t>
            </a:r>
          </a:p>
          <a:p>
            <a:r>
              <a:rPr lang="en-US" dirty="0"/>
              <a:t>III - </a:t>
            </a:r>
            <a:r>
              <a:rPr lang="en-US" dirty="0" err="1"/>
              <a:t>contratualização</a:t>
            </a:r>
            <a:r>
              <a:rPr lang="en-US" dirty="0"/>
              <a:t> dos </a:t>
            </a:r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Atenção</a:t>
            </a:r>
            <a:r>
              <a:rPr lang="en-US" dirty="0"/>
              <a:t>;</a:t>
            </a:r>
          </a:p>
          <a:p>
            <a:r>
              <a:rPr lang="en-US" dirty="0"/>
              <a:t>IV - </a:t>
            </a:r>
            <a:r>
              <a:rPr lang="en-US" dirty="0" err="1"/>
              <a:t>implantação</a:t>
            </a:r>
            <a:r>
              <a:rPr lang="en-US" dirty="0"/>
              <a:t> e </a:t>
            </a:r>
            <a:r>
              <a:rPr lang="en-US" dirty="0" err="1"/>
              <a:t>acompanhamento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Condutor</a:t>
            </a:r>
            <a:r>
              <a:rPr lang="en-US" dirty="0"/>
              <a:t> </a:t>
            </a:r>
            <a:r>
              <a:rPr lang="en-US" dirty="0" err="1"/>
              <a:t>Estadual</a:t>
            </a:r>
            <a:r>
              <a:rPr lang="en-US" dirty="0"/>
              <a:t> da </a:t>
            </a:r>
            <a:r>
              <a:rPr lang="en-US" dirty="0" err="1"/>
              <a:t>Rede</a:t>
            </a:r>
            <a:r>
              <a:rPr lang="en-US" dirty="0"/>
              <a:t> de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Pessoa com </a:t>
            </a:r>
            <a:r>
              <a:rPr lang="en-US" dirty="0" err="1"/>
              <a:t>Deficiência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000447" y="5440696"/>
            <a:ext cx="401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Portaria</a:t>
            </a:r>
            <a:r>
              <a:rPr lang="en-US" dirty="0" smtClean="0"/>
              <a:t> n.º 793, de 24 de </a:t>
            </a:r>
            <a:r>
              <a:rPr lang="en-US" dirty="0" err="1" smtClean="0"/>
              <a:t>abril</a:t>
            </a:r>
            <a:r>
              <a:rPr lang="en-US" dirty="0" smtClean="0"/>
              <a:t> de 2012)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Componentes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   </a:t>
            </a:r>
            <a:r>
              <a:rPr lang="pt-BR" dirty="0" smtClean="0"/>
              <a:t>APS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   </a:t>
            </a:r>
            <a:r>
              <a:rPr lang="pt-BR" dirty="0" smtClean="0"/>
              <a:t>CER – Centro Especializado em Reabilitação.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/>
              <a:t>   Oficinas </a:t>
            </a:r>
            <a:r>
              <a:rPr lang="pt-BR" dirty="0"/>
              <a:t>Ortopédicas: local e itinerante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/>
              <a:t>   </a:t>
            </a:r>
            <a:r>
              <a:rPr lang="pt-BR" dirty="0" smtClean="0"/>
              <a:t>Centros-Dia</a:t>
            </a:r>
            <a:br>
              <a:rPr lang="pt-BR" dirty="0" smtClean="0"/>
            </a:br>
            <a:r>
              <a:rPr lang="pt-BR" dirty="0"/>
              <a:t>   </a:t>
            </a:r>
            <a:r>
              <a:rPr lang="pt-BR" dirty="0" smtClean="0"/>
              <a:t>Serviço </a:t>
            </a:r>
            <a:r>
              <a:rPr lang="pt-BR" dirty="0"/>
              <a:t>de Atenção Domiciliar no âmbito do SUS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/>
              <a:t>   </a:t>
            </a:r>
            <a:r>
              <a:rPr lang="pt-BR" dirty="0" smtClean="0"/>
              <a:t>Atenção </a:t>
            </a:r>
            <a:r>
              <a:rPr lang="pt-BR" dirty="0"/>
              <a:t>Hospitalar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Componentes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7301"/>
            <a:ext cx="10515600" cy="57313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APS</a:t>
            </a:r>
          </a:p>
          <a:p>
            <a:pPr lvl="1"/>
            <a:r>
              <a:rPr lang="pt-BR" dirty="0" smtClean="0"/>
              <a:t>Pontos de </a:t>
            </a:r>
            <a:r>
              <a:rPr lang="pt-BR" dirty="0" err="1" smtClean="0"/>
              <a:t>aten</a:t>
            </a:r>
            <a:r>
              <a:rPr lang="en-US" dirty="0" err="1" smtClean="0"/>
              <a:t>ção</a:t>
            </a:r>
            <a:endParaRPr lang="pt-BR" dirty="0"/>
          </a:p>
          <a:p>
            <a:r>
              <a:rPr lang="pt-BR" dirty="0" err="1"/>
              <a:t>I</a:t>
            </a:r>
            <a:r>
              <a:rPr lang="pt-BR" dirty="0"/>
              <a:t> - Núcleo de Apoio à Saúde da Família (NASF), quando houver; e</a:t>
            </a:r>
          </a:p>
          <a:p>
            <a:r>
              <a:rPr lang="pt-BR" dirty="0"/>
              <a:t>II - atenção odontológica.</a:t>
            </a:r>
          </a:p>
          <a:p>
            <a:endParaRPr lang="pt-BR" dirty="0" smtClean="0"/>
          </a:p>
          <a:p>
            <a:r>
              <a:rPr lang="pt-BR" dirty="0" smtClean="0"/>
              <a:t>Priorizará </a:t>
            </a:r>
            <a:r>
              <a:rPr lang="pt-BR" dirty="0"/>
              <a:t>as seguintes ações estratégicas para a ampliação do acesso e da qualificação da atenção à pessoa com deficiência:</a:t>
            </a:r>
          </a:p>
          <a:p>
            <a:pPr lvl="1"/>
            <a:r>
              <a:rPr lang="pt-BR" dirty="0" smtClean="0"/>
              <a:t>promoção </a:t>
            </a:r>
            <a:r>
              <a:rPr lang="pt-BR" dirty="0"/>
              <a:t>da identificação precoce das deficiências, por meio da qualificação do pré-natal e da atenção na primeira infância;</a:t>
            </a:r>
          </a:p>
          <a:p>
            <a:pPr lvl="1"/>
            <a:r>
              <a:rPr lang="pt-BR" dirty="0" smtClean="0"/>
              <a:t>acompanhamento </a:t>
            </a:r>
            <a:r>
              <a:rPr lang="pt-BR" dirty="0"/>
              <a:t>dos recém-nascidos de alto risco até os dois anos de vida, tratamento adequado das crianças diagnosticadas e o suporte às famílias conforme as necessidades;</a:t>
            </a:r>
          </a:p>
          <a:p>
            <a:pPr lvl="1"/>
            <a:r>
              <a:rPr lang="pt-BR" dirty="0" smtClean="0"/>
              <a:t>educação </a:t>
            </a:r>
            <a:r>
              <a:rPr lang="pt-BR" dirty="0"/>
              <a:t>em saúde, com foco na prevenção de </a:t>
            </a:r>
            <a:r>
              <a:rPr lang="pt-BR" dirty="0" smtClean="0"/>
              <a:t>acidentes e </a:t>
            </a:r>
            <a:r>
              <a:rPr lang="pt-BR" dirty="0"/>
              <a:t>quedas;</a:t>
            </a:r>
          </a:p>
          <a:p>
            <a:pPr lvl="1"/>
            <a:r>
              <a:rPr lang="pt-BR" dirty="0" smtClean="0"/>
              <a:t>criação </a:t>
            </a:r>
            <a:r>
              <a:rPr lang="pt-BR" dirty="0"/>
              <a:t>de linhas de cuidado e implantação de protocolos clínicos que possam orientar a atenção à saúde das pessoas com deficiência;</a:t>
            </a:r>
          </a:p>
          <a:p>
            <a:pPr lvl="1"/>
            <a:r>
              <a:rPr lang="pt-BR" dirty="0" smtClean="0"/>
              <a:t>incentivo </a:t>
            </a:r>
            <a:r>
              <a:rPr lang="pt-BR" dirty="0"/>
              <a:t>e desenvolvimento de programas articulados com recursos da própria comunidade, que promovam a inclusão e a qualidade de vida de pessoas com deficiência;</a:t>
            </a:r>
          </a:p>
          <a:p>
            <a:pPr lvl="1"/>
            <a:r>
              <a:rPr lang="pt-BR" dirty="0" smtClean="0"/>
              <a:t>acompanhamento </a:t>
            </a:r>
            <a:r>
              <a:rPr lang="pt-BR" dirty="0"/>
              <a:t>e cuidado à saúde das pessoas com deficiência na atenção domiciliar;</a:t>
            </a:r>
          </a:p>
          <a:p>
            <a:pPr lvl="1"/>
            <a:r>
              <a:rPr lang="pt-BR" dirty="0" smtClean="0"/>
              <a:t>apoio </a:t>
            </a:r>
            <a:r>
              <a:rPr lang="pt-BR" dirty="0"/>
              <a:t>e orientação às famílias e aos acompanhantes de pessoas com deficiência; e</a:t>
            </a:r>
          </a:p>
          <a:p>
            <a:pPr lvl="1"/>
            <a:r>
              <a:rPr lang="pt-BR" dirty="0" smtClean="0"/>
              <a:t>apoio </a:t>
            </a:r>
            <a:r>
              <a:rPr lang="pt-BR" dirty="0"/>
              <a:t>e orientação, por meio do Programa Saúde na Escola, aos educadores, às famílias e à comunidade escolar, visando à adequação do ambiente escolar às especificidades das pessoas com deficiência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6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</a:t>
            </a:r>
            <a:r>
              <a:rPr lang="pt-BR" dirty="0" err="1" smtClean="0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”</a:t>
            </a:r>
            <a:r>
              <a:rPr lang="is-IS" sz="2400" dirty="0" smtClean="0"/>
              <a:t>…</a:t>
            </a:r>
            <a:r>
              <a:rPr lang="pt-BR" sz="2400" dirty="0" smtClean="0"/>
              <a:t>arranjos organizativos de ações e serviços de saúde, de diferentes densidades tecnológicas, que integradas por meio de sistemas de apoio técnico, logístico e de gestão, buscam garantir a integralidade do cuidado</a:t>
            </a:r>
            <a:r>
              <a:rPr lang="en-US" sz="2400" dirty="0" smtClean="0"/>
              <a:t>"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049924" y="2995149"/>
            <a:ext cx="374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(Portaria 4.279 de dezembro de 2010)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38200" y="3880789"/>
            <a:ext cx="108150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400" dirty="0" smtClean="0"/>
              <a:t>Arranjos que </a:t>
            </a:r>
            <a:r>
              <a:rPr lang="pt-BR" sz="2400" dirty="0"/>
              <a:t>se vinculam entre si a partir de objetivos comuns, como a atenção continuada, integral, de qualidade, responsável e humanizada. Devem atuar na melhoria do Sistema de Saúde, sobretudo ao que se refere ao acesso, equidade, eficácia clínica, sanitária e econômica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9574776" y="513576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>
                <a:effectLst/>
                <a:latin typeface="Arial" charset="0"/>
                <a:ea typeface="Trebuchet MS" charset="0"/>
              </a:rPr>
              <a:t>(Mendes, 2010).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Componentes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CER  </a:t>
            </a:r>
          </a:p>
          <a:p>
            <a:pPr marL="0" indent="0">
              <a:buNone/>
            </a:pP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pt-BR" dirty="0" smtClean="0"/>
              <a:t>um </a:t>
            </a:r>
            <a:r>
              <a:rPr lang="pt-BR" dirty="0"/>
              <a:t>ponto de atenção ambulatorial especializada em reabilitação que realiza diagnóstico, tratamento, concessão, adaptação e manutenção de tecnologia </a:t>
            </a:r>
            <a:r>
              <a:rPr lang="pt-BR" dirty="0" smtClean="0"/>
              <a:t>assistida, constituindo-se </a:t>
            </a:r>
            <a:r>
              <a:rPr lang="pt-BR" dirty="0"/>
              <a:t>em referência para a rede de atenção à saúde no território, e poderá ser organizado das seguintes formas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CER </a:t>
            </a:r>
            <a:r>
              <a:rPr lang="pt-BR" dirty="0"/>
              <a:t>composto por dois serviços de reabilitação habilitados - CER II;</a:t>
            </a:r>
          </a:p>
          <a:p>
            <a:r>
              <a:rPr lang="pt-BR" dirty="0" smtClean="0"/>
              <a:t>CER </a:t>
            </a:r>
            <a:r>
              <a:rPr lang="pt-BR" dirty="0"/>
              <a:t>composto por três serviços de reabilitação habilitados - CER III; e</a:t>
            </a:r>
          </a:p>
          <a:p>
            <a:r>
              <a:rPr lang="pt-BR" dirty="0" smtClean="0"/>
              <a:t>CER </a:t>
            </a:r>
            <a:r>
              <a:rPr lang="pt-BR" dirty="0"/>
              <a:t>composto por quatro ou mais serviços de reabilitação habilitados - CER IV.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6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Componentes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Equipe </a:t>
            </a:r>
            <a:r>
              <a:rPr lang="pt-BR" dirty="0" err="1" smtClean="0"/>
              <a:t>minima</a:t>
            </a:r>
            <a:r>
              <a:rPr lang="pt-BR" dirty="0" smtClean="0"/>
              <a:t> CER</a:t>
            </a:r>
          </a:p>
          <a:p>
            <a:r>
              <a:rPr lang="pt-BR" dirty="0" smtClean="0"/>
              <a:t>médico</a:t>
            </a:r>
            <a:r>
              <a:rPr lang="pt-BR" dirty="0"/>
              <a:t>;</a:t>
            </a:r>
          </a:p>
          <a:p>
            <a:r>
              <a:rPr lang="pt-BR" dirty="0" smtClean="0"/>
              <a:t>fisioterapeuta</a:t>
            </a:r>
            <a:r>
              <a:rPr lang="pt-BR" dirty="0"/>
              <a:t>;</a:t>
            </a:r>
          </a:p>
          <a:p>
            <a:r>
              <a:rPr lang="pt-BR" dirty="0" smtClean="0"/>
              <a:t>fonoaudiólogo</a:t>
            </a:r>
            <a:r>
              <a:rPr lang="pt-BR" dirty="0"/>
              <a:t>;</a:t>
            </a:r>
          </a:p>
          <a:p>
            <a:r>
              <a:rPr lang="pt-BR" dirty="0" smtClean="0"/>
              <a:t>terapeuta </a:t>
            </a:r>
            <a:r>
              <a:rPr lang="pt-BR" dirty="0"/>
              <a:t>ocupacional;</a:t>
            </a:r>
          </a:p>
          <a:p>
            <a:r>
              <a:rPr lang="pt-BR" dirty="0" smtClean="0"/>
              <a:t>assistente </a:t>
            </a:r>
            <a:r>
              <a:rPr lang="pt-BR" dirty="0"/>
              <a:t>social; e</a:t>
            </a:r>
          </a:p>
          <a:p>
            <a:r>
              <a:rPr lang="pt-BR" dirty="0" smtClean="0"/>
              <a:t>enfermeiro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Componentes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013"/>
          </a:xfrm>
        </p:spPr>
        <p:txBody>
          <a:bodyPr>
            <a:normAutofit/>
          </a:bodyPr>
          <a:lstStyle/>
          <a:p>
            <a:r>
              <a:rPr lang="pt-BR" dirty="0" smtClean="0"/>
              <a:t>Oficina </a:t>
            </a:r>
            <a:r>
              <a:rPr lang="pt-BR" dirty="0" err="1" smtClean="0"/>
              <a:t>Ortop</a:t>
            </a:r>
            <a:r>
              <a:rPr lang="en-US" dirty="0" err="1" smtClean="0"/>
              <a:t>édica</a:t>
            </a:r>
            <a:endParaRPr lang="en-US" dirty="0" smtClean="0"/>
          </a:p>
          <a:p>
            <a:pPr lvl="1"/>
            <a:r>
              <a:rPr lang="en-US" dirty="0" err="1" smtClean="0"/>
              <a:t>constitui</a:t>
            </a:r>
            <a:r>
              <a:rPr lang="en-US" dirty="0" smtClean="0"/>
              <a:t>-se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serviço</a:t>
            </a:r>
            <a:r>
              <a:rPr lang="en-US" dirty="0"/>
              <a:t> de </a:t>
            </a:r>
            <a:r>
              <a:rPr lang="en-US" dirty="0" err="1"/>
              <a:t>dispensação</a:t>
            </a:r>
            <a:r>
              <a:rPr lang="en-US" dirty="0"/>
              <a:t>, de </a:t>
            </a:r>
            <a:r>
              <a:rPr lang="en-US" dirty="0" err="1"/>
              <a:t>confecção</a:t>
            </a:r>
            <a:r>
              <a:rPr lang="en-US" dirty="0"/>
              <a:t>, de </a:t>
            </a:r>
            <a:r>
              <a:rPr lang="en-US" dirty="0" err="1"/>
              <a:t>adaptação</a:t>
            </a:r>
            <a:r>
              <a:rPr lang="en-US" dirty="0"/>
              <a:t> e de </a:t>
            </a:r>
            <a:r>
              <a:rPr lang="en-US" dirty="0" err="1"/>
              <a:t>manutenção</a:t>
            </a:r>
            <a:r>
              <a:rPr lang="en-US" dirty="0"/>
              <a:t> de </a:t>
            </a:r>
            <a:r>
              <a:rPr lang="en-US" dirty="0" err="1"/>
              <a:t>órteses</a:t>
            </a:r>
            <a:r>
              <a:rPr lang="en-US" dirty="0"/>
              <a:t>, </a:t>
            </a:r>
            <a:r>
              <a:rPr lang="en-US" dirty="0" err="1"/>
              <a:t>próteses</a:t>
            </a:r>
            <a:r>
              <a:rPr lang="en-US" dirty="0"/>
              <a:t> e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auxiliares</a:t>
            </a:r>
            <a:r>
              <a:rPr lang="en-US" dirty="0"/>
              <a:t> de </a:t>
            </a:r>
            <a:r>
              <a:rPr lang="en-US" dirty="0" err="1"/>
              <a:t>locomoção</a:t>
            </a:r>
            <a:r>
              <a:rPr lang="en-US" dirty="0"/>
              <a:t> (OPM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vinculada</a:t>
            </a:r>
            <a:r>
              <a:rPr lang="en-US" dirty="0" smtClean="0"/>
              <a:t> a um CER 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8" y="3565870"/>
            <a:ext cx="4476750" cy="29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Organiza</a:t>
            </a:r>
            <a:r>
              <a:rPr lang="en-US" dirty="0" err="1" smtClean="0"/>
              <a:t>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0" y="1362529"/>
            <a:ext cx="10299700" cy="508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416945" y="6442529"/>
            <a:ext cx="27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2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416945" y="6442529"/>
            <a:ext cx="27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8875978"/>
              </p:ext>
            </p:extLst>
          </p:nvPr>
        </p:nvGraphicFramePr>
        <p:xfrm>
          <a:off x="1273629" y="0"/>
          <a:ext cx="9258300" cy="681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Implementa</a:t>
            </a:r>
            <a:r>
              <a:rPr lang="en-US" dirty="0" err="1" smtClean="0"/>
              <a:t>ção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Veículos</a:t>
            </a:r>
            <a:r>
              <a:rPr lang="en-US" dirty="0" smtClean="0"/>
              <a:t> </a:t>
            </a:r>
            <a:r>
              <a:rPr lang="en-US" dirty="0" err="1" smtClean="0"/>
              <a:t>Adaptados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4" y="365125"/>
            <a:ext cx="5200688" cy="6345918"/>
          </a:xfrm>
        </p:spPr>
      </p:pic>
    </p:spTree>
    <p:extLst>
      <p:ext uri="{BB962C8B-B14F-4D97-AF65-F5344CB8AC3E}">
        <p14:creationId xmlns:p14="http://schemas.microsoft.com/office/powerpoint/2010/main" val="69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0" y="201809"/>
            <a:ext cx="10515600" cy="1325563"/>
          </a:xfrm>
        </p:spPr>
        <p:txBody>
          <a:bodyPr/>
          <a:lstStyle/>
          <a:p>
            <a:pPr algn="r"/>
            <a:r>
              <a:rPr lang="pt-BR" dirty="0" smtClean="0"/>
              <a:t>Implementa</a:t>
            </a:r>
            <a:r>
              <a:rPr lang="en-US" dirty="0" err="1" smtClean="0"/>
              <a:t>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7" y="864591"/>
            <a:ext cx="7339122" cy="5993409"/>
          </a:xfrm>
        </p:spPr>
      </p:pic>
      <p:sp>
        <p:nvSpPr>
          <p:cNvPr id="5" name="Retângulo 4"/>
          <p:cNvSpPr/>
          <p:nvPr/>
        </p:nvSpPr>
        <p:spPr>
          <a:xfrm>
            <a:off x="7216659" y="1322615"/>
            <a:ext cx="1257300" cy="2792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473959" y="2625719"/>
            <a:ext cx="3255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Custeio/Habilitações:</a:t>
            </a:r>
          </a:p>
          <a:p>
            <a:r>
              <a:rPr lang="pt-BR" dirty="0" smtClean="0"/>
              <a:t> • 255 regiões de saúde (58,35%) com 609 ações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416945" y="6442529"/>
            <a:ext cx="27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0" y="201809"/>
            <a:ext cx="10515600" cy="1325563"/>
          </a:xfrm>
        </p:spPr>
        <p:txBody>
          <a:bodyPr/>
          <a:lstStyle/>
          <a:p>
            <a:pPr algn="r"/>
            <a:r>
              <a:rPr lang="pt-BR" dirty="0" smtClean="0"/>
              <a:t>Implementa</a:t>
            </a:r>
            <a:r>
              <a:rPr lang="en-US" dirty="0" err="1" smtClean="0"/>
              <a:t>ção</a:t>
            </a:r>
            <a:r>
              <a:rPr lang="en-US" dirty="0" smtClean="0"/>
              <a:t> – CER e </a:t>
            </a:r>
            <a:r>
              <a:rPr lang="en-US" dirty="0" err="1" smtClean="0"/>
              <a:t>Oficina</a:t>
            </a:r>
            <a:r>
              <a:rPr lang="en-US" dirty="0" smtClean="0"/>
              <a:t> </a:t>
            </a:r>
            <a:r>
              <a:rPr lang="en-US" dirty="0" err="1" smtClean="0"/>
              <a:t>Ortopédica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216659" y="1322615"/>
            <a:ext cx="1257300" cy="2792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473959" y="2625719"/>
            <a:ext cx="3255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Custeio/Habilitações:</a:t>
            </a:r>
          </a:p>
          <a:p>
            <a:r>
              <a:rPr lang="pt-BR" dirty="0" smtClean="0"/>
              <a:t> • 65 regiões de saúde (14,87%) com 140 ações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416945" y="6442529"/>
            <a:ext cx="27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8" y="1020661"/>
            <a:ext cx="6743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Porque organizar redes de </a:t>
            </a:r>
            <a:r>
              <a:rPr lang="pt-BR" dirty="0" smtClean="0"/>
              <a:t>atenção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Brasil</a:t>
            </a:r>
          </a:p>
          <a:p>
            <a:pPr lvl="1"/>
            <a:r>
              <a:rPr lang="pt-BR" dirty="0" smtClean="0"/>
              <a:t>Apresenta diferentes contextos regionais</a:t>
            </a:r>
          </a:p>
          <a:p>
            <a:pPr lvl="2"/>
            <a:r>
              <a:rPr lang="pt-BR" dirty="0" err="1" smtClean="0"/>
              <a:t>Diferen</a:t>
            </a:r>
            <a:r>
              <a:rPr lang="en-US" dirty="0" err="1" smtClean="0"/>
              <a:t>ças</a:t>
            </a:r>
            <a:r>
              <a:rPr lang="en-US" dirty="0" smtClean="0"/>
              <a:t> </a:t>
            </a:r>
            <a:r>
              <a:rPr lang="en-US" dirty="0" err="1" smtClean="0"/>
              <a:t>Sócio-económicas</a:t>
            </a:r>
            <a:endParaRPr lang="en-US" dirty="0" smtClean="0"/>
          </a:p>
          <a:p>
            <a:pPr lvl="2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necessidades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endParaRPr lang="en-US" dirty="0"/>
          </a:p>
          <a:p>
            <a:pPr lvl="2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prespctivas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/>
              <a:t>:</a:t>
            </a:r>
            <a:endParaRPr lang="en-US" dirty="0" smtClean="0"/>
          </a:p>
          <a:p>
            <a:pPr lvl="3"/>
            <a:r>
              <a:rPr lang="en-US" dirty="0" err="1" smtClean="0"/>
              <a:t>Acesso</a:t>
            </a:r>
            <a:endParaRPr lang="en-US" dirty="0" smtClean="0"/>
          </a:p>
          <a:p>
            <a:pPr lvl="3"/>
            <a:r>
              <a:rPr lang="en-US" dirty="0" err="1" smtClean="0"/>
              <a:t>Escala</a:t>
            </a:r>
            <a:endParaRPr lang="en-US" dirty="0" smtClean="0"/>
          </a:p>
          <a:p>
            <a:pPr lvl="3"/>
            <a:r>
              <a:rPr lang="en-US" dirty="0" err="1" smtClean="0"/>
              <a:t>Escopo</a:t>
            </a:r>
            <a:endParaRPr lang="en-US" dirty="0" smtClean="0"/>
          </a:p>
          <a:p>
            <a:pPr lvl="3"/>
            <a:r>
              <a:rPr lang="en-US" dirty="0" err="1" smtClean="0"/>
              <a:t>Qualidade</a:t>
            </a:r>
            <a:endParaRPr lang="en-US" dirty="0" smtClean="0"/>
          </a:p>
          <a:p>
            <a:pPr lvl="3"/>
            <a:r>
              <a:rPr lang="en-US" dirty="0" err="1" smtClean="0"/>
              <a:t>Custo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Efetividade</a:t>
            </a:r>
            <a:endParaRPr lang="en-US" dirty="0" smtClean="0"/>
          </a:p>
          <a:p>
            <a:pPr lvl="1"/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7418418"/>
              </p:ext>
            </p:extLst>
          </p:nvPr>
        </p:nvGraphicFramePr>
        <p:xfrm>
          <a:off x="6871063" y="1683205"/>
          <a:ext cx="6032136" cy="43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Porque organizar redes de </a:t>
            </a:r>
            <a:r>
              <a:rPr lang="pt-BR" dirty="0" smtClean="0"/>
              <a:t>atenção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621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Organiza</a:t>
            </a:r>
            <a:r>
              <a:rPr lang="en-US" dirty="0" err="1" smtClean="0"/>
              <a:t>ção</a:t>
            </a:r>
            <a:r>
              <a:rPr lang="en-US" dirty="0" smtClean="0"/>
              <a:t> da </a:t>
            </a:r>
            <a:r>
              <a:rPr lang="en-US" dirty="0" err="1" smtClean="0"/>
              <a:t>atenção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 e </a:t>
            </a:r>
          </a:p>
          <a:p>
            <a:pPr marL="457200" lvl="1" indent="0">
              <a:buNone/>
            </a:pP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fragmentadas</a:t>
            </a:r>
            <a:endParaRPr lang="en-US" dirty="0"/>
          </a:p>
          <a:p>
            <a:pPr lvl="2"/>
            <a:r>
              <a:rPr lang="en-US" dirty="0" smtClean="0"/>
              <a:t>Lacunas </a:t>
            </a:r>
            <a:r>
              <a:rPr lang="en-US" dirty="0" err="1" smtClean="0"/>
              <a:t>assistênciais</a:t>
            </a:r>
            <a:endParaRPr lang="en-US" dirty="0" smtClean="0"/>
          </a:p>
          <a:p>
            <a:pPr lvl="2"/>
            <a:r>
              <a:rPr lang="en-US" dirty="0" err="1" smtClean="0"/>
              <a:t>Financiamento</a:t>
            </a:r>
            <a:endParaRPr lang="en-US" dirty="0" smtClean="0"/>
          </a:p>
          <a:p>
            <a:pPr lvl="2"/>
            <a:r>
              <a:rPr lang="en-US" dirty="0" err="1" smtClean="0"/>
              <a:t>Incoerencia</a:t>
            </a:r>
            <a:r>
              <a:rPr lang="en-US" dirty="0" smtClean="0"/>
              <a:t> entre </a:t>
            </a:r>
            <a:r>
              <a:rPr lang="en-US" dirty="0" err="1" smtClean="0"/>
              <a:t>oferta</a:t>
            </a:r>
            <a:r>
              <a:rPr lang="en-US" dirty="0" smtClean="0"/>
              <a:t> e </a:t>
            </a:r>
            <a:r>
              <a:rPr lang="en-US" dirty="0" err="1" smtClean="0"/>
              <a:t>necessidades</a:t>
            </a:r>
            <a:endParaRPr lang="en-US" dirty="0" smtClean="0"/>
          </a:p>
          <a:p>
            <a:pPr lvl="2"/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rágil</a:t>
            </a:r>
            <a:endParaRPr lang="en-US" dirty="0" smtClean="0"/>
          </a:p>
          <a:p>
            <a:pPr lvl="2"/>
            <a:r>
              <a:rPr lang="en-US" dirty="0" err="1" smtClean="0"/>
              <a:t>Pulverização</a:t>
            </a:r>
            <a:r>
              <a:rPr lang="en-US" dirty="0" smtClean="0"/>
              <a:t> dos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existência</a:t>
            </a:r>
            <a:r>
              <a:rPr lang="en-US" dirty="0" smtClean="0"/>
              <a:t> de </a:t>
            </a:r>
            <a:r>
              <a:rPr lang="en-US" dirty="0" err="1" smtClean="0"/>
              <a:t>fluxos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Alterar</a:t>
            </a:r>
            <a:r>
              <a:rPr lang="en-US" dirty="0" smtClean="0"/>
              <a:t> o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fundamentado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urativas</a:t>
            </a:r>
            <a:r>
              <a:rPr lang="en-US" dirty="0" smtClean="0"/>
              <a:t>, </a:t>
            </a:r>
            <a:r>
              <a:rPr lang="en-US" dirty="0" err="1" smtClean="0"/>
              <a:t>centrado</a:t>
            </a:r>
            <a:r>
              <a:rPr lang="en-US" dirty="0" smtClean="0"/>
              <a:t> no </a:t>
            </a:r>
            <a:r>
              <a:rPr lang="en-US" dirty="0" err="1" smtClean="0"/>
              <a:t>médico</a:t>
            </a:r>
            <a:r>
              <a:rPr lang="en-US" dirty="0" smtClean="0"/>
              <a:t> e </a:t>
            </a:r>
            <a:r>
              <a:rPr lang="en-US" dirty="0" err="1" smtClean="0"/>
              <a:t>estruturado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dirty="0" smtClean="0"/>
              <a:t>a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pt-BR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1326984"/>
              </p:ext>
            </p:extLst>
          </p:nvPr>
        </p:nvGraphicFramePr>
        <p:xfrm>
          <a:off x="7344591" y="1503591"/>
          <a:ext cx="6032136" cy="43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412480" y="6466849"/>
            <a:ext cx="360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Portaria 4.279 de dezembro de 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Porque organizar redes de </a:t>
            </a:r>
            <a:r>
              <a:rPr lang="pt-BR" dirty="0" smtClean="0"/>
              <a:t>atenção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6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pt-BR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6925393"/>
              </p:ext>
            </p:extLst>
          </p:nvPr>
        </p:nvGraphicFramePr>
        <p:xfrm>
          <a:off x="1940561" y="13989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/>
              <a:t>Elementos da 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Popula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colocada</a:t>
            </a:r>
            <a:r>
              <a:rPr lang="en-US" dirty="0" smtClean="0"/>
              <a:t> sob 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sanitária</a:t>
            </a:r>
            <a:endParaRPr lang="en-US" dirty="0" smtClean="0"/>
          </a:p>
          <a:p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APS – Tem </a:t>
            </a:r>
            <a:r>
              <a:rPr lang="en-US" dirty="0" err="1" smtClean="0"/>
              <a:t>papel</a:t>
            </a:r>
            <a:r>
              <a:rPr lang="en-US" dirty="0" smtClean="0"/>
              <a:t> central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coordenação</a:t>
            </a:r>
            <a:r>
              <a:rPr lang="en-US" dirty="0" smtClean="0"/>
              <a:t> do </a:t>
            </a:r>
            <a:r>
              <a:rPr lang="en-US" dirty="0" err="1" smtClean="0"/>
              <a:t>cuidado</a:t>
            </a:r>
            <a:endParaRPr lang="en-US" dirty="0" smtClean="0"/>
          </a:p>
          <a:p>
            <a:pPr lvl="1"/>
            <a:r>
              <a:rPr lang="en-US" dirty="0" err="1" smtClean="0"/>
              <a:t>Atenção</a:t>
            </a:r>
            <a:r>
              <a:rPr lang="en-US" dirty="0" smtClean="0"/>
              <a:t> 2o e 3o </a:t>
            </a:r>
          </a:p>
          <a:p>
            <a:pPr lvl="1"/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logisticos</a:t>
            </a:r>
            <a:r>
              <a:rPr lang="en-US" dirty="0"/>
              <a:t> </a:t>
            </a:r>
            <a:r>
              <a:rPr lang="en-US" dirty="0" smtClean="0"/>
              <a:t>(central </a:t>
            </a:r>
            <a:r>
              <a:rPr lang="en-US" dirty="0" err="1" smtClean="0"/>
              <a:t>regulação</a:t>
            </a:r>
            <a:r>
              <a:rPr lang="en-US" dirty="0" smtClean="0"/>
              <a:t>, </a:t>
            </a:r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sanitário</a:t>
            </a:r>
            <a:r>
              <a:rPr lang="en-US" dirty="0" smtClean="0"/>
              <a:t>,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eletronico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Sistema de apoio (SDT, assist. </a:t>
            </a:r>
            <a:r>
              <a:rPr lang="pt-BR" dirty="0" err="1" smtClean="0"/>
              <a:t>F</a:t>
            </a:r>
            <a:r>
              <a:rPr lang="is-IS" dirty="0" smtClean="0"/>
              <a:t>armaceutica)</a:t>
            </a:r>
          </a:p>
          <a:p>
            <a:r>
              <a:rPr lang="is-IS" dirty="0" smtClean="0"/>
              <a:t>Modelos de aten</a:t>
            </a:r>
            <a:r>
              <a:rPr lang="en-US" dirty="0" err="1" smtClean="0"/>
              <a:t>ção</a:t>
            </a:r>
            <a:endParaRPr lang="en-US" dirty="0" smtClean="0"/>
          </a:p>
          <a:p>
            <a:pPr lvl="1"/>
            <a:r>
              <a:rPr lang="en-US" dirty="0" smtClean="0"/>
              <a:t>São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lógicos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organizam</a:t>
            </a:r>
            <a:r>
              <a:rPr lang="en-US" dirty="0" smtClean="0"/>
              <a:t> o </a:t>
            </a:r>
            <a:r>
              <a:rPr lang="en-US" dirty="0" err="1" smtClean="0"/>
              <a:t>funcionamento</a:t>
            </a:r>
            <a:r>
              <a:rPr lang="en-US" dirty="0" smtClean="0"/>
              <a:t> da RAS</a:t>
            </a:r>
          </a:p>
          <a:p>
            <a:pPr lvl="1"/>
            <a:r>
              <a:rPr lang="en-US" dirty="0" err="1" smtClean="0"/>
              <a:t>Articulam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da </a:t>
            </a:r>
            <a:r>
              <a:rPr lang="en-US" dirty="0" err="1" smtClean="0"/>
              <a:t>população</a:t>
            </a:r>
            <a:r>
              <a:rPr lang="en-US" dirty="0" smtClean="0"/>
              <a:t>, </a:t>
            </a:r>
            <a:r>
              <a:rPr lang="en-US" dirty="0" err="1" smtClean="0"/>
              <a:t>focos</a:t>
            </a:r>
            <a:r>
              <a:rPr lang="en-US" dirty="0" smtClean="0"/>
              <a:t> de </a:t>
            </a:r>
            <a:r>
              <a:rPr lang="en-US" dirty="0" err="1" smtClean="0"/>
              <a:t>intervenção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intervenção</a:t>
            </a:r>
            <a:r>
              <a:rPr lang="en-US" dirty="0" smtClean="0"/>
              <a:t> </a:t>
            </a:r>
            <a:r>
              <a:rPr lang="en-US" dirty="0" err="1" smtClean="0"/>
              <a:t>sanitária</a:t>
            </a:r>
            <a:r>
              <a:rPr lang="en-US" dirty="0" smtClean="0"/>
              <a:t>.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Economia de Escala</a:t>
            </a:r>
          </a:p>
          <a:p>
            <a:r>
              <a:rPr lang="is-IS" dirty="0" smtClean="0"/>
              <a:t>Qualidade</a:t>
            </a:r>
          </a:p>
          <a:p>
            <a:r>
              <a:rPr lang="is-IS" dirty="0" smtClean="0"/>
              <a:t>Sufici</a:t>
            </a:r>
            <a:r>
              <a:rPr lang="en-US" dirty="0" err="1" smtClean="0"/>
              <a:t>ência</a:t>
            </a:r>
            <a:endParaRPr lang="en-US" dirty="0" smtClean="0"/>
          </a:p>
          <a:p>
            <a:r>
              <a:rPr lang="en-US" dirty="0" err="1" smtClean="0"/>
              <a:t>Acesso</a:t>
            </a:r>
            <a:endParaRPr lang="en-US" dirty="0" smtClean="0"/>
          </a:p>
          <a:p>
            <a:r>
              <a:rPr lang="en-US" dirty="0" err="1" smtClean="0"/>
              <a:t>Integração</a:t>
            </a:r>
            <a:r>
              <a:rPr lang="en-US" dirty="0" smtClean="0"/>
              <a:t> Vertical</a:t>
            </a:r>
          </a:p>
          <a:p>
            <a:r>
              <a:rPr lang="en-US" dirty="0" err="1" smtClean="0"/>
              <a:t>Integração</a:t>
            </a:r>
            <a:r>
              <a:rPr lang="en-US" dirty="0" smtClean="0"/>
              <a:t> Horizontal</a:t>
            </a:r>
          </a:p>
          <a:p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endParaRPr lang="en-US" dirty="0" smtClean="0"/>
          </a:p>
          <a:p>
            <a:endParaRPr lang="is-IS" dirty="0" smtClean="0"/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6928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Redes </a:t>
            </a:r>
            <a:r>
              <a:rPr lang="pt-BR" dirty="0" smtClean="0"/>
              <a:t>Temáticas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Ap</a:t>
            </a:r>
            <a:r>
              <a:rPr lang="en-US" dirty="0" err="1" smtClean="0"/>
              <a:t>ós</a:t>
            </a:r>
            <a:r>
              <a:rPr lang="en-US" dirty="0" smtClean="0"/>
              <a:t> </a:t>
            </a:r>
            <a:r>
              <a:rPr lang="en-US" dirty="0" err="1" smtClean="0"/>
              <a:t>pactuação</a:t>
            </a:r>
            <a:r>
              <a:rPr lang="en-US" dirty="0" smtClean="0"/>
              <a:t> tripartite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pt-BR" dirty="0"/>
              <a:t>p</a:t>
            </a:r>
            <a:r>
              <a:rPr lang="pt-BR" dirty="0" smtClean="0"/>
              <a:t>riorizadas cinco redes</a:t>
            </a:r>
          </a:p>
          <a:p>
            <a:pPr lvl="1"/>
            <a:r>
              <a:rPr lang="pt-BR" dirty="0" smtClean="0"/>
              <a:t>Rede Cegonha - </a:t>
            </a:r>
            <a:r>
              <a:rPr lang="pt-BR" dirty="0">
                <a:hlinkClick r:id="rId2"/>
              </a:rPr>
              <a:t>Portaria Nº 1.459, de 24 de junho de </a:t>
            </a:r>
            <a:r>
              <a:rPr lang="pt-BR" dirty="0" smtClean="0">
                <a:hlinkClick r:id="rId2"/>
              </a:rPr>
              <a:t>2011</a:t>
            </a:r>
            <a:endParaRPr lang="pt-BR" dirty="0" smtClean="0"/>
          </a:p>
          <a:p>
            <a:pPr lvl="1"/>
            <a:r>
              <a:rPr lang="pt-BR" dirty="0" smtClean="0"/>
              <a:t>Rede </a:t>
            </a:r>
            <a:r>
              <a:rPr lang="pt-BR" dirty="0" err="1" smtClean="0"/>
              <a:t>Aten</a:t>
            </a:r>
            <a:r>
              <a:rPr lang="en-US" dirty="0" err="1" smtClean="0"/>
              <a:t>ção</a:t>
            </a:r>
            <a:r>
              <a:rPr lang="en-US" dirty="0" smtClean="0"/>
              <a:t> as </a:t>
            </a:r>
            <a:r>
              <a:rPr lang="en-US" dirty="0" err="1" smtClean="0"/>
              <a:t>Urgências</a:t>
            </a:r>
            <a:r>
              <a:rPr lang="en-US" dirty="0" smtClean="0"/>
              <a:t> e </a:t>
            </a:r>
            <a:r>
              <a:rPr lang="en-US" dirty="0" err="1" smtClean="0"/>
              <a:t>Emêrgências</a:t>
            </a:r>
            <a:r>
              <a:rPr lang="en-US" dirty="0" smtClean="0"/>
              <a:t> - </a:t>
            </a:r>
            <a:r>
              <a:rPr lang="en-US" dirty="0">
                <a:hlinkClick r:id="rId3"/>
              </a:rPr>
              <a:t>Portaria Nº 1.600, de 07 de julho de </a:t>
            </a:r>
            <a:r>
              <a:rPr lang="en-US" dirty="0" smtClean="0">
                <a:hlinkClick r:id="rId3"/>
              </a:rPr>
              <a:t>2011</a:t>
            </a:r>
            <a:endParaRPr lang="en-US" dirty="0" smtClean="0"/>
          </a:p>
          <a:p>
            <a:pPr lvl="1"/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Psicossocial</a:t>
            </a:r>
            <a:r>
              <a:rPr lang="en-US" dirty="0" smtClean="0"/>
              <a:t> - </a:t>
            </a:r>
            <a:r>
              <a:rPr lang="en-US" dirty="0">
                <a:hlinkClick r:id="rId4"/>
              </a:rPr>
              <a:t>Portaria nº 3.088, de 23 de dezembro de </a:t>
            </a:r>
            <a:r>
              <a:rPr lang="en-US" dirty="0" smtClean="0">
                <a:hlinkClick r:id="rId4"/>
              </a:rPr>
              <a:t>2011</a:t>
            </a:r>
            <a:endParaRPr lang="en-US" dirty="0" smtClean="0"/>
          </a:p>
          <a:p>
            <a:pPr lvl="1"/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Pessoa com </a:t>
            </a:r>
            <a:r>
              <a:rPr lang="en-US" dirty="0" err="1" smtClean="0"/>
              <a:t>Deficiencia</a:t>
            </a:r>
            <a:r>
              <a:rPr lang="en-US" dirty="0" smtClean="0"/>
              <a:t> - </a:t>
            </a:r>
            <a:r>
              <a:rPr lang="en-US" dirty="0">
                <a:hlinkClick r:id="rId5"/>
              </a:rPr>
              <a:t>Portaria n.º 793, de 24 de abril de </a:t>
            </a:r>
            <a:r>
              <a:rPr lang="en-US" dirty="0" smtClean="0">
                <a:hlinkClick r:id="rId5"/>
              </a:rPr>
              <a:t>2012</a:t>
            </a:r>
            <a:endParaRPr lang="en-US" dirty="0" smtClean="0"/>
          </a:p>
          <a:p>
            <a:pPr lvl="1"/>
            <a:r>
              <a:rPr lang="en-US" dirty="0" err="1"/>
              <a:t>Rede</a:t>
            </a:r>
            <a:r>
              <a:rPr lang="en-US" dirty="0"/>
              <a:t> de </a:t>
            </a:r>
            <a:r>
              <a:rPr lang="en-US" dirty="0" err="1"/>
              <a:t>Atenção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Doenças</a:t>
            </a:r>
            <a:r>
              <a:rPr lang="en-US" dirty="0"/>
              <a:t> e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Crônicas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Redes </a:t>
            </a:r>
            <a:r>
              <a:rPr lang="pt-BR" dirty="0" smtClean="0"/>
              <a:t>Temáticas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6" y="1476464"/>
            <a:ext cx="8592189" cy="453244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48058" y="6230982"/>
            <a:ext cx="27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Minist</a:t>
            </a:r>
            <a:r>
              <a:rPr lang="en-US" dirty="0" err="1" smtClean="0"/>
              <a:t>ério</a:t>
            </a:r>
            <a:r>
              <a:rPr lang="en-US" dirty="0" smtClean="0"/>
              <a:t> da </a:t>
            </a:r>
            <a:r>
              <a:rPr lang="pt-BR" dirty="0" smtClean="0"/>
              <a:t>Sa</a:t>
            </a:r>
            <a:r>
              <a:rPr lang="en-US" dirty="0" err="1" smtClean="0"/>
              <a:t>úde</a:t>
            </a:r>
            <a:r>
              <a:rPr lang="pt-BR" dirty="0" smtClean="0"/>
              <a:t>, 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1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1427</Words>
  <Application>Microsoft Macintosh PowerPoint</Application>
  <PresentationFormat>Widescreen</PresentationFormat>
  <Paragraphs>187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Trebuchet MS</vt:lpstr>
      <vt:lpstr>Arial</vt:lpstr>
      <vt:lpstr>Tema do Office</vt:lpstr>
      <vt:lpstr>Redes de Atenção à Saúde</vt:lpstr>
      <vt:lpstr>O que são redes de atenção à saúde?</vt:lpstr>
      <vt:lpstr>Porque organizar redes de atenção?</vt:lpstr>
      <vt:lpstr>Porque organizar redes de atenção?</vt:lpstr>
      <vt:lpstr>Porque organizar redes de atenção?</vt:lpstr>
      <vt:lpstr>Elementos da RAS</vt:lpstr>
      <vt:lpstr>Fundamentos</vt:lpstr>
      <vt:lpstr>Redes Temáticas</vt:lpstr>
      <vt:lpstr>Redes Temáticas</vt:lpstr>
      <vt:lpstr>Rede de Atenção pessoa com Deficiência</vt:lpstr>
      <vt:lpstr>Pessoas com Deficiência no BR</vt:lpstr>
      <vt:lpstr>Pessoas com Deficiência no BR</vt:lpstr>
      <vt:lpstr>Histórico </vt:lpstr>
      <vt:lpstr>Histórico </vt:lpstr>
      <vt:lpstr>Objetivos</vt:lpstr>
      <vt:lpstr>Contribuições</vt:lpstr>
      <vt:lpstr>Operacionalização</vt:lpstr>
      <vt:lpstr>Componentes</vt:lpstr>
      <vt:lpstr>Componentes</vt:lpstr>
      <vt:lpstr>Componentes</vt:lpstr>
      <vt:lpstr>Componentes</vt:lpstr>
      <vt:lpstr>Componentes</vt:lpstr>
      <vt:lpstr>Organização</vt:lpstr>
      <vt:lpstr>Apresentação do PowerPoint</vt:lpstr>
      <vt:lpstr>Implementação Veículos Adaptados</vt:lpstr>
      <vt:lpstr>Implementação Regiões de saúde</vt:lpstr>
      <vt:lpstr>Implementação – CER e Oficina Ortopédica Regiões de saúde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Atenção à Saúde</dc:title>
  <dc:creator>Usuário do Microsoft Office</dc:creator>
  <cp:lastModifiedBy>Usuário do Microsoft Office</cp:lastModifiedBy>
  <cp:revision>37</cp:revision>
  <dcterms:created xsi:type="dcterms:W3CDTF">2015-11-04T15:05:21Z</dcterms:created>
  <dcterms:modified xsi:type="dcterms:W3CDTF">2015-11-04T21:19:36Z</dcterms:modified>
</cp:coreProperties>
</file>