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355" r:id="rId1"/>
  </p:sldMasterIdLst>
  <p:notesMasterIdLst>
    <p:notesMasterId r:id="rId13"/>
  </p:notesMasterIdLst>
  <p:sldIdLst>
    <p:sldId id="258" r:id="rId2"/>
    <p:sldId id="384" r:id="rId3"/>
    <p:sldId id="385" r:id="rId4"/>
    <p:sldId id="404" r:id="rId5"/>
    <p:sldId id="405" r:id="rId6"/>
    <p:sldId id="406" r:id="rId7"/>
    <p:sldId id="407" r:id="rId8"/>
    <p:sldId id="408" r:id="rId9"/>
    <p:sldId id="409" r:id="rId10"/>
    <p:sldId id="410" r:id="rId11"/>
    <p:sldId id="411" r:id="rId12"/>
  </p:sldIdLst>
  <p:sldSz cx="12192000" cy="6858000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FFFFFF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434" autoAdjust="0"/>
  </p:normalViewPr>
  <p:slideViewPr>
    <p:cSldViewPr snapToGrid="0">
      <p:cViewPr varScale="1">
        <p:scale>
          <a:sx n="85" d="100"/>
          <a:sy n="85" d="100"/>
        </p:scale>
        <p:origin x="75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C6712AE3-9715-4E6E-ABAA-8AA2FD1F22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9E8B115-F13B-401B-B93C-273FE9B5F81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EAE8C82-4EC3-406A-A992-2374FBC763CF}" type="datetimeFigureOut">
              <a:rPr lang="pt-BR"/>
              <a:pPr>
                <a:defRPr/>
              </a:pPr>
              <a:t>25/09/2020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7A4B3F76-0CD4-4ABA-BA2C-4A7C5B3498F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638C7CCC-3B16-456B-9A2C-65512B84DC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08CDF66-4D2E-436A-AA68-2F0CBB429E0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9B47504-0BEA-4604-9202-80DB05B583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65B9241-B1EA-40F4-849F-4869EAA64FD9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2254160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28B482-76C2-4DD9-A894-88829AA8F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B3914-A2C6-4970-811A-B6BF2928672B}" type="datetimeFigureOut">
              <a:rPr lang="pt-BR"/>
              <a:pPr>
                <a:defRPr/>
              </a:pPr>
              <a:t>25/09/2020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A39D4-EDAE-40D9-BFA4-DED6F4893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2D2672-3481-4D3F-B7E5-C25D9AAFB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DC218-7ED2-42D3-9D59-0EF70ECD864C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311169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68D30-45C2-4C46-8AF8-6F6D02F5B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A09D6-D7F0-4D1D-90E1-1FDF4F775F8B}" type="datetimeFigureOut">
              <a:rPr lang="pt-BR"/>
              <a:pPr>
                <a:defRPr/>
              </a:pPr>
              <a:t>25/09/2020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275B8-955F-402D-A8C2-50338E297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323E91-8F77-4FAF-BFBA-297E53733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3617F-4FA0-447A-9004-3D9F8E77CE6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441750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266D7A-3442-4EF2-A98F-63ED5EBDC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B5957-EF81-4D88-BD70-F7C504CE377D}" type="datetimeFigureOut">
              <a:rPr lang="pt-BR"/>
              <a:pPr>
                <a:defRPr/>
              </a:pPr>
              <a:t>25/09/2020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D57AB3-B166-41D2-B755-6DCD7A323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BCC37-D410-4BB1-B091-472600840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BF29B-9788-499B-8D02-6FFA7D5ACFF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289442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CF8DC-58AE-4946-A9AE-A4B4A9AAC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8EFD8-8DBA-4940-B939-F9424C31AEF7}" type="datetimeFigureOut">
              <a:rPr lang="pt-BR"/>
              <a:pPr>
                <a:defRPr/>
              </a:pPr>
              <a:t>25/09/2020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2FCF2-115C-4426-9FE8-21EAB1A7E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2015B-F2FA-491C-A32E-190E8098D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E2C55-7563-47E4-B09D-CB144BFB1EFE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750587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7DE7D-CAFE-47B5-AF7D-2C3322DB8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A8333-6178-4C4F-9D7E-1A363B746E6D}" type="datetimeFigureOut">
              <a:rPr lang="pt-BR"/>
              <a:pPr>
                <a:defRPr/>
              </a:pPr>
              <a:t>25/09/2020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65A89-0435-4270-8932-DBF867CF3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2C267-635B-4C1D-A6C6-BAD951F8B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0EBE3-E1FA-4D99-9458-99E1876AB11E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152536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62A73B4-EF41-4FB9-817B-402893281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49EF4-FE13-458E-9F50-34D583815BEB}" type="datetimeFigureOut">
              <a:rPr lang="pt-BR"/>
              <a:pPr>
                <a:defRPr/>
              </a:pPr>
              <a:t>25/09/2020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1F2417D-8CAF-41FC-B6C9-E3CCB84C5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5481BE5-B9B6-435D-85D9-177453C6A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38ABD-74A2-41C6-A91C-4F4DBD4EEEA9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71993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AE5406B-4329-458E-9367-668188762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509FF-8A52-4DA1-8C34-C78EA4645AB2}" type="datetimeFigureOut">
              <a:rPr lang="pt-BR"/>
              <a:pPr>
                <a:defRPr/>
              </a:pPr>
              <a:t>25/09/2020</a:t>
            </a:fld>
            <a:endParaRPr lang="pt-B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B0E6C4E-0A43-4664-8E51-2810E192B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60945E2-7593-4249-8DA1-EEA344098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F83EA-2651-45FF-BD02-7C7E842F2DEB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155771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AD37FD5-254B-4949-9E4F-E753F5A60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6525D-E66C-4550-AEF4-D8B781F4AB95}" type="datetimeFigureOut">
              <a:rPr lang="pt-BR"/>
              <a:pPr>
                <a:defRPr/>
              </a:pPr>
              <a:t>25/09/2020</a:t>
            </a:fld>
            <a:endParaRPr lang="pt-BR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EB5DE10-0F62-443D-B4DE-6EE108762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AE68F37-1C3D-465E-9460-A2DA52839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5696-2F2E-40BF-906B-9104D557CBA3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246721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C186D48-CC89-4EF5-B3D5-DF3D99D37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3090F-9C9A-4F13-AD5E-2D946C75F092}" type="datetimeFigureOut">
              <a:rPr lang="pt-BR"/>
              <a:pPr>
                <a:defRPr/>
              </a:pPr>
              <a:t>25/09/2020</a:t>
            </a:fld>
            <a:endParaRPr lang="pt-BR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946477A-F386-4D09-809B-63C46A03D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2540731-8673-4F54-9C90-930026E5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B6042-5A8C-48BD-8FFF-E60445235C2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072809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0D5A435-FAC6-4DA2-AD51-C83BB8804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8FFB0-B84F-4BBA-AC81-2AB1CA97C2F0}" type="datetimeFigureOut">
              <a:rPr lang="pt-BR"/>
              <a:pPr>
                <a:defRPr/>
              </a:pPr>
              <a:t>25/09/2020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52F95DC-8025-44A5-BE55-523582A5E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875DCD1-5390-4160-9E71-67DD037E5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BDDE6-3485-4FF6-BBB1-8ADCDE444337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586605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/>
              <a:t>Clique no ícone para adicionar uma imagem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00887DD-BBF5-49E1-A669-23DC430C5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10F7D-BBB2-432E-BF6A-22C4284030B0}" type="datetimeFigureOut">
              <a:rPr lang="pt-BR"/>
              <a:pPr>
                <a:defRPr/>
              </a:pPr>
              <a:t>25/09/2020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D7F6EED-BDD2-47E7-8F05-71C81A485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A094559-A10C-41C1-9A71-1C566FAC6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E1727-9A77-4514-A368-5070FCE50DF7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694548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7D9EA29-E935-4A9F-BF5B-80107676091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  <a:endParaRPr lang="en-US" altLang="pt-BR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2797718-A606-489B-894F-59CDCD36AC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  <a:endParaRPr lang="en-US" alt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8C7BC1-B060-4BED-947D-925E66BD7D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F739512-472D-46E6-9486-596195CD2F21}" type="datetimeFigureOut">
              <a:rPr lang="pt-BR"/>
              <a:pPr>
                <a:defRPr/>
              </a:pPr>
              <a:t>25/09/2020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B124D-A34C-4081-A3D7-6CD1E2888A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C7F682-E71F-4912-8854-5D7994F62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66EFEBE-A4A1-410D-8405-E3A2536B2EF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356" r:id="rId1"/>
    <p:sldLayoutId id="2147487357" r:id="rId2"/>
    <p:sldLayoutId id="2147487358" r:id="rId3"/>
    <p:sldLayoutId id="2147487359" r:id="rId4"/>
    <p:sldLayoutId id="2147487360" r:id="rId5"/>
    <p:sldLayoutId id="2147487361" r:id="rId6"/>
    <p:sldLayoutId id="2147487362" r:id="rId7"/>
    <p:sldLayoutId id="2147487363" r:id="rId8"/>
    <p:sldLayoutId id="2147487364" r:id="rId9"/>
    <p:sldLayoutId id="2147487365" r:id="rId10"/>
    <p:sldLayoutId id="214748736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1.png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1.png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>
            <a:extLst>
              <a:ext uri="{FF2B5EF4-FFF2-40B4-BE49-F238E27FC236}">
                <a16:creationId xmlns:a16="http://schemas.microsoft.com/office/drawing/2014/main" id="{089046D9-2E34-4C8C-87B7-82E4BF914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0487"/>
            <a:ext cx="10515600" cy="1322751"/>
          </a:xfrm>
        </p:spPr>
        <p:txBody>
          <a:bodyPr/>
          <a:lstStyle/>
          <a:p>
            <a:pPr algn="ctr" eaLnBrk="1" hangingPunct="1">
              <a:defRPr/>
            </a:pPr>
            <a:br>
              <a:rPr lang="pt-BR" altLang="pt-BR" sz="54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pt-BR" altLang="pt-BR" sz="5400" dirty="0">
                <a:solidFill>
                  <a:srgbClr val="002060"/>
                </a:solidFill>
                <a:latin typeface="Arial Black" panose="020B0A04020102020204" pitchFamily="34" charset="0"/>
              </a:rPr>
              <a:t>CURSO DE AGRONOMIA</a:t>
            </a:r>
            <a:br>
              <a:rPr lang="pt-BR" altLang="pt-BR" sz="54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br>
              <a:rPr lang="pt-BR" altLang="pt-BR" sz="54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br>
              <a:rPr lang="pt-BR" altLang="pt-BR" sz="54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pt-BR" altLang="pt-BR" sz="5400" dirty="0">
                <a:latin typeface="Arial" panose="020B0604020202020204" pitchFamily="34" charset="0"/>
                <a:cs typeface="Arial" panose="020B0604020202020204" pitchFamily="34" charset="0"/>
              </a:rPr>
              <a:t>Prof. Sergio Duarte</a:t>
            </a:r>
          </a:p>
        </p:txBody>
      </p:sp>
      <p:sp>
        <p:nvSpPr>
          <p:cNvPr id="5123" name="Espaço Reservado para Conteúdo 2">
            <a:extLst>
              <a:ext uri="{FF2B5EF4-FFF2-40B4-BE49-F238E27FC236}">
                <a16:creationId xmlns:a16="http://schemas.microsoft.com/office/drawing/2014/main" id="{E4550A54-1B5F-4F4C-920D-370E33811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825625"/>
            <a:ext cx="12039600" cy="4351338"/>
          </a:xfrm>
        </p:spPr>
        <p:txBody>
          <a:bodyPr/>
          <a:lstStyle/>
          <a:p>
            <a:pPr marL="0" indent="0" algn="ctr" eaLnBrk="1" hangingPunct="1">
              <a:buFont typeface="Wingdings 2" panose="05020102010507070707" pitchFamily="18" charset="2"/>
              <a:buNone/>
            </a:pPr>
            <a:endParaRPr lang="pt-BR" alt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 2" panose="05020102010507070707" pitchFamily="18" charset="2"/>
              <a:buNone/>
            </a:pPr>
            <a:endParaRPr lang="pt-BR" altLang="pt-BR" sz="4000" dirty="0"/>
          </a:p>
          <a:p>
            <a:pPr marL="0" indent="0" algn="ctr" eaLnBrk="1" hangingPunct="1">
              <a:buFont typeface="Wingdings 2" panose="05020102010507070707" pitchFamily="18" charset="2"/>
              <a:buNone/>
            </a:pPr>
            <a:endParaRPr lang="pt-BR" altLang="pt-BR" sz="4400" b="1" dirty="0">
              <a:solidFill>
                <a:srgbClr val="FFFF00"/>
              </a:solidFill>
            </a:endParaRPr>
          </a:p>
          <a:p>
            <a:pPr marL="0" indent="0" algn="ctr" eaLnBrk="1" hangingPunct="1">
              <a:buFont typeface="Wingdings 2" panose="05020102010507070707" pitchFamily="18" charset="2"/>
              <a:buNone/>
            </a:pPr>
            <a:endParaRPr lang="pt-BR" altLang="pt-BR" sz="4400" b="1" dirty="0">
              <a:solidFill>
                <a:srgbClr val="FFFF00"/>
              </a:solidFill>
            </a:endParaRP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4D56CF1C-18CA-4382-8AA3-72F30909BF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59"/>
    </mc:Choice>
    <mc:Fallback>
      <p:transition spd="slow" advTm="8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9547"/>
          </a:xfrm>
        </p:spPr>
        <p:txBody>
          <a:bodyPr/>
          <a:lstStyle/>
          <a:p>
            <a:r>
              <a:rPr lang="pt-BR" sz="3600" b="1" dirty="0"/>
              <a:t>b)</a:t>
            </a:r>
            <a:r>
              <a:rPr lang="pt-BR" sz="3600" dirty="0"/>
              <a:t>Procurando o diâmetro imediatamente superior a 58 mm: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9548"/>
            <a:ext cx="4185119" cy="6168452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34911" y="3237875"/>
            <a:ext cx="2533338" cy="19487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4557010" y="794479"/>
            <a:ext cx="6790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Resposta: o diâmetro comercial = 62 mm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≈ 2 e meia polegadas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322" y="1447660"/>
            <a:ext cx="5604921" cy="5032588"/>
          </a:xfrm>
          <a:prstGeom prst="rect">
            <a:avLst/>
          </a:prstGeom>
        </p:spPr>
      </p:pic>
      <p:pic>
        <p:nvPicPr>
          <p:cNvPr id="7" name="Áudio 6">
            <a:hlinkClick r:id="" action="ppaction://media"/>
            <a:extLst>
              <a:ext uri="{FF2B5EF4-FFF2-40B4-BE49-F238E27FC236}">
                <a16:creationId xmlns:a16="http://schemas.microsoft.com/office/drawing/2014/main" id="{7D7B3A77-F042-4E1B-BBC2-183ABC018B7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1655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654"/>
    </mc:Choice>
    <mc:Fallback>
      <p:transition spd="slow" advTm="111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5" grpId="0"/>
    </p:bldLst>
  </p:timing>
  <p:extLst>
    <p:ext uri="{3A86A75C-4F4B-4683-9AE1-C65F6400EC91}">
      <p14:laserTraceLst xmlns:p14="http://schemas.microsoft.com/office/powerpoint/2010/main">
        <p14:tracePtLst>
          <p14:tracePt t="2585" x="8709025" y="5554663"/>
          <p14:tracePt t="2592" x="8709025" y="5546725"/>
          <p14:tracePt t="2599" x="8694738" y="5532438"/>
          <p14:tracePt t="2609" x="8694738" y="5524500"/>
          <p14:tracePt t="2625" x="8678863" y="5494338"/>
          <p14:tracePt t="2642" x="8670925" y="5470525"/>
          <p14:tracePt t="2658" x="8656638" y="5440363"/>
          <p14:tracePt t="2675" x="8640763" y="5410200"/>
          <p14:tracePt t="2692" x="8632825" y="5387975"/>
          <p14:tracePt t="2709" x="8602663" y="5356225"/>
          <p14:tracePt t="2726" x="8594725" y="5349875"/>
          <p14:tracePt t="2744" x="8588375" y="5341938"/>
          <p14:tracePt t="2792" x="8556625" y="5241925"/>
          <p14:tracePt t="2808" x="8504238" y="5165725"/>
          <p14:tracePt t="2825" x="8466138" y="5113338"/>
          <p14:tracePt t="2842" x="8442325" y="5089525"/>
          <p14:tracePt t="2858" x="8435975" y="5051425"/>
          <p14:tracePt t="2875" x="8435975" y="5013325"/>
          <p14:tracePt t="2892" x="8435975" y="4975225"/>
          <p14:tracePt t="2908" x="8435975" y="4930775"/>
          <p14:tracePt t="2909" x="8435975" y="4899025"/>
          <p14:tracePt t="2925" x="8435975" y="4860925"/>
          <p14:tracePt t="2926" x="8428038" y="4808538"/>
          <p14:tracePt t="2942" x="8404225" y="4708525"/>
          <p14:tracePt t="2958" x="8374063" y="4602163"/>
          <p14:tracePt t="2975" x="8343900" y="4511675"/>
          <p14:tracePt t="2992" x="8321675" y="4435475"/>
          <p14:tracePt t="3008" x="8297863" y="4343400"/>
          <p14:tracePt t="3025" x="8267700" y="4251325"/>
          <p14:tracePt t="3042" x="8245475" y="4168775"/>
          <p14:tracePt t="3058" x="8221663" y="4098925"/>
          <p14:tracePt t="3075" x="8207375" y="4068763"/>
          <p14:tracePt t="3092" x="8207375" y="4060825"/>
          <p14:tracePt t="3094" x="8207375" y="4038600"/>
          <p14:tracePt t="3131" x="8191500" y="3924300"/>
          <p14:tracePt t="3135" x="8183563" y="3878263"/>
          <p14:tracePt t="3142" x="8175625" y="3863975"/>
          <p14:tracePt t="3158" x="8161338" y="3794125"/>
          <p14:tracePt t="3175" x="8137525" y="3733800"/>
          <p14:tracePt t="3192" x="8115300" y="3679825"/>
          <p14:tracePt t="3208" x="8085138" y="3635375"/>
          <p14:tracePt t="3225" x="8061325" y="3597275"/>
          <p14:tracePt t="3242" x="8061325" y="3543300"/>
          <p14:tracePt t="3258" x="8061325" y="3489325"/>
          <p14:tracePt t="3275" x="8061325" y="3421063"/>
          <p14:tracePt t="3292" x="8061325" y="3360738"/>
          <p14:tracePt t="3309" x="8061325" y="3284538"/>
          <p14:tracePt t="3310" x="8061325" y="3246438"/>
          <p14:tracePt t="3325" x="8069263" y="3192463"/>
          <p14:tracePt t="3342" x="8069263" y="3101975"/>
          <p14:tracePt t="3358" x="8085138" y="3048000"/>
          <p14:tracePt t="3375" x="8115300" y="2949575"/>
          <p14:tracePt t="3392" x="8161338" y="2803525"/>
          <p14:tracePt t="3408" x="8221663" y="2667000"/>
          <p14:tracePt t="3425" x="8267700" y="2514600"/>
          <p14:tracePt t="3442" x="8328025" y="2392363"/>
          <p14:tracePt t="3458" x="8359775" y="2278063"/>
          <p14:tracePt t="3475" x="8389938" y="2201863"/>
          <p14:tracePt t="3492" x="8412163" y="2171700"/>
          <p14:tracePt t="3508" x="8435975" y="2125663"/>
          <p14:tracePt t="3526" x="8458200" y="2057400"/>
          <p14:tracePt t="3542" x="8496300" y="1981200"/>
          <p14:tracePt t="3559" x="8526463" y="1882775"/>
          <p14:tracePt t="3575" x="8542338" y="1790700"/>
          <p14:tracePt t="3592" x="8580438" y="1730375"/>
          <p14:tracePt t="3609" x="8594725" y="1692275"/>
          <p14:tracePt t="3625" x="8610600" y="1660525"/>
          <p14:tracePt t="3642" x="8632825" y="1616075"/>
          <p14:tracePt t="3659" x="8664575" y="1577975"/>
          <p14:tracePt t="3675" x="8678863" y="1539875"/>
          <p14:tracePt t="3692" x="8709025" y="1485900"/>
          <p14:tracePt t="3694" x="8740775" y="1463675"/>
          <p14:tracePt t="3709" x="8747125" y="1447800"/>
          <p14:tracePt t="3726" x="8809038" y="1355725"/>
          <p14:tracePt t="3742" x="8885238" y="1311275"/>
          <p14:tracePt t="3759" x="8923338" y="1279525"/>
          <p14:tracePt t="3775" x="8945563" y="1257300"/>
          <p14:tracePt t="3799" x="8953500" y="1257300"/>
          <p14:tracePt t="3809" x="8953500" y="1249363"/>
          <p14:tracePt t="3825" x="8999538" y="1235075"/>
          <p14:tracePt t="3842" x="9059863" y="1203325"/>
          <p14:tracePt t="3859" x="9144000" y="1158875"/>
          <p14:tracePt t="3875" x="9220200" y="1082675"/>
          <p14:tracePt t="3892" x="9266238" y="1028700"/>
          <p14:tracePt t="3909" x="9312275" y="974725"/>
          <p14:tracePt t="3911" x="9318625" y="968375"/>
          <p14:tracePt t="3925" x="9334500" y="944563"/>
          <p14:tracePt t="3975" x="9334500" y="952500"/>
          <p14:tracePt t="4071" x="9342438" y="952500"/>
          <p14:tracePt t="4079" x="9350375" y="952500"/>
          <p14:tracePt t="4135" x="9356725" y="952500"/>
          <p14:tracePt t="4151" x="9364663" y="952500"/>
          <p14:tracePt t="4159" x="9388475" y="944563"/>
          <p14:tracePt t="4167" x="9402763" y="930275"/>
          <p14:tracePt t="4175" x="9418638" y="922338"/>
          <p14:tracePt t="4192" x="9448800" y="914400"/>
          <p14:tracePt t="4209" x="9448800" y="906463"/>
          <p14:tracePt t="4225" x="9456738" y="906463"/>
          <p14:tracePt t="4278" x="9471025" y="906463"/>
          <p14:tracePt t="4286" x="9509125" y="906463"/>
          <p14:tracePt t="4295" x="9563100" y="898525"/>
          <p14:tracePt t="4309" x="9593263" y="884238"/>
          <p14:tracePt t="4326" x="9661525" y="868363"/>
          <p14:tracePt t="4342" x="9677400" y="860425"/>
          <p14:tracePt t="4359" x="9685338" y="860425"/>
          <p14:tracePt t="4407" x="9693275" y="860425"/>
          <p14:tracePt t="4422" x="9699625" y="860425"/>
          <p14:tracePt t="4439" x="9715500" y="854075"/>
          <p14:tracePt t="4559" x="9723438" y="854075"/>
          <p14:tracePt t="4838" x="9737725" y="846138"/>
          <p14:tracePt t="4847" x="9737725" y="838200"/>
          <p14:tracePt t="4863" x="9745663" y="838200"/>
          <p14:tracePt t="4876" x="9753600" y="830263"/>
          <p14:tracePt t="4892" x="9761538" y="815975"/>
          <p14:tracePt t="5014" x="9769475" y="815975"/>
          <p14:tracePt t="5031" x="9775825" y="808038"/>
          <p14:tracePt t="5406" x="9783763" y="808038"/>
          <p14:tracePt t="5439" x="9791700" y="800100"/>
          <p14:tracePt t="5527" x="9799638" y="792163"/>
          <p14:tracePt t="5543" x="9813925" y="792163"/>
          <p14:tracePt t="5575" x="9821863" y="784225"/>
          <p14:tracePt t="5606" x="9829800" y="784225"/>
          <p14:tracePt t="5735" x="9837738" y="784225"/>
          <p14:tracePt t="5774" x="9837738" y="777875"/>
          <p14:tracePt t="5943" x="9845675" y="777875"/>
          <p14:tracePt t="7191" x="9845675" y="784225"/>
          <p14:tracePt t="10399" x="9837738" y="792163"/>
          <p14:tracePt t="10423" x="9837738" y="800100"/>
          <p14:tracePt t="10431" x="9829800" y="808038"/>
          <p14:tracePt t="10447" x="9829800" y="815975"/>
          <p14:tracePt t="10511" x="9829800" y="822325"/>
          <p14:tracePt t="10519" x="9829800" y="830263"/>
          <p14:tracePt t="10519" x="0" y="0"/>
        </p14:tracePtLst>
        <p14:tracePtLst>
          <p14:tracePt t="13431" x="8366125" y="1235075"/>
          <p14:tracePt t="13438" x="8313738" y="1249363"/>
          <p14:tracePt t="13446" x="8275638" y="1257300"/>
          <p14:tracePt t="13462" x="8153400" y="1287463"/>
          <p14:tracePt t="13479" x="8008938" y="1311275"/>
          <p14:tracePt t="13495" x="7886700" y="1333500"/>
          <p14:tracePt t="13512" x="7726363" y="1379538"/>
          <p14:tracePt t="13528" x="7604125" y="1439863"/>
          <p14:tracePt t="13546" x="7445375" y="1562100"/>
          <p14:tracePt t="13562" x="7239000" y="1668463"/>
          <p14:tracePt t="13579" x="7086600" y="1744663"/>
          <p14:tracePt t="13595" x="6942138" y="1806575"/>
          <p14:tracePt t="13612" x="6727825" y="1897063"/>
          <p14:tracePt t="13629" x="6340475" y="2003425"/>
          <p14:tracePt t="13646" x="5707063" y="2286000"/>
          <p14:tracePt t="13662" x="5227638" y="2536825"/>
          <p14:tracePt t="13679" x="4808538" y="2765425"/>
          <p14:tracePt t="13695" x="4487863" y="2925763"/>
          <p14:tracePt t="13712" x="4313238" y="3001963"/>
          <p14:tracePt t="13729" x="4168775" y="3055938"/>
          <p14:tracePt t="13745" x="4054475" y="3101975"/>
          <p14:tracePt t="13762" x="3984625" y="3116263"/>
          <p14:tracePt t="13779" x="3870325" y="3162300"/>
          <p14:tracePt t="13795" x="3749675" y="3254375"/>
          <p14:tracePt t="13812" x="3611563" y="3344863"/>
          <p14:tracePt t="13829" x="3513138" y="3398838"/>
          <p14:tracePt t="13830" x="3436938" y="3429000"/>
          <p14:tracePt t="13845" x="3284538" y="3482975"/>
          <p14:tracePt t="13862" x="3094038" y="3527425"/>
          <p14:tracePt t="13879" x="2941638" y="3565525"/>
          <p14:tracePt t="13895" x="2781300" y="3611563"/>
          <p14:tracePt t="13912" x="2667000" y="3649663"/>
          <p14:tracePt t="13929" x="2536825" y="3665538"/>
          <p14:tracePt t="13945" x="2384425" y="3687763"/>
          <p14:tracePt t="13962" x="2187575" y="3687763"/>
          <p14:tracePt t="13979" x="1874838" y="3687763"/>
          <p14:tracePt t="13996" x="1584325" y="3657600"/>
          <p14:tracePt t="14012" x="1401763" y="3649663"/>
          <p14:tracePt t="14029" x="1189038" y="3649663"/>
          <p14:tracePt t="14046" x="1096963" y="3657600"/>
          <p14:tracePt t="14062" x="1050925" y="3679825"/>
          <p14:tracePt t="14079" x="1012825" y="3687763"/>
          <p14:tracePt t="14096" x="998538" y="3687763"/>
          <p14:tracePt t="14127" x="990600" y="3687763"/>
          <p14:tracePt t="14135" x="982663" y="3657600"/>
          <p14:tracePt t="14146" x="968375" y="3611563"/>
          <p14:tracePt t="14162" x="914400" y="3489325"/>
          <p14:tracePt t="14179" x="838200" y="3398838"/>
          <p14:tracePt t="14196" x="784225" y="3344863"/>
          <p14:tracePt t="14212" x="777875" y="3336925"/>
          <p14:tracePt t="14229" x="777875" y="3330575"/>
          <p14:tracePt t="14230" x="762000" y="3322638"/>
          <p14:tracePt t="14247" x="762000" y="3314700"/>
          <p14:tracePt t="14262" x="762000" y="3306763"/>
          <p14:tracePt t="14279" x="762000" y="3298825"/>
          <p14:tracePt t="14296" x="762000" y="3292475"/>
          <p14:tracePt t="14312" x="762000" y="3284538"/>
          <p14:tracePt t="14329" x="762000" y="3268663"/>
          <p14:tracePt t="14346" x="746125" y="3238500"/>
          <p14:tracePt t="14362" x="739775" y="3222625"/>
          <p14:tracePt t="14399" x="739775" y="3216275"/>
          <p14:tracePt t="14551" x="731838" y="3216275"/>
          <p14:tracePt t="14614" x="723900" y="3216275"/>
          <p14:tracePt t="14695" x="715963" y="3216275"/>
          <p14:tracePt t="14710" x="701675" y="3216275"/>
          <p14:tracePt t="14719" x="685800" y="3216275"/>
          <p14:tracePt t="14729" x="663575" y="3216275"/>
          <p14:tracePt t="14746" x="647700" y="3216275"/>
          <p14:tracePt t="14879" x="631825" y="3216275"/>
          <p14:tracePt t="14887" x="631825" y="3222625"/>
          <p14:tracePt t="15359" x="639763" y="3222625"/>
          <p14:tracePt t="15422" x="639763" y="3230563"/>
          <p14:tracePt t="15439" x="647700" y="3238500"/>
          <p14:tracePt t="15455" x="655638" y="3238500"/>
          <p14:tracePt t="15463" x="663575" y="3238500"/>
          <p14:tracePt t="15479" x="669925" y="3246438"/>
          <p14:tracePt t="15487" x="677863" y="3254375"/>
          <p14:tracePt t="15496" x="685800" y="3260725"/>
          <p14:tracePt t="15513" x="693738" y="3268663"/>
          <p14:tracePt t="15534" x="701675" y="3276600"/>
          <p14:tracePt t="15567" x="715963" y="3292475"/>
          <p14:tracePt t="15583" x="723900" y="3298825"/>
          <p14:tracePt t="15606" x="731838" y="3306763"/>
          <p14:tracePt t="15623" x="746125" y="3314700"/>
          <p14:tracePt t="15670" x="746125" y="3322638"/>
          <p14:tracePt t="15695" x="746125" y="3330575"/>
          <p14:tracePt t="15767" x="746125" y="3336925"/>
          <p14:tracePt t="15783" x="746125" y="3344863"/>
          <p14:tracePt t="15822" x="746125" y="3352800"/>
          <p14:tracePt t="15887" x="746125" y="3360738"/>
          <p14:tracePt t="15918" x="746125" y="3368675"/>
          <p14:tracePt t="15982" x="746125" y="3375025"/>
          <p14:tracePt t="16031" x="746125" y="3382963"/>
          <p14:tracePt t="16095" x="746125" y="3390900"/>
          <p14:tracePt t="16447" x="731838" y="3390900"/>
          <p14:tracePt t="16775" x="723900" y="3390900"/>
          <p14:tracePt t="17294" x="723900" y="3398838"/>
          <p14:tracePt t="17303" x="731838" y="3406775"/>
          <p14:tracePt t="17313" x="739775" y="3413125"/>
          <p14:tracePt t="17330" x="769938" y="3429000"/>
          <p14:tracePt t="17347" x="808038" y="3451225"/>
          <p14:tracePt t="17363" x="838200" y="3467100"/>
          <p14:tracePt t="17380" x="854075" y="3467100"/>
          <p14:tracePt t="17381" x="0" y="0"/>
        </p14:tracePtLst>
        <p14:tracePtLst>
          <p14:tracePt t="21768" x="4556125" y="2193925"/>
          <p14:tracePt t="21775" x="4587875" y="2141538"/>
          <p14:tracePt t="21783" x="4602163" y="2095500"/>
          <p14:tracePt t="21798" x="4632325" y="2027238"/>
          <p14:tracePt t="21815" x="4664075" y="1965325"/>
          <p14:tracePt t="21832" x="4678363" y="1943100"/>
          <p14:tracePt t="21848" x="4694238" y="1912938"/>
          <p14:tracePt t="21865" x="4754563" y="1851025"/>
          <p14:tracePt t="21882" x="4822825" y="1768475"/>
          <p14:tracePt t="21898" x="4846638" y="1692275"/>
          <p14:tracePt t="21915" x="4860925" y="1622425"/>
          <p14:tracePt t="21932" x="4860925" y="1577975"/>
          <p14:tracePt t="21948" x="4860925" y="1562100"/>
          <p14:tracePt t="22270" x="4868863" y="1554163"/>
          <p14:tracePt t="22518" x="4876800" y="1562100"/>
          <p14:tracePt t="22638" x="0" y="0"/>
        </p14:tracePtLst>
        <p14:tracePtLst>
          <p14:tracePt t="25832" x="5173663" y="1363663"/>
          <p14:tracePt t="25855" x="5203825" y="1363663"/>
          <p14:tracePt t="25863" x="5241925" y="1349375"/>
          <p14:tracePt t="25871" x="5280025" y="1333500"/>
          <p14:tracePt t="25883" x="5326063" y="1317625"/>
          <p14:tracePt t="25900" x="5394325" y="1303338"/>
          <p14:tracePt t="25916" x="5426075" y="1303338"/>
          <p14:tracePt t="25934" x="5456238" y="1303338"/>
          <p14:tracePt t="25950" x="5464175" y="1303338"/>
          <p14:tracePt t="25966" x="5486400" y="1303338"/>
          <p14:tracePt t="25983" x="5562600" y="1295400"/>
          <p14:tracePt t="26000" x="5661025" y="1257300"/>
          <p14:tracePt t="26016" x="5783263" y="1227138"/>
          <p14:tracePt t="26033" x="5889625" y="1203325"/>
          <p14:tracePt t="26050" x="5981700" y="1173163"/>
          <p14:tracePt t="26066" x="6035675" y="1165225"/>
          <p14:tracePt t="26083" x="6088063" y="1165225"/>
          <p14:tracePt t="26100" x="6164263" y="1203325"/>
          <p14:tracePt t="26103" x="6240463" y="1227138"/>
          <p14:tracePt t="26117" x="6332538" y="1257300"/>
          <p14:tracePt t="26133" x="6607175" y="1363663"/>
          <p14:tracePt t="26150" x="6705600" y="1401763"/>
          <p14:tracePt t="26167" x="6759575" y="1401763"/>
          <p14:tracePt t="26183" x="6797675" y="1401763"/>
          <p14:tracePt t="26200" x="6827838" y="1401763"/>
          <p14:tracePt t="26216" x="6842125" y="1409700"/>
          <p14:tracePt t="26234" x="6858000" y="1417638"/>
          <p14:tracePt t="26250" x="6888163" y="1425575"/>
          <p14:tracePt t="26267" x="6911975" y="1431925"/>
          <p14:tracePt t="26283" x="6942138" y="1431925"/>
          <p14:tracePt t="26300" x="6956425" y="1431925"/>
          <p14:tracePt t="26317" x="6972300" y="1431925"/>
          <p14:tracePt t="26319" x="6988175" y="1431925"/>
          <p14:tracePt t="26333" x="7018338" y="1425575"/>
          <p14:tracePt t="26350" x="7032625" y="1425575"/>
          <p14:tracePt t="26367" x="7056438" y="1409700"/>
          <p14:tracePt t="26383" x="7086600" y="1393825"/>
          <p14:tracePt t="26400" x="7116763" y="1379538"/>
          <p14:tracePt t="26417" x="7146925" y="1363663"/>
          <p14:tracePt t="26433" x="7162800" y="1349375"/>
          <p14:tracePt t="26467" x="7170738" y="1349375"/>
          <p14:tracePt t="26483" x="7178675" y="1349375"/>
          <p14:tracePt t="26500" x="7185025" y="1349375"/>
          <p14:tracePt t="26517" x="7200900" y="1341438"/>
          <p14:tracePt t="26534" x="7208838" y="1317625"/>
          <p14:tracePt t="26559" x="7208838" y="1311275"/>
          <p14:tracePt t="26614" x="7208838" y="1303338"/>
          <p14:tracePt t="26623" x="7223125" y="1287463"/>
          <p14:tracePt t="26634" x="7231063" y="1257300"/>
          <p14:tracePt t="26650" x="7254875" y="1158875"/>
          <p14:tracePt t="26667" x="7254875" y="1096963"/>
          <p14:tracePt t="26683" x="7200900" y="1020763"/>
          <p14:tracePt t="26700" x="7086600" y="974725"/>
          <p14:tracePt t="26702" x="7070725" y="968375"/>
          <p14:tracePt t="26717" x="7064375" y="968375"/>
          <p14:tracePt t="27031" x="7064375" y="960438"/>
          <p14:tracePt t="27079" x="7056438" y="968375"/>
          <p14:tracePt t="27103" x="7048500" y="968375"/>
          <p14:tracePt t="27118" x="7056438" y="974725"/>
          <p14:tracePt t="27126" x="7056438" y="982663"/>
          <p14:tracePt t="27135" x="7064375" y="982663"/>
          <p14:tracePt t="27150" x="7146925" y="982663"/>
          <p14:tracePt t="27167" x="7216775" y="974725"/>
          <p14:tracePt t="27184" x="7239000" y="968375"/>
          <p14:tracePt t="27200" x="7285038" y="968375"/>
          <p14:tracePt t="27217" x="7292975" y="968375"/>
          <p14:tracePt t="27234" x="7307263" y="960438"/>
          <p14:tracePt t="27250" x="7337425" y="960438"/>
          <p14:tracePt t="27267" x="7391400" y="974725"/>
          <p14:tracePt t="27284" x="7451725" y="1006475"/>
          <p14:tracePt t="27300" x="7521575" y="1044575"/>
          <p14:tracePt t="27317" x="7612063" y="1082675"/>
          <p14:tracePt t="27318" x="7642225" y="1089025"/>
          <p14:tracePt t="27334" x="7750175" y="1096963"/>
          <p14:tracePt t="27350" x="7818438" y="1096963"/>
          <p14:tracePt t="27367" x="7894638" y="1074738"/>
          <p14:tracePt t="27384" x="7924800" y="1058863"/>
          <p14:tracePt t="27400" x="7932738" y="1058863"/>
          <p14:tracePt t="27417" x="7954963" y="1058863"/>
          <p14:tracePt t="27434" x="7978775" y="1058863"/>
          <p14:tracePt t="27450" x="7993063" y="1082675"/>
          <p14:tracePt t="27468" x="8008938" y="1112838"/>
          <p14:tracePt t="27484" x="8016875" y="1127125"/>
          <p14:tracePt t="27500" x="8031163" y="1127125"/>
          <p14:tracePt t="27517" x="8054975" y="1127125"/>
          <p14:tracePt t="27518" x="8085138" y="1127125"/>
          <p14:tracePt t="27534" x="8161338" y="1135063"/>
          <p14:tracePt t="27550" x="8237538" y="1165225"/>
          <p14:tracePt t="27567" x="8297863" y="1189038"/>
          <p14:tracePt t="27584" x="8321675" y="1203325"/>
          <p14:tracePt t="27600" x="8343900" y="1219200"/>
          <p14:tracePt t="27639" x="8351838" y="1219200"/>
          <p14:tracePt t="27663" x="8359775" y="1219200"/>
          <p14:tracePt t="27726" x="8366125" y="1219200"/>
          <p14:tracePt t="27854" x="8374063" y="1219200"/>
          <p14:tracePt t="28127" x="8382000" y="1219200"/>
          <p14:tracePt t="28182" x="8389938" y="1219200"/>
          <p14:tracePt t="28230" x="8397875" y="1211263"/>
          <p14:tracePt t="28246" x="8397875" y="1203325"/>
          <p14:tracePt t="28263" x="8404225" y="1203325"/>
          <p14:tracePt t="28430" x="8412163" y="1203325"/>
          <p14:tracePt t="28542" x="8412163" y="1211263"/>
          <p14:tracePt t="28551" x="8404225" y="1235075"/>
          <p14:tracePt t="28558" x="8397875" y="1241425"/>
          <p14:tracePt t="28567" x="8382000" y="1265238"/>
          <p14:tracePt t="28584" x="8335963" y="1317625"/>
          <p14:tracePt t="28601" x="8313738" y="1341438"/>
          <p14:tracePt t="28617" x="8267700" y="1387475"/>
          <p14:tracePt t="28634" x="8207375" y="1409700"/>
          <p14:tracePt t="28651" x="8077200" y="1409700"/>
          <p14:tracePt t="28668" x="7870825" y="1401763"/>
          <p14:tracePt t="28670" x="7794625" y="1401763"/>
          <p14:tracePt t="28684" x="7718425" y="1417638"/>
          <p14:tracePt t="28701" x="7620000" y="1493838"/>
          <p14:tracePt t="28718" x="7391400" y="1616075"/>
          <p14:tracePt t="28734" x="7216775" y="1692275"/>
          <p14:tracePt t="28751" x="6950075" y="1760538"/>
          <p14:tracePt t="28768" x="6575425" y="1866900"/>
          <p14:tracePt t="28784" x="6142038" y="1989138"/>
          <p14:tracePt t="28801" x="5783263" y="2117725"/>
          <p14:tracePt t="28817" x="5554663" y="2255838"/>
          <p14:tracePt t="28834" x="5349875" y="2400300"/>
          <p14:tracePt t="28851" x="5181600" y="2530475"/>
          <p14:tracePt t="28867" x="5045075" y="2636838"/>
          <p14:tracePt t="28884" x="4868863" y="2743200"/>
          <p14:tracePt t="28886" x="4792663" y="2781300"/>
          <p14:tracePt t="28901" x="4702175" y="2819400"/>
          <p14:tracePt t="28917" x="4411663" y="2979738"/>
          <p14:tracePt t="28934" x="4275138" y="3101975"/>
          <p14:tracePt t="28951" x="4160838" y="3208338"/>
          <p14:tracePt t="28968" x="4038600" y="3298825"/>
          <p14:tracePt t="28984" x="3946525" y="3344863"/>
          <p14:tracePt t="29001" x="3878263" y="3368675"/>
          <p14:tracePt t="29018" x="3817938" y="3382963"/>
          <p14:tracePt t="29034" x="3802063" y="3390900"/>
          <p14:tracePt t="29051" x="3779838" y="3406775"/>
          <p14:tracePt t="29068" x="3756025" y="3413125"/>
          <p14:tracePt t="29070" x="3717925" y="3413125"/>
          <p14:tracePt t="29084" x="3657600" y="3413125"/>
          <p14:tracePt t="29101" x="3421063" y="3436938"/>
          <p14:tracePt t="29102" x="3314700" y="3451225"/>
          <p14:tracePt t="29118" x="3146425" y="3489325"/>
          <p14:tracePt t="29134" x="3048000" y="3505200"/>
          <p14:tracePt t="29151" x="2994025" y="3513138"/>
          <p14:tracePt t="29168" x="2987675" y="3513138"/>
          <p14:tracePt t="29184" x="2979738" y="3513138"/>
          <p14:tracePt t="29231" x="2987675" y="3513138"/>
          <p14:tracePt t="29254" x="2987675" y="3497263"/>
          <p14:tracePt t="29263" x="2963863" y="3489325"/>
          <p14:tracePt t="29270" x="2925763" y="3489325"/>
          <p14:tracePt t="29285" x="2895600" y="3482975"/>
          <p14:tracePt t="29301" x="2759075" y="3482975"/>
          <p14:tracePt t="29318" x="2659063" y="3475038"/>
          <p14:tracePt t="29334" x="2544763" y="3459163"/>
          <p14:tracePt t="29351" x="2498725" y="3459163"/>
          <p14:tracePt t="29368" x="2492375" y="3459163"/>
          <p14:tracePt t="29384" x="2484438" y="3459163"/>
          <p14:tracePt t="29415" x="2476500" y="3451225"/>
          <p14:tracePt t="29422" x="2460625" y="3444875"/>
          <p14:tracePt t="29434" x="2416175" y="3429000"/>
          <p14:tracePt t="29451" x="2324100" y="3398838"/>
          <p14:tracePt t="29468" x="2278063" y="3398838"/>
          <p14:tracePt t="29484" x="2270125" y="3398838"/>
          <p14:tracePt t="30574" x="2278063" y="3390900"/>
          <p14:tracePt t="30622" x="2278063" y="3382963"/>
          <p14:tracePt t="30631" x="2286000" y="3382963"/>
          <p14:tracePt t="30646" x="2293938" y="3382963"/>
          <p14:tracePt t="30686" x="2301875" y="3382963"/>
          <p14:tracePt t="30702" x="2308225" y="3382963"/>
          <p14:tracePt t="30752" x="2316163" y="3382963"/>
          <p14:tracePt t="30759" x="2324100" y="3375025"/>
          <p14:tracePt t="30768" x="2332038" y="3375025"/>
          <p14:tracePt t="30785" x="2354263" y="3368675"/>
          <p14:tracePt t="30801" x="2370138" y="3368675"/>
          <p14:tracePt t="30818" x="2384425" y="3360738"/>
          <p14:tracePt t="30835" x="2400300" y="3360738"/>
          <p14:tracePt t="30851" x="2422525" y="3360738"/>
          <p14:tracePt t="30854" x="2430463" y="3360738"/>
          <p14:tracePt t="30869" x="2438400" y="3360738"/>
          <p14:tracePt t="30885" x="2460625" y="3368675"/>
          <p14:tracePt t="30887" x="2476500" y="3368675"/>
          <p14:tracePt t="30902" x="2514600" y="3368675"/>
          <p14:tracePt t="30918" x="2582863" y="3375025"/>
          <p14:tracePt t="30935" x="2667000" y="3390900"/>
          <p14:tracePt t="30952" x="2743200" y="3406775"/>
          <p14:tracePt t="30969" x="2827338" y="3429000"/>
          <p14:tracePt t="30985" x="2895600" y="3436938"/>
          <p14:tracePt t="31001" x="2955925" y="3436938"/>
          <p14:tracePt t="31018" x="3040063" y="3436938"/>
          <p14:tracePt t="31035" x="3178175" y="3436938"/>
          <p14:tracePt t="31052" x="3344863" y="3436938"/>
          <p14:tracePt t="31068" x="3535363" y="3436938"/>
          <p14:tracePt t="31071" x="3627438" y="3436938"/>
          <p14:tracePt t="31085" x="3657600" y="3436938"/>
          <p14:tracePt t="31102" x="3673475" y="3451225"/>
          <p14:tracePt t="31119" x="3695700" y="3451225"/>
          <p14:tracePt t="31135" x="3787775" y="3421063"/>
          <p14:tracePt t="31152" x="3894138" y="3368675"/>
          <p14:tracePt t="31168" x="4022725" y="3314700"/>
          <p14:tracePt t="31185" x="4175125" y="3260725"/>
          <p14:tracePt t="31202" x="4305300" y="3238500"/>
          <p14:tracePt t="31219" x="4473575" y="3216275"/>
          <p14:tracePt t="31235" x="4640263" y="3216275"/>
          <p14:tracePt t="31252" x="4800600" y="3208338"/>
          <p14:tracePt t="31268" x="4983163" y="3192463"/>
          <p14:tracePt t="31285" x="5173663" y="3146425"/>
          <p14:tracePt t="31286" x="5311775" y="3124200"/>
          <p14:tracePt t="31302" x="5554663" y="3086100"/>
          <p14:tracePt t="31318" x="5927725" y="3040063"/>
          <p14:tracePt t="31335" x="6302375" y="2979738"/>
          <p14:tracePt t="31352" x="6697663" y="2979738"/>
          <p14:tracePt t="31368" x="7048500" y="2979738"/>
          <p14:tracePt t="31385" x="7391400" y="2963863"/>
          <p14:tracePt t="31402" x="7666038" y="2917825"/>
          <p14:tracePt t="31418" x="7894638" y="2857500"/>
          <p14:tracePt t="31435" x="8153400" y="2781300"/>
          <p14:tracePt t="31452" x="8397875" y="2713038"/>
          <p14:tracePt t="31454" x="8504238" y="2697163"/>
          <p14:tracePt t="31469" x="8594725" y="2667000"/>
          <p14:tracePt t="31470" x="8678863" y="2659063"/>
          <p14:tracePt t="31485" x="8785225" y="2628900"/>
          <p14:tracePt t="31502" x="8831263" y="2613025"/>
          <p14:tracePt t="31518" x="8855075" y="2606675"/>
          <p14:tracePt t="31535" x="8861425" y="2606675"/>
          <p14:tracePt t="31552" x="8877300" y="2606675"/>
          <p14:tracePt t="31568" x="8885238" y="2606675"/>
          <p14:tracePt t="31710" x="0" y="0"/>
        </p14:tracePtLst>
        <p14:tracePtLst>
          <p14:tracePt t="35110" x="9182100" y="2887663"/>
          <p14:tracePt t="35134" x="9174163" y="2887663"/>
          <p14:tracePt t="35150" x="9166225" y="2887663"/>
          <p14:tracePt t="35174" x="9159875" y="2879725"/>
          <p14:tracePt t="35190" x="9151938" y="2873375"/>
          <p14:tracePt t="35198" x="9151938" y="2857500"/>
          <p14:tracePt t="35206" x="9151938" y="2841625"/>
          <p14:tracePt t="35220" x="9151938" y="2835275"/>
          <p14:tracePt t="35236" x="9151938" y="2827338"/>
          <p14:tracePt t="35287" x="9144000" y="2819400"/>
          <p14:tracePt t="35327" x="9144000" y="2803525"/>
          <p14:tracePt t="35334" x="9144000" y="2781300"/>
          <p14:tracePt t="35343" x="9144000" y="2735263"/>
          <p14:tracePt t="35353" x="9144000" y="2697163"/>
          <p14:tracePt t="35370" x="9136063" y="2620963"/>
          <p14:tracePt t="35386" x="9113838" y="2574925"/>
          <p14:tracePt t="35403" x="9105900" y="2568575"/>
          <p14:tracePt t="35423" x="9105900" y="2560638"/>
          <p14:tracePt t="35470" x="9105900" y="2530475"/>
          <p14:tracePt t="35479" x="9113838" y="2498725"/>
          <p14:tracePt t="35486" x="9113838" y="2446338"/>
          <p14:tracePt t="35503" x="9121775" y="2354263"/>
          <p14:tracePt t="35520" x="9121775" y="2263775"/>
          <p14:tracePt t="35536" x="9121775" y="2201863"/>
          <p14:tracePt t="35553" x="9121775" y="2179638"/>
          <p14:tracePt t="35570" x="9121775" y="2171700"/>
          <p14:tracePt t="35607" x="9128125" y="2163763"/>
          <p14:tracePt t="35630" x="9136063" y="2155825"/>
          <p14:tracePt t="35639" x="9136063" y="2141538"/>
          <p14:tracePt t="35654" x="9144000" y="2133600"/>
          <p14:tracePt t="35663" x="9144000" y="2125663"/>
          <p14:tracePt t="35671" x="9144000" y="2117725"/>
          <p14:tracePt t="35703" x="9144000" y="2111375"/>
          <p14:tracePt t="35758" x="9144000" y="2095500"/>
          <p14:tracePt t="35775" x="9144000" y="2087563"/>
          <p14:tracePt t="35783" x="9144000" y="2079625"/>
          <p14:tracePt t="35791" x="9144000" y="2073275"/>
          <p14:tracePt t="35807" x="9144000" y="2065338"/>
          <p14:tracePt t="35822" x="9144000" y="2057400"/>
          <p14:tracePt t="35886" x="9144000" y="2049463"/>
          <p14:tracePt t="35894" x="9144000" y="2041525"/>
          <p14:tracePt t="35919" x="9144000" y="2035175"/>
          <p14:tracePt t="35934" x="9144000" y="2027238"/>
          <p14:tracePt t="35984" x="9136063" y="2027238"/>
          <p14:tracePt t="36006" x="9136063" y="2019300"/>
          <p14:tracePt t="36015" x="9136063" y="2011363"/>
          <p14:tracePt t="36023" x="9136063" y="2003425"/>
          <p14:tracePt t="36038" x="9128125" y="1989138"/>
          <p14:tracePt t="36053" x="9121775" y="1989138"/>
          <p14:tracePt t="36070" x="9121775" y="1981200"/>
          <p14:tracePt t="36158" x="9113838" y="1981200"/>
          <p14:tracePt t="36198" x="9097963" y="1973263"/>
          <p14:tracePt t="36295" x="9097963" y="1958975"/>
          <p14:tracePt t="36311" x="9097963" y="1951038"/>
          <p14:tracePt t="36328" x="9097963" y="1943100"/>
          <p14:tracePt t="36414" x="9097963" y="1935163"/>
          <p14:tracePt t="36423" x="9090025" y="1935163"/>
          <p14:tracePt t="36431" x="9090025" y="1927225"/>
          <p14:tracePt t="36446" x="9083675" y="1927225"/>
          <p14:tracePt t="36454" x="9083675" y="1920875"/>
          <p14:tracePt t="36471" x="9075738" y="1912938"/>
          <p14:tracePt t="36495" x="9067800" y="1905000"/>
          <p14:tracePt t="36550" x="9059863" y="1897063"/>
          <p14:tracePt t="36566" x="9059863" y="1882775"/>
          <p14:tracePt t="36575" x="9059863" y="1866900"/>
          <p14:tracePt t="36587" x="9059863" y="1851025"/>
          <p14:tracePt t="36603" x="9045575" y="1820863"/>
          <p14:tracePt t="36620" x="9037638" y="1782763"/>
          <p14:tracePt t="36623" x="9037638" y="1774825"/>
          <p14:tracePt t="36637" x="9037638" y="1768475"/>
          <p14:tracePt t="36703" x="9037638" y="1760538"/>
          <p14:tracePt t="36742" x="9037638" y="1752600"/>
          <p14:tracePt t="36846" x="9037638" y="1744663"/>
          <p14:tracePt t="36854" x="9029700" y="1744663"/>
          <p14:tracePt t="36863" x="9029700" y="1736725"/>
          <p14:tracePt t="36871" x="9029700" y="1730375"/>
          <p14:tracePt t="36887" x="9021763" y="1706563"/>
          <p14:tracePt t="36904" x="9021763" y="1676400"/>
          <p14:tracePt t="36921" x="9013825" y="1668463"/>
          <p14:tracePt t="36950" x="9013825" y="1660525"/>
          <p14:tracePt t="36966" x="9013825" y="1646238"/>
          <p14:tracePt t="36975" x="9013825" y="1622425"/>
          <p14:tracePt t="36987" x="9013825" y="1592263"/>
          <p14:tracePt t="37004" x="9013825" y="1524000"/>
          <p14:tracePt t="37020" x="9029700" y="1470025"/>
          <p14:tracePt t="37021" x="9029700" y="1447800"/>
          <p14:tracePt t="37037" x="9029700" y="1439863"/>
          <p14:tracePt t="37054" x="9037638" y="1431925"/>
          <p14:tracePt t="37126" x="9037638" y="1425575"/>
          <p14:tracePt t="37135" x="9037638" y="1417638"/>
          <p14:tracePt t="37150" x="9037638" y="1409700"/>
          <p14:tracePt t="37206" x="9045575" y="1401763"/>
          <p14:tracePt t="37222" x="9045575" y="1393825"/>
          <p14:tracePt t="37230" x="9051925" y="1387475"/>
          <p14:tracePt t="37238" x="9059863" y="1363663"/>
          <p14:tracePt t="37254" x="9059863" y="1333500"/>
          <p14:tracePt t="37270" x="9075738" y="1295400"/>
          <p14:tracePt t="37287" x="9075738" y="1273175"/>
          <p14:tracePt t="37304" x="9083675" y="1257300"/>
          <p14:tracePt t="37374" x="9083675" y="1249363"/>
          <p14:tracePt t="37382" x="9083675" y="1241425"/>
          <p14:tracePt t="37391" x="9083675" y="1235075"/>
          <p14:tracePt t="37404" x="9090025" y="1219200"/>
          <p14:tracePt t="37420" x="9097963" y="1203325"/>
          <p14:tracePt t="37437" x="9105900" y="1189038"/>
          <p14:tracePt t="37534" x="9105900" y="1181100"/>
          <p14:tracePt t="37543" x="9105900" y="1173163"/>
          <p14:tracePt t="37554" x="9113838" y="1165225"/>
          <p14:tracePt t="37571" x="9113838" y="1158875"/>
          <p14:tracePt t="37703" x="9113838" y="1150938"/>
          <p14:tracePt t="37736" x="9113838" y="1143000"/>
          <p14:tracePt t="37934" x="9121775" y="1135063"/>
          <p14:tracePt t="38182" x="9128125" y="1135063"/>
          <p14:tracePt t="46294" x="9136063" y="1127125"/>
          <p14:tracePt t="46318" x="9136063" y="1120775"/>
          <p14:tracePt t="46326" x="9144000" y="1112838"/>
          <p14:tracePt t="46398" x="9151938" y="1104900"/>
          <p14:tracePt t="46414" x="9159875" y="1089025"/>
          <p14:tracePt t="46423" x="9182100" y="1074738"/>
          <p14:tracePt t="46431" x="9190038" y="1066800"/>
          <p14:tracePt t="46440" x="9212263" y="1050925"/>
          <p14:tracePt t="46457" x="9266238" y="1012825"/>
          <p14:tracePt t="46474" x="9312275" y="990600"/>
          <p14:tracePt t="46490" x="9350375" y="960438"/>
          <p14:tracePt t="46507" x="9394825" y="930275"/>
          <p14:tracePt t="46524" x="9432925" y="898525"/>
          <p14:tracePt t="46526" x="9448800" y="884238"/>
          <p14:tracePt t="46540" x="9464675" y="860425"/>
          <p14:tracePt t="46558" x="9540875" y="800100"/>
          <p14:tracePt t="46574" x="9585325" y="754063"/>
          <p14:tracePt t="46590" x="9623425" y="715963"/>
          <p14:tracePt t="46607" x="9655175" y="685800"/>
          <p14:tracePt t="46624" x="9669463" y="677863"/>
          <p14:tracePt t="46640" x="9677400" y="669925"/>
          <p14:tracePt t="46686" x="9685338" y="669925"/>
          <p14:tracePt t="46710" x="9693275" y="663575"/>
          <p14:tracePt t="46726" x="9699625" y="663575"/>
          <p14:tracePt t="46815" x="9707563" y="663575"/>
          <p14:tracePt t="46823" x="9715500" y="655638"/>
          <p14:tracePt t="46838" x="9731375" y="647700"/>
          <p14:tracePt t="46847" x="9737725" y="647700"/>
          <p14:tracePt t="46863" x="9745663" y="639763"/>
          <p14:tracePt t="46969" x="9761538" y="631825"/>
          <p14:tracePt t="46982" x="9769475" y="631825"/>
          <p14:tracePt t="46990" x="9783763" y="617538"/>
          <p14:tracePt t="46998" x="9791700" y="617538"/>
          <p14:tracePt t="47014" x="9799638" y="609600"/>
          <p14:tracePt t="47030" x="9807575" y="601663"/>
          <p14:tracePt t="47246" x="9813925" y="601663"/>
          <p14:tracePt t="47278" x="9821863" y="593725"/>
          <p14:tracePt t="47366" x="9829800" y="593725"/>
          <p14:tracePt t="47398" x="9829800" y="587375"/>
          <p14:tracePt t="47414" x="9837738" y="587375"/>
          <p14:tracePt t="47422" x="9845675" y="579438"/>
          <p14:tracePt t="47447" x="9852025" y="571500"/>
          <p14:tracePt t="49494" x="9859963" y="571500"/>
          <p14:tracePt t="49510" x="9859963" y="579438"/>
          <p14:tracePt t="49535" x="9859963" y="587375"/>
          <p14:tracePt t="49542" x="9852025" y="587375"/>
          <p14:tracePt t="49551" x="9852025" y="593725"/>
          <p14:tracePt t="49566" x="9845675" y="601663"/>
          <p14:tracePt t="49575" x="9837738" y="609600"/>
          <p14:tracePt t="49592" x="9837738" y="617538"/>
          <p14:tracePt t="49608" x="9829800" y="631825"/>
          <p14:tracePt t="49625" x="9813925" y="655638"/>
          <p14:tracePt t="49642" x="9807575" y="677863"/>
          <p14:tracePt t="49658" x="9799638" y="685800"/>
          <p14:tracePt t="49675" x="9783763" y="723900"/>
          <p14:tracePt t="49691" x="9769475" y="746125"/>
          <p14:tracePt t="49708" x="9753600" y="792163"/>
          <p14:tracePt t="49709" x="9737725" y="815975"/>
          <p14:tracePt t="49725" x="9715500" y="860425"/>
          <p14:tracePt t="49742" x="9669463" y="974725"/>
          <p14:tracePt t="49758" x="9631363" y="1050925"/>
          <p14:tracePt t="49775" x="9585325" y="1127125"/>
          <p14:tracePt t="49791" x="9555163" y="1189038"/>
          <p14:tracePt t="49808" x="9509125" y="1257300"/>
          <p14:tracePt t="49825" x="9486900" y="1295400"/>
          <p14:tracePt t="49842" x="9456738" y="1341438"/>
          <p14:tracePt t="49858" x="9440863" y="1363663"/>
          <p14:tracePt t="49875" x="9426575" y="1401763"/>
          <p14:tracePt t="49892" x="9402763" y="1439863"/>
          <p14:tracePt t="49894" x="9388475" y="1463675"/>
          <p14:tracePt t="49908" x="9380538" y="1477963"/>
          <p14:tracePt t="49925" x="9350375" y="1531938"/>
          <p14:tracePt t="49941" x="9342438" y="1546225"/>
          <p14:tracePt t="49958" x="9318625" y="1577975"/>
          <p14:tracePt t="49975" x="9312275" y="1608138"/>
          <p14:tracePt t="49992" x="9296400" y="1630363"/>
          <p14:tracePt t="50008" x="9280525" y="1646238"/>
          <p14:tracePt t="50025" x="9266238" y="1676400"/>
          <p14:tracePt t="50042" x="9250363" y="1692275"/>
          <p14:tracePt t="50058" x="9228138" y="1714500"/>
          <p14:tracePt t="50075" x="9212263" y="1736725"/>
          <p14:tracePt t="50092" x="9204325" y="1744663"/>
          <p14:tracePt t="50109" x="9197975" y="1752600"/>
          <p14:tracePt t="50125" x="9197975" y="1760538"/>
          <p14:tracePt t="50150" x="9190038" y="1768475"/>
          <p14:tracePt t="50159" x="9182100" y="1782763"/>
          <p14:tracePt t="50175" x="9144000" y="1820863"/>
          <p14:tracePt t="50192" x="9105900" y="1866900"/>
          <p14:tracePt t="50208" x="9051925" y="1927225"/>
          <p14:tracePt t="50225" x="8999538" y="1997075"/>
          <p14:tracePt t="50242" x="8953500" y="2057400"/>
          <p14:tracePt t="50259" x="8899525" y="2117725"/>
          <p14:tracePt t="50275" x="8869363" y="2179638"/>
          <p14:tracePt t="50292" x="8831263" y="2239963"/>
          <p14:tracePt t="50308" x="8809038" y="2286000"/>
          <p14:tracePt t="50310" x="8793163" y="2308225"/>
          <p14:tracePt t="50325" x="8770938" y="2324100"/>
          <p14:tracePt t="50342" x="8747125" y="2346325"/>
          <p14:tracePt t="50358" x="8732838" y="2362200"/>
          <p14:tracePt t="50375" x="8716963" y="2370138"/>
          <p14:tracePt t="50393" x="8694738" y="2384425"/>
          <p14:tracePt t="50408" x="8664575" y="2422525"/>
          <p14:tracePt t="50425" x="8618538" y="2468563"/>
          <p14:tracePt t="50442" x="8572500" y="2514600"/>
          <p14:tracePt t="50458" x="8496300" y="2574925"/>
          <p14:tracePt t="50475" x="8404225" y="2659063"/>
          <p14:tracePt t="50492" x="8313738" y="2751138"/>
          <p14:tracePt t="50496" x="8267700" y="2803525"/>
          <p14:tracePt t="50508" x="8221663" y="2857500"/>
          <p14:tracePt t="50525" x="8107363" y="2994025"/>
          <p14:tracePt t="50542" x="8054975" y="3063875"/>
          <p14:tracePt t="50558" x="8031163" y="3101975"/>
          <p14:tracePt t="50575" x="8016875" y="3116263"/>
          <p14:tracePt t="50608" x="8008938" y="3116263"/>
          <p14:tracePt t="50895" x="8001000" y="3116263"/>
          <p14:tracePt t="51014" x="7993063" y="3116263"/>
          <p14:tracePt t="51022" x="7985125" y="3116263"/>
          <p14:tracePt t="51030" x="7978775" y="3116263"/>
          <p14:tracePt t="51031" x="0" y="0"/>
        </p14:tracePtLst>
        <p14:tracePtLst>
          <p14:tracePt t="52216" x="7002463" y="2949575"/>
          <p14:tracePt t="52223" x="7002463" y="2941638"/>
          <p14:tracePt t="52239" x="7002463" y="2933700"/>
          <p14:tracePt t="52263" x="7002463" y="2925763"/>
          <p14:tracePt t="52414" x="6994525" y="2917825"/>
          <p14:tracePt t="52430" x="6994525" y="2903538"/>
          <p14:tracePt t="52446" x="6994525" y="2895600"/>
          <p14:tracePt t="52462" x="6988175" y="2895600"/>
          <p14:tracePt t="52566" x="6988175" y="2887663"/>
          <p14:tracePt t="52575" x="6988175" y="2879725"/>
          <p14:tracePt t="52583" x="6988175" y="2865438"/>
          <p14:tracePt t="52599" x="6980238" y="2857500"/>
          <p14:tracePt t="52609" x="6980238" y="2849563"/>
          <p14:tracePt t="52626" x="6972300" y="2835275"/>
          <p14:tracePt t="52643" x="6964363" y="2819400"/>
          <p14:tracePt t="52659" x="6964363" y="2781300"/>
          <p14:tracePt t="52676" x="6956425" y="2735263"/>
          <p14:tracePt t="52693" x="6950075" y="2689225"/>
          <p14:tracePt t="52695" x="6942138" y="2659063"/>
          <p14:tracePt t="52710" x="6911975" y="2560638"/>
          <p14:tracePt t="52726" x="6865938" y="2454275"/>
          <p14:tracePt t="52743" x="6811963" y="2324100"/>
          <p14:tracePt t="52759" x="6781800" y="2217738"/>
          <p14:tracePt t="52776" x="6759575" y="2117725"/>
          <p14:tracePt t="52792" x="6759575" y="2027238"/>
          <p14:tracePt t="52809" x="6759575" y="1981200"/>
          <p14:tracePt t="52826" x="6759575" y="1951038"/>
          <p14:tracePt t="52843" x="6759575" y="1927225"/>
          <p14:tracePt t="52859" x="6759575" y="1920875"/>
          <p14:tracePt t="52876" x="6751638" y="1912938"/>
          <p14:tracePt t="52926" x="6743700" y="1912938"/>
          <p14:tracePt t="52942" x="6735763" y="1905000"/>
          <p14:tracePt t="52951" x="6727825" y="1905000"/>
          <p14:tracePt t="52959" x="6727825" y="1897063"/>
          <p14:tracePt t="52976" x="6713538" y="1889125"/>
          <p14:tracePt t="52993" x="6705600" y="1882775"/>
          <p14:tracePt t="53014" x="6697663" y="1882775"/>
          <p14:tracePt t="53026" x="6689725" y="1882775"/>
          <p14:tracePt t="53102" x="6683375" y="1882775"/>
          <p14:tracePt t="53126" x="6675438" y="1882775"/>
          <p14:tracePt t="53142" x="6667500" y="1889125"/>
          <p14:tracePt t="53151" x="6659563" y="1889125"/>
          <p14:tracePt t="53166" x="6659563" y="1897063"/>
          <p14:tracePt t="53176" x="6651625" y="1905000"/>
          <p14:tracePt t="53351" x="6645275" y="1912938"/>
          <p14:tracePt t="53358" x="6645275" y="1920875"/>
          <p14:tracePt t="53368" x="6645275" y="1935163"/>
          <p14:tracePt t="53376" x="6645275" y="1943100"/>
          <p14:tracePt t="53393" x="6645275" y="1951038"/>
          <p14:tracePt t="53409" x="6645275" y="1965325"/>
          <p14:tracePt t="53426" x="6645275" y="1981200"/>
          <p14:tracePt t="53443" x="6645275" y="2003425"/>
          <p14:tracePt t="53460" x="6645275" y="2049463"/>
          <p14:tracePt t="53476" x="6629400" y="2117725"/>
          <p14:tracePt t="53493" x="6613525" y="2187575"/>
          <p14:tracePt t="53494" x="6607175" y="2217738"/>
          <p14:tracePt t="53509" x="6583363" y="2286000"/>
          <p14:tracePt t="53526" x="6569075" y="2354263"/>
          <p14:tracePt t="53543" x="6545263" y="2422525"/>
          <p14:tracePt t="53560" x="6545263" y="2454275"/>
          <p14:tracePt t="53576" x="6537325" y="2484438"/>
          <p14:tracePt t="53593" x="6530975" y="2506663"/>
          <p14:tracePt t="53610" x="6530975" y="2530475"/>
          <p14:tracePt t="53626" x="6523038" y="2568575"/>
          <p14:tracePt t="53643" x="6523038" y="2574925"/>
          <p14:tracePt t="53660" x="6515100" y="2606675"/>
          <p14:tracePt t="53676" x="6507163" y="2620963"/>
          <p14:tracePt t="53693" x="6499225" y="2636838"/>
          <p14:tracePt t="53694" x="6499225" y="2651125"/>
          <p14:tracePt t="53710" x="6499225" y="2674938"/>
          <p14:tracePt t="53726" x="6499225" y="2735263"/>
          <p14:tracePt t="53743" x="6477000" y="2811463"/>
          <p14:tracePt t="53760" x="6461125" y="2865438"/>
          <p14:tracePt t="53776" x="6454775" y="2895600"/>
          <p14:tracePt t="53862" x="6454775" y="2903538"/>
          <p14:tracePt t="53887" x="6461125" y="2895600"/>
          <p14:tracePt t="53894" x="6461125" y="2887663"/>
          <p14:tracePt t="53918" x="6461125" y="2879725"/>
          <p14:tracePt t="53927" x="6461125" y="2873375"/>
          <p14:tracePt t="54024" x="6469063" y="2873375"/>
          <p14:tracePt t="54046" x="6477000" y="2865438"/>
          <p14:tracePt t="54119" x="6484938" y="2865438"/>
          <p14:tracePt t="54143" x="6507163" y="2857500"/>
          <p14:tracePt t="54150" x="6530975" y="2857500"/>
          <p14:tracePt t="54160" x="6561138" y="2841625"/>
          <p14:tracePt t="54176" x="6613525" y="2841625"/>
          <p14:tracePt t="54193" x="6651625" y="2835275"/>
          <p14:tracePt t="54210" x="6667500" y="2835275"/>
          <p14:tracePt t="54226" x="6675438" y="2835275"/>
          <p14:tracePt t="54243" x="6675438" y="2827338"/>
          <p14:tracePt t="54278" x="6683375" y="2827338"/>
          <p14:tracePt t="54286" x="6689725" y="2827338"/>
          <p14:tracePt t="54294" x="6697663" y="2827338"/>
          <p14:tracePt t="54310" x="6721475" y="2827338"/>
          <p14:tracePt t="54326" x="6751638" y="2827338"/>
          <p14:tracePt t="54343" x="6781800" y="2827338"/>
          <p14:tracePt t="54360" x="6804025" y="2811463"/>
          <p14:tracePt t="54376" x="6827838" y="2811463"/>
          <p14:tracePt t="54393" x="6850063" y="2811463"/>
          <p14:tracePt t="54410" x="6888163" y="2811463"/>
          <p14:tracePt t="54427" x="6926263" y="2803525"/>
          <p14:tracePt t="54443" x="6964363" y="2803525"/>
          <p14:tracePt t="54460" x="7002463" y="2803525"/>
          <p14:tracePt t="54476" x="7048500" y="2803525"/>
          <p14:tracePt t="54494" x="7102475" y="2803525"/>
          <p14:tracePt t="54510" x="7116763" y="2803525"/>
          <p14:tracePt t="54527" x="7146925" y="2803525"/>
          <p14:tracePt t="54543" x="7178675" y="2803525"/>
          <p14:tracePt t="54560" x="7216775" y="2803525"/>
          <p14:tracePt t="54577" x="7239000" y="2797175"/>
          <p14:tracePt t="54593" x="7254875" y="2797175"/>
          <p14:tracePt t="54610" x="7277100" y="2797175"/>
          <p14:tracePt t="54627" x="7292975" y="2797175"/>
          <p14:tracePt t="54643" x="7315200" y="2797175"/>
          <p14:tracePt t="54660" x="7345363" y="2797175"/>
          <p14:tracePt t="54663" x="7361238" y="2797175"/>
          <p14:tracePt t="54677" x="7375525" y="2797175"/>
          <p14:tracePt t="54694" x="7459663" y="2797175"/>
          <p14:tracePt t="54710" x="7521575" y="2781300"/>
          <p14:tracePt t="54727" x="7573963" y="2781300"/>
          <p14:tracePt t="54743" x="7612063" y="2773363"/>
          <p14:tracePt t="54760" x="7650163" y="2773363"/>
          <p14:tracePt t="54777" x="7696200" y="2773363"/>
          <p14:tracePt t="54794" x="7734300" y="2773363"/>
          <p14:tracePt t="54810" x="7788275" y="2773363"/>
          <p14:tracePt t="54827" x="7848600" y="2765425"/>
          <p14:tracePt t="54843" x="7916863" y="2751138"/>
          <p14:tracePt t="54846" x="7947025" y="2743200"/>
          <p14:tracePt t="54860" x="7970838" y="2743200"/>
          <p14:tracePt t="54877" x="8008938" y="2743200"/>
          <p14:tracePt t="54878" x="8031163" y="2735263"/>
          <p14:tracePt t="54894" x="8047038" y="2735263"/>
          <p14:tracePt t="54910" x="8061325" y="2735263"/>
          <p14:tracePt t="54927" x="8069263" y="2735263"/>
          <p14:tracePt t="54943" x="8077200" y="2735263"/>
          <p14:tracePt t="54960" x="8099425" y="2735263"/>
          <p14:tracePt t="54977" x="8115300" y="2735263"/>
          <p14:tracePt t="54993" x="8145463" y="2735263"/>
          <p14:tracePt t="55010" x="8153400" y="2735263"/>
          <p14:tracePt t="55027" x="8169275" y="2735263"/>
          <p14:tracePt t="55043" x="8183563" y="2743200"/>
          <p14:tracePt t="55062" x="8191500" y="2743200"/>
          <p14:tracePt t="55077" x="8199438" y="2743200"/>
          <p14:tracePt t="55093" x="8237538" y="2759075"/>
          <p14:tracePt t="55110" x="8283575" y="2773363"/>
          <p14:tracePt t="55127" x="8335963" y="2803525"/>
          <p14:tracePt t="55143" x="8366125" y="2827338"/>
          <p14:tracePt t="55160" x="8382000" y="2841625"/>
          <p14:tracePt t="55177" x="8389938" y="2849563"/>
          <p14:tracePt t="55193" x="8404225" y="2857500"/>
          <p14:tracePt t="55211" x="8412163" y="2865438"/>
          <p14:tracePt t="55227" x="8412163" y="2873375"/>
          <p14:tracePt t="55254" x="8420100" y="2873375"/>
          <p14:tracePt t="55262" x="8428038" y="2879725"/>
          <p14:tracePt t="55277" x="8435975" y="2879725"/>
          <p14:tracePt t="55293" x="8458200" y="2911475"/>
          <p14:tracePt t="55311" x="8474075" y="2925763"/>
          <p14:tracePt t="55327" x="8496300" y="2949575"/>
          <p14:tracePt t="55343" x="8518525" y="2979738"/>
          <p14:tracePt t="55360" x="8564563" y="3017838"/>
          <p14:tracePt t="55377" x="8602663" y="3040063"/>
          <p14:tracePt t="55393" x="8626475" y="3063875"/>
          <p14:tracePt t="55410" x="8632825" y="3070225"/>
          <p14:tracePt t="55470" x="8640763" y="3078163"/>
          <p14:tracePt t="55486" x="8640763" y="3086100"/>
          <p14:tracePt t="55494" x="8648700" y="3094038"/>
          <p14:tracePt t="55502" x="8648700" y="3101975"/>
          <p14:tracePt t="55511" x="8648700" y="3116263"/>
          <p14:tracePt t="55528" x="8648700" y="3124200"/>
          <p14:tracePt t="55543" x="8648700" y="3132138"/>
          <p14:tracePt t="55560" x="8648700" y="3140075"/>
          <p14:tracePt t="55606" x="8648700" y="3146425"/>
          <p14:tracePt t="55638" x="8648700" y="3154363"/>
          <p14:tracePt t="55646" x="8648700" y="3162300"/>
          <p14:tracePt t="55662" x="8648700" y="3170238"/>
          <p14:tracePt t="55670" x="8640763" y="3170238"/>
          <p14:tracePt t="55679" x="8640763" y="3178175"/>
          <p14:tracePt t="55695" x="8632825" y="3184525"/>
          <p14:tracePt t="55711" x="8632825" y="3192463"/>
          <p14:tracePt t="55727" x="8626475" y="3192463"/>
          <p14:tracePt t="55744" x="8626475" y="3200400"/>
          <p14:tracePt t="55760" x="8618538" y="3200400"/>
          <p14:tracePt t="55777" x="8602663" y="3208338"/>
          <p14:tracePt t="55794" x="8594725" y="3222625"/>
          <p14:tracePt t="55810" x="8572500" y="3238500"/>
          <p14:tracePt t="55827" x="8556625" y="3254375"/>
          <p14:tracePt t="55844" x="8526463" y="3268663"/>
          <p14:tracePt t="55845" x="8518525" y="3284538"/>
          <p14:tracePt t="55860" x="8512175" y="3284538"/>
          <p14:tracePt t="55877" x="8496300" y="3298825"/>
          <p14:tracePt t="55894" x="8488363" y="3306763"/>
          <p14:tracePt t="55910" x="8480425" y="3306763"/>
          <p14:tracePt t="55927" x="8474075" y="3314700"/>
          <p14:tracePt t="55944" x="8450263" y="3322638"/>
          <p14:tracePt t="55960" x="8442325" y="3322638"/>
          <p14:tracePt t="55977" x="8442325" y="3330575"/>
          <p14:tracePt t="55994" x="8435975" y="3330575"/>
          <p14:tracePt t="56047" x="8420100" y="3330575"/>
          <p14:tracePt t="56056" x="8404225" y="3330575"/>
          <p14:tracePt t="56062" x="8397875" y="3336925"/>
          <p14:tracePt t="56078" x="8359775" y="3344863"/>
          <p14:tracePt t="56094" x="8321675" y="3352800"/>
          <p14:tracePt t="56110" x="8305800" y="3360738"/>
          <p14:tracePt t="56127" x="8283575" y="3368675"/>
          <p14:tracePt t="56150" x="8275638" y="3368675"/>
          <p14:tracePt t="56174" x="8267700" y="3368675"/>
          <p14:tracePt t="56190" x="8251825" y="3368675"/>
          <p14:tracePt t="56199" x="8245475" y="3368675"/>
          <p14:tracePt t="56210" x="8237538" y="3368675"/>
          <p14:tracePt t="56228" x="8213725" y="3368675"/>
          <p14:tracePt t="56244" x="8207375" y="3368675"/>
          <p14:tracePt t="56245" x="8199438" y="3368675"/>
          <p14:tracePt t="56277" x="8191500" y="3368675"/>
          <p14:tracePt t="56302" x="8183563" y="3368675"/>
          <p14:tracePt t="56311" x="8175625" y="3368675"/>
          <p14:tracePt t="56327" x="8169275" y="3368675"/>
          <p14:tracePt t="56344" x="8153400" y="3368675"/>
          <p14:tracePt t="56361" x="8137525" y="3360738"/>
          <p14:tracePt t="56377" x="8123238" y="3360738"/>
          <p14:tracePt t="56394" x="8115300" y="3360738"/>
          <p14:tracePt t="56411" x="8107363" y="3352800"/>
          <p14:tracePt t="56427" x="8069263" y="3344863"/>
          <p14:tracePt t="56444" x="8039100" y="3330575"/>
          <p14:tracePt t="56446" x="8008938" y="3330575"/>
          <p14:tracePt t="56461" x="7985125" y="3322638"/>
          <p14:tracePt t="56477" x="7916863" y="3314700"/>
          <p14:tracePt t="56494" x="7886700" y="3306763"/>
          <p14:tracePt t="56511" x="7864475" y="3306763"/>
          <p14:tracePt t="56527" x="7840663" y="3298825"/>
          <p14:tracePt t="56544" x="7818438" y="3292475"/>
          <p14:tracePt t="56561" x="7802563" y="3284538"/>
          <p14:tracePt t="56577" x="7788275" y="3276600"/>
          <p14:tracePt t="56594" x="7756525" y="3260725"/>
          <p14:tracePt t="56611" x="7726363" y="3254375"/>
          <p14:tracePt t="56627" x="7704138" y="3246438"/>
          <p14:tracePt t="56630" x="7696200" y="3238500"/>
          <p14:tracePt t="56644" x="7673975" y="3238500"/>
          <p14:tracePt t="56661" x="7658100" y="3238500"/>
          <p14:tracePt t="56662" x="7642225" y="3230563"/>
          <p14:tracePt t="56678" x="7635875" y="3230563"/>
          <p14:tracePt t="56694" x="7620000" y="3230563"/>
          <p14:tracePt t="56711" x="7597775" y="3230563"/>
          <p14:tracePt t="56727" x="7573963" y="3222625"/>
          <p14:tracePt t="56744" x="7543800" y="3222625"/>
          <p14:tracePt t="56761" x="7521575" y="3222625"/>
          <p14:tracePt t="56777" x="7489825" y="3222625"/>
          <p14:tracePt t="56794" x="7459663" y="3222625"/>
          <p14:tracePt t="56811" x="7437438" y="3222625"/>
          <p14:tracePt t="56827" x="7413625" y="3216275"/>
          <p14:tracePt t="56844" x="7399338" y="3208338"/>
          <p14:tracePt t="56847" x="7391400" y="3208338"/>
          <p14:tracePt t="56861" x="7383463" y="3208338"/>
          <p14:tracePt t="56877" x="7361238" y="3208338"/>
          <p14:tracePt t="56894" x="7353300" y="3208338"/>
          <p14:tracePt t="56911" x="7331075" y="3208338"/>
          <p14:tracePt t="56927" x="7315200" y="3208338"/>
          <p14:tracePt t="56944" x="7299325" y="3200400"/>
          <p14:tracePt t="56962" x="7285038" y="3200400"/>
          <p14:tracePt t="56978" x="7269163" y="3200400"/>
          <p14:tracePt t="56994" x="7254875" y="3200400"/>
          <p14:tracePt t="57011" x="7246938" y="3200400"/>
          <p14:tracePt t="57027" x="7231063" y="3192463"/>
          <p14:tracePt t="57044" x="7223125" y="3192463"/>
          <p14:tracePt t="57061" x="7200900" y="3184525"/>
          <p14:tracePt t="57088" x="7192963" y="3184525"/>
          <p14:tracePt t="57095" x="7185025" y="3184525"/>
          <p14:tracePt t="57111" x="7185025" y="3178175"/>
          <p14:tracePt t="57174" x="7185025" y="3170238"/>
          <p14:tracePt t="57182" x="7178675" y="3162300"/>
          <p14:tracePt t="57194" x="7178675" y="3154363"/>
          <p14:tracePt t="57211" x="7178675" y="3132138"/>
          <p14:tracePt t="57228" x="7178675" y="3108325"/>
          <p14:tracePt t="57244" x="7170738" y="3094038"/>
          <p14:tracePt t="57261" x="7170738" y="3086100"/>
          <p14:tracePt t="57342" x="7170738" y="3070225"/>
          <p14:tracePt t="57358" x="7170738" y="3063875"/>
          <p14:tracePt t="57366" x="7170738" y="3048000"/>
          <p14:tracePt t="57390" x="7170738" y="3040063"/>
          <p14:tracePt t="58670" x="0" y="0"/>
        </p14:tracePtLst>
        <p14:tracePtLst>
          <p14:tracePt t="60337" x="6332538" y="3863975"/>
          <p14:tracePt t="60494" x="6332538" y="3856038"/>
          <p14:tracePt t="60582" x="6332538" y="3848100"/>
          <p14:tracePt t="60590" x="6340475" y="3840163"/>
          <p14:tracePt t="60598" x="6346825" y="3832225"/>
          <p14:tracePt t="60612" x="6354763" y="3832225"/>
          <p14:tracePt t="60629" x="6362700" y="3817938"/>
          <p14:tracePt t="60702" x="6370638" y="3817938"/>
          <p14:tracePt t="60710" x="6378575" y="3817938"/>
          <p14:tracePt t="60726" x="6384925" y="3817938"/>
          <p14:tracePt t="60742" x="6392863" y="3817938"/>
          <p14:tracePt t="60750" x="6400800" y="3817938"/>
          <p14:tracePt t="60766" x="6408738" y="3817938"/>
          <p14:tracePt t="60779" x="6416675" y="3817938"/>
          <p14:tracePt t="60798" x="6430963" y="3817938"/>
          <p14:tracePt t="60812" x="6438900" y="3817938"/>
          <p14:tracePt t="60829" x="6454775" y="3817938"/>
          <p14:tracePt t="60845" x="6484938" y="3825875"/>
          <p14:tracePt t="60862" x="6507163" y="3832225"/>
          <p14:tracePt t="60879" x="6545263" y="3848100"/>
          <p14:tracePt t="60896" x="6583363" y="3863975"/>
          <p14:tracePt t="60912" x="6613525" y="3886200"/>
          <p14:tracePt t="60929" x="6645275" y="3916363"/>
          <p14:tracePt t="60945" x="6667500" y="3946525"/>
          <p14:tracePt t="60962" x="6705600" y="3984625"/>
          <p14:tracePt t="60979" x="6727825" y="4008438"/>
          <p14:tracePt t="60996" x="6751638" y="4016375"/>
          <p14:tracePt t="61013" x="6797675" y="4030663"/>
          <p14:tracePt t="61015" x="6811963" y="4030663"/>
          <p14:tracePt t="61029" x="6827838" y="4030663"/>
          <p14:tracePt t="61045" x="6865938" y="4046538"/>
          <p14:tracePt t="61063" x="6880225" y="4054475"/>
          <p14:tracePt t="61079" x="6896100" y="4068763"/>
          <p14:tracePt t="61095" x="6911975" y="4098925"/>
          <p14:tracePt t="61112" x="6942138" y="4130675"/>
          <p14:tracePt t="61129" x="6956425" y="4160838"/>
          <p14:tracePt t="61145" x="6994525" y="4183063"/>
          <p14:tracePt t="61162" x="7026275" y="4198938"/>
          <p14:tracePt t="61179" x="7056438" y="4213225"/>
          <p14:tracePt t="61196" x="7086600" y="4229100"/>
          <p14:tracePt t="61212" x="7140575" y="4244975"/>
          <p14:tracePt t="61215" x="7162800" y="4259263"/>
          <p14:tracePt t="61229" x="7208838" y="4283075"/>
          <p14:tracePt t="61246" x="7269163" y="4297363"/>
          <p14:tracePt t="61262" x="7315200" y="4313238"/>
          <p14:tracePt t="61279" x="7345363" y="4313238"/>
          <p14:tracePt t="61296" x="7369175" y="4327525"/>
          <p14:tracePt t="61312" x="7399338" y="4343400"/>
          <p14:tracePt t="61329" x="7407275" y="4351338"/>
          <p14:tracePt t="61346" x="7421563" y="4359275"/>
          <p14:tracePt t="61362" x="7429500" y="4359275"/>
          <p14:tracePt t="61379" x="7451725" y="4373563"/>
          <p14:tracePt t="61396" x="7489825" y="4389438"/>
          <p14:tracePt t="61399" x="7513638" y="4397375"/>
          <p14:tracePt t="61412" x="7535863" y="4403725"/>
          <p14:tracePt t="61429" x="7627938" y="4441825"/>
          <p14:tracePt t="61446" x="7704138" y="4487863"/>
          <p14:tracePt t="61462" x="7788275" y="4525963"/>
          <p14:tracePt t="61479" x="7840663" y="4549775"/>
          <p14:tracePt t="61496" x="7894638" y="4579938"/>
          <p14:tracePt t="61512" x="7940675" y="4594225"/>
          <p14:tracePt t="61529" x="7985125" y="4610100"/>
          <p14:tracePt t="61546" x="8008938" y="4625975"/>
          <p14:tracePt t="61562" x="8031163" y="4632325"/>
          <p14:tracePt t="61579" x="8061325" y="4648200"/>
          <p14:tracePt t="61596" x="8099425" y="4656138"/>
          <p14:tracePt t="61612" x="8131175" y="4664075"/>
          <p14:tracePt t="61614" x="8153400" y="4664075"/>
          <p14:tracePt t="61630" x="8229600" y="4686300"/>
          <p14:tracePt t="61646" x="8297863" y="4686300"/>
          <p14:tracePt t="61662" x="8343900" y="4702175"/>
          <p14:tracePt t="61679" x="8382000" y="4716463"/>
          <p14:tracePt t="61696" x="8420100" y="4724400"/>
          <p14:tracePt t="61712" x="8442325" y="4732338"/>
          <p14:tracePt t="61729" x="8474075" y="4740275"/>
          <p14:tracePt t="61746" x="8512175" y="4746625"/>
          <p14:tracePt t="61762" x="8556625" y="4746625"/>
          <p14:tracePt t="61779" x="8618538" y="4746625"/>
          <p14:tracePt t="61796" x="8664575" y="4754563"/>
          <p14:tracePt t="61812" x="8702675" y="4762500"/>
          <p14:tracePt t="61830" x="8740775" y="4778375"/>
          <p14:tracePt t="61846" x="8778875" y="4778375"/>
          <p14:tracePt t="61862" x="8809038" y="4792663"/>
          <p14:tracePt t="61879" x="8839200" y="4800600"/>
          <p14:tracePt t="61896" x="8885238" y="4800600"/>
          <p14:tracePt t="61912" x="8931275" y="4800600"/>
          <p14:tracePt t="61929" x="8975725" y="4800600"/>
          <p14:tracePt t="61947" x="9007475" y="4792663"/>
          <p14:tracePt t="61963" x="9037638" y="4792663"/>
          <p14:tracePt t="61979" x="9045575" y="4784725"/>
          <p14:tracePt t="61996" x="9059863" y="4784725"/>
          <p14:tracePt t="62013" x="9075738" y="4784725"/>
          <p14:tracePt t="62013" x="9090025" y="4778375"/>
          <p14:tracePt t="62030" x="9128125" y="4770438"/>
          <p14:tracePt t="62046" x="9174163" y="4754563"/>
          <p14:tracePt t="62063" x="9236075" y="4740275"/>
          <p14:tracePt t="62079" x="9288463" y="4732338"/>
          <p14:tracePt t="62096" x="9326563" y="4724400"/>
          <p14:tracePt t="62113" x="9356725" y="4716463"/>
          <p14:tracePt t="62129" x="9380538" y="4716463"/>
          <p14:tracePt t="62146" x="9410700" y="4716463"/>
          <p14:tracePt t="62163" x="9440863" y="4708525"/>
          <p14:tracePt t="62179" x="9471025" y="4702175"/>
          <p14:tracePt t="62196" x="9509125" y="4694238"/>
          <p14:tracePt t="62198" x="9517063" y="4694238"/>
          <p14:tracePt t="62213" x="9532938" y="4694238"/>
          <p14:tracePt t="62229" x="9563100" y="4686300"/>
          <p14:tracePt t="62246" x="9585325" y="4678363"/>
          <p14:tracePt t="62263" x="9609138" y="4664075"/>
          <p14:tracePt t="62280" x="9647238" y="4648200"/>
          <p14:tracePt t="62296" x="9677400" y="4640263"/>
          <p14:tracePt t="62313" x="9715500" y="4618038"/>
          <p14:tracePt t="62329" x="9745663" y="4602163"/>
          <p14:tracePt t="62346" x="9775825" y="4579938"/>
          <p14:tracePt t="62363" x="9829800" y="4541838"/>
          <p14:tracePt t="62379" x="9875838" y="4511675"/>
          <p14:tracePt t="62396" x="9921875" y="4479925"/>
          <p14:tracePt t="62397" x="9944100" y="4465638"/>
          <p14:tracePt t="62413" x="9959975" y="4449763"/>
          <p14:tracePt t="62429" x="10004425" y="4403725"/>
          <p14:tracePt t="62447" x="10012363" y="4373563"/>
          <p14:tracePt t="62463" x="10020300" y="4335463"/>
          <p14:tracePt t="62479" x="10020300" y="4313238"/>
          <p14:tracePt t="62496" x="10028238" y="4289425"/>
          <p14:tracePt t="62513" x="10028238" y="4283075"/>
          <p14:tracePt t="62529" x="10028238" y="4275138"/>
          <p14:tracePt t="62546" x="10028238" y="4259263"/>
          <p14:tracePt t="62563" x="10012363" y="4229100"/>
          <p14:tracePt t="62579" x="9974263" y="4191000"/>
          <p14:tracePt t="62596" x="9921875" y="4160838"/>
          <p14:tracePt t="62599" x="9890125" y="4144963"/>
          <p14:tracePt t="62613" x="9845675" y="4122738"/>
          <p14:tracePt t="62629" x="9661525" y="4046538"/>
          <p14:tracePt t="62646" x="9478963" y="3932238"/>
          <p14:tracePt t="62663" x="9280525" y="3810000"/>
          <p14:tracePt t="62679" x="9190038" y="3756025"/>
          <p14:tracePt t="62697" x="9128125" y="3717925"/>
          <p14:tracePt t="62713" x="9083675" y="3687763"/>
          <p14:tracePt t="62730" x="9051925" y="3665538"/>
          <p14:tracePt t="62746" x="9021763" y="3641725"/>
          <p14:tracePt t="62763" x="8975725" y="3627438"/>
          <p14:tracePt t="62780" x="8907463" y="3611563"/>
          <p14:tracePt t="62796" x="8809038" y="3589338"/>
          <p14:tracePt t="62798" x="8755063" y="3573463"/>
          <p14:tracePt t="62813" x="8709025" y="3565525"/>
          <p14:tracePt t="62830" x="8602663" y="3527425"/>
          <p14:tracePt t="62846" x="8572500" y="3521075"/>
          <p14:tracePt t="62863" x="8556625" y="3513138"/>
          <p14:tracePt t="62888" x="8542338" y="3513138"/>
          <p14:tracePt t="62896" x="8534400" y="3505200"/>
          <p14:tracePt t="62913" x="8488363" y="3489325"/>
          <p14:tracePt t="62930" x="8412163" y="3475038"/>
          <p14:tracePt t="62947" x="8313738" y="3444875"/>
          <p14:tracePt t="62963" x="8207375" y="3413125"/>
          <p14:tracePt t="62980" x="8131175" y="3390900"/>
          <p14:tracePt t="62996" x="8107363" y="3382963"/>
          <p14:tracePt t="63013" x="8085138" y="3375025"/>
          <p14:tracePt t="63014" x="8077200" y="3375025"/>
          <p14:tracePt t="63030" x="8077200" y="3368675"/>
          <p14:tracePt t="63046" x="8061325" y="3360738"/>
          <p14:tracePt t="63063" x="8054975" y="3352800"/>
          <p14:tracePt t="63080" x="8039100" y="3344863"/>
          <p14:tracePt t="63096" x="8016875" y="3336925"/>
          <p14:tracePt t="63113" x="7978775" y="3330575"/>
          <p14:tracePt t="63129" x="7947025" y="3322638"/>
          <p14:tracePt t="63146" x="7924800" y="3306763"/>
          <p14:tracePt t="63163" x="7894638" y="3306763"/>
          <p14:tracePt t="63179" x="7870825" y="3292475"/>
          <p14:tracePt t="63197" x="7840663" y="3284538"/>
          <p14:tracePt t="63197" x="7832725" y="3276600"/>
          <p14:tracePt t="63214" x="7802563" y="3268663"/>
          <p14:tracePt t="63230" x="7756525" y="3260725"/>
          <p14:tracePt t="63247" x="7750175" y="3260725"/>
          <p14:tracePt t="63263" x="7734300" y="3260725"/>
          <p14:tracePt t="63287" x="7726363" y="3260725"/>
          <p14:tracePt t="63310" x="7718425" y="3260725"/>
          <p14:tracePt t="63318" x="7712075" y="3260725"/>
          <p14:tracePt t="63330" x="7696200" y="3260725"/>
          <p14:tracePt t="63346" x="7666038" y="3260725"/>
          <p14:tracePt t="63363" x="7620000" y="3254375"/>
          <p14:tracePt t="63380" x="7604125" y="3246438"/>
          <p14:tracePt t="63396" x="7597775" y="3246438"/>
          <p14:tracePt t="63446" x="7589838" y="3246438"/>
          <p14:tracePt t="63463" x="7581900" y="3246438"/>
          <p14:tracePt t="63471" x="7573963" y="3246438"/>
          <p14:tracePt t="63480" x="7566025" y="3238500"/>
          <p14:tracePt t="63496" x="7543800" y="3230563"/>
          <p14:tracePt t="63513" x="7527925" y="3216275"/>
          <p14:tracePt t="63530" x="7513638" y="3216275"/>
          <p14:tracePt t="63547" x="7497763" y="3208338"/>
          <p14:tracePt t="63582" x="7489825" y="3208338"/>
          <p14:tracePt t="63606" x="7483475" y="3208338"/>
          <p14:tracePt t="63614" x="7475538" y="3208338"/>
          <p14:tracePt t="63622" x="7467600" y="3208338"/>
          <p14:tracePt t="63630" x="7451725" y="3208338"/>
          <p14:tracePt t="63647" x="7437438" y="3200400"/>
          <p14:tracePt t="63663" x="7421563" y="3200400"/>
          <p14:tracePt t="63680" x="7399338" y="3200400"/>
          <p14:tracePt t="63697" x="7391400" y="3200400"/>
          <p14:tracePt t="63713" x="7369175" y="3192463"/>
          <p14:tracePt t="63730" x="7331075" y="3192463"/>
          <p14:tracePt t="63747" x="7269163" y="3192463"/>
          <p14:tracePt t="63763" x="7192963" y="3178175"/>
          <p14:tracePt t="63780" x="7124700" y="3170238"/>
          <p14:tracePt t="63797" x="7078663" y="3170238"/>
          <p14:tracePt t="63797" x="7064375" y="3170238"/>
          <p14:tracePt t="63814" x="7032625" y="3162300"/>
          <p14:tracePt t="63830" x="7018338" y="3154363"/>
          <p14:tracePt t="63847" x="6988175" y="3154363"/>
          <p14:tracePt t="63863" x="6956425" y="3154363"/>
          <p14:tracePt t="63880" x="6918325" y="3140075"/>
          <p14:tracePt t="63897" x="6858000" y="3124200"/>
          <p14:tracePt t="63913" x="6811963" y="3108325"/>
          <p14:tracePt t="63930" x="6765925" y="3094038"/>
          <p14:tracePt t="63947" x="6721475" y="3094038"/>
          <p14:tracePt t="63963" x="6667500" y="3078163"/>
          <p14:tracePt t="63980" x="6629400" y="3070225"/>
          <p14:tracePt t="63997" x="6561138" y="3048000"/>
          <p14:tracePt t="64013" x="6446838" y="3017838"/>
          <p14:tracePt t="64030" x="6392863" y="3001963"/>
          <p14:tracePt t="64047" x="6378575" y="2994025"/>
          <p14:tracePt t="64063" x="6362700" y="2987675"/>
          <p14:tracePt t="64103" x="6346825" y="2971800"/>
          <p14:tracePt t="64118" x="6340475" y="2971800"/>
          <p14:tracePt t="64126" x="6324600" y="2963863"/>
          <p14:tracePt t="64135" x="6308725" y="2955925"/>
          <p14:tracePt t="64146" x="6302375" y="2949575"/>
          <p14:tracePt t="64163" x="6286500" y="2941638"/>
          <p14:tracePt t="64180" x="6278563" y="2941638"/>
          <p14:tracePt t="64197" x="6270625" y="2941638"/>
          <p14:tracePt t="64214" x="6264275" y="2933700"/>
          <p14:tracePt t="64702" x="6256338" y="2933700"/>
          <p14:tracePt t="64710" x="6256338" y="2941638"/>
          <p14:tracePt t="64719" x="6256338" y="2949575"/>
          <p14:tracePt t="64730" x="6264275" y="2963863"/>
          <p14:tracePt t="64747" x="6316663" y="3017838"/>
          <p14:tracePt t="64764" x="6392863" y="3048000"/>
          <p14:tracePt t="64780" x="6477000" y="3070225"/>
          <p14:tracePt t="64797" x="6561138" y="3094038"/>
          <p14:tracePt t="64798" x="6591300" y="3094038"/>
          <p14:tracePt t="64814" x="6689725" y="3108325"/>
          <p14:tracePt t="64830" x="6773863" y="3124200"/>
          <p14:tracePt t="64847" x="6888163" y="3154363"/>
          <p14:tracePt t="64864" x="7048500" y="3216275"/>
          <p14:tracePt t="64880" x="7246938" y="3292475"/>
          <p14:tracePt t="64897" x="7513638" y="3368675"/>
          <p14:tracePt t="64913" x="7840663" y="3444875"/>
          <p14:tracePt t="64930" x="8099425" y="3475038"/>
          <p14:tracePt t="64948" x="8328025" y="3497263"/>
          <p14:tracePt t="64964" x="8512175" y="3513138"/>
          <p14:tracePt t="64980" x="8632825" y="3521075"/>
          <p14:tracePt t="64981" x="8656638" y="3521075"/>
          <p14:tracePt t="64997" x="8670925" y="3521075"/>
          <p14:tracePt t="65014" x="8686800" y="3521075"/>
          <p14:tracePt t="65031" x="8702675" y="3521075"/>
          <p14:tracePt t="65054" x="8709025" y="3521075"/>
          <p14:tracePt t="65064" x="8716963" y="3513138"/>
          <p14:tracePt t="65080" x="8732838" y="3513138"/>
          <p14:tracePt t="65097" x="8755063" y="3505200"/>
          <p14:tracePt t="65114" x="8785225" y="3497263"/>
          <p14:tracePt t="65130" x="8823325" y="3475038"/>
          <p14:tracePt t="65147" x="8855075" y="3451225"/>
          <p14:tracePt t="65164" x="8877300" y="3421063"/>
          <p14:tracePt t="65181" x="8877300" y="3398838"/>
          <p14:tracePt t="65183" x="8885238" y="3382963"/>
          <p14:tracePt t="65200" x="8885238" y="3375025"/>
          <p14:tracePt t="65214" x="8893175" y="3360738"/>
          <p14:tracePt t="65230" x="8899525" y="3352800"/>
          <p14:tracePt t="65247" x="8899525" y="3344863"/>
          <p14:tracePt t="65270" x="8899525" y="3336925"/>
          <p14:tracePt t="65287" x="8899525" y="3330575"/>
          <p14:tracePt t="65302" x="8899525" y="3322638"/>
          <p14:tracePt t="65318" x="8899525" y="3314700"/>
          <p14:tracePt t="65330" x="8899525" y="3306763"/>
          <p14:tracePt t="65358" x="8885238" y="3298825"/>
          <p14:tracePt t="65366" x="8877300" y="3298825"/>
          <p14:tracePt t="65380" x="8869363" y="3298825"/>
          <p14:tracePt t="65397" x="8847138" y="3298825"/>
          <p14:tracePt t="65414" x="8831263" y="3292475"/>
          <p14:tracePt t="65471" x="8831263" y="3284538"/>
          <p14:tracePt t="65479" x="8823325" y="3284538"/>
          <p14:tracePt t="65494" x="8816975" y="3284538"/>
          <p14:tracePt t="65503" x="8809038" y="3284538"/>
          <p14:tracePt t="65514" x="8801100" y="3284538"/>
          <p14:tracePt t="65530" x="8770938" y="3284538"/>
          <p14:tracePt t="65547" x="8755063" y="3284538"/>
          <p14:tracePt t="65564" x="8740775" y="3284538"/>
          <p14:tracePt t="65580" x="8724900" y="3284538"/>
          <p14:tracePt t="65597" x="8702675" y="3284538"/>
          <p14:tracePt t="65614" x="8678863" y="3284538"/>
          <p14:tracePt t="65630" x="8648700" y="3284538"/>
          <p14:tracePt t="65647" x="8594725" y="3284538"/>
          <p14:tracePt t="65664" x="8526463" y="3284538"/>
          <p14:tracePt t="65680" x="8435975" y="3284538"/>
          <p14:tracePt t="65698" x="8328025" y="3284538"/>
          <p14:tracePt t="65714" x="8245475" y="3284538"/>
          <p14:tracePt t="65731" x="8161338" y="3284538"/>
          <p14:tracePt t="65747" x="8069263" y="3284538"/>
          <p14:tracePt t="65764" x="7947025" y="3284538"/>
          <p14:tracePt t="65780" x="7810500" y="3284538"/>
          <p14:tracePt t="65798" x="7612063" y="3284538"/>
          <p14:tracePt t="65814" x="7513638" y="3284538"/>
          <p14:tracePt t="65831" x="7421563" y="3284538"/>
          <p14:tracePt t="65847" x="7315200" y="3284538"/>
          <p14:tracePt t="65864" x="7216775" y="3284538"/>
          <p14:tracePt t="65880" x="7078663" y="3284538"/>
          <p14:tracePt t="65897" x="6950075" y="3260725"/>
          <p14:tracePt t="65914" x="6811963" y="3230563"/>
          <p14:tracePt t="65931" x="6721475" y="3208338"/>
          <p14:tracePt t="65948" x="6651625" y="3192463"/>
          <p14:tracePt t="65964" x="6599238" y="3170238"/>
          <p14:tracePt t="65981" x="6523038" y="3140075"/>
          <p14:tracePt t="65981" x="6477000" y="3124200"/>
          <p14:tracePt t="65997" x="6384925" y="3094038"/>
          <p14:tracePt t="66014" x="6294438" y="3055938"/>
          <p14:tracePt t="66031" x="6210300" y="3025775"/>
          <p14:tracePt t="66047" x="6172200" y="3001963"/>
          <p14:tracePt t="66064" x="6164263" y="3001963"/>
          <p14:tracePt t="66278" x="6172200" y="3001963"/>
          <p14:tracePt t="66287" x="6194425" y="3001963"/>
          <p14:tracePt t="66297" x="6218238" y="3001963"/>
          <p14:tracePt t="66314" x="6286500" y="3001963"/>
          <p14:tracePt t="66331" x="6354763" y="3001963"/>
          <p14:tracePt t="66348" x="6400800" y="3001963"/>
          <p14:tracePt t="66364" x="6454775" y="3001963"/>
          <p14:tracePt t="66365" x="6477000" y="3001963"/>
          <p14:tracePt t="66381" x="6515100" y="3001963"/>
          <p14:tracePt t="66397" x="6607175" y="3001963"/>
          <p14:tracePt t="66414" x="6667500" y="2994025"/>
          <p14:tracePt t="66431" x="6713538" y="2979738"/>
          <p14:tracePt t="66448" x="6721475" y="2979738"/>
          <p14:tracePt t="66464" x="6727825" y="2971800"/>
          <p14:tracePt t="66481" x="6743700" y="2971800"/>
          <p14:tracePt t="66497" x="6773863" y="2971800"/>
          <p14:tracePt t="66514" x="6797675" y="2971800"/>
          <p14:tracePt t="66531" x="6819900" y="2971800"/>
          <p14:tracePt t="66547" x="6850063" y="2971800"/>
          <p14:tracePt t="66550" x="6865938" y="2971800"/>
          <p14:tracePt t="66564" x="6880225" y="2971800"/>
          <p14:tracePt t="66581" x="6911975" y="2955925"/>
          <p14:tracePt t="66582" x="6934200" y="2949575"/>
          <p14:tracePt t="66597" x="6972300" y="2941638"/>
          <p14:tracePt t="66614" x="6994525" y="2933700"/>
          <p14:tracePt t="66678" x="7002463" y="2933700"/>
          <p14:tracePt t="66694" x="7018338" y="2925763"/>
          <p14:tracePt t="66710" x="7026275" y="2925763"/>
          <p14:tracePt t="66719" x="7032625" y="2925763"/>
          <p14:tracePt t="66742" x="7040563" y="2917825"/>
          <p14:tracePt t="66758" x="7040563" y="2911475"/>
          <p14:tracePt t="66775" x="7048500" y="2911475"/>
          <p14:tracePt t="66887" x="7048500" y="2903538"/>
          <p14:tracePt t="66918" x="7056438" y="2895600"/>
          <p14:tracePt t="66926" x="7064375" y="2887663"/>
          <p14:tracePt t="66942" x="7064375" y="2879725"/>
          <p14:tracePt t="66958" x="7070725" y="2879725"/>
          <p14:tracePt t="67063" x="7070725" y="2873375"/>
          <p14:tracePt t="67088" x="7078663" y="2873375"/>
          <p14:tracePt t="67102" x="7086600" y="2873375"/>
          <p14:tracePt t="67126" x="7094538" y="2873375"/>
          <p14:tracePt t="67158" x="7102475" y="2873375"/>
          <p14:tracePt t="67174" x="7116763" y="2873375"/>
          <p14:tracePt t="67190" x="7124700" y="2873375"/>
          <p14:tracePt t="67199" x="7132638" y="2873375"/>
          <p14:tracePt t="67206" x="7146925" y="2873375"/>
          <p14:tracePt t="67214" x="7162800" y="2865438"/>
          <p14:tracePt t="67231" x="7208838" y="2857500"/>
          <p14:tracePt t="67247" x="7254875" y="2849563"/>
          <p14:tracePt t="67264" x="7285038" y="2849563"/>
          <p14:tracePt t="67281" x="7307263" y="2841625"/>
          <p14:tracePt t="67298" x="7323138" y="2841625"/>
          <p14:tracePt t="67314" x="7337425" y="2835275"/>
          <p14:tracePt t="67331" x="7353300" y="2835275"/>
          <p14:tracePt t="67348" x="7361238" y="2835275"/>
          <p14:tracePt t="67364" x="7375525" y="2835275"/>
          <p14:tracePt t="67366" x="7391400" y="2835275"/>
          <p14:tracePt t="67381" x="7413625" y="2835275"/>
          <p14:tracePt t="67398" x="7437438" y="2835275"/>
          <p14:tracePt t="67414" x="7459663" y="2835275"/>
          <p14:tracePt t="67431" x="7483475" y="2835275"/>
          <p14:tracePt t="67448" x="7521575" y="2835275"/>
          <p14:tracePt t="67464" x="7543800" y="2835275"/>
          <p14:tracePt t="67481" x="7551738" y="2835275"/>
          <p14:tracePt t="67498" x="7559675" y="2835275"/>
          <p14:tracePt t="67518" x="7566025" y="2835275"/>
          <p14:tracePt t="67542" x="7573963" y="2835275"/>
          <p14:tracePt t="68014" x="7581900" y="2835275"/>
          <p14:tracePt t="68038" x="7597775" y="2841625"/>
          <p14:tracePt t="68046" x="7620000" y="2849563"/>
          <p14:tracePt t="68054" x="7642225" y="2857500"/>
          <p14:tracePt t="68064" x="7680325" y="2865438"/>
          <p14:tracePt t="68081" x="7756525" y="2887663"/>
          <p14:tracePt t="68098" x="7832725" y="2911475"/>
          <p14:tracePt t="68114" x="7870825" y="2917825"/>
          <p14:tracePt t="68131" x="7894638" y="2917825"/>
          <p14:tracePt t="68148" x="7916863" y="2925763"/>
          <p14:tracePt t="68149" x="7932738" y="2925763"/>
          <p14:tracePt t="68164" x="7947025" y="2925763"/>
          <p14:tracePt t="68182" x="8023225" y="2925763"/>
          <p14:tracePt t="68198" x="8093075" y="2925763"/>
          <p14:tracePt t="68215" x="8169275" y="2925763"/>
          <p14:tracePt t="68231" x="8229600" y="2925763"/>
          <p14:tracePt t="68248" x="8305800" y="2925763"/>
          <p14:tracePt t="68264" x="8382000" y="2925763"/>
          <p14:tracePt t="68281" x="8450263" y="2925763"/>
          <p14:tracePt t="68298" x="8488363" y="2925763"/>
          <p14:tracePt t="68315" x="8496300" y="2925763"/>
          <p14:tracePt t="68374" x="8504238" y="2925763"/>
          <p14:tracePt t="68389" x="8504238" y="2933700"/>
          <p14:tracePt t="68406" x="8504238" y="2941638"/>
          <p14:tracePt t="68414" x="8504238" y="2949575"/>
          <p14:tracePt t="68430" x="8504238" y="2955925"/>
          <p14:tracePt t="68446" x="8504238" y="2963863"/>
          <p14:tracePt t="68462" x="8504238" y="2979738"/>
          <p14:tracePt t="68470" x="8496300" y="2987675"/>
          <p14:tracePt t="68481" x="8488363" y="3001963"/>
          <p14:tracePt t="68498" x="8480425" y="3063875"/>
          <p14:tracePt t="68515" x="8458200" y="3178175"/>
          <p14:tracePt t="68531" x="8450263" y="3330575"/>
          <p14:tracePt t="68548" x="8428038" y="3459163"/>
          <p14:tracePt t="68565" x="8412163" y="3565525"/>
          <p14:tracePt t="68581" x="8382000" y="3673475"/>
          <p14:tracePt t="68598" x="8366125" y="3717925"/>
          <p14:tracePt t="68615" x="8359775" y="3756025"/>
          <p14:tracePt t="68631" x="8351838" y="3802063"/>
          <p14:tracePt t="68648" x="8351838" y="3848100"/>
          <p14:tracePt t="68665" x="8351838" y="3894138"/>
          <p14:tracePt t="68681" x="8351838" y="3954463"/>
          <p14:tracePt t="68698" x="8351838" y="4030663"/>
          <p14:tracePt t="68715" x="8351838" y="4092575"/>
          <p14:tracePt t="68731" x="8366125" y="4160838"/>
          <p14:tracePt t="68748" x="8366125" y="4191000"/>
          <p14:tracePt t="68765" x="8366125" y="4198938"/>
          <p14:tracePt t="68766" x="8366125" y="4206875"/>
          <p14:tracePt t="68854" x="8382000" y="4221163"/>
          <p14:tracePt t="68862" x="8397875" y="4237038"/>
          <p14:tracePt t="68870" x="8404225" y="4251325"/>
          <p14:tracePt t="68881" x="8428038" y="4283075"/>
          <p14:tracePt t="68898" x="8442325" y="4321175"/>
          <p14:tracePt t="68915" x="8458200" y="4351338"/>
          <p14:tracePt t="68932" x="8458200" y="4373563"/>
          <p14:tracePt t="68948" x="8466138" y="4381500"/>
          <p14:tracePt t="68965" x="8466138" y="4389438"/>
          <p14:tracePt t="69167" x="8474075" y="4389438"/>
          <p14:tracePt t="69726" x="8480425" y="4389438"/>
          <p14:tracePt t="69790" x="8480425" y="4381500"/>
          <p14:tracePt t="69799" x="8480425" y="4373563"/>
          <p14:tracePt t="69806" x="8480425" y="4365625"/>
          <p14:tracePt t="69815" x="8480425" y="4351338"/>
          <p14:tracePt t="69832" x="8534400" y="4289425"/>
          <p14:tracePt t="69833" x="0" y="0"/>
        </p14:tracePtLst>
        <p14:tracePtLst>
          <p14:tracePt t="70952" x="9288463" y="2514600"/>
          <p14:tracePt t="71030" x="9274175" y="2514600"/>
          <p14:tracePt t="71039" x="9274175" y="2506663"/>
          <p14:tracePt t="71049" x="9266238" y="2506663"/>
          <p14:tracePt t="71066" x="9236075" y="2506663"/>
          <p14:tracePt t="71082" x="9212263" y="2506663"/>
          <p14:tracePt t="71099" x="9204325" y="2506663"/>
          <p14:tracePt t="71190" x="9190038" y="2506663"/>
          <p14:tracePt t="71199" x="9182100" y="2506663"/>
          <p14:tracePt t="71206" x="9174163" y="2514600"/>
          <p14:tracePt t="71216" x="9159875" y="2522538"/>
          <p14:tracePt t="71232" x="9128125" y="2544763"/>
          <p14:tracePt t="71249" x="9113838" y="2560638"/>
          <p14:tracePt t="71266" x="9097963" y="2574925"/>
          <p14:tracePt t="71283" x="9083675" y="2598738"/>
          <p14:tracePt t="71300" x="9067800" y="2620963"/>
          <p14:tracePt t="71316" x="9059863" y="2644775"/>
          <p14:tracePt t="71319" x="9059863" y="2659063"/>
          <p14:tracePt t="71332" x="9051925" y="2682875"/>
          <p14:tracePt t="71350" x="9051925" y="2835275"/>
          <p14:tracePt t="71366" x="9051925" y="2925763"/>
          <p14:tracePt t="71382" x="9051925" y="3001963"/>
          <p14:tracePt t="71399" x="9059863" y="3070225"/>
          <p14:tracePt t="71416" x="9059863" y="3108325"/>
          <p14:tracePt t="71433" x="9059863" y="3140075"/>
          <p14:tracePt t="71449" x="9059863" y="3170238"/>
          <p14:tracePt t="71466" x="9067800" y="3216275"/>
          <p14:tracePt t="71483" x="9083675" y="3254375"/>
          <p14:tracePt t="71499" x="9097963" y="3292475"/>
          <p14:tracePt t="71516" x="9113838" y="3322638"/>
          <p14:tracePt t="71533" x="9128125" y="3336925"/>
          <p14:tracePt t="71549" x="9144000" y="3336925"/>
          <p14:tracePt t="71566" x="9166225" y="3344863"/>
          <p14:tracePt t="71583" x="9212263" y="3352800"/>
          <p14:tracePt t="71599" x="9250363" y="3352800"/>
          <p14:tracePt t="71616" x="9296400" y="3352800"/>
          <p14:tracePt t="71633" x="9334500" y="3352800"/>
          <p14:tracePt t="71649" x="9372600" y="3352800"/>
          <p14:tracePt t="71666" x="9394825" y="3352800"/>
          <p14:tracePt t="71683" x="9426575" y="3352800"/>
          <p14:tracePt t="71699" x="9478963" y="3360738"/>
          <p14:tracePt t="71716" x="9547225" y="3375025"/>
          <p14:tracePt t="71733" x="9623425" y="3398838"/>
          <p14:tracePt t="71749" x="9707563" y="3429000"/>
          <p14:tracePt t="71766" x="9769475" y="3451225"/>
          <p14:tracePt t="71783" x="9837738" y="3489325"/>
          <p14:tracePt t="71799" x="9974263" y="3565525"/>
          <p14:tracePt t="71816" x="10096500" y="3641725"/>
          <p14:tracePt t="71833" x="10218738" y="3711575"/>
          <p14:tracePt t="71849" x="10317163" y="3771900"/>
          <p14:tracePt t="71867" x="10363200" y="3794125"/>
          <p14:tracePt t="71894" x="10371138" y="3794125"/>
          <p14:tracePt t="72023" x="10379075" y="3794125"/>
          <p14:tracePt t="73807" x="10371138" y="3802063"/>
          <p14:tracePt t="73850" x="10363200" y="3810000"/>
          <p14:tracePt t="73862" x="10355263" y="3810000"/>
          <p14:tracePt t="73870" x="10355263" y="3817938"/>
          <p14:tracePt t="74062" x="10347325" y="3817938"/>
          <p14:tracePt t="74070" x="10340975" y="3817938"/>
          <p14:tracePt t="74078" x="10340975" y="3825875"/>
          <p14:tracePt t="74088" x="10333038" y="3832225"/>
          <p14:tracePt t="74100" x="10325100" y="3832225"/>
          <p14:tracePt t="74117" x="10317163" y="3840163"/>
          <p14:tracePt t="74198" x="10309225" y="3840163"/>
          <p14:tracePt t="74214" x="10309225" y="3848100"/>
          <p14:tracePt t="74223" x="10302875" y="3856038"/>
          <p14:tracePt t="74233" x="10302875" y="3863975"/>
          <p14:tracePt t="74263" x="10294938" y="3870325"/>
          <p14:tracePt t="74263" x="0" y="0"/>
        </p14:tracePtLst>
        <p14:tracePtLst>
          <p14:tracePt t="75577" x="6705600" y="5159375"/>
          <p14:tracePt t="75584" x="6705600" y="5151438"/>
          <p14:tracePt t="75591" x="6705600" y="5135563"/>
          <p14:tracePt t="75601" x="6705600" y="5121275"/>
          <p14:tracePt t="75617" x="6705600" y="5105400"/>
          <p14:tracePt t="75634" x="6705600" y="5097463"/>
          <p14:tracePt t="75651" x="6705600" y="5083175"/>
          <p14:tracePt t="75667" x="6713538" y="5075238"/>
          <p14:tracePt t="75684" x="6713538" y="5059363"/>
          <p14:tracePt t="75687" x="6713538" y="5051425"/>
          <p14:tracePt t="75701" x="6713538" y="5045075"/>
          <p14:tracePt t="75717" x="6713538" y="5006975"/>
          <p14:tracePt t="75734" x="6713538" y="4983163"/>
          <p14:tracePt t="75751" x="6713538" y="4960938"/>
          <p14:tracePt t="75767" x="6721475" y="4960938"/>
          <p14:tracePt t="75801" x="6727825" y="4953000"/>
          <p14:tracePt t="75822" x="6727825" y="4945063"/>
          <p14:tracePt t="75834" x="6743700" y="4930775"/>
          <p14:tracePt t="75851" x="6751638" y="4892675"/>
          <p14:tracePt t="75867" x="6765925" y="4860925"/>
          <p14:tracePt t="75884" x="6773863" y="4854575"/>
          <p14:tracePt t="76214" x="6773863" y="4868863"/>
          <p14:tracePt t="76222" x="6773863" y="4892675"/>
          <p14:tracePt t="76238" x="6773863" y="4899025"/>
          <p14:tracePt t="76254" x="6773863" y="4906963"/>
          <p14:tracePt t="76268" x="6781800" y="4906963"/>
          <p14:tracePt t="76286" x="6781800" y="4914900"/>
          <p14:tracePt t="76301" x="6781800" y="4922838"/>
          <p14:tracePt t="76342" x="6781800" y="4930775"/>
          <p14:tracePt t="76398" x="6789738" y="4930775"/>
          <p14:tracePt t="76438" x="6797675" y="4937125"/>
          <p14:tracePt t="76510" x="6811963" y="4937125"/>
          <p14:tracePt t="76518" x="6819900" y="4937125"/>
          <p14:tracePt t="76534" x="6835775" y="4937125"/>
          <p14:tracePt t="76543" x="6850063" y="4937125"/>
          <p14:tracePt t="76551" x="6865938" y="4937125"/>
          <p14:tracePt t="76568" x="6880225" y="4937125"/>
          <p14:tracePt t="76584" x="6896100" y="4937125"/>
          <p14:tracePt t="76601" x="6911975" y="4945063"/>
          <p14:tracePt t="76618" x="6934200" y="4953000"/>
          <p14:tracePt t="76634" x="6964363" y="4960938"/>
          <p14:tracePt t="76651" x="6980238" y="4975225"/>
          <p14:tracePt t="76668" x="7002463" y="4975225"/>
          <p14:tracePt t="76670" x="7018338" y="4983163"/>
          <p14:tracePt t="76685" x="7032625" y="4983163"/>
          <p14:tracePt t="76686" x="7032625" y="4991100"/>
          <p14:tracePt t="76702" x="7056438" y="4991100"/>
          <p14:tracePt t="76718" x="7078663" y="4991100"/>
          <p14:tracePt t="76735" x="7094538" y="4991100"/>
          <p14:tracePt t="76751" x="7108825" y="4991100"/>
          <p14:tracePt t="76799" x="7116763" y="4991100"/>
          <p14:tracePt t="76814" x="7116763" y="4999038"/>
          <p14:tracePt t="76878" x="7124700" y="4999038"/>
          <p14:tracePt t="76903" x="7124700" y="5006975"/>
          <p14:tracePt t="76911" x="7140575" y="5013325"/>
          <p14:tracePt t="76926" x="7146925" y="5013325"/>
          <p14:tracePt t="77022" x="7154863" y="5013325"/>
          <p14:tracePt t="77174" x="7162800" y="5013325"/>
          <p14:tracePt t="77182" x="7170738" y="5013325"/>
          <p14:tracePt t="77207" x="7178675" y="5013325"/>
          <p14:tracePt t="77238" x="7185025" y="5013325"/>
          <p14:tracePt t="77255" x="7192963" y="5013325"/>
          <p14:tracePt t="77263" x="7200900" y="5013325"/>
          <p14:tracePt t="77270" x="7208838" y="5013325"/>
          <p14:tracePt t="77285" x="7216775" y="5013325"/>
          <p14:tracePt t="77301" x="7246938" y="5013325"/>
          <p14:tracePt t="77318" x="7254875" y="5013325"/>
          <p14:tracePt t="77335" x="7261225" y="5013325"/>
          <p14:tracePt t="77423" x="7269163" y="5013325"/>
          <p14:tracePt t="77438" x="7277100" y="5013325"/>
          <p14:tracePt t="77462" x="7285038" y="5013325"/>
          <p14:tracePt t="77470" x="7292975" y="5013325"/>
          <p14:tracePt t="77478" x="7292975" y="5006975"/>
          <p14:tracePt t="77494" x="7299325" y="5006975"/>
          <p14:tracePt t="77542" x="7307263" y="5006975"/>
          <p14:tracePt t="77574" x="7315200" y="5006975"/>
          <p14:tracePt t="77582" x="7323138" y="5006975"/>
          <p14:tracePt t="77591" x="7331075" y="5006975"/>
          <p14:tracePt t="77606" x="7337425" y="5006975"/>
          <p14:tracePt t="77630" x="7345363" y="5006975"/>
          <p14:tracePt t="77694" x="7353300" y="5006975"/>
          <p14:tracePt t="77718" x="7361238" y="5006975"/>
          <p14:tracePt t="77734" x="7369175" y="5006975"/>
          <p14:tracePt t="77750" x="7375525" y="5006975"/>
          <p14:tracePt t="77774" x="7383463" y="5006975"/>
          <p14:tracePt t="77798" x="7391400" y="5006975"/>
          <p14:tracePt t="77822" x="7399338" y="5006975"/>
          <p14:tracePt t="77838" x="7407275" y="5006975"/>
          <p14:tracePt t="77854" x="7413625" y="5006975"/>
          <p14:tracePt t="77863" x="7421563" y="5006975"/>
          <p14:tracePt t="77870" x="7437438" y="5006975"/>
          <p14:tracePt t="77885" x="7451725" y="5006975"/>
          <p14:tracePt t="77902" x="7467600" y="5006975"/>
          <p14:tracePt t="77918" x="7475538" y="5006975"/>
          <p14:tracePt t="78006" x="7483475" y="5006975"/>
          <p14:tracePt t="78031" x="7489825" y="5006975"/>
          <p14:tracePt t="78046" x="7489825" y="4999038"/>
          <p14:tracePt t="78302" x="7497763" y="4999038"/>
          <p14:tracePt t="78566" x="0" y="0"/>
        </p14:tracePtLst>
        <p14:tracePtLst>
          <p14:tracePt t="79856" x="7200900" y="5470525"/>
          <p14:tracePt t="79863" x="7200900" y="5464175"/>
          <p14:tracePt t="79878" x="7200900" y="5456238"/>
          <p14:tracePt t="79894" x="7200900" y="5448300"/>
          <p14:tracePt t="79903" x="7208838" y="5440363"/>
          <p14:tracePt t="79927" x="7208838" y="5432425"/>
          <p14:tracePt t="79950" x="7208838" y="5426075"/>
          <p14:tracePt t="79966" x="7216775" y="5410200"/>
          <p14:tracePt t="79990" x="7216775" y="5402263"/>
          <p14:tracePt t="80007" x="7223125" y="5402263"/>
          <p14:tracePt t="80190" x="7223125" y="5394325"/>
          <p14:tracePt t="80222" x="7231063" y="5387975"/>
          <p14:tracePt t="80614" x="7239000" y="5387975"/>
          <p14:tracePt t="81175" x="7246938" y="5387975"/>
          <p14:tracePt t="81182" x="7254875" y="5387975"/>
          <p14:tracePt t="81214" x="7261225" y="5387975"/>
          <p14:tracePt t="81239" x="7269163" y="5387975"/>
          <p14:tracePt t="81254" x="7277100" y="5387975"/>
          <p14:tracePt t="81294" x="7285038" y="5387975"/>
          <p14:tracePt t="81303" x="7292975" y="5387975"/>
          <p14:tracePt t="81318" x="7299325" y="5387975"/>
          <p14:tracePt t="81327" x="7307263" y="5387975"/>
          <p14:tracePt t="81336" x="7323138" y="5387975"/>
          <p14:tracePt t="81353" x="7353300" y="5387975"/>
          <p14:tracePt t="81369" x="7391400" y="5387975"/>
          <p14:tracePt t="81386" x="7413625" y="5387975"/>
          <p14:tracePt t="81403" x="7429500" y="5387975"/>
          <p14:tracePt t="81420" x="7437438" y="5387975"/>
          <p14:tracePt t="81436" x="7445375" y="5387975"/>
          <p14:tracePt t="81453" x="7451725" y="5387975"/>
          <p14:tracePt t="81469" x="7467600" y="5387975"/>
          <p14:tracePt t="81486" x="7483475" y="5387975"/>
          <p14:tracePt t="81503" x="7489825" y="5387975"/>
          <p14:tracePt t="81519" x="7497763" y="5387975"/>
          <p14:tracePt t="81536" x="7521575" y="5387975"/>
          <p14:tracePt t="81553" x="7535863" y="5387975"/>
          <p14:tracePt t="81569" x="7566025" y="5387975"/>
          <p14:tracePt t="81586" x="7604125" y="5387975"/>
          <p14:tracePt t="81603" x="7620000" y="5387975"/>
          <p14:tracePt t="81619" x="7620000" y="5380038"/>
          <p14:tracePt t="81703" x="7627938" y="5380038"/>
          <p14:tracePt t="81710" x="7635875" y="5380038"/>
          <p14:tracePt t="81726" x="7642225" y="5380038"/>
          <p14:tracePt t="81758" x="7650163" y="5380038"/>
          <p14:tracePt t="81774" x="7658100" y="5372100"/>
          <p14:tracePt t="81887" x="7666038" y="5372100"/>
          <p14:tracePt t="82038" x="7673975" y="5372100"/>
          <p14:tracePt t="82046" x="7673975" y="5364163"/>
          <p14:tracePt t="82062" x="7688263" y="5364163"/>
          <p14:tracePt t="82382" x="0" y="0"/>
        </p14:tracePtLst>
        <p14:tracePtLst>
          <p14:tracePt t="83544" x="7162800" y="5837238"/>
          <p14:tracePt t="83654" x="7162800" y="5829300"/>
          <p14:tracePt t="83678" x="7170738" y="5829300"/>
          <p14:tracePt t="83758" x="7178675" y="5821363"/>
          <p14:tracePt t="83766" x="7178675" y="5813425"/>
          <p14:tracePt t="83782" x="7185025" y="5813425"/>
          <p14:tracePt t="83798" x="7192963" y="5807075"/>
          <p14:tracePt t="83830" x="7200900" y="5799138"/>
          <p14:tracePt t="83894" x="7208838" y="5799138"/>
          <p14:tracePt t="83990" x="7216775" y="5799138"/>
          <p14:tracePt t="84087" x="7223125" y="5799138"/>
          <p14:tracePt t="84111" x="7231063" y="5799138"/>
          <p14:tracePt t="84118" x="7239000" y="5799138"/>
          <p14:tracePt t="84127" x="7246938" y="5799138"/>
          <p14:tracePt t="84142" x="7254875" y="5799138"/>
          <p14:tracePt t="84154" x="7261225" y="5799138"/>
          <p14:tracePt t="84206" x="7269163" y="5799138"/>
          <p14:tracePt t="84287" x="7277100" y="5799138"/>
          <p14:tracePt t="84302" x="7285038" y="5799138"/>
          <p14:tracePt t="84319" x="7299325" y="5799138"/>
          <p14:tracePt t="84366" x="7307263" y="5799138"/>
          <p14:tracePt t="84430" x="7315200" y="5799138"/>
          <p14:tracePt t="84438" x="7323138" y="5799138"/>
          <p14:tracePt t="84454" x="7331075" y="5799138"/>
          <p14:tracePt t="84463" x="7337425" y="5799138"/>
          <p14:tracePt t="84471" x="7345363" y="5799138"/>
          <p14:tracePt t="84487" x="7353300" y="5799138"/>
          <p14:tracePt t="84504" x="7361238" y="5799138"/>
          <p14:tracePt t="84520" x="7375525" y="5799138"/>
          <p14:tracePt t="84554" x="7383463" y="5799138"/>
          <p14:tracePt t="84582" x="7391400" y="5799138"/>
          <p14:tracePt t="84646" x="7399338" y="5799138"/>
          <p14:tracePt t="84663" x="7407275" y="5799138"/>
          <p14:tracePt t="84695" x="7413625" y="5799138"/>
          <p14:tracePt t="84814" x="7421563" y="5799138"/>
          <p14:tracePt t="84838" x="7429500" y="5799138"/>
          <p14:tracePt t="84862" x="7437438" y="5799138"/>
          <p14:tracePt t="84998" x="7451725" y="5799138"/>
          <p14:tracePt t="85014" x="7459663" y="5799138"/>
          <p14:tracePt t="85334" x="7467600" y="5799138"/>
          <p14:tracePt t="85598" x="7483475" y="5799138"/>
          <p14:tracePt t="85638" x="7483475" y="5807075"/>
          <p14:tracePt t="85638" x="0" y="0"/>
        </p14:tracePtLst>
        <p14:tracePtLst>
          <p14:tracePt t="86552" x="7178675" y="6226175"/>
          <p14:tracePt t="86598" x="7178675" y="6218238"/>
          <p14:tracePt t="86726" x="7185025" y="6210300"/>
          <p14:tracePt t="86735" x="7185025" y="6202363"/>
          <p14:tracePt t="86742" x="7192963" y="6202363"/>
          <p14:tracePt t="86755" x="7200900" y="6194425"/>
          <p14:tracePt t="86782" x="7208838" y="6194425"/>
          <p14:tracePt t="86878" x="7216775" y="6194425"/>
          <p14:tracePt t="86902" x="7231063" y="6194425"/>
          <p14:tracePt t="86942" x="7239000" y="6188075"/>
          <p14:tracePt t="86982" x="7246938" y="6188075"/>
          <p14:tracePt t="86990" x="7254875" y="6188075"/>
          <p14:tracePt t="87006" x="7261225" y="6188075"/>
          <p14:tracePt t="87022" x="7269163" y="6180138"/>
          <p14:tracePt t="87142" x="7277100" y="6180138"/>
          <p14:tracePt t="87158" x="7285038" y="6180138"/>
          <p14:tracePt t="87182" x="7292975" y="6180138"/>
          <p14:tracePt t="87254" x="7299325" y="6180138"/>
          <p14:tracePt t="87326" x="7307263" y="6180138"/>
          <p14:tracePt t="87334" x="7315200" y="6180138"/>
          <p14:tracePt t="87502" x="7323138" y="6180138"/>
          <p14:tracePt t="87526" x="7331075" y="6180138"/>
          <p14:tracePt t="87646" x="7331075" y="6188075"/>
          <p14:tracePt t="87678" x="7337425" y="6188075"/>
          <p14:tracePt t="87686" x="7345363" y="6188075"/>
          <p14:tracePt t="87766" x="7353300" y="6188075"/>
          <p14:tracePt t="87814" x="7361238" y="6188075"/>
          <p14:tracePt t="87838" x="7369175" y="6188075"/>
          <p14:tracePt t="87902" x="7375525" y="6188075"/>
          <p14:tracePt t="87934" x="7383463" y="6188075"/>
          <p14:tracePt t="87950" x="7391400" y="6188075"/>
          <p14:tracePt t="87966" x="7399338" y="6188075"/>
          <p14:tracePt t="87990" x="7407275" y="6188075"/>
          <p14:tracePt t="88006" x="7413625" y="6188075"/>
          <p14:tracePt t="88022" x="7421563" y="6188075"/>
          <p14:tracePt t="88055" x="7429500" y="6188075"/>
          <p14:tracePt t="88062" x="7437438" y="6194425"/>
          <p14:tracePt t="88079" x="7445375" y="6194425"/>
          <p14:tracePt t="88094" x="7451725" y="6194425"/>
          <p14:tracePt t="88182" x="7459663" y="6194425"/>
          <p14:tracePt t="88199" x="7467600" y="6194425"/>
          <p14:tracePt t="88222" x="7475538" y="6194425"/>
          <p14:tracePt t="88326" x="7483475" y="6194425"/>
          <p14:tracePt t="88350" x="7489825" y="6194425"/>
          <p14:tracePt t="88358" x="7497763" y="6194425"/>
          <p14:tracePt t="88502" x="7505700" y="6194425"/>
          <p14:tracePt t="88582" x="7513638" y="6194425"/>
          <p14:tracePt t="88726" x="7521575" y="6194425"/>
          <p14:tracePt t="88750" x="7527925" y="6194425"/>
          <p14:tracePt t="88887" x="7535863" y="6194425"/>
          <p14:tracePt t="88926" x="7543800" y="6194425"/>
          <p14:tracePt t="88942" x="7551738" y="6194425"/>
          <p14:tracePt t="88950" x="7559675" y="6194425"/>
          <p14:tracePt t="88966" x="7566025" y="6194425"/>
          <p14:tracePt t="88982" x="7573963" y="6194425"/>
          <p14:tracePt t="88999" x="7581900" y="6194425"/>
          <p14:tracePt t="89110" x="7589838" y="6194425"/>
          <p14:tracePt t="89134" x="7597775" y="6188075"/>
          <p14:tracePt t="89158" x="7604125" y="6188075"/>
          <p14:tracePt t="89174" x="7612063" y="6188075"/>
          <p14:tracePt t="89182" x="7620000" y="6188075"/>
          <p14:tracePt t="89200" x="7627938" y="6188075"/>
          <p14:tracePt t="89215" x="7635875" y="6188075"/>
          <p14:tracePt t="89223" x="7642225" y="6188075"/>
          <p14:tracePt t="89239" x="7650163" y="6188075"/>
          <p14:tracePt t="89255" x="7658100" y="6188075"/>
          <p14:tracePt t="89272" x="7673975" y="6188075"/>
          <p14:tracePt t="89289" x="7680325" y="6188075"/>
          <p14:tracePt t="89305" x="7688263" y="6188075"/>
          <p14:tracePt t="89322" x="7696200" y="6188075"/>
          <p14:tracePt t="89350" x="7704138" y="6188075"/>
          <p14:tracePt t="89366" x="7718425" y="6188075"/>
          <p14:tracePt t="89374" x="7734300" y="6188075"/>
          <p14:tracePt t="89389" x="7750175" y="6188075"/>
          <p14:tracePt t="89390" x="7756525" y="6188075"/>
          <p14:tracePt t="89405" x="7788275" y="6180138"/>
          <p14:tracePt t="89422" x="7802563" y="6180138"/>
          <p14:tracePt t="89439" x="7810500" y="6180138"/>
          <p14:tracePt t="89534" x="7826375" y="6180138"/>
          <p14:tracePt t="89558" x="7832725" y="6180138"/>
          <p14:tracePt t="90070" x="7840663" y="6180138"/>
          <p14:tracePt t="90094" x="7848600" y="6180138"/>
          <p14:tracePt t="90126" x="0" y="0"/>
        </p14:tracePtLst>
        <p14:tracePtLst>
          <p14:tracePt t="91737" x="9494838" y="4564063"/>
          <p14:tracePt t="91743" x="9478963" y="4556125"/>
          <p14:tracePt t="91756" x="9471025" y="4556125"/>
          <p14:tracePt t="91773" x="9448800" y="4541838"/>
          <p14:tracePt t="91790" x="9448800" y="4518025"/>
          <p14:tracePt t="91806" x="9440863" y="4465638"/>
          <p14:tracePt t="91823" x="9432925" y="4381500"/>
          <p14:tracePt t="91840" x="9388475" y="4275138"/>
          <p14:tracePt t="91856" x="9350375" y="4191000"/>
          <p14:tracePt t="91873" x="9318625" y="4130675"/>
          <p14:tracePt t="91890" x="9304338" y="4114800"/>
          <p14:tracePt t="91923" x="9304338" y="4106863"/>
          <p14:tracePt t="91940" x="9304338" y="4098925"/>
          <p14:tracePt t="91956" x="9304338" y="4060825"/>
          <p14:tracePt t="91973" x="9304338" y="4000500"/>
          <p14:tracePt t="91990" x="9288463" y="3978275"/>
          <p14:tracePt t="92038" x="9280525" y="3970338"/>
          <p14:tracePt t="92054" x="9274175" y="3970338"/>
          <p14:tracePt t="92070" x="9266238" y="3970338"/>
          <p14:tracePt t="92079" x="9266238" y="3954463"/>
          <p14:tracePt t="92090" x="9250363" y="3940175"/>
          <p14:tracePt t="92106" x="9228138" y="3908425"/>
          <p14:tracePt t="92123" x="9197975" y="3848100"/>
          <p14:tracePt t="92140" x="9159875" y="3787775"/>
          <p14:tracePt t="92157" x="9128125" y="3756025"/>
          <p14:tracePt t="92158" x="9113838" y="3741738"/>
          <p14:tracePt t="92173" x="9083675" y="3725863"/>
          <p14:tracePt t="92190" x="9067800" y="3717925"/>
          <p14:tracePt t="92207" x="9045575" y="3711575"/>
          <p14:tracePt t="92223" x="9029700" y="3703638"/>
          <p14:tracePt t="92240" x="9007475" y="3679825"/>
          <p14:tracePt t="92257" x="8983663" y="3657600"/>
          <p14:tracePt t="92273" x="8975725" y="3657600"/>
          <p14:tracePt t="92290" x="8961438" y="3649663"/>
          <p14:tracePt t="92307" x="8931275" y="3641725"/>
          <p14:tracePt t="92323" x="8885238" y="3641725"/>
          <p14:tracePt t="92340" x="8823325" y="3641725"/>
          <p14:tracePt t="92344" x="8801100" y="3641725"/>
          <p14:tracePt t="92357" x="8785225" y="3641725"/>
          <p14:tracePt t="92373" x="8770938" y="3641725"/>
          <p14:tracePt t="92390" x="8755063" y="3649663"/>
          <p14:tracePt t="92407" x="8747125" y="3657600"/>
          <p14:tracePt t="92423" x="8716963" y="3665538"/>
          <p14:tracePt t="92440" x="8694738" y="3679825"/>
          <p14:tracePt t="92457" x="8632825" y="3695700"/>
          <p14:tracePt t="92473" x="8564563" y="3741738"/>
          <p14:tracePt t="92490" x="8504238" y="3779838"/>
          <p14:tracePt t="92507" x="8450263" y="3817938"/>
          <p14:tracePt t="92523" x="8420100" y="3832225"/>
          <p14:tracePt t="92540" x="8397875" y="3848100"/>
          <p14:tracePt t="92542" x="8389938" y="3856038"/>
          <p14:tracePt t="92557" x="8382000" y="3863975"/>
          <p14:tracePt t="92573" x="8366125" y="3878263"/>
          <p14:tracePt t="92590" x="8351838" y="3908425"/>
          <p14:tracePt t="92607" x="8343900" y="3940175"/>
          <p14:tracePt t="92623" x="8328025" y="3978275"/>
          <p14:tracePt t="92640" x="8328025" y="4022725"/>
          <p14:tracePt t="92657" x="8328025" y="4068763"/>
          <p14:tracePt t="92674" x="8328025" y="4122738"/>
          <p14:tracePt t="92690" x="8328025" y="4183063"/>
          <p14:tracePt t="92707" x="8328025" y="4244975"/>
          <p14:tracePt t="92723" x="8328025" y="4313238"/>
          <p14:tracePt t="92726" x="8328025" y="4335463"/>
          <p14:tracePt t="92740" x="8328025" y="4359275"/>
          <p14:tracePt t="92757" x="8328025" y="4397375"/>
          <p14:tracePt t="92758" x="8328025" y="4411663"/>
          <p14:tracePt t="92773" x="8343900" y="4441825"/>
          <p14:tracePt t="92790" x="8382000" y="4473575"/>
          <p14:tracePt t="92807" x="8420100" y="4503738"/>
          <p14:tracePt t="92824" x="8488363" y="4564063"/>
          <p14:tracePt t="92840" x="8580438" y="4640263"/>
          <p14:tracePt t="92857" x="8670925" y="4716463"/>
          <p14:tracePt t="92874" x="8785225" y="4800600"/>
          <p14:tracePt t="92890" x="8885238" y="4868863"/>
          <p14:tracePt t="92907" x="8969375" y="4930775"/>
          <p14:tracePt t="92924" x="9059863" y="4991100"/>
          <p14:tracePt t="92940" x="9121775" y="5013325"/>
          <p14:tracePt t="92941" x="9136063" y="5021263"/>
          <p14:tracePt t="92957" x="9151938" y="5029200"/>
          <p14:tracePt t="92974" x="9166225" y="5029200"/>
          <p14:tracePt t="92990" x="9182100" y="5037138"/>
          <p14:tracePt t="93007" x="9242425" y="5075238"/>
          <p14:tracePt t="93023" x="9342438" y="5159375"/>
          <p14:tracePt t="93040" x="9426575" y="5235575"/>
          <p14:tracePt t="93057" x="9502775" y="5311775"/>
          <p14:tracePt t="93073" x="9571038" y="5341938"/>
          <p14:tracePt t="93090" x="9585325" y="5349875"/>
          <p14:tracePt t="93118" x="9601200" y="5349875"/>
          <p14:tracePt t="93142" x="9601200" y="5341938"/>
          <p14:tracePt t="93318" x="9601200" y="5334000"/>
          <p14:tracePt t="93326" x="9601200" y="5318125"/>
          <p14:tracePt t="93334" x="9601200" y="5303838"/>
          <p14:tracePt t="93342" x="9601200" y="5295900"/>
          <p14:tracePt t="93357" x="9601200" y="5287963"/>
          <p14:tracePt t="93374" x="9601200" y="5280025"/>
          <p14:tracePt t="93422" x="9609138" y="5273675"/>
          <p14:tracePt t="93446" x="9623425" y="5265738"/>
          <p14:tracePt t="93454" x="9647238" y="5249863"/>
          <p14:tracePt t="93462" x="9655175" y="5241925"/>
          <p14:tracePt t="93474" x="9669463" y="5227638"/>
          <p14:tracePt t="93490" x="9693275" y="5203825"/>
          <p14:tracePt t="93507" x="9715500" y="5181600"/>
          <p14:tracePt t="93524" x="9723438" y="5165725"/>
          <p14:tracePt t="93540" x="9731375" y="5159375"/>
          <p14:tracePt t="93598" x="9737725" y="5151438"/>
          <p14:tracePt t="93614" x="9737725" y="5143500"/>
          <p14:tracePt t="93622" x="9745663" y="5135563"/>
          <p14:tracePt t="93647" x="9753600" y="5127625"/>
          <p14:tracePt t="93758" x="9761538" y="5127625"/>
          <p14:tracePt t="93974" x="9769475" y="5121275"/>
          <p14:tracePt t="94054" x="9775825" y="5121275"/>
          <p14:tracePt t="94078" x="9783763" y="5113338"/>
          <p14:tracePt t="94126" x="9791700" y="5113338"/>
          <p14:tracePt t="94142" x="9799638" y="5113338"/>
          <p14:tracePt t="94150" x="9799638" y="5105400"/>
          <p14:tracePt t="94158" x="9807575" y="5105400"/>
          <p14:tracePt t="94175" x="9821863" y="5097463"/>
          <p14:tracePt t="94191" x="9829800" y="5097463"/>
          <p14:tracePt t="94215" x="9837738" y="5089525"/>
          <p14:tracePt t="94254" x="9845675" y="5089525"/>
          <p14:tracePt t="94263" x="9852025" y="5089525"/>
          <p14:tracePt t="94274" x="9859963" y="5089525"/>
          <p14:tracePt t="94291" x="9890125" y="5083175"/>
          <p14:tracePt t="94308" x="9944100" y="5075238"/>
          <p14:tracePt t="94324" x="9982200" y="5067300"/>
          <p14:tracePt t="94327" x="10004425" y="5051425"/>
          <p14:tracePt t="94341" x="10012363" y="5051425"/>
          <p14:tracePt t="94357" x="10020300" y="5051425"/>
          <p14:tracePt t="94374" x="10036175" y="5045075"/>
          <p14:tracePt t="94390" x="10042525" y="5045075"/>
          <p14:tracePt t="94414" x="10050463" y="5045075"/>
          <p14:tracePt t="94502" x="10058400" y="5045075"/>
          <p14:tracePt t="94598" x="10066338" y="5045075"/>
          <p14:tracePt t="94766" x="10074275" y="5045075"/>
          <p14:tracePt t="94774" x="10080625" y="5045075"/>
          <p14:tracePt t="94790" x="10088563" y="5045075"/>
          <p14:tracePt t="94886" x="10096500" y="5045075"/>
          <p14:tracePt t="94894" x="10104438" y="5037138"/>
          <p14:tracePt t="94910" x="10112375" y="5029200"/>
          <p14:tracePt t="94917" x="10118725" y="5029200"/>
          <p14:tracePt t="94934" x="10126663" y="5029200"/>
          <p14:tracePt t="94982" x="10134600" y="5029200"/>
          <p14:tracePt t="95006" x="10142538" y="5029200"/>
          <p14:tracePt t="95021" x="10150475" y="5029200"/>
          <p14:tracePt t="95030" x="10164763" y="5021263"/>
          <p14:tracePt t="95041" x="10172700" y="5013325"/>
          <p14:tracePt t="95057" x="10180638" y="5013325"/>
          <p14:tracePt t="95074" x="10188575" y="5013325"/>
          <p14:tracePt t="95110" x="10194925" y="5013325"/>
          <p14:tracePt t="95117" x="10202863" y="5013325"/>
          <p14:tracePt t="95141" x="10210800" y="5013325"/>
          <p14:tracePt t="95158" x="10218738" y="5013325"/>
          <p14:tracePt t="95181" x="10226675" y="5013325"/>
          <p14:tracePt t="95189" x="10233025" y="5013325"/>
          <p14:tracePt t="95205" x="10240963" y="5013325"/>
          <p14:tracePt t="95254" x="10248900" y="5013325"/>
          <p14:tracePt t="95279" x="10248900" y="5006975"/>
          <p14:tracePt t="95302" x="10256838" y="5006975"/>
          <p14:tracePt t="95310" x="10264775" y="5006975"/>
          <p14:tracePt t="95326" x="10271125" y="5006975"/>
          <p14:tracePt t="95341" x="10279063" y="5006975"/>
          <p14:tracePt t="95390" x="10287000" y="5006975"/>
          <p14:tracePt t="95446" x="10294938" y="5006975"/>
          <p14:tracePt t="95462" x="10302875" y="5006975"/>
          <p14:tracePt t="95470" x="10309225" y="5006975"/>
          <p14:tracePt t="95478" x="10325100" y="5006975"/>
          <p14:tracePt t="95491" x="10333038" y="4999038"/>
          <p14:tracePt t="95508" x="10371138" y="4991100"/>
          <p14:tracePt t="95524" x="10385425" y="4991100"/>
          <p14:tracePt t="95541" x="10393363" y="4991100"/>
          <p14:tracePt t="95558" x="10401300" y="4991100"/>
          <p14:tracePt t="95574" x="10409238" y="4991100"/>
          <p14:tracePt t="95591" x="10417175" y="4983163"/>
          <p14:tracePt t="95608" x="10423525" y="4983163"/>
          <p14:tracePt t="95662" x="10431463" y="4983163"/>
          <p14:tracePt t="95750" x="10439400" y="4983163"/>
          <p14:tracePt t="95758" x="10447338" y="4983163"/>
          <p14:tracePt t="95766" x="10461625" y="4983163"/>
          <p14:tracePt t="95782" x="10469563" y="4983163"/>
          <p14:tracePt t="95791" x="10485438" y="4983163"/>
          <p14:tracePt t="95808" x="10493375" y="4983163"/>
          <p14:tracePt t="95846" x="10499725" y="4983163"/>
          <p14:tracePt t="95862" x="10507663" y="4983163"/>
          <p14:tracePt t="95879" x="10515600" y="4983163"/>
          <p14:tracePt t="95918" x="10523538" y="4983163"/>
          <p14:tracePt t="95958" x="10537825" y="4983163"/>
          <p14:tracePt t="95974" x="10545763" y="4983163"/>
          <p14:tracePt t="95999" x="10553700" y="4983163"/>
          <p14:tracePt t="96102" x="10561638" y="4983163"/>
          <p14:tracePt t="96126" x="10569575" y="4983163"/>
          <p14:tracePt t="96142" x="10583863" y="4983163"/>
          <p14:tracePt t="96150" x="10591800" y="4983163"/>
          <p14:tracePt t="96158" x="10599738" y="4983163"/>
          <p14:tracePt t="96174" x="10607675" y="4983163"/>
          <p14:tracePt t="96191" x="10614025" y="4983163"/>
          <p14:tracePt t="96238" x="10621963" y="4983163"/>
          <p14:tracePt t="96358" x="10629900" y="4975225"/>
          <p14:tracePt t="96390" x="10645775" y="4968875"/>
          <p14:tracePt t="96406" x="10652125" y="4968875"/>
          <p14:tracePt t="96422" x="10668000" y="4960938"/>
          <p14:tracePt t="96438" x="10675938" y="4960938"/>
          <p14:tracePt t="96502" x="10683875" y="4960938"/>
          <p14:tracePt t="96510" x="10690225" y="4960938"/>
          <p14:tracePt t="96542" x="10698163" y="4960938"/>
          <p14:tracePt t="97326" x="0" y="0"/>
        </p14:tracePtLst>
        <p14:tracePtLst>
          <p14:tracePt t="98353" x="9966325" y="5676900"/>
          <p14:tracePt t="98360" x="9974263" y="5676900"/>
          <p14:tracePt t="98374" x="9974263" y="5668963"/>
          <p14:tracePt t="98399" x="9974263" y="5654675"/>
          <p14:tracePt t="98518" x="9982200" y="5654675"/>
          <p14:tracePt t="98534" x="9990138" y="5646738"/>
          <p14:tracePt t="98606" x="9998075" y="5638800"/>
          <p14:tracePt t="98614" x="10004425" y="5630863"/>
          <p14:tracePt t="98626" x="10012363" y="5616575"/>
          <p14:tracePt t="98642" x="10036175" y="5600700"/>
          <p14:tracePt t="98659" x="10050463" y="5584825"/>
          <p14:tracePt t="98676" x="10058400" y="5584825"/>
          <p14:tracePt t="98692" x="10058400" y="5578475"/>
          <p14:tracePt t="98816" x="10066338" y="5578475"/>
          <p14:tracePt t="99350" x="10074275" y="5578475"/>
          <p14:tracePt t="99862" x="10080625" y="5578475"/>
          <p14:tracePt t="100015" x="10088563" y="5578475"/>
          <p14:tracePt t="100182" x="10088563" y="5584825"/>
          <p14:tracePt t="100190" x="10088563" y="5592763"/>
          <p14:tracePt t="100206" x="10088563" y="5600700"/>
          <p14:tracePt t="100486" x="10088563" y="5608638"/>
          <p14:tracePt t="100494" x="10088563" y="5616575"/>
          <p14:tracePt t="100503" x="10088563" y="5622925"/>
          <p14:tracePt t="101142" x="10088563" y="5630863"/>
          <p14:tracePt t="101222" x="10088563" y="5638800"/>
          <p14:tracePt t="101246" x="10096500" y="5638800"/>
          <p14:tracePt t="101246" x="0" y="0"/>
        </p14:tracePtLst>
        <p14:tracePtLst>
          <p14:tracePt t="102727" x="8915400" y="2293938"/>
          <p14:tracePt t="102733" x="8907463" y="2286000"/>
          <p14:tracePt t="102743" x="8893175" y="2263775"/>
          <p14:tracePt t="102760" x="8885238" y="2263775"/>
          <p14:tracePt t="102777" x="8885238" y="2255838"/>
          <p14:tracePt t="102798" x="8877300" y="2247900"/>
          <p14:tracePt t="102810" x="8877300" y="2239963"/>
          <p14:tracePt t="102827" x="8855075" y="2225675"/>
          <p14:tracePt t="102843" x="8793163" y="2179638"/>
          <p14:tracePt t="102860" x="8763000" y="2141538"/>
          <p14:tracePt t="102877" x="8755063" y="2125663"/>
          <p14:tracePt t="102918" x="8755063" y="2103438"/>
          <p14:tracePt t="102926" x="8755063" y="2065338"/>
          <p14:tracePt t="102934" x="8755063" y="2027238"/>
          <p14:tracePt t="102944" x="8755063" y="1965325"/>
          <p14:tracePt t="102960" x="8755063" y="1844675"/>
          <p14:tracePt t="102977" x="8755063" y="1774825"/>
          <p14:tracePt t="102994" x="8755063" y="1752600"/>
          <p14:tracePt t="103134" x="8755063" y="1744663"/>
          <p14:tracePt t="103151" x="8747125" y="1730375"/>
          <p14:tracePt t="103158" x="8732838" y="1722438"/>
          <p14:tracePt t="103166" x="8724900" y="1706563"/>
          <p14:tracePt t="103177" x="8716963" y="1706563"/>
          <p14:tracePt t="103194" x="8686800" y="1692275"/>
          <p14:tracePt t="103210" x="8656638" y="1692275"/>
          <p14:tracePt t="103227" x="8648700" y="1692275"/>
          <p14:tracePt t="103244" x="8632825" y="1692275"/>
          <p14:tracePt t="103261" x="8618538" y="1692275"/>
          <p14:tracePt t="103262" x="8610600" y="1692275"/>
          <p14:tracePt t="103277" x="8580438" y="1698625"/>
          <p14:tracePt t="103294" x="8542338" y="1698625"/>
          <p14:tracePt t="103311" x="8488363" y="1698625"/>
          <p14:tracePt t="103327" x="8404225" y="1722438"/>
          <p14:tracePt t="103344" x="8321675" y="1752600"/>
          <p14:tracePt t="103361" x="8267700" y="1760538"/>
          <p14:tracePt t="103377" x="8237538" y="1760538"/>
          <p14:tracePt t="103394" x="8207375" y="1760538"/>
          <p14:tracePt t="103411" x="8191500" y="1760538"/>
          <p14:tracePt t="103427" x="8169275" y="1752600"/>
          <p14:tracePt t="103444" x="8145463" y="1752600"/>
          <p14:tracePt t="103461" x="8115300" y="1752600"/>
          <p14:tracePt t="103462" x="8107363" y="1752600"/>
          <p14:tracePt t="103477" x="8093075" y="1752600"/>
          <p14:tracePt t="103494" x="8085138" y="1752600"/>
          <p14:tracePt t="103511" x="8069263" y="1752600"/>
          <p14:tracePt t="103527" x="8061325" y="1752600"/>
          <p14:tracePt t="103544" x="8039100" y="1760538"/>
          <p14:tracePt t="103561" x="8008938" y="1768475"/>
          <p14:tracePt t="103577" x="7962900" y="1782763"/>
          <p14:tracePt t="103594" x="7894638" y="1790700"/>
          <p14:tracePt t="103611" x="7832725" y="1812925"/>
          <p14:tracePt t="103627" x="7802563" y="1812925"/>
          <p14:tracePt t="103644" x="7780338" y="1820863"/>
          <p14:tracePt t="103646" x="7772400" y="1820863"/>
          <p14:tracePt t="103662" x="7756525" y="1820863"/>
          <p14:tracePt t="103678" x="7750175" y="1820863"/>
          <p14:tracePt t="103694" x="7734300" y="1828800"/>
          <p14:tracePt t="103711" x="7696200" y="1836738"/>
          <p14:tracePt t="103727" x="7635875" y="1844675"/>
          <p14:tracePt t="103744" x="7573963" y="1851025"/>
          <p14:tracePt t="103761" x="7535863" y="1858963"/>
          <p14:tracePt t="103777" x="7505700" y="1858963"/>
          <p14:tracePt t="103794" x="7483475" y="1858963"/>
          <p14:tracePt t="103811" x="7451725" y="1874838"/>
          <p14:tracePt t="103828" x="7413625" y="1882775"/>
          <p14:tracePt t="103844" x="7375525" y="1897063"/>
          <p14:tracePt t="103846" x="7353300" y="1897063"/>
          <p14:tracePt t="103861" x="7331075" y="1905000"/>
          <p14:tracePt t="103863" x="7292975" y="1920875"/>
          <p14:tracePt t="103877" x="7239000" y="1943100"/>
          <p14:tracePt t="103894" x="7208838" y="1965325"/>
          <p14:tracePt t="103911" x="7185025" y="1973263"/>
          <p14:tracePt t="103927" x="7170738" y="1981200"/>
          <p14:tracePt t="103944" x="7162800" y="1989138"/>
          <p14:tracePt t="103961" x="7146925" y="1997075"/>
          <p14:tracePt t="103977" x="7140575" y="2003425"/>
          <p14:tracePt t="103994" x="7124700" y="2035175"/>
          <p14:tracePt t="104011" x="7116763" y="2073275"/>
          <p14:tracePt t="104028" x="7102475" y="2103438"/>
          <p14:tracePt t="104030" x="7102475" y="2117725"/>
          <p14:tracePt t="104044" x="7102475" y="2133600"/>
          <p14:tracePt t="104061" x="7102475" y="2149475"/>
          <p14:tracePt t="104063" x="7102475" y="2155825"/>
          <p14:tracePt t="104077" x="7102475" y="2163763"/>
          <p14:tracePt t="104094" x="7102475" y="2171700"/>
          <p14:tracePt t="104111" x="7102475" y="2193925"/>
          <p14:tracePt t="104127" x="7102475" y="2209800"/>
          <p14:tracePt t="104144" x="7102475" y="2247900"/>
          <p14:tracePt t="104161" x="7108825" y="2270125"/>
          <p14:tracePt t="104178" x="7124700" y="2286000"/>
          <p14:tracePt t="104194" x="7146925" y="2293938"/>
          <p14:tracePt t="104211" x="7185025" y="2301875"/>
          <p14:tracePt t="104228" x="7246938" y="2324100"/>
          <p14:tracePt t="104244" x="7315200" y="2346325"/>
          <p14:tracePt t="104246" x="7361238" y="2362200"/>
          <p14:tracePt t="104261" x="7437438" y="2400300"/>
          <p14:tracePt t="104278" x="7535863" y="2422525"/>
          <p14:tracePt t="104294" x="7635875" y="2454275"/>
          <p14:tracePt t="104311" x="7726363" y="2460625"/>
          <p14:tracePt t="104327" x="7818438" y="2460625"/>
          <p14:tracePt t="104344" x="7864475" y="2460625"/>
          <p14:tracePt t="104361" x="7908925" y="2454275"/>
          <p14:tracePt t="104377" x="7940675" y="2438400"/>
          <p14:tracePt t="104394" x="7962900" y="2438400"/>
          <p14:tracePt t="104411" x="7985125" y="2438400"/>
          <p14:tracePt t="104427" x="8016875" y="2438400"/>
          <p14:tracePt t="104444" x="8047038" y="2430463"/>
          <p14:tracePt t="104461" x="8099425" y="2422525"/>
          <p14:tracePt t="104478" x="8145463" y="2422525"/>
          <p14:tracePt t="104494" x="8183563" y="2422525"/>
          <p14:tracePt t="104511" x="8229600" y="2422525"/>
          <p14:tracePt t="104528" x="8275638" y="2422525"/>
          <p14:tracePt t="104544" x="8321675" y="2422525"/>
          <p14:tracePt t="104561" x="8359775" y="2422525"/>
          <p14:tracePt t="104578" x="8397875" y="2416175"/>
          <p14:tracePt t="104594" x="8412163" y="2416175"/>
          <p14:tracePt t="104611" x="8420100" y="2416175"/>
          <p14:tracePt t="104628" x="8435975" y="2416175"/>
          <p14:tracePt t="104644" x="8442325" y="2416175"/>
          <p14:tracePt t="104646" x="8450263" y="2416175"/>
          <p14:tracePt t="104661" x="8480425" y="2416175"/>
          <p14:tracePt t="104678" x="8518525" y="2416175"/>
          <p14:tracePt t="104694" x="8580438" y="2392363"/>
          <p14:tracePt t="104711" x="8618538" y="2378075"/>
          <p14:tracePt t="104728" x="8648700" y="2378075"/>
          <p14:tracePt t="104744" x="8670925" y="2378075"/>
          <p14:tracePt t="104761" x="8694738" y="2378075"/>
          <p14:tracePt t="104778" x="8702675" y="2378075"/>
          <p14:tracePt t="104795" x="8716963" y="2370138"/>
          <p14:tracePt t="104811" x="8740775" y="2362200"/>
          <p14:tracePt t="104813" x="8755063" y="2362200"/>
          <p14:tracePt t="104828" x="8763000" y="2362200"/>
          <p14:tracePt t="104845" x="8778875" y="2362200"/>
          <p14:tracePt t="104846" x="8785225" y="2362200"/>
          <p14:tracePt t="104861" x="8801100" y="2362200"/>
          <p14:tracePt t="104878" x="8801100" y="2354263"/>
          <p14:tracePt t="104894" x="8809038" y="2354263"/>
          <p14:tracePt t="104911" x="8823325" y="2354263"/>
          <p14:tracePt t="104928" x="8847138" y="2346325"/>
          <p14:tracePt t="104944" x="8893175" y="2324100"/>
          <p14:tracePt t="104961" x="8931275" y="2293938"/>
          <p14:tracePt t="104978" x="8961438" y="2278063"/>
          <p14:tracePt t="104994" x="8975725" y="2263775"/>
          <p14:tracePt t="105011" x="8975725" y="2247900"/>
          <p14:tracePt t="105045" x="8983663" y="2247900"/>
          <p14:tracePt t="105086" x="8983663" y="2239963"/>
          <p14:tracePt t="105110" x="8983663" y="2232025"/>
          <p14:tracePt t="105118" x="8983663" y="2225675"/>
          <p14:tracePt t="105128" x="8991600" y="2217738"/>
          <p14:tracePt t="105144" x="8999538" y="2209800"/>
          <p14:tracePt t="105161" x="9007475" y="2193925"/>
          <p14:tracePt t="105194" x="9013825" y="2179638"/>
          <p14:tracePt t="105211" x="9021763" y="2155825"/>
          <p14:tracePt t="105228" x="9021763" y="2125663"/>
          <p14:tracePt t="105245" x="9021763" y="2079625"/>
          <p14:tracePt t="105261" x="9021763" y="2041525"/>
          <p14:tracePt t="105278" x="9021763" y="2035175"/>
          <p14:tracePt t="105295" x="9021763" y="2027238"/>
          <p14:tracePt t="105343" x="9021763" y="2019300"/>
          <p14:tracePt t="105358" x="9021763" y="2011363"/>
          <p14:tracePt t="105374" x="9021763" y="2003425"/>
          <p14:tracePt t="105382" x="9021763" y="1997075"/>
          <p14:tracePt t="105398" x="9013825" y="1989138"/>
          <p14:tracePt t="105411" x="9007475" y="1981200"/>
          <p14:tracePt t="105428" x="8999538" y="1965325"/>
          <p14:tracePt t="105444" x="8969375" y="1951038"/>
          <p14:tracePt t="105461" x="8915400" y="1935163"/>
          <p14:tracePt t="105478" x="8861425" y="1927225"/>
          <p14:tracePt t="105495" x="8839200" y="1920875"/>
          <p14:tracePt t="105511" x="8816975" y="1912938"/>
          <p14:tracePt t="105528" x="8801100" y="1905000"/>
          <p14:tracePt t="105545" x="8755063" y="1882775"/>
          <p14:tracePt t="105561" x="8670925" y="1866900"/>
          <p14:tracePt t="105578" x="8564563" y="1844675"/>
          <p14:tracePt t="105595" x="8474075" y="1844675"/>
          <p14:tracePt t="105612" x="8412163" y="1844675"/>
          <p14:tracePt t="105628" x="8351838" y="1844675"/>
          <p14:tracePt t="105645" x="8328025" y="1851025"/>
          <p14:tracePt t="105645" x="8313738" y="1851025"/>
          <p14:tracePt t="105661" x="8283575" y="1851025"/>
          <p14:tracePt t="105678" x="8245475" y="1851025"/>
          <p14:tracePt t="105695" x="8191500" y="1851025"/>
          <p14:tracePt t="105711" x="8131175" y="1851025"/>
          <p14:tracePt t="105728" x="8047038" y="1851025"/>
          <p14:tracePt t="105745" x="7978775" y="1866900"/>
          <p14:tracePt t="105762" x="7924800" y="1874838"/>
          <p14:tracePt t="105778" x="7886700" y="1889125"/>
          <p14:tracePt t="105795" x="7856538" y="1897063"/>
          <p14:tracePt t="105811" x="7832725" y="1897063"/>
          <p14:tracePt t="105814" x="7826375" y="1905000"/>
          <p14:tracePt t="105828" x="7818438" y="1905000"/>
          <p14:tracePt t="105845" x="7794625" y="1905000"/>
          <p14:tracePt t="105862" x="7764463" y="1905000"/>
          <p14:tracePt t="105878" x="7742238" y="1905000"/>
          <p14:tracePt t="105895" x="7712075" y="1912938"/>
          <p14:tracePt t="105912" x="7673975" y="1920875"/>
          <p14:tracePt t="105928" x="7642225" y="1927225"/>
          <p14:tracePt t="105945" x="7604125" y="1935163"/>
          <p14:tracePt t="105961" x="7566025" y="1935163"/>
          <p14:tracePt t="105978" x="7535863" y="1943100"/>
          <p14:tracePt t="106102" x="7527925" y="1943100"/>
          <p14:tracePt t="106126" x="7521575" y="1943100"/>
          <p14:tracePt t="106230" x="7513638" y="1943100"/>
          <p14:tracePt t="106310" x="7513638" y="1951038"/>
          <p14:tracePt t="106326" x="7513638" y="1958975"/>
          <p14:tracePt t="106366" x="7505700" y="1958975"/>
          <p14:tracePt t="106799" x="7497763" y="1958975"/>
          <p14:tracePt t="106822" x="7497763" y="1951038"/>
          <p14:tracePt t="107958" x="7505700" y="1951038"/>
          <p14:tracePt t="107974" x="7521575" y="1951038"/>
          <p14:tracePt t="107982" x="7535863" y="1973263"/>
          <p14:tracePt t="107996" x="7543800" y="2011363"/>
          <p14:tracePt t="108012" x="7566025" y="2149475"/>
          <p14:tracePt t="108013" x="0" y="0"/>
        </p14:tracePtLst>
        <p14:tracePtLst>
          <p14:tracePt t="108744" x="10020300" y="6042025"/>
          <p14:tracePt t="108758" x="10020300" y="6035675"/>
          <p14:tracePt t="108766" x="10020300" y="6027738"/>
          <p14:tracePt t="108779" x="10020300" y="6019800"/>
          <p14:tracePt t="108796" x="10012363" y="5989638"/>
          <p14:tracePt t="108812" x="10004425" y="5973763"/>
          <p14:tracePt t="108814" x="9998075" y="5959475"/>
          <p14:tracePt t="108902" x="9998075" y="5935663"/>
          <p14:tracePt t="108910" x="9998075" y="5913438"/>
          <p14:tracePt t="108918" x="9998075" y="5883275"/>
          <p14:tracePt t="108929" x="9998075" y="5851525"/>
          <p14:tracePt t="108946" x="9990138" y="5813425"/>
          <p14:tracePt t="108962" x="9990138" y="5783263"/>
          <p14:tracePt t="108979" x="9990138" y="5761038"/>
          <p14:tracePt t="108996" x="9990138" y="5737225"/>
          <p14:tracePt t="109012" x="9990138" y="5722938"/>
          <p14:tracePt t="109014" x="9990138" y="5715000"/>
          <p14:tracePt t="109029" x="9990138" y="5692775"/>
          <p14:tracePt t="109046" x="9990138" y="5668963"/>
          <p14:tracePt t="109063" x="9982200" y="5646738"/>
          <p14:tracePt t="109079" x="9982200" y="5630863"/>
          <p14:tracePt t="109096" x="9974263" y="5622925"/>
          <p14:tracePt t="110254" x="9966325" y="5622925"/>
          <p14:tracePt t="110278" x="9982200" y="5630863"/>
          <p14:tracePt t="110318" x="9990138" y="5630863"/>
          <p14:tracePt t="110326" x="9998075" y="5630863"/>
          <p14:tracePt t="110398" x="10004425" y="5638800"/>
          <p14:tracePt t="110398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49507"/>
          </a:xfrm>
        </p:spPr>
        <p:txBody>
          <a:bodyPr/>
          <a:lstStyle/>
          <a:p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d)Qual </a:t>
            </a:r>
            <a:r>
              <a:rPr lang="pt-BR" sz="3600" dirty="0" err="1">
                <a:latin typeface="Arial" panose="020B0604020202020204" pitchFamily="34" charset="0"/>
                <a:cs typeface="Arial" panose="020B0604020202020204" pitchFamily="34" charset="0"/>
              </a:rPr>
              <a:t>hf</a:t>
            </a:r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 e P/</a:t>
            </a:r>
            <a:r>
              <a:rPr lang="el-GR" sz="3600" dirty="0"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 para Q controlada em 2,0 L/s c/ registro ?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681" y="749508"/>
            <a:ext cx="7585023" cy="5906125"/>
          </a:xfrm>
          <a:prstGeom prst="rect">
            <a:avLst/>
          </a:prstGeom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41C5EAB2-AD7D-4BA6-939D-3412B8AAA42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4498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123"/>
    </mc:Choice>
    <mc:Fallback>
      <p:transition spd="slow" advTm="110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69" x="10126663" y="5692775"/>
          <p14:tracePt t="1639" x="10112375" y="5692775"/>
          <p14:tracePt t="1647" x="10096500" y="5692775"/>
          <p14:tracePt t="1659" x="10080625" y="5654675"/>
          <p14:tracePt t="1676" x="10042525" y="5592763"/>
          <p14:tracePt t="1692" x="9998075" y="5540375"/>
          <p14:tracePt t="1709" x="9982200" y="5532438"/>
          <p14:tracePt t="1726" x="9974263" y="5532438"/>
          <p14:tracePt t="1743" x="9974263" y="5516563"/>
          <p14:tracePt t="1759" x="9959975" y="5470525"/>
          <p14:tracePt t="1776" x="9921875" y="5387975"/>
          <p14:tracePt t="1793" x="9852025" y="5287963"/>
          <p14:tracePt t="1809" x="9769475" y="5181600"/>
          <p14:tracePt t="1826" x="9685338" y="5097463"/>
          <p14:tracePt t="1843" x="9623425" y="5045075"/>
          <p14:tracePt t="1859" x="9601200" y="5021263"/>
          <p14:tracePt t="1876" x="9585325" y="5006975"/>
          <p14:tracePt t="1893" x="9578975" y="4983163"/>
          <p14:tracePt t="1909" x="9555163" y="4914900"/>
          <p14:tracePt t="1911" x="9540875" y="4860925"/>
          <p14:tracePt t="1926" x="9517063" y="4816475"/>
          <p14:tracePt t="1943" x="9418638" y="4656138"/>
          <p14:tracePt t="1959" x="9350375" y="4549775"/>
          <p14:tracePt t="1976" x="9288463" y="4487863"/>
          <p14:tracePt t="1993" x="9242425" y="4435475"/>
          <p14:tracePt t="2010" x="9212263" y="4403725"/>
          <p14:tracePt t="2026" x="9166225" y="4373563"/>
          <p14:tracePt t="2043" x="9136063" y="4327525"/>
          <p14:tracePt t="2059" x="9059863" y="4229100"/>
          <p14:tracePt t="2076" x="9021763" y="4152900"/>
          <p14:tracePt t="2093" x="8975725" y="4092575"/>
          <p14:tracePt t="2096" x="8969375" y="4068763"/>
          <p14:tracePt t="2110" x="8953500" y="4046538"/>
          <p14:tracePt t="2126" x="8945563" y="4022725"/>
          <p14:tracePt t="2127" x="8945563" y="4016375"/>
          <p14:tracePt t="2143" x="8931275" y="4000500"/>
          <p14:tracePt t="2159" x="8915400" y="3984625"/>
          <p14:tracePt t="2176" x="8861425" y="3940175"/>
          <p14:tracePt t="2193" x="8785225" y="3878263"/>
          <p14:tracePt t="2209" x="8702675" y="3794125"/>
          <p14:tracePt t="2226" x="8664575" y="3749675"/>
          <p14:tracePt t="2243" x="8640763" y="3703638"/>
          <p14:tracePt t="2259" x="8618538" y="3665538"/>
          <p14:tracePt t="2276" x="8594725" y="3627438"/>
          <p14:tracePt t="2293" x="8550275" y="3589338"/>
          <p14:tracePt t="2309" x="8488363" y="3521075"/>
          <p14:tracePt t="2310" x="8442325" y="3482975"/>
          <p14:tracePt t="2327" x="8359775" y="3406775"/>
          <p14:tracePt t="2343" x="8297863" y="3344863"/>
          <p14:tracePt t="2359" x="8259763" y="3314700"/>
          <p14:tracePt t="2376" x="8251825" y="3306763"/>
          <p14:tracePt t="2400" x="8245475" y="3298825"/>
          <p14:tracePt t="2409" x="8237538" y="3298825"/>
          <p14:tracePt t="2426" x="8221663" y="3284538"/>
          <p14:tracePt t="2443" x="8175625" y="3246438"/>
          <p14:tracePt t="2460" x="8137525" y="3184525"/>
          <p14:tracePt t="2476" x="8115300" y="3146425"/>
          <p14:tracePt t="2494" x="8099425" y="3124200"/>
          <p14:tracePt t="2509" x="8093075" y="3116263"/>
          <p14:tracePt t="2526" x="8085138" y="3108325"/>
          <p14:tracePt t="2543" x="8077200" y="3094038"/>
          <p14:tracePt t="2559" x="8061325" y="3055938"/>
          <p14:tracePt t="2576" x="8039100" y="2963863"/>
          <p14:tracePt t="2593" x="8001000" y="2873375"/>
          <p14:tracePt t="2610" x="7970838" y="2789238"/>
          <p14:tracePt t="2626" x="7954963" y="2765425"/>
          <p14:tracePt t="2655" x="7954963" y="2759075"/>
          <p14:tracePt t="2664" x="7947025" y="2759075"/>
          <p14:tracePt t="2676" x="7924800" y="2759075"/>
          <p14:tracePt t="2693" x="7908925" y="2759075"/>
          <p14:tracePt t="2694" x="7902575" y="2759075"/>
          <p14:tracePt t="2744" x="7894638" y="2759075"/>
          <p14:tracePt t="2751" x="7886700" y="2751138"/>
          <p14:tracePt t="2760" x="7870825" y="2735263"/>
          <p14:tracePt t="2777" x="7870825" y="2727325"/>
          <p14:tracePt t="2793" x="7864475" y="2727325"/>
          <p14:tracePt t="2810" x="7856538" y="2727325"/>
          <p14:tracePt t="2826" x="7818438" y="2727325"/>
          <p14:tracePt t="2843" x="7802563" y="2727325"/>
          <p14:tracePt t="2860" x="7764463" y="2727325"/>
          <p14:tracePt t="2876" x="7688263" y="2697163"/>
          <p14:tracePt t="2879" x="7680325" y="2697163"/>
          <p14:tracePt t="2893" x="7658100" y="2682875"/>
          <p14:tracePt t="2910" x="7650163" y="2682875"/>
          <p14:tracePt t="2983" x="7650163" y="2674938"/>
          <p14:tracePt t="2991" x="7642225" y="2667000"/>
          <p14:tracePt t="2999" x="7642225" y="2659063"/>
          <p14:tracePt t="3423" x="7635875" y="2659063"/>
          <p14:tracePt t="3471" x="7650163" y="2644775"/>
          <p14:tracePt t="3479" x="7673975" y="2606675"/>
          <p14:tracePt t="3487" x="7680325" y="2598738"/>
          <p14:tracePt t="3495" x="7704138" y="2544763"/>
          <p14:tracePt t="3510" x="7712075" y="2506663"/>
          <p14:tracePt t="3526" x="7734300" y="2370138"/>
          <p14:tracePt t="3551" x="7734300" y="2354263"/>
          <p14:tracePt t="3560" x="7734300" y="2247900"/>
          <p14:tracePt t="3577" x="7750175" y="2111375"/>
          <p14:tracePt t="3593" x="7772400" y="1889125"/>
          <p14:tracePt t="3610" x="7788275" y="1706563"/>
          <p14:tracePt t="3627" x="7840663" y="1501775"/>
          <p14:tracePt t="3643" x="7810500" y="1311275"/>
          <p14:tracePt t="3660" x="7742238" y="1165225"/>
          <p14:tracePt t="3677" x="7704138" y="1006475"/>
          <p14:tracePt t="3693" x="7673975" y="898525"/>
          <p14:tracePt t="3694" x="7666038" y="868363"/>
          <p14:tracePt t="3710" x="7658100" y="854075"/>
          <p14:tracePt t="3727" x="7650163" y="822325"/>
          <p14:tracePt t="3744" x="7642225" y="822325"/>
          <p14:tracePt t="3760" x="7642225" y="815975"/>
          <p14:tracePt t="3777" x="7627938" y="808038"/>
          <p14:tracePt t="3793" x="7612063" y="792163"/>
          <p14:tracePt t="3810" x="7612063" y="784225"/>
          <p14:tracePt t="3847" x="7604125" y="784225"/>
          <p14:tracePt t="3871" x="7597775" y="784225"/>
          <p14:tracePt t="3880" x="7589838" y="784225"/>
          <p14:tracePt t="3887" x="7573963" y="784225"/>
          <p14:tracePt t="3895" x="7566025" y="784225"/>
          <p14:tracePt t="3910" x="7551738" y="784225"/>
          <p14:tracePt t="3927" x="7543800" y="784225"/>
          <p14:tracePt t="3984" x="7535863" y="777875"/>
          <p14:tracePt t="3991" x="7535863" y="769938"/>
          <p14:tracePt t="4056" x="7535863" y="762000"/>
          <p14:tracePt t="4175" x="7527925" y="762000"/>
          <p14:tracePt t="4191" x="7521575" y="769938"/>
          <p14:tracePt t="4329" x="7513638" y="769938"/>
          <p14:tracePt t="4343" x="7505700" y="769938"/>
          <p14:tracePt t="4599" x="7497763" y="769938"/>
          <p14:tracePt t="4615" x="7489825" y="769938"/>
          <p14:tracePt t="5039" x="7489825" y="777875"/>
          <p14:tracePt t="5103" x="7489825" y="784225"/>
          <p14:tracePt t="5119" x="7489825" y="792163"/>
          <p14:tracePt t="5143" x="7489825" y="800100"/>
          <p14:tracePt t="5159" x="7489825" y="808038"/>
          <p14:tracePt t="5167" x="7497763" y="808038"/>
          <p14:tracePt t="5177" x="7497763" y="815975"/>
          <p14:tracePt t="5193" x="7497763" y="822325"/>
          <p14:tracePt t="5210" x="7497763" y="830263"/>
          <p14:tracePt t="5227" x="7505700" y="846138"/>
          <p14:tracePt t="5711" x="7513638" y="846138"/>
          <p14:tracePt t="10687" x="7527925" y="846138"/>
          <p14:tracePt t="10791" x="7535863" y="838200"/>
          <p14:tracePt t="10799" x="7543800" y="830263"/>
          <p14:tracePt t="10812" x="7551738" y="822325"/>
          <p14:tracePt t="10829" x="7566025" y="808038"/>
          <p14:tracePt t="10846" x="7573963" y="800100"/>
          <p14:tracePt t="10863" x="7589838" y="784225"/>
          <p14:tracePt t="10927" x="7597775" y="777875"/>
          <p14:tracePt t="10935" x="7604125" y="769938"/>
          <p14:tracePt t="10946" x="7627938" y="746125"/>
          <p14:tracePt t="10963" x="7642225" y="731838"/>
          <p14:tracePt t="10979" x="7673975" y="701675"/>
          <p14:tracePt t="10996" x="7688263" y="685800"/>
          <p14:tracePt t="11012" x="7696200" y="677863"/>
          <p14:tracePt t="11039" x="7704138" y="677863"/>
          <p14:tracePt t="11071" x="7712075" y="677863"/>
          <p14:tracePt t="11080" x="7718425" y="677863"/>
          <p14:tracePt t="11088" x="7726363" y="677863"/>
          <p14:tracePt t="11096" x="7742238" y="655638"/>
          <p14:tracePt t="11112" x="7764463" y="647700"/>
          <p14:tracePt t="11130" x="7788275" y="631825"/>
          <p14:tracePt t="11146" x="7794625" y="625475"/>
          <p14:tracePt t="11263" x="7802563" y="625475"/>
          <p14:tracePt t="11335" x="7810500" y="625475"/>
          <p14:tracePt t="11343" x="7818438" y="625475"/>
          <p14:tracePt t="11367" x="7826375" y="625475"/>
          <p14:tracePt t="11383" x="7840663" y="625475"/>
          <p14:tracePt t="11391" x="7848600" y="625475"/>
          <p14:tracePt t="11399" x="7856538" y="625475"/>
          <p14:tracePt t="11413" x="7864475" y="625475"/>
          <p14:tracePt t="11528" x="7870825" y="625475"/>
          <p14:tracePt t="11543" x="7878763" y="625475"/>
          <p14:tracePt t="11551" x="7886700" y="625475"/>
          <p14:tracePt t="11591" x="7894638" y="625475"/>
          <p14:tracePt t="11615" x="7902575" y="625475"/>
          <p14:tracePt t="11631" x="7908925" y="631825"/>
          <p14:tracePt t="11647" x="7916863" y="631825"/>
          <p14:tracePt t="11663" x="7924800" y="631825"/>
          <p14:tracePt t="11679" x="7940675" y="631825"/>
          <p14:tracePt t="11694" x="7947025" y="631825"/>
          <p14:tracePt t="11703" x="7954963" y="631825"/>
          <p14:tracePt t="11713" x="7954963" y="639763"/>
          <p14:tracePt t="11767" x="7962900" y="639763"/>
          <p14:tracePt t="11775" x="7970838" y="639763"/>
          <p14:tracePt t="11799" x="7970838" y="647700"/>
          <p14:tracePt t="11807" x="7978775" y="647700"/>
          <p14:tracePt t="11815" x="7985125" y="647700"/>
          <p14:tracePt t="11829" x="7993063" y="655638"/>
          <p14:tracePt t="11847" x="8001000" y="655638"/>
          <p14:tracePt t="11887" x="8016875" y="663575"/>
          <p14:tracePt t="11903" x="8023225" y="669925"/>
          <p14:tracePt t="11927" x="8031163" y="677863"/>
          <p14:tracePt t="11951" x="8039100" y="677863"/>
          <p14:tracePt t="11975" x="8054975" y="677863"/>
          <p14:tracePt t="11991" x="8061325" y="677863"/>
          <p14:tracePt t="12007" x="8069263" y="677863"/>
          <p14:tracePt t="12023" x="8077200" y="677863"/>
          <p14:tracePt t="12039" x="8085138" y="677863"/>
          <p14:tracePt t="12071" x="8093075" y="685800"/>
          <p14:tracePt t="12079" x="8099425" y="685800"/>
          <p14:tracePt t="12087" x="8115300" y="693738"/>
          <p14:tracePt t="12096" x="8137525" y="701675"/>
          <p14:tracePt t="12113" x="8191500" y="701675"/>
          <p14:tracePt t="12129" x="8221663" y="708025"/>
          <p14:tracePt t="12146" x="8245475" y="715963"/>
          <p14:tracePt t="12207" x="8251825" y="715963"/>
          <p14:tracePt t="12239" x="8259763" y="715963"/>
          <p14:tracePt t="12255" x="8259763" y="723900"/>
          <p14:tracePt t="12367" x="8267700" y="723900"/>
          <p14:tracePt t="12391" x="8275638" y="723900"/>
          <p14:tracePt t="13311" x="8289925" y="731838"/>
          <p14:tracePt t="13319" x="8305800" y="739775"/>
          <p14:tracePt t="13330" x="8335963" y="746125"/>
          <p14:tracePt t="13347" x="8374063" y="754063"/>
          <p14:tracePt t="13363" x="8435975" y="777875"/>
          <p14:tracePt t="13380" x="8534400" y="800100"/>
          <p14:tracePt t="13383" x="8580438" y="815975"/>
          <p14:tracePt t="13397" x="8632825" y="830263"/>
          <p14:tracePt t="13400" x="8664575" y="838200"/>
          <p14:tracePt t="13413" x="8702675" y="846138"/>
          <p14:tracePt t="13430" x="8785225" y="860425"/>
          <p14:tracePt t="13447" x="8847138" y="860425"/>
          <p14:tracePt t="13464" x="8893175" y="860425"/>
          <p14:tracePt t="13480" x="8923338" y="860425"/>
          <p14:tracePt t="13497" x="8953500" y="860425"/>
          <p14:tracePt t="13514" x="8999538" y="860425"/>
          <p14:tracePt t="13530" x="9051925" y="868363"/>
          <p14:tracePt t="13547" x="9121775" y="868363"/>
          <p14:tracePt t="13563" x="9236075" y="868363"/>
          <p14:tracePt t="13580" x="9402763" y="846138"/>
          <p14:tracePt t="13597" x="9593263" y="808038"/>
          <p14:tracePt t="13599" x="9685338" y="792163"/>
          <p14:tracePt t="13613" x="9769475" y="784225"/>
          <p14:tracePt t="13630" x="9913938" y="762000"/>
          <p14:tracePt t="13631" x="9974263" y="746125"/>
          <p14:tracePt t="13647" x="10050463" y="746125"/>
          <p14:tracePt t="13664" x="10080625" y="746125"/>
          <p14:tracePt t="13680" x="10104438" y="754063"/>
          <p14:tracePt t="13697" x="10142538" y="762000"/>
          <p14:tracePt t="13713" x="10194925" y="762000"/>
          <p14:tracePt t="13730" x="10233025" y="762000"/>
          <p14:tracePt t="13747" x="10256838" y="754063"/>
          <p14:tracePt t="13763" x="10271125" y="746125"/>
          <p14:tracePt t="13780" x="10279063" y="746125"/>
          <p14:tracePt t="13823" x="10287000" y="746125"/>
          <p14:tracePt t="14103" x="10287000" y="754063"/>
          <p14:tracePt t="14248" x="10279063" y="754063"/>
          <p14:tracePt t="14263" x="10264775" y="754063"/>
          <p14:tracePt t="14279" x="10256838" y="762000"/>
          <p14:tracePt t="14319" x="10240963" y="762000"/>
          <p14:tracePt t="14328" x="10218738" y="762000"/>
          <p14:tracePt t="14336" x="10194925" y="762000"/>
          <p14:tracePt t="14347" x="10164763" y="762000"/>
          <p14:tracePt t="14364" x="10074275" y="769938"/>
          <p14:tracePt t="14380" x="9952038" y="800100"/>
          <p14:tracePt t="14397" x="9829800" y="822325"/>
          <p14:tracePt t="14401" x="9775825" y="838200"/>
          <p14:tracePt t="14414" x="9745663" y="838200"/>
          <p14:tracePt t="14430" x="9661525" y="868363"/>
          <p14:tracePt t="14447" x="9631363" y="868363"/>
          <p14:tracePt t="14464" x="9585325" y="868363"/>
          <p14:tracePt t="14480" x="9525000" y="868363"/>
          <p14:tracePt t="14497" x="9426575" y="868363"/>
          <p14:tracePt t="14514" x="9288463" y="868363"/>
          <p14:tracePt t="14530" x="9144000" y="868363"/>
          <p14:tracePt t="14547" x="8999538" y="868363"/>
          <p14:tracePt t="14564" x="8869363" y="868363"/>
          <p14:tracePt t="14580" x="8747125" y="868363"/>
          <p14:tracePt t="14597" x="8632825" y="868363"/>
          <p14:tracePt t="14598" x="8572500" y="868363"/>
          <p14:tracePt t="14614" x="8512175" y="868363"/>
          <p14:tracePt t="14631" x="8267700" y="868363"/>
          <p14:tracePt t="14647" x="8115300" y="868363"/>
          <p14:tracePt t="14664" x="7924800" y="898525"/>
          <p14:tracePt t="14681" x="7718425" y="930275"/>
          <p14:tracePt t="14697" x="7559675" y="952500"/>
          <p14:tracePt t="14714" x="7437438" y="974725"/>
          <p14:tracePt t="14730" x="7391400" y="982663"/>
          <p14:tracePt t="14747" x="7361238" y="990600"/>
          <p14:tracePt t="14764" x="7323138" y="1006475"/>
          <p14:tracePt t="14781" x="7307263" y="1012825"/>
          <p14:tracePt t="14797" x="7269163" y="1020763"/>
          <p14:tracePt t="14814" x="7231063" y="1044575"/>
          <p14:tracePt t="14815" x="7208838" y="1050925"/>
          <p14:tracePt t="14831" x="7154863" y="1074738"/>
          <p14:tracePt t="14847" x="7140575" y="1082675"/>
          <p14:tracePt t="14864" x="7116763" y="1089025"/>
          <p14:tracePt t="14881" x="7078663" y="1104900"/>
          <p14:tracePt t="14897" x="7040563" y="1135063"/>
          <p14:tracePt t="14914" x="6994525" y="1173163"/>
          <p14:tracePt t="14931" x="6934200" y="1219200"/>
          <p14:tracePt t="14947" x="6880225" y="1265238"/>
          <p14:tracePt t="14964" x="6819900" y="1311275"/>
          <p14:tracePt t="14981" x="6773863" y="1349375"/>
          <p14:tracePt t="14997" x="6735763" y="1363663"/>
          <p14:tracePt t="15014" x="6697663" y="1387475"/>
          <p14:tracePt t="15031" x="6637338" y="1417638"/>
          <p14:tracePt t="15047" x="6591300" y="1431925"/>
          <p14:tracePt t="15064" x="6553200" y="1447800"/>
          <p14:tracePt t="15081" x="6515100" y="1455738"/>
          <p14:tracePt t="15097" x="6477000" y="1477963"/>
          <p14:tracePt t="15114" x="6454775" y="1477963"/>
          <p14:tracePt t="15131" x="6438900" y="1485900"/>
          <p14:tracePt t="15147" x="6430963" y="1485900"/>
          <p14:tracePt t="15164" x="6416675" y="1485900"/>
          <p14:tracePt t="15181" x="6408738" y="1485900"/>
          <p14:tracePt t="15197" x="6384925" y="1501775"/>
          <p14:tracePt t="15214" x="6354763" y="1508125"/>
          <p14:tracePt t="15215" x="6340475" y="1508125"/>
          <p14:tracePt t="15231" x="6316663" y="1524000"/>
          <p14:tracePt t="15247" x="6302375" y="1524000"/>
          <p14:tracePt t="15264" x="6294438" y="1524000"/>
          <p14:tracePt t="15335" x="6286500" y="1524000"/>
          <p14:tracePt t="15343" x="6278563" y="1524000"/>
          <p14:tracePt t="15352" x="6270625" y="1531938"/>
          <p14:tracePt t="15364" x="6256338" y="1531938"/>
          <p14:tracePt t="15381" x="6226175" y="1539875"/>
          <p14:tracePt t="15398" x="6194425" y="1539875"/>
          <p14:tracePt t="15496" x="6188075" y="1539875"/>
          <p14:tracePt t="15504" x="6180138" y="1539875"/>
          <p14:tracePt t="15514" x="6172200" y="1539875"/>
          <p14:tracePt t="15531" x="6134100" y="1539875"/>
          <p14:tracePt t="15548" x="6126163" y="1539875"/>
          <p14:tracePt t="15583" x="6118225" y="1539875"/>
          <p14:tracePt t="15591" x="6111875" y="1539875"/>
          <p14:tracePt t="15631" x="6103938" y="1539875"/>
          <p14:tracePt t="15767" x="6103938" y="1531938"/>
          <p14:tracePt t="15783" x="6088063" y="1524000"/>
          <p14:tracePt t="15792" x="6088063" y="1516063"/>
          <p14:tracePt t="15799" x="6080125" y="1516063"/>
          <p14:tracePt t="15815" x="6073775" y="1516063"/>
          <p14:tracePt t="15831" x="6073775" y="1508125"/>
          <p14:tracePt t="15872" x="6073775" y="1501775"/>
          <p14:tracePt t="15879" x="6073775" y="1493838"/>
          <p14:tracePt t="15888" x="6073775" y="1485900"/>
          <p14:tracePt t="15898" x="6073775" y="1477963"/>
          <p14:tracePt t="15914" x="6073775" y="1447800"/>
          <p14:tracePt t="15931" x="6073775" y="1439863"/>
          <p14:tracePt t="15948" x="6073775" y="1425575"/>
          <p14:tracePt t="16111" x="6073775" y="1417638"/>
          <p14:tracePt t="16217" x="6065838" y="1417638"/>
          <p14:tracePt t="16231" x="6065838" y="1409700"/>
          <p14:tracePt t="16247" x="6057900" y="1401763"/>
          <p14:tracePt t="16256" x="6049963" y="1401763"/>
          <p14:tracePt t="16264" x="6042025" y="1401763"/>
          <p14:tracePt t="16281" x="6019800" y="1387475"/>
          <p14:tracePt t="16298" x="5951538" y="1379538"/>
          <p14:tracePt t="16314" x="5921375" y="1371600"/>
          <p14:tracePt t="16331" x="5883275" y="1363663"/>
          <p14:tracePt t="16348" x="5875338" y="1355725"/>
          <p14:tracePt t="16364" x="5867400" y="1355725"/>
          <p14:tracePt t="16381" x="5859463" y="1349375"/>
          <p14:tracePt t="16398" x="5837238" y="1349375"/>
          <p14:tracePt t="16400" x="5829300" y="1341438"/>
          <p14:tracePt t="16415" x="5813425" y="1333500"/>
          <p14:tracePt t="16431" x="5768975" y="1317625"/>
          <p14:tracePt t="16448" x="5715000" y="1311275"/>
          <p14:tracePt t="16465" x="5668963" y="1311275"/>
          <p14:tracePt t="16481" x="5630863" y="1303338"/>
          <p14:tracePt t="16498" x="5600700" y="1295400"/>
          <p14:tracePt t="16514" x="5554663" y="1287463"/>
          <p14:tracePt t="16531" x="5532438" y="1287463"/>
          <p14:tracePt t="16548" x="5494338" y="1279525"/>
          <p14:tracePt t="16564" x="5432425" y="1265238"/>
          <p14:tracePt t="16566" x="5402263" y="1265238"/>
          <p14:tracePt t="16581" x="5364163" y="1257300"/>
          <p14:tracePt t="16598" x="5241925" y="1241425"/>
          <p14:tracePt t="16614" x="5181600" y="1235075"/>
          <p14:tracePt t="16631" x="5135563" y="1219200"/>
          <p14:tracePt t="16648" x="5105400" y="1211263"/>
          <p14:tracePt t="16665" x="5075238" y="1203325"/>
          <p14:tracePt t="16681" x="5006975" y="1196975"/>
          <p14:tracePt t="16698" x="4914900" y="1181100"/>
          <p14:tracePt t="16714" x="4800600" y="1173163"/>
          <p14:tracePt t="16731" x="4686300" y="1173163"/>
          <p14:tracePt t="16748" x="4602163" y="1173163"/>
          <p14:tracePt t="16765" x="4525963" y="1158875"/>
          <p14:tracePt t="16781" x="4473575" y="1158875"/>
          <p14:tracePt t="16798" x="4389438" y="1150938"/>
          <p14:tracePt t="16815" x="4321175" y="1150938"/>
          <p14:tracePt t="16831" x="4283075" y="1150938"/>
          <p14:tracePt t="16848" x="4237038" y="1150938"/>
          <p14:tracePt t="16865" x="4213225" y="1150938"/>
          <p14:tracePt t="16881" x="4191000" y="1150938"/>
          <p14:tracePt t="16898" x="4152900" y="1150938"/>
          <p14:tracePt t="16915" x="4092575" y="1150938"/>
          <p14:tracePt t="16931" x="4008438" y="1150938"/>
          <p14:tracePt t="16948" x="3916363" y="1150938"/>
          <p14:tracePt t="16965" x="3856038" y="1150938"/>
          <p14:tracePt t="16981" x="3810000" y="1150938"/>
          <p14:tracePt t="16998" x="3763963" y="1150938"/>
          <p14:tracePt t="16999" x="3749675" y="1150938"/>
          <p14:tracePt t="17015" x="3717925" y="1150938"/>
          <p14:tracePt t="17031" x="3679825" y="1150938"/>
          <p14:tracePt t="17048" x="3627438" y="1150938"/>
          <p14:tracePt t="17065" x="3535363" y="1150938"/>
          <p14:tracePt t="17081" x="3398838" y="1150938"/>
          <p14:tracePt t="17098" x="3292475" y="1150938"/>
          <p14:tracePt t="17115" x="3178175" y="1150938"/>
          <p14:tracePt t="17131" x="3055938" y="1150938"/>
          <p14:tracePt t="17148" x="2911475" y="1143000"/>
          <p14:tracePt t="17165" x="2743200" y="1082675"/>
          <p14:tracePt t="17167" x="2659063" y="1050925"/>
          <p14:tracePt t="17181" x="2582863" y="1020763"/>
          <p14:tracePt t="17198" x="2438400" y="944563"/>
          <p14:tracePt t="17215" x="2362200" y="898525"/>
          <p14:tracePt t="17287" x="2354263" y="892175"/>
          <p14:tracePt t="17402" x="2346325" y="884238"/>
          <p14:tracePt t="17407" x="2339975" y="876300"/>
          <p14:tracePt t="17416" x="2332038" y="854075"/>
          <p14:tracePt t="17431" x="2278063" y="784225"/>
          <p14:tracePt t="17448" x="2209800" y="677863"/>
          <p14:tracePt t="17465" x="2149475" y="571500"/>
          <p14:tracePt t="17481" x="2111375" y="525463"/>
          <p14:tracePt t="17498" x="2111375" y="517525"/>
          <p14:tracePt t="17567" x="2103438" y="511175"/>
          <p14:tracePt t="17687" x="2087563" y="511175"/>
          <p14:tracePt t="17695" x="2073275" y="511175"/>
          <p14:tracePt t="17704" x="2057400" y="511175"/>
          <p14:tracePt t="17715" x="2049463" y="503238"/>
          <p14:tracePt t="17732" x="2011363" y="487363"/>
          <p14:tracePt t="17748" x="1997075" y="487363"/>
          <p14:tracePt t="17855" x="1981200" y="473075"/>
          <p14:tracePt t="17873" x="1973263" y="473075"/>
          <p14:tracePt t="17879" x="1973263" y="465138"/>
          <p14:tracePt t="17896" x="1965325" y="465138"/>
          <p14:tracePt t="18911" x="1965325" y="473075"/>
          <p14:tracePt t="18927" x="1973263" y="479425"/>
          <p14:tracePt t="18936" x="1981200" y="487363"/>
          <p14:tracePt t="18949" x="1989138" y="495300"/>
          <p14:tracePt t="18965" x="2003425" y="517525"/>
          <p14:tracePt t="18966" x="2019300" y="525463"/>
          <p14:tracePt t="18982" x="2027238" y="533400"/>
          <p14:tracePt t="18999" x="2057400" y="555625"/>
          <p14:tracePt t="19015" x="2073275" y="571500"/>
          <p14:tracePt t="19032" x="2103438" y="587375"/>
          <p14:tracePt t="19049" x="2125663" y="593725"/>
          <p14:tracePt t="19065" x="2155825" y="609600"/>
          <p14:tracePt t="19082" x="2187575" y="617538"/>
          <p14:tracePt t="19099" x="2225675" y="631825"/>
          <p14:tracePt t="19116" x="2255838" y="631825"/>
          <p14:tracePt t="19132" x="2278063" y="639763"/>
          <p14:tracePt t="19149" x="2293938" y="655638"/>
          <p14:tracePt t="19165" x="2308225" y="655638"/>
          <p14:tracePt t="19168" x="2324100" y="663575"/>
          <p14:tracePt t="19184" x="2339975" y="663575"/>
          <p14:tracePt t="19199" x="2370138" y="669925"/>
          <p14:tracePt t="19216" x="2378075" y="669925"/>
          <p14:tracePt t="19232" x="2392363" y="669925"/>
          <p14:tracePt t="19249" x="2400300" y="669925"/>
          <p14:tracePt t="19265" x="2408238" y="669925"/>
          <p14:tracePt t="19282" x="2422525" y="669925"/>
          <p14:tracePt t="19299" x="2460625" y="677863"/>
          <p14:tracePt t="19315" x="2522538" y="693738"/>
          <p14:tracePt t="19332" x="2574925" y="708025"/>
          <p14:tracePt t="19349" x="2628900" y="731838"/>
          <p14:tracePt t="19352" x="2644775" y="731838"/>
          <p14:tracePt t="19365" x="2651125" y="739775"/>
          <p14:tracePt t="19382" x="2659063" y="739775"/>
          <p14:tracePt t="19455" x="2667000" y="739775"/>
          <p14:tracePt t="19488" x="2674938" y="739775"/>
          <p14:tracePt t="19511" x="2682875" y="739775"/>
          <p14:tracePt t="19520" x="2689225" y="739775"/>
          <p14:tracePt t="19535" x="2697163" y="739775"/>
          <p14:tracePt t="19543" x="2705100" y="739775"/>
          <p14:tracePt t="19561" x="2713038" y="739775"/>
          <p14:tracePt t="19575" x="2720975" y="739775"/>
          <p14:tracePt t="19583" x="2727325" y="739775"/>
          <p14:tracePt t="19599" x="2751138" y="739775"/>
          <p14:tracePt t="19615" x="2759075" y="739775"/>
          <p14:tracePt t="19632" x="2797175" y="739775"/>
          <p14:tracePt t="19649" x="2827338" y="739775"/>
          <p14:tracePt t="19666" x="2841625" y="739775"/>
          <p14:tracePt t="19682" x="2857500" y="739775"/>
          <p14:tracePt t="19699" x="2873375" y="739775"/>
          <p14:tracePt t="19716" x="2895600" y="739775"/>
          <p14:tracePt t="19732" x="2911475" y="739775"/>
          <p14:tracePt t="19749" x="2949575" y="739775"/>
          <p14:tracePt t="19766" x="2987675" y="739775"/>
          <p14:tracePt t="19782" x="3040063" y="739775"/>
          <p14:tracePt t="19799" x="3048000" y="739775"/>
          <p14:tracePt t="19816" x="3055938" y="739775"/>
          <p14:tracePt t="19873" x="3055938" y="731838"/>
          <p14:tracePt t="19888" x="3063875" y="731838"/>
          <p14:tracePt t="19905" x="3070225" y="731838"/>
          <p14:tracePt t="19911" x="3078163" y="731838"/>
          <p14:tracePt t="19919" x="3078163" y="723900"/>
          <p14:tracePt t="19936" x="3086100" y="715963"/>
          <p14:tracePt t="19959" x="3094038" y="715963"/>
          <p14:tracePt t="20199" x="3101975" y="708025"/>
          <p14:tracePt t="20216" x="3101975" y="701675"/>
          <p14:tracePt t="20224" x="3101975" y="693738"/>
          <p14:tracePt t="20232" x="3101975" y="685800"/>
          <p14:tracePt t="20249" x="3108325" y="669925"/>
          <p14:tracePt t="20271" x="3108325" y="663575"/>
          <p14:tracePt t="20383" x="3108325" y="655638"/>
          <p14:tracePt t="20407" x="3108325" y="647700"/>
          <p14:tracePt t="20431" x="3108325" y="639763"/>
          <p14:tracePt t="20439" x="3116263" y="639763"/>
          <p14:tracePt t="20463" x="3116263" y="631825"/>
          <p14:tracePt t="20503" x="3124200" y="631825"/>
          <p14:tracePt t="20519" x="3124200" y="625475"/>
          <p14:tracePt t="20535" x="3124200" y="617538"/>
          <p14:tracePt t="20631" x="3124200" y="609600"/>
          <p14:tracePt t="20639" x="3132138" y="609600"/>
          <p14:tracePt t="20649" x="3132138" y="601663"/>
          <p14:tracePt t="20666" x="3132138" y="587375"/>
          <p14:tracePt t="20683" x="3132138" y="571500"/>
          <p14:tracePt t="20699" x="3132138" y="555625"/>
          <p14:tracePt t="20775" x="3132138" y="549275"/>
          <p14:tracePt t="20783" x="3132138" y="541338"/>
          <p14:tracePt t="20791" x="3132138" y="533400"/>
          <p14:tracePt t="20800" x="3132138" y="525463"/>
          <p14:tracePt t="20816" x="3132138" y="495300"/>
          <p14:tracePt t="20833" x="3124200" y="479425"/>
          <p14:tracePt t="20849" x="3116263" y="457200"/>
          <p14:tracePt t="20866" x="3116263" y="441325"/>
          <p14:tracePt t="20937" x="3108325" y="441325"/>
          <p14:tracePt t="20975" x="3101975" y="434975"/>
          <p14:tracePt t="20983" x="3094038" y="434975"/>
          <p14:tracePt t="20991" x="3086100" y="434975"/>
          <p14:tracePt t="21007" x="3078163" y="434975"/>
          <p14:tracePt t="21016" x="3070225" y="434975"/>
          <p14:tracePt t="21033" x="3063875" y="434975"/>
          <p14:tracePt t="21049" x="3055938" y="434975"/>
          <p14:tracePt t="21066" x="3048000" y="434975"/>
          <p14:tracePt t="21083" x="3032125" y="434975"/>
          <p14:tracePt t="21100" x="3009900" y="427038"/>
          <p14:tracePt t="21116" x="2979738" y="419100"/>
          <p14:tracePt t="21133" x="2971800" y="419100"/>
          <p14:tracePt t="21159" x="2963863" y="419100"/>
          <p14:tracePt t="21183" x="2955925" y="419100"/>
          <p14:tracePt t="21223" x="2949575" y="419100"/>
          <p14:tracePt t="21303" x="2941638" y="419100"/>
          <p14:tracePt t="21319" x="2941638" y="427038"/>
          <p14:tracePt t="21336" x="2925763" y="427038"/>
          <p14:tracePt t="21351" x="2925763" y="434975"/>
          <p14:tracePt t="21367" x="2917825" y="441325"/>
          <p14:tracePt t="21391" x="2911475" y="449263"/>
          <p14:tracePt t="21432" x="2911475" y="457200"/>
          <p14:tracePt t="21463" x="2911475" y="465138"/>
          <p14:tracePt t="21487" x="2895600" y="479425"/>
          <p14:tracePt t="21503" x="2895600" y="487363"/>
          <p14:tracePt t="21528" x="2895600" y="495300"/>
          <p14:tracePt t="21575" x="2887663" y="503238"/>
          <p14:tracePt t="21616" x="2887663" y="511175"/>
          <p14:tracePt t="21647" x="2887663" y="517525"/>
          <p14:tracePt t="21663" x="2887663" y="525463"/>
          <p14:tracePt t="21679" x="2887663" y="533400"/>
          <p14:tracePt t="21688" x="2887663" y="541338"/>
          <p14:tracePt t="21703" x="2887663" y="549275"/>
          <p14:tracePt t="21736" x="2887663" y="555625"/>
          <p14:tracePt t="21760" x="2887663" y="563563"/>
          <p14:tracePt t="21775" x="2887663" y="571500"/>
          <p14:tracePt t="21783" x="2887663" y="579438"/>
          <p14:tracePt t="21799" x="2887663" y="593725"/>
          <p14:tracePt t="21807" x="2895600" y="593725"/>
          <p14:tracePt t="21816" x="2895600" y="601663"/>
          <p14:tracePt t="21833" x="2903538" y="609600"/>
          <p14:tracePt t="21855" x="2903538" y="617538"/>
          <p14:tracePt t="21911" x="2911475" y="625475"/>
          <p14:tracePt t="21967" x="2917825" y="631825"/>
          <p14:tracePt t="21983" x="2933700" y="631825"/>
          <p14:tracePt t="22000" x="2941638" y="631825"/>
          <p14:tracePt t="22008" x="2949575" y="631825"/>
          <p14:tracePt t="22016" x="2949575" y="639763"/>
          <p14:tracePt t="22033" x="2955925" y="639763"/>
          <p14:tracePt t="22959" x="2963863" y="639763"/>
          <p14:tracePt t="23191" x="2955925" y="631825"/>
          <p14:tracePt t="23200" x="2941638" y="625475"/>
          <p14:tracePt t="23207" x="2911475" y="617538"/>
          <p14:tracePt t="23217" x="2879725" y="601663"/>
          <p14:tracePt t="23233" x="2789238" y="563563"/>
          <p14:tracePt t="23250" x="2674938" y="533400"/>
          <p14:tracePt t="23267" x="2522538" y="465138"/>
          <p14:tracePt t="23284" x="2384425" y="411163"/>
          <p14:tracePt t="23300" x="2324100" y="396875"/>
          <p14:tracePt t="23317" x="2316163" y="388938"/>
          <p14:tracePt t="23383" x="2308225" y="388938"/>
          <p14:tracePt t="23391" x="2301875" y="388938"/>
          <p14:tracePt t="23400" x="2293938" y="388938"/>
          <p14:tracePt t="23417" x="2293938" y="396875"/>
          <p14:tracePt t="23434" x="2286000" y="396875"/>
          <p14:tracePt t="23450" x="2270125" y="396875"/>
          <p14:tracePt t="23467" x="2263775" y="403225"/>
          <p14:tracePt t="23484" x="2239963" y="411163"/>
          <p14:tracePt t="23500" x="2217738" y="427038"/>
          <p14:tracePt t="23517" x="2171700" y="434975"/>
          <p14:tracePt t="23534" x="2117725" y="449263"/>
          <p14:tracePt t="23535" x="2103438" y="449263"/>
          <p14:tracePt t="23550" x="2087563" y="449263"/>
          <p14:tracePt t="23615" x="2079625" y="449263"/>
          <p14:tracePt t="23640" x="2065338" y="457200"/>
          <p14:tracePt t="23663" x="2057400" y="457200"/>
          <p14:tracePt t="23671" x="2049463" y="465138"/>
          <p14:tracePt t="23679" x="2041525" y="465138"/>
          <p14:tracePt t="23768" x="2035175" y="465138"/>
          <p14:tracePt t="23775" x="2027238" y="473075"/>
          <p14:tracePt t="23784" x="2019300" y="479425"/>
          <p14:tracePt t="23800" x="2003425" y="479425"/>
          <p14:tracePt t="23817" x="1997075" y="479425"/>
          <p14:tracePt t="23834" x="1997075" y="487363"/>
          <p14:tracePt t="23895" x="1981200" y="487363"/>
          <p14:tracePt t="23911" x="1981200" y="495300"/>
          <p14:tracePt t="23928" x="1973263" y="495300"/>
          <p14:tracePt t="24007" x="1965325" y="495300"/>
          <p14:tracePt t="24047" x="1958975" y="495300"/>
          <p14:tracePt t="24055" x="1951038" y="503238"/>
          <p14:tracePt t="24143" x="1943100" y="511175"/>
          <p14:tracePt t="24191" x="1935163" y="511175"/>
          <p14:tracePt t="24216" x="1927225" y="511175"/>
          <p14:tracePt t="24223" x="1920875" y="517525"/>
          <p14:tracePt t="24343" x="1912938" y="517525"/>
          <p14:tracePt t="24599" x="1905000" y="525463"/>
          <p14:tracePt t="24711" x="1912938" y="533400"/>
          <p14:tracePt t="24727" x="1920875" y="533400"/>
          <p14:tracePt t="24735" x="1927225" y="533400"/>
          <p14:tracePt t="24743" x="1943100" y="533400"/>
          <p14:tracePt t="24751" x="1958975" y="541338"/>
          <p14:tracePt t="24767" x="2011363" y="549275"/>
          <p14:tracePt t="24784" x="2057400" y="549275"/>
          <p14:tracePt t="24801" x="2095500" y="549275"/>
          <p14:tracePt t="24817" x="2111375" y="549275"/>
          <p14:tracePt t="24834" x="2117725" y="549275"/>
          <p14:tracePt t="24863" x="2125663" y="549275"/>
          <p14:tracePt t="24872" x="2133600" y="549275"/>
          <p14:tracePt t="24884" x="2141538" y="549275"/>
          <p14:tracePt t="24901" x="2155825" y="549275"/>
          <p14:tracePt t="24917" x="2171700" y="549275"/>
          <p14:tracePt t="24920" x="2187575" y="549275"/>
          <p14:tracePt t="24935" x="2217738" y="549275"/>
          <p14:tracePt t="24951" x="2232025" y="549275"/>
          <p14:tracePt t="24991" x="2239963" y="549275"/>
          <p14:tracePt t="25015" x="2247900" y="549275"/>
          <p14:tracePt t="25023" x="2255838" y="549275"/>
          <p14:tracePt t="25034" x="2263775" y="549275"/>
          <p14:tracePt t="25051" x="2286000" y="555625"/>
          <p14:tracePt t="25067" x="2346325" y="555625"/>
          <p14:tracePt t="25084" x="2416175" y="555625"/>
          <p14:tracePt t="25101" x="2484438" y="555625"/>
          <p14:tracePt t="25103" x="2514600" y="555625"/>
          <p14:tracePt t="25118" x="2544763" y="555625"/>
          <p14:tracePt t="25134" x="2620963" y="555625"/>
          <p14:tracePt t="25151" x="2651125" y="555625"/>
          <p14:tracePt t="25168" x="2689225" y="555625"/>
          <p14:tracePt t="25185" x="2751138" y="555625"/>
          <p14:tracePt t="25201" x="2841625" y="555625"/>
          <p14:tracePt t="25218" x="2949575" y="555625"/>
          <p14:tracePt t="25234" x="3032125" y="555625"/>
          <p14:tracePt t="25251" x="3055938" y="555625"/>
          <p14:tracePt t="25268" x="3063875" y="555625"/>
          <p14:tracePt t="25343" x="3070225" y="555625"/>
          <p14:tracePt t="25383" x="3078163" y="555625"/>
          <p14:tracePt t="25408" x="3086100" y="555625"/>
          <p14:tracePt t="25479" x="3094038" y="555625"/>
          <p14:tracePt t="25567" x="3101975" y="555625"/>
          <p14:tracePt t="25599" x="3108325" y="555625"/>
          <p14:tracePt t="25615" x="3116263" y="555625"/>
          <p14:tracePt t="25743" x="3116263" y="563563"/>
          <p14:tracePt t="25759" x="3124200" y="571500"/>
          <p14:tracePt t="25775" x="3124200" y="579438"/>
          <p14:tracePt t="25783" x="3124200" y="587375"/>
          <p14:tracePt t="25792" x="3132138" y="593725"/>
          <p14:tracePt t="25801" x="3132138" y="601663"/>
          <p14:tracePt t="25818" x="3132138" y="617538"/>
          <p14:tracePt t="25835" x="3132138" y="625475"/>
          <p14:tracePt t="25851" x="3132138" y="631825"/>
          <p14:tracePt t="25868" x="3140075" y="639763"/>
          <p14:tracePt t="25888" x="3140075" y="647700"/>
          <p14:tracePt t="25888" x="0" y="0"/>
        </p14:tracePtLst>
        <p14:tracePtLst>
          <p14:tracePt t="29033" x="3627438" y="1135063"/>
          <p14:tracePt t="29047" x="3619500" y="1143000"/>
          <p14:tracePt t="29063" x="3619500" y="1150938"/>
          <p14:tracePt t="29103" x="3611563" y="1150938"/>
          <p14:tracePt t="29119" x="3611563" y="1158875"/>
          <p14:tracePt t="29127" x="3611563" y="1173163"/>
          <p14:tracePt t="29136" x="3611563" y="1196975"/>
          <p14:tracePt t="29152" x="3603625" y="1227138"/>
          <p14:tracePt t="29169" x="3603625" y="1249363"/>
          <p14:tracePt t="29207" x="3573463" y="1273175"/>
          <p14:tracePt t="29215" x="3559175" y="1273175"/>
          <p14:tracePt t="29223" x="3535363" y="1279525"/>
          <p14:tracePt t="29235" x="3513138" y="1287463"/>
          <p14:tracePt t="29252" x="3475038" y="1303338"/>
          <p14:tracePt t="29269" x="3459163" y="1317625"/>
          <p14:tracePt t="29286" x="3451225" y="1341438"/>
          <p14:tracePt t="29302" x="3444875" y="1363663"/>
          <p14:tracePt t="29319" x="3451225" y="1371600"/>
          <p14:tracePt t="29336" x="3482975" y="1371600"/>
          <p14:tracePt t="29352" x="3505200" y="1371600"/>
          <p14:tracePt t="29369" x="3513138" y="1371600"/>
          <p14:tracePt t="29456" x="3521075" y="1371600"/>
          <p14:tracePt t="29736" x="3513138" y="1371600"/>
          <p14:tracePt t="29743" x="3505200" y="1371600"/>
          <p14:tracePt t="29752" x="3497263" y="1371600"/>
          <p14:tracePt t="29784" x="3482975" y="1371600"/>
          <p14:tracePt t="29801" x="3475038" y="1387475"/>
          <p14:tracePt t="29815" x="3467100" y="1387475"/>
          <p14:tracePt t="29823" x="3467100" y="1393825"/>
          <p14:tracePt t="29836" x="3459163" y="1393825"/>
          <p14:tracePt t="29887" x="3459163" y="1401763"/>
          <p14:tracePt t="29903" x="3451225" y="1401763"/>
          <p14:tracePt t="29911" x="3444875" y="1417638"/>
          <p14:tracePt t="29927" x="3436938" y="1431925"/>
          <p14:tracePt t="29936" x="3421063" y="1439863"/>
          <p14:tracePt t="29953" x="3406775" y="1455738"/>
          <p14:tracePt t="29969" x="3398838" y="1470025"/>
          <p14:tracePt t="29986" x="3390900" y="1477963"/>
          <p14:tracePt t="30003" x="3390900" y="1485900"/>
          <p14:tracePt t="30019" x="3390900" y="1501775"/>
          <p14:tracePt t="30036" x="3390900" y="1508125"/>
          <p14:tracePt t="30053" x="3390900" y="1516063"/>
          <p14:tracePt t="30069" x="3390900" y="1524000"/>
          <p14:tracePt t="30086" x="3390900" y="1539875"/>
          <p14:tracePt t="30087" x="3390900" y="1546225"/>
          <p14:tracePt t="30103" x="3390900" y="1577975"/>
          <p14:tracePt t="30119" x="3413125" y="1622425"/>
          <p14:tracePt t="30136" x="3436938" y="1638300"/>
          <p14:tracePt t="30153" x="3444875" y="1654175"/>
          <p14:tracePt t="30169" x="3451225" y="1684338"/>
          <p14:tracePt t="30186" x="3459163" y="1698625"/>
          <p14:tracePt t="30203" x="3482975" y="1736725"/>
          <p14:tracePt t="30219" x="3513138" y="1774825"/>
          <p14:tracePt t="30237" x="3559175" y="1844675"/>
          <p14:tracePt t="30253" x="3597275" y="1882775"/>
          <p14:tracePt t="30269" x="3649663" y="1920875"/>
          <p14:tracePt t="30271" x="3679825" y="1927225"/>
          <p14:tracePt t="30286" x="3725863" y="1943100"/>
          <p14:tracePt t="30303" x="3870325" y="1981200"/>
          <p14:tracePt t="30319" x="3932238" y="2003425"/>
          <p14:tracePt t="30336" x="4016375" y="2027238"/>
          <p14:tracePt t="30353" x="4122738" y="2057400"/>
          <p14:tracePt t="30369" x="4206875" y="2095500"/>
          <p14:tracePt t="30386" x="4289425" y="2125663"/>
          <p14:tracePt t="30403" x="4389438" y="2163763"/>
          <p14:tracePt t="30419" x="4487863" y="2209800"/>
          <p14:tracePt t="30436" x="4602163" y="2255838"/>
          <p14:tracePt t="30438" x="4656138" y="2278063"/>
          <p14:tracePt t="30453" x="4724400" y="2293938"/>
          <p14:tracePt t="30469" x="4822825" y="2316163"/>
          <p14:tracePt t="30471" x="4854575" y="2324100"/>
          <p14:tracePt t="30487" x="4906963" y="2339975"/>
          <p14:tracePt t="30503" x="4945063" y="2354263"/>
          <p14:tracePt t="30519" x="4968875" y="2362200"/>
          <p14:tracePt t="30536" x="4991100" y="2370138"/>
          <p14:tracePt t="30553" x="5021263" y="2384425"/>
          <p14:tracePt t="30569" x="5059363" y="2384425"/>
          <p14:tracePt t="30586" x="5121275" y="2392363"/>
          <p14:tracePt t="30603" x="5211763" y="2400300"/>
          <p14:tracePt t="30620" x="5326063" y="2408238"/>
          <p14:tracePt t="30636" x="5410200" y="2408238"/>
          <p14:tracePt t="30653" x="5494338" y="2408238"/>
          <p14:tracePt t="30655" x="5532438" y="2408238"/>
          <p14:tracePt t="30670" x="5584825" y="2408238"/>
          <p14:tracePt t="30686" x="5722938" y="2408238"/>
          <p14:tracePt t="30703" x="5837238" y="2408238"/>
          <p14:tracePt t="30720" x="5965825" y="2408238"/>
          <p14:tracePt t="30736" x="6096000" y="2408238"/>
          <p14:tracePt t="30753" x="6218238" y="2378075"/>
          <p14:tracePt t="30770" x="6278563" y="2354263"/>
          <p14:tracePt t="30786" x="6324600" y="2346325"/>
          <p14:tracePt t="30803" x="6340475" y="2339975"/>
          <p14:tracePt t="30820" x="6370638" y="2324100"/>
          <p14:tracePt t="30836" x="6400800" y="2308225"/>
          <p14:tracePt t="30853" x="6446838" y="2278063"/>
          <p14:tracePt t="30870" x="6515100" y="2239963"/>
          <p14:tracePt t="30871" x="6537325" y="2232025"/>
          <p14:tracePt t="30886" x="6591300" y="2193925"/>
          <p14:tracePt t="30903" x="6629400" y="2163763"/>
          <p14:tracePt t="30920" x="6683375" y="2125663"/>
          <p14:tracePt t="30936" x="6721475" y="2087563"/>
          <p14:tracePt t="30953" x="6789738" y="2027238"/>
          <p14:tracePt t="30970" x="6835775" y="1981200"/>
          <p14:tracePt t="30987" x="6911975" y="1912938"/>
          <p14:tracePt t="31003" x="6956425" y="1836738"/>
          <p14:tracePt t="31020" x="7010400" y="1744663"/>
          <p14:tracePt t="31036" x="7048500" y="1676400"/>
          <p14:tracePt t="31053" x="7056438" y="1638300"/>
          <p14:tracePt t="31055" x="7064375" y="1622425"/>
          <p14:tracePt t="31069" x="7064375" y="1608138"/>
          <p14:tracePt t="31086" x="7064375" y="1562100"/>
          <p14:tracePt t="31103" x="7064375" y="1516063"/>
          <p14:tracePt t="31120" x="7070725" y="1431925"/>
          <p14:tracePt t="31136" x="7086600" y="1349375"/>
          <p14:tracePt t="31153" x="7094538" y="1265238"/>
          <p14:tracePt t="31170" x="7108825" y="1189038"/>
          <p14:tracePt t="31186" x="7108825" y="1120775"/>
          <p14:tracePt t="31203" x="7108825" y="1082675"/>
          <p14:tracePt t="31220" x="7108825" y="1058863"/>
          <p14:tracePt t="31237" x="7108825" y="1044575"/>
          <p14:tracePt t="31253" x="7102475" y="1020763"/>
          <p14:tracePt t="31270" x="7086600" y="990600"/>
          <p14:tracePt t="31270" x="7086600" y="974725"/>
          <p14:tracePt t="31286" x="7056438" y="914400"/>
          <p14:tracePt t="31303" x="7018338" y="846138"/>
          <p14:tracePt t="31320" x="6964363" y="784225"/>
          <p14:tracePt t="31336" x="6918325" y="731838"/>
          <p14:tracePt t="31353" x="6888163" y="715963"/>
          <p14:tracePt t="31370" x="6865938" y="715963"/>
          <p14:tracePt t="31387" x="6819900" y="715963"/>
          <p14:tracePt t="31403" x="6751638" y="715963"/>
          <p14:tracePt t="31420" x="6659563" y="708025"/>
          <p14:tracePt t="31437" x="6561138" y="708025"/>
          <p14:tracePt t="31440" x="6515100" y="701675"/>
          <p14:tracePt t="31453" x="6484938" y="701675"/>
          <p14:tracePt t="31470" x="6461125" y="701675"/>
          <p14:tracePt t="31471" x="6438900" y="701675"/>
          <p14:tracePt t="31487" x="6416675" y="701675"/>
          <p14:tracePt t="31503" x="6378575" y="715963"/>
          <p14:tracePt t="31520" x="6324600" y="739775"/>
          <p14:tracePt t="31536" x="6270625" y="762000"/>
          <p14:tracePt t="31553" x="6226175" y="777875"/>
          <p14:tracePt t="31570" x="6188075" y="792163"/>
          <p14:tracePt t="31586" x="6142038" y="808038"/>
          <p14:tracePt t="31603" x="6065838" y="830263"/>
          <p14:tracePt t="31620" x="5965825" y="860425"/>
          <p14:tracePt t="31637" x="5905500" y="884238"/>
          <p14:tracePt t="31653" x="5867400" y="898525"/>
          <p14:tracePt t="31654" x="5851525" y="906463"/>
          <p14:tracePt t="31670" x="5837238" y="914400"/>
          <p14:tracePt t="31686" x="5799138" y="922338"/>
          <p14:tracePt t="31703" x="5761038" y="936625"/>
          <p14:tracePt t="31720" x="5722938" y="936625"/>
          <p14:tracePt t="31737" x="5661025" y="936625"/>
          <p14:tracePt t="31753" x="5592763" y="936625"/>
          <p14:tracePt t="31770" x="5546725" y="944563"/>
          <p14:tracePt t="31786" x="5516563" y="960438"/>
          <p14:tracePt t="31803" x="5486400" y="960438"/>
          <p14:tracePt t="31820" x="5470525" y="968375"/>
          <p14:tracePt t="31837" x="5464175" y="968375"/>
          <p14:tracePt t="31853" x="5432425" y="968375"/>
          <p14:tracePt t="31870" x="5387975" y="968375"/>
          <p14:tracePt t="31871" x="5341938" y="960438"/>
          <p14:tracePt t="31887" x="5203825" y="930275"/>
          <p14:tracePt t="31903" x="5067300" y="914400"/>
          <p14:tracePt t="31920" x="4968875" y="906463"/>
          <p14:tracePt t="31936" x="4914900" y="906463"/>
          <p14:tracePt t="31953" x="4892675" y="898525"/>
          <p14:tracePt t="31970" x="4868863" y="892175"/>
          <p14:tracePt t="31987" x="4854575" y="892175"/>
          <p14:tracePt t="32003" x="4822825" y="884238"/>
          <p14:tracePt t="32020" x="4778375" y="884238"/>
          <p14:tracePt t="32037" x="4694238" y="868363"/>
          <p14:tracePt t="32053" x="4587875" y="860425"/>
          <p14:tracePt t="32055" x="4533900" y="846138"/>
          <p14:tracePt t="32070" x="4427538" y="846138"/>
          <p14:tracePt t="32087" x="4321175" y="830263"/>
          <p14:tracePt t="32103" x="4206875" y="830263"/>
          <p14:tracePt t="32120" x="4092575" y="830263"/>
          <p14:tracePt t="32137" x="3984625" y="830263"/>
          <p14:tracePt t="32153" x="3870325" y="830263"/>
          <p14:tracePt t="32170" x="3733800" y="830263"/>
          <p14:tracePt t="32187" x="3641725" y="830263"/>
          <p14:tracePt t="32203" x="3543300" y="838200"/>
          <p14:tracePt t="32220" x="3505200" y="838200"/>
          <p14:tracePt t="32237" x="3475038" y="846138"/>
          <p14:tracePt t="32253" x="3444875" y="854075"/>
          <p14:tracePt t="32256" x="3429000" y="854075"/>
          <p14:tracePt t="32270" x="3406775" y="860425"/>
          <p14:tracePt t="32287" x="3368675" y="876300"/>
          <p14:tracePt t="32303" x="3336925" y="884238"/>
          <p14:tracePt t="32320" x="3322638" y="892175"/>
          <p14:tracePt t="32337" x="3314700" y="892175"/>
          <p14:tracePt t="32353" x="3306763" y="898525"/>
          <p14:tracePt t="32370" x="3298825" y="906463"/>
          <p14:tracePt t="32387" x="3292475" y="914400"/>
          <p14:tracePt t="32404" x="3268663" y="930275"/>
          <p14:tracePt t="32420" x="3230563" y="960438"/>
          <p14:tracePt t="32437" x="3192463" y="990600"/>
          <p14:tracePt t="32438" x="3184525" y="1006475"/>
          <p14:tracePt t="32453" x="3162300" y="1036638"/>
          <p14:tracePt t="32470" x="3124200" y="1089025"/>
          <p14:tracePt t="32487" x="3108325" y="1120775"/>
          <p14:tracePt t="32503" x="3094038" y="1150938"/>
          <p14:tracePt t="32520" x="3086100" y="1181100"/>
          <p14:tracePt t="32537" x="3078163" y="1196975"/>
          <p14:tracePt t="32553" x="3078163" y="1211263"/>
          <p14:tracePt t="32570" x="3070225" y="1219200"/>
          <p14:tracePt t="32587" x="3070225" y="1235075"/>
          <p14:tracePt t="32603" x="3063875" y="1249363"/>
          <p14:tracePt t="32620" x="3063875" y="1273175"/>
          <p14:tracePt t="32637" x="3063875" y="1295400"/>
          <p14:tracePt t="32653" x="3063875" y="1333500"/>
          <p14:tracePt t="32655" x="3063875" y="1355725"/>
          <p14:tracePt t="32670" x="3063875" y="1409700"/>
          <p14:tracePt t="32687" x="3063875" y="1455738"/>
          <p14:tracePt t="32703" x="3063875" y="1485900"/>
          <p14:tracePt t="32720" x="3070225" y="1516063"/>
          <p14:tracePt t="32737" x="3078163" y="1554163"/>
          <p14:tracePt t="32754" x="3086100" y="1577975"/>
          <p14:tracePt t="32770" x="3094038" y="1600200"/>
          <p14:tracePt t="32787" x="3108325" y="1622425"/>
          <p14:tracePt t="32803" x="3116263" y="1638300"/>
          <p14:tracePt t="32820" x="3140075" y="1660525"/>
          <p14:tracePt t="32837" x="3184525" y="1684338"/>
          <p14:tracePt t="32839" x="3222625" y="1698625"/>
          <p14:tracePt t="32854" x="3268663" y="1722438"/>
          <p14:tracePt t="32870" x="3352800" y="1760538"/>
          <p14:tracePt t="32887" x="3382963" y="1782763"/>
          <p14:tracePt t="32904" x="3406775" y="1798638"/>
          <p14:tracePt t="32920" x="3429000" y="1812925"/>
          <p14:tracePt t="32937" x="3467100" y="1828800"/>
          <p14:tracePt t="32954" x="3573463" y="1844675"/>
          <p14:tracePt t="32970" x="3687763" y="1858963"/>
          <p14:tracePt t="32987" x="3794125" y="1882775"/>
          <p14:tracePt t="33004" x="3886200" y="1897063"/>
          <p14:tracePt t="33020" x="3954463" y="1912938"/>
          <p14:tracePt t="33037" x="4030663" y="1927225"/>
          <p14:tracePt t="33054" x="4114800" y="1943100"/>
          <p14:tracePt t="33054" x="4168775" y="1951038"/>
          <p14:tracePt t="33070" x="4283075" y="1965325"/>
          <p14:tracePt t="33087" x="4397375" y="1981200"/>
          <p14:tracePt t="33104" x="4473575" y="1997075"/>
          <p14:tracePt t="33120" x="4518025" y="1997075"/>
          <p14:tracePt t="33137" x="4564063" y="2003425"/>
          <p14:tracePt t="33154" x="4625975" y="2003425"/>
          <p14:tracePt t="33171" x="4664075" y="2011363"/>
          <p14:tracePt t="33187" x="4694238" y="2019300"/>
          <p14:tracePt t="33279" x="4702175" y="2019300"/>
          <p14:tracePt t="33287" x="4708525" y="2019300"/>
          <p14:tracePt t="33423" x="4702175" y="2019300"/>
          <p14:tracePt t="33439" x="4694238" y="2019300"/>
          <p14:tracePt t="33447" x="4694238" y="2027238"/>
          <p14:tracePt t="33456" x="4678363" y="2035175"/>
          <p14:tracePt t="33470" x="4670425" y="2049463"/>
          <p14:tracePt t="33488" x="4640263" y="2073275"/>
          <p14:tracePt t="33504" x="4594225" y="2111375"/>
          <p14:tracePt t="33520" x="4564063" y="2149475"/>
          <p14:tracePt t="33537" x="4511675" y="2209800"/>
          <p14:tracePt t="33554" x="4473575" y="2270125"/>
          <p14:tracePt t="33570" x="4411663" y="2362200"/>
          <p14:tracePt t="33587" x="4365625" y="2460625"/>
          <p14:tracePt t="33604" x="4297363" y="2574925"/>
          <p14:tracePt t="33620" x="4229100" y="2674938"/>
          <p14:tracePt t="33623" x="4198938" y="2713038"/>
          <p14:tracePt t="33637" x="4175125" y="2759075"/>
          <p14:tracePt t="33638" x="4144963" y="2797175"/>
          <p14:tracePt t="33654" x="4122738" y="2827338"/>
          <p14:tracePt t="33656" x="4092575" y="2865438"/>
          <p14:tracePt t="33671" x="4046538" y="2917825"/>
          <p14:tracePt t="33688" x="3978275" y="2987675"/>
          <p14:tracePt t="33704" x="3940175" y="3040063"/>
          <p14:tracePt t="33720" x="3908425" y="3078163"/>
          <p14:tracePt t="33737" x="3902075" y="3094038"/>
          <p14:tracePt t="33754" x="3902075" y="3101975"/>
          <p14:tracePt t="34007" x="3902075" y="3086100"/>
          <p14:tracePt t="34015" x="3902075" y="3063875"/>
          <p14:tracePt t="34023" x="3902075" y="3048000"/>
          <p14:tracePt t="34037" x="3902075" y="3032125"/>
          <p14:tracePt t="34054" x="3908425" y="3009900"/>
          <p14:tracePt t="34055" x="3908425" y="2987675"/>
          <p14:tracePt t="34071" x="3916363" y="2955925"/>
          <p14:tracePt t="34087" x="3932238" y="2925763"/>
          <p14:tracePt t="34104" x="3932238" y="2917825"/>
          <p14:tracePt t="34121" x="3932238" y="2911475"/>
          <p14:tracePt t="34137" x="3940175" y="2895600"/>
          <p14:tracePt t="34154" x="3954463" y="2873375"/>
          <p14:tracePt t="34171" x="3970338" y="2835275"/>
          <p14:tracePt t="34187" x="3978275" y="2811463"/>
          <p14:tracePt t="34204" x="3984625" y="2803525"/>
          <p14:tracePt t="34221" x="3984625" y="2797175"/>
          <p14:tracePt t="34263" x="3992563" y="2789238"/>
          <p14:tracePt t="34279" x="3992563" y="2781300"/>
          <p14:tracePt t="34286" x="4000500" y="2781300"/>
          <p14:tracePt t="34295" x="4000500" y="2773363"/>
          <p14:tracePt t="34304" x="4008438" y="2773363"/>
          <p14:tracePt t="34321" x="4016375" y="2751138"/>
          <p14:tracePt t="34337" x="4022725" y="2743200"/>
          <p14:tracePt t="34354" x="4030663" y="2720975"/>
          <p14:tracePt t="34371" x="4030663" y="2713038"/>
          <p14:tracePt t="34391" x="4030663" y="2705100"/>
          <p14:tracePt t="34407" x="4038600" y="2689225"/>
          <p14:tracePt t="34422" x="4046538" y="2682875"/>
          <p14:tracePt t="34437" x="4046538" y="2659063"/>
          <p14:tracePt t="34454" x="4060825" y="2613025"/>
          <p14:tracePt t="34471" x="4068763" y="2582863"/>
          <p14:tracePt t="34487" x="4068763" y="2574925"/>
          <p14:tracePt t="34504" x="4068763" y="2568575"/>
          <p14:tracePt t="34607" x="4068763" y="2560638"/>
          <p14:tracePt t="34623" x="4068763" y="2552700"/>
          <p14:tracePt t="34631" x="4076700" y="2544763"/>
          <p14:tracePt t="35520" x="4084638" y="2536825"/>
          <p14:tracePt t="35607" x="0" y="0"/>
        </p14:tracePtLst>
        <p14:tracePtLst>
          <p14:tracePt t="36633" x="3902075" y="3216275"/>
          <p14:tracePt t="36711" x="3902075" y="3208338"/>
          <p14:tracePt t="36871" x="3902075" y="3200400"/>
          <p14:tracePt t="36887" x="3902075" y="3192463"/>
          <p14:tracePt t="38047" x="3902075" y="3184525"/>
          <p14:tracePt t="38055" x="3908425" y="3178175"/>
          <p14:tracePt t="38543" x="3916363" y="3178175"/>
          <p14:tracePt t="39527" x="3924300" y="3178175"/>
          <p14:tracePt t="39551" x="3932238" y="3178175"/>
          <p14:tracePt t="39568" x="3946525" y="3192463"/>
          <p14:tracePt t="39575" x="3962400" y="3200400"/>
          <p14:tracePt t="39583" x="3962400" y="3208338"/>
          <p14:tracePt t="39591" x="3970338" y="3216275"/>
          <p14:tracePt t="39606" x="3984625" y="3222625"/>
          <p14:tracePt t="39623" x="3992563" y="3222625"/>
          <p14:tracePt t="39639" x="4000500" y="3222625"/>
          <p14:tracePt t="39656" x="4016375" y="3222625"/>
          <p14:tracePt t="39673" x="4030663" y="3222625"/>
          <p14:tracePt t="39690" x="4046538" y="3222625"/>
          <p14:tracePt t="39706" x="4060825" y="3222625"/>
          <p14:tracePt t="39723" x="4076700" y="3230563"/>
          <p14:tracePt t="39739" x="4092575" y="3238500"/>
          <p14:tracePt t="39756" x="4114800" y="3246438"/>
          <p14:tracePt t="39773" x="4130675" y="3246438"/>
          <p14:tracePt t="39806" x="4137025" y="3246438"/>
          <p14:tracePt t="39823" x="4152900" y="3246438"/>
          <p14:tracePt t="39839" x="4160838" y="3246438"/>
          <p14:tracePt t="39871" x="4175125" y="3246438"/>
          <p14:tracePt t="39887" x="4175125" y="3238500"/>
          <p14:tracePt t="39903" x="4183063" y="3238500"/>
          <p14:tracePt t="39927" x="4191000" y="3238500"/>
          <p14:tracePt t="39951" x="4206875" y="3230563"/>
          <p14:tracePt t="40007" x="4213225" y="3222625"/>
          <p14:tracePt t="40015" x="4221163" y="3216275"/>
          <p14:tracePt t="40023" x="4229100" y="3216275"/>
          <p14:tracePt t="40039" x="4244975" y="3208338"/>
          <p14:tracePt t="40056" x="4267200" y="3200400"/>
          <p14:tracePt t="40090" x="4283075" y="3200400"/>
          <p14:tracePt t="40123" x="4289425" y="3200400"/>
          <p14:tracePt t="40215" x="4297363" y="3192463"/>
          <p14:tracePt t="40327" x="4305300" y="3192463"/>
          <p14:tracePt t="40487" x="4313238" y="3192463"/>
          <p14:tracePt t="41063" x="4321175" y="3192463"/>
          <p14:tracePt t="42983" x="4327525" y="3184525"/>
          <p14:tracePt t="43791" x="0" y="0"/>
        </p14:tracePtLst>
        <p14:tracePtLst>
          <p14:tracePt t="44650" x="4016375" y="3665538"/>
          <p14:tracePt t="44679" x="4016375" y="3657600"/>
          <p14:tracePt t="44695" x="4016375" y="3649663"/>
          <p14:tracePt t="44703" x="4016375" y="3641725"/>
          <p14:tracePt t="44719" x="4022725" y="3635375"/>
          <p14:tracePt t="44783" x="4022725" y="3627438"/>
          <p14:tracePt t="44815" x="4022725" y="3619500"/>
          <p14:tracePt t="44823" x="4022725" y="3611563"/>
          <p14:tracePt t="44831" x="4030663" y="3603625"/>
          <p14:tracePt t="44847" x="4030663" y="3597275"/>
          <p14:tracePt t="44985" x="4038600" y="3589338"/>
          <p14:tracePt t="44991" x="4038600" y="3581400"/>
          <p14:tracePt t="45016" x="4046538" y="3581400"/>
          <p14:tracePt t="45751" x="4054475" y="3581400"/>
          <p14:tracePt t="46104" x="4054475" y="3573463"/>
          <p14:tracePt t="46104" x="0" y="0"/>
        </p14:tracePtLst>
        <p14:tracePtLst>
          <p14:tracePt t="47057" x="3825875" y="4175125"/>
          <p14:tracePt t="47103" x="3840163" y="4168775"/>
          <p14:tracePt t="47127" x="3840163" y="4160838"/>
          <p14:tracePt t="47135" x="3848100" y="4160838"/>
          <p14:tracePt t="47255" x="3856038" y="4160838"/>
          <p14:tracePt t="47263" x="3856038" y="4152900"/>
          <p14:tracePt t="47335" x="3863975" y="4152900"/>
          <p14:tracePt t="47495" x="3870325" y="4152900"/>
          <p14:tracePt t="47951" x="3870325" y="4144963"/>
          <p14:tracePt t="48033" x="3870325" y="4137025"/>
          <p14:tracePt t="48063" x="3878263" y="4137025"/>
          <p14:tracePt t="48087" x="3886200" y="4137025"/>
          <p14:tracePt t="48159" x="3894138" y="4137025"/>
          <p14:tracePt t="48176" x="3902075" y="4137025"/>
          <p14:tracePt t="48191" x="3908425" y="4137025"/>
          <p14:tracePt t="48199" x="3916363" y="4137025"/>
          <p14:tracePt t="48209" x="3924300" y="4137025"/>
          <p14:tracePt t="48226" x="3940175" y="4137025"/>
          <p14:tracePt t="48242" x="3946525" y="4137025"/>
          <p14:tracePt t="48335" x="3954463" y="4137025"/>
          <p14:tracePt t="48344" x="3954463" y="4144963"/>
          <p14:tracePt t="48351" x="3978275" y="4144963"/>
          <p14:tracePt t="48360" x="3984625" y="4144963"/>
          <p14:tracePt t="48376" x="4016375" y="4160838"/>
          <p14:tracePt t="48392" x="4030663" y="4160838"/>
          <p14:tracePt t="48409" x="4046538" y="4168775"/>
          <p14:tracePt t="48479" x="4054475" y="4168775"/>
          <p14:tracePt t="48495" x="4060825" y="4168775"/>
          <p14:tracePt t="48503" x="4068763" y="4168775"/>
          <p14:tracePt t="48519" x="4076700" y="4168775"/>
          <p14:tracePt t="48624" x="4084638" y="4168775"/>
          <p14:tracePt t="48639" x="4092575" y="4168775"/>
          <p14:tracePt t="48647" x="4098925" y="4168775"/>
          <p14:tracePt t="48659" x="4106863" y="4168775"/>
          <p14:tracePt t="48688" x="4114800" y="4168775"/>
          <p14:tracePt t="48936" x="4122738" y="4168775"/>
          <p14:tracePt t="49087" x="4130675" y="4168775"/>
          <p14:tracePt t="49167" x="4137025" y="4168775"/>
          <p14:tracePt t="49175" x="4144963" y="4168775"/>
          <p14:tracePt t="49191" x="4160838" y="4168775"/>
          <p14:tracePt t="49200" x="4168775" y="4160838"/>
          <p14:tracePt t="49209" x="4175125" y="4152900"/>
          <p14:tracePt t="49226" x="4198938" y="4152900"/>
          <p14:tracePt t="49243" x="4206875" y="4152900"/>
          <p14:tracePt t="49319" x="4213225" y="4152900"/>
          <p14:tracePt t="49335" x="4213225" y="4144963"/>
          <p14:tracePt t="49344" x="4221163" y="4144963"/>
          <p14:tracePt t="49351" x="4229100" y="4137025"/>
          <p14:tracePt t="49359" x="4237038" y="4137025"/>
          <p14:tracePt t="49383" x="4244975" y="4137025"/>
          <p14:tracePt t="49471" x="4259263" y="4137025"/>
          <p14:tracePt t="49487" x="4267200" y="4137025"/>
          <p14:tracePt t="49543" x="4275138" y="4137025"/>
          <p14:tracePt t="49583" x="4283075" y="4137025"/>
          <p14:tracePt t="49591" x="4289425" y="4137025"/>
          <p14:tracePt t="49608" x="4297363" y="4137025"/>
          <p14:tracePt t="49631" x="4305300" y="4137025"/>
          <p14:tracePt t="49688" x="4321175" y="4137025"/>
          <p14:tracePt t="49711" x="4327525" y="4137025"/>
          <p14:tracePt t="49720" x="4335463" y="4137025"/>
          <p14:tracePt t="49727" x="4343400" y="4137025"/>
          <p14:tracePt t="49743" x="4381500" y="4137025"/>
          <p14:tracePt t="49759" x="4427538" y="4137025"/>
          <p14:tracePt t="49776" x="4449763" y="4137025"/>
          <p14:tracePt t="49793" x="4465638" y="4137025"/>
          <p14:tracePt t="49809" x="4473575" y="4137025"/>
          <p14:tracePt t="49871" x="4479925" y="4137025"/>
          <p14:tracePt t="49879" x="4495800" y="4137025"/>
          <p14:tracePt t="49888" x="4511675" y="4137025"/>
          <p14:tracePt t="49895" x="4525963" y="4137025"/>
          <p14:tracePt t="49909" x="4533900" y="4137025"/>
          <p14:tracePt t="49926" x="4564063" y="4137025"/>
          <p14:tracePt t="49943" x="4579938" y="4137025"/>
          <p14:tracePt t="49959" x="4587875" y="4137025"/>
          <p14:tracePt t="49976" x="4602163" y="4137025"/>
          <p14:tracePt t="49993" x="4618038" y="4144963"/>
          <p14:tracePt t="50026" x="4625975" y="4144963"/>
          <p14:tracePt t="50087" x="4632325" y="4144963"/>
          <p14:tracePt t="50095" x="4640263" y="4144963"/>
          <p14:tracePt t="50199" x="4648200" y="4144963"/>
          <p14:tracePt t="50280" x="4656138" y="4144963"/>
          <p14:tracePt t="51079" x="4664075" y="4144963"/>
          <p14:tracePt t="51086" x="4670425" y="4137025"/>
          <p14:tracePt t="51103" x="4670425" y="4122738"/>
          <p14:tracePt t="51119" x="4670425" y="4114800"/>
          <p14:tracePt t="51167" x="0" y="0"/>
        </p14:tracePtLst>
        <p14:tracePtLst>
          <p14:tracePt t="53530" x="5562600" y="3178175"/>
          <p14:tracePt t="53536" x="5562600" y="3162300"/>
          <p14:tracePt t="53544" x="5562600" y="3154363"/>
          <p14:tracePt t="53561" x="5562600" y="3132138"/>
          <p14:tracePt t="53577" x="5562600" y="3124200"/>
          <p14:tracePt t="53594" x="5562600" y="3108325"/>
          <p14:tracePt t="53611" x="5562600" y="3086100"/>
          <p14:tracePt t="53628" x="5562600" y="3070225"/>
          <p14:tracePt t="53644" x="5562600" y="3025775"/>
          <p14:tracePt t="53646" x="5562600" y="2994025"/>
          <p14:tracePt t="53661" x="5570538" y="2955925"/>
          <p14:tracePt t="53678" x="5584825" y="2857500"/>
          <p14:tracePt t="53678" x="5592763" y="2803525"/>
          <p14:tracePt t="53695" x="5600700" y="2697163"/>
          <p14:tracePt t="53711" x="5600700" y="2606675"/>
          <p14:tracePt t="53728" x="5600700" y="2514600"/>
          <p14:tracePt t="53744" x="5584825" y="2416175"/>
          <p14:tracePt t="53761" x="5570538" y="2324100"/>
          <p14:tracePt t="53778" x="5554663" y="2225675"/>
          <p14:tracePt t="53795" x="5546725" y="2133600"/>
          <p14:tracePt t="53811" x="5532438" y="2065338"/>
          <p14:tracePt t="53828" x="5532438" y="2027238"/>
          <p14:tracePt t="53845" x="5524500" y="1989138"/>
          <p14:tracePt t="53861" x="5508625" y="1958975"/>
          <p14:tracePt t="53863" x="5508625" y="1951038"/>
          <p14:tracePt t="53878" x="5508625" y="1943100"/>
          <p14:tracePt t="53895" x="5508625" y="1927225"/>
          <p14:tracePt t="53911" x="5508625" y="1912938"/>
          <p14:tracePt t="53928" x="5508625" y="1897063"/>
          <p14:tracePt t="53944" x="5508625" y="1851025"/>
          <p14:tracePt t="53961" x="5502275" y="1820863"/>
          <p14:tracePt t="53978" x="5494338" y="1790700"/>
          <p14:tracePt t="53994" x="5494338" y="1760538"/>
          <p14:tracePt t="54011" x="5494338" y="1744663"/>
          <p14:tracePt t="54028" x="5494338" y="1730375"/>
          <p14:tracePt t="54044" x="5494338" y="1722438"/>
          <p14:tracePt t="54061" x="5494338" y="1714500"/>
          <p14:tracePt t="54078" x="5494338" y="1706563"/>
          <p14:tracePt t="54094" x="5494338" y="1692275"/>
          <p14:tracePt t="54111" x="5494338" y="1684338"/>
          <p14:tracePt t="54128" x="5494338" y="1676400"/>
          <p14:tracePt t="54144" x="5494338" y="1668463"/>
          <p14:tracePt t="54161" x="5494338" y="1660525"/>
          <p14:tracePt t="54178" x="5494338" y="1654175"/>
          <p14:tracePt t="54194" x="5494338" y="1638300"/>
          <p14:tracePt t="54211" x="5494338" y="1622425"/>
          <p14:tracePt t="54228" x="5494338" y="1616075"/>
          <p14:tracePt t="54244" x="5494338" y="1608138"/>
          <p14:tracePt t="54261" x="5486400" y="1608138"/>
          <p14:tracePt t="54295" x="5486400" y="1600200"/>
          <p14:tracePt t="54303" x="5478463" y="1592263"/>
          <p14:tracePt t="54319" x="5478463" y="1577975"/>
          <p14:tracePt t="54328" x="5478463" y="1570038"/>
          <p14:tracePt t="54344" x="5478463" y="1562100"/>
          <p14:tracePt t="54361" x="5464175" y="1546225"/>
          <p14:tracePt t="54378" x="5464175" y="1531938"/>
          <p14:tracePt t="54394" x="5456238" y="1524000"/>
          <p14:tracePt t="54411" x="5440363" y="1501775"/>
          <p14:tracePt t="54428" x="5432425" y="1485900"/>
          <p14:tracePt t="54444" x="5432425" y="1477963"/>
          <p14:tracePt t="54461" x="5432425" y="1470025"/>
          <p14:tracePt t="54478" x="5432425" y="1463675"/>
          <p14:tracePt t="54494" x="5426075" y="1455738"/>
          <p14:tracePt t="54543" x="5418138" y="1447800"/>
          <p14:tracePt t="54583" x="5410200" y="1447800"/>
          <p14:tracePt t="54591" x="5410200" y="1439863"/>
          <p14:tracePt t="54599" x="5402263" y="1439863"/>
          <p14:tracePt t="54611" x="5387975" y="1431925"/>
          <p14:tracePt t="54628" x="5349875" y="1425575"/>
          <p14:tracePt t="54632" x="5341938" y="1425575"/>
          <p14:tracePt t="54644" x="5326063" y="1417638"/>
          <p14:tracePt t="54661" x="5303838" y="1409700"/>
          <p14:tracePt t="54678" x="5265738" y="1409700"/>
          <p14:tracePt t="54695" x="5227638" y="1409700"/>
          <p14:tracePt t="54711" x="5203825" y="1409700"/>
          <p14:tracePt t="54728" x="5165725" y="1409700"/>
          <p14:tracePt t="54745" x="5143500" y="1409700"/>
          <p14:tracePt t="54761" x="5113338" y="1409700"/>
          <p14:tracePt t="54778" x="5083175" y="1409700"/>
          <p14:tracePt t="54795" x="5075238" y="1409700"/>
          <p14:tracePt t="54811" x="5045075" y="1409700"/>
          <p14:tracePt t="54829" x="5006975" y="1409700"/>
          <p14:tracePt t="54845" x="4960938" y="1431925"/>
          <p14:tracePt t="54861" x="4922838" y="1455738"/>
          <p14:tracePt t="54862" x="4914900" y="1455738"/>
          <p14:tracePt t="54878" x="4899025" y="1463675"/>
          <p14:tracePt t="54895" x="4876800" y="1470025"/>
          <p14:tracePt t="54911" x="4860925" y="1485900"/>
          <p14:tracePt t="54928" x="4846638" y="1493838"/>
          <p14:tracePt t="54945" x="4830763" y="1508125"/>
          <p14:tracePt t="54961" x="4822825" y="1516063"/>
          <p14:tracePt t="54978" x="4816475" y="1531938"/>
          <p14:tracePt t="54995" x="4808538" y="1554163"/>
          <p14:tracePt t="55011" x="4800600" y="1584325"/>
          <p14:tracePt t="55028" x="4792663" y="1622425"/>
          <p14:tracePt t="55045" x="4792663" y="1646238"/>
          <p14:tracePt t="55062" x="4792663" y="1668463"/>
          <p14:tracePt t="55078" x="4792663" y="1676400"/>
          <p14:tracePt t="55103" x="4792663" y="1684338"/>
          <p14:tracePt t="55143" x="4792663" y="1692275"/>
          <p14:tracePt t="55159" x="4792663" y="1706563"/>
          <p14:tracePt t="55191" x="4792663" y="1714500"/>
          <p14:tracePt t="55200" x="4792663" y="1722438"/>
          <p14:tracePt t="55215" x="4792663" y="1730375"/>
          <p14:tracePt t="55223" x="4800600" y="1736725"/>
          <p14:tracePt t="55231" x="4808538" y="1736725"/>
          <p14:tracePt t="55245" x="4822825" y="1744663"/>
          <p14:tracePt t="55261" x="4868863" y="1760538"/>
          <p14:tracePt t="55279" x="4930775" y="1790700"/>
          <p14:tracePt t="55295" x="4975225" y="1820863"/>
          <p14:tracePt t="55311" x="5037138" y="1866900"/>
          <p14:tracePt t="55328" x="5083175" y="1897063"/>
          <p14:tracePt t="55345" x="5127625" y="1920875"/>
          <p14:tracePt t="55362" x="5189538" y="1935163"/>
          <p14:tracePt t="55378" x="5287963" y="1951038"/>
          <p14:tracePt t="55395" x="5372100" y="1958975"/>
          <p14:tracePt t="55412" x="5464175" y="1958975"/>
          <p14:tracePt t="55428" x="5532438" y="1958975"/>
          <p14:tracePt t="55445" x="5584825" y="1958975"/>
          <p14:tracePt t="55462" x="5622925" y="1958975"/>
          <p14:tracePt t="55478" x="5638800" y="1958975"/>
          <p14:tracePt t="55495" x="5661025" y="1958975"/>
          <p14:tracePt t="55512" x="5707063" y="1943100"/>
          <p14:tracePt t="55528" x="5753100" y="1920875"/>
          <p14:tracePt t="55545" x="5783263" y="1905000"/>
          <p14:tracePt t="55562" x="5821363" y="1882775"/>
          <p14:tracePt t="55579" x="5837238" y="1866900"/>
          <p14:tracePt t="55595" x="5851525" y="1858963"/>
          <p14:tracePt t="55612" x="5867400" y="1836738"/>
          <p14:tracePt t="55628" x="5883275" y="1768475"/>
          <p14:tracePt t="55632" x="5897563" y="1722438"/>
          <p14:tracePt t="55645" x="5913438" y="1676400"/>
          <p14:tracePt t="55662" x="5921375" y="1608138"/>
          <p14:tracePt t="55678" x="5921375" y="1562100"/>
          <p14:tracePt t="55743" x="5921375" y="1577975"/>
          <p14:tracePt t="56007" x="5921375" y="1592263"/>
          <p14:tracePt t="56015" x="5921375" y="1616075"/>
          <p14:tracePt t="56023" x="5927725" y="1638300"/>
          <p14:tracePt t="56031" x="5943600" y="1660525"/>
          <p14:tracePt t="56045" x="5965825" y="1692275"/>
          <p14:tracePt t="56062" x="6003925" y="1768475"/>
          <p14:tracePt t="56063" x="6027738" y="1812925"/>
          <p14:tracePt t="56063" x="0" y="0"/>
        </p14:tracePtLst>
        <p14:tracePtLst>
          <p14:tracePt t="56831" x="7239000" y="2979738"/>
          <p14:tracePt t="56839" x="7239000" y="2963863"/>
          <p14:tracePt t="56846" x="7239000" y="2949575"/>
          <p14:tracePt t="56862" x="7239000" y="2933700"/>
          <p14:tracePt t="56878" x="7239000" y="2903538"/>
          <p14:tracePt t="56895" x="7239000" y="2887663"/>
          <p14:tracePt t="56912" x="7239000" y="2879725"/>
          <p14:tracePt t="57134" x="7239000" y="2887663"/>
          <p14:tracePt t="57142" x="7239000" y="2895600"/>
          <p14:tracePt t="57150" x="7239000" y="2903538"/>
          <p14:tracePt t="57162" x="7246938" y="2903538"/>
          <p14:tracePt t="57183" x="7246938" y="2911475"/>
          <p14:tracePt t="57207" x="7254875" y="2917825"/>
          <p14:tracePt t="57215" x="7254875" y="2925763"/>
          <p14:tracePt t="57229" x="7261225" y="2941638"/>
          <p14:tracePt t="57245" x="7277100" y="2979738"/>
          <p14:tracePt t="57247" x="7292975" y="3001963"/>
          <p14:tracePt t="57262" x="7307263" y="3048000"/>
          <p14:tracePt t="57279" x="7337425" y="3078163"/>
          <p14:tracePt t="57295" x="7383463" y="3094038"/>
          <p14:tracePt t="57312" x="7421563" y="3094038"/>
          <p14:tracePt t="57329" x="7445375" y="3094038"/>
          <p14:tracePt t="57345" x="7451725" y="3094038"/>
          <p14:tracePt t="57439" x="7459663" y="3094038"/>
          <p14:tracePt t="57462" x="7475538" y="3094038"/>
          <p14:tracePt t="57494" x="7483475" y="3094038"/>
          <p14:tracePt t="57510" x="7489825" y="3094038"/>
          <p14:tracePt t="57535" x="7497763" y="3094038"/>
          <p14:tracePt t="57542" x="7505700" y="3094038"/>
          <p14:tracePt t="57558" x="7521575" y="3094038"/>
          <p14:tracePt t="57574" x="7527925" y="3094038"/>
          <p14:tracePt t="57623" x="7535863" y="3086100"/>
          <p14:tracePt t="57671" x="7543800" y="3086100"/>
          <p14:tracePt t="57734" x="7551738" y="3086100"/>
          <p14:tracePt t="57871" x="7559675" y="3086100"/>
          <p14:tracePt t="57990" x="7566025" y="3086100"/>
          <p14:tracePt t="58054" x="7573963" y="3086100"/>
          <p14:tracePt t="58063" x="7589838" y="3094038"/>
          <p14:tracePt t="58078" x="7604125" y="3094038"/>
          <p14:tracePt t="58094" x="7612063" y="3094038"/>
          <p14:tracePt t="58102" x="7627938" y="3094038"/>
          <p14:tracePt t="58112" x="7635875" y="3094038"/>
          <p14:tracePt t="58129" x="7658100" y="3094038"/>
          <p14:tracePt t="58146" x="7666038" y="3094038"/>
          <p14:tracePt t="58162" x="7673975" y="3094038"/>
          <p14:tracePt t="58179" x="7680325" y="3094038"/>
          <p14:tracePt t="58198" x="7696200" y="3094038"/>
          <p14:tracePt t="58214" x="7704138" y="3094038"/>
          <p14:tracePt t="58229" x="7712075" y="3094038"/>
          <p14:tracePt t="58246" x="7734300" y="3101975"/>
          <p14:tracePt t="58263" x="7742238" y="3101975"/>
          <p14:tracePt t="58319" x="7750175" y="3101975"/>
          <p14:tracePt t="58351" x="7756525" y="3101975"/>
          <p14:tracePt t="58358" x="7764463" y="3101975"/>
          <p14:tracePt t="58366" x="7772400" y="3101975"/>
          <p14:tracePt t="58379" x="7780338" y="3101975"/>
          <p14:tracePt t="58396" x="7794625" y="3101975"/>
          <p14:tracePt t="58412" x="7802563" y="3101975"/>
          <p14:tracePt t="58429" x="7818438" y="3101975"/>
          <p14:tracePt t="58446" x="7826375" y="3101975"/>
          <p14:tracePt t="58462" x="7826375" y="3108325"/>
          <p14:tracePt t="58479" x="7840663" y="3108325"/>
          <p14:tracePt t="58496" x="7848600" y="3108325"/>
          <p14:tracePt t="58512" x="7870825" y="3108325"/>
          <p14:tracePt t="58529" x="7886700" y="3108325"/>
          <p14:tracePt t="58546" x="7902575" y="3108325"/>
          <p14:tracePt t="58563" x="7932738" y="3116263"/>
          <p14:tracePt t="58579" x="7947025" y="3140075"/>
          <p14:tracePt t="58596" x="7962900" y="3146425"/>
          <p14:tracePt t="59935" x="0" y="0"/>
        </p14:tracePtLst>
        <p14:tracePtLst>
          <p14:tracePt t="62137" x="3444875" y="5006975"/>
          <p14:tracePt t="62255" x="3444875" y="4999038"/>
          <p14:tracePt t="62272" x="3444875" y="4991100"/>
          <p14:tracePt t="62288" x="3444875" y="4983163"/>
          <p14:tracePt t="62383" x="3444875" y="4975225"/>
          <p14:tracePt t="62391" x="3444875" y="4968875"/>
          <p14:tracePt t="62407" x="3451225" y="4953000"/>
          <p14:tracePt t="62423" x="3451225" y="4945063"/>
          <p14:tracePt t="63063" x="3459163" y="4945063"/>
          <p14:tracePt t="63079" x="3467100" y="4953000"/>
          <p14:tracePt t="63295" x="3475038" y="4953000"/>
          <p14:tracePt t="63302" x="3482975" y="4953000"/>
          <p14:tracePt t="63314" x="3489325" y="4960938"/>
          <p14:tracePt t="63331" x="3505200" y="4968875"/>
          <p14:tracePt t="63347" x="3513138" y="4975225"/>
          <p14:tracePt t="63390" x="3521075" y="4975225"/>
          <p14:tracePt t="63406" x="3535363" y="4975225"/>
          <p14:tracePt t="63414" x="3551238" y="4975225"/>
          <p14:tracePt t="63422" x="3559175" y="4975225"/>
          <p14:tracePt t="63431" x="3573463" y="4983163"/>
          <p14:tracePt t="63447" x="3597275" y="4991100"/>
          <p14:tracePt t="63464" x="3635375" y="5006975"/>
          <p14:tracePt t="63481" x="3679825" y="5013325"/>
          <p14:tracePt t="63498" x="3749675" y="5013325"/>
          <p14:tracePt t="63514" x="3825875" y="5013325"/>
          <p14:tracePt t="63531" x="3908425" y="5013325"/>
          <p14:tracePt t="63548" x="4000500" y="5013325"/>
          <p14:tracePt t="63564" x="4098925" y="5013325"/>
          <p14:tracePt t="63581" x="4137025" y="5029200"/>
          <p14:tracePt t="63598" x="4144963" y="5029200"/>
          <p14:tracePt t="63647" x="4152900" y="5037138"/>
          <p14:tracePt t="63655" x="4160838" y="5037138"/>
          <p14:tracePt t="63671" x="4175125" y="5045075"/>
          <p14:tracePt t="63681" x="4198938" y="5051425"/>
          <p14:tracePt t="63698" x="4237038" y="5051425"/>
          <p14:tracePt t="63715" x="4267200" y="5059363"/>
          <p14:tracePt t="63731" x="4297363" y="5067300"/>
          <p14:tracePt t="63748" x="4305300" y="5067300"/>
          <p14:tracePt t="63764" x="4313238" y="5067300"/>
          <p14:tracePt t="63781" x="4327525" y="5075238"/>
          <p14:tracePt t="63798" x="4343400" y="5089525"/>
          <p14:tracePt t="63814" x="4373563" y="5097463"/>
          <p14:tracePt t="63831" x="4403725" y="5105400"/>
          <p14:tracePt t="63848" x="4435475" y="5105400"/>
          <p14:tracePt t="63864" x="4465638" y="5105400"/>
          <p14:tracePt t="63881" x="4487863" y="5105400"/>
          <p14:tracePt t="63898" x="4503738" y="5105400"/>
          <p14:tracePt t="63914" x="4518025" y="5113338"/>
          <p14:tracePt t="64911" x="4525963" y="5113338"/>
          <p14:tracePt t="65023" x="4533900" y="5121275"/>
          <p14:tracePt t="65047" x="4541838" y="5121275"/>
          <p14:tracePt t="65047" x="0" y="0"/>
        </p14:tracePtLst>
        <p14:tracePtLst>
          <p14:tracePt t="65817" x="5181600" y="5037138"/>
          <p14:tracePt t="65863" x="5189538" y="5037138"/>
          <p14:tracePt t="65879" x="5203825" y="5029200"/>
          <p14:tracePt t="65887" x="5211763" y="5021263"/>
          <p14:tracePt t="65898" x="5219700" y="5021263"/>
          <p14:tracePt t="65915" x="5235575" y="5013325"/>
          <p14:tracePt t="65932" x="5257800" y="5013325"/>
          <p14:tracePt t="65949" x="5273675" y="4999038"/>
          <p14:tracePt t="65965" x="5280025" y="4999038"/>
          <p14:tracePt t="66023" x="5287963" y="4999038"/>
          <p14:tracePt t="66031" x="5295900" y="4999038"/>
          <p14:tracePt t="66039" x="5303838" y="4999038"/>
          <p14:tracePt t="66049" x="5318125" y="4999038"/>
          <p14:tracePt t="66065" x="5341938" y="4999038"/>
          <p14:tracePt t="66082" x="5356225" y="4991100"/>
          <p14:tracePt t="66183" x="5364163" y="4991100"/>
          <p14:tracePt t="66207" x="5372100" y="4991100"/>
          <p14:tracePt t="66327" x="5387975" y="4991100"/>
          <p14:tracePt t="66399" x="5394325" y="4991100"/>
          <p14:tracePt t="66407" x="5418138" y="4999038"/>
          <p14:tracePt t="66423" x="5426075" y="5006975"/>
          <p14:tracePt t="66432" x="5432425" y="5013325"/>
          <p14:tracePt t="66663" x="5432425" y="5021263"/>
          <p14:tracePt t="66695" x="5440363" y="5029200"/>
          <p14:tracePt t="66711" x="5448300" y="5037138"/>
          <p14:tracePt t="66719" x="5456238" y="5051425"/>
          <p14:tracePt t="66727" x="5464175" y="5051425"/>
          <p14:tracePt t="66743" x="5470525" y="5059363"/>
          <p14:tracePt t="66856" x="5478463" y="5059363"/>
          <p14:tracePt t="66863" x="5478463" y="5067300"/>
          <p14:tracePt t="66903" x="5486400" y="5067300"/>
          <p14:tracePt t="66911" x="5494338" y="5067300"/>
          <p14:tracePt t="66920" x="5502275" y="5067300"/>
          <p14:tracePt t="66935" x="5508625" y="5067300"/>
          <p14:tracePt t="66951" x="5516563" y="5067300"/>
          <p14:tracePt t="67015" x="5524500" y="5067300"/>
          <p14:tracePt t="67039" x="5532438" y="5067300"/>
          <p14:tracePt t="67047" x="5540375" y="5067300"/>
          <p14:tracePt t="67055" x="5546725" y="5067300"/>
          <p14:tracePt t="67066" x="5554663" y="5067300"/>
          <p14:tracePt t="67082" x="5570538" y="5067300"/>
          <p14:tracePt t="67099" x="5578475" y="5059363"/>
          <p14:tracePt t="67183" x="5584825" y="5059363"/>
          <p14:tracePt t="67191" x="5592763" y="5059363"/>
          <p14:tracePt t="67207" x="5600700" y="5059363"/>
          <p14:tracePt t="67216" x="5600700" y="5051425"/>
          <p14:tracePt t="67232" x="5608638" y="5051425"/>
          <p14:tracePt t="67295" x="5616575" y="5051425"/>
          <p14:tracePt t="67311" x="5630863" y="5045075"/>
          <p14:tracePt t="67319" x="5630863" y="5037138"/>
          <p14:tracePt t="67327" x="5638800" y="5037138"/>
          <p14:tracePt t="67335" x="5638800" y="5029200"/>
          <p14:tracePt t="67349" x="5646738" y="5029200"/>
          <p14:tracePt t="67366" x="5646738" y="5021263"/>
          <p14:tracePt t="67383" x="5654675" y="5013325"/>
          <p14:tracePt t="67447" x="5661025" y="5006975"/>
          <p14:tracePt t="67463" x="5661025" y="4999038"/>
          <p14:tracePt t="67487" x="5661025" y="4991100"/>
          <p14:tracePt t="67495" x="5661025" y="4983163"/>
          <p14:tracePt t="67519" x="5661025" y="4975225"/>
          <p14:tracePt t="67527" x="5661025" y="4968875"/>
          <p14:tracePt t="67535" x="5661025" y="4960938"/>
          <p14:tracePt t="67551" x="5661025" y="4953000"/>
          <p14:tracePt t="67567" x="5661025" y="4945063"/>
          <p14:tracePt t="67583" x="5661025" y="4930775"/>
          <p14:tracePt t="67599" x="5661025" y="4922838"/>
          <p14:tracePt t="67616" x="5661025" y="4906963"/>
          <p14:tracePt t="67633" x="5654675" y="4906963"/>
          <p14:tracePt t="67655" x="5654675" y="4899025"/>
          <p14:tracePt t="67671" x="5646738" y="4892675"/>
          <p14:tracePt t="67695" x="5630863" y="4876800"/>
          <p14:tracePt t="67711" x="5630863" y="4860925"/>
          <p14:tracePt t="67719" x="5622925" y="4860925"/>
          <p14:tracePt t="67733" x="5622925" y="4846638"/>
          <p14:tracePt t="67749" x="5616575" y="4838700"/>
          <p14:tracePt t="67766" x="5608638" y="4822825"/>
          <p14:tracePt t="67783" x="5600700" y="4816475"/>
          <p14:tracePt t="67799" x="5592763" y="4808538"/>
          <p14:tracePt t="67816" x="5570538" y="4808538"/>
          <p14:tracePt t="67833" x="5546725" y="4800600"/>
          <p14:tracePt t="67849" x="5524500" y="4792663"/>
          <p14:tracePt t="67866" x="5502275" y="4792663"/>
          <p14:tracePt t="67883" x="5478463" y="4792663"/>
          <p14:tracePt t="67899" x="5470525" y="4792663"/>
          <p14:tracePt t="67921" x="5464175" y="4792663"/>
          <p14:tracePt t="67933" x="5456238" y="4792663"/>
          <p14:tracePt t="67950" x="5440363" y="4792663"/>
          <p14:tracePt t="67951" x="5426075" y="4792663"/>
          <p14:tracePt t="67966" x="5410200" y="4792663"/>
          <p14:tracePt t="67983" x="5364163" y="4800600"/>
          <p14:tracePt t="67999" x="5349875" y="4808538"/>
          <p14:tracePt t="68016" x="5341938" y="4816475"/>
          <p14:tracePt t="68033" x="5326063" y="4822825"/>
          <p14:tracePt t="68087" x="5318125" y="4830763"/>
          <p14:tracePt t="68103" x="5311775" y="4846638"/>
          <p14:tracePt t="68111" x="5303838" y="4860925"/>
          <p14:tracePt t="68119" x="5303838" y="4876800"/>
          <p14:tracePt t="68133" x="5303838" y="4884738"/>
          <p14:tracePt t="68150" x="5295900" y="4899025"/>
          <p14:tracePt t="68151" x="5295900" y="4906963"/>
          <p14:tracePt t="68175" x="5295900" y="4914900"/>
          <p14:tracePt t="68191" x="5295900" y="4930775"/>
          <p14:tracePt t="68207" x="5295900" y="4937125"/>
          <p14:tracePt t="68223" x="5295900" y="4953000"/>
          <p14:tracePt t="68239" x="5295900" y="4960938"/>
          <p14:tracePt t="68249" x="5295900" y="4968875"/>
          <p14:tracePt t="68266" x="5295900" y="4983163"/>
          <p14:tracePt t="68283" x="5303838" y="4999038"/>
          <p14:tracePt t="68299" x="5311775" y="5021263"/>
          <p14:tracePt t="68316" x="5326063" y="5051425"/>
          <p14:tracePt t="68333" x="5334000" y="5067300"/>
          <p14:tracePt t="68335" x="5341938" y="5083175"/>
          <p14:tracePt t="68349" x="5341938" y="5089525"/>
          <p14:tracePt t="68366" x="5356225" y="5113338"/>
          <p14:tracePt t="68383" x="5364163" y="5121275"/>
          <p14:tracePt t="68416" x="5372100" y="5127625"/>
          <p14:tracePt t="68439" x="5380038" y="5135563"/>
          <p14:tracePt t="68447" x="5387975" y="5135563"/>
          <p14:tracePt t="68455" x="5394325" y="5143500"/>
          <p14:tracePt t="68471" x="5402263" y="5143500"/>
          <p14:tracePt t="68483" x="5410200" y="5151438"/>
          <p14:tracePt t="68499" x="5418138" y="5151438"/>
          <p14:tracePt t="68516" x="5432425" y="5151438"/>
          <p14:tracePt t="68533" x="5440363" y="5151438"/>
          <p14:tracePt t="68549" x="5456238" y="5151438"/>
          <p14:tracePt t="68566" x="5464175" y="5159375"/>
          <p14:tracePt t="68583" x="5470525" y="5159375"/>
          <p14:tracePt t="68600" x="5478463" y="5159375"/>
          <p14:tracePt t="68616" x="5494338" y="5159375"/>
          <p14:tracePt t="68633" x="5516563" y="5159375"/>
          <p14:tracePt t="68649" x="5554663" y="5159375"/>
          <p14:tracePt t="68666" x="5592763" y="5159375"/>
          <p14:tracePt t="68683" x="5608638" y="5151438"/>
          <p14:tracePt t="68700" x="5638800" y="5127625"/>
          <p14:tracePt t="68716" x="5646738" y="5121275"/>
          <p14:tracePt t="68733" x="5654675" y="5113338"/>
          <p14:tracePt t="68783" x="5661025" y="5097463"/>
          <p14:tracePt t="68791" x="5661025" y="5089525"/>
          <p14:tracePt t="68800" x="5661025" y="5083175"/>
          <p14:tracePt t="68816" x="5661025" y="5051425"/>
          <p14:tracePt t="68833" x="5661025" y="5021263"/>
          <p14:tracePt t="68850" x="5661025" y="4999038"/>
          <p14:tracePt t="68867" x="5661025" y="4975225"/>
          <p14:tracePt t="68883" x="5661025" y="4960938"/>
          <p14:tracePt t="68900" x="5661025" y="4953000"/>
          <p14:tracePt t="68916" x="5654675" y="4953000"/>
          <p14:tracePt t="68933" x="5646738" y="4945063"/>
          <p14:tracePt t="68959" x="5638800" y="4937125"/>
          <p14:tracePt t="68967" x="5638800" y="4930775"/>
          <p14:tracePt t="68983" x="5630863" y="4922838"/>
          <p14:tracePt t="69000" x="5616575" y="4906963"/>
          <p14:tracePt t="69016" x="5600700" y="4899025"/>
          <p14:tracePt t="69033" x="5584825" y="4884738"/>
          <p14:tracePt t="69050" x="5578475" y="4876800"/>
          <p14:tracePt t="69071" x="5570538" y="4876800"/>
          <p14:tracePt t="69083" x="5562600" y="4876800"/>
          <p14:tracePt t="69100" x="5554663" y="4876800"/>
          <p14:tracePt t="69116" x="5546725" y="4876800"/>
          <p14:tracePt t="69183" x="5540375" y="4876800"/>
          <p14:tracePt t="69215" x="5532438" y="4876800"/>
          <p14:tracePt t="69223" x="5524500" y="4876800"/>
          <p14:tracePt t="69233" x="5508625" y="4876800"/>
          <p14:tracePt t="69256" x="5502275" y="4876800"/>
          <p14:tracePt t="69279" x="5494338" y="4876800"/>
          <p14:tracePt t="69639" x="5478463" y="4892675"/>
          <p14:tracePt t="69639" x="0" y="0"/>
        </p14:tracePtLst>
        <p14:tracePtLst>
          <p14:tracePt t="70937" x="3825875" y="5532438"/>
          <p14:tracePt t="71183" x="3825875" y="5524500"/>
          <p14:tracePt t="71191" x="3825875" y="5516563"/>
          <p14:tracePt t="71312" x="3825875" y="5508625"/>
          <p14:tracePt t="71327" x="3825875" y="5502275"/>
          <p14:tracePt t="71775" x="3832225" y="5502275"/>
          <p14:tracePt t="71983" x="3840163" y="5502275"/>
          <p14:tracePt t="72015" x="3848100" y="5516563"/>
          <p14:tracePt t="72135" x="3856038" y="5524500"/>
          <p14:tracePt t="72143" x="3856038" y="5532438"/>
          <p14:tracePt t="72151" x="3870325" y="5546725"/>
          <p14:tracePt t="72168" x="3902075" y="5584825"/>
          <p14:tracePt t="72185" x="3946525" y="5616575"/>
          <p14:tracePt t="72201" x="3984625" y="5622925"/>
          <p14:tracePt t="72201" x="0" y="0"/>
        </p14:tracePtLst>
        <p14:tracePtLst>
          <p14:tracePt t="73457" x="4892675" y="5448300"/>
          <p14:tracePt t="73559" x="4892675" y="5440363"/>
          <p14:tracePt t="74383" x="4899025" y="5440363"/>
          <p14:tracePt t="74408" x="4906963" y="5440363"/>
          <p14:tracePt t="74423" x="4914900" y="5440363"/>
          <p14:tracePt t="74439" x="4922838" y="5440363"/>
          <p14:tracePt t="74465" x="4930775" y="5440363"/>
          <p14:tracePt t="74497" x="4945063" y="5448300"/>
          <p14:tracePt t="74503" x="4945063" y="5456238"/>
          <p14:tracePt t="74511" x="4953000" y="5456238"/>
          <p14:tracePt t="74519" x="4953000" y="5464175"/>
          <p14:tracePt t="74535" x="4991100" y="5470525"/>
          <p14:tracePt t="74552" x="5029200" y="5478463"/>
          <p14:tracePt t="74568" x="5045075" y="5486400"/>
          <p14:tracePt t="74585" x="5067300" y="5502275"/>
          <p14:tracePt t="74602" x="5105400" y="5532438"/>
          <p14:tracePt t="74603" x="0" y="0"/>
        </p14:tracePtLst>
        <p14:tracePtLst>
          <p14:tracePt t="75385" x="5951538" y="5516563"/>
          <p14:tracePt t="75399" x="5959475" y="5516563"/>
          <p14:tracePt t="75431" x="5959475" y="5508625"/>
          <p14:tracePt t="75471" x="5959475" y="5494338"/>
          <p14:tracePt t="75479" x="5959475" y="5486400"/>
          <p14:tracePt t="75487" x="5959475" y="5478463"/>
          <p14:tracePt t="75502" x="5959475" y="5448300"/>
          <p14:tracePt t="75519" x="5959475" y="5426075"/>
          <p14:tracePt t="75535" x="5959475" y="5402263"/>
          <p14:tracePt t="75639" x="5959475" y="5394325"/>
          <p14:tracePt t="75647" x="5965825" y="5394325"/>
          <p14:tracePt t="75655" x="5965825" y="5380038"/>
          <p14:tracePt t="75680" x="5965825" y="5372100"/>
          <p14:tracePt t="76735" x="5965825" y="5380038"/>
          <p14:tracePt t="76743" x="5959475" y="5387975"/>
          <p14:tracePt t="76759" x="5959475" y="5394325"/>
          <p14:tracePt t="76871" x="5951538" y="5410200"/>
          <p14:tracePt t="76895" x="5951538" y="5418138"/>
          <p14:tracePt t="76919" x="5943600" y="5418138"/>
          <p14:tracePt t="77087" x="5927725" y="5432425"/>
          <p14:tracePt t="77095" x="5921375" y="5440363"/>
          <p14:tracePt t="77103" x="5905500" y="5448300"/>
          <p14:tracePt t="77119" x="5883275" y="5470525"/>
          <p14:tracePt t="77136" x="5851525" y="5494338"/>
          <p14:tracePt t="77152" x="5813425" y="5524500"/>
          <p14:tracePt t="77169" x="5799138" y="5540375"/>
          <p14:tracePt t="77186" x="5768975" y="5554663"/>
          <p14:tracePt t="77203" x="5753100" y="5554663"/>
          <p14:tracePt t="77219" x="5730875" y="5554663"/>
          <p14:tracePt t="77236" x="5715000" y="5562600"/>
          <p14:tracePt t="77253" x="5699125" y="5570538"/>
          <p14:tracePt t="77269" x="5692775" y="5570538"/>
          <p14:tracePt t="77286" x="5654675" y="5570538"/>
          <p14:tracePt t="77303" x="5630863" y="5570538"/>
          <p14:tracePt t="77319" x="5622925" y="5570538"/>
          <p14:tracePt t="77336" x="5608638" y="5570538"/>
          <p14:tracePt t="77353" x="5584825" y="5562600"/>
          <p14:tracePt t="77369" x="5540375" y="5562600"/>
          <p14:tracePt t="77386" x="5486400" y="5562600"/>
          <p14:tracePt t="77403" x="5394325" y="5562600"/>
          <p14:tracePt t="77419" x="5265738" y="5554663"/>
          <p14:tracePt t="77436" x="5159375" y="5540375"/>
          <p14:tracePt t="77453" x="5089525" y="5524500"/>
          <p14:tracePt t="77469" x="5075238" y="5524500"/>
          <p14:tracePt t="77470" x="5067300" y="5524500"/>
          <p14:tracePt t="77486" x="5059363" y="5516563"/>
          <p14:tracePt t="77503" x="5051425" y="5502275"/>
          <p14:tracePt t="77519" x="5029200" y="5494338"/>
          <p14:tracePt t="77536" x="4991100" y="5464175"/>
          <p14:tracePt t="77553" x="4930775" y="5448300"/>
          <p14:tracePt t="77569" x="4876800" y="5432425"/>
          <p14:tracePt t="77586" x="4808538" y="5426075"/>
          <p14:tracePt t="77603" x="4724400" y="5418138"/>
          <p14:tracePt t="77619" x="4625975" y="5394325"/>
          <p14:tracePt t="77636" x="4533900" y="5356225"/>
          <p14:tracePt t="77653" x="4441825" y="5318125"/>
          <p14:tracePt t="77669" x="4389438" y="5295900"/>
          <p14:tracePt t="77686" x="4343400" y="5295900"/>
          <p14:tracePt t="77703" x="4321175" y="5295900"/>
          <p14:tracePt t="77719" x="4297363" y="5295900"/>
          <p14:tracePt t="77736" x="4275138" y="5295900"/>
          <p14:tracePt t="77753" x="4251325" y="5287963"/>
          <p14:tracePt t="77769" x="4221163" y="5287963"/>
          <p14:tracePt t="77786" x="4183063" y="5287963"/>
          <p14:tracePt t="77803" x="4130675" y="5287963"/>
          <p14:tracePt t="77819" x="4054475" y="5287963"/>
          <p14:tracePt t="77836" x="3992563" y="5287963"/>
          <p14:tracePt t="77853" x="3916363" y="5287963"/>
          <p14:tracePt t="77869" x="3878263" y="5295900"/>
          <p14:tracePt t="77870" x="3856038" y="5295900"/>
          <p14:tracePt t="77886" x="3825875" y="5311775"/>
          <p14:tracePt t="77903" x="3817938" y="5311775"/>
          <p14:tracePt t="77935" x="3810000" y="5311775"/>
          <p14:tracePt t="77959" x="3802063" y="5311775"/>
          <p14:tracePt t="77967" x="3794125" y="5318125"/>
          <p14:tracePt t="77976" x="3794125" y="5326063"/>
          <p14:tracePt t="77986" x="3779838" y="5334000"/>
          <p14:tracePt t="78003" x="3756025" y="5356225"/>
          <p14:tracePt t="78020" x="3695700" y="5394325"/>
          <p14:tracePt t="78036" x="3619500" y="5448300"/>
          <p14:tracePt t="78053" x="3559175" y="5486400"/>
          <p14:tracePt t="78055" x="3551238" y="5494338"/>
          <p14:tracePt t="78070" x="3527425" y="5516563"/>
          <p14:tracePt t="78086" x="3513138" y="5540375"/>
          <p14:tracePt t="78103" x="3505200" y="5546725"/>
          <p14:tracePt t="78175" x="3505200" y="5554663"/>
          <p14:tracePt t="78183" x="3497263" y="5562600"/>
          <p14:tracePt t="78191" x="3497263" y="5570538"/>
          <p14:tracePt t="78203" x="3497263" y="5578475"/>
          <p14:tracePt t="78220" x="3489325" y="5592763"/>
          <p14:tracePt t="78236" x="3482975" y="5608638"/>
          <p14:tracePt t="78253" x="3475038" y="5616575"/>
          <p14:tracePt t="78254" x="3475038" y="5622925"/>
          <p14:tracePt t="78495" x="3475038" y="5630863"/>
          <p14:tracePt t="78527" x="3482975" y="5622925"/>
          <p14:tracePt t="78855" x="3489325" y="5622925"/>
          <p14:tracePt t="78895" x="3489325" y="5616575"/>
          <p14:tracePt t="78919" x="3497263" y="5616575"/>
          <p14:tracePt t="78927" x="3505200" y="5616575"/>
          <p14:tracePt t="78936" x="3505200" y="5608638"/>
          <p14:tracePt t="78953" x="3521075" y="5600700"/>
          <p14:tracePt t="78970" x="3535363" y="5592763"/>
          <p14:tracePt t="78986" x="3551238" y="5592763"/>
          <p14:tracePt t="79279" x="3559175" y="5592763"/>
          <p14:tracePt t="79303" x="3565525" y="5592763"/>
          <p14:tracePt t="79343" x="3565525" y="5584825"/>
          <p14:tracePt t="79463" x="3573463" y="5584825"/>
          <p14:tracePt t="79471" x="3581400" y="5578475"/>
          <p14:tracePt t="79487" x="3589338" y="5570538"/>
          <p14:tracePt t="79495" x="3597275" y="5562600"/>
          <p14:tracePt t="79503" x="3603625" y="5554663"/>
          <p14:tracePt t="79520" x="3619500" y="5540375"/>
          <p14:tracePt t="79537" x="3635375" y="5532438"/>
          <p14:tracePt t="79554" x="3641725" y="5524500"/>
          <p14:tracePt t="79639" x="3649663" y="5524500"/>
          <p14:tracePt t="79655" x="3665538" y="5516563"/>
          <p14:tracePt t="79663" x="3673475" y="5508625"/>
          <p14:tracePt t="79671" x="3679825" y="5508625"/>
          <p14:tracePt t="79687" x="3711575" y="5494338"/>
          <p14:tracePt t="79704" x="3733800" y="5494338"/>
          <p14:tracePt t="79720" x="3741738" y="5486400"/>
          <p14:tracePt t="79737" x="3756025" y="5478463"/>
          <p14:tracePt t="79753" x="3763963" y="5478463"/>
          <p14:tracePt t="79770" x="3771900" y="5478463"/>
          <p14:tracePt t="79787" x="3794125" y="5478463"/>
          <p14:tracePt t="79803" x="3817938" y="5478463"/>
          <p14:tracePt t="79820" x="3856038" y="5478463"/>
          <p14:tracePt t="79837" x="3908425" y="5470525"/>
          <p14:tracePt t="79839" x="3940175" y="5464175"/>
          <p14:tracePt t="79853" x="3984625" y="5456238"/>
          <p14:tracePt t="79870" x="4054475" y="5448300"/>
          <p14:tracePt t="79887" x="4092575" y="5440363"/>
          <p14:tracePt t="79903" x="4122738" y="5440363"/>
          <p14:tracePt t="79920" x="4137025" y="5440363"/>
          <p14:tracePt t="79937" x="4160838" y="5440363"/>
          <p14:tracePt t="79953" x="4191000" y="5426075"/>
          <p14:tracePt t="79970" x="4229100" y="5426075"/>
          <p14:tracePt t="79987" x="4283075" y="5410200"/>
          <p14:tracePt t="80003" x="4327525" y="5394325"/>
          <p14:tracePt t="80020" x="4381500" y="5387975"/>
          <p14:tracePt t="80037" x="4435475" y="5387975"/>
          <p14:tracePt t="80039" x="4457700" y="5380038"/>
          <p14:tracePt t="80054" x="4473575" y="5380038"/>
          <p14:tracePt t="80070" x="4511675" y="5372100"/>
          <p14:tracePt t="80087" x="4525963" y="5364163"/>
          <p14:tracePt t="80104" x="4549775" y="5356225"/>
          <p14:tracePt t="80120" x="4564063" y="5356225"/>
          <p14:tracePt t="80137" x="4572000" y="5356225"/>
          <p14:tracePt t="80154" x="4579938" y="5356225"/>
          <p14:tracePt t="80170" x="4587875" y="5356225"/>
          <p14:tracePt t="80187" x="4610100" y="5356225"/>
          <p14:tracePt t="80204" x="4618038" y="5364163"/>
          <p14:tracePt t="80220" x="4640263" y="5380038"/>
          <p14:tracePt t="80223" x="4648200" y="5380038"/>
          <p14:tracePt t="80237" x="4664075" y="5380038"/>
          <p14:tracePt t="80254" x="4678363" y="5380038"/>
          <p14:tracePt t="80256" x="4686300" y="5380038"/>
          <p14:tracePt t="80270" x="4702175" y="5380038"/>
          <p14:tracePt t="80287" x="4708525" y="5380038"/>
          <p14:tracePt t="80304" x="4724400" y="5380038"/>
          <p14:tracePt t="80321" x="4740275" y="5387975"/>
          <p14:tracePt t="80354" x="4754563" y="5402263"/>
          <p14:tracePt t="80370" x="4762500" y="5402263"/>
          <p14:tracePt t="80387" x="4770438" y="5410200"/>
          <p14:tracePt t="80404" x="4778375" y="5418138"/>
          <p14:tracePt t="80420" x="4784725" y="5426075"/>
          <p14:tracePt t="80437" x="4800600" y="5448300"/>
          <p14:tracePt t="80454" x="4808538" y="5456238"/>
          <p14:tracePt t="80471" x="4822825" y="5470525"/>
          <p14:tracePt t="80519" x="4830763" y="5478463"/>
          <p14:tracePt t="80543" x="4838700" y="5478463"/>
          <p14:tracePt t="81015" x="4822825" y="5478463"/>
          <p14:tracePt t="81024" x="4816475" y="5478463"/>
          <p14:tracePt t="81031" x="4808538" y="5486400"/>
          <p14:tracePt t="81047" x="0" y="0"/>
        </p14:tracePtLst>
        <p14:tracePtLst>
          <p14:tracePt t="82353" x="4579938" y="6324600"/>
          <p14:tracePt t="82376" x="4572000" y="6316663"/>
          <p14:tracePt t="82399" x="4572000" y="6308725"/>
          <p14:tracePt t="82415" x="4572000" y="6294438"/>
          <p14:tracePt t="82431" x="4572000" y="6286500"/>
          <p14:tracePt t="82439" x="4564063" y="6278563"/>
          <p14:tracePt t="82447" x="4564063" y="6270625"/>
          <p14:tracePt t="82463" x="4564063" y="6264275"/>
          <p14:tracePt t="82519" x="4564063" y="6256338"/>
          <p14:tracePt t="82535" x="4564063" y="6248400"/>
          <p14:tracePt t="82544" x="4564063" y="6240463"/>
          <p14:tracePt t="82559" x="4564063" y="6232525"/>
          <p14:tracePt t="82575" x="4564063" y="6226175"/>
          <p14:tracePt t="82588" x="4564063" y="6218238"/>
          <p14:tracePt t="82671" x="4564063" y="6210300"/>
          <p14:tracePt t="82703" x="4564063" y="6202363"/>
          <p14:tracePt t="82791" x="4564063" y="6194425"/>
          <p14:tracePt t="82799" x="4564063" y="6188075"/>
          <p14:tracePt t="82808" x="4564063" y="6180138"/>
          <p14:tracePt t="82823" x="4564063" y="6172200"/>
          <p14:tracePt t="82839" x="4564063" y="6164263"/>
          <p14:tracePt t="83928" x="4572000" y="6164263"/>
          <p14:tracePt t="83936" x="4579938" y="6164263"/>
          <p14:tracePt t="83951" x="4587875" y="6164263"/>
          <p14:tracePt t="83975" x="4594225" y="6164263"/>
          <p14:tracePt t="83999" x="4602163" y="6164263"/>
          <p14:tracePt t="84015" x="4610100" y="6164263"/>
          <p14:tracePt t="84023" x="4618038" y="6164263"/>
          <p14:tracePt t="84031" x="4625975" y="6164263"/>
          <p14:tracePt t="84055" x="4632325" y="6164263"/>
          <p14:tracePt t="84063" x="4640263" y="6164263"/>
          <p14:tracePt t="84087" x="4648200" y="6164263"/>
          <p14:tracePt t="84095" x="4648200" y="6172200"/>
          <p14:tracePt t="84105" x="4656138" y="6172200"/>
          <p14:tracePt t="84127" x="4664075" y="6172200"/>
          <p14:tracePt t="84138" x="4670425" y="6172200"/>
          <p14:tracePt t="84155" x="4678363" y="6172200"/>
          <p14:tracePt t="84172" x="4686300" y="6172200"/>
          <p14:tracePt t="84188" x="4708525" y="6172200"/>
          <p14:tracePt t="84205" x="4716463" y="6172200"/>
          <p14:tracePt t="84222" x="4724400" y="6180138"/>
          <p14:tracePt t="84239" x="4732338" y="6180138"/>
          <p14:tracePt t="84263" x="4740275" y="6180138"/>
          <p14:tracePt t="84272" x="4740275" y="6188075"/>
          <p14:tracePt t="84288" x="4746625" y="6188075"/>
          <p14:tracePt t="84305" x="4754563" y="6188075"/>
          <p14:tracePt t="84327" x="4762500" y="6194425"/>
          <p14:tracePt t="84407" x="4770438" y="6202363"/>
          <p14:tracePt t="84711" x="4778375" y="6202363"/>
          <p14:tracePt t="84735" x="4784725" y="6202363"/>
          <p14:tracePt t="84759" x="4792663" y="6202363"/>
          <p14:tracePt t="84775" x="4800600" y="6202363"/>
          <p14:tracePt t="84783" x="4808538" y="6202363"/>
          <p14:tracePt t="84791" x="4816475" y="6202363"/>
          <p14:tracePt t="84805" x="4822825" y="6202363"/>
          <p14:tracePt t="84822" x="4860925" y="6202363"/>
          <p14:tracePt t="84839" x="4876800" y="6202363"/>
          <p14:tracePt t="84855" x="4884738" y="6202363"/>
          <p14:tracePt t="84873" x="4899025" y="6202363"/>
          <p14:tracePt t="84889" x="4914900" y="6202363"/>
          <p14:tracePt t="84905" x="4945063" y="6202363"/>
          <p14:tracePt t="84922" x="4975225" y="6202363"/>
          <p14:tracePt t="84939" x="4999038" y="6202363"/>
          <p14:tracePt t="84955" x="5013325" y="6194425"/>
          <p14:tracePt t="84991" x="5021263" y="6194425"/>
          <p14:tracePt t="85015" x="5029200" y="6194425"/>
          <p14:tracePt t="85023" x="5037138" y="6194425"/>
          <p14:tracePt t="85039" x="5059363" y="6194425"/>
          <p14:tracePt t="85055" x="5089525" y="6194425"/>
          <p14:tracePt t="85072" x="5113338" y="6194425"/>
          <p14:tracePt t="85089" x="5135563" y="6194425"/>
          <p14:tracePt t="85105" x="5159375" y="6202363"/>
          <p14:tracePt t="85122" x="5165725" y="6202363"/>
          <p14:tracePt t="85139" x="5181600" y="6210300"/>
          <p14:tracePt t="85155" x="5189538" y="6210300"/>
          <p14:tracePt t="85172" x="5219700" y="6218238"/>
          <p14:tracePt t="85189" x="5241925" y="6218238"/>
          <p14:tracePt t="85206" x="5265738" y="6218238"/>
          <p14:tracePt t="85207" x="5273675" y="6218238"/>
          <p14:tracePt t="85222" x="5303838" y="6226175"/>
          <p14:tracePt t="85239" x="5311775" y="6226175"/>
          <p14:tracePt t="85256" x="5326063" y="6232525"/>
          <p14:tracePt t="85272" x="5334000" y="6232525"/>
          <p14:tracePt t="85289" x="5349875" y="6240463"/>
          <p14:tracePt t="85305" x="5356225" y="6240463"/>
          <p14:tracePt t="85322" x="5372100" y="6240463"/>
          <p14:tracePt t="85343" x="5380038" y="6240463"/>
          <p14:tracePt t="85359" x="5387975" y="6240463"/>
          <p14:tracePt t="85375" x="5394325" y="6248400"/>
          <p14:tracePt t="85439" x="5402263" y="6248400"/>
          <p14:tracePt t="85463" x="5410200" y="6248400"/>
          <p14:tracePt t="85511" x="5410200" y="6256338"/>
          <p14:tracePt t="85535" x="5418138" y="6256338"/>
          <p14:tracePt t="85551" x="5426075" y="6256338"/>
          <p14:tracePt t="85559" x="5432425" y="6264275"/>
          <p14:tracePt t="85567" x="5448300" y="6264275"/>
          <p14:tracePt t="85575" x="5470525" y="6270625"/>
          <p14:tracePt t="85589" x="5478463" y="6270625"/>
          <p14:tracePt t="85606" x="5516563" y="6270625"/>
          <p14:tracePt t="85623" x="5524500" y="6270625"/>
          <p14:tracePt t="85639" x="5532438" y="6270625"/>
          <p14:tracePt t="85726" x="5540375" y="6270625"/>
          <p14:tracePt t="85742" x="5546725" y="6270625"/>
          <p14:tracePt t="85758" x="5554663" y="6270625"/>
          <p14:tracePt t="85766" x="5562600" y="6270625"/>
          <p14:tracePt t="85774" x="5570538" y="6270625"/>
          <p14:tracePt t="85790" x="5578475" y="6270625"/>
          <p14:tracePt t="85839" x="5584825" y="6270625"/>
          <p14:tracePt t="85870" x="5592763" y="6270625"/>
          <p14:tracePt t="85895" x="5600700" y="6270625"/>
          <p14:tracePt t="85903" x="5608638" y="6270625"/>
          <p14:tracePt t="85927" x="5616575" y="6270625"/>
          <p14:tracePt t="85967" x="5622925" y="6270625"/>
          <p14:tracePt t="86014" x="5630863" y="6270625"/>
          <p14:tracePt t="86022" x="5638800" y="6270625"/>
          <p14:tracePt t="86030" x="5654675" y="6270625"/>
          <p14:tracePt t="86039" x="5668963" y="6270625"/>
          <p14:tracePt t="86056" x="5699125" y="6270625"/>
          <p14:tracePt t="86072" x="5722938" y="6270625"/>
          <p14:tracePt t="86089" x="5730875" y="6270625"/>
          <p14:tracePt t="86105" x="5745163" y="6270625"/>
          <p14:tracePt t="86139" x="5761038" y="6270625"/>
          <p14:tracePt t="86172" x="5768975" y="6270625"/>
          <p14:tracePt t="86190" x="5775325" y="6270625"/>
          <p14:tracePt t="86205" x="5783263" y="6270625"/>
          <p14:tracePt t="86222" x="5807075" y="6270625"/>
          <p14:tracePt t="86239" x="5821363" y="6270625"/>
          <p14:tracePt t="86272" x="5829300" y="6270625"/>
          <p14:tracePt t="86289" x="5837238" y="6270625"/>
          <p14:tracePt t="86306" x="5845175" y="6270625"/>
          <p14:tracePt t="86322" x="5851525" y="6270625"/>
          <p14:tracePt t="86339" x="5859463" y="6270625"/>
          <p14:tracePt t="86356" x="5883275" y="6264275"/>
          <p14:tracePt t="86373" x="5897563" y="6256338"/>
          <p14:tracePt t="86389" x="5913438" y="6248400"/>
          <p14:tracePt t="86406" x="5921375" y="6248400"/>
          <p14:tracePt t="86456" x="5927725" y="6248400"/>
          <p14:tracePt t="86471" x="5935663" y="6248400"/>
          <p14:tracePt t="87615" x="5943600" y="6248400"/>
          <p14:tracePt t="87743" x="5951538" y="6256338"/>
          <p14:tracePt t="87904" x="5951538" y="6264275"/>
          <p14:tracePt t="87927" x="5943600" y="6270625"/>
          <p14:tracePt t="87943" x="5943600" y="6278563"/>
          <p14:tracePt t="87951" x="5927725" y="6278563"/>
          <p14:tracePt t="87968" x="5921375" y="6286500"/>
          <p14:tracePt t="88023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068E96-B205-481E-A996-E4491A3AC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pt-B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PERDA DE CARGA PRINCIPAL</a:t>
            </a:r>
            <a:br>
              <a:rPr lang="pt-BR" altLang="pt-B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pt-BR" altLang="pt-BR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(Aula 8.3)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D2A740D-47AB-4C82-B23E-09765DDC6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2192000" cy="4351338"/>
          </a:xfrm>
        </p:spPr>
        <p:txBody>
          <a:bodyPr/>
          <a:lstStyle/>
          <a:p>
            <a:pPr marL="0" indent="0">
              <a:buNone/>
            </a:pPr>
            <a:endParaRPr lang="pt-BR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pt-BR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Escoamento nas Adutoras por Gravidade</a:t>
            </a:r>
          </a:p>
          <a:p>
            <a:pPr marL="0" indent="0">
              <a:buNone/>
            </a:pPr>
            <a:endParaRPr lang="pt-BR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Recordação</a:t>
            </a:r>
          </a:p>
          <a:p>
            <a:pPr marL="0" indent="0">
              <a:buNone/>
            </a:pPr>
            <a:endParaRPr lang="pt-BR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832122A2-EF14-4546-8E42-55807EDA64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4078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057"/>
    </mc:Choice>
    <mc:Fallback>
      <p:transition spd="slow" advTm="115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472" x="5524500" y="3094038"/>
          <p14:tracePt t="8535" x="5532438" y="3086100"/>
          <p14:tracePt t="8604" x="5524500" y="3086100"/>
          <p14:tracePt t="8612" x="5508625" y="3078163"/>
          <p14:tracePt t="8655" x="5464175" y="3070225"/>
          <p14:tracePt t="8688" x="5410200" y="3070225"/>
          <p14:tracePt t="8755" x="5349875" y="3078163"/>
          <p14:tracePt t="8757" x="5318125" y="3094038"/>
          <p14:tracePt t="8801" x="5143500" y="3094038"/>
          <p14:tracePt t="8805" x="5121275" y="3086100"/>
          <p14:tracePt t="8821" x="5059363" y="3070225"/>
          <p14:tracePt t="8854" x="5013325" y="3048000"/>
          <p14:tracePt t="8893" x="5006975" y="3048000"/>
          <p14:tracePt t="8900" x="4983163" y="3048000"/>
          <p14:tracePt t="8909" x="4960938" y="3048000"/>
          <p14:tracePt t="8922" x="4914900" y="3032125"/>
          <p14:tracePt t="8938" x="4822825" y="3017838"/>
          <p14:tracePt t="8955" x="4716463" y="2987675"/>
          <p14:tracePt t="8956" x="4670425" y="2971800"/>
          <p14:tracePt t="8971" x="4602163" y="2955925"/>
          <p14:tracePt t="8988" x="4579938" y="2949575"/>
          <p14:tracePt t="9005" x="4564063" y="2941638"/>
          <p14:tracePt t="9021" x="4541838" y="2925763"/>
          <p14:tracePt t="9038" x="4503738" y="2925763"/>
          <p14:tracePt t="9055" x="4435475" y="2917825"/>
          <p14:tracePt t="9071" x="4343400" y="2903538"/>
          <p14:tracePt t="9088" x="4259263" y="2887663"/>
          <p14:tracePt t="9105" x="4206875" y="2873375"/>
          <p14:tracePt t="9121" x="4168775" y="2865438"/>
          <p14:tracePt t="9138" x="4137025" y="2865438"/>
          <p14:tracePt t="9155" x="4098925" y="2857500"/>
          <p14:tracePt t="9156" x="4076700" y="2857500"/>
          <p14:tracePt t="9172" x="4000500" y="2857500"/>
          <p14:tracePt t="9188" x="3946525" y="2857500"/>
          <p14:tracePt t="9205" x="3924300" y="2857500"/>
          <p14:tracePt t="9222" x="3894138" y="2865438"/>
          <p14:tracePt t="9238" x="3870325" y="2873375"/>
          <p14:tracePt t="9255" x="3848100" y="2879725"/>
          <p14:tracePt t="9272" x="3817938" y="2879725"/>
          <p14:tracePt t="9288" x="3771900" y="2879725"/>
          <p14:tracePt t="9305" x="3725863" y="2879725"/>
          <p14:tracePt t="9322" x="3673475" y="2879725"/>
          <p14:tracePt t="9338" x="3649663" y="2879725"/>
          <p14:tracePt t="9355" x="3641725" y="2887663"/>
          <p14:tracePt t="9372" x="3635375" y="2887663"/>
          <p14:tracePt t="9388" x="3627438" y="2887663"/>
          <p14:tracePt t="9405" x="3627438" y="2895600"/>
          <p14:tracePt t="10101" x="3641725" y="2895600"/>
          <p14:tracePt t="10116" x="3649663" y="2895600"/>
          <p14:tracePt t="10125" x="3673475" y="2895600"/>
          <p14:tracePt t="10139" x="3695700" y="2887663"/>
          <p14:tracePt t="10155" x="3703638" y="2887663"/>
          <p14:tracePt t="10197" x="3711575" y="2887663"/>
          <p14:tracePt t="10220" x="3717925" y="2887663"/>
          <p14:tracePt t="10228" x="3725863" y="2887663"/>
          <p14:tracePt t="10239" x="3733800" y="2887663"/>
          <p14:tracePt t="10255" x="3771900" y="2873375"/>
          <p14:tracePt t="10272" x="3810000" y="2865438"/>
          <p14:tracePt t="10289" x="3848100" y="2849563"/>
          <p14:tracePt t="10389" x="3856038" y="2849563"/>
          <p14:tracePt t="10485" x="3863975" y="2849563"/>
          <p14:tracePt t="10572" x="3863975" y="2841625"/>
          <p14:tracePt t="10582" x="3870325" y="2841625"/>
          <p14:tracePt t="10900" x="3878263" y="2841625"/>
          <p14:tracePt t="10956" x="3886200" y="2841625"/>
          <p14:tracePt t="10965" x="3908425" y="2841625"/>
          <p14:tracePt t="10973" x="3924300" y="2841625"/>
          <p14:tracePt t="10989" x="3946525" y="2841625"/>
          <p14:tracePt t="11020" x="3954463" y="2841625"/>
          <p14:tracePt t="11045" x="3970338" y="2849563"/>
          <p14:tracePt t="11052" x="3978275" y="2849563"/>
          <p14:tracePt t="11060" x="3984625" y="2857500"/>
          <p14:tracePt t="11072" x="4008438" y="2865438"/>
          <p14:tracePt t="11089" x="4076700" y="2879725"/>
          <p14:tracePt t="11106" x="4175125" y="2895600"/>
          <p14:tracePt t="11122" x="4275138" y="2925763"/>
          <p14:tracePt t="11125" x="4313238" y="2933700"/>
          <p14:tracePt t="11139" x="4335463" y="2949575"/>
          <p14:tracePt t="11156" x="4365625" y="2955925"/>
          <p14:tracePt t="11221" x="4373563" y="2955925"/>
          <p14:tracePt t="11236" x="4389438" y="2955925"/>
          <p14:tracePt t="11244" x="4411663" y="2955925"/>
          <p14:tracePt t="11256" x="4427538" y="2955925"/>
          <p14:tracePt t="11272" x="4449763" y="2955925"/>
          <p14:tracePt t="11289" x="4457700" y="2955925"/>
          <p14:tracePt t="11306" x="4465638" y="2955925"/>
          <p14:tracePt t="11364" x="4479925" y="2955925"/>
          <p14:tracePt t="11374" x="4518025" y="2955925"/>
          <p14:tracePt t="11380" x="4594225" y="2955925"/>
          <p14:tracePt t="11389" x="4670425" y="2955925"/>
          <p14:tracePt t="11406" x="4854575" y="2955925"/>
          <p14:tracePt t="11423" x="4983163" y="2955925"/>
          <p14:tracePt t="11439" x="5059363" y="2955925"/>
          <p14:tracePt t="11456" x="5083175" y="2955925"/>
          <p14:tracePt t="11493" x="5089525" y="2955925"/>
          <p14:tracePt t="11517" x="5105400" y="2955925"/>
          <p14:tracePt t="11524" x="5127625" y="2955925"/>
          <p14:tracePt t="11533" x="5165725" y="2955925"/>
          <p14:tracePt t="11540" x="5203825" y="2955925"/>
          <p14:tracePt t="11556" x="5318125" y="2955925"/>
          <p14:tracePt t="11572" x="5440363" y="2955925"/>
          <p14:tracePt t="11589" x="5540375" y="2955925"/>
          <p14:tracePt t="11606" x="5622925" y="2955925"/>
          <p14:tracePt t="11622" x="5684838" y="2955925"/>
          <p14:tracePt t="11639" x="5699125" y="2963863"/>
          <p14:tracePt t="11656" x="5715000" y="2963863"/>
          <p14:tracePt t="11673" x="5745163" y="2963863"/>
          <p14:tracePt t="11689" x="5783263" y="2963863"/>
          <p14:tracePt t="11706" x="5821363" y="2963863"/>
          <p14:tracePt t="11708" x="5837238" y="2963863"/>
          <p14:tracePt t="11723" x="5851525" y="2963863"/>
          <p14:tracePt t="11724" x="5867400" y="2963863"/>
          <p14:tracePt t="11739" x="5883275" y="2971800"/>
          <p14:tracePt t="11756" x="5897563" y="2971800"/>
          <p14:tracePt t="11772" x="5905500" y="2971800"/>
          <p14:tracePt t="11789" x="5913438" y="2971800"/>
          <p14:tracePt t="11806" x="5921375" y="2979738"/>
          <p14:tracePt t="11822" x="5981700" y="2979738"/>
          <p14:tracePt t="11839" x="6073775" y="2979738"/>
          <p14:tracePt t="11856" x="6194425" y="2979738"/>
          <p14:tracePt t="11872" x="6278563" y="2994025"/>
          <p14:tracePt t="11889" x="6332538" y="3009900"/>
          <p14:tracePt t="11906" x="6378575" y="3009900"/>
          <p14:tracePt t="11907" x="6400800" y="3009900"/>
          <p14:tracePt t="11923" x="6416675" y="3017838"/>
          <p14:tracePt t="11924" x="6423025" y="3017838"/>
          <p14:tracePt t="11940" x="6438900" y="3025775"/>
          <p14:tracePt t="11956" x="6446838" y="3025775"/>
          <p14:tracePt t="11972" x="6469063" y="3032125"/>
          <p14:tracePt t="11989" x="6515100" y="3032125"/>
          <p14:tracePt t="12006" x="6575425" y="3032125"/>
          <p14:tracePt t="12022" x="6683375" y="3032125"/>
          <p14:tracePt t="12039" x="6811963" y="3032125"/>
          <p14:tracePt t="12056" x="6934200" y="3032125"/>
          <p14:tracePt t="12072" x="7026275" y="3032125"/>
          <p14:tracePt t="12089" x="7056438" y="3032125"/>
          <p14:tracePt t="12106" x="7086600" y="3032125"/>
          <p14:tracePt t="12123" x="7132638" y="3025775"/>
          <p14:tracePt t="12124" x="7170738" y="3017838"/>
          <p14:tracePt t="12139" x="7269163" y="3001963"/>
          <p14:tracePt t="12156" x="7369175" y="3001963"/>
          <p14:tracePt t="12173" x="7421563" y="3001963"/>
          <p14:tracePt t="12189" x="7429500" y="3001963"/>
          <p14:tracePt t="12206" x="7437438" y="3001963"/>
          <p14:tracePt t="12237" x="7445375" y="3001963"/>
          <p14:tracePt t="12252" x="7451725" y="3001963"/>
          <p14:tracePt t="12269" x="7459663" y="3001963"/>
          <p14:tracePt t="12276" x="7467600" y="3001963"/>
          <p14:tracePt t="12289" x="7475538" y="3001963"/>
          <p14:tracePt t="12306" x="7521575" y="3009900"/>
          <p14:tracePt t="12308" x="7559675" y="3025775"/>
          <p14:tracePt t="12323" x="7589838" y="3025775"/>
          <p14:tracePt t="12339" x="7658100" y="3025775"/>
          <p14:tracePt t="12356" x="7688263" y="3025775"/>
          <p14:tracePt t="12373" x="7696200" y="3025775"/>
          <p14:tracePt t="12389" x="7704138" y="3025775"/>
          <p14:tracePt t="12413" x="7712075" y="3025775"/>
          <p14:tracePt t="12423" x="7718425" y="3025775"/>
          <p14:tracePt t="12439" x="7750175" y="3025775"/>
          <p14:tracePt t="12456" x="7802563" y="3017838"/>
          <p14:tracePt t="12473" x="7840663" y="3009900"/>
          <p14:tracePt t="12489" x="7878763" y="3001963"/>
          <p14:tracePt t="12506" x="7902575" y="3001963"/>
          <p14:tracePt t="12523" x="7916863" y="2994025"/>
          <p14:tracePt t="12539" x="7924800" y="2994025"/>
          <p14:tracePt t="12556" x="7947025" y="2994025"/>
          <p14:tracePt t="12573" x="7978775" y="2987675"/>
          <p14:tracePt t="12589" x="8001000" y="2987675"/>
          <p14:tracePt t="12606" x="8016875" y="2987675"/>
          <p14:tracePt t="12623" x="8023225" y="2979738"/>
          <p14:tracePt t="12740" x="8031163" y="2979738"/>
          <p14:tracePt t="12749" x="8039100" y="2979738"/>
          <p14:tracePt t="12788" x="8047038" y="2979738"/>
          <p14:tracePt t="12926" x="8054975" y="2979738"/>
          <p14:tracePt t="13516" x="8061325" y="2987675"/>
          <p14:tracePt t="13596" x="8061325" y="2994025"/>
          <p14:tracePt t="13604" x="8061325" y="3009900"/>
          <p14:tracePt t="13613" x="8061325" y="3017838"/>
          <p14:tracePt t="13623" x="8054975" y="3025775"/>
          <p14:tracePt t="13640" x="8039100" y="3063875"/>
          <p14:tracePt t="13640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39448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Adutora Fechada</a:t>
            </a: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01" y="989351"/>
            <a:ext cx="9803567" cy="5531370"/>
          </a:xfrm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00FB79FB-4DE1-4715-85F7-933A20F9E1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898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547"/>
    </mc:Choice>
    <mc:Fallback>
      <p:transition spd="slow" advTm="67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55" x="7070725" y="2941638"/>
          <p14:tracePt t="3426" x="7064375" y="2941638"/>
          <p14:tracePt t="3434" x="7056438" y="2941638"/>
          <p14:tracePt t="3458" x="7048500" y="2941638"/>
          <p14:tracePt t="3530" x="7040563" y="2941638"/>
          <p14:tracePt t="3538" x="7032625" y="2941638"/>
          <p14:tracePt t="3552" x="6980238" y="2941638"/>
          <p14:tracePt t="3569" x="6575425" y="2941638"/>
          <p14:tracePt t="3586" x="6226175" y="2895600"/>
          <p14:tracePt t="3603" x="6049963" y="2857500"/>
          <p14:tracePt t="3619" x="5943600" y="2827338"/>
          <p14:tracePt t="3669" x="5913438" y="2811463"/>
          <p14:tracePt t="3702" x="5897563" y="2803525"/>
          <p14:tracePt t="3719" x="5821363" y="2797175"/>
          <p14:tracePt t="3735" x="5722938" y="2781300"/>
          <p14:tracePt t="3752" x="5622925" y="2765425"/>
          <p14:tracePt t="3769" x="5486400" y="2743200"/>
          <p14:tracePt t="3785" x="5410200" y="2735263"/>
          <p14:tracePt t="3802" x="5326063" y="2727325"/>
          <p14:tracePt t="3819" x="5197475" y="2727325"/>
          <p14:tracePt t="3836" x="5021263" y="2727325"/>
          <p14:tracePt t="3852" x="4800600" y="2735263"/>
          <p14:tracePt t="3869" x="4632325" y="2765425"/>
          <p14:tracePt t="3885" x="4518025" y="2781300"/>
          <p14:tracePt t="3902" x="4473575" y="2781300"/>
          <p14:tracePt t="3935" x="4465638" y="2781300"/>
          <p14:tracePt t="3962" x="4457700" y="2781300"/>
          <p14:tracePt t="3978" x="4441825" y="2781300"/>
          <p14:tracePt t="3986" x="4435475" y="2781300"/>
          <p14:tracePt t="4002" x="4397375" y="2765425"/>
          <p14:tracePt t="4019" x="4373563" y="2759075"/>
          <p14:tracePt t="4036" x="4351338" y="2743200"/>
          <p14:tracePt t="4052" x="4305300" y="2727325"/>
          <p14:tracePt t="4069" x="4237038" y="2689225"/>
          <p14:tracePt t="4085" x="4160838" y="2636838"/>
          <p14:tracePt t="4102" x="4060825" y="2568575"/>
          <p14:tracePt t="4119" x="3970338" y="2514600"/>
          <p14:tracePt t="4135" x="3894138" y="2454275"/>
          <p14:tracePt t="4138" x="3878263" y="2446338"/>
          <p14:tracePt t="4152" x="3870325" y="2422525"/>
          <p14:tracePt t="4169" x="3856038" y="2370138"/>
          <p14:tracePt t="4185" x="3856038" y="2354263"/>
          <p14:tracePt t="4202" x="3856038" y="2346325"/>
          <p14:tracePt t="4274" x="3856038" y="2339975"/>
          <p14:tracePt t="4626" x="3856038" y="2332038"/>
          <p14:tracePt t="4642" x="3870325" y="2316163"/>
          <p14:tracePt t="4650" x="3870325" y="2308225"/>
          <p14:tracePt t="4658" x="3870325" y="2293938"/>
          <p14:tracePt t="4669" x="3870325" y="2286000"/>
          <p14:tracePt t="4686" x="3878263" y="2270125"/>
          <p14:tracePt t="4702" x="3886200" y="2263775"/>
          <p14:tracePt t="4719" x="3894138" y="2247900"/>
          <p14:tracePt t="4736" x="3894138" y="2232025"/>
          <p14:tracePt t="4738" x="3902075" y="2225675"/>
          <p14:tracePt t="4752" x="3908425" y="2201863"/>
          <p14:tracePt t="4769" x="3932238" y="2179638"/>
          <p14:tracePt t="4786" x="3946525" y="2149475"/>
          <p14:tracePt t="4802" x="3946525" y="2133600"/>
          <p14:tracePt t="4819" x="3954463" y="2125663"/>
          <p14:tracePt t="4851" x="3946525" y="2117725"/>
          <p14:tracePt t="4866" x="3940175" y="2117725"/>
          <p14:tracePt t="5002" x="3932238" y="2117725"/>
          <p14:tracePt t="5122" x="3924300" y="2117725"/>
          <p14:tracePt t="5131" x="3916363" y="2111375"/>
          <p14:tracePt t="5146" x="3908425" y="2103438"/>
          <p14:tracePt t="5154" x="3908425" y="2095500"/>
          <p14:tracePt t="5194" x="3902075" y="2095500"/>
          <p14:tracePt t="5226" x="3894138" y="2095500"/>
          <p14:tracePt t="5242" x="3886200" y="2095500"/>
          <p14:tracePt t="5250" x="3870325" y="2095500"/>
          <p14:tracePt t="5259" x="3856038" y="2095500"/>
          <p14:tracePt t="5269" x="3848100" y="2095500"/>
          <p14:tracePt t="5286" x="3840163" y="2095500"/>
          <p14:tracePt t="5303" x="3832225" y="2095500"/>
          <p14:tracePt t="5346" x="3825875" y="2095500"/>
          <p14:tracePt t="5362" x="3817938" y="2095500"/>
          <p14:tracePt t="5370" x="3802063" y="2095500"/>
          <p14:tracePt t="5378" x="3787775" y="2103438"/>
          <p14:tracePt t="5386" x="3733800" y="2125663"/>
          <p14:tracePt t="5403" x="3589338" y="2141538"/>
          <p14:tracePt t="5419" x="3444875" y="2163763"/>
          <p14:tracePt t="5470" x="3238500" y="2201863"/>
          <p14:tracePt t="5482" x="3230563" y="2209800"/>
          <p14:tracePt t="5562" x="3222625" y="2225675"/>
          <p14:tracePt t="5570" x="3216275" y="2225675"/>
          <p14:tracePt t="5578" x="3208338" y="2232025"/>
          <p14:tracePt t="5586" x="3200400" y="2239963"/>
          <p14:tracePt t="5603" x="3184525" y="2255838"/>
          <p14:tracePt t="5619" x="3178175" y="2270125"/>
          <p14:tracePt t="5636" x="3170238" y="2286000"/>
          <p14:tracePt t="5653" x="3154363" y="2316163"/>
          <p14:tracePt t="5669" x="3140075" y="2339975"/>
          <p14:tracePt t="5686" x="3116263" y="2370138"/>
          <p14:tracePt t="5703" x="3101975" y="2392363"/>
          <p14:tracePt t="5742" x="3078163" y="2430463"/>
          <p14:tracePt t="5746" x="3078163" y="2438400"/>
          <p14:tracePt t="5753" x="3078163" y="2446338"/>
          <p14:tracePt t="5769" x="3070225" y="2468563"/>
          <p14:tracePt t="5787" x="3070225" y="2514600"/>
          <p14:tracePt t="5803" x="3048000" y="2574925"/>
          <p14:tracePt t="5820" x="3040063" y="2613025"/>
          <p14:tracePt t="5836" x="3032125" y="2644775"/>
          <p14:tracePt t="5906" x="3032125" y="2659063"/>
          <p14:tracePt t="5923" x="3040063" y="2667000"/>
          <p14:tracePt t="5930" x="3040063" y="2689225"/>
          <p14:tracePt t="5938" x="3040063" y="2705100"/>
          <p14:tracePt t="5953" x="3040063" y="2773363"/>
          <p14:tracePt t="5970" x="3032125" y="2865438"/>
          <p14:tracePt t="5986" x="3017838" y="2963863"/>
          <p14:tracePt t="6003" x="3009900" y="3048000"/>
          <p14:tracePt t="6020" x="2994025" y="3108325"/>
          <p14:tracePt t="6036" x="2994025" y="3162300"/>
          <p14:tracePt t="6053" x="2994025" y="3208338"/>
          <p14:tracePt t="6070" x="2994025" y="3246438"/>
          <p14:tracePt t="6086" x="2994025" y="3254375"/>
          <p14:tracePt t="6103" x="2994025" y="3260725"/>
          <p14:tracePt t="6119" x="3001963" y="3268663"/>
          <p14:tracePt t="6136" x="3001963" y="3276600"/>
          <p14:tracePt t="6153" x="3017838" y="3306763"/>
          <p14:tracePt t="6170" x="3025775" y="3360738"/>
          <p14:tracePt t="6186" x="3032125" y="3444875"/>
          <p14:tracePt t="6203" x="3032125" y="3535363"/>
          <p14:tracePt t="6219" x="3032125" y="3619500"/>
          <p14:tracePt t="6236" x="3032125" y="3687763"/>
          <p14:tracePt t="6253" x="3032125" y="3771900"/>
          <p14:tracePt t="6270" x="3032125" y="3848100"/>
          <p14:tracePt t="6287" x="3048000" y="3916363"/>
          <p14:tracePt t="6303" x="3055938" y="3984625"/>
          <p14:tracePt t="6320" x="3070225" y="4068763"/>
          <p14:tracePt t="6321" x="3070225" y="4098925"/>
          <p14:tracePt t="6336" x="3078163" y="4137025"/>
          <p14:tracePt t="6353" x="3101975" y="4229100"/>
          <p14:tracePt t="6370" x="3132138" y="4283075"/>
          <p14:tracePt t="6387" x="3146425" y="4343400"/>
          <p14:tracePt t="6403" x="3178175" y="4441825"/>
          <p14:tracePt t="6420" x="3222625" y="4556125"/>
          <p14:tracePt t="6437" x="3276600" y="4670425"/>
          <p14:tracePt t="6453" x="3314700" y="4762500"/>
          <p14:tracePt t="6470" x="3344863" y="4846638"/>
          <p14:tracePt t="6486" x="3390900" y="4906963"/>
          <p14:tracePt t="6503" x="3413125" y="4945063"/>
          <p14:tracePt t="6520" x="3429000" y="4960938"/>
          <p14:tracePt t="6537" x="3436938" y="4968875"/>
          <p14:tracePt t="6539" x="3444875" y="4975225"/>
          <p14:tracePt t="6553" x="3459163" y="4991100"/>
          <p14:tracePt t="6570" x="3467100" y="5006975"/>
          <p14:tracePt t="6586" x="3505200" y="5067300"/>
          <p14:tracePt t="6603" x="3565525" y="5165725"/>
          <p14:tracePt t="6620" x="3641725" y="5280025"/>
          <p14:tracePt t="6636" x="3749675" y="5387975"/>
          <p14:tracePt t="6653" x="3878263" y="5470525"/>
          <p14:tracePt t="6670" x="4000500" y="5508625"/>
          <p14:tracePt t="6687" x="4076700" y="5540375"/>
          <p14:tracePt t="6703" x="4098925" y="5540375"/>
          <p14:tracePt t="6705" x="4114800" y="5546725"/>
          <p14:tracePt t="6720" x="4122738" y="5554663"/>
          <p14:tracePt t="6736" x="4152900" y="5570538"/>
          <p14:tracePt t="6738" x="4168775" y="5578475"/>
          <p14:tracePt t="6753" x="4206875" y="5592763"/>
          <p14:tracePt t="6770" x="4275138" y="5616575"/>
          <p14:tracePt t="6786" x="4343400" y="5630863"/>
          <p14:tracePt t="6803" x="4389438" y="5646738"/>
          <p14:tracePt t="6820" x="4411663" y="5654675"/>
          <p14:tracePt t="6836" x="4419600" y="5661025"/>
          <p14:tracePt t="6853" x="4427538" y="5661025"/>
          <p14:tracePt t="6870" x="4435475" y="5668963"/>
          <p14:tracePt t="6886" x="4465638" y="5684838"/>
          <p14:tracePt t="6903" x="4518025" y="5715000"/>
          <p14:tracePt t="6920" x="4618038" y="5745163"/>
          <p14:tracePt t="6921" x="4670425" y="5753100"/>
          <p14:tracePt t="6937" x="4770438" y="5768975"/>
          <p14:tracePt t="6953" x="4822825" y="5775325"/>
          <p14:tracePt t="6970" x="4838700" y="5775325"/>
          <p14:tracePt t="6986" x="4846638" y="5775325"/>
          <p14:tracePt t="7003" x="4854575" y="5775325"/>
          <p14:tracePt t="7020" x="4868863" y="5775325"/>
          <p14:tracePt t="7037" x="4884738" y="5783263"/>
          <p14:tracePt t="7053" x="4906963" y="5783263"/>
          <p14:tracePt t="7070" x="4937125" y="5783263"/>
          <p14:tracePt t="7087" x="4983163" y="5791200"/>
          <p14:tracePt t="7103" x="5013325" y="5791200"/>
          <p14:tracePt t="7120" x="5021263" y="5791200"/>
          <p14:tracePt t="7138" x="5029200" y="5791200"/>
          <p14:tracePt t="7153" x="5037138" y="5791200"/>
          <p14:tracePt t="7170" x="5075238" y="5791200"/>
          <p14:tracePt t="7187" x="5127625" y="5783263"/>
          <p14:tracePt t="7203" x="5219700" y="5768975"/>
          <p14:tracePt t="7220" x="5249863" y="5761038"/>
          <p14:tracePt t="7237" x="5287963" y="5753100"/>
          <p14:tracePt t="7253" x="5303838" y="5745163"/>
          <p14:tracePt t="7270" x="5311775" y="5745163"/>
          <p14:tracePt t="7287" x="5318125" y="5745163"/>
          <p14:tracePt t="7304" x="5326063" y="5745163"/>
          <p14:tracePt t="7320" x="5356225" y="5745163"/>
          <p14:tracePt t="7322" x="5387975" y="5745163"/>
          <p14:tracePt t="7337" x="5486400" y="5722938"/>
          <p14:tracePt t="7353" x="5600700" y="5707063"/>
          <p14:tracePt t="7370" x="5707063" y="5692775"/>
          <p14:tracePt t="7387" x="5775325" y="5692775"/>
          <p14:tracePt t="7403" x="5845175" y="5692775"/>
          <p14:tracePt t="7420" x="5889625" y="5692775"/>
          <p14:tracePt t="7437" x="5921375" y="5684838"/>
          <p14:tracePt t="7453" x="5951538" y="5676900"/>
          <p14:tracePt t="7470" x="5989638" y="5661025"/>
          <p14:tracePt t="7487" x="6035675" y="5654675"/>
          <p14:tracePt t="7503" x="6088063" y="5646738"/>
          <p14:tracePt t="7520" x="6142038" y="5638800"/>
          <p14:tracePt t="7523" x="6164263" y="5638800"/>
          <p14:tracePt t="7537" x="6210300" y="5638800"/>
          <p14:tracePt t="7553" x="6248400" y="5630863"/>
          <p14:tracePt t="7570" x="6294438" y="5622925"/>
          <p14:tracePt t="7587" x="6340475" y="5622925"/>
          <p14:tracePt t="7603" x="6423025" y="5608638"/>
          <p14:tracePt t="7620" x="6530975" y="5592763"/>
          <p14:tracePt t="7637" x="6697663" y="5570538"/>
          <p14:tracePt t="7653" x="6865938" y="5546725"/>
          <p14:tracePt t="7670" x="7056438" y="5546725"/>
          <p14:tracePt t="7687" x="7231063" y="5532438"/>
          <p14:tracePt t="7703" x="7315200" y="5532438"/>
          <p14:tracePt t="7706" x="7323138" y="5532438"/>
          <p14:tracePt t="7730" x="7331075" y="5532438"/>
          <p14:tracePt t="7738" x="7337425" y="5532438"/>
          <p14:tracePt t="7762" x="7337425" y="5546725"/>
          <p14:tracePt t="7770" x="7345363" y="5554663"/>
          <p14:tracePt t="7787" x="7375525" y="5584825"/>
          <p14:tracePt t="7803" x="7437438" y="5608638"/>
          <p14:tracePt t="7820" x="7535863" y="5616575"/>
          <p14:tracePt t="7837" x="7627938" y="5622925"/>
          <p14:tracePt t="7853" x="7680325" y="5622925"/>
          <p14:tracePt t="7870" x="7704138" y="5622925"/>
          <p14:tracePt t="7887" x="7718425" y="5622925"/>
          <p14:tracePt t="7889" x="7726363" y="5622925"/>
          <p14:tracePt t="7903" x="7726363" y="5630863"/>
          <p14:tracePt t="7920" x="7734300" y="5630863"/>
          <p14:tracePt t="7921" x="7742238" y="5630863"/>
          <p14:tracePt t="7937" x="7750175" y="5630863"/>
          <p14:tracePt t="7954" x="7756525" y="5630863"/>
          <p14:tracePt t="8586" x="7756525" y="5622925"/>
          <p14:tracePt t="8722" x="7750175" y="5622925"/>
          <p14:tracePt t="8730" x="7742238" y="5616575"/>
          <p14:tracePt t="8738" x="7742238" y="5608638"/>
          <p14:tracePt t="8754" x="7734300" y="5600700"/>
          <p14:tracePt t="8770" x="7726363" y="5592763"/>
          <p14:tracePt t="8787" x="7718425" y="5592763"/>
          <p14:tracePt t="8804" x="7712075" y="5584825"/>
          <p14:tracePt t="8826" x="7712075" y="5578475"/>
          <p14:tracePt t="8842" x="7704138" y="5578475"/>
          <p14:tracePt t="8854" x="7696200" y="5570538"/>
          <p14:tracePt t="8871" x="7673975" y="5524500"/>
          <p14:tracePt t="8887" x="7635875" y="5456238"/>
          <p14:tracePt t="8904" x="7589838" y="5372100"/>
          <p14:tracePt t="8921" x="7497763" y="5203825"/>
          <p14:tracePt t="8937" x="7451725" y="5089525"/>
          <p14:tracePt t="8954" x="7383463" y="4930775"/>
          <p14:tracePt t="8970" x="7323138" y="4708525"/>
          <p14:tracePt t="8987" x="7254875" y="4473575"/>
          <p14:tracePt t="9004" x="7200900" y="4076700"/>
          <p14:tracePt t="9021" x="7140575" y="3703638"/>
          <p14:tracePt t="9038" x="7070725" y="3322638"/>
          <p14:tracePt t="9054" x="7026275" y="2933700"/>
          <p14:tracePt t="9071" x="6964363" y="2530475"/>
          <p14:tracePt t="9087" x="6911975" y="2133600"/>
          <p14:tracePt t="9104" x="6850063" y="1760538"/>
          <p14:tracePt t="9105" x="6827838" y="1584325"/>
          <p14:tracePt t="9121" x="6781800" y="1211263"/>
          <p14:tracePt t="9137" x="6727825" y="892175"/>
          <p14:tracePt t="9154" x="6705600" y="669925"/>
          <p14:tracePt t="9171" x="6667500" y="479425"/>
          <p14:tracePt t="9187" x="6667500" y="327025"/>
          <p14:tracePt t="9204" x="6651625" y="206375"/>
          <p14:tracePt t="9221" x="6637338" y="98425"/>
          <p14:tracePt t="9237" x="6637338" y="15875"/>
          <p14:tracePt t="9254" x="6637338" y="0"/>
          <p14:tracePt t="9271" x="6629400" y="0"/>
          <p14:tracePt t="9290" x="6621463" y="0"/>
          <p14:tracePt t="9498" x="6621463" y="22225"/>
          <p14:tracePt t="9506" x="6621463" y="53975"/>
          <p14:tracePt t="9514" x="6629400" y="98425"/>
          <p14:tracePt t="9522" x="6629400" y="136525"/>
          <p14:tracePt t="9538" x="6659563" y="236538"/>
          <p14:tracePt t="9554" x="6675438" y="334963"/>
          <p14:tracePt t="9571" x="6713538" y="419100"/>
          <p14:tracePt t="9587" x="6759575" y="511175"/>
          <p14:tracePt t="9604" x="6827838" y="663575"/>
          <p14:tracePt t="9621" x="6873875" y="815975"/>
          <p14:tracePt t="9638" x="6950075" y="1066800"/>
          <p14:tracePt t="9654" x="7094538" y="1570038"/>
          <p14:tracePt t="9671" x="7269163" y="2125663"/>
          <p14:tracePt t="9687" x="7513638" y="2720975"/>
          <p14:tracePt t="9704" x="7750175" y="3314700"/>
          <p14:tracePt t="9705" x="7886700" y="3573463"/>
          <p14:tracePt t="9721" x="8099425" y="4068763"/>
          <p14:tracePt t="9737" x="8275638" y="4457700"/>
          <p14:tracePt t="9754" x="8382000" y="4708525"/>
          <p14:tracePt t="9771" x="8450263" y="4937125"/>
          <p14:tracePt t="9787" x="8496300" y="5143500"/>
          <p14:tracePt t="9804" x="8550275" y="5318125"/>
          <p14:tracePt t="9821" x="8588375" y="5464175"/>
          <p14:tracePt t="9837" x="8618538" y="5562600"/>
          <p14:tracePt t="9854" x="8632825" y="5616575"/>
          <p14:tracePt t="9871" x="8640763" y="5661025"/>
          <p14:tracePt t="9888" x="8648700" y="5722938"/>
          <p14:tracePt t="9889" x="8656638" y="5761038"/>
          <p14:tracePt t="9904" x="8664575" y="5783263"/>
          <p14:tracePt t="9921" x="8716963" y="5905500"/>
          <p14:tracePt t="9938" x="8763000" y="6003925"/>
          <p14:tracePt t="9954" x="8801100" y="6103938"/>
          <p14:tracePt t="9971" x="8847138" y="6210300"/>
          <p14:tracePt t="9988" x="8877300" y="6294438"/>
          <p14:tracePt t="10004" x="8885238" y="6324600"/>
          <p14:tracePt t="10021" x="8893175" y="6332538"/>
          <p14:tracePt t="10058" x="8907463" y="6324600"/>
          <p14:tracePt t="10066" x="8915400" y="6316663"/>
          <p14:tracePt t="10074" x="8923338" y="6308725"/>
          <p14:tracePt t="10088" x="8945563" y="6278563"/>
          <p14:tracePt t="10104" x="8983663" y="6240463"/>
          <p14:tracePt t="10106" x="8991600" y="6226175"/>
          <p14:tracePt t="10121" x="9029700" y="6188075"/>
          <p14:tracePt t="10138" x="9051925" y="6126163"/>
          <p14:tracePt t="10154" x="9090025" y="6073775"/>
          <p14:tracePt t="10171" x="9105900" y="6019800"/>
          <p14:tracePt t="10188" x="9128125" y="5959475"/>
          <p14:tracePt t="10204" x="9136063" y="5921375"/>
          <p14:tracePt t="10221" x="9144000" y="5889625"/>
          <p14:tracePt t="10238" x="9151938" y="5867400"/>
          <p14:tracePt t="10254" x="9151938" y="5845175"/>
          <p14:tracePt t="10271" x="9151938" y="5829300"/>
          <p14:tracePt t="10288" x="9151938" y="5821363"/>
          <p14:tracePt t="10305" x="9151938" y="5813425"/>
          <p14:tracePt t="10321" x="9151938" y="5799138"/>
          <p14:tracePt t="10338" x="9151938" y="5775325"/>
          <p14:tracePt t="10354" x="9151938" y="5761038"/>
          <p14:tracePt t="10371" x="9151938" y="5722938"/>
          <p14:tracePt t="10388" x="9151938" y="5668963"/>
          <p14:tracePt t="10404" x="9151938" y="5630863"/>
          <p14:tracePt t="10421" x="9151938" y="5600700"/>
          <p14:tracePt t="10438" x="9151938" y="5578475"/>
          <p14:tracePt t="10454" x="9151938" y="5570538"/>
          <p14:tracePt t="10471" x="9151938" y="5562600"/>
          <p14:tracePt t="10488" x="9151938" y="5546725"/>
          <p14:tracePt t="10504" x="9151938" y="5540375"/>
          <p14:tracePt t="10521" x="9159875" y="5524500"/>
          <p14:tracePt t="10538" x="9159875" y="5516563"/>
          <p14:tracePt t="10610" x="9159875" y="5508625"/>
          <p14:tracePt t="10618" x="9159875" y="5486400"/>
          <p14:tracePt t="10626" x="9166225" y="5470525"/>
          <p14:tracePt t="10638" x="9174163" y="5448300"/>
          <p14:tracePt t="10654" x="9182100" y="5410200"/>
          <p14:tracePt t="10671" x="9197975" y="5372100"/>
          <p14:tracePt t="10673" x="9197975" y="5356225"/>
          <p14:tracePt t="10688" x="9204325" y="5349875"/>
          <p14:tracePt t="10704" x="9204325" y="5341938"/>
          <p14:tracePt t="10778" x="9204325" y="5334000"/>
          <p14:tracePt t="10802" x="9212263" y="5326063"/>
          <p14:tracePt t="10898" x="9212263" y="5318125"/>
          <p14:tracePt t="10905" x="9212263" y="5311775"/>
          <p14:tracePt t="10978" x="9220200" y="5303838"/>
          <p14:tracePt t="11227" x="9220200" y="5311775"/>
          <p14:tracePt t="11234" x="9220200" y="5318125"/>
          <p14:tracePt t="11242" x="9220200" y="5334000"/>
          <p14:tracePt t="11255" x="9220200" y="5349875"/>
          <p14:tracePt t="11271" x="9228138" y="5364163"/>
          <p14:tracePt t="11289" x="9228138" y="5372100"/>
          <p14:tracePt t="11289" x="9236075" y="5380038"/>
          <p14:tracePt t="11305" x="9236075" y="5402263"/>
          <p14:tracePt t="11321" x="9236075" y="5410200"/>
          <p14:tracePt t="11338" x="9236075" y="5440363"/>
          <p14:tracePt t="11355" x="9242425" y="5456238"/>
          <p14:tracePt t="11371" x="9242425" y="5470525"/>
          <p14:tracePt t="11388" x="9250363" y="5478463"/>
          <p14:tracePt t="11418" x="9250363" y="5486400"/>
          <p14:tracePt t="11434" x="9250363" y="5494338"/>
          <p14:tracePt t="11450" x="9250363" y="5508625"/>
          <p14:tracePt t="11458" x="9250363" y="5516563"/>
          <p14:tracePt t="11471" x="9250363" y="5524500"/>
          <p14:tracePt t="11488" x="9250363" y="5546725"/>
          <p14:tracePt t="11490" x="9258300" y="5562600"/>
          <p14:tracePt t="11505" x="9266238" y="5584825"/>
          <p14:tracePt t="11521" x="9266238" y="5608638"/>
          <p14:tracePt t="11538" x="9266238" y="5622925"/>
          <p14:tracePt t="11555" x="9274175" y="5661025"/>
          <p14:tracePt t="11571" x="9280525" y="5676900"/>
          <p14:tracePt t="11588" x="9280525" y="5699125"/>
          <p14:tracePt t="11605" x="9280525" y="5715000"/>
          <p14:tracePt t="11621" x="9280525" y="5722938"/>
          <p14:tracePt t="11638" x="9288463" y="5737225"/>
          <p14:tracePt t="11666" x="9288463" y="5745163"/>
          <p14:tracePt t="11682" x="9288463" y="5753100"/>
          <p14:tracePt t="11698" x="9288463" y="5761038"/>
          <p14:tracePt t="11714" x="9288463" y="5768975"/>
          <p14:tracePt t="11722" x="9288463" y="5775325"/>
          <p14:tracePt t="11738" x="9288463" y="5783263"/>
          <p14:tracePt t="11762" x="9288463" y="5791200"/>
          <p14:tracePt t="11778" x="9288463" y="5799138"/>
          <p14:tracePt t="11794" x="9288463" y="5807075"/>
          <p14:tracePt t="11805" x="9288463" y="5813425"/>
          <p14:tracePt t="11821" x="9288463" y="5845175"/>
          <p14:tracePt t="11838" x="9288463" y="5867400"/>
          <p14:tracePt t="11855" x="9288463" y="5883275"/>
          <p14:tracePt t="11872" x="9288463" y="5905500"/>
          <p14:tracePt t="11888" x="9288463" y="5921375"/>
          <p14:tracePt t="11889" x="9288463" y="5927725"/>
          <p14:tracePt t="11905" x="9296400" y="5935663"/>
          <p14:tracePt t="11922" x="9296400" y="5943600"/>
          <p14:tracePt t="11938" x="9296400" y="5951538"/>
          <p14:tracePt t="12098" x="9296400" y="5959475"/>
          <p14:tracePt t="12818" x="9296400" y="5943600"/>
          <p14:tracePt t="12826" x="9296400" y="5935663"/>
          <p14:tracePt t="12841" x="9296400" y="5921375"/>
          <p14:tracePt t="12855" x="9296400" y="5905500"/>
          <p14:tracePt t="12872" x="9280525" y="5883275"/>
          <p14:tracePt t="12889" x="9250363" y="5867400"/>
          <p14:tracePt t="12905" x="9228138" y="5851525"/>
          <p14:tracePt t="12922" x="9220200" y="5845175"/>
          <p14:tracePt t="12939" x="9197975" y="5829300"/>
          <p14:tracePt t="12955" x="9174163" y="5799138"/>
          <p14:tracePt t="12972" x="9151938" y="5768975"/>
          <p14:tracePt t="12989" x="9136063" y="5745163"/>
          <p14:tracePt t="13005" x="9113838" y="5730875"/>
          <p14:tracePt t="13022" x="9051925" y="5684838"/>
          <p14:tracePt t="13039" x="8961438" y="5630863"/>
          <p14:tracePt t="13090" x="8556625" y="5402263"/>
          <p14:tracePt t="13098" x="8512175" y="5372100"/>
          <p14:tracePt t="13106" x="8474075" y="5341938"/>
          <p14:tracePt t="13122" x="8420100" y="5311775"/>
          <p14:tracePt t="13139" x="8382000" y="5287963"/>
          <p14:tracePt t="13155" x="8335963" y="5265738"/>
          <p14:tracePt t="13172" x="8267700" y="5249863"/>
          <p14:tracePt t="13189" x="8161338" y="5219700"/>
          <p14:tracePt t="13205" x="8069263" y="5197475"/>
          <p14:tracePt t="13222" x="8023225" y="5173663"/>
          <p14:tracePt t="13239" x="8016875" y="5173663"/>
          <p14:tracePt t="13255" x="8008938" y="5165725"/>
          <p14:tracePt t="13272" x="7993063" y="5159375"/>
          <p14:tracePt t="13274" x="7985125" y="5159375"/>
          <p14:tracePt t="13289" x="7962900" y="5135563"/>
          <p14:tracePt t="13305" x="7902575" y="5105400"/>
          <p14:tracePt t="13322" x="7810500" y="5067300"/>
          <p14:tracePt t="13339" x="7756525" y="5059363"/>
          <p14:tracePt t="13355" x="7734300" y="5059363"/>
          <p14:tracePt t="13372" x="7718425" y="5059363"/>
          <p14:tracePt t="13389" x="7680325" y="5059363"/>
          <p14:tracePt t="13405" x="7635875" y="5059363"/>
          <p14:tracePt t="13422" x="7551738" y="5059363"/>
          <p14:tracePt t="13439" x="7407275" y="5051425"/>
          <p14:tracePt t="13455" x="7239000" y="5021263"/>
          <p14:tracePt t="13458" x="7170738" y="5021263"/>
          <p14:tracePt t="13472" x="7102475" y="5021263"/>
          <p14:tracePt t="13489" x="6934200" y="5021263"/>
          <p14:tracePt t="13505" x="6873875" y="5021263"/>
          <p14:tracePt t="13522" x="6835775" y="5021263"/>
          <p14:tracePt t="13539" x="6804025" y="5021263"/>
          <p14:tracePt t="13556" x="6773863" y="5021263"/>
          <p14:tracePt t="13572" x="6713538" y="5013325"/>
          <p14:tracePt t="13589" x="6629400" y="5006975"/>
          <p14:tracePt t="13606" x="6591300" y="5006975"/>
          <p14:tracePt t="13622" x="6575425" y="5006975"/>
          <p14:tracePt t="13667" x="6569075" y="5006975"/>
          <p14:tracePt t="13674" x="6553200" y="5006975"/>
          <p14:tracePt t="13689" x="6499225" y="5006975"/>
          <p14:tracePt t="13706" x="6446838" y="5006975"/>
          <p14:tracePt t="13722" x="6392863" y="5006975"/>
          <p14:tracePt t="13739" x="6346825" y="5006975"/>
          <p14:tracePt t="13756" x="6316663" y="5006975"/>
          <p14:tracePt t="13772" x="6278563" y="5006975"/>
          <p14:tracePt t="13789" x="6232525" y="5006975"/>
          <p14:tracePt t="13806" x="6172200" y="5006975"/>
          <p14:tracePt t="13822" x="6118225" y="5006975"/>
          <p14:tracePt t="13839" x="6065838" y="5006975"/>
          <p14:tracePt t="13856" x="6011863" y="5006975"/>
          <p14:tracePt t="13857" x="5997575" y="5006975"/>
          <p14:tracePt t="13872" x="5981700" y="5006975"/>
          <p14:tracePt t="13889" x="5921375" y="5006975"/>
          <p14:tracePt t="13906" x="5875338" y="5006975"/>
          <p14:tracePt t="13922" x="5813425" y="5006975"/>
          <p14:tracePt t="13939" x="5768975" y="5006975"/>
          <p14:tracePt t="13956" x="5745163" y="5006975"/>
          <p14:tracePt t="14034" x="5737225" y="5006975"/>
          <p14:tracePt t="14042" x="5722938" y="5006975"/>
          <p14:tracePt t="14050" x="5699125" y="5006975"/>
          <p14:tracePt t="14058" x="5654675" y="5006975"/>
          <p14:tracePt t="14072" x="5616575" y="5006975"/>
          <p14:tracePt t="14089" x="5546725" y="5006975"/>
          <p14:tracePt t="14106" x="5540375" y="5006975"/>
          <p14:tracePt t="14186" x="5532438" y="5006975"/>
          <p14:tracePt t="14194" x="5516563" y="5006975"/>
          <p14:tracePt t="14202" x="5508625" y="5006975"/>
          <p14:tracePt t="14210" x="5502275" y="5006975"/>
          <p14:tracePt t="14222" x="5494338" y="5006975"/>
          <p14:tracePt t="14239" x="5478463" y="5006975"/>
          <p14:tracePt t="14256" x="5470525" y="5006975"/>
          <p14:tracePt t="14298" x="5464175" y="5006975"/>
          <p14:tracePt t="14306" x="5456238" y="5006975"/>
          <p14:tracePt t="14330" x="5448300" y="5006975"/>
          <p14:tracePt t="14338" x="5426075" y="5006975"/>
          <p14:tracePt t="14346" x="5394325" y="5006975"/>
          <p14:tracePt t="14356" x="5356225" y="5006975"/>
          <p14:tracePt t="14372" x="5265738" y="5013325"/>
          <p14:tracePt t="14389" x="5203825" y="5037138"/>
          <p14:tracePt t="14406" x="5159375" y="5059363"/>
          <p14:tracePt t="14423" x="5127625" y="5075238"/>
          <p14:tracePt t="14439" x="5113338" y="5089525"/>
          <p14:tracePt t="14456" x="5105400" y="5097463"/>
          <p14:tracePt t="14474" x="5097463" y="5105400"/>
          <p14:tracePt t="14514" x="5089525" y="5105400"/>
          <p14:tracePt t="14530" x="5083175" y="5105400"/>
          <p14:tracePt t="14538" x="5075238" y="5113338"/>
          <p14:tracePt t="14546" x="5067300" y="5113338"/>
          <p14:tracePt t="14562" x="5059363" y="5113338"/>
          <p14:tracePt t="14572" x="5059363" y="5121275"/>
          <p14:tracePt t="14589" x="5045075" y="5135563"/>
          <p14:tracePt t="14606" x="5021263" y="5151438"/>
          <p14:tracePt t="14623" x="5013325" y="5159375"/>
          <p14:tracePt t="14706" x="5006975" y="5159375"/>
          <p14:tracePt t="14722" x="4999038" y="5159375"/>
          <p14:tracePt t="14730" x="4991100" y="5159375"/>
          <p14:tracePt t="14746" x="4983163" y="5159375"/>
          <p14:tracePt t="14834" x="4975225" y="5159375"/>
          <p14:tracePt t="14842" x="4968875" y="5159375"/>
          <p14:tracePt t="14858" x="4960938" y="5159375"/>
          <p14:tracePt t="14866" x="4953000" y="5159375"/>
          <p14:tracePt t="14882" x="4945063" y="5159375"/>
          <p14:tracePt t="14890" x="4930775" y="5151438"/>
          <p14:tracePt t="14906" x="4914900" y="5143500"/>
          <p14:tracePt t="14923" x="4914900" y="5135563"/>
          <p14:tracePt t="14939" x="4899025" y="5127625"/>
          <p14:tracePt t="14956" x="4899025" y="5113338"/>
          <p14:tracePt t="14973" x="4884738" y="5089525"/>
          <p14:tracePt t="14989" x="4884738" y="5075238"/>
          <p14:tracePt t="15006" x="4884738" y="5067300"/>
          <p14:tracePt t="15023" x="4884738" y="5051425"/>
          <p14:tracePt t="15040" x="4884738" y="5021263"/>
          <p14:tracePt t="15041" x="4884738" y="5013325"/>
          <p14:tracePt t="15056" x="4884738" y="4991100"/>
          <p14:tracePt t="15073" x="4884738" y="4906963"/>
          <p14:tracePt t="15089" x="4884738" y="4830763"/>
          <p14:tracePt t="15106" x="4876800" y="4740275"/>
          <p14:tracePt t="15123" x="4868863" y="4648200"/>
          <p14:tracePt t="15140" x="4868863" y="4556125"/>
          <p14:tracePt t="15156" x="4868863" y="4473575"/>
          <p14:tracePt t="15173" x="4868863" y="4381500"/>
          <p14:tracePt t="15190" x="4868863" y="4289425"/>
          <p14:tracePt t="15206" x="4884738" y="4191000"/>
          <p14:tracePt t="15223" x="4892675" y="4114800"/>
          <p14:tracePt t="15240" x="4892675" y="4060825"/>
          <p14:tracePt t="15242" x="4899025" y="4038600"/>
          <p14:tracePt t="15256" x="4899025" y="4022725"/>
          <p14:tracePt t="15273" x="4914900" y="3962400"/>
          <p14:tracePt t="15290" x="4914900" y="3940175"/>
          <p14:tracePt t="15306" x="4922838" y="3902075"/>
          <p14:tracePt t="15323" x="4930775" y="3856038"/>
          <p14:tracePt t="15339" x="4937125" y="3779838"/>
          <p14:tracePt t="15356" x="4953000" y="3695700"/>
          <p14:tracePt t="15373" x="4953000" y="3597275"/>
          <p14:tracePt t="15390" x="4960938" y="3513138"/>
          <p14:tracePt t="15406" x="4960938" y="3451225"/>
          <p14:tracePt t="15423" x="4968875" y="3398838"/>
          <p14:tracePt t="15439" x="4968875" y="3352800"/>
          <p14:tracePt t="15456" x="4975225" y="3322638"/>
          <p14:tracePt t="15457" x="4975225" y="3314700"/>
          <p14:tracePt t="15473" x="4975225" y="3292475"/>
          <p14:tracePt t="15489" x="4975225" y="3276600"/>
          <p14:tracePt t="15506" x="4975225" y="3246438"/>
          <p14:tracePt t="15523" x="4975225" y="3216275"/>
          <p14:tracePt t="15540" x="4975225" y="3192463"/>
          <p14:tracePt t="15556" x="4975225" y="3162300"/>
          <p14:tracePt t="15573" x="4975225" y="3124200"/>
          <p14:tracePt t="15589" x="4983163" y="3070225"/>
          <p14:tracePt t="15606" x="4991100" y="2994025"/>
          <p14:tracePt t="15623" x="4999038" y="2917825"/>
          <p14:tracePt t="15640" x="4999038" y="2841625"/>
          <p14:tracePt t="15641" x="4999038" y="2789238"/>
          <p14:tracePt t="15656" x="4999038" y="2743200"/>
          <p14:tracePt t="15673" x="4999038" y="2620963"/>
          <p14:tracePt t="15689" x="4999038" y="2552700"/>
          <p14:tracePt t="15706" x="5006975" y="2468563"/>
          <p14:tracePt t="15723" x="5021263" y="2362200"/>
          <p14:tracePt t="15740" x="5037138" y="2255838"/>
          <p14:tracePt t="15756" x="5051425" y="2149475"/>
          <p14:tracePt t="15773" x="5067300" y="2027238"/>
          <p14:tracePt t="15790" x="5083175" y="1912938"/>
          <p14:tracePt t="15806" x="5097463" y="1806575"/>
          <p14:tracePt t="15823" x="5113338" y="1706563"/>
          <p14:tracePt t="15840" x="5121275" y="1616075"/>
          <p14:tracePt t="15856" x="5135563" y="1539875"/>
          <p14:tracePt t="15857" x="5143500" y="1516063"/>
          <p14:tracePt t="15873" x="5159375" y="1470025"/>
          <p14:tracePt t="15890" x="5165725" y="1447800"/>
          <p14:tracePt t="15964" x="5165725" y="1439863"/>
          <p14:tracePt t="15970" x="5165725" y="1431925"/>
          <p14:tracePt t="15979" x="5165725" y="1425575"/>
          <p14:tracePt t="15990" x="5165725" y="1417638"/>
          <p14:tracePt t="16006" x="5165725" y="1401763"/>
          <p14:tracePt t="16023" x="5165725" y="1393825"/>
          <p14:tracePt t="16266" x="5173663" y="1393825"/>
          <p14:tracePt t="16274" x="5181600" y="1417638"/>
          <p14:tracePt t="16282" x="5181600" y="1447800"/>
          <p14:tracePt t="16291" x="5181600" y="1485900"/>
          <p14:tracePt t="16307" x="5189538" y="1570038"/>
          <p14:tracePt t="16323" x="5211763" y="1684338"/>
          <p14:tracePt t="16340" x="5249863" y="1828800"/>
          <p14:tracePt t="16356" x="5303838" y="1997075"/>
          <p14:tracePt t="16373" x="5372100" y="2187575"/>
          <p14:tracePt t="16390" x="5456238" y="2400300"/>
          <p14:tracePt t="16406" x="5562600" y="2644775"/>
          <p14:tracePt t="16423" x="5684838" y="2949575"/>
          <p14:tracePt t="16425" x="5745163" y="3162300"/>
          <p14:tracePt t="16440" x="5791200" y="3322638"/>
          <p14:tracePt t="16457" x="5959475" y="3946525"/>
          <p14:tracePt t="16473" x="6065838" y="4321175"/>
          <p14:tracePt t="16490" x="6164263" y="4648200"/>
          <p14:tracePt t="16506" x="6226175" y="4876800"/>
          <p14:tracePt t="16523" x="6302375" y="5113338"/>
          <p14:tracePt t="16540" x="6400800" y="5356225"/>
          <p14:tracePt t="16557" x="6484938" y="5562600"/>
          <p14:tracePt t="16573" x="6561138" y="5745163"/>
          <p14:tracePt t="16590" x="6637338" y="5897563"/>
          <p14:tracePt t="16607" x="6667500" y="6027738"/>
          <p14:tracePt t="16623" x="6689725" y="6111875"/>
          <p14:tracePt t="16640" x="6705600" y="6194425"/>
          <p14:tracePt t="16641" x="6713538" y="6226175"/>
          <p14:tracePt t="16657" x="6735763" y="6294438"/>
          <p14:tracePt t="16673" x="6735763" y="6332538"/>
          <p14:tracePt t="16690" x="6735763" y="6362700"/>
          <p14:tracePt t="16706" x="6735763" y="6370638"/>
          <p14:tracePt t="16723" x="6735763" y="6378575"/>
          <p14:tracePt t="16825" x="6743700" y="6384925"/>
          <p14:tracePt t="16849" x="6759575" y="6384925"/>
          <p14:tracePt t="16865" x="6759575" y="6378575"/>
          <p14:tracePt t="16873" x="6765925" y="6362700"/>
          <p14:tracePt t="16881" x="6773863" y="6340475"/>
          <p14:tracePt t="16890" x="6773863" y="6332538"/>
          <p14:tracePt t="16906" x="6797675" y="6294438"/>
          <p14:tracePt t="16923" x="6804025" y="6226175"/>
          <p14:tracePt t="16940" x="6827838" y="6164263"/>
          <p14:tracePt t="16956" x="6850063" y="6088063"/>
          <p14:tracePt t="16973" x="6873875" y="6011863"/>
          <p14:tracePt t="16990" x="6896100" y="5927725"/>
          <p14:tracePt t="17007" x="6911975" y="5851525"/>
          <p14:tracePt t="17023" x="6942138" y="5761038"/>
          <p14:tracePt t="17040" x="6950075" y="5676900"/>
          <p14:tracePt t="17057" x="6972300" y="5570538"/>
          <p14:tracePt t="17073" x="6980238" y="5516563"/>
          <p14:tracePt t="17090" x="6980238" y="5448300"/>
          <p14:tracePt t="17107" x="6994525" y="5380038"/>
          <p14:tracePt t="17123" x="7002463" y="5311775"/>
          <p14:tracePt t="17140" x="7018338" y="5241925"/>
          <p14:tracePt t="17157" x="7026275" y="5203825"/>
          <p14:tracePt t="17173" x="7026275" y="5165725"/>
          <p14:tracePt t="17190" x="7032625" y="5127625"/>
          <p14:tracePt t="17207" x="7040563" y="5097463"/>
          <p14:tracePt t="17223" x="7040563" y="5075238"/>
          <p14:tracePt t="17240" x="7040563" y="5045075"/>
          <p14:tracePt t="17241" x="7040563" y="5021263"/>
          <p14:tracePt t="17257" x="7040563" y="4991100"/>
          <p14:tracePt t="17273" x="7040563" y="4945063"/>
          <p14:tracePt t="17290" x="7040563" y="4899025"/>
          <p14:tracePt t="17307" x="7040563" y="4854575"/>
          <p14:tracePt t="17323" x="7040563" y="4808538"/>
          <p14:tracePt t="17340" x="7040563" y="4762500"/>
          <p14:tracePt t="17357" x="7040563" y="4732338"/>
          <p14:tracePt t="17373" x="7040563" y="4694238"/>
          <p14:tracePt t="17390" x="7040563" y="4648200"/>
          <p14:tracePt t="17407" x="7040563" y="4602163"/>
          <p14:tracePt t="17423" x="7040563" y="4549775"/>
          <p14:tracePt t="17425" x="7040563" y="4525963"/>
          <p14:tracePt t="17440" x="7040563" y="4495800"/>
          <p14:tracePt t="17457" x="7040563" y="4419600"/>
          <p14:tracePt t="17473" x="7040563" y="4373563"/>
          <p14:tracePt t="17490" x="7040563" y="4351338"/>
          <p14:tracePt t="17507" x="7040563" y="4321175"/>
          <p14:tracePt t="17523" x="7040563" y="4289425"/>
          <p14:tracePt t="17540" x="7040563" y="4244975"/>
          <p14:tracePt t="17557" x="7040563" y="4198938"/>
          <p14:tracePt t="17573" x="7040563" y="4152900"/>
          <p14:tracePt t="17590" x="7040563" y="4098925"/>
          <p14:tracePt t="17607" x="7040563" y="4030663"/>
          <p14:tracePt t="17623" x="7040563" y="3970338"/>
          <p14:tracePt t="17640" x="7040563" y="3902075"/>
          <p14:tracePt t="17641" x="7040563" y="3870325"/>
          <p14:tracePt t="17657" x="7040563" y="3825875"/>
          <p14:tracePt t="17673" x="7040563" y="3779838"/>
          <p14:tracePt t="17690" x="7040563" y="3733800"/>
          <p14:tracePt t="17707" x="7048500" y="3679825"/>
          <p14:tracePt t="17723" x="7056438" y="3619500"/>
          <p14:tracePt t="17740" x="7064375" y="3543300"/>
          <p14:tracePt t="17757" x="7078663" y="3475038"/>
          <p14:tracePt t="17773" x="7086600" y="3406775"/>
          <p14:tracePt t="17790" x="7094538" y="3336925"/>
          <p14:tracePt t="17807" x="7094538" y="3284538"/>
          <p14:tracePt t="17823" x="7094538" y="3230563"/>
          <p14:tracePt t="17840" x="7094538" y="3192463"/>
          <p14:tracePt t="17857" x="7094538" y="3146425"/>
          <p14:tracePt t="17873" x="7102475" y="3132138"/>
          <p14:tracePt t="17890" x="7102475" y="3116263"/>
          <p14:tracePt t="17907" x="7102475" y="3108325"/>
          <p14:tracePt t="17924" x="7102475" y="3094038"/>
          <p14:tracePt t="17940" x="7102475" y="3086100"/>
          <p14:tracePt t="17957" x="7102475" y="3078163"/>
          <p14:tracePt t="17974" x="7108825" y="3063875"/>
          <p14:tracePt t="17990" x="7108825" y="3032125"/>
          <p14:tracePt t="18007" x="7116763" y="3001963"/>
          <p14:tracePt t="18024" x="7124700" y="2963863"/>
          <p14:tracePt t="18025" x="7124700" y="2949575"/>
          <p14:tracePt t="18040" x="7124700" y="2925763"/>
          <p14:tracePt t="18057" x="7124700" y="2879725"/>
          <p14:tracePt t="18074" x="7124700" y="2841625"/>
          <p14:tracePt t="18090" x="7124700" y="2797175"/>
          <p14:tracePt t="18107" x="7124700" y="2735263"/>
          <p14:tracePt t="18123" x="7124700" y="2682875"/>
          <p14:tracePt t="18140" x="7124700" y="2620963"/>
          <p14:tracePt t="18157" x="7124700" y="2552700"/>
          <p14:tracePt t="18174" x="7124700" y="2506663"/>
          <p14:tracePt t="18190" x="7124700" y="2454275"/>
          <p14:tracePt t="18207" x="7124700" y="2416175"/>
          <p14:tracePt t="18224" x="7124700" y="2378075"/>
          <p14:tracePt t="18241" x="7124700" y="2324100"/>
          <p14:tracePt t="18257" x="7124700" y="2278063"/>
          <p14:tracePt t="18274" x="7124700" y="2232025"/>
          <p14:tracePt t="18290" x="7124700" y="2149475"/>
          <p14:tracePt t="18307" x="7124700" y="2087563"/>
          <p14:tracePt t="18324" x="7124700" y="2019300"/>
          <p14:tracePt t="18340" x="7132638" y="1958975"/>
          <p14:tracePt t="18357" x="7132638" y="1920875"/>
          <p14:tracePt t="18374" x="7132638" y="1882775"/>
          <p14:tracePt t="18390" x="7132638" y="1836738"/>
          <p14:tracePt t="18407" x="7132638" y="1790700"/>
          <p14:tracePt t="18424" x="7132638" y="1744663"/>
          <p14:tracePt t="18425" x="7132638" y="1722438"/>
          <p14:tracePt t="18440" x="7132638" y="1698625"/>
          <p14:tracePt t="18457" x="7132638" y="1622425"/>
          <p14:tracePt t="18474" x="7132638" y="1577975"/>
          <p14:tracePt t="18490" x="7132638" y="1554163"/>
          <p14:tracePt t="18507" x="7132638" y="1531938"/>
          <p14:tracePt t="18524" x="7132638" y="1516063"/>
          <p14:tracePt t="18541" x="7132638" y="1501775"/>
          <p14:tracePt t="18557" x="7132638" y="1493838"/>
          <p14:tracePt t="18574" x="7132638" y="1485900"/>
          <p14:tracePt t="18594" x="7132638" y="1477963"/>
          <p14:tracePt t="18618" x="7132638" y="1470025"/>
          <p14:tracePt t="18690" x="7132638" y="1463675"/>
          <p14:tracePt t="19674" x="7140575" y="1463675"/>
          <p14:tracePt t="20066" x="7140575" y="1470025"/>
          <p14:tracePt t="20075" x="7140575" y="1477963"/>
          <p14:tracePt t="20082" x="7140575" y="1485900"/>
          <p14:tracePt t="20091" x="7140575" y="1493838"/>
          <p14:tracePt t="20108" x="7140575" y="1501775"/>
          <p14:tracePt t="20178" x="7140575" y="1508125"/>
          <p14:tracePt t="20186" x="7140575" y="1524000"/>
          <p14:tracePt t="20194" x="7140575" y="1531938"/>
          <p14:tracePt t="20208" x="7140575" y="1539875"/>
          <p14:tracePt t="20225" x="7140575" y="1570038"/>
          <p14:tracePt t="20241" x="7140575" y="1577975"/>
          <p14:tracePt t="20258" x="7140575" y="1584325"/>
          <p14:tracePt t="20306" x="7132638" y="1592263"/>
          <p14:tracePt t="20322" x="7132638" y="1608138"/>
          <p14:tracePt t="20330" x="7124700" y="1616075"/>
          <p14:tracePt t="20341" x="7116763" y="1622425"/>
          <p14:tracePt t="20358" x="7116763" y="1638300"/>
          <p14:tracePt t="20375" x="7108825" y="1646238"/>
          <p14:tracePt t="20391" x="7108825" y="1654175"/>
          <p14:tracePt t="20419" x="7102475" y="1668463"/>
          <p14:tracePt t="20426" x="7094538" y="1668463"/>
          <p14:tracePt t="20441" x="7040563" y="1676400"/>
          <p14:tracePt t="20458" x="6926263" y="1692275"/>
          <p14:tracePt t="20475" x="6819900" y="1722438"/>
          <p14:tracePt t="20491" x="6727825" y="1768475"/>
          <p14:tracePt t="20508" x="6683375" y="1798638"/>
          <p14:tracePt t="20525" x="6667500" y="1812925"/>
          <p14:tracePt t="20541" x="6659563" y="1820863"/>
          <p14:tracePt t="20558" x="6651625" y="1828800"/>
          <p14:tracePt t="20575" x="6645275" y="1836738"/>
          <p14:tracePt t="20591" x="6583363" y="1836738"/>
          <p14:tracePt t="20608" x="6492875" y="1836738"/>
          <p14:tracePt t="20609" x="6438900" y="1836738"/>
          <p14:tracePt t="20625" x="6354763" y="1851025"/>
          <p14:tracePt t="20641" x="6286500" y="1874838"/>
          <p14:tracePt t="20659" x="6256338" y="1882775"/>
          <p14:tracePt t="20675" x="6226175" y="1889125"/>
          <p14:tracePt t="20691" x="6194425" y="1912938"/>
          <p14:tracePt t="20708" x="6126163" y="1943100"/>
          <p14:tracePt t="20725" x="6042025" y="1973263"/>
          <p14:tracePt t="20741" x="5935663" y="1997075"/>
          <p14:tracePt t="20758" x="5807075" y="2011363"/>
          <p14:tracePt t="20775" x="5715000" y="2027238"/>
          <p14:tracePt t="20792" x="5654675" y="2041525"/>
          <p14:tracePt t="20794" x="5638800" y="2041525"/>
          <p14:tracePt t="20808" x="5622925" y="2041525"/>
          <p14:tracePt t="20825" x="5600700" y="2049463"/>
          <p14:tracePt t="20850" x="5592763" y="2049463"/>
          <p14:tracePt t="20858" x="5584825" y="2049463"/>
          <p14:tracePt t="20875" x="5570538" y="2049463"/>
          <p14:tracePt t="20891" x="5540375" y="2049463"/>
          <p14:tracePt t="20908" x="5508625" y="2041525"/>
          <p14:tracePt t="20925" x="5470525" y="2035175"/>
          <p14:tracePt t="20941" x="5432425" y="2027238"/>
          <p14:tracePt t="20958" x="5410200" y="2011363"/>
          <p14:tracePt t="20975" x="5394325" y="2011363"/>
          <p14:tracePt t="20992" x="5380038" y="2011363"/>
          <p14:tracePt t="21009" x="5372100" y="2011363"/>
          <p14:tracePt t="21025" x="5349875" y="2003425"/>
          <p14:tracePt t="21042" x="5318125" y="1997075"/>
          <p14:tracePt t="21058" x="5249863" y="1989138"/>
          <p14:tracePt t="21075" x="5189538" y="1989138"/>
          <p14:tracePt t="21092" x="5143500" y="1981200"/>
          <p14:tracePt t="21108" x="5113338" y="1973263"/>
          <p14:tracePt t="21139" x="5105400" y="1973263"/>
          <p14:tracePt t="21162" x="5097463" y="1973263"/>
          <p14:tracePt t="21170" x="5089525" y="1973263"/>
          <p14:tracePt t="21186" x="5083175" y="1973263"/>
          <p14:tracePt t="21194" x="5059363" y="1973263"/>
          <p14:tracePt t="21208" x="5051425" y="1973263"/>
          <p14:tracePt t="21225" x="5013325" y="1973263"/>
          <p14:tracePt t="21242" x="4983163" y="1973263"/>
          <p14:tracePt t="21258" x="4960938" y="1973263"/>
          <p14:tracePt t="21275" x="4930775" y="1973263"/>
          <p14:tracePt t="21291" x="4884738" y="1973263"/>
          <p14:tracePt t="21308" x="4846638" y="1973263"/>
          <p14:tracePt t="21325" x="4800600" y="1973263"/>
          <p14:tracePt t="21342" x="4762500" y="1965325"/>
          <p14:tracePt t="21359" x="4724400" y="1965325"/>
          <p14:tracePt t="21375" x="4694238" y="1958975"/>
          <p14:tracePt t="21392" x="4664075" y="1943100"/>
          <p14:tracePt t="21393" x="4656138" y="1943100"/>
          <p14:tracePt t="21425" x="4640263" y="1943100"/>
          <p14:tracePt t="21442" x="4632325" y="1943100"/>
          <p14:tracePt t="21458" x="4618038" y="1943100"/>
          <p14:tracePt t="21475" x="4610100" y="1943100"/>
          <p14:tracePt t="21492" x="4587875" y="1943100"/>
          <p14:tracePt t="21508" x="4564063" y="1943100"/>
          <p14:tracePt t="21525" x="4533900" y="1943100"/>
          <p14:tracePt t="21542" x="4503738" y="1943100"/>
          <p14:tracePt t="21558" x="4479925" y="1943100"/>
          <p14:tracePt t="21575" x="4457700" y="1951038"/>
          <p14:tracePt t="21592" x="4435475" y="1951038"/>
          <p14:tracePt t="21609" x="4411663" y="1951038"/>
          <p14:tracePt t="21610" x="4397375" y="1951038"/>
          <p14:tracePt t="21625" x="4381500" y="1951038"/>
          <p14:tracePt t="21642" x="4365625" y="1951038"/>
          <p14:tracePt t="21659" x="4351338" y="1951038"/>
          <p14:tracePt t="21675" x="4343400" y="1951038"/>
          <p14:tracePt t="21692" x="4327525" y="1951038"/>
          <p14:tracePt t="21708" x="4321175" y="1951038"/>
          <p14:tracePt t="21725" x="4305300" y="1951038"/>
          <p14:tracePt t="21759" x="4289425" y="1951038"/>
          <p14:tracePt t="21775" x="4275138" y="1951038"/>
          <p14:tracePt t="21792" x="4237038" y="1943100"/>
          <p14:tracePt t="21809" x="4206875" y="1927225"/>
          <p14:tracePt t="21825" x="4191000" y="1920875"/>
          <p14:tracePt t="21842" x="4175125" y="1912938"/>
          <p14:tracePt t="21875" x="4168775" y="1905000"/>
          <p14:tracePt t="21914" x="4160838" y="1905000"/>
          <p14:tracePt t="21930" x="4144963" y="1897063"/>
          <p14:tracePt t="21946" x="4137025" y="1897063"/>
          <p14:tracePt t="21954" x="4130675" y="1897063"/>
          <p14:tracePt t="22058" x="4122738" y="1897063"/>
          <p14:tracePt t="22090" x="4114800" y="1897063"/>
          <p14:tracePt t="22282" x="4106863" y="1897063"/>
          <p14:tracePt t="22826" x="4106863" y="1889125"/>
          <p14:tracePt t="23058" x="4114800" y="1889125"/>
          <p14:tracePt t="23082" x="4122738" y="1882775"/>
          <p14:tracePt t="23162" x="4130675" y="1882775"/>
          <p14:tracePt t="23170" x="4137025" y="1882775"/>
          <p14:tracePt t="23178" x="4152900" y="1874838"/>
          <p14:tracePt t="23192" x="4160838" y="1866900"/>
          <p14:tracePt t="23209" x="4213225" y="1866900"/>
          <p14:tracePt t="23225" x="4229100" y="1866900"/>
          <p14:tracePt t="23243" x="4237038" y="1866900"/>
          <p14:tracePt t="23570" x="4244975" y="1866900"/>
          <p14:tracePt t="23610" x="4244975" y="1858963"/>
          <p14:tracePt t="23666" x="4251325" y="1858963"/>
          <p14:tracePt t="23722" x="4259263" y="1858963"/>
          <p14:tracePt t="23826" x="4267200" y="1858963"/>
          <p14:tracePt t="23946" x="4275138" y="1858963"/>
          <p14:tracePt t="24330" x="4283075" y="1858963"/>
          <p14:tracePt t="24498" x="4289425" y="1858963"/>
          <p14:tracePt t="24554" x="4297363" y="1866900"/>
          <p14:tracePt t="24586" x="4305300" y="1874838"/>
          <p14:tracePt t="24714" x="4313238" y="1874838"/>
          <p14:tracePt t="24730" x="4321175" y="1874838"/>
          <p14:tracePt t="24778" x="4327525" y="1874838"/>
          <p14:tracePt t="24786" x="4335463" y="1874838"/>
          <p14:tracePt t="24962" x="4343400" y="1874838"/>
          <p14:tracePt t="24977" x="4351338" y="1874838"/>
          <p14:tracePt t="24986" x="4359275" y="1874838"/>
          <p14:tracePt t="24993" x="4365625" y="1874838"/>
          <p14:tracePt t="25010" x="4373563" y="1874838"/>
          <p14:tracePt t="25027" x="4381500" y="1874838"/>
          <p14:tracePt t="25290" x="4381500" y="1882775"/>
          <p14:tracePt t="25642" x="4389438" y="1882775"/>
          <p14:tracePt t="25706" x="4397375" y="1882775"/>
          <p14:tracePt t="25898" x="4403725" y="1882775"/>
          <p14:tracePt t="27090" x="4411663" y="1882775"/>
          <p14:tracePt t="27594" x="4419600" y="1882775"/>
          <p14:tracePt t="27610" x="4427538" y="1882775"/>
          <p14:tracePt t="27642" x="4435475" y="1889125"/>
          <p14:tracePt t="27682" x="4441825" y="1889125"/>
          <p14:tracePt t="27698" x="4449763" y="1889125"/>
          <p14:tracePt t="27722" x="4457700" y="1897063"/>
          <p14:tracePt t="27754" x="4457700" y="1905000"/>
          <p14:tracePt t="27761" x="4465638" y="1905000"/>
          <p14:tracePt t="27778" x="4465638" y="1912938"/>
          <p14:tracePt t="27794" x="4473575" y="1912938"/>
          <p14:tracePt t="27906" x="4479925" y="1920875"/>
          <p14:tracePt t="27946" x="4487863" y="1927225"/>
          <p14:tracePt t="27961" x="4487863" y="1935163"/>
          <p14:tracePt t="28002" x="4495800" y="1935163"/>
          <p14:tracePt t="28042" x="4495800" y="1943100"/>
          <p14:tracePt t="28218" x="4503738" y="1943100"/>
          <p14:tracePt t="28226" x="4511675" y="1943100"/>
          <p14:tracePt t="28274" x="4518025" y="1943100"/>
          <p14:tracePt t="28306" x="4525963" y="1943100"/>
          <p14:tracePt t="28314" x="4533900" y="1943100"/>
          <p14:tracePt t="28322" x="4541838" y="1943100"/>
          <p14:tracePt t="28330" x="4549775" y="1943100"/>
          <p14:tracePt t="28345" x="4556125" y="1951038"/>
          <p14:tracePt t="28361" x="4564063" y="1951038"/>
          <p14:tracePt t="28377" x="4572000" y="1951038"/>
          <p14:tracePt t="28394" x="4579938" y="1951038"/>
          <p14:tracePt t="28481" x="4587875" y="1951038"/>
          <p14:tracePt t="28506" x="4594225" y="1951038"/>
          <p14:tracePt t="28522" x="4602163" y="1951038"/>
          <p14:tracePt t="28538" x="4610100" y="1951038"/>
          <p14:tracePt t="28561" x="4618038" y="1951038"/>
          <p14:tracePt t="28601" x="4625975" y="1951038"/>
          <p14:tracePt t="28626" x="4632325" y="1951038"/>
          <p14:tracePt t="28642" x="4640263" y="1958975"/>
          <p14:tracePt t="28658" x="4648200" y="1958975"/>
          <p14:tracePt t="28666" x="4656138" y="1958975"/>
          <p14:tracePt t="28682" x="4664075" y="1958975"/>
          <p14:tracePt t="28770" x="4670425" y="1965325"/>
          <p14:tracePt t="28826" x="4678363" y="1965325"/>
          <p14:tracePt t="28859" x="4686300" y="1965325"/>
          <p14:tracePt t="28930" x="4694238" y="1965325"/>
          <p14:tracePt t="28986" x="4702175" y="1965325"/>
          <p14:tracePt t="29138" x="4708525" y="1965325"/>
          <p14:tracePt t="29226" x="4716463" y="1965325"/>
          <p14:tracePt t="29250" x="4724400" y="1965325"/>
          <p14:tracePt t="29258" x="4732338" y="1965325"/>
          <p14:tracePt t="29282" x="4740275" y="1965325"/>
          <p14:tracePt t="29386" x="4746625" y="1965325"/>
          <p14:tracePt t="29410" x="4754563" y="1965325"/>
          <p14:tracePt t="29490" x="4762500" y="1965325"/>
          <p14:tracePt t="29522" x="4778375" y="1965325"/>
          <p14:tracePt t="29538" x="4784725" y="1965325"/>
          <p14:tracePt t="29547" x="4800600" y="1965325"/>
          <p14:tracePt t="29602" x="4808538" y="1965325"/>
          <p14:tracePt t="29641" x="4822825" y="1965325"/>
          <p14:tracePt t="29658" x="4830763" y="1965325"/>
          <p14:tracePt t="29666" x="4838700" y="1965325"/>
          <p14:tracePt t="29678" x="4846638" y="1965325"/>
          <p14:tracePt t="29698" x="4854575" y="1965325"/>
          <p14:tracePt t="29786" x="4860925" y="1965325"/>
          <p14:tracePt t="29818" x="4868863" y="1965325"/>
          <p14:tracePt t="29826" x="4876800" y="1965325"/>
          <p14:tracePt t="29834" x="4884738" y="1965325"/>
          <p14:tracePt t="29845" x="4892675" y="1965325"/>
          <p14:tracePt t="29861" x="4906963" y="1965325"/>
          <p14:tracePt t="29878" x="4922838" y="1965325"/>
          <p14:tracePt t="29895" x="4930775" y="1965325"/>
          <p14:tracePt t="29914" x="4937125" y="1965325"/>
          <p14:tracePt t="29970" x="4945063" y="1965325"/>
          <p14:tracePt t="29986" x="4953000" y="1965325"/>
          <p14:tracePt t="30002" x="4960938" y="1965325"/>
          <p14:tracePt t="30018" x="4968875" y="1965325"/>
          <p14:tracePt t="30026" x="4975225" y="1965325"/>
          <p14:tracePt t="30034" x="4983163" y="1965325"/>
          <p14:tracePt t="30045" x="4991100" y="1965325"/>
          <p14:tracePt t="30066" x="4999038" y="1965325"/>
          <p14:tracePt t="30082" x="5006975" y="1965325"/>
          <p14:tracePt t="30106" x="5013325" y="1965325"/>
          <p14:tracePt t="30122" x="5029200" y="1965325"/>
          <p14:tracePt t="30130" x="5045075" y="1965325"/>
          <p14:tracePt t="30145" x="5083175" y="1965325"/>
          <p14:tracePt t="30161" x="5121275" y="1965325"/>
          <p14:tracePt t="30178" x="5143500" y="1965325"/>
          <p14:tracePt t="30195" x="5173663" y="1965325"/>
          <p14:tracePt t="30211" x="5181600" y="1965325"/>
          <p14:tracePt t="30228" x="5197475" y="1965325"/>
          <p14:tracePt t="30258" x="5203825" y="1965325"/>
          <p14:tracePt t="30266" x="5211763" y="1973263"/>
          <p14:tracePt t="30282" x="5219700" y="1973263"/>
          <p14:tracePt t="30295" x="5227638" y="1973263"/>
          <p14:tracePt t="30312" x="5249863" y="1973263"/>
          <p14:tracePt t="30328" x="5273675" y="1973263"/>
          <p14:tracePt t="30329" x="5287963" y="1973263"/>
          <p14:tracePt t="30345" x="5311775" y="1981200"/>
          <p14:tracePt t="30361" x="5326063" y="1981200"/>
          <p14:tracePt t="30378" x="5334000" y="1989138"/>
          <p14:tracePt t="30395" x="5349875" y="1989138"/>
          <p14:tracePt t="30412" x="5356225" y="1989138"/>
          <p14:tracePt t="30428" x="5364163" y="1989138"/>
          <p14:tracePt t="30445" x="5387975" y="1989138"/>
          <p14:tracePt t="30462" x="5402263" y="1989138"/>
          <p14:tracePt t="30478" x="5410200" y="1989138"/>
          <p14:tracePt t="30495" x="5426075" y="1989138"/>
          <p14:tracePt t="30514" x="5432425" y="1989138"/>
          <p14:tracePt t="30538" x="5440363" y="1989138"/>
          <p14:tracePt t="30554" x="5448300" y="1989138"/>
          <p14:tracePt t="30570" x="5456238" y="1989138"/>
          <p14:tracePt t="30594" x="5464175" y="1989138"/>
          <p14:tracePt t="30610" x="5478463" y="1989138"/>
          <p14:tracePt t="30626" x="5486400" y="1989138"/>
          <p14:tracePt t="30642" x="5494338" y="1989138"/>
          <p14:tracePt t="30658" x="5508625" y="1989138"/>
          <p14:tracePt t="30674" x="5516563" y="1989138"/>
          <p14:tracePt t="30682" x="5524500" y="1989138"/>
          <p14:tracePt t="30695" x="5532438" y="1989138"/>
          <p14:tracePt t="30712" x="5540375" y="1989138"/>
          <p14:tracePt t="30728" x="5546725" y="1989138"/>
          <p14:tracePt t="30745" x="5554663" y="1989138"/>
          <p14:tracePt t="30761" x="5570538" y="1989138"/>
          <p14:tracePt t="30778" x="5584825" y="1989138"/>
          <p14:tracePt t="30795" x="5600700" y="1989138"/>
          <p14:tracePt t="30812" x="5616575" y="1989138"/>
          <p14:tracePt t="30828" x="5630863" y="1989138"/>
          <p14:tracePt t="30845" x="5654675" y="1989138"/>
          <p14:tracePt t="30862" x="5668963" y="1989138"/>
          <p14:tracePt t="30878" x="5692775" y="1989138"/>
          <p14:tracePt t="30895" x="5707063" y="1989138"/>
          <p14:tracePt t="30912" x="5715000" y="1989138"/>
          <p14:tracePt t="30928" x="5730875" y="1989138"/>
          <p14:tracePt t="30930" x="5737225" y="1989138"/>
          <p14:tracePt t="30945" x="5745163" y="1989138"/>
          <p14:tracePt t="30962" x="5761038" y="1989138"/>
          <p14:tracePt t="30978" x="5775325" y="1989138"/>
          <p14:tracePt t="30995" x="5783263" y="1989138"/>
          <p14:tracePt t="31012" x="5791200" y="1989138"/>
          <p14:tracePt t="31034" x="5807075" y="1997075"/>
          <p14:tracePt t="31058" x="5813425" y="1997075"/>
          <p14:tracePt t="31066" x="5829300" y="1997075"/>
          <p14:tracePt t="31079" x="5845175" y="1997075"/>
          <p14:tracePt t="31095" x="5875338" y="2003425"/>
          <p14:tracePt t="31112" x="5889625" y="2003425"/>
          <p14:tracePt t="31113" x="5905500" y="2003425"/>
          <p14:tracePt t="31129" x="5921375" y="2011363"/>
          <p14:tracePt t="31146" x="5927725" y="2011363"/>
          <p14:tracePt t="31162" x="5935663" y="2011363"/>
          <p14:tracePt t="31178" x="5943600" y="2011363"/>
          <p14:tracePt t="31195" x="5951538" y="2011363"/>
          <p14:tracePt t="31212" x="5959475" y="2011363"/>
          <p14:tracePt t="31228" x="5965825" y="2011363"/>
          <p14:tracePt t="31245" x="5981700" y="2011363"/>
          <p14:tracePt t="31262" x="5997575" y="2019300"/>
          <p14:tracePt t="31278" x="6003925" y="2019300"/>
          <p14:tracePt t="31295" x="6019800" y="2019300"/>
          <p14:tracePt t="31297" x="6027738" y="2019300"/>
          <p14:tracePt t="31312" x="6042025" y="2019300"/>
          <p14:tracePt t="31329" x="6049963" y="2019300"/>
          <p14:tracePt t="31345" x="6065838" y="2019300"/>
          <p14:tracePt t="31362" x="6080125" y="2019300"/>
          <p14:tracePt t="31378" x="6088063" y="2019300"/>
          <p14:tracePt t="31395" x="6103938" y="2019300"/>
          <p14:tracePt t="31412" x="6118225" y="2019300"/>
          <p14:tracePt t="31428" x="6126163" y="2019300"/>
          <p14:tracePt t="31445" x="6142038" y="2027238"/>
          <p14:tracePt t="31462" x="6156325" y="2027238"/>
          <p14:tracePt t="31478" x="6164263" y="2027238"/>
          <p14:tracePt t="31495" x="6172200" y="2027238"/>
          <p14:tracePt t="31512" x="6188075" y="2027238"/>
          <p14:tracePt t="31529" x="6194425" y="2027238"/>
          <p14:tracePt t="31529" x="6202363" y="2027238"/>
          <p14:tracePt t="31545" x="6218238" y="2027238"/>
          <p14:tracePt t="31562" x="6240463" y="2027238"/>
          <p14:tracePt t="31578" x="6256338" y="2027238"/>
          <p14:tracePt t="31596" x="6278563" y="2035175"/>
          <p14:tracePt t="31612" x="6302375" y="2041525"/>
          <p14:tracePt t="31629" x="6324600" y="2041525"/>
          <p14:tracePt t="31645" x="6346825" y="2041525"/>
          <p14:tracePt t="31662" x="6370638" y="2041525"/>
          <p14:tracePt t="31679" x="6400800" y="2049463"/>
          <p14:tracePt t="31695" x="6423025" y="2049463"/>
          <p14:tracePt t="31712" x="6438900" y="2057400"/>
          <p14:tracePt t="31778" x="6446838" y="2057400"/>
          <p14:tracePt t="31786" x="6454775" y="2057400"/>
          <p14:tracePt t="31802" x="6461125" y="2057400"/>
          <p14:tracePt t="31826" x="6469063" y="2057400"/>
          <p14:tracePt t="31850" x="6484938" y="2057400"/>
          <p14:tracePt t="31866" x="6492875" y="2065338"/>
          <p14:tracePt t="31882" x="6507163" y="2065338"/>
          <p14:tracePt t="31889" x="6523038" y="2065338"/>
          <p14:tracePt t="31898" x="6530975" y="2065338"/>
          <p14:tracePt t="31912" x="6553200" y="2065338"/>
          <p14:tracePt t="31929" x="6591300" y="2065338"/>
          <p14:tracePt t="31945" x="6613525" y="2065338"/>
          <p14:tracePt t="31962" x="6629400" y="2065338"/>
          <p14:tracePt t="31994" x="6637338" y="2065338"/>
          <p14:tracePt t="32026" x="6645275" y="2065338"/>
          <p14:tracePt t="32050" x="6651625" y="2065338"/>
          <p14:tracePt t="32066" x="6659563" y="2065338"/>
          <p14:tracePt t="32106" x="6667500" y="2065338"/>
          <p14:tracePt t="32130" x="6675438" y="2065338"/>
          <p14:tracePt t="32146" x="6683375" y="2065338"/>
          <p14:tracePt t="32154" x="6689725" y="2065338"/>
          <p14:tracePt t="32162" x="6697663" y="2065338"/>
          <p14:tracePt t="32179" x="6705600" y="2065338"/>
          <p14:tracePt t="32195" x="6727825" y="2065338"/>
          <p14:tracePt t="32212" x="6735763" y="2065338"/>
          <p14:tracePt t="32229" x="6759575" y="2065338"/>
          <p14:tracePt t="32245" x="6765925" y="2065338"/>
          <p14:tracePt t="32262" x="6789738" y="2065338"/>
          <p14:tracePt t="32279" x="6797675" y="2065338"/>
          <p14:tracePt t="32296" x="6804025" y="2065338"/>
          <p14:tracePt t="32313" x="6811963" y="2065338"/>
          <p14:tracePt t="32329" x="6819900" y="2065338"/>
          <p14:tracePt t="32345" x="6842125" y="2065338"/>
          <p14:tracePt t="32362" x="6858000" y="2065338"/>
          <p14:tracePt t="32386" x="6865938" y="2065338"/>
          <p14:tracePt t="32442" x="6873875" y="2073275"/>
          <p14:tracePt t="32466" x="6880225" y="2073275"/>
          <p14:tracePt t="32474" x="6888163" y="2073275"/>
          <p14:tracePt t="32490" x="6904038" y="2073275"/>
          <p14:tracePt t="32498" x="6911975" y="2073275"/>
          <p14:tracePt t="32514" x="6918325" y="2073275"/>
          <p14:tracePt t="32529" x="6934200" y="2073275"/>
          <p14:tracePt t="32545" x="6942138" y="2073275"/>
          <p14:tracePt t="32579" x="6950075" y="2073275"/>
          <p14:tracePt t="32596" x="6956425" y="2073275"/>
          <p14:tracePt t="32626" x="6964363" y="2073275"/>
          <p14:tracePt t="32642" x="6972300" y="2073275"/>
          <p14:tracePt t="32650" x="6980238" y="2065338"/>
          <p14:tracePt t="32662" x="7002463" y="2057400"/>
          <p14:tracePt t="32679" x="7018338" y="2057400"/>
          <p14:tracePt t="32696" x="7040563" y="2057400"/>
          <p14:tracePt t="32712" x="7056438" y="2057400"/>
          <p14:tracePt t="32729" x="7064375" y="2057400"/>
          <p14:tracePt t="32786" x="7070725" y="2057400"/>
          <p14:tracePt t="32794" x="7078663" y="2057400"/>
          <p14:tracePt t="32802" x="7094538" y="2057400"/>
          <p14:tracePt t="32812" x="7102475" y="2057400"/>
          <p14:tracePt t="32829" x="7140575" y="2057400"/>
          <p14:tracePt t="32846" x="7162800" y="2057400"/>
          <p14:tracePt t="32862" x="7178675" y="2057400"/>
          <p14:tracePt t="32879" x="7185025" y="2057400"/>
          <p14:tracePt t="32896" x="7192963" y="2057400"/>
          <p14:tracePt t="32912" x="7200900" y="2057400"/>
          <p14:tracePt t="32929" x="7239000" y="2057400"/>
          <p14:tracePt t="32946" x="7277100" y="2057400"/>
          <p14:tracePt t="32962" x="7323138" y="2057400"/>
          <p14:tracePt t="32979" x="7361238" y="2057400"/>
          <p14:tracePt t="32996" x="7383463" y="2065338"/>
          <p14:tracePt t="33018" x="7391400" y="2065338"/>
          <p14:tracePt t="33058" x="7399338" y="2065338"/>
          <p14:tracePt t="33066" x="7407275" y="2065338"/>
          <p14:tracePt t="33074" x="7413625" y="2073275"/>
          <p14:tracePt t="33082" x="7421563" y="2073275"/>
          <p14:tracePt t="33096" x="7429500" y="2073275"/>
          <p14:tracePt t="33112" x="7459663" y="2079625"/>
          <p14:tracePt t="33113" x="7475538" y="2079625"/>
          <p14:tracePt t="33129" x="7513638" y="2095500"/>
          <p14:tracePt t="33146" x="7551738" y="2103438"/>
          <p14:tracePt t="33162" x="7597775" y="2111375"/>
          <p14:tracePt t="33179" x="7635875" y="2117725"/>
          <p14:tracePt t="33196" x="7680325" y="2125663"/>
          <p14:tracePt t="33212" x="7718425" y="2125663"/>
          <p14:tracePt t="33229" x="7742238" y="2133600"/>
          <p14:tracePt t="33246" x="7764463" y="2133600"/>
          <p14:tracePt t="33262" x="7772400" y="2141538"/>
          <p14:tracePt t="33314" x="7780338" y="2141538"/>
          <p14:tracePt t="33330" x="7788275" y="2141538"/>
          <p14:tracePt t="33338" x="7794625" y="2141538"/>
          <p14:tracePt t="33346" x="7818438" y="2141538"/>
          <p14:tracePt t="33362" x="7856538" y="2141538"/>
          <p14:tracePt t="33379" x="7902575" y="2141538"/>
          <p14:tracePt t="33396" x="7947025" y="2141538"/>
          <p14:tracePt t="33412" x="7978775" y="2149475"/>
          <p14:tracePt t="33429" x="7993063" y="2149475"/>
          <p14:tracePt t="33446" x="8001000" y="2149475"/>
          <p14:tracePt t="33474" x="8008938" y="2149475"/>
          <p14:tracePt t="33490" x="8016875" y="2149475"/>
          <p14:tracePt t="33497" x="8023225" y="2149475"/>
          <p14:tracePt t="33513" x="8054975" y="2149475"/>
          <p14:tracePt t="33529" x="8069263" y="2149475"/>
          <p14:tracePt t="33546" x="8077200" y="2149475"/>
          <p14:tracePt t="33643" x="8093075" y="2149475"/>
          <p14:tracePt t="33650" x="8107363" y="2149475"/>
          <p14:tracePt t="33663" x="8123238" y="2149475"/>
          <p14:tracePt t="33679" x="8161338" y="2149475"/>
          <p14:tracePt t="33681" x="8183563" y="2149475"/>
          <p14:tracePt t="33696" x="8199438" y="2149475"/>
          <p14:tracePt t="33713" x="8251825" y="2149475"/>
          <p14:tracePt t="33729" x="8267700" y="2149475"/>
          <p14:tracePt t="33746" x="8275638" y="2149475"/>
          <p14:tracePt t="33890" x="8283575" y="2149475"/>
          <p14:tracePt t="33938" x="8297863" y="2149475"/>
          <p14:tracePt t="33946" x="8305800" y="2149475"/>
          <p14:tracePt t="33955" x="8328025" y="2149475"/>
          <p14:tracePt t="33963" x="8343900" y="2149475"/>
          <p14:tracePt t="33979" x="8389938" y="2149475"/>
          <p14:tracePt t="33996" x="8420100" y="2149475"/>
          <p14:tracePt t="34013" x="8442325" y="2149475"/>
          <p14:tracePt t="34029" x="8450263" y="2141538"/>
          <p14:tracePt t="34082" x="8458200" y="2141538"/>
          <p14:tracePt t="34098" x="8466138" y="2141538"/>
          <p14:tracePt t="34106" x="8474075" y="2141538"/>
          <p14:tracePt t="34114" x="8480425" y="2141538"/>
          <p14:tracePt t="34130" x="8518525" y="2141538"/>
          <p14:tracePt t="34146" x="8534400" y="2133600"/>
          <p14:tracePt t="34163" x="8550275" y="2133600"/>
          <p14:tracePt t="34179" x="8564563" y="2125663"/>
          <p14:tracePt t="34196" x="8580438" y="2125663"/>
          <p14:tracePt t="34213" x="8588375" y="2125663"/>
          <p14:tracePt t="34299" x="8594725" y="2125663"/>
          <p14:tracePt t="34306" x="8602663" y="2125663"/>
          <p14:tracePt t="34338" x="8610600" y="2125663"/>
          <p14:tracePt t="34354" x="8618538" y="2117725"/>
          <p14:tracePt t="34386" x="8632825" y="2117725"/>
          <p14:tracePt t="34402" x="8640763" y="2117725"/>
          <p14:tracePt t="34418" x="8656638" y="2111375"/>
          <p14:tracePt t="34466" x="8656638" y="2103438"/>
          <p14:tracePt t="34474" x="8664575" y="2103438"/>
          <p14:tracePt t="34490" x="8670925" y="2103438"/>
          <p14:tracePt t="34498" x="8678863" y="2103438"/>
          <p14:tracePt t="34513" x="8686800" y="2095500"/>
          <p14:tracePt t="34530" x="8694738" y="2095500"/>
          <p14:tracePt t="34650" x="8702675" y="2095500"/>
          <p14:tracePt t="34658" x="8709025" y="2095500"/>
          <p14:tracePt t="34778" x="8716963" y="2095500"/>
          <p14:tracePt t="34834" x="8724900" y="2095500"/>
          <p14:tracePt t="34866" x="8740775" y="2095500"/>
          <p14:tracePt t="34874" x="8747125" y="2095500"/>
          <p14:tracePt t="34882" x="8763000" y="2095500"/>
          <p14:tracePt t="34896" x="8770938" y="2095500"/>
          <p14:tracePt t="34913" x="8816975" y="2095500"/>
          <p14:tracePt t="34930" x="8831263" y="2095500"/>
          <p14:tracePt t="34987" x="8839200" y="2095500"/>
          <p14:tracePt t="35018" x="8847138" y="2095500"/>
          <p14:tracePt t="35026" x="8855075" y="2095500"/>
          <p14:tracePt t="35041" x="8861425" y="2095500"/>
          <p14:tracePt t="35058" x="8869363" y="2095500"/>
          <p14:tracePt t="35074" x="8877300" y="2095500"/>
          <p14:tracePt t="35082" x="8877300" y="2087563"/>
          <p14:tracePt t="35203" x="8885238" y="2087563"/>
          <p14:tracePt t="35210" x="8893175" y="2087563"/>
          <p14:tracePt t="35218" x="8899525" y="2087563"/>
          <p14:tracePt t="35230" x="8907463" y="2087563"/>
          <p14:tracePt t="35246" x="8923338" y="2087563"/>
          <p14:tracePt t="35263" x="8937625" y="2087563"/>
          <p14:tracePt t="35314" x="8945563" y="2087563"/>
          <p14:tracePt t="35346" x="8953500" y="2087563"/>
          <p14:tracePt t="35354" x="8961438" y="2087563"/>
          <p14:tracePt t="35363" x="8975725" y="2079625"/>
          <p14:tracePt t="35380" x="8983663" y="2065338"/>
          <p14:tracePt t="35397" x="8999538" y="2065338"/>
          <p14:tracePt t="35738" x="9007475" y="2065338"/>
          <p14:tracePt t="35786" x="9007475" y="2057400"/>
          <p14:tracePt t="35809" x="0" y="0"/>
        </p14:tracePtLst>
        <p14:tracePtLst>
          <p14:tracePt t="36796" x="8991600" y="1951038"/>
          <p14:tracePt t="37058" x="8999538" y="1951038"/>
          <p14:tracePt t="37074" x="8999538" y="1965325"/>
          <p14:tracePt t="37082" x="9007475" y="1965325"/>
          <p14:tracePt t="37098" x="9007475" y="1973263"/>
          <p14:tracePt t="37114" x="9013825" y="1981200"/>
          <p14:tracePt t="37131" x="9037638" y="1981200"/>
          <p14:tracePt t="37147" x="9059863" y="1989138"/>
          <p14:tracePt t="37164" x="9083675" y="1997075"/>
          <p14:tracePt t="37181" x="9090025" y="2003425"/>
          <p14:tracePt t="37197" x="9097963" y="2003425"/>
          <p14:tracePt t="37214" x="9105900" y="2011363"/>
          <p14:tracePt t="37217" x="9113838" y="2011363"/>
          <p14:tracePt t="37230" x="9113838" y="2019300"/>
          <p14:tracePt t="37247" x="9128125" y="2027238"/>
          <p14:tracePt t="37264" x="9136063" y="2027238"/>
          <p14:tracePt t="37281" x="9151938" y="2027238"/>
          <p14:tracePt t="37314" x="9159875" y="2027238"/>
          <p14:tracePt t="37331" x="9166225" y="2027238"/>
          <p14:tracePt t="37362" x="9174163" y="2027238"/>
          <p14:tracePt t="37370" x="9182100" y="2027238"/>
          <p14:tracePt t="37380" x="9190038" y="2027238"/>
          <p14:tracePt t="37397" x="9204325" y="2027238"/>
          <p14:tracePt t="37414" x="9220200" y="2027238"/>
          <p14:tracePt t="37431" x="9236075" y="2027238"/>
          <p14:tracePt t="37514" x="9242425" y="2027238"/>
          <p14:tracePt t="37538" x="9250363" y="2027238"/>
          <p14:tracePt t="37546" x="9258300" y="2027238"/>
          <p14:tracePt t="37553" x="9274175" y="2027238"/>
          <p14:tracePt t="37564" x="9288463" y="2027238"/>
          <p14:tracePt t="37581" x="9296400" y="2027238"/>
          <p14:tracePt t="38362" x="9304338" y="2019300"/>
          <p14:tracePt t="38377" x="9304338" y="2011363"/>
          <p14:tracePt t="38386" x="9304338" y="2003425"/>
          <p14:tracePt t="38411" x="9304338" y="1997075"/>
          <p14:tracePt t="38411" x="0" y="0"/>
        </p14:tracePtLst>
        <p14:tracePtLst>
          <p14:tracePt t="40154" x="3055938" y="1790700"/>
          <p14:tracePt t="41362" x="3063875" y="1790700"/>
          <p14:tracePt t="41474" x="3070225" y="1790700"/>
          <p14:tracePt t="43034" x="3078163" y="1790700"/>
          <p14:tracePt t="43330" x="3086100" y="1790700"/>
          <p14:tracePt t="43362" x="3094038" y="1790700"/>
          <p14:tracePt t="43394" x="3101975" y="1790700"/>
          <p14:tracePt t="43410" x="3116263" y="1782763"/>
          <p14:tracePt t="43426" x="3124200" y="1782763"/>
          <p14:tracePt t="43434" x="3132138" y="1782763"/>
          <p14:tracePt t="43442" x="3146425" y="1782763"/>
          <p14:tracePt t="43450" x="3162300" y="1782763"/>
          <p14:tracePt t="43466" x="3178175" y="1782763"/>
          <p14:tracePt t="43489" x="0" y="0"/>
        </p14:tracePtLst>
        <p14:tracePtLst>
          <p14:tracePt t="45611" x="9723438" y="1965325"/>
          <p14:tracePt t="45842" x="9731375" y="1965325"/>
          <p14:tracePt t="45850" x="9737725" y="1965325"/>
          <p14:tracePt t="45898" x="9745663" y="1965325"/>
          <p14:tracePt t="46114" x="9753600" y="1965325"/>
          <p14:tracePt t="46130" x="9761538" y="1965325"/>
          <p14:tracePt t="46154" x="9769475" y="1965325"/>
          <p14:tracePt t="46194" x="9775825" y="1965325"/>
          <p14:tracePt t="46218" x="9783763" y="1965325"/>
          <p14:tracePt t="46314" x="9791700" y="1965325"/>
          <p14:tracePt t="46370" x="9799638" y="1965325"/>
          <p14:tracePt t="46378" x="9807575" y="1965325"/>
          <p14:tracePt t="46394" x="9821863" y="1973263"/>
          <p14:tracePt t="46402" x="9829800" y="1973263"/>
          <p14:tracePt t="46417" x="9852025" y="1981200"/>
          <p14:tracePt t="46434" x="9875838" y="1981200"/>
          <p14:tracePt t="46450" x="9883775" y="1981200"/>
          <p14:tracePt t="46467" x="9883775" y="1989138"/>
          <p14:tracePt t="46522" x="9890125" y="1989138"/>
          <p14:tracePt t="46546" x="9898063" y="1989138"/>
          <p14:tracePt t="46562" x="9906000" y="1989138"/>
          <p14:tracePt t="46570" x="9913938" y="1989138"/>
          <p14:tracePt t="46578" x="9921875" y="1989138"/>
          <p14:tracePt t="46601" x="9928225" y="1989138"/>
          <p14:tracePt t="46610" x="9936163" y="1989138"/>
          <p14:tracePt t="46618" x="9944100" y="1989138"/>
          <p14:tracePt t="46634" x="9959975" y="1989138"/>
          <p14:tracePt t="46651" x="9982200" y="1997075"/>
          <p14:tracePt t="46667" x="10004425" y="1997075"/>
          <p14:tracePt t="46684" x="10012363" y="1997075"/>
          <p14:tracePt t="46882" x="10020300" y="1997075"/>
          <p14:tracePt t="47890" x="0" y="0"/>
        </p14:tracePtLst>
        <p14:tracePtLst>
          <p14:tracePt t="49844" x="4868863" y="1935163"/>
          <p14:tracePt t="49890" x="4860925" y="1927225"/>
          <p14:tracePt t="50355" x="4868863" y="1927225"/>
          <p14:tracePt t="50362" x="4892675" y="1927225"/>
          <p14:tracePt t="50370" x="4906963" y="1927225"/>
          <p14:tracePt t="50385" x="4945063" y="1927225"/>
          <p14:tracePt t="50402" x="4975225" y="1927225"/>
          <p14:tracePt t="50419" x="4999038" y="1927225"/>
          <p14:tracePt t="50435" x="5021263" y="1927225"/>
          <p14:tracePt t="50452" x="5059363" y="1927225"/>
          <p14:tracePt t="50469" x="5105400" y="1927225"/>
          <p14:tracePt t="50485" x="5159375" y="1943100"/>
          <p14:tracePt t="50502" x="5241925" y="1951038"/>
          <p14:tracePt t="50519" x="5334000" y="1965325"/>
          <p14:tracePt t="50535" x="5426075" y="1973263"/>
          <p14:tracePt t="50552" x="5540375" y="1997075"/>
          <p14:tracePt t="50555" x="5570538" y="1997075"/>
          <p14:tracePt t="50569" x="5668963" y="2003425"/>
          <p14:tracePt t="50585" x="5715000" y="2003425"/>
          <p14:tracePt t="50602" x="5761038" y="2003425"/>
          <p14:tracePt t="50618" x="5807075" y="2003425"/>
          <p14:tracePt t="50635" x="5851525" y="2011363"/>
          <p14:tracePt t="50652" x="5889625" y="2011363"/>
          <p14:tracePt t="50669" x="5935663" y="2019300"/>
          <p14:tracePt t="50685" x="5981700" y="2027238"/>
          <p14:tracePt t="50702" x="6035675" y="2035175"/>
          <p14:tracePt t="50719" x="6088063" y="2035175"/>
          <p14:tracePt t="50735" x="6142038" y="2041525"/>
          <p14:tracePt t="50738" x="6172200" y="2041525"/>
          <p14:tracePt t="50752" x="6188075" y="2041525"/>
          <p14:tracePt t="50769" x="6248400" y="2041525"/>
          <p14:tracePt t="50785" x="6270625" y="2041525"/>
          <p14:tracePt t="50802" x="6278563" y="2041525"/>
          <p14:tracePt t="50819" x="6294438" y="2041525"/>
          <p14:tracePt t="50835" x="6324600" y="2041525"/>
          <p14:tracePt t="50852" x="6362700" y="2049463"/>
          <p14:tracePt t="50869" x="6400800" y="2057400"/>
          <p14:tracePt t="50885" x="6438900" y="2065338"/>
          <p14:tracePt t="50902" x="6477000" y="2065338"/>
          <p14:tracePt t="50919" x="6507163" y="2073275"/>
          <p14:tracePt t="50935" x="6523038" y="2073275"/>
          <p14:tracePt t="50952" x="6530975" y="2079625"/>
          <p14:tracePt t="50954" x="6545263" y="2079625"/>
          <p14:tracePt t="50969" x="6583363" y="2079625"/>
          <p14:tracePt t="50985" x="6607175" y="2087563"/>
          <p14:tracePt t="51002" x="6637338" y="2095500"/>
          <p14:tracePt t="51019" x="6659563" y="2095500"/>
          <p14:tracePt t="51036" x="6675438" y="2095500"/>
          <p14:tracePt t="51052" x="6697663" y="2095500"/>
          <p14:tracePt t="51069" x="6713538" y="2103438"/>
          <p14:tracePt t="51086" x="6735763" y="2103438"/>
          <p14:tracePt t="51102" x="6759575" y="2111375"/>
          <p14:tracePt t="51119" x="6789738" y="2117725"/>
          <p14:tracePt t="51136" x="6819900" y="2117725"/>
          <p14:tracePt t="51137" x="6835775" y="2117725"/>
          <p14:tracePt t="51152" x="6842125" y="2117725"/>
          <p14:tracePt t="51169" x="6880225" y="2117725"/>
          <p14:tracePt t="51185" x="6904038" y="2117725"/>
          <p14:tracePt t="51202" x="6918325" y="2117725"/>
          <p14:tracePt t="51219" x="6926263" y="2117725"/>
          <p14:tracePt t="51235" x="6942138" y="2117725"/>
          <p14:tracePt t="51252" x="6950075" y="2117725"/>
          <p14:tracePt t="51269" x="6964363" y="2117725"/>
          <p14:tracePt t="51285" x="6972300" y="2117725"/>
          <p14:tracePt t="51302" x="6988175" y="2117725"/>
          <p14:tracePt t="51319" x="7002463" y="2117725"/>
          <p14:tracePt t="51335" x="7010400" y="2117725"/>
          <p14:tracePt t="51352" x="7026275" y="2117725"/>
          <p14:tracePt t="51354" x="7032625" y="2117725"/>
          <p14:tracePt t="51369" x="7048500" y="2117725"/>
          <p14:tracePt t="51402" x="7056438" y="2117725"/>
          <p14:tracePt t="51490" x="7064375" y="2117725"/>
          <p14:tracePt t="51914" x="7070725" y="2117725"/>
          <p14:tracePt t="51930" x="7078663" y="2117725"/>
          <p14:tracePt t="51937" x="0" y="0"/>
        </p14:tracePtLst>
        <p14:tracePtLst>
          <p14:tracePt t="53843" x="10012363" y="2117725"/>
          <p14:tracePt t="53850" x="10012363" y="2111375"/>
          <p14:tracePt t="53857" x="10020300" y="2103438"/>
          <p14:tracePt t="53882" x="10028238" y="2095500"/>
          <p14:tracePt t="53906" x="10028238" y="2087563"/>
          <p14:tracePt t="54001" x="10036175" y="2079625"/>
          <p14:tracePt t="54017" x="10042525" y="2073275"/>
          <p14:tracePt t="54034" x="10050463" y="2073275"/>
          <p14:tracePt t="54058" x="10058400" y="2065338"/>
          <p14:tracePt t="54074" x="10074275" y="2065338"/>
          <p14:tracePt t="54090" x="10080625" y="2057400"/>
          <p14:tracePt t="54186" x="10088563" y="2057400"/>
          <p14:tracePt t="54202" x="10096500" y="2057400"/>
          <p14:tracePt t="54210" x="10112375" y="2057400"/>
          <p14:tracePt t="54220" x="10126663" y="2049463"/>
          <p14:tracePt t="54236" x="10156825" y="2049463"/>
          <p14:tracePt t="54253" x="10194925" y="2041525"/>
          <p14:tracePt t="54270" x="10226675" y="2035175"/>
          <p14:tracePt t="54287" x="10240963" y="2035175"/>
          <p14:tracePt t="54303" x="10256838" y="2035175"/>
          <p14:tracePt t="54320" x="10264775" y="2035175"/>
          <p14:tracePt t="54337" x="10279063" y="2035175"/>
          <p14:tracePt t="54353" x="10287000" y="2035175"/>
          <p14:tracePt t="54370" x="10302875" y="2035175"/>
          <p14:tracePt t="54387" x="10317163" y="2035175"/>
          <p14:tracePt t="54403" x="10333038" y="2035175"/>
          <p14:tracePt t="54420" x="10340975" y="2035175"/>
          <p14:tracePt t="54437" x="10347325" y="2035175"/>
          <p14:tracePt t="54522" x="10355263" y="2035175"/>
          <p14:tracePt t="54546" x="10363200" y="2035175"/>
          <p14:tracePt t="54570" x="10371138" y="2035175"/>
          <p14:tracePt t="54586" x="10379075" y="2035175"/>
          <p14:tracePt t="54618" x="10385425" y="2035175"/>
          <p14:tracePt t="54634" x="10393363" y="2041525"/>
          <p14:tracePt t="54658" x="10401300" y="2041525"/>
          <p14:tracePt t="54714" x="10409238" y="2041525"/>
          <p14:tracePt t="54731" x="10417175" y="2049463"/>
          <p14:tracePt t="54746" x="10431463" y="2049463"/>
          <p14:tracePt t="54770" x="10439400" y="2049463"/>
          <p14:tracePt t="54970" x="10447338" y="2049463"/>
          <p14:tracePt t="54978" x="10455275" y="2049463"/>
          <p14:tracePt t="54987" x="10461625" y="2049463"/>
          <p14:tracePt t="55003" x="10477500" y="2049463"/>
          <p14:tracePt t="55020" x="10499725" y="2049463"/>
          <p14:tracePt t="55037" x="10507663" y="2049463"/>
          <p14:tracePt t="55054" x="10515600" y="2049463"/>
          <p14:tracePt t="55890" x="10523538" y="2057400"/>
          <p14:tracePt t="55970" x="0" y="0"/>
        </p14:tracePtLst>
        <p14:tracePtLst>
          <p14:tracePt t="59004" x="5295900" y="2163763"/>
          <p14:tracePt t="59018" x="5295900" y="2155825"/>
          <p14:tracePt t="59105" x="5295900" y="2149475"/>
          <p14:tracePt t="59250" x="5295900" y="2141538"/>
          <p14:tracePt t="59258" x="5295900" y="2133600"/>
          <p14:tracePt t="59282" x="5295900" y="2125663"/>
          <p14:tracePt t="59378" x="5295900" y="2117725"/>
          <p14:tracePt t="59394" x="5295900" y="2111375"/>
          <p14:tracePt t="59402" x="5295900" y="2103438"/>
          <p14:tracePt t="59410" x="5295900" y="2095500"/>
          <p14:tracePt t="59422" x="5295900" y="2087563"/>
          <p14:tracePt t="59438" x="5295900" y="2079625"/>
          <p14:tracePt t="59455" x="5295900" y="2073275"/>
          <p14:tracePt t="59714" x="5295900" y="2065338"/>
          <p14:tracePt t="59722" x="5303838" y="2057400"/>
          <p14:tracePt t="60042" x="5303838" y="2049463"/>
          <p14:tracePt t="60146" x="5311775" y="2049463"/>
          <p14:tracePt t="60194" x="5318125" y="2035175"/>
          <p14:tracePt t="60226" x="5326063" y="2027238"/>
          <p14:tracePt t="60482" x="5334000" y="2027238"/>
          <p14:tracePt t="60530" x="5341938" y="2027238"/>
          <p14:tracePt t="61346" x="5349875" y="2027238"/>
          <p14:tracePt t="61482" x="5356225" y="2027238"/>
          <p14:tracePt t="62210" x="5364163" y="2019300"/>
          <p14:tracePt t="62226" x="5372100" y="2019300"/>
          <p14:tracePt t="62233" x="5380038" y="2011363"/>
          <p14:tracePt t="62241" x="5380038" y="2003425"/>
          <p14:tracePt t="62256" x="5387975" y="2003425"/>
          <p14:tracePt t="62273" x="5394325" y="1997075"/>
          <p14:tracePt t="62369" x="5402263" y="1997075"/>
          <p14:tracePt t="62377" x="5410200" y="1989138"/>
          <p14:tracePt t="62385" x="5418138" y="1981200"/>
          <p14:tracePt t="62425" x="5426075" y="1973263"/>
          <p14:tracePt t="62433" x="5432425" y="1973263"/>
          <p14:tracePt t="62801" x="5440363" y="1973263"/>
          <p14:tracePt t="62809" x="5448300" y="1973263"/>
          <p14:tracePt t="62825" x="5456238" y="1973263"/>
          <p14:tracePt t="62833" x="5464175" y="1973263"/>
          <p14:tracePt t="63154" x="5470525" y="1973263"/>
          <p14:tracePt t="63161" x="5478463" y="1981200"/>
          <p14:tracePt t="63402" x="5486400" y="1981200"/>
          <p14:tracePt t="63442" x="5494338" y="1981200"/>
          <p14:tracePt t="63466" x="5502275" y="1981200"/>
          <p14:tracePt t="63482" x="5516563" y="1981200"/>
          <p14:tracePt t="63498" x="5524500" y="1981200"/>
          <p14:tracePt t="63514" x="5532438" y="1981200"/>
          <p14:tracePt t="63522" x="5540375" y="1981200"/>
          <p14:tracePt t="63538" x="5546725" y="1981200"/>
          <p14:tracePt t="63562" x="5554663" y="1981200"/>
          <p14:tracePt t="63594" x="5562600" y="1981200"/>
          <p14:tracePt t="63602" x="5570538" y="1981200"/>
          <p14:tracePt t="63618" x="5584825" y="1981200"/>
          <p14:tracePt t="63626" x="5592763" y="1981200"/>
          <p14:tracePt t="63640" x="5600700" y="1989138"/>
          <p14:tracePt t="63642" x="5616575" y="1989138"/>
          <p14:tracePt t="63657" x="5622925" y="1997075"/>
          <p14:tracePt t="63673" x="5638800" y="1997075"/>
          <p14:tracePt t="63722" x="5646738" y="1997075"/>
          <p14:tracePt t="63738" x="5654675" y="1997075"/>
          <p14:tracePt t="63745" x="5661025" y="1997075"/>
          <p14:tracePt t="63757" x="5668963" y="1997075"/>
          <p14:tracePt t="63773" x="5684838" y="2003425"/>
          <p14:tracePt t="63790" x="5699125" y="2003425"/>
          <p14:tracePt t="63807" x="5707063" y="2003425"/>
          <p14:tracePt t="63823" x="5715000" y="2003425"/>
          <p14:tracePt t="63840" x="5722938" y="2003425"/>
          <p14:tracePt t="63857" x="5730875" y="2003425"/>
          <p14:tracePt t="63898" x="5737225" y="2003425"/>
          <p14:tracePt t="63914" x="5745163" y="2003425"/>
          <p14:tracePt t="63922" x="5753100" y="2003425"/>
          <p14:tracePt t="63938" x="5761038" y="2003425"/>
          <p14:tracePt t="63955" x="5768975" y="2003425"/>
          <p14:tracePt t="63970" x="5775325" y="2003425"/>
          <p14:tracePt t="64506" x="5783263" y="2003425"/>
          <p14:tracePt t="66282" x="5791200" y="2003425"/>
          <p14:tracePt t="66306" x="5799138" y="2003425"/>
          <p14:tracePt t="66314" x="5799138" y="2011363"/>
          <p14:tracePt t="66330" x="5799138" y="2019300"/>
          <p14:tracePt t="66354" x="5807075" y="2027238"/>
          <p14:tracePt t="66370" x="5813425" y="2027238"/>
          <p14:tracePt t="66377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64498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Adutora em descarga livre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9410"/>
            <a:ext cx="6775554" cy="595859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6970426" y="884420"/>
            <a:ext cx="51116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= V2^2 /2g + </a:t>
            </a:r>
            <a:r>
              <a:rPr lang="pt-B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hf</a:t>
            </a:r>
            <a:endParaRPr lang="pt-B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Como V2^2 / 2g é muito pequeno</a:t>
            </a:r>
          </a:p>
          <a:p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8244590" y="2713220"/>
            <a:ext cx="1843790" cy="80021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pt-B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= ≈  </a:t>
            </a:r>
            <a:r>
              <a:rPr lang="pt-B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hf</a:t>
            </a:r>
            <a:endParaRPr lang="pt-B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dirty="0"/>
          </a:p>
        </p:txBody>
      </p:sp>
      <p:pic>
        <p:nvPicPr>
          <p:cNvPr id="6" name="Áudio 5">
            <a:hlinkClick r:id="" action="ppaction://media"/>
            <a:extLst>
              <a:ext uri="{FF2B5EF4-FFF2-40B4-BE49-F238E27FC236}">
                <a16:creationId xmlns:a16="http://schemas.microsoft.com/office/drawing/2014/main" id="{56719DE0-B14E-4651-8BA7-EFED556337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2968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205"/>
    </mc:Choice>
    <mc:Fallback>
      <p:transition spd="slow" advTm="105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  <p:extLst>
    <p:ext uri="{3A86A75C-4F4B-4683-9AE1-C65F6400EC91}">
      <p14:laserTraceLst xmlns:p14="http://schemas.microsoft.com/office/powerpoint/2010/main">
        <p14:tracePtLst>
          <p14:tracePt t="1848" x="5494338" y="2179638"/>
          <p14:tracePt t="1854" x="5478463" y="2171700"/>
          <p14:tracePt t="1862" x="5456238" y="2171700"/>
          <p14:tracePt t="1877" x="5432425" y="2163763"/>
          <p14:tracePt t="1894" x="5410200" y="2155825"/>
          <p14:tracePt t="1911" x="5402263" y="2155825"/>
          <p14:tracePt t="1966" x="5387975" y="2149475"/>
          <p14:tracePt t="1976" x="5387975" y="2141538"/>
          <p14:tracePt t="1982" x="5380038" y="2141538"/>
          <p14:tracePt t="1994" x="5380038" y="2133600"/>
          <p14:tracePt t="2028" x="5372100" y="2125663"/>
          <p14:tracePt t="2111" x="5364163" y="2111375"/>
          <p14:tracePt t="2128" x="5356225" y="2095500"/>
          <p14:tracePt t="2144" x="5356225" y="2087563"/>
          <p14:tracePt t="2214" x="5349875" y="2087563"/>
          <p14:tracePt t="2230" x="5341938" y="2079625"/>
          <p14:tracePt t="2246" x="5326063" y="2065338"/>
          <p14:tracePt t="2261" x="5318125" y="2057400"/>
          <p14:tracePt t="2414" x="5311775" y="2057400"/>
          <p14:tracePt t="2422" x="5311775" y="2079625"/>
          <p14:tracePt t="2430" x="5311775" y="2117725"/>
          <p14:tracePt t="2444" x="5311775" y="2171700"/>
          <p14:tracePt t="2461" x="5387975" y="2392363"/>
          <p14:tracePt t="2478" x="5426075" y="2530475"/>
          <p14:tracePt t="2494" x="5456238" y="2620963"/>
          <p14:tracePt t="2511" x="5478463" y="2713038"/>
          <p14:tracePt t="2528" x="5486400" y="2789238"/>
          <p14:tracePt t="2544" x="5486400" y="2911475"/>
          <p14:tracePt t="2562" x="5508625" y="3063875"/>
          <p14:tracePt t="2578" x="5524500" y="3238500"/>
          <p14:tracePt t="2594" x="5532438" y="3436938"/>
          <p14:tracePt t="2611" x="5532438" y="3611563"/>
          <p14:tracePt t="2628" x="5532438" y="3771900"/>
          <p14:tracePt t="2630" x="5532438" y="3863975"/>
          <p14:tracePt t="2645" x="5532438" y="4022725"/>
          <p14:tracePt t="2661" x="5540375" y="4175125"/>
          <p14:tracePt t="2678" x="5578475" y="4313238"/>
          <p14:tracePt t="2694" x="5638800" y="4449763"/>
          <p14:tracePt t="2711" x="5699125" y="4579938"/>
          <p14:tracePt t="2728" x="5737225" y="4670425"/>
          <p14:tracePt t="2744" x="5761038" y="4746625"/>
          <p14:tracePt t="2761" x="5799138" y="4868863"/>
          <p14:tracePt t="2778" x="5821363" y="4983163"/>
          <p14:tracePt t="2794" x="5829300" y="5113338"/>
          <p14:tracePt t="2811" x="5829300" y="5197475"/>
          <p14:tracePt t="2828" x="5829300" y="5273675"/>
          <p14:tracePt t="2844" x="5821363" y="5334000"/>
          <p14:tracePt t="2845" x="5821363" y="5380038"/>
          <p14:tracePt t="2861" x="5807075" y="5448300"/>
          <p14:tracePt t="2878" x="5783263" y="5508625"/>
          <p14:tracePt t="2894" x="5775325" y="5540375"/>
          <p14:tracePt t="2911" x="5775325" y="5546725"/>
          <p14:tracePt t="2928" x="5775325" y="5554663"/>
          <p14:tracePt t="2958" x="5775325" y="5562600"/>
          <p14:tracePt t="2998" x="5775325" y="5570538"/>
          <p14:tracePt t="3006" x="5775325" y="5578475"/>
          <p14:tracePt t="3014" x="5775325" y="5592763"/>
          <p14:tracePt t="3028" x="5775325" y="5600700"/>
          <p14:tracePt t="3045" x="5775325" y="5616575"/>
          <p14:tracePt t="3061" x="5775325" y="5622925"/>
          <p14:tracePt t="3118" x="5783263" y="5622925"/>
          <p14:tracePt t="3126" x="5791200" y="5622925"/>
          <p14:tracePt t="3150" x="5799138" y="5622925"/>
          <p14:tracePt t="3222" x="5799138" y="5630863"/>
          <p14:tracePt t="3230" x="5799138" y="5638800"/>
          <p14:tracePt t="3238" x="5799138" y="5646738"/>
          <p14:tracePt t="3246" x="5799138" y="5654675"/>
          <p14:tracePt t="3261" x="5799138" y="5676900"/>
          <p14:tracePt t="3278" x="5799138" y="5707063"/>
          <p14:tracePt t="3295" x="5791200" y="5737225"/>
          <p14:tracePt t="3311" x="5783263" y="5775325"/>
          <p14:tracePt t="3328" x="5783263" y="5799138"/>
          <p14:tracePt t="3345" x="5783263" y="5813425"/>
          <p14:tracePt t="3362" x="5783263" y="5829300"/>
          <p14:tracePt t="3378" x="5783263" y="5845175"/>
          <p14:tracePt t="3395" x="5783263" y="5851525"/>
          <p14:tracePt t="3429" x="5783263" y="5859463"/>
          <p14:tracePt t="3462" x="5783263" y="5867400"/>
          <p14:tracePt t="3471" x="5775325" y="5875338"/>
          <p14:tracePt t="3478" x="5768975" y="5883275"/>
          <p14:tracePt t="3495" x="5768975" y="5897563"/>
          <p14:tracePt t="3511" x="5768975" y="5921375"/>
          <p14:tracePt t="3528" x="5768975" y="5935663"/>
          <p14:tracePt t="3545" x="5768975" y="5943600"/>
          <p14:tracePt t="3902" x="5768975" y="5951538"/>
          <p14:tracePt t="4046" x="5768975" y="5959475"/>
          <p14:tracePt t="4063" x="5768975" y="5965825"/>
          <p14:tracePt t="4102" x="5768975" y="5973763"/>
          <p14:tracePt t="4142" x="5768975" y="5981700"/>
          <p14:tracePt t="4150" x="5768975" y="5989638"/>
          <p14:tracePt t="4162" x="5768975" y="6003925"/>
          <p14:tracePt t="4178" x="5768975" y="6035675"/>
          <p14:tracePt t="4195" x="5768975" y="6057900"/>
          <p14:tracePt t="4197" x="5768975" y="6065838"/>
          <p14:tracePt t="4212" x="5768975" y="6073775"/>
          <p14:tracePt t="4286" x="5768975" y="6080125"/>
          <p14:tracePt t="4302" x="5768975" y="6096000"/>
          <p14:tracePt t="4310" x="5768975" y="6103938"/>
          <p14:tracePt t="4318" x="5775325" y="6111875"/>
          <p14:tracePt t="4328" x="5775325" y="6118225"/>
          <p14:tracePt t="4345" x="5775325" y="6126163"/>
          <p14:tracePt t="4362" x="5775325" y="6142038"/>
          <p14:tracePt t="4398" x="5783263" y="6142038"/>
          <p14:tracePt t="4414" x="5783263" y="6149975"/>
          <p14:tracePt t="4430" x="5783263" y="6156325"/>
          <p14:tracePt t="4445" x="5791200" y="6164263"/>
          <p14:tracePt t="4478" x="5799138" y="6172200"/>
          <p14:tracePt t="4654" x="5799138" y="6180138"/>
          <p14:tracePt t="4662" x="5799138" y="6188075"/>
          <p14:tracePt t="4726" x="5807075" y="6194425"/>
          <p14:tracePt t="4742" x="5807075" y="6202363"/>
          <p14:tracePt t="4752" x="5807075" y="6210300"/>
          <p14:tracePt t="4762" x="5807075" y="6218238"/>
          <p14:tracePt t="4779" x="5813425" y="6226175"/>
          <p14:tracePt t="4795" x="5813425" y="6232525"/>
          <p14:tracePt t="4812" x="5813425" y="6240463"/>
          <p14:tracePt t="4829" x="5813425" y="6248400"/>
          <p14:tracePt t="4845" x="5813425" y="6264275"/>
          <p14:tracePt t="4862" x="5821363" y="6270625"/>
          <p14:tracePt t="4879" x="5821363" y="6294438"/>
          <p14:tracePt t="4895" x="5829300" y="6316663"/>
          <p14:tracePt t="4912" x="5829300" y="6332538"/>
          <p14:tracePt t="5014" x="5829300" y="6340475"/>
          <p14:tracePt t="5029" x="5829300" y="6346825"/>
          <p14:tracePt t="5078" x="5837238" y="6354763"/>
          <p14:tracePt t="5222" x="5837238" y="6362700"/>
          <p14:tracePt t="5265" x="5837238" y="6378575"/>
          <p14:tracePt t="5278" x="5845175" y="6384925"/>
          <p14:tracePt t="5471" x="5845175" y="6392863"/>
          <p14:tracePt t="5582" x="5845175" y="6400800"/>
          <p14:tracePt t="5598" x="5845175" y="6408738"/>
          <p14:tracePt t="5606" x="5845175" y="6416675"/>
          <p14:tracePt t="5629" x="5845175" y="6423025"/>
          <p14:tracePt t="6870" x="5845175" y="6416675"/>
          <p14:tracePt t="6878" x="5845175" y="6408738"/>
          <p14:tracePt t="6886" x="5845175" y="6400800"/>
          <p14:tracePt t="6910" x="5845175" y="6392863"/>
          <p14:tracePt t="6942" x="5845175" y="6384925"/>
          <p14:tracePt t="6950" x="5845175" y="6378575"/>
          <p14:tracePt t="6958" x="5845175" y="6362700"/>
          <p14:tracePt t="6974" x="5845175" y="6346825"/>
          <p14:tracePt t="6982" x="5845175" y="6324600"/>
          <p14:tracePt t="6996" x="5837238" y="6286500"/>
          <p14:tracePt t="6996" x="0" y="0"/>
        </p14:tracePtLst>
        <p14:tracePtLst>
          <p14:tracePt t="9488" x="1798638" y="2087563"/>
          <p14:tracePt t="9838" x="1798638" y="2095500"/>
          <p14:tracePt t="9846" x="1798638" y="2111375"/>
          <p14:tracePt t="9854" x="1798638" y="2117725"/>
          <p14:tracePt t="9864" x="1806575" y="2133600"/>
          <p14:tracePt t="9881" x="1820863" y="2171700"/>
          <p14:tracePt t="9897" x="1836738" y="2179638"/>
          <p14:tracePt t="9914" x="1851025" y="2201863"/>
          <p14:tracePt t="9930" x="1858963" y="2209800"/>
          <p14:tracePt t="9947" x="1874838" y="2225675"/>
          <p14:tracePt t="9964" x="1882775" y="2263775"/>
          <p14:tracePt t="9965" x="1897063" y="2286000"/>
          <p14:tracePt t="9980" x="1905000" y="2308225"/>
          <p14:tracePt t="9997" x="1973263" y="2416175"/>
          <p14:tracePt t="10014" x="1997075" y="2460625"/>
          <p14:tracePt t="10030" x="2027238" y="2492375"/>
          <p14:tracePt t="10047" x="2041525" y="2506663"/>
          <p14:tracePt t="10064" x="2057400" y="2530475"/>
          <p14:tracePt t="10080" x="2079625" y="2560638"/>
          <p14:tracePt t="10097" x="2111375" y="2613025"/>
          <p14:tracePt t="10114" x="2141538" y="2667000"/>
          <p14:tracePt t="10130" x="2187575" y="2735263"/>
          <p14:tracePt t="10147" x="2239963" y="2835275"/>
          <p14:tracePt t="10149" x="2278063" y="2887663"/>
          <p14:tracePt t="10164" x="2293938" y="2903538"/>
          <p14:tracePt t="10165" x="2316163" y="2925763"/>
          <p14:tracePt t="10180" x="2332038" y="2949575"/>
          <p14:tracePt t="10183" x="2362200" y="2963863"/>
          <p14:tracePt t="10197" x="2384425" y="2994025"/>
          <p14:tracePt t="10214" x="2408238" y="3032125"/>
          <p14:tracePt t="10231" x="2430463" y="3063875"/>
          <p14:tracePt t="10247" x="2446338" y="3094038"/>
          <p14:tracePt t="10264" x="2476500" y="3146425"/>
          <p14:tracePt t="10280" x="2506663" y="3184525"/>
          <p14:tracePt t="10297" x="2544763" y="3238500"/>
          <p14:tracePt t="10314" x="2598738" y="3284538"/>
          <p14:tracePt t="10331" x="2659063" y="3330575"/>
          <p14:tracePt t="10347" x="2727325" y="3382963"/>
          <p14:tracePt t="10364" x="2773363" y="3421063"/>
          <p14:tracePt t="10381" x="2835275" y="3505200"/>
          <p14:tracePt t="10397" x="2857500" y="3565525"/>
          <p14:tracePt t="10414" x="2887663" y="3627438"/>
          <p14:tracePt t="10431" x="2925763" y="3679825"/>
          <p14:tracePt t="10447" x="2941638" y="3703638"/>
          <p14:tracePt t="10464" x="2971800" y="3749675"/>
          <p14:tracePt t="10481" x="3009900" y="3794125"/>
          <p14:tracePt t="10497" x="3040063" y="3832225"/>
          <p14:tracePt t="10514" x="3086100" y="3916363"/>
          <p14:tracePt t="10531" x="3124200" y="3978275"/>
          <p14:tracePt t="10547" x="3170238" y="4046538"/>
          <p14:tracePt t="10564" x="3192463" y="4098925"/>
          <p14:tracePt t="10581" x="3230563" y="4152900"/>
          <p14:tracePt t="10597" x="3254375" y="4175125"/>
          <p14:tracePt t="10614" x="3268663" y="4206875"/>
          <p14:tracePt t="10631" x="3292475" y="4221163"/>
          <p14:tracePt t="10647" x="3322638" y="4244975"/>
          <p14:tracePt t="10664" x="3360738" y="4289425"/>
          <p14:tracePt t="10681" x="3382963" y="4313238"/>
          <p14:tracePt t="10697" x="3398838" y="4327525"/>
          <p14:tracePt t="10714" x="3406775" y="4343400"/>
          <p14:tracePt t="10731" x="3421063" y="4351338"/>
          <p14:tracePt t="10747" x="3436938" y="4365625"/>
          <p14:tracePt t="10750" x="3459163" y="4365625"/>
          <p14:tracePt t="10764" x="3482975" y="4381500"/>
          <p14:tracePt t="10781" x="3565525" y="4427538"/>
          <p14:tracePt t="10798" x="3597275" y="4449763"/>
          <p14:tracePt t="10814" x="3627438" y="4473575"/>
          <p14:tracePt t="10831" x="3649663" y="4487863"/>
          <p14:tracePt t="10847" x="3657600" y="4495800"/>
          <p14:tracePt t="10878" x="3665538" y="4495800"/>
          <p14:tracePt t="10886" x="3673475" y="4503738"/>
          <p14:tracePt t="10897" x="3679825" y="4511675"/>
          <p14:tracePt t="10914" x="3717925" y="4525963"/>
          <p14:tracePt t="10931" x="3749675" y="4533900"/>
          <p14:tracePt t="10947" x="3802063" y="4564063"/>
          <p14:tracePt t="10964" x="3840163" y="4587875"/>
          <p14:tracePt t="10965" x="3863975" y="4594225"/>
          <p14:tracePt t="10981" x="3902075" y="4618038"/>
          <p14:tracePt t="10997" x="3932238" y="4640263"/>
          <p14:tracePt t="11014" x="3962400" y="4648200"/>
          <p14:tracePt t="11031" x="4008438" y="4664075"/>
          <p14:tracePt t="11047" x="4054475" y="4678363"/>
          <p14:tracePt t="11064" x="4092575" y="4694238"/>
          <p14:tracePt t="11081" x="4160838" y="4732338"/>
          <p14:tracePt t="11098" x="4213225" y="4754563"/>
          <p14:tracePt t="11114" x="4259263" y="4784725"/>
          <p14:tracePt t="11131" x="4289425" y="4800600"/>
          <p14:tracePt t="11148" x="4313238" y="4816475"/>
          <p14:tracePt t="11150" x="4327525" y="4822825"/>
          <p14:tracePt t="11164" x="4343400" y="4830763"/>
          <p14:tracePt t="11181" x="4403725" y="4860925"/>
          <p14:tracePt t="11198" x="4449763" y="4892675"/>
          <p14:tracePt t="11214" x="4495800" y="4914900"/>
          <p14:tracePt t="11231" x="4533900" y="4945063"/>
          <p14:tracePt t="11248" x="4579938" y="4968875"/>
          <p14:tracePt t="11264" x="4610100" y="4999038"/>
          <p14:tracePt t="11281" x="4640263" y="5021263"/>
          <p14:tracePt t="11298" x="4686300" y="5051425"/>
          <p14:tracePt t="11314" x="4762500" y="5097463"/>
          <p14:tracePt t="11331" x="4846638" y="5135563"/>
          <p14:tracePt t="11347" x="4914900" y="5173663"/>
          <p14:tracePt t="11364" x="4975225" y="5211763"/>
          <p14:tracePt t="11365" x="4999038" y="5235575"/>
          <p14:tracePt t="11381" x="5037138" y="5257800"/>
          <p14:tracePt t="11397" x="5067300" y="5280025"/>
          <p14:tracePt t="11414" x="5083175" y="5303838"/>
          <p14:tracePt t="11431" x="5097463" y="5326063"/>
          <p14:tracePt t="11447" x="5113338" y="5334000"/>
          <p14:tracePt t="11464" x="5113338" y="5341938"/>
          <p14:tracePt t="11481" x="5121275" y="5341938"/>
          <p14:tracePt t="11498" x="5121275" y="5349875"/>
          <p14:tracePt t="11514" x="5127625" y="5349875"/>
          <p14:tracePt t="11531" x="5143500" y="5364163"/>
          <p14:tracePt t="11547" x="5159375" y="5387975"/>
          <p14:tracePt t="11550" x="5165725" y="5387975"/>
          <p14:tracePt t="11564" x="5173663" y="5402263"/>
          <p14:tracePt t="11581" x="5189538" y="5410200"/>
          <p14:tracePt t="11598" x="5197475" y="5418138"/>
          <p14:tracePt t="11614" x="5211763" y="5426075"/>
          <p14:tracePt t="11631" x="5227638" y="5440363"/>
          <p14:tracePt t="11648" x="5257800" y="5464175"/>
          <p14:tracePt t="11664" x="5273675" y="5478463"/>
          <p14:tracePt t="11681" x="5287963" y="5486400"/>
          <p14:tracePt t="11698" x="5303838" y="5502275"/>
          <p14:tracePt t="11714" x="5303838" y="5508625"/>
          <p14:tracePt t="11731" x="5311775" y="5508625"/>
          <p14:tracePt t="11748" x="5311775" y="5516563"/>
          <p14:tracePt t="11764" x="5326063" y="5524500"/>
          <p14:tracePt t="11781" x="5349875" y="5554663"/>
          <p14:tracePt t="11797" x="5380038" y="5600700"/>
          <p14:tracePt t="11814" x="5410200" y="5638800"/>
          <p14:tracePt t="11831" x="5432425" y="5668963"/>
          <p14:tracePt t="11848" x="5456238" y="5699125"/>
          <p14:tracePt t="11864" x="5464175" y="5699125"/>
          <p14:tracePt t="11886" x="5464175" y="5707063"/>
          <p14:tracePt t="11898" x="5470525" y="5707063"/>
          <p14:tracePt t="11914" x="5478463" y="5715000"/>
          <p14:tracePt t="11931" x="5486400" y="5722938"/>
          <p14:tracePt t="11948" x="5502275" y="5745163"/>
          <p14:tracePt t="11965" x="5508625" y="5753100"/>
          <p14:tracePt t="11981" x="5524500" y="5768975"/>
          <p14:tracePt t="11998" x="5532438" y="5775325"/>
          <p14:tracePt t="12022" x="5540375" y="5783263"/>
          <p14:tracePt t="12031" x="5546725" y="5791200"/>
          <p14:tracePt t="12048" x="5578475" y="5821363"/>
          <p14:tracePt t="12064" x="5616575" y="5845175"/>
          <p14:tracePt t="12081" x="5654675" y="5859463"/>
          <p14:tracePt t="12098" x="5684838" y="5875338"/>
          <p14:tracePt t="12114" x="5699125" y="5875338"/>
          <p14:tracePt t="12131" x="5707063" y="5875338"/>
          <p14:tracePt t="12148" x="5722938" y="5875338"/>
          <p14:tracePt t="12174" x="5730875" y="5883275"/>
          <p14:tracePt t="12198" x="5737225" y="5883275"/>
          <p14:tracePt t="12246" x="5753100" y="5889625"/>
          <p14:tracePt t="12318" x="5761038" y="5889625"/>
          <p14:tracePt t="12334" x="5761038" y="5897563"/>
          <p14:tracePt t="12342" x="5775325" y="5897563"/>
          <p14:tracePt t="12382" x="5783263" y="5897563"/>
          <p14:tracePt t="12630" x="5791200" y="5897563"/>
          <p14:tracePt t="12646" x="5807075" y="5897563"/>
          <p14:tracePt t="12662" x="5813425" y="5897563"/>
          <p14:tracePt t="12767" x="5821363" y="5897563"/>
          <p14:tracePt t="13406" x="5829300" y="5897563"/>
          <p14:tracePt t="13470" x="5837238" y="5897563"/>
          <p14:tracePt t="13478" x="5837238" y="5889625"/>
          <p14:tracePt t="13870" x="5845175" y="5889625"/>
          <p14:tracePt t="15350" x="5845175" y="5883275"/>
          <p14:tracePt t="15366" x="5845175" y="5875338"/>
          <p14:tracePt t="15374" x="5845175" y="5867400"/>
          <p14:tracePt t="15382" x="5845175" y="5859463"/>
          <p14:tracePt t="15399" x="5845175" y="5851525"/>
          <p14:tracePt t="15422" x="5845175" y="5845175"/>
          <p14:tracePt t="15423" x="0" y="0"/>
        </p14:tracePtLst>
        <p14:tracePtLst>
          <p14:tracePt t="18335" x="1897063" y="1730375"/>
          <p14:tracePt t="18582" x="1897063" y="1752600"/>
          <p14:tracePt t="18590" x="1897063" y="1774825"/>
          <p14:tracePt t="18600" x="1905000" y="1790700"/>
          <p14:tracePt t="18617" x="1912938" y="1812925"/>
          <p14:tracePt t="18633" x="1920875" y="1820863"/>
          <p14:tracePt t="18650" x="1927225" y="1844675"/>
          <p14:tracePt t="18667" x="1943100" y="1874838"/>
          <p14:tracePt t="18683" x="1951038" y="1935163"/>
          <p14:tracePt t="18686" x="1965325" y="1965325"/>
          <p14:tracePt t="18700" x="1965325" y="2003425"/>
          <p14:tracePt t="18717" x="1981200" y="2079625"/>
          <p14:tracePt t="18733" x="1989138" y="2117725"/>
          <p14:tracePt t="18750" x="1997075" y="2133600"/>
          <p14:tracePt t="18767" x="2003425" y="2141538"/>
          <p14:tracePt t="18797" x="2003425" y="2149475"/>
          <p14:tracePt t="18822" x="2003425" y="2155825"/>
          <p14:tracePt t="18838" x="2003425" y="2163763"/>
          <p14:tracePt t="18870" x="2003425" y="2171700"/>
          <p14:tracePt t="18918" x="2011363" y="2179638"/>
          <p14:tracePt t="18942" x="2011363" y="2187575"/>
          <p14:tracePt t="18958" x="2011363" y="2193925"/>
          <p14:tracePt t="18966" x="2011363" y="2201863"/>
          <p14:tracePt t="18974" x="2011363" y="2209800"/>
          <p14:tracePt t="18984" x="2011363" y="2225675"/>
          <p14:tracePt t="19135" x="2019300" y="2225675"/>
          <p14:tracePt t="19166" x="2027238" y="2217738"/>
          <p14:tracePt t="19176" x="2027238" y="2209800"/>
          <p14:tracePt t="19190" x="2035175" y="2201863"/>
          <p14:tracePt t="19214" x="2035175" y="2193925"/>
          <p14:tracePt t="19230" x="2041525" y="2187575"/>
          <p14:tracePt t="19246" x="2049463" y="2179638"/>
          <p14:tracePt t="19254" x="2049463" y="2171700"/>
          <p14:tracePt t="19267" x="2057400" y="2155825"/>
          <p14:tracePt t="19284" x="2057400" y="2141538"/>
          <p14:tracePt t="19300" x="2073275" y="2111375"/>
          <p14:tracePt t="19301" x="2079625" y="2095500"/>
          <p14:tracePt t="19317" x="2087563" y="2065338"/>
          <p14:tracePt t="19334" x="2103438" y="2041525"/>
          <p14:tracePt t="19350" x="2103438" y="2035175"/>
          <p14:tracePt t="19390" x="2111375" y="2035175"/>
          <p14:tracePt t="19421" x="2117725" y="2035175"/>
          <p14:tracePt t="19438" x="2125663" y="2027238"/>
          <p14:tracePt t="19454" x="2133600" y="2027238"/>
          <p14:tracePt t="19470" x="2133600" y="2019300"/>
          <p14:tracePt t="19742" x="2133600" y="2035175"/>
          <p14:tracePt t="19758" x="2133600" y="2041525"/>
          <p14:tracePt t="19766" x="2133600" y="2057400"/>
          <p14:tracePt t="19774" x="2133600" y="2065338"/>
          <p14:tracePt t="19784" x="2133600" y="2079625"/>
          <p14:tracePt t="19800" x="2133600" y="2117725"/>
          <p14:tracePt t="19817" x="2133600" y="2155825"/>
          <p14:tracePt t="19834" x="2133600" y="2193925"/>
          <p14:tracePt t="19851" x="2133600" y="2239963"/>
          <p14:tracePt t="19867" x="2133600" y="2278063"/>
          <p14:tracePt t="19870" x="2133600" y="2293938"/>
          <p14:tracePt t="19884" x="2133600" y="2308225"/>
          <p14:tracePt t="19901" x="2133600" y="2332038"/>
          <p14:tracePt t="19918" x="2141538" y="2339975"/>
          <p14:tracePt t="19958" x="2141538" y="2346325"/>
          <p14:tracePt t="19966" x="2141538" y="2362200"/>
          <p14:tracePt t="19974" x="2141538" y="2370138"/>
          <p14:tracePt t="19984" x="2141538" y="2378075"/>
          <p14:tracePt t="20001" x="2141538" y="2408238"/>
          <p14:tracePt t="20018" x="2141538" y="2416175"/>
          <p14:tracePt t="20034" x="2149475" y="2416175"/>
          <p14:tracePt t="20182" x="2149475" y="2422525"/>
          <p14:tracePt t="20222" x="2155825" y="2416175"/>
          <p14:tracePt t="20230" x="2163763" y="2416175"/>
          <p14:tracePt t="20246" x="2163763" y="2400300"/>
          <p14:tracePt t="20262" x="2171700" y="2392363"/>
          <p14:tracePt t="20270" x="2179638" y="2370138"/>
          <p14:tracePt t="20284" x="2179638" y="2354263"/>
          <p14:tracePt t="20301" x="2209800" y="2301875"/>
          <p14:tracePt t="20317" x="2239963" y="2247900"/>
          <p14:tracePt t="20334" x="2263775" y="2201863"/>
          <p14:tracePt t="20351" x="2270125" y="2179638"/>
          <p14:tracePt t="20367" x="2278063" y="2163763"/>
          <p14:tracePt t="20701" x="2278063" y="2171700"/>
          <p14:tracePt t="20710" x="2278063" y="2179638"/>
          <p14:tracePt t="20718" x="2278063" y="2187575"/>
          <p14:tracePt t="20735" x="2278063" y="2193925"/>
          <p14:tracePt t="20751" x="2278063" y="2201863"/>
          <p14:tracePt t="20768" x="2278063" y="2217738"/>
          <p14:tracePt t="20784" x="2278063" y="2247900"/>
          <p14:tracePt t="20801" x="2278063" y="2286000"/>
          <p14:tracePt t="20818" x="2278063" y="2316163"/>
          <p14:tracePt t="20834" x="2278063" y="2346325"/>
          <p14:tracePt t="20851" x="2278063" y="2370138"/>
          <p14:tracePt t="20868" x="2278063" y="2384425"/>
          <p14:tracePt t="20884" x="2278063" y="2392363"/>
          <p14:tracePt t="20901" x="2278063" y="2416175"/>
          <p14:tracePt t="20918" x="2278063" y="2430463"/>
          <p14:tracePt t="20935" x="2278063" y="2454275"/>
          <p14:tracePt t="20951" x="2278063" y="2476500"/>
          <p14:tracePt t="20968" x="2278063" y="2492375"/>
          <p14:tracePt t="20984" x="2278063" y="2506663"/>
          <p14:tracePt t="21001" x="2278063" y="2536825"/>
          <p14:tracePt t="21017" x="2286000" y="2568575"/>
          <p14:tracePt t="21034" x="2286000" y="2590800"/>
          <p14:tracePt t="21051" x="2286000" y="2598738"/>
          <p14:tracePt t="21068" x="2293938" y="2606675"/>
          <p14:tracePt t="21502" x="2293938" y="2613025"/>
          <p14:tracePt t="21526" x="2301875" y="2613025"/>
          <p14:tracePt t="21606" x="2316163" y="2613025"/>
          <p14:tracePt t="21614" x="2316163" y="2606675"/>
          <p14:tracePt t="21622" x="2324100" y="2598738"/>
          <p14:tracePt t="21634" x="2324100" y="2590800"/>
          <p14:tracePt t="21635" x="0" y="0"/>
        </p14:tracePtLst>
        <p14:tracePtLst>
          <p14:tracePt t="22776" x="1798638" y="1630363"/>
          <p14:tracePt t="22798" x="1798638" y="1638300"/>
          <p14:tracePt t="22822" x="1806575" y="1638300"/>
          <p14:tracePt t="22838" x="1812925" y="1638300"/>
          <p14:tracePt t="22878" x="1812925" y="1646238"/>
          <p14:tracePt t="22885" x="1812925" y="1654175"/>
          <p14:tracePt t="22894" x="1820863" y="1668463"/>
          <p14:tracePt t="22902" x="1828800" y="1676400"/>
          <p14:tracePt t="22918" x="1836738" y="1698625"/>
          <p14:tracePt t="22935" x="1851025" y="1722438"/>
          <p14:tracePt t="22952" x="1858963" y="1730375"/>
          <p14:tracePt t="22968" x="1866900" y="1736725"/>
          <p14:tracePt t="22985" x="1882775" y="1752600"/>
          <p14:tracePt t="23002" x="1897063" y="1768475"/>
          <p14:tracePt t="23018" x="1905000" y="1812925"/>
          <p14:tracePt t="23035" x="1935163" y="1874838"/>
          <p14:tracePt t="23052" x="1958975" y="1927225"/>
          <p14:tracePt t="23068" x="1981200" y="1965325"/>
          <p14:tracePt t="23069" x="1989138" y="1981200"/>
          <p14:tracePt t="23085" x="2003425" y="2019300"/>
          <p14:tracePt t="23102" x="2019300" y="2035175"/>
          <p14:tracePt t="23118" x="2027238" y="2041525"/>
          <p14:tracePt t="23135" x="2035175" y="2049463"/>
          <p14:tracePt t="23152" x="2041525" y="2073275"/>
          <p14:tracePt t="23168" x="2073275" y="2103438"/>
          <p14:tracePt t="23185" x="2095500" y="2125663"/>
          <p14:tracePt t="23202" x="2117725" y="2141538"/>
          <p14:tracePt t="23218" x="2155825" y="2171700"/>
          <p14:tracePt t="23235" x="2179638" y="2201863"/>
          <p14:tracePt t="23252" x="2201863" y="2225675"/>
          <p14:tracePt t="23254" x="2209800" y="2247900"/>
          <p14:tracePt t="23268" x="2225675" y="2255838"/>
          <p14:tracePt t="23285" x="2278063" y="2324100"/>
          <p14:tracePt t="23302" x="2324100" y="2362200"/>
          <p14:tracePt t="23318" x="2378075" y="2422525"/>
          <p14:tracePt t="23335" x="2438400" y="2484438"/>
          <p14:tracePt t="23352" x="2492375" y="2530475"/>
          <p14:tracePt t="23368" x="2544763" y="2590800"/>
          <p14:tracePt t="23385" x="2590800" y="2636838"/>
          <p14:tracePt t="23402" x="2628900" y="2674938"/>
          <p14:tracePt t="23418" x="2659063" y="2713038"/>
          <p14:tracePt t="23435" x="2682875" y="2751138"/>
          <p14:tracePt t="23437" x="2697163" y="2765425"/>
          <p14:tracePt t="23452" x="2705100" y="2773363"/>
          <p14:tracePt t="23469" x="2759075" y="2835275"/>
          <p14:tracePt t="23485" x="2789238" y="2865438"/>
          <p14:tracePt t="23502" x="2803525" y="2887663"/>
          <p14:tracePt t="23518" x="2835275" y="2917825"/>
          <p14:tracePt t="23535" x="2865438" y="2941638"/>
          <p14:tracePt t="23552" x="2879725" y="2963863"/>
          <p14:tracePt t="23568" x="2925763" y="3017838"/>
          <p14:tracePt t="23585" x="2979738" y="3070225"/>
          <p14:tracePt t="23602" x="3032125" y="3132138"/>
          <p14:tracePt t="23619" x="3101975" y="3192463"/>
          <p14:tracePt t="23635" x="3154363" y="3238500"/>
          <p14:tracePt t="23652" x="3178175" y="3260725"/>
          <p14:tracePt t="23654" x="3192463" y="3276600"/>
          <p14:tracePt t="23668" x="3200400" y="3292475"/>
          <p14:tracePt t="23685" x="3222625" y="3322638"/>
          <p14:tracePt t="23702" x="3238500" y="3344863"/>
          <p14:tracePt t="23719" x="3254375" y="3360738"/>
          <p14:tracePt t="23735" x="3268663" y="3382963"/>
          <p14:tracePt t="23752" x="3292475" y="3406775"/>
          <p14:tracePt t="23768" x="3306763" y="3421063"/>
          <p14:tracePt t="23785" x="3322638" y="3444875"/>
          <p14:tracePt t="23802" x="3330575" y="3451225"/>
          <p14:tracePt t="23819" x="3336925" y="3467100"/>
          <p14:tracePt t="23836" x="3360738" y="3489325"/>
          <p14:tracePt t="23837" x="3375025" y="3513138"/>
          <p14:tracePt t="23852" x="3390900" y="3527425"/>
          <p14:tracePt t="23853" x="3406775" y="3543300"/>
          <p14:tracePt t="23869" x="3444875" y="3589338"/>
          <p14:tracePt t="23885" x="3482975" y="3627438"/>
          <p14:tracePt t="23902" x="3521075" y="3641725"/>
          <p14:tracePt t="23918" x="3559175" y="3665538"/>
          <p14:tracePt t="23935" x="3589338" y="3679825"/>
          <p14:tracePt t="23952" x="3635375" y="3711575"/>
          <p14:tracePt t="23969" x="3687763" y="3749675"/>
          <p14:tracePt t="23985" x="3717925" y="3771900"/>
          <p14:tracePt t="24002" x="3756025" y="3810000"/>
          <p14:tracePt t="24019" x="3802063" y="3840163"/>
          <p14:tracePt t="24035" x="3840163" y="3863975"/>
          <p14:tracePt t="24037" x="3848100" y="3870325"/>
          <p14:tracePt t="24052" x="3863975" y="3878263"/>
          <p14:tracePt t="24054" x="3878263" y="3878263"/>
          <p14:tracePt t="24070" x="3886200" y="3886200"/>
          <p14:tracePt t="24087" x="3894138" y="3886200"/>
          <p14:tracePt t="24102" x="3902075" y="3894138"/>
          <p14:tracePt t="24119" x="3908425" y="3902075"/>
          <p14:tracePt t="24135" x="3924300" y="3908425"/>
          <p14:tracePt t="24152" x="3940175" y="3916363"/>
          <p14:tracePt t="24169" x="3970338" y="3932238"/>
          <p14:tracePt t="24185" x="4022725" y="3962400"/>
          <p14:tracePt t="24202" x="4068763" y="3978275"/>
          <p14:tracePt t="24219" x="4122738" y="4000500"/>
          <p14:tracePt t="24235" x="4152900" y="4022725"/>
          <p14:tracePt t="24252" x="4198938" y="4046538"/>
          <p14:tracePt t="24253" x="4213225" y="4054475"/>
          <p14:tracePt t="24269" x="4244975" y="4076700"/>
          <p14:tracePt t="24285" x="4275138" y="4098925"/>
          <p14:tracePt t="24302" x="4313238" y="4130675"/>
          <p14:tracePt t="24319" x="4343400" y="4152900"/>
          <p14:tracePt t="24335" x="4373563" y="4160838"/>
          <p14:tracePt t="24352" x="4397375" y="4175125"/>
          <p14:tracePt t="24369" x="4427538" y="4191000"/>
          <p14:tracePt t="24385" x="4457700" y="4213225"/>
          <p14:tracePt t="24402" x="4495800" y="4237038"/>
          <p14:tracePt t="24419" x="4518025" y="4251325"/>
          <p14:tracePt t="24435" x="4533900" y="4267200"/>
          <p14:tracePt t="24438" x="4541838" y="4275138"/>
          <p14:tracePt t="24486" x="4549775" y="4283075"/>
          <p14:tracePt t="24502" x="4556125" y="4283075"/>
          <p14:tracePt t="24510" x="4564063" y="4289425"/>
          <p14:tracePt t="24519" x="4564063" y="4297363"/>
          <p14:tracePt t="24536" x="4579938" y="4305300"/>
          <p14:tracePt t="24553" x="4610100" y="4327525"/>
          <p14:tracePt t="24569" x="4670425" y="4373563"/>
          <p14:tracePt t="24585" x="4732338" y="4435475"/>
          <p14:tracePt t="24603" x="4778375" y="4479925"/>
          <p14:tracePt t="24619" x="4816475" y="4511675"/>
          <p14:tracePt t="24635" x="4830763" y="4525963"/>
          <p14:tracePt t="24652" x="4838700" y="4533900"/>
          <p14:tracePt t="24670" x="4838700" y="4541838"/>
          <p14:tracePt t="24686" x="4846638" y="4549775"/>
          <p14:tracePt t="24702" x="4854575" y="4556125"/>
          <p14:tracePt t="24719" x="4860925" y="4564063"/>
          <p14:tracePt t="24736" x="4876800" y="4579938"/>
          <p14:tracePt t="24752" x="4899025" y="4602163"/>
          <p14:tracePt t="24769" x="4914900" y="4618038"/>
          <p14:tracePt t="24786" x="4922838" y="4632325"/>
          <p14:tracePt t="24802" x="4937125" y="4640263"/>
          <p14:tracePt t="24819" x="4945063" y="4656138"/>
          <p14:tracePt t="24836" x="4953000" y="4664075"/>
          <p14:tracePt t="24837" x="4953000" y="4670425"/>
          <p14:tracePt t="24852" x="4960938" y="4670425"/>
          <p14:tracePt t="24869" x="4968875" y="4694238"/>
          <p14:tracePt t="24886" x="4983163" y="4708525"/>
          <p14:tracePt t="24902" x="4999038" y="4724400"/>
          <p14:tracePt t="24919" x="5006975" y="4732338"/>
          <p14:tracePt t="24936" x="5013325" y="4746625"/>
          <p14:tracePt t="24952" x="5021263" y="4754563"/>
          <p14:tracePt t="24969" x="5029200" y="4762500"/>
          <p14:tracePt t="24986" x="5037138" y="4778375"/>
          <p14:tracePt t="25002" x="5051425" y="4784725"/>
          <p14:tracePt t="25019" x="5059363" y="4800600"/>
          <p14:tracePt t="25036" x="5067300" y="4808538"/>
          <p14:tracePt t="25052" x="5083175" y="4822825"/>
          <p14:tracePt t="25069" x="5113338" y="4846638"/>
          <p14:tracePt t="25086" x="5127625" y="4860925"/>
          <p14:tracePt t="25102" x="5143500" y="4876800"/>
          <p14:tracePt t="25119" x="5159375" y="4884738"/>
          <p14:tracePt t="25136" x="5173663" y="4892675"/>
          <p14:tracePt t="25152" x="5181600" y="4906963"/>
          <p14:tracePt t="25169" x="5203825" y="4922838"/>
          <p14:tracePt t="25186" x="5219700" y="4937125"/>
          <p14:tracePt t="25202" x="5235575" y="4953000"/>
          <p14:tracePt t="25219" x="5249863" y="4968875"/>
          <p14:tracePt t="25221" x="5257800" y="4975225"/>
          <p14:tracePt t="25236" x="5273675" y="4991100"/>
          <p14:tracePt t="25252" x="5303838" y="5013325"/>
          <p14:tracePt t="25254" x="5318125" y="5029200"/>
          <p14:tracePt t="25269" x="5349875" y="5051425"/>
          <p14:tracePt t="25286" x="5372100" y="5083175"/>
          <p14:tracePt t="25303" x="5394325" y="5105400"/>
          <p14:tracePt t="25320" x="5418138" y="5135563"/>
          <p14:tracePt t="25336" x="5440363" y="5159375"/>
          <p14:tracePt t="25352" x="5456238" y="5165725"/>
          <p14:tracePt t="25369" x="5464175" y="5173663"/>
          <p14:tracePt t="25386" x="5486400" y="5189538"/>
          <p14:tracePt t="25402" x="5502275" y="5189538"/>
          <p14:tracePt t="25422" x="5502275" y="5197475"/>
          <p14:tracePt t="25436" x="5508625" y="5203825"/>
          <p14:tracePt t="25453" x="5516563" y="5211763"/>
          <p14:tracePt t="25470" x="5524500" y="5219700"/>
          <p14:tracePt t="25486" x="5532438" y="5219700"/>
          <p14:tracePt t="25502" x="5532438" y="5227638"/>
          <p14:tracePt t="25534" x="5540375" y="5227638"/>
          <p14:tracePt t="25542" x="5540375" y="5235575"/>
          <p14:tracePt t="25558" x="5546725" y="5235575"/>
          <p14:tracePt t="25574" x="5554663" y="5241925"/>
          <p14:tracePt t="25606" x="5562600" y="5241925"/>
          <p14:tracePt t="25678" x="5562600" y="5249863"/>
          <p14:tracePt t="25686" x="5570538" y="5249863"/>
          <p14:tracePt t="25694" x="5578475" y="5257800"/>
          <p14:tracePt t="25703" x="5584825" y="5257800"/>
          <p14:tracePt t="25719" x="5584825" y="5265738"/>
          <p14:tracePt t="25736" x="5592763" y="5273675"/>
          <p14:tracePt t="25753" x="5600700" y="5273675"/>
          <p14:tracePt t="25769" x="5616575" y="5287963"/>
          <p14:tracePt t="25786" x="5630863" y="5295900"/>
          <p14:tracePt t="25804" x="5654675" y="5318125"/>
          <p14:tracePt t="25806" x="5661025" y="5318125"/>
          <p14:tracePt t="25819" x="5668963" y="5326063"/>
          <p14:tracePt t="25836" x="5676900" y="5326063"/>
          <p14:tracePt t="25853" x="5684838" y="5334000"/>
          <p14:tracePt t="25894" x="5692775" y="5334000"/>
          <p14:tracePt t="25903" x="5692775" y="5341938"/>
          <p14:tracePt t="25926" x="5707063" y="5349875"/>
          <p14:tracePt t="25942" x="5715000" y="5349875"/>
          <p14:tracePt t="25953" x="5715000" y="5356225"/>
          <p14:tracePt t="25969" x="5730875" y="5364163"/>
          <p14:tracePt t="26022" x="5737225" y="5372100"/>
          <p14:tracePt t="26030" x="5745163" y="5372100"/>
          <p14:tracePt t="26038" x="5753100" y="5380038"/>
          <p14:tracePt t="26053" x="5775325" y="5394325"/>
          <p14:tracePt t="26070" x="5783263" y="5402263"/>
          <p14:tracePt t="26086" x="5791200" y="5402263"/>
          <p14:tracePt t="26150" x="5799138" y="5410200"/>
          <p14:tracePt t="26174" x="5807075" y="5410200"/>
          <p14:tracePt t="26198" x="5807075" y="5418138"/>
          <p14:tracePt t="26286" x="5813425" y="5418138"/>
          <p14:tracePt t="26294" x="5821363" y="5432425"/>
          <p14:tracePt t="26303" x="5829300" y="5432425"/>
          <p14:tracePt t="26320" x="5837238" y="5448300"/>
          <p14:tracePt t="26336" x="5845175" y="5456238"/>
          <p14:tracePt t="26526" x="5851525" y="5456238"/>
          <p14:tracePt t="26893" x="5859463" y="5464175"/>
          <p14:tracePt t="26910" x="5859463" y="5470525"/>
          <p14:tracePt t="26918" x="5859463" y="5478463"/>
          <p14:tracePt t="26926" x="5859463" y="5486400"/>
          <p14:tracePt t="26942" x="5859463" y="5494338"/>
          <p14:tracePt t="26953" x="5859463" y="5502275"/>
          <p14:tracePt t="26970" x="5859463" y="5508625"/>
          <p14:tracePt t="26986" x="5859463" y="5524500"/>
          <p14:tracePt t="27003" x="5859463" y="5554663"/>
          <p14:tracePt t="27005" x="5859463" y="5578475"/>
          <p14:tracePt t="27020" x="5859463" y="5600700"/>
          <p14:tracePt t="27036" x="5867400" y="5646738"/>
          <p14:tracePt t="27038" x="5867400" y="5661025"/>
          <p14:tracePt t="27054" x="5867400" y="5692775"/>
          <p14:tracePt t="27070" x="5875338" y="5699125"/>
          <p14:tracePt t="27087" x="5875338" y="5707063"/>
          <p14:tracePt t="27118" x="5875338" y="5715000"/>
          <p14:tracePt t="27126" x="5883275" y="5715000"/>
          <p14:tracePt t="27136" x="5883275" y="5722938"/>
          <p14:tracePt t="27153" x="5883275" y="5753100"/>
          <p14:tracePt t="27170" x="5883275" y="5783263"/>
          <p14:tracePt t="27187" x="5883275" y="5821363"/>
          <p14:tracePt t="27203" x="5883275" y="5859463"/>
          <p14:tracePt t="27220" x="5883275" y="5897563"/>
          <p14:tracePt t="27222" x="5883275" y="5913438"/>
          <p14:tracePt t="27294" x="5883275" y="5921375"/>
          <p14:tracePt t="27390" x="5889625" y="5913438"/>
          <p14:tracePt t="27414" x="5889625" y="5905500"/>
          <p14:tracePt t="27438" x="5889625" y="5897563"/>
          <p14:tracePt t="27446" x="5889625" y="5889625"/>
          <p14:tracePt t="27462" x="5889625" y="5883275"/>
          <p14:tracePt t="27470" x="5889625" y="5875338"/>
          <p14:tracePt t="27486" x="5889625" y="5851525"/>
          <p14:tracePt t="27503" x="5889625" y="5829300"/>
          <p14:tracePt t="27520" x="5889625" y="5813425"/>
          <p14:tracePt t="27536" x="5889625" y="5783263"/>
          <p14:tracePt t="27553" x="5889625" y="5753100"/>
          <p14:tracePt t="27570" x="5889625" y="5722938"/>
          <p14:tracePt t="27587" x="5889625" y="5684838"/>
          <p14:tracePt t="27603" x="5889625" y="5661025"/>
          <p14:tracePt t="27620" x="5889625" y="5630863"/>
          <p14:tracePt t="27621" x="5889625" y="5616575"/>
          <p14:tracePt t="27638" x="5889625" y="5608638"/>
          <p14:tracePt t="27653" x="5889625" y="5600700"/>
          <p14:tracePt t="27670" x="5889625" y="5584825"/>
          <p14:tracePt t="27687" x="5889625" y="5570538"/>
          <p14:tracePt t="27703" x="5889625" y="5562600"/>
          <p14:tracePt t="27720" x="5889625" y="5540375"/>
          <p14:tracePt t="27737" x="5889625" y="5532438"/>
          <p14:tracePt t="27753" x="5889625" y="5502275"/>
          <p14:tracePt t="27770" x="5889625" y="5486400"/>
          <p14:tracePt t="27787" x="5889625" y="5470525"/>
          <p14:tracePt t="28102" x="5889625" y="5478463"/>
          <p14:tracePt t="28110" x="5889625" y="5502275"/>
          <p14:tracePt t="28120" x="5889625" y="5524500"/>
          <p14:tracePt t="28137" x="5889625" y="5584825"/>
          <p14:tracePt t="28153" x="5889625" y="5638800"/>
          <p14:tracePt t="28170" x="5889625" y="5676900"/>
          <p14:tracePt t="28187" x="5889625" y="5699125"/>
          <p14:tracePt t="28189" x="5889625" y="5707063"/>
          <p14:tracePt t="28214" x="5889625" y="5715000"/>
          <p14:tracePt t="28237" x="5889625" y="5722938"/>
          <p14:tracePt t="28254" x="5889625" y="5730875"/>
          <p14:tracePt t="28286" x="5889625" y="5737225"/>
          <p14:tracePt t="28326" x="5889625" y="5745163"/>
          <p14:tracePt t="28390" x="5889625" y="5753100"/>
          <p14:tracePt t="28398" x="5889625" y="5761038"/>
          <p14:tracePt t="28422" x="5889625" y="5768975"/>
          <p14:tracePt t="30062" x="5897563" y="5768975"/>
          <p14:tracePt t="31069" x="5905500" y="5768975"/>
          <p14:tracePt t="31093" x="5905500" y="5761038"/>
          <p14:tracePt t="31101" x="5913438" y="5745163"/>
          <p14:tracePt t="31109" x="5913438" y="5737225"/>
          <p14:tracePt t="31121" x="5913438" y="5722938"/>
          <p14:tracePt t="31138" x="5913438" y="5692775"/>
          <p14:tracePt t="31139" x="0" y="0"/>
        </p14:tracePtLst>
        <p14:tracePtLst>
          <p14:tracePt t="34718" x="579438" y="1646238"/>
          <p14:tracePt t="34741" x="571500" y="1638300"/>
          <p14:tracePt t="34757" x="563563" y="1630363"/>
          <p14:tracePt t="34773" x="563563" y="1622425"/>
          <p14:tracePt t="34781" x="563563" y="1616075"/>
          <p14:tracePt t="34789" x="563563" y="1608138"/>
          <p14:tracePt t="34813" x="555625" y="1600200"/>
          <p14:tracePt t="34869" x="549275" y="1592263"/>
          <p14:tracePt t="35077" x="549275" y="1600200"/>
          <p14:tracePt t="35109" x="549275" y="1608138"/>
          <p14:tracePt t="35117" x="549275" y="1616075"/>
          <p14:tracePt t="35125" x="549275" y="1622425"/>
          <p14:tracePt t="35139" x="541338" y="1646238"/>
          <p14:tracePt t="35156" x="525463" y="1698625"/>
          <p14:tracePt t="35173" x="511175" y="1760538"/>
          <p14:tracePt t="35189" x="511175" y="1798638"/>
          <p14:tracePt t="35206" x="511175" y="1844675"/>
          <p14:tracePt t="35223" x="511175" y="1882775"/>
          <p14:tracePt t="35239" x="511175" y="1905000"/>
          <p14:tracePt t="35256" x="511175" y="1935163"/>
          <p14:tracePt t="35272" x="511175" y="1965325"/>
          <p14:tracePt t="35289" x="511175" y="2003425"/>
          <p14:tracePt t="35306" x="511175" y="2041525"/>
          <p14:tracePt t="35323" x="511175" y="2087563"/>
          <p14:tracePt t="35339" x="511175" y="2141538"/>
          <p14:tracePt t="35356" x="511175" y="2201863"/>
          <p14:tracePt t="35357" x="511175" y="2247900"/>
          <p14:tracePt t="35372" x="511175" y="2286000"/>
          <p14:tracePt t="35389" x="511175" y="2384425"/>
          <p14:tracePt t="35406" x="511175" y="2430463"/>
          <p14:tracePt t="35422" x="511175" y="2468563"/>
          <p14:tracePt t="35439" x="511175" y="2498725"/>
          <p14:tracePt t="35456" x="511175" y="2536825"/>
          <p14:tracePt t="35472" x="511175" y="2590800"/>
          <p14:tracePt t="35489" x="511175" y="2659063"/>
          <p14:tracePt t="35506" x="511175" y="2720975"/>
          <p14:tracePt t="35523" x="511175" y="2781300"/>
          <p14:tracePt t="35539" x="517525" y="2819400"/>
          <p14:tracePt t="35556" x="525463" y="2857500"/>
          <p14:tracePt t="35573" x="533400" y="2895600"/>
          <p14:tracePt t="35589" x="533400" y="2917825"/>
          <p14:tracePt t="35606" x="533400" y="2949575"/>
          <p14:tracePt t="35623" x="533400" y="2987675"/>
          <p14:tracePt t="35639" x="533400" y="3032125"/>
          <p14:tracePt t="35656" x="533400" y="3094038"/>
          <p14:tracePt t="35673" x="541338" y="3154363"/>
          <p14:tracePt t="35689" x="549275" y="3208338"/>
          <p14:tracePt t="35706" x="549275" y="3238500"/>
          <p14:tracePt t="35722" x="549275" y="3254375"/>
          <p14:tracePt t="35739" x="549275" y="3276600"/>
          <p14:tracePt t="35742" x="549275" y="3284538"/>
          <p14:tracePt t="35756" x="549275" y="3292475"/>
          <p14:tracePt t="35773" x="555625" y="3336925"/>
          <p14:tracePt t="35789" x="563563" y="3375025"/>
          <p14:tracePt t="35806" x="571500" y="3406775"/>
          <p14:tracePt t="35823" x="579438" y="3436938"/>
          <p14:tracePt t="35839" x="579438" y="3459163"/>
          <p14:tracePt t="35856" x="579438" y="3475038"/>
          <p14:tracePt t="35873" x="579438" y="3513138"/>
          <p14:tracePt t="35889" x="579438" y="3551238"/>
          <p14:tracePt t="35906" x="579438" y="3589338"/>
          <p14:tracePt t="35923" x="579438" y="3635375"/>
          <p14:tracePt t="35939" x="579438" y="3703638"/>
          <p14:tracePt t="35956" x="579438" y="3787775"/>
          <p14:tracePt t="35957" x="579438" y="3825875"/>
          <p14:tracePt t="35973" x="579438" y="3894138"/>
          <p14:tracePt t="35989" x="579438" y="3924300"/>
          <p14:tracePt t="36006" x="579438" y="3946525"/>
          <p14:tracePt t="36023" x="579438" y="3962400"/>
          <p14:tracePt t="36039" x="579438" y="3978275"/>
          <p14:tracePt t="36056" x="579438" y="3984625"/>
          <p14:tracePt t="36073" x="579438" y="4008438"/>
          <p14:tracePt t="36089" x="579438" y="4038600"/>
          <p14:tracePt t="36106" x="579438" y="4068763"/>
          <p14:tracePt t="36123" x="571500" y="4098925"/>
          <p14:tracePt t="36139" x="563563" y="4144963"/>
          <p14:tracePt t="36141" x="563563" y="4168775"/>
          <p14:tracePt t="36156" x="563563" y="4198938"/>
          <p14:tracePt t="36173" x="563563" y="4259263"/>
          <p14:tracePt t="36189" x="563563" y="4289425"/>
          <p14:tracePt t="36206" x="563563" y="4321175"/>
          <p14:tracePt t="36301" x="563563" y="4327525"/>
          <p14:tracePt t="36318" x="563563" y="4335463"/>
          <p14:tracePt t="36325" x="563563" y="4351338"/>
          <p14:tracePt t="36333" x="563563" y="4365625"/>
          <p14:tracePt t="36341" x="563563" y="4381500"/>
          <p14:tracePt t="36356" x="563563" y="4411663"/>
          <p14:tracePt t="36373" x="563563" y="4518025"/>
          <p14:tracePt t="36390" x="563563" y="4587875"/>
          <p14:tracePt t="36406" x="563563" y="4632325"/>
          <p14:tracePt t="36423" x="563563" y="4664075"/>
          <p14:tracePt t="36440" x="563563" y="4670425"/>
          <p14:tracePt t="36456" x="563563" y="4686300"/>
          <p14:tracePt t="36473" x="563563" y="4694238"/>
          <p14:tracePt t="36490" x="563563" y="4702175"/>
          <p14:tracePt t="36506" x="563563" y="4716463"/>
          <p14:tracePt t="36523" x="563563" y="4732338"/>
          <p14:tracePt t="36540" x="563563" y="4740275"/>
          <p14:tracePt t="36541" x="563563" y="4746625"/>
          <p14:tracePt t="36605" x="563563" y="4754563"/>
          <p14:tracePt t="36613" x="563563" y="4762500"/>
          <p14:tracePt t="36623" x="563563" y="4770438"/>
          <p14:tracePt t="36640" x="563563" y="4800600"/>
          <p14:tracePt t="36656" x="563563" y="4838700"/>
          <p14:tracePt t="36673" x="563563" y="4860925"/>
          <p14:tracePt t="36690" x="563563" y="4876800"/>
          <p14:tracePt t="36706" x="563563" y="4884738"/>
          <p14:tracePt t="36723" x="563563" y="4899025"/>
          <p14:tracePt t="36740" x="563563" y="4906963"/>
          <p14:tracePt t="36741" x="563563" y="4922838"/>
          <p14:tracePt t="36756" x="563563" y="4937125"/>
          <p14:tracePt t="36773" x="563563" y="4968875"/>
          <p14:tracePt t="36790" x="563563" y="4999038"/>
          <p14:tracePt t="36807" x="563563" y="5021263"/>
          <p14:tracePt t="36823" x="563563" y="5059363"/>
          <p14:tracePt t="36840" x="563563" y="5083175"/>
          <p14:tracePt t="36856" x="563563" y="5097463"/>
          <p14:tracePt t="36873" x="563563" y="5113338"/>
          <p14:tracePt t="36890" x="563563" y="5143500"/>
          <p14:tracePt t="36907" x="563563" y="5165725"/>
          <p14:tracePt t="36923" x="563563" y="5203825"/>
          <p14:tracePt t="36925" x="563563" y="5219700"/>
          <p14:tracePt t="36940" x="563563" y="5241925"/>
          <p14:tracePt t="36957" x="563563" y="5287963"/>
          <p14:tracePt t="36974" x="555625" y="5311775"/>
          <p14:tracePt t="36990" x="555625" y="5341938"/>
          <p14:tracePt t="37007" x="555625" y="5364163"/>
          <p14:tracePt t="37024" x="555625" y="5394325"/>
          <p14:tracePt t="37040" x="555625" y="5418138"/>
          <p14:tracePt t="37057" x="549275" y="5456238"/>
          <p14:tracePt t="37073" x="541338" y="5478463"/>
          <p14:tracePt t="37090" x="533400" y="5502275"/>
          <p14:tracePt t="37107" x="533400" y="5524500"/>
          <p14:tracePt t="37123" x="533400" y="5546725"/>
          <p14:tracePt t="37140" x="533400" y="5562600"/>
          <p14:tracePt t="37141" x="525463" y="5578475"/>
          <p14:tracePt t="37157" x="525463" y="5592763"/>
          <p14:tracePt t="37173" x="517525" y="5600700"/>
          <p14:tracePt t="37262" x="517525" y="5608638"/>
          <p14:tracePt t="37270" x="517525" y="5616575"/>
          <p14:tracePt t="37278" x="517525" y="5622925"/>
          <p14:tracePt t="37294" x="517525" y="5630863"/>
          <p14:tracePt t="37310" x="517525" y="5638800"/>
          <p14:tracePt t="37323" x="517525" y="5646738"/>
          <p14:tracePt t="37340" x="517525" y="5654675"/>
          <p14:tracePt t="37358" x="517525" y="5661025"/>
          <p14:tracePt t="37382" x="517525" y="5668963"/>
          <p14:tracePt t="37390" x="517525" y="5676900"/>
          <p14:tracePt t="37407" x="517525" y="5692775"/>
          <p14:tracePt t="37423" x="517525" y="5715000"/>
          <p14:tracePt t="40918" x="525463" y="5715000"/>
          <p14:tracePt t="40925" x="525463" y="5707063"/>
          <p14:tracePt t="40934" x="541338" y="5707063"/>
          <p14:tracePt t="40942" x="541338" y="5699125"/>
          <p14:tracePt t="40958" x="549275" y="5692775"/>
          <p14:tracePt t="40975" x="555625" y="5692775"/>
          <p14:tracePt t="40991" x="579438" y="5692775"/>
          <p14:tracePt t="41008" x="593725" y="5684838"/>
          <p14:tracePt t="41025" x="617538" y="5668963"/>
          <p14:tracePt t="41041" x="631825" y="5616575"/>
          <p14:tracePt t="41042" x="0" y="0"/>
        </p14:tracePtLst>
        <p14:tracePtLst>
          <p14:tracePt t="42472" x="5883275" y="1920875"/>
          <p14:tracePt t="42622" x="5875338" y="1920875"/>
          <p14:tracePt t="42742" x="5867400" y="1920875"/>
          <p14:tracePt t="42758" x="5867400" y="1935163"/>
          <p14:tracePt t="42767" x="5859463" y="1943100"/>
          <p14:tracePt t="42775" x="5859463" y="1958975"/>
          <p14:tracePt t="42792" x="5859463" y="1973263"/>
          <p14:tracePt t="42809" x="5859463" y="1989138"/>
          <p14:tracePt t="42842" x="5859463" y="1997075"/>
          <p14:tracePt t="42859" x="5859463" y="2011363"/>
          <p14:tracePt t="42875" x="5859463" y="2035175"/>
          <p14:tracePt t="42892" x="5859463" y="2057400"/>
          <p14:tracePt t="42909" x="5859463" y="2079625"/>
          <p14:tracePt t="42925" x="5859463" y="2111375"/>
          <p14:tracePt t="42942" x="5859463" y="2133600"/>
          <p14:tracePt t="42959" x="5859463" y="2149475"/>
          <p14:tracePt t="42975" x="5859463" y="2163763"/>
          <p14:tracePt t="42999" x="5859463" y="2171700"/>
          <p14:tracePt t="43009" x="5859463" y="2179638"/>
          <p14:tracePt t="43025" x="5859463" y="2193925"/>
          <p14:tracePt t="43042" x="5867400" y="2201863"/>
          <p14:tracePt t="43059" x="5867400" y="2217738"/>
          <p14:tracePt t="43075" x="5867400" y="2239963"/>
          <p14:tracePt t="43078" x="5867400" y="2247900"/>
          <p14:tracePt t="43092" x="5867400" y="2263775"/>
          <p14:tracePt t="43109" x="5875338" y="2308225"/>
          <p14:tracePt t="43126" x="5883275" y="2332038"/>
          <p14:tracePt t="43142" x="5889625" y="2362200"/>
          <p14:tracePt t="43175" x="5897563" y="2370138"/>
          <p14:tracePt t="43192" x="5897563" y="2384425"/>
          <p14:tracePt t="43209" x="5897563" y="2400300"/>
          <p14:tracePt t="43225" x="5905500" y="2422525"/>
          <p14:tracePt t="43242" x="5905500" y="2460625"/>
          <p14:tracePt t="43259" x="5913438" y="2492375"/>
          <p14:tracePt t="43262" x="5921375" y="2506663"/>
          <p14:tracePt t="43275" x="5921375" y="2514600"/>
          <p14:tracePt t="43292" x="5921375" y="2530475"/>
          <p14:tracePt t="43294" x="5927725" y="2536825"/>
          <p14:tracePt t="43309" x="5927725" y="2544763"/>
          <p14:tracePt t="43325" x="5927725" y="2568575"/>
          <p14:tracePt t="43343" x="5927725" y="2590800"/>
          <p14:tracePt t="43359" x="5935663" y="2628900"/>
          <p14:tracePt t="43375" x="5935663" y="2667000"/>
          <p14:tracePt t="43392" x="5935663" y="2713038"/>
          <p14:tracePt t="43409" x="5935663" y="2765425"/>
          <p14:tracePt t="43425" x="5935663" y="2803525"/>
          <p14:tracePt t="43442" x="5935663" y="2827338"/>
          <p14:tracePt t="43459" x="5935663" y="2835275"/>
          <p14:tracePt t="43475" x="5935663" y="2849563"/>
          <p14:tracePt t="43493" x="5935663" y="2887663"/>
          <p14:tracePt t="43509" x="5935663" y="2925763"/>
          <p14:tracePt t="43525" x="5935663" y="2963863"/>
          <p14:tracePt t="43542" x="5935663" y="3009900"/>
          <p14:tracePt t="43559" x="5935663" y="3055938"/>
          <p14:tracePt t="43576" x="5935663" y="3094038"/>
          <p14:tracePt t="43593" x="5935663" y="3132138"/>
          <p14:tracePt t="43609" x="5935663" y="3170238"/>
          <p14:tracePt t="43626" x="5935663" y="3208338"/>
          <p14:tracePt t="43642" x="5935663" y="3246438"/>
          <p14:tracePt t="43659" x="5935663" y="3292475"/>
          <p14:tracePt t="43676" x="5935663" y="3336925"/>
          <p14:tracePt t="43692" x="5935663" y="3382963"/>
          <p14:tracePt t="43693" x="5935663" y="3398838"/>
          <p14:tracePt t="43709" x="5935663" y="3444875"/>
          <p14:tracePt t="43726" x="5935663" y="3482975"/>
          <p14:tracePt t="43742" x="5935663" y="3521075"/>
          <p14:tracePt t="43759" x="5935663" y="3551238"/>
          <p14:tracePt t="43776" x="5935663" y="3597275"/>
          <p14:tracePt t="43792" x="5935663" y="3641725"/>
          <p14:tracePt t="43809" x="5935663" y="3687763"/>
          <p14:tracePt t="43826" x="5935663" y="3756025"/>
          <p14:tracePt t="43842" x="5935663" y="3817938"/>
          <p14:tracePt t="43859" x="5935663" y="3878263"/>
          <p14:tracePt t="43876" x="5935663" y="3924300"/>
          <p14:tracePt t="43877" x="5935663" y="3946525"/>
          <p14:tracePt t="43893" x="5935663" y="3992563"/>
          <p14:tracePt t="43909" x="5935663" y="4030663"/>
          <p14:tracePt t="43926" x="5935663" y="4068763"/>
          <p14:tracePt t="43942" x="5935663" y="4106863"/>
          <p14:tracePt t="43959" x="5935663" y="4137025"/>
          <p14:tracePt t="43976" x="5935663" y="4160838"/>
          <p14:tracePt t="43993" x="5935663" y="4198938"/>
          <p14:tracePt t="44009" x="5935663" y="4229100"/>
          <p14:tracePt t="44026" x="5935663" y="4283075"/>
          <p14:tracePt t="44042" x="5935663" y="4343400"/>
          <p14:tracePt t="44059" x="5935663" y="4403725"/>
          <p14:tracePt t="44076" x="5935663" y="4449763"/>
          <p14:tracePt t="44078" x="5935663" y="4473575"/>
          <p14:tracePt t="44092" x="5935663" y="4495800"/>
          <p14:tracePt t="44109" x="5935663" y="4549775"/>
          <p14:tracePt t="44126" x="5935663" y="4587875"/>
          <p14:tracePt t="44142" x="5935663" y="4632325"/>
          <p14:tracePt t="44159" x="5935663" y="4686300"/>
          <p14:tracePt t="44176" x="5935663" y="4740275"/>
          <p14:tracePt t="44192" x="5935663" y="4800600"/>
          <p14:tracePt t="44209" x="5935663" y="4854575"/>
          <p14:tracePt t="44226" x="5935663" y="4906963"/>
          <p14:tracePt t="44243" x="5935663" y="4960938"/>
          <p14:tracePt t="44259" x="5935663" y="5006975"/>
          <p14:tracePt t="44262" x="5935663" y="5021263"/>
          <p14:tracePt t="44276" x="5935663" y="5045075"/>
          <p14:tracePt t="44293" x="5935663" y="5113338"/>
          <p14:tracePt t="44309" x="5935663" y="5165725"/>
          <p14:tracePt t="44326" x="5935663" y="5203825"/>
          <p14:tracePt t="44343" x="5927725" y="5235575"/>
          <p14:tracePt t="44359" x="5921375" y="5249863"/>
          <p14:tracePt t="44376" x="5921375" y="5257800"/>
          <p14:tracePt t="44454" x="5921375" y="5265738"/>
          <p14:tracePt t="44470" x="5921375" y="5280025"/>
          <p14:tracePt t="44477" x="5921375" y="5287963"/>
          <p14:tracePt t="44486" x="5921375" y="5295900"/>
          <p14:tracePt t="44502" x="5921375" y="5303838"/>
          <p14:tracePt t="45086" x="5921375" y="5311775"/>
          <p14:tracePt t="45118" x="5921375" y="5318125"/>
          <p14:tracePt t="45134" x="5921375" y="5326063"/>
          <p14:tracePt t="45142" x="5921375" y="5334000"/>
          <p14:tracePt t="45159" x="5921375" y="5349875"/>
          <p14:tracePt t="45174" x="5921375" y="5356225"/>
          <p14:tracePt t="45182" x="5927725" y="5364163"/>
          <p14:tracePt t="45193" x="5927725" y="5372100"/>
          <p14:tracePt t="45210" x="5927725" y="5380038"/>
          <p14:tracePt t="45226" x="5927725" y="5387975"/>
          <p14:tracePt t="45243" x="5935663" y="5394325"/>
          <p14:tracePt t="45271" x="5943600" y="5402263"/>
          <p14:tracePt t="45302" x="5943600" y="5410200"/>
          <p14:tracePt t="45318" x="5943600" y="5418138"/>
          <p14:tracePt t="45334" x="5943600" y="5432425"/>
          <p14:tracePt t="45350" x="5943600" y="5448300"/>
          <p14:tracePt t="45358" x="5943600" y="5456238"/>
          <p14:tracePt t="45366" x="5943600" y="5464175"/>
          <p14:tracePt t="45376" x="5951538" y="5470525"/>
          <p14:tracePt t="45393" x="5951538" y="5486400"/>
          <p14:tracePt t="45410" x="5959475" y="5502275"/>
          <p14:tracePt t="45426" x="5959475" y="5508625"/>
          <p14:tracePt t="45443" x="5959475" y="5516563"/>
          <p14:tracePt t="45460" x="5959475" y="5524500"/>
          <p14:tracePt t="45476" x="5959475" y="5540375"/>
          <p14:tracePt t="45478" x="5965825" y="5540375"/>
          <p14:tracePt t="45493" x="5965825" y="5554663"/>
          <p14:tracePt t="45526" x="5965825" y="5562600"/>
          <p14:tracePt t="45543" x="5965825" y="5570538"/>
          <p14:tracePt t="45560" x="5965825" y="5578475"/>
          <p14:tracePt t="45576" x="5973763" y="5584825"/>
          <p14:tracePt t="45594" x="5973763" y="5592763"/>
          <p14:tracePt t="45610" x="5973763" y="5608638"/>
          <p14:tracePt t="45626" x="5973763" y="5622925"/>
          <p14:tracePt t="45662" x="5973763" y="5630863"/>
          <p14:tracePt t="45734" x="5973763" y="5638800"/>
          <p14:tracePt t="45767" x="5981700" y="5654675"/>
          <p14:tracePt t="45822" x="5981700" y="5661025"/>
          <p14:tracePt t="45830" x="5989638" y="5661025"/>
          <p14:tracePt t="45838" x="5989638" y="5668963"/>
          <p14:tracePt t="45846" x="5989638" y="5676900"/>
          <p14:tracePt t="45910" x="5989638" y="5684838"/>
          <p14:tracePt t="45950" x="5989638" y="5692775"/>
          <p14:tracePt t="45966" x="5997575" y="5692775"/>
          <p14:tracePt t="45990" x="5997575" y="5699125"/>
          <p14:tracePt t="46014" x="5997575" y="5707063"/>
          <p14:tracePt t="46110" x="5997575" y="5715000"/>
          <p14:tracePt t="46142" x="5997575" y="5722938"/>
          <p14:tracePt t="46150" x="5997575" y="5730875"/>
          <p14:tracePt t="46166" x="5997575" y="5737225"/>
          <p14:tracePt t="46606" x="5997575" y="5730875"/>
          <p14:tracePt t="46614" x="5997575" y="5722938"/>
          <p14:tracePt t="46627" x="5997575" y="5707063"/>
          <p14:tracePt t="46644" x="6003925" y="5668963"/>
          <p14:tracePt t="46660" x="6003925" y="5654675"/>
          <p14:tracePt t="46661" x="6003925" y="5638800"/>
          <p14:tracePt t="46677" x="6011863" y="5622925"/>
          <p14:tracePt t="46693" x="6011863" y="5616575"/>
          <p14:tracePt t="46710" x="6011863" y="5600700"/>
          <p14:tracePt t="46727" x="6011863" y="5592763"/>
          <p14:tracePt t="46743" x="6011863" y="5578475"/>
          <p14:tracePt t="46760" x="6019800" y="5570538"/>
          <p14:tracePt t="46777" x="6019800" y="5546725"/>
          <p14:tracePt t="46794" x="6019800" y="5524500"/>
          <p14:tracePt t="46810" x="6019800" y="5502275"/>
          <p14:tracePt t="46827" x="6019800" y="5478463"/>
          <p14:tracePt t="46844" x="6027738" y="5464175"/>
          <p14:tracePt t="46902" x="6027738" y="5456238"/>
          <p14:tracePt t="46910" x="6027738" y="5448300"/>
          <p14:tracePt t="46918" x="6027738" y="5440363"/>
          <p14:tracePt t="46933" x="6027738" y="5432425"/>
          <p14:tracePt t="46958" x="6027738" y="5426075"/>
          <p14:tracePt t="47406" x="6027738" y="5432425"/>
          <p14:tracePt t="47414" x="6027738" y="5440363"/>
          <p14:tracePt t="47427" x="6027738" y="5448300"/>
          <p14:tracePt t="47444" x="6027738" y="5464175"/>
          <p14:tracePt t="47445" x="6027738" y="5478463"/>
          <p14:tracePt t="47460" x="6027738" y="5486400"/>
          <p14:tracePt t="47477" x="6027738" y="5516563"/>
          <p14:tracePt t="47494" x="6027738" y="5540375"/>
          <p14:tracePt t="47511" x="6027738" y="5554663"/>
          <p14:tracePt t="47527" x="6027738" y="5570538"/>
          <p14:tracePt t="47544" x="6027738" y="5592763"/>
          <p14:tracePt t="47560" x="6027738" y="5600700"/>
          <p14:tracePt t="47577" x="6027738" y="5616575"/>
          <p14:tracePt t="47594" x="6027738" y="5630863"/>
          <p14:tracePt t="47611" x="6027738" y="5638800"/>
          <p14:tracePt t="47627" x="6027738" y="5654675"/>
          <p14:tracePt t="47644" x="6027738" y="5668963"/>
          <p14:tracePt t="47660" x="6027738" y="5676900"/>
          <p14:tracePt t="47677" x="6027738" y="5684838"/>
          <p14:tracePt t="47694" x="6027738" y="5692775"/>
          <p14:tracePt t="47710" x="6027738" y="5699125"/>
          <p14:tracePt t="47727" x="6027738" y="5715000"/>
          <p14:tracePt t="47744" x="6027738" y="5722938"/>
          <p14:tracePt t="47760" x="6027738" y="5730875"/>
          <p14:tracePt t="48118" x="6027738" y="5722938"/>
          <p14:tracePt t="48134" x="6027738" y="5715000"/>
          <p14:tracePt t="48142" x="6027738" y="5707063"/>
          <p14:tracePt t="48174" x="6027738" y="5699125"/>
          <p14:tracePt t="48198" x="6035675" y="5692775"/>
          <p14:tracePt t="48214" x="6035675" y="5676900"/>
          <p14:tracePt t="48230" x="6035675" y="5668963"/>
          <p14:tracePt t="48238" x="6035675" y="5654675"/>
          <p14:tracePt t="48246" x="6035675" y="5646738"/>
          <p14:tracePt t="48261" x="6035675" y="5630863"/>
          <p14:tracePt t="48277" x="6035675" y="5608638"/>
          <p14:tracePt t="48294" x="6035675" y="5592763"/>
          <p14:tracePt t="48311" x="6035675" y="5578475"/>
          <p14:tracePt t="48327" x="6042025" y="5570538"/>
          <p14:tracePt t="48344" x="6042025" y="5562600"/>
          <p14:tracePt t="48366" x="6042025" y="5554663"/>
          <p14:tracePt t="48382" x="6042025" y="5546725"/>
          <p14:tracePt t="48394" x="6042025" y="5540375"/>
          <p14:tracePt t="48411" x="6042025" y="5516563"/>
          <p14:tracePt t="48428" x="6042025" y="5486400"/>
          <p14:tracePt t="48444" x="6042025" y="5470525"/>
          <p14:tracePt t="48445" x="6049963" y="5456238"/>
          <p14:tracePt t="48461" x="6049963" y="5448300"/>
          <p14:tracePt t="48477" x="6049963" y="5432425"/>
          <p14:tracePt t="48494" x="6057900" y="5426075"/>
          <p14:tracePt t="48766" x="6057900" y="5440363"/>
          <p14:tracePt t="48774" x="6057900" y="5456238"/>
          <p14:tracePt t="48783" x="6057900" y="5470525"/>
          <p14:tracePt t="48794" x="6057900" y="5494338"/>
          <p14:tracePt t="48811" x="6057900" y="5524500"/>
          <p14:tracePt t="48827" x="6057900" y="5562600"/>
          <p14:tracePt t="48829" x="6057900" y="5578475"/>
          <p14:tracePt t="48845" x="6057900" y="5608638"/>
          <p14:tracePt t="48861" x="6057900" y="5630863"/>
          <p14:tracePt t="48877" x="6057900" y="5668963"/>
          <p14:tracePt t="48894" x="6057900" y="5699125"/>
          <p14:tracePt t="48911" x="6057900" y="5737225"/>
          <p14:tracePt t="48927" x="6057900" y="5768975"/>
          <p14:tracePt t="48944" x="6057900" y="5799138"/>
          <p14:tracePt t="48961" x="6057900" y="5807075"/>
          <p14:tracePt t="49223" x="6065838" y="5807075"/>
          <p14:tracePt t="49237" x="6065838" y="5799138"/>
          <p14:tracePt t="49245" x="6065838" y="5783263"/>
          <p14:tracePt t="49254" x="6065838" y="5768975"/>
          <p14:tracePt t="49262" x="6073775" y="5745163"/>
          <p14:tracePt t="49277" x="6088063" y="5699125"/>
          <p14:tracePt t="49294" x="6118225" y="5630863"/>
          <p14:tracePt t="49311" x="6149975" y="5562600"/>
          <p14:tracePt t="49312" x="0" y="0"/>
        </p14:tracePtLst>
        <p14:tracePtLst>
          <p14:tracePt t="52112" x="6011863" y="3810000"/>
          <p14:tracePt t="52119" x="6027738" y="3756025"/>
          <p14:tracePt t="52128" x="6042025" y="3703638"/>
          <p14:tracePt t="52145" x="6073775" y="3611563"/>
          <p14:tracePt t="52162" x="6126163" y="3521075"/>
          <p14:tracePt t="52179" x="6194425" y="3413125"/>
          <p14:tracePt t="52195" x="6278563" y="3322638"/>
          <p14:tracePt t="52212" x="6362700" y="3200400"/>
          <p14:tracePt t="52213" x="6408738" y="3154363"/>
          <p14:tracePt t="52229" x="6469063" y="3078163"/>
          <p14:tracePt t="52246" x="6530975" y="3009900"/>
          <p14:tracePt t="52262" x="6583363" y="2941638"/>
          <p14:tracePt t="52279" x="6651625" y="2857500"/>
          <p14:tracePt t="52295" x="6735763" y="2759075"/>
          <p14:tracePt t="52312" x="6811963" y="2636838"/>
          <p14:tracePt t="52329" x="6904038" y="2492375"/>
          <p14:tracePt t="52345" x="6988175" y="2346325"/>
          <p14:tracePt t="52362" x="7086600" y="2187575"/>
          <p14:tracePt t="52378" x="7170738" y="2041525"/>
          <p14:tracePt t="52395" x="7277100" y="1905000"/>
          <p14:tracePt t="52412" x="7375525" y="1768475"/>
          <p14:tracePt t="52413" x="7421563" y="1714500"/>
          <p14:tracePt t="52429" x="7505700" y="1608138"/>
          <p14:tracePt t="52445" x="7559675" y="1531938"/>
          <p14:tracePt t="52462" x="7589838" y="1470025"/>
          <p14:tracePt t="52479" x="7589838" y="1455738"/>
          <p14:tracePt t="52566" x="7597775" y="1447800"/>
          <p14:tracePt t="52662" x="7604125" y="1431925"/>
          <p14:tracePt t="52678" x="7612063" y="1417638"/>
          <p14:tracePt t="52686" x="7612063" y="1393825"/>
          <p14:tracePt t="52695" x="7612063" y="1371600"/>
          <p14:tracePt t="52712" x="7612063" y="1311275"/>
          <p14:tracePt t="52729" x="7612063" y="1279525"/>
          <p14:tracePt t="52745" x="7612063" y="1273175"/>
          <p14:tracePt t="52862" x="7604125" y="1273175"/>
          <p14:tracePt t="52878" x="7597775" y="1273175"/>
          <p14:tracePt t="52886" x="7589838" y="1273175"/>
          <p14:tracePt t="52910" x="7581900" y="1273175"/>
          <p14:tracePt t="52917" x="7566025" y="1279525"/>
          <p14:tracePt t="52934" x="7559675" y="1287463"/>
          <p14:tracePt t="52982" x="7551738" y="1287463"/>
          <p14:tracePt t="52990" x="7543800" y="1295400"/>
          <p14:tracePt t="53030" x="7535863" y="1303338"/>
          <p14:tracePt t="53046" x="7527925" y="1311275"/>
          <p14:tracePt t="53054" x="7527925" y="1317625"/>
          <p14:tracePt t="53063" x="7521575" y="1325563"/>
          <p14:tracePt t="53079" x="7513638" y="1341438"/>
          <p14:tracePt t="53407" x="7513638" y="1349375"/>
          <p14:tracePt t="53494" x="7513638" y="1355725"/>
          <p14:tracePt t="53502" x="7513638" y="1363663"/>
          <p14:tracePt t="53512" x="7521575" y="1363663"/>
          <p14:tracePt t="53529" x="7527925" y="1371600"/>
          <p14:tracePt t="53550" x="7535863" y="1371600"/>
          <p14:tracePt t="53582" x="7551738" y="1371600"/>
          <p14:tracePt t="53597" x="7559675" y="1371600"/>
          <p14:tracePt t="53606" x="7573963" y="1379538"/>
          <p14:tracePt t="53622" x="7581900" y="1387475"/>
          <p14:tracePt t="53630" x="7581900" y="1393825"/>
          <p14:tracePt t="53646" x="7604125" y="1393825"/>
          <p14:tracePt t="53662" x="7620000" y="1393825"/>
          <p14:tracePt t="53679" x="7642225" y="1393825"/>
          <p14:tracePt t="53696" x="7666038" y="1393825"/>
          <p14:tracePt t="53713" x="7696200" y="1393825"/>
          <p14:tracePt t="53729" x="7712075" y="1393825"/>
          <p14:tracePt t="53751" x="7718425" y="1393825"/>
          <p14:tracePt t="53762" x="7718425" y="1401763"/>
          <p14:tracePt t="53780" x="7734300" y="1401763"/>
          <p14:tracePt t="53796" x="7742238" y="1409700"/>
          <p14:tracePt t="53822" x="7750175" y="1409700"/>
          <p14:tracePt t="53830" x="7756525" y="1409700"/>
          <p14:tracePt t="53846" x="7764463" y="1409700"/>
          <p14:tracePt t="53869" x="7772400" y="1409700"/>
          <p14:tracePt t="53909" x="7780338" y="1409700"/>
          <p14:tracePt t="53933" x="7788275" y="1409700"/>
          <p14:tracePt t="53950" x="7794625" y="1409700"/>
          <p14:tracePt t="53958" x="7802563" y="1409700"/>
          <p14:tracePt t="53965" x="7810500" y="1409700"/>
          <p14:tracePt t="53979" x="7818438" y="1409700"/>
          <p14:tracePt t="53996" x="7840663" y="1409700"/>
          <p14:tracePt t="54013" x="7856538" y="1409700"/>
          <p14:tracePt t="54038" x="7864475" y="1409700"/>
          <p14:tracePt t="54078" x="7870825" y="1409700"/>
          <p14:tracePt t="54086" x="7878763" y="1409700"/>
          <p14:tracePt t="54096" x="7886700" y="1409700"/>
          <p14:tracePt t="54113" x="7902575" y="1409700"/>
          <p14:tracePt t="54130" x="7924800" y="1401763"/>
          <p14:tracePt t="54146" x="7932738" y="1401763"/>
          <p14:tracePt t="54163" x="7940675" y="1401763"/>
          <p14:tracePt t="54206" x="7947025" y="1401763"/>
          <p14:tracePt t="54222" x="7954963" y="1401763"/>
          <p14:tracePt t="54229" x="7962900" y="1401763"/>
          <p14:tracePt t="54238" x="7970838" y="1401763"/>
          <p14:tracePt t="54246" x="7978775" y="1393825"/>
          <p14:tracePt t="54263" x="8008938" y="1393825"/>
          <p14:tracePt t="54279" x="8016875" y="1393825"/>
          <p14:tracePt t="54296" x="8031163" y="1393825"/>
          <p14:tracePt t="54366" x="8039100" y="1393825"/>
          <p14:tracePt t="54390" x="8047038" y="1393825"/>
          <p14:tracePt t="54422" x="8054975" y="1393825"/>
          <p14:tracePt t="54430" x="8061325" y="1387475"/>
          <p14:tracePt t="54486" x="8069263" y="1387475"/>
          <p14:tracePt t="54510" x="8077200" y="1387475"/>
          <p14:tracePt t="54526" x="8085138" y="1387475"/>
          <p14:tracePt t="54534" x="8093075" y="1387475"/>
          <p14:tracePt t="54550" x="8099425" y="1387475"/>
          <p14:tracePt t="54574" x="8107363" y="1387475"/>
          <p14:tracePt t="54622" x="8115300" y="1387475"/>
          <p14:tracePt t="54638" x="8123238" y="1387475"/>
          <p14:tracePt t="54662" x="8131175" y="1387475"/>
          <p14:tracePt t="54686" x="8137525" y="1387475"/>
          <p14:tracePt t="54702" x="8153400" y="1387475"/>
          <p14:tracePt t="54719" x="8161338" y="1387475"/>
          <p14:tracePt t="54784" x="8169275" y="1387475"/>
          <p14:tracePt t="54861" x="8175625" y="1387475"/>
          <p14:tracePt t="54870" x="8183563" y="1387475"/>
          <p14:tracePt t="54880" x="8191500" y="1387475"/>
          <p14:tracePt t="54896" x="8199438" y="1387475"/>
          <p14:tracePt t="54934" x="8207375" y="1387475"/>
          <p14:tracePt t="54974" x="8213725" y="1387475"/>
          <p14:tracePt t="54982" x="8229600" y="1393825"/>
          <p14:tracePt t="54990" x="8245475" y="1401763"/>
          <p14:tracePt t="54998" x="8267700" y="1409700"/>
          <p14:tracePt t="55013" x="8343900" y="1417638"/>
          <p14:tracePt t="55030" x="8420100" y="1439863"/>
          <p14:tracePt t="55046" x="8480425" y="1470025"/>
          <p14:tracePt t="55063" x="8504238" y="1485900"/>
          <p14:tracePt t="55080" x="8512175" y="1485900"/>
          <p14:tracePt t="55174" x="8518525" y="1485900"/>
          <p14:tracePt t="55190" x="8526463" y="1485900"/>
          <p14:tracePt t="55222" x="8534400" y="1485900"/>
          <p14:tracePt t="55238" x="8550275" y="1485900"/>
          <p14:tracePt t="55246" x="8556625" y="1485900"/>
          <p14:tracePt t="55254" x="8572500" y="1485900"/>
          <p14:tracePt t="55263" x="8594725" y="1485900"/>
          <p14:tracePt t="55280" x="8632825" y="1485900"/>
          <p14:tracePt t="55296" x="8670925" y="1485900"/>
          <p14:tracePt t="55313" x="8694738" y="1485900"/>
          <p14:tracePt t="55330" x="8709025" y="1485900"/>
          <p14:tracePt t="55390" x="8716963" y="1485900"/>
          <p14:tracePt t="55397" x="8724900" y="1485900"/>
          <p14:tracePt t="55407" x="8740775" y="1477963"/>
          <p14:tracePt t="55414" x="8755063" y="1477963"/>
          <p14:tracePt t="55430" x="8793163" y="1455738"/>
          <p14:tracePt t="55446" x="8839200" y="1439863"/>
          <p14:tracePt t="55463" x="8893175" y="1425575"/>
          <p14:tracePt t="55480" x="8931275" y="1417638"/>
          <p14:tracePt t="55496" x="8953500" y="1417638"/>
          <p14:tracePt t="55513" x="8969375" y="1409700"/>
          <p14:tracePt t="55530" x="8975725" y="1409700"/>
          <p14:tracePt t="55581" x="8983663" y="1409700"/>
          <p14:tracePt t="55606" x="8991600" y="1409700"/>
          <p14:tracePt t="55630" x="8999538" y="1409700"/>
          <p14:tracePt t="55646" x="9007475" y="1409700"/>
          <p14:tracePt t="55653" x="9013825" y="1409700"/>
          <p14:tracePt t="55670" x="9021763" y="1409700"/>
          <p14:tracePt t="55685" x="9029700" y="1409700"/>
          <p14:tracePt t="55702" x="9045575" y="1409700"/>
          <p14:tracePt t="55718" x="9051925" y="1409700"/>
          <p14:tracePt t="55730" x="9059863" y="1409700"/>
          <p14:tracePt t="55747" x="9090025" y="1409700"/>
          <p14:tracePt t="55763" x="9136063" y="1425575"/>
          <p14:tracePt t="55766" x="9159875" y="1425575"/>
          <p14:tracePt t="55780" x="9182100" y="1431925"/>
          <p14:tracePt t="55797" x="9258300" y="1439863"/>
          <p14:tracePt t="55813" x="9296400" y="1447800"/>
          <p14:tracePt t="55830" x="9334500" y="1447800"/>
          <p14:tracePt t="55847" x="9356725" y="1447800"/>
          <p14:tracePt t="55863" x="9380538" y="1447800"/>
          <p14:tracePt t="55880" x="9394825" y="1447800"/>
          <p14:tracePt t="55897" x="9402763" y="1447800"/>
          <p14:tracePt t="55913" x="9410700" y="1455738"/>
          <p14:tracePt t="55930" x="9432925" y="1455738"/>
          <p14:tracePt t="55947" x="9456738" y="1455738"/>
          <p14:tracePt t="55963" x="9478963" y="1455738"/>
          <p14:tracePt t="55980" x="9517063" y="1455738"/>
          <p14:tracePt t="55981" x="9540875" y="1463675"/>
          <p14:tracePt t="55997" x="9585325" y="1463675"/>
          <p14:tracePt t="56013" x="9609138" y="1470025"/>
          <p14:tracePt t="56031" x="9617075" y="1477963"/>
          <p14:tracePt t="56047" x="9631363" y="1485900"/>
          <p14:tracePt t="56126" x="9639300" y="1485900"/>
          <p14:tracePt t="56134" x="9647238" y="1485900"/>
          <p14:tracePt t="56654" x="9647238" y="1493838"/>
          <p14:tracePt t="56678" x="9647238" y="1501775"/>
          <p14:tracePt t="56702" x="9647238" y="1508125"/>
          <p14:tracePt t="56718" x="9647238" y="1516063"/>
          <p14:tracePt t="56773" x="0" y="0"/>
        </p14:tracePtLst>
        <p14:tracePtLst>
          <p14:tracePt t="60048" x="9166225" y="1774825"/>
          <p14:tracePt t="60062" x="9151938" y="1774825"/>
          <p14:tracePt t="60070" x="9136063" y="1774825"/>
          <p14:tracePt t="60081" x="9128125" y="1774825"/>
          <p14:tracePt t="60098" x="9105900" y="1774825"/>
          <p14:tracePt t="60149" x="9097963" y="1774825"/>
          <p14:tracePt t="60166" x="9090025" y="1774825"/>
          <p14:tracePt t="60174" x="9083675" y="1774825"/>
          <p14:tracePt t="60182" x="9067800" y="1774825"/>
          <p14:tracePt t="60198" x="9037638" y="1782763"/>
          <p14:tracePt t="60215" x="9013825" y="1798638"/>
          <p14:tracePt t="60231" x="8991600" y="1820863"/>
          <p14:tracePt t="60248" x="8961438" y="1858963"/>
          <p14:tracePt t="60265" x="8945563" y="1874838"/>
          <p14:tracePt t="60281" x="8931275" y="1882775"/>
          <p14:tracePt t="60298" x="8915400" y="1905000"/>
          <p14:tracePt t="60315" x="8893175" y="1920875"/>
          <p14:tracePt t="60331" x="8877300" y="1935163"/>
          <p14:tracePt t="60348" x="8869363" y="1943100"/>
          <p14:tracePt t="60366" x="8861425" y="1943100"/>
          <p14:tracePt t="60382" x="8847138" y="1951038"/>
          <p14:tracePt t="60398" x="8831263" y="1965325"/>
          <p14:tracePt t="60415" x="8785225" y="1997075"/>
          <p14:tracePt t="60431" x="8740775" y="2035175"/>
          <p14:tracePt t="60448" x="8709025" y="2073275"/>
          <p14:tracePt t="60465" x="8656638" y="2133600"/>
          <p14:tracePt t="60482" x="8618538" y="2179638"/>
          <p14:tracePt t="60518" x="8610600" y="2187575"/>
          <p14:tracePt t="60534" x="8602663" y="2187575"/>
          <p14:tracePt t="60542" x="8594725" y="2187575"/>
          <p14:tracePt t="60558" x="8588375" y="2187575"/>
          <p14:tracePt t="60565" x="8580438" y="2201863"/>
          <p14:tracePt t="60582" x="8564563" y="2209800"/>
          <p14:tracePt t="60598" x="8564563" y="2217738"/>
          <p14:tracePt t="60632" x="8556625" y="2225675"/>
          <p14:tracePt t="60654" x="8550275" y="2225675"/>
          <p14:tracePt t="60665" x="8542338" y="2225675"/>
          <p14:tracePt t="60682" x="8526463" y="2232025"/>
          <p14:tracePt t="60698" x="8518525" y="2232025"/>
          <p14:tracePt t="60715" x="8512175" y="2232025"/>
          <p14:tracePt t="60749" x="8504238" y="2232025"/>
          <p14:tracePt t="60766" x="8496300" y="2239963"/>
          <p14:tracePt t="60790" x="8488363" y="2239963"/>
          <p14:tracePt t="60798" x="8480425" y="2239963"/>
          <p14:tracePt t="60966" x="8474075" y="2239963"/>
          <p14:tracePt t="61758" x="8474075" y="2232025"/>
          <p14:tracePt t="62910" x="8480425" y="2232025"/>
          <p14:tracePt t="62926" x="8488363" y="2225675"/>
          <p14:tracePt t="63053" x="8496300" y="2225675"/>
          <p14:tracePt t="63070" x="8504238" y="2217738"/>
          <p14:tracePt t="66085" x="8504238" y="2209800"/>
          <p14:tracePt t="66109" x="8504238" y="2201863"/>
          <p14:tracePt t="66197" x="8504238" y="2193925"/>
          <p14:tracePt t="66206" x="8496300" y="2187575"/>
          <p14:tracePt t="66222" x="8496300" y="2179638"/>
          <p14:tracePt t="66246" x="8496300" y="2171700"/>
          <p14:tracePt t="66254" x="8488363" y="2171700"/>
          <p14:tracePt t="66302" x="8480425" y="2163763"/>
          <p14:tracePt t="66317" x="8480425" y="2155825"/>
          <p14:tracePt t="66334" x="8474075" y="2155825"/>
          <p14:tracePt t="66342" x="8474075" y="2149475"/>
          <p14:tracePt t="66358" x="8466138" y="2133600"/>
          <p14:tracePt t="66382" x="8458200" y="2125663"/>
          <p14:tracePt t="66477" x="8450263" y="2117725"/>
          <p14:tracePt t="66486" x="8450263" y="2111375"/>
          <p14:tracePt t="66502" x="8450263" y="2103438"/>
          <p14:tracePt t="66838" x="8450263" y="2095500"/>
          <p14:tracePt t="66918" x="8450263" y="2087563"/>
          <p14:tracePt t="67046" x="8458200" y="2079625"/>
          <p14:tracePt t="67054" x="8466138" y="2079625"/>
          <p14:tracePt t="67085" x="8474075" y="2079625"/>
          <p14:tracePt t="67198" x="8480425" y="2079625"/>
          <p14:tracePt t="67230" x="8488363" y="2079625"/>
          <p14:tracePt t="67254" x="8496300" y="2079625"/>
          <p14:tracePt t="67278" x="8504238" y="2079625"/>
          <p14:tracePt t="67295" x="8512175" y="2079625"/>
          <p14:tracePt t="67301" x="8526463" y="2079625"/>
          <p14:tracePt t="67310" x="8534400" y="2079625"/>
          <p14:tracePt t="67318" x="8550275" y="2079625"/>
          <p14:tracePt t="67334" x="8572500" y="2073275"/>
          <p14:tracePt t="67351" x="8588375" y="2065338"/>
          <p14:tracePt t="67390" x="8594725" y="2065338"/>
          <p14:tracePt t="67406" x="8602663" y="2065338"/>
          <p14:tracePt t="67418" x="8610600" y="2065338"/>
          <p14:tracePt t="67434" x="8626475" y="2065338"/>
          <p14:tracePt t="67451" x="8640763" y="2065338"/>
          <p14:tracePt t="67467" x="8664575" y="2065338"/>
          <p14:tracePt t="67484" x="8694738" y="2065338"/>
          <p14:tracePt t="67485" x="8709025" y="2065338"/>
          <p14:tracePt t="67501" x="8740775" y="2065338"/>
          <p14:tracePt t="67517" x="8770938" y="2065338"/>
          <p14:tracePt t="67534" x="8801100" y="2065338"/>
          <p14:tracePt t="67551" x="8816975" y="2065338"/>
          <p14:tracePt t="67567" x="8831263" y="2065338"/>
          <p14:tracePt t="67584" x="8869363" y="2057400"/>
          <p14:tracePt t="67601" x="8915400" y="2057400"/>
          <p14:tracePt t="67618" x="8969375" y="2057400"/>
          <p14:tracePt t="67634" x="9037638" y="2057400"/>
          <p14:tracePt t="67651" x="9097963" y="2057400"/>
          <p14:tracePt t="67654" x="9113838" y="2057400"/>
          <p14:tracePt t="67667" x="9121775" y="2057400"/>
          <p14:tracePt t="67684" x="9159875" y="2057400"/>
          <p14:tracePt t="67701" x="9197975" y="2057400"/>
          <p14:tracePt t="67717" x="9250363" y="2065338"/>
          <p14:tracePt t="67734" x="9350375" y="2079625"/>
          <p14:tracePt t="67751" x="9464675" y="2087563"/>
          <p14:tracePt t="67767" x="9593263" y="2087563"/>
          <p14:tracePt t="67784" x="9661525" y="2087563"/>
          <p14:tracePt t="67801" x="9685338" y="2087563"/>
          <p14:tracePt t="67817" x="9693275" y="2087563"/>
          <p14:tracePt t="67834" x="9699625" y="2087563"/>
          <p14:tracePt t="67862" x="9707563" y="2087563"/>
          <p14:tracePt t="67877" x="9715500" y="2087563"/>
          <p14:tracePt t="67885" x="9731375" y="2087563"/>
          <p14:tracePt t="67901" x="9769475" y="2087563"/>
          <p14:tracePt t="67917" x="9813925" y="2079625"/>
          <p14:tracePt t="67934" x="9845675" y="2073275"/>
          <p14:tracePt t="67951" x="9852025" y="2073275"/>
          <p14:tracePt t="68030" x="9859963" y="2073275"/>
          <p14:tracePt t="68038" x="9867900" y="2073275"/>
          <p14:tracePt t="68045" x="9875838" y="2073275"/>
          <p14:tracePt t="68054" x="9883775" y="2073275"/>
          <p14:tracePt t="69181" x="0" y="0"/>
        </p14:tracePtLst>
        <p14:tracePtLst>
          <p14:tracePt t="70999" x="9456738" y="2247900"/>
          <p14:tracePt t="71094" x="9456738" y="2239963"/>
          <p14:tracePt t="71374" x="9456738" y="2232025"/>
          <p14:tracePt t="71406" x="9464675" y="2217738"/>
          <p14:tracePt t="71430" x="9471025" y="2201863"/>
          <p14:tracePt t="71445" x="9478963" y="2193925"/>
          <p14:tracePt t="71453" x="9486900" y="2193925"/>
          <p14:tracePt t="71462" x="9486900" y="2187575"/>
          <p14:tracePt t="71469" x="9494838" y="2179638"/>
          <p14:tracePt t="71485" x="9502775" y="2155825"/>
          <p14:tracePt t="71502" x="9509125" y="2141538"/>
          <p14:tracePt t="71574" x="9509125" y="2133600"/>
          <p14:tracePt t="71661" x="9517063" y="2133600"/>
          <p14:tracePt t="71677" x="9525000" y="2133600"/>
          <p14:tracePt t="71686" x="9525000" y="2125663"/>
          <p14:tracePt t="71694" x="9532938" y="2117725"/>
          <p14:tracePt t="71846" x="9540875" y="2111375"/>
          <p14:tracePt t="71942" x="9547225" y="2111375"/>
          <p14:tracePt t="71958" x="9555163" y="2111375"/>
          <p14:tracePt t="72558" x="9563100" y="2111375"/>
          <p14:tracePt t="77565" x="9555163" y="2111375"/>
          <p14:tracePt t="77590" x="9547225" y="2111375"/>
          <p14:tracePt t="77622" x="9540875" y="2111375"/>
          <p14:tracePt t="77638" x="9532938" y="2111375"/>
          <p14:tracePt t="77654" x="9517063" y="2111375"/>
          <p14:tracePt t="77662" x="9509125" y="2111375"/>
          <p14:tracePt t="77671" x="9502775" y="2095500"/>
          <p14:tracePt t="77688" x="9478963" y="2079625"/>
          <p14:tracePt t="77704" x="9464675" y="2073275"/>
          <p14:tracePt t="77721" x="9456738" y="2065338"/>
          <p14:tracePt t="77738" x="9448800" y="2057400"/>
          <p14:tracePt t="77754" x="9432925" y="2041525"/>
          <p14:tracePt t="77771" x="9426575" y="2035175"/>
          <p14:tracePt t="77788" x="9388475" y="1997075"/>
          <p14:tracePt t="77790" x="9364663" y="1965325"/>
          <p14:tracePt t="77805" x="9312275" y="1905000"/>
          <p14:tracePt t="77821" x="9236075" y="1828800"/>
          <p14:tracePt t="77838" x="9174163" y="1760538"/>
          <p14:tracePt t="77854" x="9121775" y="1714500"/>
          <p14:tracePt t="77871" x="9105900" y="1698625"/>
          <p14:tracePt t="77888" x="9097963" y="1692275"/>
          <p14:tracePt t="77904" x="9083675" y="1676400"/>
          <p14:tracePt t="77921" x="9059863" y="1654175"/>
          <p14:tracePt t="77938" x="9007475" y="1616075"/>
          <p14:tracePt t="77954" x="8975725" y="1600200"/>
          <p14:tracePt t="77971" x="8969375" y="1600200"/>
          <p14:tracePt t="78014" x="8969375" y="1592263"/>
          <p14:tracePt t="78021" x="8961438" y="1592263"/>
          <p14:tracePt t="78030" x="8961438" y="1584325"/>
          <p14:tracePt t="78038" x="8945563" y="1570038"/>
          <p14:tracePt t="78054" x="8907463" y="1539875"/>
          <p14:tracePt t="78071" x="8877300" y="1516063"/>
          <p14:tracePt t="78088" x="8855075" y="1493838"/>
          <p14:tracePt t="78104" x="8816975" y="1470025"/>
          <p14:tracePt t="78121" x="8793163" y="1455738"/>
          <p14:tracePt t="78138" x="8755063" y="1425575"/>
          <p14:tracePt t="78155" x="8716963" y="1393825"/>
          <p14:tracePt t="78171" x="8670925" y="1363663"/>
          <p14:tracePt t="78173" x="8656638" y="1349375"/>
          <p14:tracePt t="78188" x="8632825" y="1333500"/>
          <p14:tracePt t="78205" x="8594725" y="1295400"/>
          <p14:tracePt t="78221" x="8580438" y="1279525"/>
          <p14:tracePt t="78238" x="8564563" y="1257300"/>
          <p14:tracePt t="78255" x="8556625" y="1249363"/>
          <p14:tracePt t="78271" x="8556625" y="1241425"/>
          <p14:tracePt t="78288" x="8542338" y="1227138"/>
          <p14:tracePt t="78305" x="8512175" y="1196975"/>
          <p14:tracePt t="78321" x="8450263" y="1135063"/>
          <p14:tracePt t="78338" x="8404225" y="1089025"/>
          <p14:tracePt t="78355" x="8374063" y="1066800"/>
          <p14:tracePt t="78371" x="8366125" y="1050925"/>
          <p14:tracePt t="78388" x="8359775" y="1028700"/>
          <p14:tracePt t="78389" x="8359775" y="1020763"/>
          <p14:tracePt t="78405" x="8351838" y="1012825"/>
          <p14:tracePt t="78421" x="8335963" y="990600"/>
          <p14:tracePt t="78438" x="8305800" y="974725"/>
          <p14:tracePt t="78455" x="8229600" y="930275"/>
          <p14:tracePt t="78471" x="8153400" y="876300"/>
          <p14:tracePt t="78488" x="8115300" y="846138"/>
          <p14:tracePt t="78505" x="8107363" y="838200"/>
          <p14:tracePt t="78950" x="8099425" y="838200"/>
          <p14:tracePt t="78958" x="8099425" y="846138"/>
          <p14:tracePt t="78973" x="8099425" y="854075"/>
          <p14:tracePt t="79005" x="8099425" y="860425"/>
          <p14:tracePt t="79038" x="8099425" y="868363"/>
          <p14:tracePt t="79062" x="8099425" y="876300"/>
          <p14:tracePt t="79078" x="8107363" y="884238"/>
          <p14:tracePt t="79094" x="8107363" y="898525"/>
          <p14:tracePt t="79118" x="8107363" y="906463"/>
          <p14:tracePt t="79127" x="8107363" y="914400"/>
          <p14:tracePt t="79134" x="8115300" y="914400"/>
          <p14:tracePt t="79158" x="8123238" y="922338"/>
          <p14:tracePt t="79205" x="8123238" y="936625"/>
          <p14:tracePt t="79230" x="8131175" y="944563"/>
          <p14:tracePt t="79253" x="8131175" y="952500"/>
          <p14:tracePt t="79261" x="8137525" y="952500"/>
          <p14:tracePt t="79271" x="8137525" y="960438"/>
          <p14:tracePt t="79288" x="8145463" y="974725"/>
          <p14:tracePt t="79305" x="8153400" y="990600"/>
          <p14:tracePt t="79322" x="8161338" y="1006475"/>
          <p14:tracePt t="79338" x="8169275" y="1020763"/>
          <p14:tracePt t="79355" x="8175625" y="1036638"/>
          <p14:tracePt t="79358" x="8183563" y="1036638"/>
          <p14:tracePt t="79371" x="8183563" y="1050925"/>
          <p14:tracePt t="79388" x="8191500" y="1058863"/>
          <p14:tracePt t="79390" x="8191500" y="1066800"/>
          <p14:tracePt t="79405" x="8199438" y="1074738"/>
          <p14:tracePt t="79422" x="8207375" y="1082675"/>
          <p14:tracePt t="79438" x="8213725" y="1089025"/>
          <p14:tracePt t="79455" x="8221663" y="1104900"/>
          <p14:tracePt t="79472" x="8229600" y="1120775"/>
          <p14:tracePt t="79488" x="8237538" y="1127125"/>
          <p14:tracePt t="79505" x="8251825" y="1143000"/>
          <p14:tracePt t="79522" x="8251825" y="1150938"/>
          <p14:tracePt t="79538" x="8267700" y="1158875"/>
          <p14:tracePt t="79555" x="8275638" y="1165225"/>
          <p14:tracePt t="79572" x="8283575" y="1181100"/>
          <p14:tracePt t="79573" x="8283575" y="1189038"/>
          <p14:tracePt t="79589" x="8297863" y="1196975"/>
          <p14:tracePt t="79605" x="8297863" y="1203325"/>
          <p14:tracePt t="79622" x="8305800" y="1211263"/>
          <p14:tracePt t="79638" x="8313738" y="1211263"/>
          <p14:tracePt t="79655" x="8321675" y="1227138"/>
          <p14:tracePt t="79672" x="8328025" y="1227138"/>
          <p14:tracePt t="79688" x="8328025" y="1235075"/>
          <p14:tracePt t="79705" x="8335963" y="1241425"/>
          <p14:tracePt t="79722" x="8335963" y="1249363"/>
          <p14:tracePt t="79738" x="8343900" y="1249363"/>
          <p14:tracePt t="79755" x="8351838" y="1257300"/>
          <p14:tracePt t="79772" x="8359775" y="1265238"/>
          <p14:tracePt t="79789" x="8382000" y="1279525"/>
          <p14:tracePt t="79805" x="8397875" y="1295400"/>
          <p14:tracePt t="79822" x="8412163" y="1311275"/>
          <p14:tracePt t="79838" x="8420100" y="1317625"/>
          <p14:tracePt t="79855" x="8428038" y="1325563"/>
          <p14:tracePt t="79872" x="8435975" y="1333500"/>
          <p14:tracePt t="79888" x="8442325" y="1341438"/>
          <p14:tracePt t="79918" x="8450263" y="1341438"/>
          <p14:tracePt t="79925" x="8450263" y="1349375"/>
          <p14:tracePt t="79942" x="8458200" y="1349375"/>
          <p14:tracePt t="79955" x="8466138" y="1355725"/>
          <p14:tracePt t="79972" x="8474075" y="1363663"/>
          <p14:tracePt t="79989" x="8488363" y="1371600"/>
          <p14:tracePt t="80005" x="8504238" y="1387475"/>
          <p14:tracePt t="80022" x="8512175" y="1387475"/>
          <p14:tracePt t="80038" x="8512175" y="1393825"/>
          <p14:tracePt t="80055" x="8518525" y="1393825"/>
          <p14:tracePt t="80078" x="8518525" y="1401763"/>
          <p14:tracePt t="80110" x="8526463" y="1401763"/>
          <p14:tracePt t="80142" x="8534400" y="1409700"/>
          <p14:tracePt t="80159" x="8534400" y="1417638"/>
          <p14:tracePt t="80173" x="8542338" y="1417638"/>
          <p14:tracePt t="80182" x="8550275" y="1425575"/>
          <p14:tracePt t="80198" x="8556625" y="1431925"/>
          <p14:tracePt t="80222" x="8564563" y="1439863"/>
          <p14:tracePt t="80246" x="8572500" y="1439863"/>
          <p14:tracePt t="80294" x="8580438" y="1447800"/>
          <p14:tracePt t="80342" x="8588375" y="1455738"/>
          <p14:tracePt t="80350" x="8594725" y="1455738"/>
          <p14:tracePt t="80358" x="8594725" y="1463675"/>
          <p14:tracePt t="80373" x="8602663" y="1470025"/>
          <p14:tracePt t="81374" x="8610600" y="1470025"/>
          <p14:tracePt t="81414" x="8618538" y="1470025"/>
          <p14:tracePt t="81422" x="8626475" y="1470025"/>
          <p14:tracePt t="81486" x="8632825" y="1470025"/>
          <p14:tracePt t="81518" x="8640763" y="1470025"/>
          <p14:tracePt t="81535" x="8648700" y="1470025"/>
          <p14:tracePt t="81542" x="8656638" y="1470025"/>
          <p14:tracePt t="81614" x="8656638" y="1477963"/>
          <p14:tracePt t="81646" x="8656638" y="1485900"/>
          <p14:tracePt t="81669" x="0" y="0"/>
        </p14:tracePtLst>
        <p14:tracePtLst>
          <p14:tracePt t="84656" x="8542338" y="1927225"/>
          <p14:tracePt t="84662" x="8534400" y="1958975"/>
          <p14:tracePt t="84673" x="8518525" y="1997075"/>
          <p14:tracePt t="84690" x="8512175" y="2073275"/>
          <p14:tracePt t="84707" x="8504238" y="2133600"/>
          <p14:tracePt t="84723" x="8504238" y="2187575"/>
          <p14:tracePt t="84740" x="8504238" y="2232025"/>
          <p14:tracePt t="84741" x="8504238" y="2239963"/>
          <p14:tracePt t="84757" x="8496300" y="2263775"/>
          <p14:tracePt t="84773" x="8488363" y="2278063"/>
          <p14:tracePt t="84790" x="8488363" y="2293938"/>
          <p14:tracePt t="84807" x="8480425" y="2301875"/>
          <p14:tracePt t="84824" x="8480425" y="2316163"/>
          <p14:tracePt t="84840" x="8480425" y="2324100"/>
          <p14:tracePt t="84857" x="8480425" y="2339975"/>
          <p14:tracePt t="84874" x="8474075" y="2354263"/>
          <p14:tracePt t="84890" x="8458200" y="2392363"/>
          <p14:tracePt t="84907" x="8458200" y="2438400"/>
          <p14:tracePt t="84923" x="8450263" y="2484438"/>
          <p14:tracePt t="84925" x="8450263" y="2522538"/>
          <p14:tracePt t="84940" x="8450263" y="2560638"/>
          <p14:tracePt t="84957" x="8450263" y="2682875"/>
          <p14:tracePt t="84973" x="8450263" y="2765425"/>
          <p14:tracePt t="84990" x="8450263" y="2849563"/>
          <p14:tracePt t="85007" x="8450263" y="2879725"/>
          <p14:tracePt t="85024" x="8450263" y="2887663"/>
          <p14:tracePt t="85062" x="8450263" y="2895600"/>
          <p14:tracePt t="85078" x="8450263" y="2911475"/>
          <p14:tracePt t="85086" x="8480425" y="2941638"/>
          <p14:tracePt t="85094" x="8488363" y="2979738"/>
          <p14:tracePt t="85107" x="8518525" y="3017838"/>
          <p14:tracePt t="85124" x="8564563" y="3094038"/>
          <p14:tracePt t="85140" x="8588375" y="3140075"/>
          <p14:tracePt t="85141" x="8588375" y="3146425"/>
          <p14:tracePt t="85157" x="8594725" y="3162300"/>
          <p14:tracePt t="85341" x="8594725" y="3170238"/>
          <p14:tracePt t="85350" x="8602663" y="3170238"/>
          <p14:tracePt t="85358" x="8610600" y="3170238"/>
          <p14:tracePt t="85925" x="8618538" y="3170238"/>
          <p14:tracePt t="90750" x="8626475" y="3170238"/>
          <p14:tracePt t="90766" x="8632825" y="3162300"/>
          <p14:tracePt t="90855" x="0" y="0"/>
        </p14:tracePtLst>
        <p14:tracePtLst>
          <p14:tracePt t="92656" x="5905500" y="1744663"/>
          <p14:tracePt t="92750" x="5913438" y="1736725"/>
          <p14:tracePt t="92758" x="5913438" y="1730375"/>
          <p14:tracePt t="92782" x="5921375" y="1722438"/>
          <p14:tracePt t="93126" x="5921375" y="1730375"/>
          <p14:tracePt t="93174" x="5921375" y="1752600"/>
          <p14:tracePt t="93238" x="5921375" y="1760538"/>
          <p14:tracePt t="93254" x="5921375" y="1768475"/>
          <p14:tracePt t="93621" x="5921375" y="1774825"/>
          <p14:tracePt t="93638" x="5913438" y="1774825"/>
          <p14:tracePt t="93646" x="5897563" y="1774825"/>
          <p14:tracePt t="93661" x="5859463" y="1790700"/>
          <p14:tracePt t="93677" x="5807075" y="1798638"/>
          <p14:tracePt t="93693" x="5768975" y="1798638"/>
          <p14:tracePt t="93710" x="5745163" y="1806575"/>
          <p14:tracePt t="93727" x="5737225" y="1806575"/>
          <p14:tracePt t="93743" x="5730875" y="1806575"/>
          <p14:tracePt t="93760" x="5722938" y="1806575"/>
          <p14:tracePt t="93777" x="5699125" y="1806575"/>
          <p14:tracePt t="93793" x="5668963" y="1798638"/>
          <p14:tracePt t="93810" x="5622925" y="1790700"/>
          <p14:tracePt t="93827" x="5570538" y="1790700"/>
          <p14:tracePt t="93843" x="5508625" y="1774825"/>
          <p14:tracePt t="93846" x="5470525" y="1774825"/>
          <p14:tracePt t="93861" x="5410200" y="1760538"/>
          <p14:tracePt t="93877" x="5364163" y="1760538"/>
          <p14:tracePt t="93893" x="5295900" y="1744663"/>
          <p14:tracePt t="93910" x="5211763" y="1736725"/>
          <p14:tracePt t="93927" x="5121275" y="1722438"/>
          <p14:tracePt t="93943" x="5021263" y="1706563"/>
          <p14:tracePt t="93960" x="4906963" y="1692275"/>
          <p14:tracePt t="93977" x="4822825" y="1684338"/>
          <p14:tracePt t="93993" x="4746625" y="1668463"/>
          <p14:tracePt t="94010" x="4678363" y="1660525"/>
          <p14:tracePt t="94027" x="4587875" y="1638300"/>
          <p14:tracePt t="94029" x="4533900" y="1622425"/>
          <p14:tracePt t="94043" x="4479925" y="1616075"/>
          <p14:tracePt t="94060" x="4403725" y="1616075"/>
          <p14:tracePt t="94062" x="4373563" y="1616075"/>
          <p14:tracePt t="94077" x="4321175" y="1616075"/>
          <p14:tracePt t="94094" x="4275138" y="1616075"/>
          <p14:tracePt t="94110" x="4251325" y="1616075"/>
          <p14:tracePt t="94127" x="4221163" y="1616075"/>
          <p14:tracePt t="94143" x="4175125" y="1616075"/>
          <p14:tracePt t="94160" x="4106863" y="1622425"/>
          <p14:tracePt t="94177" x="4030663" y="1630363"/>
          <p14:tracePt t="94194" x="3978275" y="1638300"/>
          <p14:tracePt t="94210" x="3940175" y="1646238"/>
          <p14:tracePt t="94227" x="3908425" y="1646238"/>
          <p14:tracePt t="94244" x="3886200" y="1654175"/>
          <p14:tracePt t="94245" x="3863975" y="1654175"/>
          <p14:tracePt t="94260" x="3856038" y="1654175"/>
          <p14:tracePt t="94277" x="3779838" y="1676400"/>
          <p14:tracePt t="94293" x="3695700" y="1684338"/>
          <p14:tracePt t="94310" x="3581400" y="1698625"/>
          <p14:tracePt t="94327" x="3467100" y="1714500"/>
          <p14:tracePt t="94344" x="3382963" y="1730375"/>
          <p14:tracePt t="94360" x="3344863" y="1736725"/>
          <p14:tracePt t="94377" x="3330575" y="1752600"/>
          <p14:tracePt t="94394" x="3314700" y="1752600"/>
          <p14:tracePt t="94410" x="3284538" y="1752600"/>
          <p14:tracePt t="94427" x="3260725" y="1752600"/>
          <p14:tracePt t="94444" x="3238500" y="1752600"/>
          <p14:tracePt t="94460" x="3200400" y="1752600"/>
          <p14:tracePt t="94461" x="3170238" y="1752600"/>
          <p14:tracePt t="94477" x="3116263" y="1752600"/>
          <p14:tracePt t="94494" x="3055938" y="1752600"/>
          <p14:tracePt t="94510" x="2987675" y="1752600"/>
          <p14:tracePt t="94527" x="2903538" y="1752600"/>
          <p14:tracePt t="94544" x="2827338" y="1752600"/>
          <p14:tracePt t="94560" x="2773363" y="1752600"/>
          <p14:tracePt t="94577" x="2743200" y="1752600"/>
          <p14:tracePt t="94594" x="2705100" y="1752600"/>
          <p14:tracePt t="94611" x="2689225" y="1744663"/>
          <p14:tracePt t="94627" x="2674938" y="1744663"/>
          <p14:tracePt t="94654" x="2667000" y="1744663"/>
          <p14:tracePt t="94670" x="2659063" y="1744663"/>
          <p14:tracePt t="94678" x="2651125" y="1744663"/>
          <p14:tracePt t="94694" x="2636838" y="1744663"/>
          <p14:tracePt t="94710" x="2606675" y="1730375"/>
          <p14:tracePt t="94727" x="2582863" y="1722438"/>
          <p14:tracePt t="94744" x="2552700" y="1714500"/>
          <p14:tracePt t="94760" x="2530475" y="1706563"/>
          <p14:tracePt t="94777" x="2522538" y="1706563"/>
          <p14:tracePt t="94794" x="2514600" y="1698625"/>
          <p14:tracePt t="94810" x="2506663" y="1692275"/>
          <p14:tracePt t="94827" x="2492375" y="1692275"/>
          <p14:tracePt t="94844" x="2454275" y="1676400"/>
          <p14:tracePt t="94845" x="2430463" y="1676400"/>
          <p14:tracePt t="94861" x="2392363" y="1660525"/>
          <p14:tracePt t="94877" x="2362200" y="1654175"/>
          <p14:tracePt t="94894" x="2339975" y="1646238"/>
          <p14:tracePt t="94910" x="2332038" y="1638300"/>
          <p14:tracePt t="94927" x="2324100" y="1638300"/>
          <p14:tracePt t="94944" x="2308225" y="1630363"/>
          <p14:tracePt t="94960" x="2293938" y="1616075"/>
          <p14:tracePt t="94977" x="2255838" y="1608138"/>
          <p14:tracePt t="94994" x="2232025" y="1600200"/>
          <p14:tracePt t="95011" x="2201863" y="1600200"/>
          <p14:tracePt t="95027" x="2187575" y="1592263"/>
          <p14:tracePt t="95044" x="2179638" y="1592263"/>
          <p14:tracePt t="95061" x="2163763" y="1592263"/>
          <p14:tracePt t="95077" x="2155825" y="1584325"/>
          <p14:tracePt t="95094" x="2141538" y="1577975"/>
          <p14:tracePt t="95110" x="2117725" y="1562100"/>
          <p14:tracePt t="95127" x="2095500" y="1562100"/>
          <p14:tracePt t="95144" x="2087563" y="1562100"/>
          <p14:tracePt t="95160" x="2073275" y="1554163"/>
          <p14:tracePt t="95177" x="2057400" y="1554163"/>
          <p14:tracePt t="95194" x="2049463" y="1554163"/>
          <p14:tracePt t="95210" x="2019300" y="1546225"/>
          <p14:tracePt t="95227" x="2003425" y="1546225"/>
          <p14:tracePt t="95244" x="1981200" y="1546225"/>
          <p14:tracePt t="95261" x="1958975" y="1546225"/>
          <p14:tracePt t="95277" x="1951038" y="1546225"/>
          <p14:tracePt t="95294" x="1935163" y="1546225"/>
          <p14:tracePt t="95310" x="1927225" y="1546225"/>
          <p14:tracePt t="95327" x="1920875" y="1546225"/>
          <p14:tracePt t="95344" x="1912938" y="1546225"/>
          <p14:tracePt t="95360" x="1905000" y="1546225"/>
          <p14:tracePt t="95377" x="1889125" y="1554163"/>
          <p14:tracePt t="95394" x="1874838" y="1554163"/>
          <p14:tracePt t="95411" x="1866900" y="1562100"/>
          <p14:tracePt t="95427" x="1851025" y="1562100"/>
          <p14:tracePt t="95444" x="1836738" y="1570038"/>
          <p14:tracePt t="95461" x="1828800" y="1577975"/>
          <p14:tracePt t="95550" x="1820863" y="1577975"/>
          <p14:tracePt t="95566" x="1812925" y="1577975"/>
          <p14:tracePt t="96158" x="1820863" y="1577975"/>
          <p14:tracePt t="96166" x="1828800" y="1577975"/>
          <p14:tracePt t="96178" x="1844675" y="1592263"/>
          <p14:tracePt t="96194" x="1882775" y="1608138"/>
          <p14:tracePt t="96211" x="1965325" y="1654175"/>
          <p14:tracePt t="96227" x="2041525" y="1692275"/>
          <p14:tracePt t="96244" x="2133600" y="1722438"/>
          <p14:tracePt t="96245" x="2179638" y="1744663"/>
          <p14:tracePt t="96261" x="2286000" y="1790700"/>
          <p14:tracePt t="96277" x="2400300" y="1844675"/>
          <p14:tracePt t="96294" x="2514600" y="1889125"/>
          <p14:tracePt t="96311" x="2636838" y="1943100"/>
          <p14:tracePt t="96328" x="2743200" y="2003425"/>
          <p14:tracePt t="96344" x="2865438" y="2079625"/>
          <p14:tracePt t="96361" x="2979738" y="2141538"/>
          <p14:tracePt t="96378" x="3116263" y="2232025"/>
          <p14:tracePt t="96395" x="3276600" y="2346325"/>
          <p14:tracePt t="96411" x="3451225" y="2460625"/>
          <p14:tracePt t="96414" x="3513138" y="2506663"/>
          <p14:tracePt t="96428" x="3581400" y="2560638"/>
          <p14:tracePt t="96429" x="3635375" y="2606675"/>
          <p14:tracePt t="96445" x="3749675" y="2689225"/>
          <p14:tracePt t="96461" x="3848100" y="2765425"/>
          <p14:tracePt t="96478" x="3932238" y="2841625"/>
          <p14:tracePt t="96494" x="4016375" y="2933700"/>
          <p14:tracePt t="96511" x="4092575" y="3017838"/>
          <p14:tracePt t="96528" x="4183063" y="3108325"/>
          <p14:tracePt t="96544" x="4259263" y="3178175"/>
          <p14:tracePt t="96561" x="4321175" y="3260725"/>
          <p14:tracePt t="96578" x="4373563" y="3322638"/>
          <p14:tracePt t="96594" x="4403725" y="3368675"/>
          <p14:tracePt t="96611" x="4419600" y="3390900"/>
          <p14:tracePt t="96613" x="4427538" y="3413125"/>
          <p14:tracePt t="96628" x="4435475" y="3436938"/>
          <p14:tracePt t="96630" x="4441825" y="3451225"/>
          <p14:tracePt t="96645" x="4449763" y="3497263"/>
          <p14:tracePt t="96661" x="4479925" y="3551238"/>
          <p14:tracePt t="96678" x="4525963" y="3627438"/>
          <p14:tracePt t="96694" x="4564063" y="3687763"/>
          <p14:tracePt t="96711" x="4610100" y="3779838"/>
          <p14:tracePt t="96728" x="4632325" y="3832225"/>
          <p14:tracePt t="96744" x="4656138" y="3870325"/>
          <p14:tracePt t="96761" x="4670425" y="3924300"/>
          <p14:tracePt t="96778" x="4694238" y="3984625"/>
          <p14:tracePt t="96794" x="4724400" y="4076700"/>
          <p14:tracePt t="96811" x="4746625" y="4175125"/>
          <p14:tracePt t="96813" x="4778375" y="4229100"/>
          <p14:tracePt t="96828" x="4800600" y="4283075"/>
          <p14:tracePt t="96845" x="4876800" y="4449763"/>
          <p14:tracePt t="96861" x="4906963" y="4518025"/>
          <p14:tracePt t="96878" x="4937125" y="4579938"/>
          <p14:tracePt t="96894" x="4960938" y="4618038"/>
          <p14:tracePt t="96911" x="4991100" y="4670425"/>
          <p14:tracePt t="96928" x="5029200" y="4732338"/>
          <p14:tracePt t="96944" x="5051425" y="4792663"/>
          <p14:tracePt t="96961" x="5067300" y="4846638"/>
          <p14:tracePt t="96978" x="5089525" y="4906963"/>
          <p14:tracePt t="96994" x="5105400" y="4975225"/>
          <p14:tracePt t="97011" x="5135563" y="5045075"/>
          <p14:tracePt t="97028" x="5159375" y="5089525"/>
          <p14:tracePt t="97029" x="5173663" y="5127625"/>
          <p14:tracePt t="97045" x="5189538" y="5165725"/>
          <p14:tracePt t="97061" x="5211763" y="5211763"/>
          <p14:tracePt t="97078" x="5219700" y="5241925"/>
          <p14:tracePt t="97094" x="5235575" y="5273675"/>
          <p14:tracePt t="97111" x="5241925" y="5318125"/>
          <p14:tracePt t="97128" x="5257800" y="5356225"/>
          <p14:tracePt t="97144" x="5287963" y="5410200"/>
          <p14:tracePt t="97161" x="5303838" y="5470525"/>
          <p14:tracePt t="97178" x="5326063" y="5554663"/>
          <p14:tracePt t="97194" x="5349875" y="5638800"/>
          <p14:tracePt t="97211" x="5380038" y="5722938"/>
          <p14:tracePt t="97228" x="5402263" y="5813425"/>
          <p14:tracePt t="97245" x="5432425" y="5921375"/>
          <p14:tracePt t="97261" x="5456238" y="5943600"/>
          <p14:tracePt t="97278" x="5478463" y="5973763"/>
          <p14:tracePt t="97294" x="5494338" y="5989638"/>
          <p14:tracePt t="97311" x="5532438" y="6003925"/>
          <p14:tracePt t="97328" x="5554663" y="6019800"/>
          <p14:tracePt t="97345" x="5592763" y="6035675"/>
          <p14:tracePt t="97361" x="5622925" y="6065838"/>
          <p14:tracePt t="97378" x="5654675" y="6088063"/>
          <p14:tracePt t="97395" x="5684838" y="6111875"/>
          <p14:tracePt t="97411" x="5699125" y="6126163"/>
          <p14:tracePt t="97414" x="5707063" y="6134100"/>
          <p14:tracePt t="97428" x="5715000" y="6142038"/>
          <p14:tracePt t="97429" x="5737225" y="6142038"/>
          <p14:tracePt t="97445" x="5761038" y="6149975"/>
          <p14:tracePt t="97461" x="5783263" y="6149975"/>
          <p14:tracePt t="97478" x="5791200" y="6149975"/>
          <p14:tracePt t="97495" x="5807075" y="6149975"/>
          <p14:tracePt t="97511" x="5813425" y="6149975"/>
          <p14:tracePt t="97542" x="5821363" y="6149975"/>
          <p14:tracePt t="97557" x="5837238" y="6149975"/>
          <p14:tracePt t="97566" x="5845175" y="6149975"/>
          <p14:tracePt t="97578" x="5851525" y="6142038"/>
          <p14:tracePt t="97595" x="5875338" y="6134100"/>
          <p14:tracePt t="97612" x="5897563" y="6126163"/>
          <p14:tracePt t="97628" x="5921375" y="6118225"/>
          <p14:tracePt t="97629" x="5927725" y="6118225"/>
          <p14:tracePt t="97645" x="5935663" y="6111875"/>
          <p14:tracePt t="97662" x="5943600" y="6111875"/>
          <p14:tracePt t="97846" x="5951538" y="6103938"/>
          <p14:tracePt t="97853" x="5951538" y="6096000"/>
          <p14:tracePt t="97862" x="5959475" y="6096000"/>
          <p14:tracePt t="97878" x="5965825" y="6073775"/>
          <p14:tracePt t="97895" x="5973763" y="6073775"/>
          <p14:tracePt t="97911" x="5973763" y="6065838"/>
          <p14:tracePt t="98141" x="5981700" y="6057900"/>
          <p14:tracePt t="98158" x="5981700" y="6049963"/>
          <p14:tracePt t="98174" x="5989638" y="6049963"/>
          <p14:tracePt t="98190" x="5997575" y="6042025"/>
          <p14:tracePt t="98222" x="6003925" y="6035675"/>
          <p14:tracePt t="98238" x="6011863" y="6035675"/>
          <p14:tracePt t="98246" x="6035675" y="6019800"/>
          <p14:tracePt t="98254" x="6049963" y="6011863"/>
          <p14:tracePt t="98261" x="6088063" y="6003925"/>
          <p14:tracePt t="98278" x="6164263" y="5959475"/>
          <p14:tracePt t="98295" x="6278563" y="5897563"/>
          <p14:tracePt t="98312" x="6384925" y="5829300"/>
          <p14:tracePt t="98328" x="6484938" y="5768975"/>
          <p14:tracePt t="98345" x="6569075" y="5707063"/>
          <p14:tracePt t="98362" x="6683375" y="5622925"/>
          <p14:tracePt t="98378" x="6797675" y="5524500"/>
          <p14:tracePt t="98395" x="6950075" y="5394325"/>
          <p14:tracePt t="98412" x="7094538" y="5280025"/>
          <p14:tracePt t="98414" x="7170738" y="5211763"/>
          <p14:tracePt t="98429" x="7337425" y="5059363"/>
          <p14:tracePt t="98445" x="7521575" y="4899025"/>
          <p14:tracePt t="98462" x="7666038" y="4778375"/>
          <p14:tracePt t="98478" x="7810500" y="4656138"/>
          <p14:tracePt t="98495" x="7916863" y="4564063"/>
          <p14:tracePt t="98512" x="8031163" y="4465638"/>
          <p14:tracePt t="98528" x="8137525" y="4373563"/>
          <p14:tracePt t="98545" x="8237538" y="4289425"/>
          <p14:tracePt t="98562" x="8366125" y="4191000"/>
          <p14:tracePt t="98578" x="8466138" y="4106863"/>
          <p14:tracePt t="98595" x="8556625" y="4016375"/>
          <p14:tracePt t="98597" x="8580438" y="4000500"/>
          <p14:tracePt t="98612" x="8626475" y="3962400"/>
          <p14:tracePt t="98629" x="8670925" y="3916363"/>
          <p14:tracePt t="98645" x="8686800" y="3902075"/>
          <p14:tracePt t="98662" x="8702675" y="3886200"/>
          <p14:tracePt t="98679" x="8724900" y="3863975"/>
          <p14:tracePt t="98695" x="8755063" y="3825875"/>
          <p14:tracePt t="98712" x="8778875" y="3802063"/>
          <p14:tracePt t="98728" x="8793163" y="3779838"/>
          <p14:tracePt t="98745" x="8809038" y="3763963"/>
          <p14:tracePt t="98762" x="8831263" y="3741738"/>
          <p14:tracePt t="98778" x="8861425" y="3703638"/>
          <p14:tracePt t="98795" x="8907463" y="3649663"/>
          <p14:tracePt t="98812" x="8983663" y="3543300"/>
          <p14:tracePt t="98813" x="9037638" y="3489325"/>
          <p14:tracePt t="98829" x="9151938" y="3352800"/>
          <p14:tracePt t="98845" x="9242425" y="3222625"/>
          <p14:tracePt t="98862" x="9296400" y="3154363"/>
          <p14:tracePt t="98878" x="9312275" y="3140075"/>
          <p14:tracePt t="98942" x="9312275" y="3146425"/>
          <p14:tracePt t="98950" x="9312275" y="3154363"/>
          <p14:tracePt t="99126" x="9312275" y="3146425"/>
          <p14:tracePt t="99134" x="9318625" y="3140075"/>
          <p14:tracePt t="99445" x="9326563" y="3140075"/>
          <p14:tracePt t="99470" x="9334500" y="3140075"/>
          <p14:tracePt t="99478" x="9342438" y="3140075"/>
          <p14:tracePt t="99494" x="9350375" y="3140075"/>
          <p14:tracePt t="99502" x="9356725" y="3140075"/>
          <p14:tracePt t="99512" x="9364663" y="3140075"/>
          <p14:tracePt t="99529" x="9388475" y="3140075"/>
          <p14:tracePt t="99545" x="9426575" y="3140075"/>
          <p14:tracePt t="99562" x="9464675" y="3146425"/>
          <p14:tracePt t="99579" x="9509125" y="3162300"/>
          <p14:tracePt t="99595" x="9540875" y="3184525"/>
          <p14:tracePt t="99598" x="9555163" y="3192463"/>
          <p14:tracePt t="99612" x="9571038" y="3200400"/>
          <p14:tracePt t="99629" x="9609138" y="3208338"/>
          <p14:tracePt t="99645" x="9639300" y="3208338"/>
          <p14:tracePt t="99662" x="9661525" y="3208338"/>
          <p14:tracePt t="99679" x="9677400" y="3208338"/>
          <p14:tracePt t="99695" x="9685338" y="3216275"/>
          <p14:tracePt t="99774" x="9693275" y="3216275"/>
          <p14:tracePt t="99782" x="9707563" y="3216275"/>
          <p14:tracePt t="99790" x="9715500" y="3216275"/>
          <p14:tracePt t="99797" x="9737725" y="3216275"/>
          <p14:tracePt t="99813" x="9769475" y="3216275"/>
          <p14:tracePt t="99829" x="9791700" y="3216275"/>
          <p14:tracePt t="99846" x="9807575" y="3216275"/>
          <p14:tracePt t="99862" x="9813925" y="3222625"/>
          <p14:tracePt t="99926" x="9829800" y="3222625"/>
          <p14:tracePt t="99934" x="9837738" y="3222625"/>
          <p14:tracePt t="99945" x="9852025" y="3222625"/>
          <p14:tracePt t="99962" x="9859963" y="3216275"/>
          <p14:tracePt t="99979" x="9875838" y="3216275"/>
          <p14:tracePt t="99996" x="9883775" y="3216275"/>
          <p14:tracePt t="103014" x="9890125" y="3216275"/>
          <p14:tracePt t="103046" x="9890125" y="3222625"/>
          <p14:tracePt t="103062" x="9890125" y="3238500"/>
          <p14:tracePt t="103070" x="9883775" y="3246438"/>
          <p14:tracePt t="103080" x="9883775" y="3254375"/>
          <p14:tracePt t="103096" x="9875838" y="3268663"/>
          <p14:tracePt t="103197" x="9875838" y="3276600"/>
          <p14:tracePt t="103214" x="9875838" y="3292475"/>
          <p14:tracePt t="103230" x="9875838" y="3298825"/>
          <p14:tracePt t="103237" x="9875838" y="3314700"/>
          <p14:tracePt t="103247" x="9875838" y="3322638"/>
          <p14:tracePt t="103263" x="9875838" y="3330575"/>
          <p14:tracePt t="103325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64498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Adutora com descarga controlada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6970426" y="884420"/>
            <a:ext cx="51116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= </a:t>
            </a:r>
            <a:r>
              <a:rPr lang="pt-B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hf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V2^2 /2g + P2/</a:t>
            </a:r>
            <a:r>
              <a:rPr 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endParaRPr lang="pt-B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Como V2^2 / 2g é muito pequeno</a:t>
            </a:r>
          </a:p>
          <a:p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7839857" y="2713220"/>
            <a:ext cx="2878110" cy="80021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pt-B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 ≈  </a:t>
            </a:r>
            <a:r>
              <a:rPr lang="pt-B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hf</a:t>
            </a:r>
            <a:r>
              <a:rPr lang="pt-B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P2/</a:t>
            </a:r>
            <a:r>
              <a:rPr lang="el-G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endParaRPr lang="pt-B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8096"/>
            <a:ext cx="6865495" cy="6089904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BFBDAD02-BD17-419C-A7FC-58D3E89AF8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8641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941"/>
    </mc:Choice>
    <mc:Fallback>
      <p:transition spd="slow" advTm="80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  <p:extLst>
    <p:ext uri="{3A86A75C-4F4B-4683-9AE1-C65F6400EC91}">
      <p14:laserTraceLst xmlns:p14="http://schemas.microsoft.com/office/powerpoint/2010/main">
        <p14:tracePtLst>
          <p14:tracePt t="3361" x="5935663" y="6011863"/>
          <p14:tracePt t="3383" x="5927725" y="6011863"/>
          <p14:tracePt t="3479" x="5913438" y="6019800"/>
          <p14:tracePt t="3791" x="5905500" y="6019800"/>
          <p14:tracePt t="4031" x="5905500" y="6011863"/>
          <p14:tracePt t="4063" x="5905500" y="6003925"/>
          <p14:tracePt t="4167" x="5913438" y="5997575"/>
          <p14:tracePt t="4391" x="5921375" y="5997575"/>
          <p14:tracePt t="4400" x="5927725" y="5997575"/>
          <p14:tracePt t="4411" x="5935663" y="5997575"/>
          <p14:tracePt t="4640" x="5951538" y="5989638"/>
          <p14:tracePt t="4904" x="5959475" y="5981700"/>
          <p14:tracePt t="5049" x="5959475" y="5973763"/>
          <p14:tracePt t="5057" x="5959475" y="5965825"/>
          <p14:tracePt t="5072" x="5959475" y="5959475"/>
          <p14:tracePt t="5088" x="5959475" y="5951538"/>
          <p14:tracePt t="5192" x="5959475" y="5943600"/>
          <p14:tracePt t="5200" x="5959475" y="5935663"/>
          <p14:tracePt t="5216" x="5959475" y="5927725"/>
          <p14:tracePt t="5240" x="5959475" y="5921375"/>
          <p14:tracePt t="5327" x="5959475" y="5905500"/>
          <p14:tracePt t="5344" x="5959475" y="5897563"/>
          <p14:tracePt t="5360" x="5959475" y="5889625"/>
          <p14:tracePt t="5552" x="5959475" y="5883275"/>
          <p14:tracePt t="5784" x="5959475" y="5875338"/>
          <p14:tracePt t="5912" x="5959475" y="5867400"/>
          <p14:tracePt t="5928" x="5959475" y="5851525"/>
          <p14:tracePt t="5944" x="5965825" y="5845175"/>
          <p14:tracePt t="6208" x="5965825" y="5837238"/>
          <p14:tracePt t="6232" x="5973763" y="5837238"/>
          <p14:tracePt t="6400" x="5973763" y="5829300"/>
          <p14:tracePt t="6496" x="5973763" y="5821363"/>
          <p14:tracePt t="7008" x="5973763" y="5813425"/>
          <p14:tracePt t="7016" x="5981700" y="5813425"/>
          <p14:tracePt t="7896" x="5981700" y="5807075"/>
          <p14:tracePt t="8040" x="5973763" y="5807075"/>
          <p14:tracePt t="8096" x="5965825" y="5807075"/>
          <p14:tracePt t="8113" x="5959475" y="5807075"/>
          <p14:tracePt t="8256" x="5951538" y="5807075"/>
          <p14:tracePt t="8272" x="5943600" y="5807075"/>
          <p14:tracePt t="8328" x="5935663" y="5807075"/>
          <p14:tracePt t="8368" x="5927725" y="5807075"/>
          <p14:tracePt t="8480" x="5921375" y="5807075"/>
          <p14:tracePt t="8495" x="5913438" y="5807075"/>
          <p14:tracePt t="8648" x="5905500" y="5813425"/>
          <p14:tracePt t="8727" x="5897563" y="5813425"/>
          <p14:tracePt t="8768" x="5889625" y="5813425"/>
          <p14:tracePt t="8775" x="5883275" y="5813425"/>
          <p14:tracePt t="8831" x="5875338" y="5813425"/>
          <p14:tracePt t="8839" x="5867400" y="5813425"/>
          <p14:tracePt t="8847" x="5859463" y="5813425"/>
          <p14:tracePt t="8861" x="5845175" y="5813425"/>
          <p14:tracePt t="8878" x="5799138" y="5807075"/>
          <p14:tracePt t="8895" x="5775325" y="5799138"/>
          <p14:tracePt t="9112" x="5768975" y="5799138"/>
          <p14:tracePt t="9223" x="5768975" y="5791200"/>
          <p14:tracePt t="9279" x="5761038" y="5791200"/>
          <p14:tracePt t="9287" x="5753100" y="5783263"/>
          <p14:tracePt t="9295" x="5745163" y="5783263"/>
          <p14:tracePt t="9312" x="5730875" y="5775325"/>
          <p14:tracePt t="9328" x="5722938" y="5768975"/>
          <p14:tracePt t="9345" x="5722938" y="5761038"/>
          <p14:tracePt t="9361" x="5715000" y="5753100"/>
          <p14:tracePt t="9378" x="5707063" y="5737225"/>
          <p14:tracePt t="9395" x="5707063" y="5730875"/>
          <p14:tracePt t="9412" x="5707063" y="5715000"/>
          <p14:tracePt t="9428" x="5707063" y="5699125"/>
          <p14:tracePt t="9445" x="5707063" y="5684838"/>
          <p14:tracePt t="9463" x="5707063" y="5668963"/>
          <p14:tracePt t="9478" x="5707063" y="5661025"/>
          <p14:tracePt t="9495" x="5707063" y="5638800"/>
          <p14:tracePt t="9511" x="5707063" y="5616575"/>
          <p14:tracePt t="9528" x="5707063" y="5600700"/>
          <p14:tracePt t="9545" x="5707063" y="5592763"/>
          <p14:tracePt t="9561" x="5707063" y="5584825"/>
          <p14:tracePt t="9578" x="5707063" y="5578475"/>
          <p14:tracePt t="9647" x="5707063" y="5570538"/>
          <p14:tracePt t="10576" x="5699125" y="5570538"/>
          <p14:tracePt t="10584" x="5676900" y="5584825"/>
          <p14:tracePt t="10595" x="5654675" y="5616575"/>
          <p14:tracePt t="10612" x="5622925" y="5661025"/>
          <p14:tracePt t="10629" x="5592763" y="5707063"/>
          <p14:tracePt t="10645" x="5584825" y="5707063"/>
          <p14:tracePt t="10662" x="5584825" y="5715000"/>
          <p14:tracePt t="10712" x="5578475" y="5722938"/>
          <p14:tracePt t="10720" x="5578475" y="5730875"/>
          <p14:tracePt t="10729" x="5578475" y="5737225"/>
          <p14:tracePt t="10745" x="5570538" y="5753100"/>
          <p14:tracePt t="10762" x="5562600" y="5768975"/>
          <p14:tracePt t="10795" x="5562600" y="5783263"/>
          <p14:tracePt t="10829" x="5562600" y="5791200"/>
          <p14:tracePt t="10846" x="5546725" y="5813425"/>
          <p14:tracePt t="10862" x="5532438" y="5851525"/>
          <p14:tracePt t="10863" x="5532438" y="5859463"/>
          <p14:tracePt t="10879" x="5508625" y="5883275"/>
          <p14:tracePt t="10895" x="5508625" y="5889625"/>
          <p14:tracePt t="11088" x="5502275" y="5897563"/>
          <p14:tracePt t="11113" x="5494338" y="5897563"/>
          <p14:tracePt t="11120" x="5486400" y="5897563"/>
          <p14:tracePt t="11129" x="5478463" y="5897563"/>
          <p14:tracePt t="11146" x="5470525" y="5897563"/>
          <p14:tracePt t="11168" x="5456238" y="5897563"/>
          <p14:tracePt t="11184" x="5456238" y="5889625"/>
          <p14:tracePt t="11196" x="5448300" y="5889625"/>
          <p14:tracePt t="11212" x="5432425" y="5889625"/>
          <p14:tracePt t="11229" x="5410200" y="5889625"/>
          <p14:tracePt t="11246" x="5364163" y="5889625"/>
          <p14:tracePt t="11248" x="5341938" y="5889625"/>
          <p14:tracePt t="11262" x="5318125" y="5883275"/>
          <p14:tracePt t="11279" x="5265738" y="5875338"/>
          <p14:tracePt t="11296" x="5241925" y="5867400"/>
          <p14:tracePt t="11312" x="5219700" y="5851525"/>
          <p14:tracePt t="11329" x="5203825" y="5851525"/>
          <p14:tracePt t="11346" x="5181600" y="5845175"/>
          <p14:tracePt t="11363" x="5159375" y="5837238"/>
          <p14:tracePt t="11379" x="5105400" y="5837238"/>
          <p14:tracePt t="11396" x="5059363" y="5829300"/>
          <p14:tracePt t="11413" x="5037138" y="5821363"/>
          <p14:tracePt t="11429" x="5013325" y="5813425"/>
          <p14:tracePt t="11446" x="4999038" y="5813425"/>
          <p14:tracePt t="11462" x="4975225" y="5807075"/>
          <p14:tracePt t="11463" x="4960938" y="5807075"/>
          <p14:tracePt t="11479" x="4930775" y="5807075"/>
          <p14:tracePt t="11496" x="4906963" y="5807075"/>
          <p14:tracePt t="11512" x="4876800" y="5807075"/>
          <p14:tracePt t="11529" x="4846638" y="5807075"/>
          <p14:tracePt t="11546" x="4830763" y="5807075"/>
          <p14:tracePt t="11563" x="4808538" y="5799138"/>
          <p14:tracePt t="11579" x="4792663" y="5799138"/>
          <p14:tracePt t="11596" x="4770438" y="5799138"/>
          <p14:tracePt t="11612" x="4754563" y="5799138"/>
          <p14:tracePt t="11632" x="4746625" y="5799138"/>
          <p14:tracePt t="11646" x="4740275" y="5799138"/>
          <p14:tracePt t="11663" x="4732338" y="5799138"/>
          <p14:tracePt t="11680" x="4724400" y="5799138"/>
          <p14:tracePt t="11696" x="4708525" y="5799138"/>
          <p14:tracePt t="11712" x="4702175" y="5799138"/>
          <p14:tracePt t="11729" x="4686300" y="5799138"/>
          <p14:tracePt t="11746" x="4678363" y="5799138"/>
          <p14:tracePt t="11763" x="4656138" y="5799138"/>
          <p14:tracePt t="11779" x="4640263" y="5799138"/>
          <p14:tracePt t="11796" x="4602163" y="5799138"/>
          <p14:tracePt t="11813" x="4572000" y="5799138"/>
          <p14:tracePt t="11829" x="4541838" y="5799138"/>
          <p14:tracePt t="11846" x="4518025" y="5799138"/>
          <p14:tracePt t="11848" x="4503738" y="5799138"/>
          <p14:tracePt t="11864" x="4487863" y="5799138"/>
          <p14:tracePt t="11888" x="4479925" y="5799138"/>
          <p14:tracePt t="11904" x="4473575" y="5799138"/>
          <p14:tracePt t="11913" x="4465638" y="5799138"/>
          <p14:tracePt t="11929" x="4435475" y="5799138"/>
          <p14:tracePt t="11946" x="4381500" y="5799138"/>
          <p14:tracePt t="11963" x="4343400" y="5799138"/>
          <p14:tracePt t="11979" x="4321175" y="5799138"/>
          <p14:tracePt t="11996" x="4313238" y="5799138"/>
          <p14:tracePt t="12012" x="4305300" y="5799138"/>
          <p14:tracePt t="12029" x="4297363" y="5799138"/>
          <p14:tracePt t="12048" x="4289425" y="5799138"/>
          <p14:tracePt t="12063" x="4267200" y="5799138"/>
          <p14:tracePt t="12079" x="4244975" y="5799138"/>
          <p14:tracePt t="12096" x="4221163" y="5799138"/>
          <p14:tracePt t="12113" x="4206875" y="5791200"/>
          <p14:tracePt t="12129" x="4175125" y="5783263"/>
          <p14:tracePt t="12146" x="4152900" y="5783263"/>
          <p14:tracePt t="12163" x="4130675" y="5783263"/>
          <p14:tracePt t="12179" x="4092575" y="5775325"/>
          <p14:tracePt t="12196" x="4030663" y="5768975"/>
          <p14:tracePt t="12213" x="3954463" y="5745163"/>
          <p14:tracePt t="12229" x="3894138" y="5737225"/>
          <p14:tracePt t="12246" x="3840163" y="5730875"/>
          <p14:tracePt t="12247" x="3817938" y="5730875"/>
          <p14:tracePt t="12263" x="3794125" y="5722938"/>
          <p14:tracePt t="12279" x="3779838" y="5722938"/>
          <p14:tracePt t="12296" x="3756025" y="5722938"/>
          <p14:tracePt t="12313" x="3733800" y="5707063"/>
          <p14:tracePt t="12329" x="3717925" y="5707063"/>
          <p14:tracePt t="12346" x="3695700" y="5699125"/>
          <p14:tracePt t="12363" x="3679825" y="5692775"/>
          <p14:tracePt t="12379" x="3665538" y="5692775"/>
          <p14:tracePt t="12396" x="3657600" y="5692775"/>
          <p14:tracePt t="12413" x="3635375" y="5692775"/>
          <p14:tracePt t="12430" x="3619500" y="5692775"/>
          <p14:tracePt t="12431" x="3611563" y="5692775"/>
          <p14:tracePt t="12446" x="3603625" y="5692775"/>
          <p14:tracePt t="12463" x="3597275" y="5692775"/>
          <p14:tracePt t="12479" x="3589338" y="5692775"/>
          <p14:tracePt t="12496" x="3573463" y="5692775"/>
          <p14:tracePt t="12513" x="3559175" y="5692775"/>
          <p14:tracePt t="12529" x="3535363" y="5692775"/>
          <p14:tracePt t="12547" x="3521075" y="5692775"/>
          <p14:tracePt t="12563" x="3505200" y="5692775"/>
          <p14:tracePt t="12579" x="3482975" y="5692775"/>
          <p14:tracePt t="12596" x="3451225" y="5692775"/>
          <p14:tracePt t="12613" x="3421063" y="5692775"/>
          <p14:tracePt t="12629" x="3382963" y="5692775"/>
          <p14:tracePt t="12646" x="3344863" y="5692775"/>
          <p14:tracePt t="12648" x="3330575" y="5692775"/>
          <p14:tracePt t="12663" x="3292475" y="5692775"/>
          <p14:tracePt t="12679" x="3254375" y="5692775"/>
          <p14:tracePt t="12696" x="3222625" y="5684838"/>
          <p14:tracePt t="12713" x="3192463" y="5684838"/>
          <p14:tracePt t="12729" x="3178175" y="5676900"/>
          <p14:tracePt t="12746" x="3154363" y="5676900"/>
          <p14:tracePt t="12763" x="3132138" y="5676900"/>
          <p14:tracePt t="12780" x="3101975" y="5668963"/>
          <p14:tracePt t="12796" x="3063875" y="5661025"/>
          <p14:tracePt t="12813" x="2994025" y="5638800"/>
          <p14:tracePt t="12815" x="2971800" y="5638800"/>
          <p14:tracePt t="12830" x="2955925" y="5638800"/>
          <p14:tracePt t="12846" x="2925763" y="5638800"/>
          <p14:tracePt t="12848" x="2903538" y="5638800"/>
          <p14:tracePt t="12863" x="2895600" y="5638800"/>
          <p14:tracePt t="12880" x="2865438" y="5638800"/>
          <p14:tracePt t="12896" x="2841625" y="5638800"/>
          <p14:tracePt t="12913" x="2803525" y="5638800"/>
          <p14:tracePt t="12930" x="2765425" y="5638800"/>
          <p14:tracePt t="12946" x="2743200" y="5638800"/>
          <p14:tracePt t="12963" x="2735263" y="5638800"/>
          <p14:tracePt t="12980" x="2720975" y="5638800"/>
          <p14:tracePt t="13013" x="2705100" y="5638800"/>
          <p14:tracePt t="13030" x="2689225" y="5638800"/>
          <p14:tracePt t="13032" x="2682875" y="5638800"/>
          <p14:tracePt t="13046" x="2674938" y="5638800"/>
          <p14:tracePt t="13063" x="2651125" y="5638800"/>
          <p14:tracePt t="13079" x="2628900" y="5638800"/>
          <p14:tracePt t="13097" x="2598738" y="5638800"/>
          <p14:tracePt t="13113" x="2590800" y="5638800"/>
          <p14:tracePt t="13144" x="2582863" y="5638800"/>
          <p14:tracePt t="13360" x="2582863" y="5646738"/>
          <p14:tracePt t="13368" x="2582863" y="5661025"/>
          <p14:tracePt t="13380" x="2590800" y="5668963"/>
          <p14:tracePt t="13396" x="2620963" y="5668963"/>
          <p14:tracePt t="13413" x="2651125" y="5692775"/>
          <p14:tracePt t="13430" x="2697163" y="5715000"/>
          <p14:tracePt t="13432" x="2713038" y="5722938"/>
          <p14:tracePt t="13446" x="2735263" y="5745163"/>
          <p14:tracePt t="13463" x="2827338" y="5799138"/>
          <p14:tracePt t="13480" x="2911475" y="5851525"/>
          <p14:tracePt t="13496" x="3025775" y="5883275"/>
          <p14:tracePt t="13513" x="3094038" y="5889625"/>
          <p14:tracePt t="13530" x="3162300" y="5905500"/>
          <p14:tracePt t="13547" x="3216275" y="5913438"/>
          <p14:tracePt t="13563" x="3260725" y="5921375"/>
          <p14:tracePt t="13580" x="3314700" y="5935663"/>
          <p14:tracePt t="13583" x="3368675" y="5959475"/>
          <p14:tracePt t="13596" x="3390900" y="5965825"/>
          <p14:tracePt t="13613" x="3482975" y="5997575"/>
          <p14:tracePt t="13630" x="3559175" y="6011863"/>
          <p14:tracePt t="13647" x="3649663" y="6027738"/>
          <p14:tracePt t="13663" x="3703638" y="6027738"/>
          <p14:tracePt t="13680" x="3749675" y="6027738"/>
          <p14:tracePt t="13696" x="3787775" y="6027738"/>
          <p14:tracePt t="13713" x="3794125" y="6027738"/>
          <p14:tracePt t="13730" x="3810000" y="6027738"/>
          <p14:tracePt t="13747" x="3825875" y="6027738"/>
          <p14:tracePt t="13763" x="3870325" y="6027738"/>
          <p14:tracePt t="13780" x="3932238" y="6027738"/>
          <p14:tracePt t="13797" x="4030663" y="6027738"/>
          <p14:tracePt t="13813" x="4130675" y="6027738"/>
          <p14:tracePt t="13815" x="4191000" y="6027738"/>
          <p14:tracePt t="13831" x="4251325" y="6027738"/>
          <p14:tracePt t="13832" x="4297363" y="6027738"/>
          <p14:tracePt t="13847" x="4359275" y="6011863"/>
          <p14:tracePt t="13864" x="4403725" y="6011863"/>
          <p14:tracePt t="13880" x="4441825" y="6011863"/>
          <p14:tracePt t="13897" x="4479925" y="6011863"/>
          <p14:tracePt t="13913" x="4541838" y="6011863"/>
          <p14:tracePt t="13930" x="4625975" y="6011863"/>
          <p14:tracePt t="13947" x="4732338" y="6011863"/>
          <p14:tracePt t="13963" x="4846638" y="6011863"/>
          <p14:tracePt t="13980" x="4906963" y="6011863"/>
          <p14:tracePt t="13997" x="4937125" y="6011863"/>
          <p14:tracePt t="13999" x="4945063" y="6011863"/>
          <p14:tracePt t="14014" x="4953000" y="6011863"/>
          <p14:tracePt t="14047" x="4960938" y="6011863"/>
          <p14:tracePt t="14063" x="4968875" y="6011863"/>
          <p14:tracePt t="14136" x="4975225" y="6011863"/>
          <p14:tracePt t="14144" x="4983163" y="6011863"/>
          <p14:tracePt t="14152" x="4991100" y="6011863"/>
          <p14:tracePt t="14163" x="5006975" y="6011863"/>
          <p14:tracePt t="14180" x="5029200" y="6011863"/>
          <p14:tracePt t="14197" x="5067300" y="6011863"/>
          <p14:tracePt t="14213" x="5089525" y="6011863"/>
          <p14:tracePt t="14215" x="5097463" y="6011863"/>
          <p14:tracePt t="14232" x="5105400" y="6011863"/>
          <p14:tracePt t="14247" x="5113338" y="6011863"/>
          <p14:tracePt t="14263" x="5121275" y="6003925"/>
          <p14:tracePt t="14280" x="5143500" y="6003925"/>
          <p14:tracePt t="14297" x="5159375" y="6003925"/>
          <p14:tracePt t="14313" x="5173663" y="6003925"/>
          <p14:tracePt t="14330" x="5181600" y="6003925"/>
          <p14:tracePt t="14347" x="5197475" y="6003925"/>
          <p14:tracePt t="14363" x="5203825" y="6003925"/>
          <p14:tracePt t="14392" x="5211763" y="6003925"/>
          <p14:tracePt t="14408" x="5219700" y="6003925"/>
          <p14:tracePt t="14416" x="5227638" y="6003925"/>
          <p14:tracePt t="14430" x="5235575" y="6003925"/>
          <p14:tracePt t="14432" x="5249863" y="6003925"/>
          <p14:tracePt t="14447" x="5273675" y="6003925"/>
          <p14:tracePt t="14464" x="5280025" y="6003925"/>
          <p14:tracePt t="14480" x="5295900" y="6003925"/>
          <p14:tracePt t="14497" x="5303838" y="5997575"/>
          <p14:tracePt t="14513" x="5311775" y="5997575"/>
          <p14:tracePt t="14531" x="5318125" y="5997575"/>
          <p14:tracePt t="14552" x="5326063" y="5997575"/>
          <p14:tracePt t="14563" x="5334000" y="5989638"/>
          <p14:tracePt t="14584" x="5349875" y="5981700"/>
          <p14:tracePt t="14616" x="5356225" y="5981700"/>
          <p14:tracePt t="14640" x="5364163" y="5981700"/>
          <p14:tracePt t="14656" x="5372100" y="5981700"/>
          <p14:tracePt t="14672" x="5387975" y="5981700"/>
          <p14:tracePt t="14680" x="5394325" y="5981700"/>
          <p14:tracePt t="14696" x="5402263" y="5973763"/>
          <p14:tracePt t="14712" x="5410200" y="5965825"/>
          <p14:tracePt t="14720" x="5418138" y="5965825"/>
          <p14:tracePt t="14730" x="5426075" y="5965825"/>
          <p14:tracePt t="14768" x="5432425" y="5965825"/>
          <p14:tracePt t="14784" x="5440363" y="5965825"/>
          <p14:tracePt t="14800" x="5448300" y="5965825"/>
          <p14:tracePt t="14808" x="5456238" y="5959475"/>
          <p14:tracePt t="14847" x="5470525" y="5943600"/>
          <p14:tracePt t="14856" x="5486400" y="5943600"/>
          <p14:tracePt t="14865" x="5486400" y="5935663"/>
          <p14:tracePt t="14880" x="5508625" y="5921375"/>
          <p14:tracePt t="14897" x="5524500" y="5913438"/>
          <p14:tracePt t="14992" x="5532438" y="5905500"/>
          <p14:tracePt t="15016" x="5546725" y="5897563"/>
          <p14:tracePt t="15024" x="5554663" y="5889625"/>
          <p14:tracePt t="15032" x="5562600" y="5889625"/>
          <p14:tracePt t="15047" x="5562600" y="5883275"/>
          <p14:tracePt t="15136" x="5570538" y="5883275"/>
          <p14:tracePt t="15152" x="5578475" y="5883275"/>
          <p14:tracePt t="15177" x="5578475" y="5875338"/>
          <p14:tracePt t="16568" x="5584825" y="5875338"/>
          <p14:tracePt t="16576" x="5592763" y="5867400"/>
          <p14:tracePt t="16584" x="5600700" y="5859463"/>
          <p14:tracePt t="16597" x="5608638" y="5851525"/>
          <p14:tracePt t="16614" x="5616575" y="5829300"/>
          <p14:tracePt t="16648" x="5616575" y="5821363"/>
          <p14:tracePt t="16664" x="5622925" y="5821363"/>
          <p14:tracePt t="16672" x="5630863" y="5813425"/>
          <p14:tracePt t="16681" x="5630863" y="5807075"/>
          <p14:tracePt t="16698" x="5654675" y="5768975"/>
          <p14:tracePt t="16714" x="5676900" y="5654675"/>
          <p14:tracePt t="16731" x="5668963" y="5508625"/>
          <p14:tracePt t="16747" x="5646738" y="5456238"/>
          <p14:tracePt t="16749" x="0" y="0"/>
        </p14:tracePtLst>
        <p14:tracePtLst>
          <p14:tracePt t="18818" x="6264275" y="1828800"/>
          <p14:tracePt t="19112" x="6256338" y="1828800"/>
          <p14:tracePt t="19128" x="6248400" y="1836738"/>
          <p14:tracePt t="19152" x="6248400" y="1844675"/>
          <p14:tracePt t="19168" x="6240463" y="1851025"/>
          <p14:tracePt t="19200" x="6240463" y="1858963"/>
          <p14:tracePt t="19216" x="6232525" y="1858963"/>
          <p14:tracePt t="19232" x="6232525" y="1874838"/>
          <p14:tracePt t="19256" x="6232525" y="1882775"/>
          <p14:tracePt t="19361" x="6226175" y="1897063"/>
          <p14:tracePt t="19416" x="6226175" y="1905000"/>
          <p14:tracePt t="19480" x="6226175" y="1912938"/>
          <p14:tracePt t="19488" x="6218238" y="1912938"/>
          <p14:tracePt t="19499" x="6218238" y="1920875"/>
          <p14:tracePt t="19515" x="6218238" y="1927225"/>
          <p14:tracePt t="19532" x="6218238" y="1935163"/>
          <p14:tracePt t="19584" x="6218238" y="1943100"/>
          <p14:tracePt t="19615" x="6218238" y="1951038"/>
          <p14:tracePt t="19633" x="6218238" y="1958975"/>
          <p14:tracePt t="19648" x="6218238" y="1965325"/>
          <p14:tracePt t="19705" x="6218238" y="1973263"/>
          <p14:tracePt t="19752" x="6210300" y="1989138"/>
          <p14:tracePt t="19808" x="6210300" y="1997075"/>
          <p14:tracePt t="19832" x="6210300" y="2003425"/>
          <p14:tracePt t="19848" x="6210300" y="2011363"/>
          <p14:tracePt t="19872" x="6202363" y="2019300"/>
          <p14:tracePt t="19944" x="6202363" y="2035175"/>
          <p14:tracePt t="19960" x="6202363" y="2041525"/>
          <p14:tracePt t="19968" x="6202363" y="2049463"/>
          <p14:tracePt t="19976" x="6202363" y="2057400"/>
          <p14:tracePt t="19992" x="6202363" y="2065338"/>
          <p14:tracePt t="20008" x="6202363" y="2073275"/>
          <p14:tracePt t="20056" x="6202363" y="2079625"/>
          <p14:tracePt t="20080" x="6202363" y="2087563"/>
          <p14:tracePt t="20104" x="6202363" y="2095500"/>
          <p14:tracePt t="20120" x="6202363" y="2103438"/>
          <p14:tracePt t="20136" x="6202363" y="2111375"/>
          <p14:tracePt t="20152" x="6202363" y="2117725"/>
          <p14:tracePt t="20175" x="6202363" y="2125663"/>
          <p14:tracePt t="20192" x="6202363" y="2133600"/>
          <p14:tracePt t="20224" x="6202363" y="2141538"/>
          <p14:tracePt t="20232" x="6202363" y="2149475"/>
          <p14:tracePt t="20256" x="6202363" y="2155825"/>
          <p14:tracePt t="20272" x="6194425" y="2163763"/>
          <p14:tracePt t="20312" x="6194425" y="2171700"/>
          <p14:tracePt t="20336" x="6194425" y="2179638"/>
          <p14:tracePt t="20360" x="6194425" y="2193925"/>
          <p14:tracePt t="20368" x="6194425" y="2201863"/>
          <p14:tracePt t="20384" x="6194425" y="2217738"/>
          <p14:tracePt t="20399" x="6194425" y="2225675"/>
          <p14:tracePt t="20408" x="6188075" y="2232025"/>
          <p14:tracePt t="20416" x="6188075" y="2239963"/>
          <p14:tracePt t="20432" x="6188075" y="2247900"/>
          <p14:tracePt t="20449" x="6188075" y="2255838"/>
          <p14:tracePt t="20466" x="6180138" y="2263775"/>
          <p14:tracePt t="20482" x="6180138" y="2270125"/>
          <p14:tracePt t="20499" x="6180138" y="2278063"/>
          <p14:tracePt t="20516" x="6180138" y="2293938"/>
          <p14:tracePt t="20536" x="6180138" y="2301875"/>
          <p14:tracePt t="20549" x="6180138" y="2308225"/>
          <p14:tracePt t="20566" x="6172200" y="2324100"/>
          <p14:tracePt t="20582" x="6172200" y="2339975"/>
          <p14:tracePt t="20583" x="6172200" y="2354263"/>
          <p14:tracePt t="20599" x="6172200" y="2378075"/>
          <p14:tracePt t="20616" x="6164263" y="2400300"/>
          <p14:tracePt t="20632" x="6156325" y="2408238"/>
          <p14:tracePt t="21415" x="0" y="0"/>
        </p14:tracePtLst>
        <p14:tracePtLst>
          <p14:tracePt t="22538" x="5722938" y="2835275"/>
          <p14:tracePt t="22704" x="5730875" y="2841625"/>
          <p14:tracePt t="22768" x="5730875" y="2849563"/>
          <p14:tracePt t="22904" x="5730875" y="2857500"/>
          <p14:tracePt t="22984" x="5730875" y="2865438"/>
          <p14:tracePt t="23000" x="5730875" y="2873375"/>
          <p14:tracePt t="23016" x="5730875" y="2879725"/>
          <p14:tracePt t="23048" x="5730875" y="2887663"/>
          <p14:tracePt t="23088" x="5730875" y="2903538"/>
          <p14:tracePt t="23104" x="5730875" y="2911475"/>
          <p14:tracePt t="23120" x="5730875" y="2917825"/>
          <p14:tracePt t="23128" x="5730875" y="2925763"/>
          <p14:tracePt t="23145" x="5730875" y="2933700"/>
          <p14:tracePt t="23160" x="5730875" y="2941638"/>
          <p14:tracePt t="23176" x="5730875" y="2949575"/>
          <p14:tracePt t="23200" x="5730875" y="2955925"/>
          <p14:tracePt t="23208" x="5722938" y="2955925"/>
          <p14:tracePt t="23224" x="5722938" y="2963863"/>
          <p14:tracePt t="23233" x="5715000" y="2971800"/>
          <p14:tracePt t="23250" x="5715000" y="2979738"/>
          <p14:tracePt t="23267" x="5715000" y="2994025"/>
          <p14:tracePt t="23283" x="5707063" y="3017838"/>
          <p14:tracePt t="23300" x="5699125" y="3032125"/>
          <p14:tracePt t="23317" x="5699125" y="3048000"/>
          <p14:tracePt t="23333" x="5699125" y="3055938"/>
          <p14:tracePt t="23350" x="5699125" y="3063875"/>
          <p14:tracePt t="23367" x="5699125" y="3078163"/>
          <p14:tracePt t="23383" x="5692775" y="3086100"/>
          <p14:tracePt t="23400" x="5692775" y="3094038"/>
          <p14:tracePt t="23417" x="5692775" y="3108325"/>
          <p14:tracePt t="23433" x="5692775" y="3116263"/>
          <p14:tracePt t="23450" x="5692775" y="3132138"/>
          <p14:tracePt t="23467" x="5692775" y="3140075"/>
          <p14:tracePt t="23484" x="5692775" y="3146425"/>
          <p14:tracePt t="23500" x="5692775" y="3162300"/>
          <p14:tracePt t="23517" x="5692775" y="3170238"/>
          <p14:tracePt t="23533" x="5692775" y="3200400"/>
          <p14:tracePt t="23550" x="5692775" y="3216275"/>
          <p14:tracePt t="23567" x="5692775" y="3254375"/>
          <p14:tracePt t="23583" x="5692775" y="3284538"/>
          <p14:tracePt t="23600" x="5692775" y="3314700"/>
          <p14:tracePt t="23617" x="5692775" y="3344863"/>
          <p14:tracePt t="23633" x="5692775" y="3375025"/>
          <p14:tracePt t="23650" x="5692775" y="3406775"/>
          <p14:tracePt t="23667" x="5692775" y="3444875"/>
          <p14:tracePt t="23683" x="5692775" y="3467100"/>
          <p14:tracePt t="23700" x="5699125" y="3497263"/>
          <p14:tracePt t="23717" x="5699125" y="3505200"/>
          <p14:tracePt t="23734" x="5707063" y="3521075"/>
          <p14:tracePt t="23750" x="5707063" y="3527425"/>
          <p14:tracePt t="23767" x="5707063" y="3543300"/>
          <p14:tracePt t="23784" x="5707063" y="3559175"/>
          <p14:tracePt t="23800" x="5707063" y="3565525"/>
          <p14:tracePt t="23817" x="5715000" y="3573463"/>
          <p14:tracePt t="23833" x="5715000" y="3589338"/>
          <p14:tracePt t="23896" x="5715000" y="3597275"/>
          <p14:tracePt t="23920" x="5715000" y="3603625"/>
          <p14:tracePt t="23928" x="5715000" y="3611563"/>
          <p14:tracePt t="23936" x="5722938" y="3619500"/>
          <p14:tracePt t="23952" x="5722938" y="3627438"/>
          <p14:tracePt t="23967" x="5722938" y="3649663"/>
          <p14:tracePt t="23983" x="5730875" y="3657600"/>
          <p14:tracePt t="24001" x="5730875" y="3665538"/>
          <p14:tracePt t="24017" x="5730875" y="3679825"/>
          <p14:tracePt t="24034" x="5730875" y="3695700"/>
          <p14:tracePt t="24050" x="5730875" y="3725863"/>
          <p14:tracePt t="24067" x="5730875" y="3741738"/>
          <p14:tracePt t="24084" x="5730875" y="3763963"/>
          <p14:tracePt t="24100" x="5730875" y="3771900"/>
          <p14:tracePt t="24117" x="5730875" y="3787775"/>
          <p14:tracePt t="24150" x="5730875" y="3794125"/>
          <p14:tracePt t="24167" x="5730875" y="3817938"/>
          <p14:tracePt t="24183" x="5730875" y="3840163"/>
          <p14:tracePt t="24200" x="5730875" y="3870325"/>
          <p14:tracePt t="24217" x="5730875" y="3908425"/>
          <p14:tracePt t="24234" x="5730875" y="3954463"/>
          <p14:tracePt t="24251" x="5730875" y="3992563"/>
          <p14:tracePt t="24267" x="5730875" y="4030663"/>
          <p14:tracePt t="24284" x="5730875" y="4054475"/>
          <p14:tracePt t="24300" x="5730875" y="4076700"/>
          <p14:tracePt t="24317" x="5730875" y="4084638"/>
          <p14:tracePt t="24334" x="5730875" y="4092575"/>
          <p14:tracePt t="24350" x="5730875" y="4098925"/>
          <p14:tracePt t="24367" x="5730875" y="4114800"/>
          <p14:tracePt t="24384" x="5722938" y="4122738"/>
          <p14:tracePt t="24400" x="5722938" y="4137025"/>
          <p14:tracePt t="24417" x="5722938" y="4160838"/>
          <p14:tracePt t="24434" x="5707063" y="4183063"/>
          <p14:tracePt t="24450" x="5707063" y="4198938"/>
          <p14:tracePt t="24467" x="5707063" y="4206875"/>
          <p14:tracePt t="24484" x="5707063" y="4213225"/>
          <p14:tracePt t="24501" x="5707063" y="4221163"/>
          <p14:tracePt t="24552" x="5707063" y="4229100"/>
          <p14:tracePt t="24583" x="5707063" y="4237038"/>
          <p14:tracePt t="24600" x="5707063" y="4244975"/>
          <p14:tracePt t="24616" x="5707063" y="4251325"/>
          <p14:tracePt t="24624" x="5699125" y="4259263"/>
          <p14:tracePt t="24641" x="5699125" y="4267200"/>
          <p14:tracePt t="24650" x="5699125" y="4275138"/>
          <p14:tracePt t="24667" x="5692775" y="4289425"/>
          <p14:tracePt t="24684" x="5692775" y="4313238"/>
          <p14:tracePt t="24700" x="5684838" y="4335463"/>
          <p14:tracePt t="24717" x="5676900" y="4365625"/>
          <p14:tracePt t="24734" x="5676900" y="4381500"/>
          <p14:tracePt t="24736" x="5668963" y="4397375"/>
          <p14:tracePt t="24753" x="5668963" y="4411663"/>
          <p14:tracePt t="24767" x="5668963" y="4427538"/>
          <p14:tracePt t="24784" x="5661025" y="4441825"/>
          <p14:tracePt t="24801" x="5661025" y="4473575"/>
          <p14:tracePt t="24817" x="5646738" y="4503738"/>
          <p14:tracePt t="24834" x="5638800" y="4549775"/>
          <p14:tracePt t="24850" x="5630863" y="4579938"/>
          <p14:tracePt t="24867" x="5630863" y="4618038"/>
          <p14:tracePt t="24884" x="5622925" y="4648200"/>
          <p14:tracePt t="24900" x="5622925" y="4678363"/>
          <p14:tracePt t="24917" x="5616575" y="4702175"/>
          <p14:tracePt t="24919" x="5616575" y="4716463"/>
          <p14:tracePt t="24934" x="5608638" y="4724400"/>
          <p14:tracePt t="24951" x="5600700" y="4770438"/>
          <p14:tracePt t="24967" x="5592763" y="4808538"/>
          <p14:tracePt t="24984" x="5592763" y="4838700"/>
          <p14:tracePt t="25000" x="5592763" y="4868863"/>
          <p14:tracePt t="25017" x="5592763" y="4899025"/>
          <p14:tracePt t="25034" x="5592763" y="4914900"/>
          <p14:tracePt t="25050" x="5592763" y="4945063"/>
          <p14:tracePt t="25067" x="5584825" y="4975225"/>
          <p14:tracePt t="25084" x="5578475" y="5006975"/>
          <p14:tracePt t="25101" x="5578475" y="5021263"/>
          <p14:tracePt t="25118" x="5578475" y="5051425"/>
          <p14:tracePt t="25134" x="5578475" y="5083175"/>
          <p14:tracePt t="25135" x="5578475" y="5089525"/>
          <p14:tracePt t="25151" x="5578475" y="5097463"/>
          <p14:tracePt t="25167" x="5578475" y="5105400"/>
          <p14:tracePt t="25192" x="5578475" y="5113338"/>
          <p14:tracePt t="25201" x="5578475" y="5121275"/>
          <p14:tracePt t="25217" x="5578475" y="5127625"/>
          <p14:tracePt t="25234" x="5578475" y="5135563"/>
          <p14:tracePt t="25251" x="5578475" y="5151438"/>
          <p14:tracePt t="25267" x="5578475" y="5165725"/>
          <p14:tracePt t="25284" x="5578475" y="5189538"/>
          <p14:tracePt t="25301" x="5578475" y="5197475"/>
          <p14:tracePt t="25317" x="5578475" y="5227638"/>
          <p14:tracePt t="25334" x="5578475" y="5257800"/>
          <p14:tracePt t="25351" x="5578475" y="5295900"/>
          <p14:tracePt t="25367" x="5578475" y="5311775"/>
          <p14:tracePt t="25384" x="5578475" y="5326063"/>
          <p14:tracePt t="25448" x="5578475" y="5334000"/>
          <p14:tracePt t="25456" x="5578475" y="5341938"/>
          <p14:tracePt t="25467" x="5578475" y="5349875"/>
          <p14:tracePt t="25484" x="5578475" y="5356225"/>
          <p14:tracePt t="25501" x="5578475" y="5372100"/>
          <p14:tracePt t="25518" x="5578475" y="5387975"/>
          <p14:tracePt t="25534" x="5578475" y="5394325"/>
          <p14:tracePt t="25535" x="5578475" y="5402263"/>
          <p14:tracePt t="25552" x="5578475" y="5418138"/>
          <p14:tracePt t="25568" x="5578475" y="5426075"/>
          <p14:tracePt t="25584" x="5584825" y="5440363"/>
          <p14:tracePt t="25601" x="5584825" y="5456238"/>
          <p14:tracePt t="25617" x="5592763" y="5486400"/>
          <p14:tracePt t="25634" x="5592763" y="5516563"/>
          <p14:tracePt t="25651" x="5592763" y="5532438"/>
          <p14:tracePt t="25824" x="5600700" y="5540375"/>
          <p14:tracePt t="25880" x="5600700" y="5546725"/>
          <p14:tracePt t="25904" x="5600700" y="5554663"/>
          <p14:tracePt t="26192" x="5608638" y="5546725"/>
          <p14:tracePt t="26200" x="5608638" y="5540375"/>
          <p14:tracePt t="26208" x="5608638" y="5524500"/>
          <p14:tracePt t="26218" x="5608638" y="5516563"/>
          <p14:tracePt t="26234" x="5608638" y="5486400"/>
          <p14:tracePt t="26251" x="5622925" y="5448300"/>
          <p14:tracePt t="26252" x="0" y="0"/>
        </p14:tracePtLst>
        <p14:tracePtLst>
          <p14:tracePt t="27770" x="6248400" y="2644775"/>
          <p14:tracePt t="27896" x="6248400" y="2651125"/>
          <p14:tracePt t="27960" x="6248400" y="2659063"/>
          <p14:tracePt t="28024" x="6248400" y="2667000"/>
          <p14:tracePt t="28048" x="6248400" y="2674938"/>
          <p14:tracePt t="28056" x="6248400" y="2682875"/>
          <p14:tracePt t="28064" x="6248400" y="2689225"/>
          <p14:tracePt t="28080" x="6248400" y="2697163"/>
          <p14:tracePt t="28088" x="6248400" y="2705100"/>
          <p14:tracePt t="28102" x="6248400" y="2713038"/>
          <p14:tracePt t="28248" x="6248400" y="2720975"/>
          <p14:tracePt t="28288" x="6248400" y="2727325"/>
          <p14:tracePt t="28304" x="6248400" y="2735263"/>
          <p14:tracePt t="28312" x="6248400" y="2743200"/>
          <p14:tracePt t="28320" x="6248400" y="2751138"/>
          <p14:tracePt t="28344" x="6248400" y="2759075"/>
          <p14:tracePt t="28552" x="6248400" y="2765425"/>
          <p14:tracePt t="28561" x="6248400" y="2773363"/>
          <p14:tracePt t="28576" x="6248400" y="2781300"/>
          <p14:tracePt t="28585" x="6248400" y="2789238"/>
          <p14:tracePt t="28602" x="6248400" y="2797175"/>
          <p14:tracePt t="28618" x="6248400" y="2811463"/>
          <p14:tracePt t="28635" x="6248400" y="2819400"/>
          <p14:tracePt t="28652" x="6248400" y="2827338"/>
          <p14:tracePt t="28792" x="6248400" y="2835275"/>
          <p14:tracePt t="28906" x="6248400" y="2841625"/>
          <p14:tracePt t="28912" x="6248400" y="2849563"/>
          <p14:tracePt t="28928" x="6248400" y="2857500"/>
          <p14:tracePt t="28944" x="6248400" y="2865438"/>
          <p14:tracePt t="29248" x="6256338" y="2865438"/>
          <p14:tracePt t="29256" x="6264275" y="2865438"/>
          <p14:tracePt t="29281" x="6264275" y="2857500"/>
          <p14:tracePt t="29320" x="6264275" y="2849563"/>
          <p14:tracePt t="29335" x="6264275" y="2841625"/>
          <p14:tracePt t="29384" x="6270625" y="2835275"/>
          <p14:tracePt t="29400" x="6270625" y="2827338"/>
          <p14:tracePt t="29416" x="6270625" y="2819400"/>
          <p14:tracePt t="29424" x="6270625" y="2811463"/>
          <p14:tracePt t="29436" x="6278563" y="2811463"/>
          <p14:tracePt t="29452" x="6278563" y="2803525"/>
          <p14:tracePt t="29496" x="6278563" y="2797175"/>
          <p14:tracePt t="29528" x="6278563" y="2781300"/>
          <p14:tracePt t="29552" x="6278563" y="2773363"/>
          <p14:tracePt t="29664" x="6278563" y="2765425"/>
          <p14:tracePt t="30160" x="6278563" y="2773363"/>
          <p14:tracePt t="30168" x="6278563" y="2781300"/>
          <p14:tracePt t="30176" x="6278563" y="2789238"/>
          <p14:tracePt t="30186" x="6278563" y="2803525"/>
          <p14:tracePt t="30202" x="6278563" y="2811463"/>
          <p14:tracePt t="30219" x="6278563" y="2819400"/>
          <p14:tracePt t="30264" x="6278563" y="2827338"/>
          <p14:tracePt t="30296" x="6278563" y="2835275"/>
          <p14:tracePt t="30328" x="6278563" y="2841625"/>
          <p14:tracePt t="30360" x="6278563" y="2849563"/>
          <p14:tracePt t="30376" x="6278563" y="2857500"/>
          <p14:tracePt t="30392" x="6278563" y="2865438"/>
          <p14:tracePt t="30400" x="6278563" y="2873375"/>
          <p14:tracePt t="30408" x="6278563" y="2879725"/>
          <p14:tracePt t="30432" x="6278563" y="2887663"/>
          <p14:tracePt t="30455" x="6278563" y="2895600"/>
          <p14:tracePt t="32200" x="6278563" y="2903538"/>
          <p14:tracePt t="32328" x="6278563" y="2911475"/>
          <p14:tracePt t="32345" x="6286500" y="2925763"/>
          <p14:tracePt t="32368" x="6294438" y="2925763"/>
          <p14:tracePt t="32384" x="6302375" y="2925763"/>
          <p14:tracePt t="32392" x="0" y="0"/>
        </p14:tracePtLst>
        <p14:tracePtLst>
          <p14:tracePt t="36954" x="571500" y="5464175"/>
          <p14:tracePt t="37104" x="571500" y="5456238"/>
          <p14:tracePt t="37120" x="571500" y="5448300"/>
          <p14:tracePt t="37128" x="571500" y="5440363"/>
          <p14:tracePt t="37144" x="571500" y="5432425"/>
          <p14:tracePt t="37155" x="571500" y="5426075"/>
          <p14:tracePt t="37216" x="579438" y="5410200"/>
          <p14:tracePt t="37224" x="579438" y="5394325"/>
          <p14:tracePt t="37232" x="579438" y="5372100"/>
          <p14:tracePt t="37240" x="587375" y="5356225"/>
          <p14:tracePt t="37255" x="587375" y="5318125"/>
          <p14:tracePt t="37271" x="587375" y="5273675"/>
          <p14:tracePt t="37289" x="587375" y="5227638"/>
          <p14:tracePt t="37305" x="601663" y="5181600"/>
          <p14:tracePt t="37321" x="609600" y="5151438"/>
          <p14:tracePt t="37338" x="609600" y="5127625"/>
          <p14:tracePt t="37355" x="617538" y="5067300"/>
          <p14:tracePt t="37371" x="647700" y="4983163"/>
          <p14:tracePt t="37389" x="663575" y="4860925"/>
          <p14:tracePt t="37405" x="677863" y="4746625"/>
          <p14:tracePt t="37421" x="708025" y="4640263"/>
          <p14:tracePt t="37423" x="723900" y="4594225"/>
          <p14:tracePt t="37438" x="739775" y="4564063"/>
          <p14:tracePt t="37455" x="746125" y="4518025"/>
          <p14:tracePt t="37472" x="762000" y="4487863"/>
          <p14:tracePt t="37488" x="769938" y="4427538"/>
          <p14:tracePt t="37505" x="800100" y="4327525"/>
          <p14:tracePt t="37522" x="830263" y="4221163"/>
          <p14:tracePt t="37538" x="860425" y="4106863"/>
          <p14:tracePt t="37555" x="892175" y="4008438"/>
          <p14:tracePt t="37572" x="914400" y="3932238"/>
          <p14:tracePt t="37588" x="936625" y="3870325"/>
          <p14:tracePt t="37605" x="944563" y="3832225"/>
          <p14:tracePt t="37622" x="952500" y="3794125"/>
          <p14:tracePt t="37623" x="960438" y="3771900"/>
          <p14:tracePt t="37638" x="968375" y="3749675"/>
          <p14:tracePt t="37640" x="968375" y="3741738"/>
          <p14:tracePt t="37655" x="990600" y="3687763"/>
          <p14:tracePt t="37672" x="998538" y="3649663"/>
          <p14:tracePt t="37688" x="1006475" y="3603625"/>
          <p14:tracePt t="37705" x="1006475" y="3581400"/>
          <p14:tracePt t="37722" x="1006475" y="3573463"/>
          <p14:tracePt t="37776" x="1006475" y="3565525"/>
          <p14:tracePt t="37784" x="1006475" y="3559175"/>
          <p14:tracePt t="37792" x="1006475" y="3535363"/>
          <p14:tracePt t="37805" x="1006475" y="3513138"/>
          <p14:tracePt t="37822" x="1006475" y="3436938"/>
          <p14:tracePt t="37838" x="1006475" y="3344863"/>
          <p14:tracePt t="37839" x="1006475" y="3306763"/>
          <p14:tracePt t="37855" x="1006475" y="3216275"/>
          <p14:tracePt t="37872" x="998538" y="3108325"/>
          <p14:tracePt t="37889" x="982663" y="2994025"/>
          <p14:tracePt t="37905" x="968375" y="2873375"/>
          <p14:tracePt t="37922" x="944563" y="2720975"/>
          <p14:tracePt t="37938" x="944563" y="2568575"/>
          <p14:tracePt t="37955" x="944563" y="2422525"/>
          <p14:tracePt t="37972" x="944563" y="2324100"/>
          <p14:tracePt t="37988" x="944563" y="2247900"/>
          <p14:tracePt t="38005" x="936625" y="2179638"/>
          <p14:tracePt t="38022" x="930275" y="2141538"/>
          <p14:tracePt t="38023" x="922338" y="2125663"/>
          <p14:tracePt t="38038" x="914400" y="2111375"/>
          <p14:tracePt t="38055" x="906463" y="2087563"/>
          <p14:tracePt t="38072" x="906463" y="2079625"/>
          <p14:tracePt t="38104" x="906463" y="2073275"/>
          <p14:tracePt t="38120" x="906463" y="2065338"/>
          <p14:tracePt t="38128" x="906463" y="2057400"/>
          <p14:tracePt t="38138" x="906463" y="2049463"/>
          <p14:tracePt t="38155" x="906463" y="2027238"/>
          <p14:tracePt t="38172" x="906463" y="2011363"/>
          <p14:tracePt t="38189" x="906463" y="1997075"/>
          <p14:tracePt t="38205" x="906463" y="1965325"/>
          <p14:tracePt t="38222" x="914400" y="1920875"/>
          <p14:tracePt t="38239" x="914400" y="1882775"/>
          <p14:tracePt t="38255" x="914400" y="1874838"/>
          <p14:tracePt t="38352" x="922338" y="1874838"/>
          <p14:tracePt t="38408" x="922338" y="1866900"/>
          <p14:tracePt t="38424" x="922338" y="1858963"/>
          <p14:tracePt t="38432" x="922338" y="1851025"/>
          <p14:tracePt t="38440" x="930275" y="1844675"/>
          <p14:tracePt t="38456" x="930275" y="1836738"/>
          <p14:tracePt t="38472" x="936625" y="1828800"/>
          <p14:tracePt t="38704" x="936625" y="1820863"/>
          <p14:tracePt t="38912" x="944563" y="1820863"/>
          <p14:tracePt t="39400" x="944563" y="1798638"/>
          <p14:tracePt t="39407" x="0" y="0"/>
        </p14:tracePtLst>
        <p14:tracePtLst>
          <p14:tracePt t="41082" x="8199438" y="1295400"/>
          <p14:tracePt t="41088" x="8191500" y="1287463"/>
          <p14:tracePt t="41096" x="8175625" y="1287463"/>
          <p14:tracePt t="41106" x="8153400" y="1273175"/>
          <p14:tracePt t="41123" x="8115300" y="1265238"/>
          <p14:tracePt t="41140" x="8069263" y="1241425"/>
          <p14:tracePt t="41156" x="8061325" y="1235075"/>
          <p14:tracePt t="41173" x="8061325" y="1227138"/>
          <p14:tracePt t="41224" x="8047038" y="1227138"/>
          <p14:tracePt t="41232" x="8039100" y="1227138"/>
          <p14:tracePt t="41240" x="8023225" y="1227138"/>
          <p14:tracePt t="41256" x="7978775" y="1219200"/>
          <p14:tracePt t="41274" x="7947025" y="1211263"/>
          <p14:tracePt t="41290" x="7940675" y="1211263"/>
          <p14:tracePt t="41401" x="7932738" y="1211263"/>
          <p14:tracePt t="41672" x="7924800" y="1211263"/>
          <p14:tracePt t="41800" x="7916863" y="1211263"/>
          <p14:tracePt t="43120" x="7924800" y="1211263"/>
          <p14:tracePt t="43424" x="7947025" y="1227138"/>
          <p14:tracePt t="43432" x="7970838" y="1235075"/>
          <p14:tracePt t="43440" x="8001000" y="1235075"/>
          <p14:tracePt t="43457" x="8107363" y="1265238"/>
          <p14:tracePt t="43474" x="8183563" y="1287463"/>
          <p14:tracePt t="43490" x="8207375" y="1303338"/>
          <p14:tracePt t="43507" x="8213725" y="1303338"/>
          <p14:tracePt t="43551" x="8221663" y="1303338"/>
          <p14:tracePt t="43560" x="8237538" y="1303338"/>
          <p14:tracePt t="43568" x="8267700" y="1303338"/>
          <p14:tracePt t="43575" x="8343900" y="1311275"/>
          <p14:tracePt t="43591" x="8526463" y="1355725"/>
          <p14:tracePt t="43607" x="8694738" y="1409700"/>
          <p14:tracePt t="43624" x="8801100" y="1439863"/>
          <p14:tracePt t="43641" x="8831263" y="1447800"/>
          <p14:tracePt t="43657" x="8839200" y="1447800"/>
          <p14:tracePt t="43681" x="8847138" y="1455738"/>
          <p14:tracePt t="43696" x="8855075" y="1455738"/>
          <p14:tracePt t="43713" x="8861425" y="1455738"/>
          <p14:tracePt t="43724" x="8877300" y="1455738"/>
          <p14:tracePt t="43744" x="8885238" y="1447800"/>
          <p14:tracePt t="44271" x="8885238" y="1439863"/>
          <p14:tracePt t="44288" x="8885238" y="1425575"/>
          <p14:tracePt t="44296" x="8885238" y="1409700"/>
          <p14:tracePt t="44307" x="8877300" y="1409700"/>
          <p14:tracePt t="44324" x="8839200" y="1387475"/>
          <p14:tracePt t="44341" x="8823325" y="1387475"/>
          <p14:tracePt t="44357" x="8816975" y="1379538"/>
          <p14:tracePt t="44376" x="8809038" y="1379538"/>
          <p14:tracePt t="44392" x="8809038" y="1371600"/>
          <p14:tracePt t="44407" x="8809038" y="1363663"/>
          <p14:tracePt t="44424" x="8801100" y="1355725"/>
          <p14:tracePt t="44441" x="8755063" y="1349375"/>
          <p14:tracePt t="44457" x="8686800" y="1333500"/>
          <p14:tracePt t="44474" x="8664575" y="1325563"/>
          <p14:tracePt t="44491" x="8656638" y="1325563"/>
          <p14:tracePt t="44507" x="8648700" y="1325563"/>
          <p14:tracePt t="44568" x="8640763" y="1325563"/>
          <p14:tracePt t="44575" x="8632825" y="1325563"/>
          <p14:tracePt t="44584" x="8626475" y="1325563"/>
          <p14:tracePt t="44591" x="8610600" y="1325563"/>
          <p14:tracePt t="44608" x="8572500" y="1317625"/>
          <p14:tracePt t="44624" x="8556625" y="1311275"/>
          <p14:tracePt t="44641" x="8542338" y="1311275"/>
          <p14:tracePt t="44696" x="8534400" y="1311275"/>
          <p14:tracePt t="44720" x="8526463" y="1311275"/>
          <p14:tracePt t="44728" x="8512175" y="1311275"/>
          <p14:tracePt t="44736" x="8504238" y="1311275"/>
          <p14:tracePt t="44744" x="8496300" y="1311275"/>
          <p14:tracePt t="44758" x="8488363" y="1311275"/>
          <p14:tracePt t="44792" x="8480425" y="1311275"/>
          <p14:tracePt t="44824" x="8474075" y="1311275"/>
          <p14:tracePt t="44840" x="8466138" y="1311275"/>
          <p14:tracePt t="44856" x="8458200" y="1311275"/>
          <p14:tracePt t="44864" x="8442325" y="1311275"/>
          <p14:tracePt t="44874" x="8435975" y="1311275"/>
          <p14:tracePt t="44891" x="8428038" y="1311275"/>
          <p14:tracePt t="44952" x="8420100" y="1311275"/>
          <p14:tracePt t="44968" x="8412163" y="1311275"/>
          <p14:tracePt t="44975" x="8404225" y="1311275"/>
          <p14:tracePt t="44984" x="8397875" y="1311275"/>
          <p14:tracePt t="45000" x="8382000" y="1311275"/>
          <p14:tracePt t="45008" x="8374063" y="1311275"/>
          <p14:tracePt t="45024" x="8359775" y="1303338"/>
          <p14:tracePt t="45041" x="8351838" y="1303338"/>
          <p14:tracePt t="45058" x="8343900" y="1303338"/>
          <p14:tracePt t="45104" x="8335963" y="1303338"/>
          <p14:tracePt t="45128" x="8321675" y="1303338"/>
          <p14:tracePt t="45136" x="8313738" y="1303338"/>
          <p14:tracePt t="45144" x="8305800" y="1303338"/>
          <p14:tracePt t="45160" x="8297863" y="1303338"/>
          <p14:tracePt t="45174" x="8289925" y="1303338"/>
          <p14:tracePt t="45191" x="8267700" y="1295400"/>
          <p14:tracePt t="45208" x="8259763" y="1295400"/>
          <p14:tracePt t="45224" x="8251825" y="1295400"/>
          <p14:tracePt t="45241" x="8245475" y="1287463"/>
          <p14:tracePt t="45258" x="8237538" y="1287463"/>
          <p14:tracePt t="45274" x="8229600" y="1287463"/>
          <p14:tracePt t="45291" x="8221663" y="1287463"/>
          <p14:tracePt t="45308" x="8207375" y="1287463"/>
          <p14:tracePt t="45325" x="8191500" y="1287463"/>
          <p14:tracePt t="45342" x="8175625" y="1279525"/>
          <p14:tracePt t="45344" x="8169275" y="1279525"/>
          <p14:tracePt t="45358" x="8161338" y="1273175"/>
          <p14:tracePt t="45375" x="8145463" y="1273175"/>
          <p14:tracePt t="45391" x="8137525" y="1273175"/>
          <p14:tracePt t="45463" x="8131175" y="1273175"/>
          <p14:tracePt t="45503" x="8123238" y="1273175"/>
          <p14:tracePt t="45519" x="8115300" y="1273175"/>
          <p14:tracePt t="45535" x="8107363" y="1273175"/>
          <p14:tracePt t="45543" x="8099425" y="1273175"/>
          <p14:tracePt t="45551" x="8093075" y="1273175"/>
          <p14:tracePt t="45623" x="8085138" y="1273175"/>
          <p14:tracePt t="45663" x="8077200" y="1273175"/>
          <p14:tracePt t="45671" x="8069263" y="1273175"/>
          <p14:tracePt t="45679" x="8061325" y="1273175"/>
          <p14:tracePt t="45799" x="8054975" y="1273175"/>
          <p14:tracePt t="45823" x="8047038" y="1273175"/>
          <p14:tracePt t="45831" x="8039100" y="1273175"/>
          <p14:tracePt t="46943" x="0" y="0"/>
        </p14:tracePtLst>
        <p14:tracePtLst>
          <p14:tracePt t="48089" x="9952038" y="1273175"/>
          <p14:tracePt t="48096" x="9952038" y="1265238"/>
          <p14:tracePt t="48108" x="9959975" y="1265238"/>
          <p14:tracePt t="48136" x="9959975" y="1257300"/>
          <p14:tracePt t="48512" x="9959975" y="1249363"/>
          <p14:tracePt t="48608" x="9966325" y="1249363"/>
          <p14:tracePt t="48616" x="9974263" y="1249363"/>
          <p14:tracePt t="48632" x="9990138" y="1249363"/>
          <p14:tracePt t="48648" x="9998075" y="1249363"/>
          <p14:tracePt t="48704" x="10004425" y="1249363"/>
          <p14:tracePt t="48840" x="10012363" y="1249363"/>
          <p14:tracePt t="48880" x="10020300" y="1249363"/>
          <p14:tracePt t="48904" x="10028238" y="1249363"/>
          <p14:tracePt t="48968" x="10036175" y="1257300"/>
          <p14:tracePt t="48976" x="10042525" y="1265238"/>
          <p14:tracePt t="48984" x="10050463" y="1265238"/>
          <p14:tracePt t="49000" x="10058400" y="1273175"/>
          <p14:tracePt t="49009" x="10066338" y="1273175"/>
          <p14:tracePt t="49026" x="10066338" y="1279525"/>
          <p14:tracePt t="49042" x="10074275" y="1279525"/>
          <p14:tracePt t="49088" x="10080625" y="1279525"/>
          <p14:tracePt t="49136" x="10088563" y="1279525"/>
          <p14:tracePt t="49144" x="10096500" y="1279525"/>
          <p14:tracePt t="49176" x="10104438" y="1279525"/>
          <p14:tracePt t="49184" x="10118725" y="1279525"/>
          <p14:tracePt t="49192" x="10126663" y="1279525"/>
          <p14:tracePt t="49209" x="10156825" y="1279525"/>
          <p14:tracePt t="49226" x="10188575" y="1279525"/>
          <p14:tracePt t="49242" x="10202863" y="1279525"/>
          <p14:tracePt t="49344" x="10210800" y="1279525"/>
          <p14:tracePt t="49359" x="10218738" y="1279525"/>
          <p14:tracePt t="49584" x="10226675" y="1279525"/>
          <p14:tracePt t="51311" x="0" y="0"/>
        </p14:tracePtLst>
        <p14:tracePtLst>
          <p14:tracePt t="54936" x="9280525" y="1630363"/>
          <p14:tracePt t="54967" x="9274175" y="1630363"/>
          <p14:tracePt t="55023" x="9266238" y="1638300"/>
          <p14:tracePt t="55039" x="9258300" y="1638300"/>
          <p14:tracePt t="55047" x="9250363" y="1646238"/>
          <p14:tracePt t="55079" x="9242425" y="1654175"/>
          <p14:tracePt t="55103" x="9242425" y="1660525"/>
          <p14:tracePt t="55119" x="9242425" y="1676400"/>
          <p14:tracePt t="55127" x="9242425" y="1684338"/>
          <p14:tracePt t="55135" x="9242425" y="1706563"/>
          <p14:tracePt t="55144" x="9250363" y="1722438"/>
          <p14:tracePt t="55161" x="9258300" y="1752600"/>
          <p14:tracePt t="55177" x="9258300" y="1768475"/>
          <p14:tracePt t="55202" x="9274175" y="1806575"/>
          <p14:tracePt t="55211" x="9280525" y="1820863"/>
          <p14:tracePt t="55228" x="9296400" y="1851025"/>
          <p14:tracePt t="55244" x="9312275" y="1882775"/>
          <p14:tracePt t="55261" x="9326563" y="1912938"/>
          <p14:tracePt t="55278" x="9350375" y="1951038"/>
          <p14:tracePt t="55294" x="9380538" y="1981200"/>
          <p14:tracePt t="55311" x="9394825" y="1997075"/>
          <p14:tracePt t="55328" x="9410700" y="2011363"/>
          <p14:tracePt t="55344" x="9418638" y="2011363"/>
          <p14:tracePt t="55361" x="9426575" y="2019300"/>
          <p14:tracePt t="55378" x="9448800" y="2019300"/>
          <p14:tracePt t="55394" x="9456738" y="2027238"/>
          <p14:tracePt t="55411" x="9464675" y="2035175"/>
          <p14:tracePt t="55428" x="9478963" y="2041525"/>
          <p14:tracePt t="55444" x="9517063" y="2073275"/>
          <p14:tracePt t="55461" x="9547225" y="2103438"/>
          <p14:tracePt t="55478" x="9601200" y="2133600"/>
          <p14:tracePt t="55479" x="9631363" y="2155825"/>
          <p14:tracePt t="55495" x="9677400" y="2179638"/>
          <p14:tracePt t="55511" x="9707563" y="2201863"/>
          <p14:tracePt t="55528" x="9715500" y="2209800"/>
          <p14:tracePt t="55544" x="9723438" y="2209800"/>
          <p14:tracePt t="55561" x="9723438" y="2217738"/>
          <p14:tracePt t="55578" x="9737725" y="2217738"/>
          <p14:tracePt t="55595" x="9761538" y="2217738"/>
          <p14:tracePt t="55611" x="9783763" y="2217738"/>
          <p14:tracePt t="55628" x="9807575" y="2217738"/>
          <p14:tracePt t="55644" x="9813925" y="2217738"/>
          <p14:tracePt t="55661" x="9829800" y="2217738"/>
          <p14:tracePt t="55678" x="9829800" y="2225675"/>
          <p14:tracePt t="55694" x="9837738" y="2232025"/>
          <p14:tracePt t="55760" x="9837738" y="2239963"/>
          <p14:tracePt t="57648" x="9852025" y="2232025"/>
          <p14:tracePt t="57656" x="9867900" y="2217738"/>
          <p14:tracePt t="57663" x="9883775" y="2217738"/>
          <p14:tracePt t="57679" x="9890125" y="2217738"/>
          <p14:tracePt t="57695" x="0" y="0"/>
        </p14:tracePtLst>
        <p14:tracePtLst>
          <p14:tracePt t="61457" x="8572500" y="2857500"/>
          <p14:tracePt t="61896" x="8556625" y="2857500"/>
          <p14:tracePt t="61904" x="8542338" y="2857500"/>
          <p14:tracePt t="61914" x="8526463" y="2857500"/>
          <p14:tracePt t="61930" x="8488363" y="2857500"/>
          <p14:tracePt t="61947" x="8474075" y="2857500"/>
          <p14:tracePt t="62264" x="8466138" y="2857500"/>
          <p14:tracePt t="62280" x="8466138" y="2865438"/>
          <p14:tracePt t="62744" x="8466138" y="2873375"/>
          <p14:tracePt t="63408" x="8466138" y="2887663"/>
          <p14:tracePt t="63416" x="8466138" y="2895600"/>
          <p14:tracePt t="63423" x="8466138" y="2903538"/>
          <p14:tracePt t="63448" x="8466138" y="2911475"/>
          <p14:tracePt t="63648" x="8466138" y="2917825"/>
          <p14:tracePt t="63663" x="8466138" y="2925763"/>
          <p14:tracePt t="63672" x="8466138" y="2933700"/>
          <p14:tracePt t="63681" x="8466138" y="2941638"/>
          <p14:tracePt t="63704" x="8466138" y="2949575"/>
          <p14:tracePt t="63714" x="8466138" y="2955925"/>
          <p14:tracePt t="63736" x="8466138" y="2963863"/>
          <p14:tracePt t="63753" x="8466138" y="2971800"/>
          <p14:tracePt t="63768" x="8466138" y="2979738"/>
          <p14:tracePt t="63781" x="8466138" y="2987675"/>
          <p14:tracePt t="63798" x="8466138" y="2994025"/>
          <p14:tracePt t="63814" x="8466138" y="3009900"/>
          <p14:tracePt t="63815" x="8466138" y="3017838"/>
          <p14:tracePt t="63839" x="8466138" y="3025775"/>
          <p14:tracePt t="63872" x="8466138" y="3032125"/>
          <p14:tracePt t="63880" x="8466138" y="3040063"/>
          <p14:tracePt t="63896" x="8466138" y="3048000"/>
          <p14:tracePt t="63904" x="8466138" y="3063875"/>
          <p14:tracePt t="63920" x="8466138" y="3070225"/>
          <p14:tracePt t="63931" x="8466138" y="3078163"/>
          <p14:tracePt t="63948" x="8466138" y="3094038"/>
          <p14:tracePt t="63964" x="8466138" y="3101975"/>
          <p14:tracePt t="63981" x="8466138" y="3108325"/>
          <p14:tracePt t="64048" x="8466138" y="3116263"/>
          <p14:tracePt t="64065" x="8466138" y="3124200"/>
          <p14:tracePt t="64071" x="8466138" y="3132138"/>
          <p14:tracePt t="64081" x="8466138" y="3140075"/>
          <p14:tracePt t="64098" x="8466138" y="3170238"/>
          <p14:tracePt t="64114" x="8466138" y="3192463"/>
          <p14:tracePt t="64131" x="8474075" y="3208338"/>
          <p14:tracePt t="64148" x="8474075" y="3222625"/>
          <p14:tracePt t="64164" x="8480425" y="3230563"/>
          <p14:tracePt t="64232" x="8480425" y="3238500"/>
          <p14:tracePt t="64552" x="8488363" y="3238500"/>
          <p14:tracePt t="64568" x="8496300" y="3238500"/>
          <p14:tracePt t="64577" x="8504238" y="3238500"/>
          <p14:tracePt t="64584" x="8512175" y="3230563"/>
          <p14:tracePt t="64608" x="8512175" y="3222625"/>
          <p14:tracePt t="64656" x="8512175" y="3216275"/>
          <p14:tracePt t="64664" x="8512175" y="3208338"/>
          <p14:tracePt t="64671" x="8518525" y="3200400"/>
          <p14:tracePt t="64681" x="8526463" y="3178175"/>
          <p14:tracePt t="64698" x="8534400" y="3140075"/>
          <p14:tracePt t="64715" x="8556625" y="3101975"/>
          <p14:tracePt t="64731" x="8580438" y="3063875"/>
          <p14:tracePt t="64748" x="8580438" y="3055938"/>
          <p14:tracePt t="64800" x="8580438" y="3048000"/>
          <p14:tracePt t="64816" x="8580438" y="3040063"/>
          <p14:tracePt t="64824" x="8580438" y="3032125"/>
          <p14:tracePt t="64832" x="8580438" y="3025775"/>
          <p14:tracePt t="64848" x="8594725" y="2994025"/>
          <p14:tracePt t="64865" x="8602663" y="2963863"/>
          <p14:tracePt t="64881" x="8602663" y="2955925"/>
          <p14:tracePt t="64898" x="8602663" y="2949575"/>
          <p14:tracePt t="64915" x="8610600" y="2949575"/>
          <p14:tracePt t="64984" x="8610600" y="2941638"/>
          <p14:tracePt t="64992" x="8610600" y="2933700"/>
          <p14:tracePt t="65024" x="8610600" y="2925763"/>
          <p14:tracePt t="65047" x="8610600" y="2917825"/>
          <p14:tracePt t="65072" x="8610600" y="2911475"/>
          <p14:tracePt t="65080" x="8610600" y="2903538"/>
          <p14:tracePt t="65088" x="8610600" y="2895600"/>
          <p14:tracePt t="65098" x="8610600" y="2887663"/>
          <p14:tracePt t="65115" x="8610600" y="2879725"/>
          <p14:tracePt t="65176" x="8610600" y="2873375"/>
          <p14:tracePt t="65224" x="8610600" y="2865438"/>
          <p14:tracePt t="65272" x="8602663" y="2865438"/>
          <p14:tracePt t="65296" x="8594725" y="2865438"/>
          <p14:tracePt t="65304" x="8588375" y="2857500"/>
          <p14:tracePt t="65320" x="8580438" y="2857500"/>
          <p14:tracePt t="65331" x="8580438" y="2849563"/>
          <p14:tracePt t="65348" x="8564563" y="2849563"/>
          <p14:tracePt t="65365" x="8556625" y="2849563"/>
          <p14:tracePt t="65384" x="8550275" y="2849563"/>
          <p14:tracePt t="65399" x="8542338" y="2849563"/>
          <p14:tracePt t="65416" x="8534400" y="2849563"/>
          <p14:tracePt t="65432" x="8526463" y="2849563"/>
          <p14:tracePt t="65448" x="8512175" y="2849563"/>
          <p14:tracePt t="65465" x="8504238" y="2849563"/>
          <p14:tracePt t="65481" x="8496300" y="2849563"/>
          <p14:tracePt t="65504" x="8488363" y="2849563"/>
          <p14:tracePt t="65520" x="8480425" y="2849563"/>
          <p14:tracePt t="65536" x="8474075" y="2849563"/>
          <p14:tracePt t="65552" x="8466138" y="2849563"/>
          <p14:tracePt t="65565" x="8458200" y="2849563"/>
          <p14:tracePt t="65581" x="8442325" y="2857500"/>
          <p14:tracePt t="65599" x="8435975" y="2857500"/>
          <p14:tracePt t="65615" x="8428038" y="2857500"/>
          <p14:tracePt t="65632" x="8420100" y="2865438"/>
          <p14:tracePt t="65648" x="8412163" y="2873375"/>
          <p14:tracePt t="65665" x="8397875" y="2873375"/>
          <p14:tracePt t="65681" x="8382000" y="2887663"/>
          <p14:tracePt t="65698" x="8374063" y="2887663"/>
          <p14:tracePt t="65715" x="8359775" y="2895600"/>
          <p14:tracePt t="65732" x="8351838" y="2903538"/>
          <p14:tracePt t="65748" x="8343900" y="2911475"/>
          <p14:tracePt t="65765" x="8328025" y="2917825"/>
          <p14:tracePt t="65782" x="8321675" y="2925763"/>
          <p14:tracePt t="65784" x="8313738" y="2925763"/>
          <p14:tracePt t="65799" x="8305800" y="2933700"/>
          <p14:tracePt t="65815" x="8297863" y="2941638"/>
          <p14:tracePt t="65832" x="8289925" y="2949575"/>
          <p14:tracePt t="65848" x="8289925" y="2955925"/>
          <p14:tracePt t="65865" x="8275638" y="2963863"/>
          <p14:tracePt t="65882" x="8267700" y="2979738"/>
          <p14:tracePt t="65898" x="8251825" y="3001963"/>
          <p14:tracePt t="65915" x="8245475" y="3017838"/>
          <p14:tracePt t="65932" x="8229600" y="3048000"/>
          <p14:tracePt t="65949" x="8213725" y="3070225"/>
          <p14:tracePt t="65951" x="8213725" y="3078163"/>
          <p14:tracePt t="65965" x="8213725" y="3086100"/>
          <p14:tracePt t="65982" x="8207375" y="3094038"/>
          <p14:tracePt t="65999" x="8199438" y="3116263"/>
          <p14:tracePt t="66015" x="8199438" y="3140075"/>
          <p14:tracePt t="66032" x="8199438" y="3162300"/>
          <p14:tracePt t="66049" x="8191500" y="3192463"/>
          <p14:tracePt t="66065" x="8191500" y="3208338"/>
          <p14:tracePt t="66192" x="8191500" y="3216275"/>
          <p14:tracePt t="66200" x="8191500" y="3222625"/>
          <p14:tracePt t="66215" x="8199438" y="3222625"/>
          <p14:tracePt t="66224" x="8207375" y="3230563"/>
          <p14:tracePt t="66232" x="8221663" y="3238500"/>
          <p14:tracePt t="66248" x="8237538" y="3238500"/>
          <p14:tracePt t="66265" x="8251825" y="3246438"/>
          <p14:tracePt t="66282" x="8259763" y="3246438"/>
          <p14:tracePt t="66298" x="8267700" y="3246438"/>
          <p14:tracePt t="66315" x="8289925" y="3254375"/>
          <p14:tracePt t="66332" x="8313738" y="3254375"/>
          <p14:tracePt t="66348" x="8343900" y="3254375"/>
          <p14:tracePt t="66365" x="8397875" y="3254375"/>
          <p14:tracePt t="66382" x="8466138" y="3246438"/>
          <p14:tracePt t="66383" x="8512175" y="3238500"/>
          <p14:tracePt t="66399" x="8580438" y="3230563"/>
          <p14:tracePt t="66415" x="8648700" y="3216275"/>
          <p14:tracePt t="66432" x="8686800" y="3208338"/>
          <p14:tracePt t="66448" x="8709025" y="3208338"/>
          <p14:tracePt t="66465" x="8716963" y="3200400"/>
          <p14:tracePt t="66482" x="8732838" y="3192463"/>
          <p14:tracePt t="66498" x="8740775" y="3192463"/>
          <p14:tracePt t="66515" x="8755063" y="3184525"/>
          <p14:tracePt t="66532" x="8755063" y="3178175"/>
          <p14:tracePt t="66548" x="8770938" y="3178175"/>
          <p14:tracePt t="66565" x="8793163" y="3178175"/>
          <p14:tracePt t="66582" x="8809038" y="3170238"/>
          <p14:tracePt t="66586" x="8816975" y="3170238"/>
          <p14:tracePt t="66598" x="8823325" y="3162300"/>
          <p14:tracePt t="66615" x="8831263" y="3162300"/>
          <p14:tracePt t="66632" x="8839200" y="3154363"/>
          <p14:tracePt t="66799" x="8847138" y="3154363"/>
          <p14:tracePt t="66896" x="8855075" y="3154363"/>
          <p14:tracePt t="66928" x="8861425" y="3154363"/>
          <p14:tracePt t="66984" x="8869363" y="3154363"/>
          <p14:tracePt t="66999" x="8877300" y="3154363"/>
          <p14:tracePt t="67016" x="8885238" y="3154363"/>
          <p14:tracePt t="67024" x="8893175" y="3154363"/>
          <p14:tracePt t="67033" x="8899525" y="3154363"/>
          <p14:tracePt t="67049" x="8915400" y="3154363"/>
          <p14:tracePt t="67066" x="8937625" y="3162300"/>
          <p14:tracePt t="67082" x="8961438" y="3162300"/>
          <p14:tracePt t="67099" x="8975725" y="3170238"/>
          <p14:tracePt t="67116" x="8991600" y="3170238"/>
          <p14:tracePt t="67132" x="8999538" y="3184525"/>
          <p14:tracePt t="67152" x="9007475" y="3184525"/>
          <p14:tracePt t="67168" x="9021763" y="3192463"/>
          <p14:tracePt t="67182" x="9037638" y="3200400"/>
          <p14:tracePt t="67199" x="9083675" y="3208338"/>
          <p14:tracePt t="67215" x="9097963" y="3216275"/>
          <p14:tracePt t="67256" x="9105900" y="3216275"/>
          <p14:tracePt t="67272" x="9113838" y="3216275"/>
          <p14:tracePt t="67288" x="9121775" y="3216275"/>
          <p14:tracePt t="67299" x="9128125" y="3216275"/>
          <p14:tracePt t="67315" x="9144000" y="3222625"/>
          <p14:tracePt t="67332" x="9166225" y="3222625"/>
          <p14:tracePt t="67349" x="9190038" y="3222625"/>
          <p14:tracePt t="67366" x="9204325" y="3222625"/>
          <p14:tracePt t="67440" x="9212263" y="3222625"/>
          <p14:tracePt t="67455" x="9220200" y="3222625"/>
          <p14:tracePt t="67473" x="9228138" y="3222625"/>
          <p14:tracePt t="67480" x="9236075" y="3222625"/>
          <p14:tracePt t="67488" x="9242425" y="3222625"/>
          <p14:tracePt t="67499" x="9250363" y="3222625"/>
          <p14:tracePt t="67516" x="9274175" y="3222625"/>
          <p14:tracePt t="67549" x="9280525" y="3222625"/>
          <p14:tracePt t="67565" x="9288463" y="3222625"/>
          <p14:tracePt t="67583" x="9304338" y="3222625"/>
          <p14:tracePt t="67599" x="9318625" y="3216275"/>
          <p14:tracePt t="67615" x="9342438" y="3216275"/>
          <p14:tracePt t="67632" x="9350375" y="3216275"/>
          <p14:tracePt t="67649" x="9356725" y="3216275"/>
          <p14:tracePt t="67704" x="9364663" y="3216275"/>
          <p14:tracePt t="67712" x="9372600" y="3216275"/>
          <p14:tracePt t="67720" x="9380538" y="3216275"/>
          <p14:tracePt t="67735" x="9394825" y="3208338"/>
          <p14:tracePt t="67749" x="9410700" y="3200400"/>
          <p14:tracePt t="67766" x="9418638" y="3200400"/>
          <p14:tracePt t="67785" x="9426575" y="3200400"/>
          <p14:tracePt t="69409" x="9432925" y="3200400"/>
          <p14:tracePt t="72143" x="9440863" y="3200400"/>
          <p14:tracePt t="72160" x="9448800" y="3192463"/>
          <p14:tracePt t="72160" x="0" y="0"/>
        </p14:tracePtLst>
        <p14:tracePtLst>
          <p14:tracePt t="73194" x="9745663" y="3162300"/>
          <p14:tracePt t="73408" x="9745663" y="3154363"/>
          <p14:tracePt t="73440" x="9753600" y="3154363"/>
          <p14:tracePt t="73448" x="9761538" y="3146425"/>
          <p14:tracePt t="73456" x="9769475" y="3146425"/>
          <p14:tracePt t="73468" x="9775825" y="3146425"/>
          <p14:tracePt t="73488" x="9783763" y="3140075"/>
          <p14:tracePt t="73608" x="9791700" y="3140075"/>
          <p14:tracePt t="73616" x="9799638" y="3140075"/>
          <p14:tracePt t="73640" x="9807575" y="3140075"/>
          <p14:tracePt t="73664" x="9813925" y="3146425"/>
          <p14:tracePt t="73672" x="9829800" y="3154363"/>
          <p14:tracePt t="73688" x="9837738" y="3154363"/>
          <p14:tracePt t="73696" x="9845675" y="3154363"/>
          <p14:tracePt t="73712" x="9852025" y="3154363"/>
          <p14:tracePt t="73719" x="9859963" y="3154363"/>
          <p14:tracePt t="73735" x="9867900" y="3154363"/>
          <p14:tracePt t="73751" x="9867900" y="3162300"/>
          <p14:tracePt t="73768" x="9875838" y="3162300"/>
          <p14:tracePt t="73784" x="9890125" y="3170238"/>
          <p14:tracePt t="73801" x="9890125" y="3178175"/>
          <p14:tracePt t="73818" x="9898063" y="3178175"/>
          <p14:tracePt t="73835" x="9906000" y="3184525"/>
          <p14:tracePt t="73851" x="9921875" y="3192463"/>
          <p14:tracePt t="73912" x="9928225" y="3200400"/>
          <p14:tracePt t="73927" x="9936163" y="3200400"/>
          <p14:tracePt t="73935" x="9959975" y="3216275"/>
          <p14:tracePt t="73951" x="9966325" y="3222625"/>
          <p14:tracePt t="73968" x="9982200" y="3238500"/>
          <p14:tracePt t="73992" x="9990138" y="3246438"/>
          <p14:tracePt t="74016" x="9998075" y="3254375"/>
          <p14:tracePt t="74032" x="9998075" y="3260725"/>
          <p14:tracePt t="74048" x="10004425" y="3260725"/>
          <p14:tracePt t="74064" x="10012363" y="3260725"/>
          <p14:tracePt t="74072" x="10028238" y="3268663"/>
          <p14:tracePt t="74088" x="10036175" y="3268663"/>
          <p14:tracePt t="74101" x="10042525" y="3268663"/>
          <p14:tracePt t="74118" x="10074275" y="3276600"/>
          <p14:tracePt t="74135" x="10096500" y="3276600"/>
          <p14:tracePt t="74151" x="10104438" y="3276600"/>
          <p14:tracePt t="74233" x="10112375" y="3276600"/>
          <p14:tracePt t="74272" x="10118725" y="3276600"/>
          <p14:tracePt t="74296" x="10126663" y="3276600"/>
          <p14:tracePt t="74328" x="10134600" y="3276600"/>
          <p14:tracePt t="74344" x="10150475" y="3276600"/>
          <p14:tracePt t="74359" x="10156825" y="3284538"/>
          <p14:tracePt t="74376" x="10164763" y="3284538"/>
          <p14:tracePt t="74407" x="10172700" y="3284538"/>
          <p14:tracePt t="74416" x="10180638" y="3284538"/>
          <p14:tracePt t="74448" x="10188575" y="3284538"/>
          <p14:tracePt t="74455" x="10194925" y="3284538"/>
          <p14:tracePt t="74464" x="10202863" y="3284538"/>
          <p14:tracePt t="74471" x="10210800" y="3284538"/>
          <p14:tracePt t="74488" x="10218738" y="3284538"/>
          <p14:tracePt t="74503" x="10226675" y="3284538"/>
          <p14:tracePt t="74584" x="10240963" y="3284538"/>
          <p14:tracePt t="74656" x="10248900" y="3284538"/>
          <p14:tracePt t="74680" x="10256838" y="3284538"/>
          <p14:tracePt t="74695" x="10264775" y="3284538"/>
          <p14:tracePt t="74720" x="10271125" y="3284538"/>
          <p14:tracePt t="74792" x="10279063" y="3284538"/>
          <p14:tracePt t="74808" x="10287000" y="3284538"/>
          <p14:tracePt t="74816" x="10294938" y="3284538"/>
          <p14:tracePt t="74824" x="10302875" y="3284538"/>
          <p14:tracePt t="74835" x="10309225" y="3284538"/>
          <p14:tracePt t="74852" x="10317163" y="3284538"/>
          <p14:tracePt t="74868" x="10325100" y="3284538"/>
          <p14:tracePt t="74952" x="10333038" y="3284538"/>
          <p14:tracePt t="74968" x="10340975" y="3284538"/>
          <p14:tracePt t="74984" x="10347325" y="3276600"/>
          <p14:tracePt t="75000" x="10363200" y="3276600"/>
          <p14:tracePt t="75016" x="10371138" y="3268663"/>
          <p14:tracePt t="75032" x="10379075" y="3268663"/>
          <p14:tracePt t="75079" x="10385425" y="3268663"/>
          <p14:tracePt t="75096" x="10393363" y="3260725"/>
          <p14:tracePt t="75151" x="10401300" y="3254375"/>
          <p14:tracePt t="75192" x="10409238" y="3246438"/>
          <p14:tracePt t="75232" x="10417175" y="3238500"/>
          <p14:tracePt t="75248" x="10423525" y="3238500"/>
          <p14:tracePt t="75265" x="10423525" y="3230563"/>
          <p14:tracePt t="75280" x="10431463" y="3216275"/>
          <p14:tracePt t="75296" x="10431463" y="3208338"/>
          <p14:tracePt t="75312" x="10439400" y="3200400"/>
          <p14:tracePt t="75400" x="10439400" y="3192463"/>
          <p14:tracePt t="75408" x="10439400" y="3184525"/>
          <p14:tracePt t="75419" x="10447338" y="3178175"/>
          <p14:tracePt t="75435" x="10447338" y="3162300"/>
          <p14:tracePt t="75452" x="10455275" y="3146425"/>
          <p14:tracePt t="75469" x="10455275" y="3140075"/>
          <p14:tracePt t="75544" x="10455275" y="3132138"/>
          <p14:tracePt t="75552" x="10455275" y="3124200"/>
          <p14:tracePt t="75568" x="10455275" y="3116263"/>
          <p14:tracePt t="75584" x="10455275" y="3101975"/>
          <p14:tracePt t="75600" x="10455275" y="3094038"/>
          <p14:tracePt t="75610" x="10447338" y="3086100"/>
          <p14:tracePt t="75624" x="10439400" y="3070225"/>
          <p14:tracePt t="75641" x="10439400" y="3063875"/>
          <p14:tracePt t="75652" x="10431463" y="3055938"/>
          <p14:tracePt t="75669" x="10431463" y="3048000"/>
          <p14:tracePt t="75686" x="10417175" y="3032125"/>
          <p14:tracePt t="75702" x="10417175" y="3017838"/>
          <p14:tracePt t="75703" x="10409238" y="3009900"/>
          <p14:tracePt t="75719" x="10401300" y="2987675"/>
          <p14:tracePt t="75752" x="10393363" y="2979738"/>
          <p14:tracePt t="75784" x="10385425" y="2979738"/>
          <p14:tracePt t="75799" x="10379075" y="2971800"/>
          <p14:tracePt t="75832" x="10371138" y="2963863"/>
          <p14:tracePt t="75848" x="10371138" y="2955925"/>
          <p14:tracePt t="75856" x="10355263" y="2949575"/>
          <p14:tracePt t="75880" x="10355263" y="2941638"/>
          <p14:tracePt t="75904" x="10347325" y="2941638"/>
          <p14:tracePt t="75920" x="10340975" y="2941638"/>
          <p14:tracePt t="75935" x="10333038" y="2941638"/>
          <p14:tracePt t="75952" x="10325100" y="2933700"/>
          <p14:tracePt t="75960" x="10325100" y="2925763"/>
          <p14:tracePt t="75975" x="10317163" y="2925763"/>
          <p14:tracePt t="75985" x="10317163" y="2917825"/>
          <p14:tracePt t="76002" x="10309225" y="2917825"/>
          <p14:tracePt t="76018" x="10309225" y="2911475"/>
          <p14:tracePt t="76048" x="10294938" y="2911475"/>
          <p14:tracePt t="76072" x="10279063" y="2903538"/>
          <p14:tracePt t="76112" x="10271125" y="2895600"/>
          <p14:tracePt t="76128" x="10264775" y="2895600"/>
          <p14:tracePt t="76135" x="10264775" y="2887663"/>
          <p14:tracePt t="76143" x="10256838" y="2887663"/>
          <p14:tracePt t="76152" x="10248900" y="2887663"/>
          <p14:tracePt t="76168" x="10240963" y="2879725"/>
          <p14:tracePt t="76185" x="10218738" y="2873375"/>
          <p14:tracePt t="76202" x="10202863" y="2873375"/>
          <p14:tracePt t="76219" x="10188575" y="2865438"/>
          <p14:tracePt t="76235" x="10172700" y="2865438"/>
          <p14:tracePt t="76252" x="10164763" y="2865438"/>
          <p14:tracePt t="76269" x="10156825" y="2857500"/>
          <p14:tracePt t="76327" x="10142538" y="2857500"/>
          <p14:tracePt t="76344" x="10126663" y="2857500"/>
          <p14:tracePt t="76352" x="10112375" y="2857500"/>
          <p14:tracePt t="76360" x="10096500" y="2857500"/>
          <p14:tracePt t="76369" x="10080625" y="2857500"/>
          <p14:tracePt t="76385" x="10074275" y="2857500"/>
          <p14:tracePt t="76424" x="10066338" y="2857500"/>
          <p14:tracePt t="76432" x="10058400" y="2857500"/>
          <p14:tracePt t="76447" x="10050463" y="2857500"/>
          <p14:tracePt t="76456" x="10042525" y="2857500"/>
          <p14:tracePt t="76469" x="10036175" y="2857500"/>
          <p14:tracePt t="76485" x="10012363" y="2865438"/>
          <p14:tracePt t="76502" x="9998075" y="2873375"/>
          <p14:tracePt t="76519" x="9982200" y="2879725"/>
          <p14:tracePt t="76568" x="9974263" y="2879725"/>
          <p14:tracePt t="76592" x="9966325" y="2879725"/>
          <p14:tracePt t="76600" x="9966325" y="2887663"/>
          <p14:tracePt t="76608" x="9952038" y="2895600"/>
          <p14:tracePt t="76619" x="9944100" y="2903538"/>
          <p14:tracePt t="76635" x="9936163" y="2903538"/>
          <p14:tracePt t="76652" x="9928225" y="2911475"/>
          <p14:tracePt t="76669" x="9921875" y="2917825"/>
          <p14:tracePt t="76752" x="9913938" y="2917825"/>
          <p14:tracePt t="76759" x="9906000" y="2933700"/>
          <p14:tracePt t="76769" x="9898063" y="2933700"/>
          <p14:tracePt t="76786" x="9890125" y="2949575"/>
          <p14:tracePt t="76802" x="9883775" y="2963863"/>
          <p14:tracePt t="76819" x="9883775" y="2971800"/>
          <p14:tracePt t="76836" x="9875838" y="2979738"/>
          <p14:tracePt t="76911" x="9875838" y="2987675"/>
          <p14:tracePt t="76927" x="9875838" y="2994025"/>
          <p14:tracePt t="76935" x="9867900" y="3001963"/>
          <p14:tracePt t="76951" x="9867900" y="3009900"/>
          <p14:tracePt t="76959" x="9859963" y="3009900"/>
          <p14:tracePt t="77007" x="9859963" y="3017838"/>
          <p14:tracePt t="77023" x="9859963" y="3032125"/>
          <p14:tracePt t="77031" x="9859963" y="3040063"/>
          <p14:tracePt t="77039" x="9859963" y="3048000"/>
          <p14:tracePt t="77052" x="9859963" y="3055938"/>
          <p14:tracePt t="77069" x="9859963" y="3063875"/>
          <p14:tracePt t="77086" x="9859963" y="3070225"/>
          <p14:tracePt t="77102" x="9859963" y="3078163"/>
          <p14:tracePt t="77159" x="9859963" y="3086100"/>
          <p14:tracePt t="77175" x="9859963" y="3094038"/>
          <p14:tracePt t="77183" x="9859963" y="3108325"/>
          <p14:tracePt t="77199" x="9859963" y="3124200"/>
          <p14:tracePt t="77215" x="9867900" y="3124200"/>
          <p14:tracePt t="77239" x="9867900" y="3132138"/>
          <p14:tracePt t="77255" x="9875838" y="3132138"/>
          <p14:tracePt t="77279" x="9875838" y="3140075"/>
          <p14:tracePt t="77303" x="9883775" y="3140075"/>
          <p14:tracePt t="77311" x="9890125" y="3146425"/>
          <p14:tracePt t="77319" x="9898063" y="3154363"/>
          <p14:tracePt t="77343" x="9906000" y="3162300"/>
          <p14:tracePt t="77359" x="9913938" y="3162300"/>
          <p14:tracePt t="77383" x="9913938" y="3170238"/>
          <p14:tracePt t="77407" x="9921875" y="3178175"/>
          <p14:tracePt t="77423" x="9928225" y="3178175"/>
          <p14:tracePt t="77439" x="9928225" y="3184525"/>
          <p14:tracePt t="77447" x="9944100" y="3184525"/>
          <p14:tracePt t="77455" x="9952038" y="3192463"/>
          <p14:tracePt t="77471" x="9959975" y="3200400"/>
          <p14:tracePt t="77487" x="9966325" y="3200400"/>
          <p14:tracePt t="77502" x="9974263" y="3200400"/>
          <p14:tracePt t="77519" x="9982200" y="3200400"/>
          <p14:tracePt t="77536" x="9990138" y="3208338"/>
          <p14:tracePt t="77552" x="10004425" y="3208338"/>
          <p14:tracePt t="77576" x="10012363" y="3208338"/>
          <p14:tracePt t="77591" x="10028238" y="3216275"/>
          <p14:tracePt t="77607" x="10036175" y="3216275"/>
          <p14:tracePt t="77619" x="10042525" y="3216275"/>
          <p14:tracePt t="77636" x="10058400" y="3216275"/>
          <p14:tracePt t="77652" x="10080625" y="3216275"/>
          <p14:tracePt t="77669" x="10112375" y="3216275"/>
          <p14:tracePt t="77686" x="10150475" y="3216275"/>
          <p14:tracePt t="77703" x="10180638" y="3216275"/>
          <p14:tracePt t="77719" x="10188575" y="3216275"/>
          <p14:tracePt t="77743" x="10194925" y="3216275"/>
          <p14:tracePt t="77831" x="10202863" y="3216275"/>
          <p14:tracePt t="77855" x="10210800" y="3216275"/>
          <p14:tracePt t="77871" x="10218738" y="3216275"/>
          <p14:tracePt t="77935" x="10226675" y="3216275"/>
          <p14:tracePt t="77959" x="10233025" y="3216275"/>
          <p14:tracePt t="78063" x="10240963" y="3216275"/>
          <p14:tracePt t="78264" x="10248900" y="3208338"/>
          <p14:tracePt t="79032" x="10240963" y="3208338"/>
          <p14:tracePt t="79176" x="10233025" y="3216275"/>
          <p14:tracePt t="79200" x="10226675" y="3222625"/>
          <p14:tracePt t="79400" x="10226675" y="3230563"/>
          <p14:tracePt t="79416" x="10226675" y="3246438"/>
          <p14:tracePt t="79432" x="10226675" y="3254375"/>
          <p14:tracePt t="79440" x="10226675" y="3260725"/>
          <p14:tracePt t="79453" x="10226675" y="3268663"/>
          <p14:tracePt t="79470" x="10226675" y="3276600"/>
          <p14:tracePt t="79568" x="10226675" y="3284538"/>
          <p14:tracePt t="79575" x="10226675" y="3292475"/>
          <p14:tracePt t="79586" x="10226675" y="3298825"/>
          <p14:tracePt t="79603" x="10226675" y="3306763"/>
          <p14:tracePt t="79603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14596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</a:rPr>
              <a:t>Exercício 1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39843" y="854439"/>
            <a:ext cx="478186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/>
              <a:t>Uma adutora de ferro usado (b = 0,00023) terá um comprimento de 100 m e um desnível de 10 m. Responda:</a:t>
            </a:r>
          </a:p>
          <a:p>
            <a:pPr algn="just"/>
            <a:endParaRPr lang="pt-BR" sz="2000" dirty="0"/>
          </a:p>
          <a:p>
            <a:pPr algn="just"/>
            <a:r>
              <a:rPr lang="pt-BR" sz="2000" b="1" dirty="0"/>
              <a:t>a)</a:t>
            </a:r>
            <a:r>
              <a:rPr lang="pt-BR" sz="2000" dirty="0"/>
              <a:t>Qual o diâmetro teórico a ser utilizado para se obter uma vazão Q = 2,5 L/s ?</a:t>
            </a:r>
          </a:p>
          <a:p>
            <a:pPr algn="just"/>
            <a:endParaRPr lang="pt-BR" sz="2000" dirty="0"/>
          </a:p>
          <a:p>
            <a:pPr algn="just"/>
            <a:r>
              <a:rPr lang="pt-BR" sz="2000" b="1" dirty="0"/>
              <a:t>b)</a:t>
            </a:r>
            <a:r>
              <a:rPr lang="pt-BR" sz="2000" dirty="0"/>
              <a:t>Qual o diâmetro real a ser adotado ?</a:t>
            </a:r>
          </a:p>
          <a:p>
            <a:pPr algn="just"/>
            <a:endParaRPr lang="pt-BR" sz="2000" dirty="0"/>
          </a:p>
          <a:p>
            <a:pPr algn="just"/>
            <a:r>
              <a:rPr lang="pt-BR" sz="2000" b="1" dirty="0"/>
              <a:t>c)</a:t>
            </a:r>
            <a:r>
              <a:rPr lang="pt-BR" sz="2000" dirty="0"/>
              <a:t>Caso a vazão não seja controlada, qual a vazão real que será obtida para o diâmetro comercial adotado em b?</a:t>
            </a:r>
          </a:p>
          <a:p>
            <a:pPr algn="just"/>
            <a:endParaRPr lang="pt-BR" sz="2000" dirty="0"/>
          </a:p>
          <a:p>
            <a:pPr algn="just"/>
            <a:r>
              <a:rPr lang="pt-BR" sz="2000" b="1" dirty="0"/>
              <a:t>d)</a:t>
            </a:r>
            <a:r>
              <a:rPr lang="pt-BR" sz="2000" dirty="0"/>
              <a:t>Caso a vazão seja controlada em 2,5 L/s, qual a </a:t>
            </a:r>
            <a:r>
              <a:rPr lang="pt-BR" sz="2000" dirty="0" err="1"/>
              <a:t>hf</a:t>
            </a:r>
            <a:r>
              <a:rPr lang="pt-BR" sz="2000" dirty="0"/>
              <a:t> que realmente ocorrerá e a pressão à montante do registro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6910465" y="839449"/>
            <a:ext cx="3072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SOLUÇÃO:</a:t>
            </a:r>
          </a:p>
          <a:p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228" y="1298148"/>
            <a:ext cx="4686300" cy="5387465"/>
          </a:xfrm>
          <a:prstGeom prst="rect">
            <a:avLst/>
          </a:prstGeom>
        </p:spPr>
      </p:pic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480C5FFE-F22F-4874-8191-1ED2434C3A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386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696"/>
    </mc:Choice>
    <mc:Fallback>
      <p:transition spd="slow" advTm="133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84" x="9364663" y="2232025"/>
          <p14:tracePt t="2091" x="9356725" y="2232025"/>
          <p14:tracePt t="2106" x="9350375" y="2232025"/>
          <p14:tracePt t="2122" x="9342438" y="2232025"/>
          <p14:tracePt t="2146" x="9326563" y="2232025"/>
          <p14:tracePt t="2154" x="9318625" y="2232025"/>
          <p14:tracePt t="2163" x="9312275" y="2232025"/>
          <p14:tracePt t="2179" x="9304338" y="2225675"/>
          <p14:tracePt t="2196" x="9296400" y="2217738"/>
          <p14:tracePt t="2229" x="9236075" y="2179638"/>
          <p14:tracePt t="2246" x="9212263" y="2163763"/>
          <p14:tracePt t="2250" x="9190038" y="2149475"/>
          <p14:tracePt t="2279" x="9128125" y="2125663"/>
          <p14:tracePt t="2296" x="9097963" y="2103438"/>
          <p14:tracePt t="2313" x="9067800" y="2087563"/>
          <p14:tracePt t="2329" x="9029700" y="2079625"/>
          <p14:tracePt t="2346" x="8969375" y="2079625"/>
          <p14:tracePt t="2363" x="8893175" y="2095500"/>
          <p14:tracePt t="2379" x="8831263" y="2111375"/>
          <p14:tracePt t="2396" x="8763000" y="2111375"/>
          <p14:tracePt t="2413" x="8716963" y="2111375"/>
          <p14:tracePt t="2429" x="8686800" y="2111375"/>
          <p14:tracePt t="2446" x="8670925" y="2111375"/>
          <p14:tracePt t="2463" x="8664575" y="2111375"/>
          <p14:tracePt t="2490" x="8656638" y="2111375"/>
          <p14:tracePt t="2498" x="8648700" y="2111375"/>
          <p14:tracePt t="2513" x="8610600" y="2095500"/>
          <p14:tracePt t="2529" x="8564563" y="2087563"/>
          <p14:tracePt t="2546" x="8488363" y="2065338"/>
          <p14:tracePt t="2563" x="8420100" y="2049463"/>
          <p14:tracePt t="2579" x="8374063" y="2027238"/>
          <p14:tracePt t="2596" x="8351838" y="2019300"/>
          <p14:tracePt t="2613" x="8343900" y="2019300"/>
          <p14:tracePt t="2642" x="8335963" y="2019300"/>
          <p14:tracePt t="2666" x="8328025" y="2019300"/>
          <p14:tracePt t="2674" x="8321675" y="2011363"/>
          <p14:tracePt t="2682" x="8313738" y="2011363"/>
          <p14:tracePt t="2696" x="8297863" y="1997075"/>
          <p14:tracePt t="2713" x="8283575" y="1981200"/>
          <p14:tracePt t="2874" x="8275638" y="1973263"/>
          <p14:tracePt t="3314" x="8267700" y="1965325"/>
          <p14:tracePt t="3330" x="8259763" y="1965325"/>
          <p14:tracePt t="4610" x="8259763" y="1958975"/>
          <p14:tracePt t="4618" x="8251825" y="1958975"/>
          <p14:tracePt t="4630" x="8251825" y="1951038"/>
          <p14:tracePt t="4647" x="8245475" y="1951038"/>
          <p14:tracePt t="4663" x="8221663" y="1935163"/>
          <p14:tracePt t="4665" x="8207375" y="1920875"/>
          <p14:tracePt t="4680" x="8183563" y="1912938"/>
          <p14:tracePt t="4697" x="8077200" y="1858963"/>
          <p14:tracePt t="4713" x="8008938" y="1828800"/>
          <p14:tracePt t="4730" x="7954963" y="1812925"/>
          <p14:tracePt t="4747" x="7924800" y="1798638"/>
          <p14:tracePt t="4764" x="7902575" y="1798638"/>
          <p14:tracePt t="4780" x="7856538" y="1790700"/>
          <p14:tracePt t="4797" x="7756525" y="1768475"/>
          <p14:tracePt t="4814" x="7597775" y="1722438"/>
          <p14:tracePt t="4830" x="7413625" y="1668463"/>
          <p14:tracePt t="4847" x="7216775" y="1608138"/>
          <p14:tracePt t="4850" x="7124700" y="1584325"/>
          <p14:tracePt t="4863" x="7032625" y="1554163"/>
          <p14:tracePt t="4880" x="6835775" y="1485900"/>
          <p14:tracePt t="4882" x="6735763" y="1463675"/>
          <p14:tracePt t="4897" x="6575425" y="1417638"/>
          <p14:tracePt t="4914" x="6469063" y="1409700"/>
          <p14:tracePt t="4930" x="6378575" y="1409700"/>
          <p14:tracePt t="4947" x="6264275" y="1409700"/>
          <p14:tracePt t="4964" x="6111875" y="1409700"/>
          <p14:tracePt t="4981" x="5951538" y="1401763"/>
          <p14:tracePt t="4997" x="5783263" y="1379538"/>
          <p14:tracePt t="5014" x="5592763" y="1363663"/>
          <p14:tracePt t="5030" x="5387975" y="1349375"/>
          <p14:tracePt t="5047" x="5203825" y="1349375"/>
          <p14:tracePt t="5064" x="5113338" y="1349375"/>
          <p14:tracePt t="5065" x="5097463" y="1349375"/>
          <p14:tracePt t="5080" x="5089525" y="1349375"/>
          <p14:tracePt t="5097" x="5083175" y="1355725"/>
          <p14:tracePt t="5130" x="5075238" y="1355725"/>
          <p14:tracePt t="5146" x="5067300" y="1355725"/>
          <p14:tracePt t="5155" x="5051425" y="1355725"/>
          <p14:tracePt t="5164" x="5029200" y="1355725"/>
          <p14:tracePt t="5180" x="4975225" y="1355725"/>
          <p14:tracePt t="5197" x="4937125" y="1355725"/>
          <p14:tracePt t="5215" x="4884738" y="1371600"/>
          <p14:tracePt t="5231" x="4868863" y="1379538"/>
          <p14:tracePt t="5247" x="4846638" y="1393825"/>
          <p14:tracePt t="5264" x="4830763" y="1401763"/>
          <p14:tracePt t="5281" x="4822825" y="1401763"/>
          <p14:tracePt t="5298" x="4816475" y="1401763"/>
          <p14:tracePt t="5314" x="4800600" y="1401763"/>
          <p14:tracePt t="5330" x="4754563" y="1401763"/>
          <p14:tracePt t="5347" x="4724400" y="1401763"/>
          <p14:tracePt t="5364" x="4702175" y="1417638"/>
          <p14:tracePt t="5380" x="4670425" y="1425575"/>
          <p14:tracePt t="5397" x="4625975" y="1447800"/>
          <p14:tracePt t="5414" x="4556125" y="1463675"/>
          <p14:tracePt t="5430" x="4518025" y="1463675"/>
          <p14:tracePt t="5447" x="4473575" y="1463675"/>
          <p14:tracePt t="5449" x="4465638" y="1463675"/>
          <p14:tracePt t="5464" x="4449763" y="1463675"/>
          <p14:tracePt t="5466" x="4441825" y="1463675"/>
          <p14:tracePt t="5481" x="4435475" y="1463675"/>
          <p14:tracePt t="5497" x="4419600" y="1463675"/>
          <p14:tracePt t="5514" x="4403725" y="1470025"/>
          <p14:tracePt t="5530" x="4389438" y="1470025"/>
          <p14:tracePt t="5554" x="4381500" y="1470025"/>
          <p14:tracePt t="5570" x="4373563" y="1470025"/>
          <p14:tracePt t="5581" x="4365625" y="1470025"/>
          <p14:tracePt t="5597" x="4335463" y="1470025"/>
          <p14:tracePt t="5614" x="4275138" y="1477963"/>
          <p14:tracePt t="5630" x="4206875" y="1501775"/>
          <p14:tracePt t="5647" x="4144963" y="1524000"/>
          <p14:tracePt t="5664" x="4076700" y="1531938"/>
          <p14:tracePt t="5665" x="4054475" y="1539875"/>
          <p14:tracePt t="5680" x="4022725" y="1539875"/>
          <p14:tracePt t="5697" x="3886200" y="1539875"/>
          <p14:tracePt t="5714" x="3763963" y="1539875"/>
          <p14:tracePt t="5731" x="3657600" y="1539875"/>
          <p14:tracePt t="5747" x="3589338" y="1539875"/>
          <p14:tracePt t="5764" x="3565525" y="1539875"/>
          <p14:tracePt t="5780" x="3559175" y="1539875"/>
          <p14:tracePt t="5798" x="3551238" y="1546225"/>
          <p14:tracePt t="5814" x="3527425" y="1546225"/>
          <p14:tracePt t="5831" x="3497263" y="1546225"/>
          <p14:tracePt t="5847" x="3436938" y="1546225"/>
          <p14:tracePt t="5850" x="3390900" y="1546225"/>
          <p14:tracePt t="5864" x="3352800" y="1546225"/>
          <p14:tracePt t="5881" x="3238500" y="1546225"/>
          <p14:tracePt t="5882" x="3178175" y="1546225"/>
          <p14:tracePt t="5897" x="3063875" y="1546225"/>
          <p14:tracePt t="5914" x="2963863" y="1546225"/>
          <p14:tracePt t="5931" x="2857500" y="1546225"/>
          <p14:tracePt t="5947" x="2781300" y="1546225"/>
          <p14:tracePt t="5964" x="2727325" y="1546225"/>
          <p14:tracePt t="5981" x="2651125" y="1546225"/>
          <p14:tracePt t="5997" x="2568575" y="1546225"/>
          <p14:tracePt t="6014" x="2454275" y="1531938"/>
          <p14:tracePt t="6031" x="2346325" y="1516063"/>
          <p14:tracePt t="6047" x="2255838" y="1516063"/>
          <p14:tracePt t="6064" x="2193925" y="1516063"/>
          <p14:tracePt t="6066" x="2171700" y="1516063"/>
          <p14:tracePt t="6081" x="2141538" y="1516063"/>
          <p14:tracePt t="6097" x="2111375" y="1516063"/>
          <p14:tracePt t="6114" x="2073275" y="1524000"/>
          <p14:tracePt t="6131" x="2019300" y="1524000"/>
          <p14:tracePt t="6147" x="1973263" y="1524000"/>
          <p14:tracePt t="6164" x="1943100" y="1524000"/>
          <p14:tracePt t="6181" x="1935163" y="1524000"/>
          <p14:tracePt t="6210" x="1920875" y="1524000"/>
          <p14:tracePt t="6234" x="1920875" y="1516063"/>
          <p14:tracePt t="6242" x="1912938" y="1508125"/>
          <p14:tracePt t="6259" x="1897063" y="1501775"/>
          <p14:tracePt t="6266" x="1897063" y="1493838"/>
          <p14:tracePt t="6281" x="1889125" y="1485900"/>
          <p14:tracePt t="6297" x="1874838" y="1485900"/>
          <p14:tracePt t="6314" x="1866900" y="1477963"/>
          <p14:tracePt t="6418" x="1858963" y="1477963"/>
          <p14:tracePt t="6426" x="1851025" y="1470025"/>
          <p14:tracePt t="6434" x="1844675" y="1470025"/>
          <p14:tracePt t="6458" x="1836738" y="1463675"/>
          <p14:tracePt t="6850" x="1844675" y="1455738"/>
          <p14:tracePt t="6865" x="1851025" y="1447800"/>
          <p14:tracePt t="6906" x="1858963" y="1447800"/>
          <p14:tracePt t="6930" x="1858963" y="1439863"/>
          <p14:tracePt t="6938" x="1874838" y="1431925"/>
          <p14:tracePt t="6948" x="1889125" y="1425575"/>
          <p14:tracePt t="6964" x="1943100" y="1393825"/>
          <p14:tracePt t="6981" x="1981200" y="1371600"/>
          <p14:tracePt t="6998" x="2003425" y="1341438"/>
          <p14:tracePt t="7014" x="2019300" y="1333500"/>
          <p14:tracePt t="7091" x="2027238" y="1325563"/>
          <p14:tracePt t="7128" x="2073275" y="1303338"/>
          <p14:tracePt t="7129" x="2087563" y="1287463"/>
          <p14:tracePt t="7138" x="2103438" y="1279525"/>
          <p14:tracePt t="7148" x="2125663" y="1273175"/>
          <p14:tracePt t="7164" x="2141538" y="1265238"/>
          <p14:tracePt t="7181" x="2149475" y="1257300"/>
          <p14:tracePt t="7198" x="2155825" y="1257300"/>
          <p14:tracePt t="7250" x="2163763" y="1257300"/>
          <p14:tracePt t="7346" x="2171700" y="1257300"/>
          <p14:tracePt t="7458" x="2179638" y="1257300"/>
          <p14:tracePt t="7466" x="2187575" y="1257300"/>
          <p14:tracePt t="7474" x="2193925" y="1257300"/>
          <p14:tracePt t="7482" x="2201863" y="1257300"/>
          <p14:tracePt t="7498" x="2232025" y="1257300"/>
          <p14:tracePt t="7515" x="2270125" y="1249363"/>
          <p14:tracePt t="7531" x="2293938" y="1249363"/>
          <p14:tracePt t="7548" x="2324100" y="1249363"/>
          <p14:tracePt t="7565" x="2339975" y="1249363"/>
          <p14:tracePt t="7581" x="2354263" y="1249363"/>
          <p14:tracePt t="7615" x="2362200" y="1249363"/>
          <p14:tracePt t="7631" x="2384425" y="1249363"/>
          <p14:tracePt t="7648" x="2476500" y="1273175"/>
          <p14:tracePt t="7665" x="2636838" y="1317625"/>
          <p14:tracePt t="7681" x="2751138" y="1333500"/>
          <p14:tracePt t="7698" x="2849563" y="1341438"/>
          <p14:tracePt t="7715" x="2903538" y="1341438"/>
          <p14:tracePt t="7731" x="2917825" y="1341438"/>
          <p14:tracePt t="7748" x="2925763" y="1341438"/>
          <p14:tracePt t="7765" x="2941638" y="1341438"/>
          <p14:tracePt t="7781" x="2949575" y="1341438"/>
          <p14:tracePt t="7798" x="2955925" y="1341438"/>
          <p14:tracePt t="7834" x="2963863" y="1341438"/>
          <p14:tracePt t="7850" x="2979738" y="1341438"/>
          <p14:tracePt t="7858" x="2994025" y="1341438"/>
          <p14:tracePt t="7866" x="3001963" y="1341438"/>
          <p14:tracePt t="7881" x="3025775" y="1341438"/>
          <p14:tracePt t="7898" x="3070225" y="1341438"/>
          <p14:tracePt t="7915" x="3101975" y="1341438"/>
          <p14:tracePt t="7931" x="3132138" y="1341438"/>
          <p14:tracePt t="7948" x="3154363" y="1341438"/>
          <p14:tracePt t="7994" x="3162300" y="1341438"/>
          <p14:tracePt t="8034" x="3170238" y="1341438"/>
          <p14:tracePt t="8042" x="3178175" y="1341438"/>
          <p14:tracePt t="8146" x="3184525" y="1341438"/>
          <p14:tracePt t="8506" x="3192463" y="1341438"/>
          <p14:tracePt t="8522" x="3200400" y="1341438"/>
          <p14:tracePt t="8538" x="3200400" y="1333500"/>
          <p14:tracePt t="8618" x="3208338" y="1333500"/>
          <p14:tracePt t="8634" x="3216275" y="1333500"/>
          <p14:tracePt t="8642" x="3230563" y="1325563"/>
          <p14:tracePt t="8658" x="3246438" y="1317625"/>
          <p14:tracePt t="8674" x="3254375" y="1317625"/>
          <p14:tracePt t="8682" x="3260725" y="1311275"/>
          <p14:tracePt t="8730" x="3268663" y="1311275"/>
          <p14:tracePt t="8770" x="3284538" y="1311275"/>
          <p14:tracePt t="8786" x="3292475" y="1303338"/>
          <p14:tracePt t="8794" x="3298825" y="1303338"/>
          <p14:tracePt t="8802" x="3306763" y="1303338"/>
          <p14:tracePt t="8898" x="3314700" y="1295400"/>
          <p14:tracePt t="8906" x="3322638" y="1287463"/>
          <p14:tracePt t="8915" x="3330575" y="1287463"/>
          <p14:tracePt t="8932" x="3336925" y="1287463"/>
          <p14:tracePt t="8949" x="3344863" y="1287463"/>
          <p14:tracePt t="8965" x="3360738" y="1287463"/>
          <p14:tracePt t="9042" x="3368675" y="1287463"/>
          <p14:tracePt t="9058" x="3375025" y="1279525"/>
          <p14:tracePt t="9066" x="3382963" y="1273175"/>
          <p14:tracePt t="9082" x="3390900" y="1273175"/>
          <p14:tracePt t="9187" x="3398838" y="1273175"/>
          <p14:tracePt t="9194" x="3406775" y="1273175"/>
          <p14:tracePt t="9202" x="3421063" y="1273175"/>
          <p14:tracePt t="9215" x="3436938" y="1273175"/>
          <p14:tracePt t="9232" x="3459163" y="1273175"/>
          <p14:tracePt t="9249" x="3467100" y="1273175"/>
          <p14:tracePt t="9250" x="3475038" y="1273175"/>
          <p14:tracePt t="9314" x="3482975" y="1273175"/>
          <p14:tracePt t="9322" x="3489325" y="1273175"/>
          <p14:tracePt t="9332" x="3497263" y="1265238"/>
          <p14:tracePt t="9349" x="3527425" y="1257300"/>
          <p14:tracePt t="9365" x="3565525" y="1257300"/>
          <p14:tracePt t="9382" x="3611563" y="1249363"/>
          <p14:tracePt t="9399" x="3619500" y="1249363"/>
          <p14:tracePt t="9642" x="3627438" y="1241425"/>
          <p14:tracePt t="9938" x="3635375" y="1241425"/>
          <p14:tracePt t="9946" x="3641725" y="1241425"/>
          <p14:tracePt t="9962" x="3649663" y="1241425"/>
          <p14:tracePt t="9970" x="3657600" y="1241425"/>
          <p14:tracePt t="9986" x="3665538" y="1241425"/>
          <p14:tracePt t="9999" x="3673475" y="1241425"/>
          <p14:tracePt t="10058" x="3679825" y="1241425"/>
          <p14:tracePt t="10074" x="3695700" y="1241425"/>
          <p14:tracePt t="10082" x="3703638" y="1241425"/>
          <p14:tracePt t="10091" x="3711575" y="1241425"/>
          <p14:tracePt t="10099" x="3717925" y="1241425"/>
          <p14:tracePt t="10115" x="3725863" y="1241425"/>
          <p14:tracePt t="10132" x="3733800" y="1241425"/>
          <p14:tracePt t="10149" x="3741738" y="1241425"/>
          <p14:tracePt t="10194" x="3749675" y="1241425"/>
          <p14:tracePt t="10274" x="3756025" y="1241425"/>
          <p14:tracePt t="10298" x="3763963" y="1241425"/>
          <p14:tracePt t="10314" x="3771900" y="1241425"/>
          <p14:tracePt t="10322" x="3779838" y="1241425"/>
          <p14:tracePt t="10332" x="3794125" y="1241425"/>
          <p14:tracePt t="10349" x="3832225" y="1241425"/>
          <p14:tracePt t="10365" x="3878263" y="1241425"/>
          <p14:tracePt t="10382" x="3902075" y="1241425"/>
          <p14:tracePt t="10399" x="3916363" y="1241425"/>
          <p14:tracePt t="10474" x="3924300" y="1241425"/>
          <p14:tracePt t="10482" x="3932238" y="1241425"/>
          <p14:tracePt t="10490" x="3940175" y="1241425"/>
          <p14:tracePt t="10499" x="3954463" y="1241425"/>
          <p14:tracePt t="10516" x="3962400" y="1241425"/>
          <p14:tracePt t="10532" x="3970338" y="1241425"/>
          <p14:tracePt t="10634" x="3978275" y="1241425"/>
          <p14:tracePt t="10658" x="3984625" y="1241425"/>
          <p14:tracePt t="10690" x="3992563" y="1241425"/>
          <p14:tracePt t="10746" x="4000500" y="1241425"/>
          <p14:tracePt t="10754" x="4008438" y="1241425"/>
          <p14:tracePt t="10766" x="4022725" y="1241425"/>
          <p14:tracePt t="10782" x="4068763" y="1241425"/>
          <p14:tracePt t="10799" x="4106863" y="1241425"/>
          <p14:tracePt t="10816" x="4130675" y="1241425"/>
          <p14:tracePt t="11210" x="4137025" y="1241425"/>
          <p14:tracePt t="11234" x="4144963" y="1241425"/>
          <p14:tracePt t="11259" x="4152900" y="1241425"/>
          <p14:tracePt t="11330" x="4160838" y="1241425"/>
          <p14:tracePt t="11338" x="4168775" y="1241425"/>
          <p14:tracePt t="11354" x="4183063" y="1241425"/>
          <p14:tracePt t="11366" x="4198938" y="1241425"/>
          <p14:tracePt t="11383" x="4206875" y="1241425"/>
          <p14:tracePt t="11399" x="4213225" y="1241425"/>
          <p14:tracePt t="11538" x="4221163" y="1241425"/>
          <p14:tracePt t="11642" x="4229100" y="1241425"/>
          <p14:tracePt t="11666" x="4237038" y="1241425"/>
          <p14:tracePt t="11682" x="4244975" y="1241425"/>
          <p14:tracePt t="11698" x="4251325" y="1241425"/>
          <p14:tracePt t="11706" x="4259263" y="1241425"/>
          <p14:tracePt t="11818" x="4267200" y="1235075"/>
          <p14:tracePt t="11858" x="4275138" y="1235075"/>
          <p14:tracePt t="11962" x="4283075" y="1235075"/>
          <p14:tracePt t="11978" x="4289425" y="1235075"/>
          <p14:tracePt t="12018" x="4297363" y="1235075"/>
          <p14:tracePt t="12082" x="4313238" y="1235075"/>
          <p14:tracePt t="12098" x="4321175" y="1235075"/>
          <p14:tracePt t="12154" x="4327525" y="1235075"/>
          <p14:tracePt t="12187" x="4335463" y="1235075"/>
          <p14:tracePt t="12194" x="4343400" y="1235075"/>
          <p14:tracePt t="12202" x="4359275" y="1235075"/>
          <p14:tracePt t="12217" x="4397375" y="1235075"/>
          <p14:tracePt t="12233" x="4419600" y="1235075"/>
          <p14:tracePt t="12249" x="4427538" y="1235075"/>
          <p14:tracePt t="12306" x="4435475" y="1235075"/>
          <p14:tracePt t="12322" x="4441825" y="1235075"/>
          <p14:tracePt t="12338" x="4449763" y="1235075"/>
          <p14:tracePt t="12346" x="4457700" y="1235075"/>
          <p14:tracePt t="12354" x="4465638" y="1235075"/>
          <p14:tracePt t="12370" x="4479925" y="1235075"/>
          <p14:tracePt t="12383" x="4487863" y="1235075"/>
          <p14:tracePt t="12482" x="4495800" y="1235075"/>
          <p14:tracePt t="12506" x="4503738" y="1235075"/>
          <p14:tracePt t="12514" x="4511675" y="1227138"/>
          <p14:tracePt t="12522" x="4518025" y="1227138"/>
          <p14:tracePt t="12533" x="4525963" y="1227138"/>
          <p14:tracePt t="12550" x="4533900" y="1227138"/>
          <p14:tracePt t="12566" x="4541838" y="1227138"/>
          <p14:tracePt t="12583" x="4549775" y="1227138"/>
          <p14:tracePt t="12600" x="4556125" y="1227138"/>
          <p14:tracePt t="12690" x="4564063" y="1227138"/>
          <p14:tracePt t="12771" x="4572000" y="1227138"/>
          <p14:tracePt t="12786" x="4579938" y="1227138"/>
          <p14:tracePt t="12802" x="4587875" y="1227138"/>
          <p14:tracePt t="12810" x="4602163" y="1227138"/>
          <p14:tracePt t="12818" x="4610100" y="1227138"/>
          <p14:tracePt t="12833" x="4625975" y="1227138"/>
          <p14:tracePt t="12850" x="4640263" y="1227138"/>
          <p14:tracePt t="12866" x="4648200" y="1227138"/>
          <p14:tracePt t="13666" x="4656138" y="1227138"/>
          <p14:tracePt t="14251" x="4640263" y="1227138"/>
          <p14:tracePt t="14258" x="4618038" y="1227138"/>
          <p14:tracePt t="14267" x="4594225" y="1227138"/>
          <p14:tracePt t="14284" x="4549775" y="1227138"/>
          <p14:tracePt t="14300" x="4495800" y="1219200"/>
          <p14:tracePt t="14317" x="4465638" y="1211263"/>
          <p14:tracePt t="14334" x="4435475" y="1211263"/>
          <p14:tracePt t="14350" x="4403725" y="1203325"/>
          <p14:tracePt t="14367" x="4343400" y="1189038"/>
          <p14:tracePt t="14384" x="4237038" y="1181100"/>
          <p14:tracePt t="14386" x="4160838" y="1173163"/>
          <p14:tracePt t="14401" x="4030663" y="1158875"/>
          <p14:tracePt t="14417" x="3908425" y="1143000"/>
          <p14:tracePt t="14434" x="3794125" y="1135063"/>
          <p14:tracePt t="14450" x="3695700" y="1127125"/>
          <p14:tracePt t="14467" x="3611563" y="1127125"/>
          <p14:tracePt t="14484" x="3551238" y="1127125"/>
          <p14:tracePt t="14500" x="3467100" y="1127125"/>
          <p14:tracePt t="14517" x="3375025" y="1127125"/>
          <p14:tracePt t="14534" x="3268663" y="1150938"/>
          <p14:tracePt t="14550" x="3132138" y="1173163"/>
          <p14:tracePt t="14567" x="3009900" y="1189038"/>
          <p14:tracePt t="14584" x="2887663" y="1203325"/>
          <p14:tracePt t="14600" x="2781300" y="1227138"/>
          <p14:tracePt t="14601" x="2735263" y="1235075"/>
          <p14:tracePt t="14617" x="2644775" y="1249363"/>
          <p14:tracePt t="14634" x="2568575" y="1279525"/>
          <p14:tracePt t="14650" x="2484438" y="1317625"/>
          <p14:tracePt t="14667" x="2422525" y="1355725"/>
          <p14:tracePt t="14684" x="2362200" y="1379538"/>
          <p14:tracePt t="14700" x="2293938" y="1401763"/>
          <p14:tracePt t="14717" x="2225675" y="1425575"/>
          <p14:tracePt t="14734" x="2193925" y="1431925"/>
          <p14:tracePt t="14750" x="2171700" y="1439863"/>
          <p14:tracePt t="14767" x="2149475" y="1447800"/>
          <p14:tracePt t="14770" x="2141538" y="1447800"/>
          <p14:tracePt t="14784" x="2125663" y="1447800"/>
          <p14:tracePt t="14800" x="2095500" y="1470025"/>
          <p14:tracePt t="14817" x="2065338" y="1485900"/>
          <p14:tracePt t="14834" x="2041525" y="1485900"/>
          <p14:tracePt t="14898" x="2035175" y="1493838"/>
          <p14:tracePt t="14922" x="2027238" y="1493838"/>
          <p14:tracePt t="15322" x="2035175" y="1501775"/>
          <p14:tracePt t="15330" x="2041525" y="1501775"/>
          <p14:tracePt t="15338" x="2049463" y="1501775"/>
          <p14:tracePt t="15351" x="2057400" y="1501775"/>
          <p14:tracePt t="15367" x="2087563" y="1508125"/>
          <p14:tracePt t="15384" x="2111375" y="1508125"/>
          <p14:tracePt t="15385" x="2125663" y="1508125"/>
          <p14:tracePt t="15401" x="2171700" y="1516063"/>
          <p14:tracePt t="15417" x="2193925" y="1524000"/>
          <p14:tracePt t="15434" x="2225675" y="1531938"/>
          <p14:tracePt t="15451" x="2247900" y="1531938"/>
          <p14:tracePt t="15467" x="2263775" y="1539875"/>
          <p14:tracePt t="15484" x="2278063" y="1539875"/>
          <p14:tracePt t="15501" x="2293938" y="1546225"/>
          <p14:tracePt t="15517" x="2332038" y="1554163"/>
          <p14:tracePt t="15534" x="2400300" y="1562100"/>
          <p14:tracePt t="15551" x="2498725" y="1577975"/>
          <p14:tracePt t="15567" x="2574925" y="1592263"/>
          <p14:tracePt t="15584" x="2620963" y="1592263"/>
          <p14:tracePt t="15601" x="2674938" y="1600200"/>
          <p14:tracePt t="15618" x="2689225" y="1608138"/>
          <p14:tracePt t="15634" x="2720975" y="1608138"/>
          <p14:tracePt t="15651" x="2759075" y="1608138"/>
          <p14:tracePt t="15667" x="2803525" y="1608138"/>
          <p14:tracePt t="15684" x="2841625" y="1608138"/>
          <p14:tracePt t="15701" x="2873375" y="1608138"/>
          <p14:tracePt t="15718" x="2911475" y="1608138"/>
          <p14:tracePt t="15734" x="2941638" y="1608138"/>
          <p14:tracePt t="15751" x="2963863" y="1608138"/>
          <p14:tracePt t="15768" x="2987675" y="1608138"/>
          <p14:tracePt t="15770" x="2994025" y="1608138"/>
          <p14:tracePt t="15784" x="3001963" y="1608138"/>
          <p14:tracePt t="15801" x="3063875" y="1600200"/>
          <p14:tracePt t="15817" x="3108325" y="1570038"/>
          <p14:tracePt t="15834" x="3154363" y="1562100"/>
          <p14:tracePt t="15851" x="3178175" y="1554163"/>
          <p14:tracePt t="15868" x="3200400" y="1554163"/>
          <p14:tracePt t="15901" x="3208338" y="1554163"/>
          <p14:tracePt t="15930" x="3216275" y="1554163"/>
          <p14:tracePt t="15946" x="3222625" y="1546225"/>
          <p14:tracePt t="15954" x="3230563" y="1546225"/>
          <p14:tracePt t="15967" x="3238500" y="1546225"/>
          <p14:tracePt t="15984" x="3254375" y="1546225"/>
          <p14:tracePt t="16001" x="3268663" y="1546225"/>
          <p14:tracePt t="16082" x="3276600" y="1546225"/>
          <p14:tracePt t="16097" x="3284538" y="1546225"/>
          <p14:tracePt t="16106" x="3298825" y="1546225"/>
          <p14:tracePt t="16122" x="3314700" y="1539875"/>
          <p14:tracePt t="16138" x="3322638" y="1539875"/>
          <p14:tracePt t="16151" x="3330575" y="1539875"/>
          <p14:tracePt t="16193" x="3336925" y="1539875"/>
          <p14:tracePt t="16201" x="3344863" y="1539875"/>
          <p14:tracePt t="16210" x="3352800" y="1539875"/>
          <p14:tracePt t="16218" x="3360738" y="1539875"/>
          <p14:tracePt t="16234" x="3390900" y="1539875"/>
          <p14:tracePt t="16251" x="3436938" y="1539875"/>
          <p14:tracePt t="16267" x="3475038" y="1539875"/>
          <p14:tracePt t="16284" x="3505200" y="1539875"/>
          <p14:tracePt t="16301" x="3521075" y="1539875"/>
          <p14:tracePt t="16334" x="3527425" y="1539875"/>
          <p14:tracePt t="16385" x="3535363" y="1539875"/>
          <p14:tracePt t="16401" x="3543300" y="1539875"/>
          <p14:tracePt t="16418" x="3551238" y="1539875"/>
          <p14:tracePt t="16434" x="3565525" y="1539875"/>
          <p14:tracePt t="16442" x="3573463" y="1539875"/>
          <p14:tracePt t="16451" x="3589338" y="1539875"/>
          <p14:tracePt t="16468" x="3611563" y="1546225"/>
          <p14:tracePt t="16484" x="3665538" y="1562100"/>
          <p14:tracePt t="16501" x="3711575" y="1577975"/>
          <p14:tracePt t="16518" x="3749675" y="1577975"/>
          <p14:tracePt t="16534" x="3771900" y="1577975"/>
          <p14:tracePt t="16610" x="3779838" y="1584325"/>
          <p14:tracePt t="16866" x="3787775" y="1584325"/>
          <p14:tracePt t="16971" x="3794125" y="1584325"/>
          <p14:tracePt t="17042" x="3802063" y="1584325"/>
          <p14:tracePt t="17322" x="3787775" y="1584325"/>
          <p14:tracePt t="17330" x="3771900" y="1584325"/>
          <p14:tracePt t="17338" x="3756025" y="1584325"/>
          <p14:tracePt t="17351" x="3725863" y="1584325"/>
          <p14:tracePt t="17368" x="3657600" y="1570038"/>
          <p14:tracePt t="17385" x="3527425" y="1554163"/>
          <p14:tracePt t="17401" x="3429000" y="1546225"/>
          <p14:tracePt t="17418" x="3352800" y="1546225"/>
          <p14:tracePt t="17435" x="3268663" y="1546225"/>
          <p14:tracePt t="17451" x="3208338" y="1546225"/>
          <p14:tracePt t="17468" x="3140075" y="1546225"/>
          <p14:tracePt t="17485" x="3032125" y="1554163"/>
          <p14:tracePt t="17501" x="2925763" y="1570038"/>
          <p14:tracePt t="17518" x="2827338" y="1577975"/>
          <p14:tracePt t="17535" x="2705100" y="1577975"/>
          <p14:tracePt t="17551" x="2574925" y="1592263"/>
          <p14:tracePt t="17568" x="2430463" y="1608138"/>
          <p14:tracePt t="17569" x="2370138" y="1608138"/>
          <p14:tracePt t="17585" x="2247900" y="1630363"/>
          <p14:tracePt t="17601" x="2117725" y="1676400"/>
          <p14:tracePt t="17618" x="1989138" y="1714500"/>
          <p14:tracePt t="17635" x="1874838" y="1744663"/>
          <p14:tracePt t="17651" x="1768475" y="1774825"/>
          <p14:tracePt t="17668" x="1692275" y="1798638"/>
          <p14:tracePt t="17685" x="1608138" y="1820863"/>
          <p14:tracePt t="17701" x="1546225" y="1836738"/>
          <p14:tracePt t="17718" x="1485900" y="1858963"/>
          <p14:tracePt t="17735" x="1425575" y="1874838"/>
          <p14:tracePt t="17751" x="1355725" y="1897063"/>
          <p14:tracePt t="17768" x="1287463" y="1920875"/>
          <p14:tracePt t="17770" x="1257300" y="1927225"/>
          <p14:tracePt t="17785" x="1189038" y="1943100"/>
          <p14:tracePt t="17801" x="1127125" y="1965325"/>
          <p14:tracePt t="17818" x="1066800" y="1981200"/>
          <p14:tracePt t="17835" x="1058863" y="1989138"/>
          <p14:tracePt t="18130" x="1066800" y="1989138"/>
          <p14:tracePt t="18138" x="1074738" y="1989138"/>
          <p14:tracePt t="18151" x="1096963" y="1989138"/>
          <p14:tracePt t="18168" x="1165225" y="1981200"/>
          <p14:tracePt t="18170" x="1196975" y="1981200"/>
          <p14:tracePt t="18185" x="1265238" y="1973263"/>
          <p14:tracePt t="18202" x="1303338" y="1973263"/>
          <p14:tracePt t="18218" x="1325563" y="1965325"/>
          <p14:tracePt t="18235" x="1341438" y="1958975"/>
          <p14:tracePt t="18252" x="1363663" y="1958975"/>
          <p14:tracePt t="18268" x="1379538" y="1958975"/>
          <p14:tracePt t="18285" x="1409700" y="1958975"/>
          <p14:tracePt t="18302" x="1439863" y="1958975"/>
          <p14:tracePt t="18318" x="1485900" y="1958975"/>
          <p14:tracePt t="18335" x="1524000" y="1951038"/>
          <p14:tracePt t="18352" x="1584325" y="1935163"/>
          <p14:tracePt t="18354" x="1608138" y="1935163"/>
          <p14:tracePt t="18369" x="1646238" y="1927225"/>
          <p14:tracePt t="18385" x="1676400" y="1912938"/>
          <p14:tracePt t="18402" x="1706563" y="1905000"/>
          <p14:tracePt t="18418" x="1730375" y="1905000"/>
          <p14:tracePt t="18435" x="1752600" y="1897063"/>
          <p14:tracePt t="18452" x="1774825" y="1889125"/>
          <p14:tracePt t="18468" x="1806575" y="1889125"/>
          <p14:tracePt t="18485" x="1858963" y="1882775"/>
          <p14:tracePt t="18502" x="1897063" y="1874838"/>
          <p14:tracePt t="18518" x="1943100" y="1866900"/>
          <p14:tracePt t="18535" x="1981200" y="1858963"/>
          <p14:tracePt t="18552" x="1997075" y="1851025"/>
          <p14:tracePt t="18569" x="2019300" y="1851025"/>
          <p14:tracePt t="18585" x="2035175" y="1836738"/>
          <p14:tracePt t="18602" x="2049463" y="1836738"/>
          <p14:tracePt t="18618" x="2057400" y="1836738"/>
          <p14:tracePt t="18635" x="2073275" y="1836738"/>
          <p14:tracePt t="18652" x="2087563" y="1828800"/>
          <p14:tracePt t="18809" x="2095500" y="1828800"/>
          <p14:tracePt t="18825" x="2103438" y="1828800"/>
          <p14:tracePt t="18849" x="2111375" y="1828800"/>
          <p14:tracePt t="19353" x="2117725" y="1828800"/>
          <p14:tracePt t="19434" x="2125663" y="1828800"/>
          <p14:tracePt t="19450" x="2133600" y="1828800"/>
          <p14:tracePt t="19482" x="2141538" y="1828800"/>
          <p14:tracePt t="19586" x="2149475" y="1828800"/>
          <p14:tracePt t="19746" x="2155825" y="1828800"/>
          <p14:tracePt t="19946" x="2163763" y="1828800"/>
          <p14:tracePt t="19962" x="2171700" y="1828800"/>
          <p14:tracePt t="20018" x="2179638" y="1828800"/>
          <p14:tracePt t="20050" x="2187575" y="1828800"/>
          <p14:tracePt t="20066" x="2193925" y="1828800"/>
          <p14:tracePt t="20074" x="2201863" y="1828800"/>
          <p14:tracePt t="20086" x="2209800" y="1828800"/>
          <p14:tracePt t="20102" x="2225675" y="1828800"/>
          <p14:tracePt t="20119" x="2239963" y="1828800"/>
          <p14:tracePt t="20136" x="2263775" y="1828800"/>
          <p14:tracePt t="20137" x="2278063" y="1828800"/>
          <p14:tracePt t="20152" x="2293938" y="1828800"/>
          <p14:tracePt t="20169" x="2346325" y="1828800"/>
          <p14:tracePt t="20186" x="2378075" y="1828800"/>
          <p14:tracePt t="20202" x="2408238" y="1828800"/>
          <p14:tracePt t="20219" x="2460625" y="1836738"/>
          <p14:tracePt t="20236" x="2498725" y="1836738"/>
          <p14:tracePt t="20253" x="2552700" y="1836738"/>
          <p14:tracePt t="20269" x="2598738" y="1836738"/>
          <p14:tracePt t="20286" x="2644775" y="1844675"/>
          <p14:tracePt t="20302" x="2682875" y="1851025"/>
          <p14:tracePt t="20319" x="2697163" y="1866900"/>
          <p14:tracePt t="20336" x="2705100" y="1866900"/>
          <p14:tracePt t="20352" x="2720975" y="1866900"/>
          <p14:tracePt t="20369" x="2765425" y="1866900"/>
          <p14:tracePt t="20386" x="2819400" y="1866900"/>
          <p14:tracePt t="20403" x="2879725" y="1866900"/>
          <p14:tracePt t="20419" x="2933700" y="1866900"/>
          <p14:tracePt t="20436" x="2971800" y="1866900"/>
          <p14:tracePt t="20452" x="3009900" y="1866900"/>
          <p14:tracePt t="20469" x="3032125" y="1866900"/>
          <p14:tracePt t="20486" x="3070225" y="1866900"/>
          <p14:tracePt t="20503" x="3124200" y="1866900"/>
          <p14:tracePt t="20519" x="3170238" y="1866900"/>
          <p14:tracePt t="20536" x="3208338" y="1866900"/>
          <p14:tracePt t="20538" x="3222625" y="1866900"/>
          <p14:tracePt t="20552" x="3246438" y="1866900"/>
          <p14:tracePt t="20569" x="3292475" y="1866900"/>
          <p14:tracePt t="20586" x="3314700" y="1874838"/>
          <p14:tracePt t="21250" x="3314700" y="1882775"/>
          <p14:tracePt t="21290" x="3298825" y="1882775"/>
          <p14:tracePt t="21298" x="3276600" y="1889125"/>
          <p14:tracePt t="21306" x="3254375" y="1889125"/>
          <p14:tracePt t="21320" x="3222625" y="1897063"/>
          <p14:tracePt t="21336" x="3132138" y="1912938"/>
          <p14:tracePt t="21353" x="3009900" y="1927225"/>
          <p14:tracePt t="21369" x="2933700" y="1943100"/>
          <p14:tracePt t="21386" x="2857500" y="1943100"/>
          <p14:tracePt t="21403" x="2759075" y="1965325"/>
          <p14:tracePt t="21419" x="2651125" y="1997075"/>
          <p14:tracePt t="21436" x="2530475" y="2027238"/>
          <p14:tracePt t="21453" x="2384425" y="2049463"/>
          <p14:tracePt t="21470" x="2201863" y="2079625"/>
          <p14:tracePt t="21486" x="2041525" y="2117725"/>
          <p14:tracePt t="21503" x="1866900" y="2171700"/>
          <p14:tracePt t="21519" x="1698625" y="2225675"/>
          <p14:tracePt t="21536" x="1554163" y="2263775"/>
          <p14:tracePt t="21537" x="1485900" y="2293938"/>
          <p14:tracePt t="21553" x="1371600" y="2339975"/>
          <p14:tracePt t="21569" x="1279525" y="2392363"/>
          <p14:tracePt t="21586" x="1196975" y="2438400"/>
          <p14:tracePt t="21603" x="1120775" y="2492375"/>
          <p14:tracePt t="21619" x="1050925" y="2522538"/>
          <p14:tracePt t="21636" x="1006475" y="2536825"/>
          <p14:tracePt t="21653" x="982663" y="2544763"/>
          <p14:tracePt t="21670" x="968375" y="2552700"/>
          <p14:tracePt t="22138" x="974725" y="2552700"/>
          <p14:tracePt t="22178" x="982663" y="2544763"/>
          <p14:tracePt t="22282" x="990600" y="2544763"/>
          <p14:tracePt t="22379" x="998538" y="2536825"/>
          <p14:tracePt t="22530" x="998538" y="2530475"/>
          <p14:tracePt t="22554" x="998538" y="2522538"/>
          <p14:tracePt t="22570" x="1006475" y="2514600"/>
          <p14:tracePt t="22594" x="1006475" y="2506663"/>
          <p14:tracePt t="22850" x="1006475" y="2498725"/>
          <p14:tracePt t="22866" x="1012825" y="2492375"/>
          <p14:tracePt t="22882" x="1020763" y="2484438"/>
          <p14:tracePt t="22922" x="1028700" y="2484438"/>
          <p14:tracePt t="22930" x="1028700" y="2476500"/>
          <p14:tracePt t="23010" x="1036638" y="2476500"/>
          <p14:tracePt t="23026" x="1050925" y="2476500"/>
          <p14:tracePt t="23042" x="1058863" y="2468563"/>
          <p14:tracePt t="23050" x="1066800" y="2468563"/>
          <p14:tracePt t="23058" x="1074738" y="2460625"/>
          <p14:tracePt t="23070" x="1082675" y="2460625"/>
          <p14:tracePt t="23087" x="1089025" y="2454275"/>
          <p14:tracePt t="23103" x="1096963" y="2454275"/>
          <p14:tracePt t="23120" x="1104900" y="2454275"/>
          <p14:tracePt t="23138" x="1112838" y="2454275"/>
          <p14:tracePt t="23154" x="1127125" y="2446338"/>
          <p14:tracePt t="23170" x="1150938" y="2438400"/>
          <p14:tracePt t="23187" x="1181100" y="2430463"/>
          <p14:tracePt t="23203" x="1203325" y="2422525"/>
          <p14:tracePt t="23220" x="1227138" y="2416175"/>
          <p14:tracePt t="23237" x="1241425" y="2416175"/>
          <p14:tracePt t="23253" x="1257300" y="2416175"/>
          <p14:tracePt t="23270" x="1265238" y="2416175"/>
          <p14:tracePt t="23287" x="1273175" y="2408238"/>
          <p14:tracePt t="23303" x="1279525" y="2408238"/>
          <p14:tracePt t="23320" x="1317625" y="2408238"/>
          <p14:tracePt t="23322" x="1333500" y="2400300"/>
          <p14:tracePt t="23337" x="1363663" y="2392363"/>
          <p14:tracePt t="23353" x="1401763" y="2392363"/>
          <p14:tracePt t="23370" x="1431925" y="2384425"/>
          <p14:tracePt t="23387" x="1455738" y="2378075"/>
          <p14:tracePt t="23403" x="1463675" y="2378075"/>
          <p14:tracePt t="23434" x="1470025" y="2378075"/>
          <p14:tracePt t="23450" x="1477963" y="2378075"/>
          <p14:tracePt t="23466" x="1485900" y="2378075"/>
          <p14:tracePt t="23481" x="1493838" y="2370138"/>
          <p14:tracePt t="23489" x="1501775" y="2370138"/>
          <p14:tracePt t="23503" x="1508125" y="2370138"/>
          <p14:tracePt t="23520" x="1516063" y="2370138"/>
          <p14:tracePt t="23537" x="1539875" y="2362200"/>
          <p14:tracePt t="23553" x="1546225" y="2362200"/>
          <p14:tracePt t="23570" x="1554163" y="2362200"/>
          <p14:tracePt t="23601" x="1562100" y="2362200"/>
          <p14:tracePt t="23609" x="1570038" y="2362200"/>
          <p14:tracePt t="23625" x="1577975" y="2362200"/>
          <p14:tracePt t="23636" x="1584325" y="2362200"/>
          <p14:tracePt t="23653" x="1600200" y="2362200"/>
          <p14:tracePt t="23670" x="1616075" y="2362200"/>
          <p14:tracePt t="23689" x="1622425" y="2362200"/>
          <p14:tracePt t="23703" x="1630363" y="2362200"/>
          <p14:tracePt t="23722" x="1638300" y="2362200"/>
          <p14:tracePt t="23737" x="1654175" y="2362200"/>
          <p14:tracePt t="23754" x="1660525" y="2362200"/>
          <p14:tracePt t="23770" x="1692275" y="2362200"/>
          <p14:tracePt t="23787" x="1714500" y="2362200"/>
          <p14:tracePt t="23804" x="1736725" y="2362200"/>
          <p14:tracePt t="23820" x="1744663" y="2362200"/>
          <p14:tracePt t="23866" x="1752600" y="2362200"/>
          <p14:tracePt t="23890" x="1760538" y="2362200"/>
          <p14:tracePt t="23906" x="1774825" y="2362200"/>
          <p14:tracePt t="23914" x="1790700" y="2362200"/>
          <p14:tracePt t="23922" x="1806575" y="2362200"/>
          <p14:tracePt t="23937" x="1836738" y="2362200"/>
          <p14:tracePt t="23954" x="1851025" y="2370138"/>
          <p14:tracePt t="23970" x="1874838" y="2370138"/>
          <p14:tracePt t="23987" x="1897063" y="2370138"/>
          <p14:tracePt t="24004" x="1912938" y="2378075"/>
          <p14:tracePt t="24020" x="1920875" y="2378075"/>
          <p14:tracePt t="24037" x="1935163" y="2378075"/>
          <p14:tracePt t="24054" x="1973263" y="2378075"/>
          <p14:tracePt t="24070" x="2035175" y="2378075"/>
          <p14:tracePt t="24087" x="2103438" y="2378075"/>
          <p14:tracePt t="24104" x="2149475" y="2384425"/>
          <p14:tracePt t="24105" x="2171700" y="2392363"/>
          <p14:tracePt t="24120" x="2179638" y="2392363"/>
          <p14:tracePt t="24137" x="2193925" y="2392363"/>
          <p14:tracePt t="24154" x="2201863" y="2400300"/>
          <p14:tracePt t="24178" x="2209800" y="2400300"/>
          <p14:tracePt t="24187" x="2217738" y="2400300"/>
          <p14:tracePt t="24204" x="2239963" y="2408238"/>
          <p14:tracePt t="24220" x="2270125" y="2416175"/>
          <p14:tracePt t="24237" x="2308225" y="2416175"/>
          <p14:tracePt t="24254" x="2332038" y="2416175"/>
          <p14:tracePt t="24271" x="2354263" y="2422525"/>
          <p14:tracePt t="24287" x="2370138" y="2430463"/>
          <p14:tracePt t="24304" x="2384425" y="2438400"/>
          <p14:tracePt t="24320" x="2408238" y="2446338"/>
          <p14:tracePt t="24337" x="2430463" y="2454275"/>
          <p14:tracePt t="24354" x="2468563" y="2460625"/>
          <p14:tracePt t="24370" x="2506663" y="2460625"/>
          <p14:tracePt t="24388" x="2544763" y="2468563"/>
          <p14:tracePt t="24404" x="2568575" y="2468563"/>
          <p14:tracePt t="24420" x="2598738" y="2484438"/>
          <p14:tracePt t="24437" x="2628900" y="2492375"/>
          <p14:tracePt t="24454" x="2644775" y="2498725"/>
          <p14:tracePt t="24471" x="2659063" y="2506663"/>
          <p14:tracePt t="24487" x="2689225" y="2506663"/>
          <p14:tracePt t="24489" x="2705100" y="2506663"/>
          <p14:tracePt t="24504" x="2727325" y="2506663"/>
          <p14:tracePt t="24521" x="2789238" y="2506663"/>
          <p14:tracePt t="24537" x="2819400" y="2506663"/>
          <p14:tracePt t="24554" x="2841625" y="2506663"/>
          <p14:tracePt t="24571" x="2857500" y="2506663"/>
          <p14:tracePt t="24587" x="2857500" y="2514600"/>
          <p14:tracePt t="24626" x="2865438" y="2514600"/>
          <p14:tracePt t="24634" x="2873375" y="2514600"/>
          <p14:tracePt t="24642" x="2879725" y="2514600"/>
          <p14:tracePt t="24654" x="2895600" y="2514600"/>
          <p14:tracePt t="24671" x="2917825" y="2514600"/>
          <p14:tracePt t="24688" x="2941638" y="2514600"/>
          <p14:tracePt t="24704" x="2949575" y="2514600"/>
          <p14:tracePt t="24778" x="2955925" y="2514600"/>
          <p14:tracePt t="24834" x="2963863" y="2514600"/>
          <p14:tracePt t="24905" x="2971800" y="2514600"/>
          <p14:tracePt t="24921" x="2979738" y="2514600"/>
          <p14:tracePt t="24930" x="2987675" y="2514600"/>
          <p14:tracePt t="24937" x="2994025" y="2514600"/>
          <p14:tracePt t="24954" x="3001963" y="2514600"/>
          <p14:tracePt t="24971" x="3009900" y="2514600"/>
          <p14:tracePt t="25001" x="3017838" y="2514600"/>
          <p14:tracePt t="25026" x="3025775" y="2514600"/>
          <p14:tracePt t="25058" x="3040063" y="2514600"/>
          <p14:tracePt t="25082" x="3048000" y="2514600"/>
          <p14:tracePt t="25090" x="3055938" y="2514600"/>
          <p14:tracePt t="25186" x="3063875" y="2514600"/>
          <p14:tracePt t="25194" x="3070225" y="2514600"/>
          <p14:tracePt t="25210" x="3078163" y="2514600"/>
          <p14:tracePt t="25221" x="3086100" y="2514600"/>
          <p14:tracePt t="25237" x="3094038" y="2514600"/>
          <p14:tracePt t="25266" x="3101975" y="2514600"/>
          <p14:tracePt t="25282" x="3108325" y="2522538"/>
          <p14:tracePt t="25298" x="3116263" y="2522538"/>
          <p14:tracePt t="25306" x="3124200" y="2522538"/>
          <p14:tracePt t="25322" x="3132138" y="2522538"/>
          <p14:tracePt t="25337" x="3162300" y="2522538"/>
          <p14:tracePt t="25354" x="3184525" y="2522538"/>
          <p14:tracePt t="25371" x="3208338" y="2530475"/>
          <p14:tracePt t="25388" x="3230563" y="2530475"/>
          <p14:tracePt t="25404" x="3246438" y="2530475"/>
          <p14:tracePt t="25421" x="3268663" y="2530475"/>
          <p14:tracePt t="25437" x="3314700" y="2530475"/>
          <p14:tracePt t="25454" x="3344863" y="2530475"/>
          <p14:tracePt t="25471" x="3382963" y="2530475"/>
          <p14:tracePt t="25474" x="3406775" y="2530475"/>
          <p14:tracePt t="25487" x="3413125" y="2530475"/>
          <p14:tracePt t="25505" x="3436938" y="2530475"/>
          <p14:tracePt t="25578" x="3444875" y="2530475"/>
          <p14:tracePt t="25586" x="3451225" y="2530475"/>
          <p14:tracePt t="25594" x="3459163" y="2530475"/>
          <p14:tracePt t="25604" x="3475038" y="2530475"/>
          <p14:tracePt t="25621" x="3497263" y="2530475"/>
          <p14:tracePt t="25638" x="3513138" y="2530475"/>
          <p14:tracePt t="25654" x="3527425" y="2530475"/>
          <p14:tracePt t="25730" x="3535363" y="2530475"/>
          <p14:tracePt t="25738" x="3543300" y="2530475"/>
          <p14:tracePt t="25746" x="3551238" y="2530475"/>
          <p14:tracePt t="25755" x="3559175" y="2530475"/>
          <p14:tracePt t="25771" x="3573463" y="2530475"/>
          <p14:tracePt t="25788" x="3581400" y="2530475"/>
          <p14:tracePt t="25805" x="3589338" y="2530475"/>
          <p14:tracePt t="25961" x="3597275" y="2536825"/>
          <p14:tracePt t="26050" x="3589338" y="2536825"/>
          <p14:tracePt t="26057" x="3581400" y="2536825"/>
          <p14:tracePt t="26071" x="3551238" y="2536825"/>
          <p14:tracePt t="26087" x="3489325" y="2536825"/>
          <p14:tracePt t="26105" x="3421063" y="2536825"/>
          <p14:tracePt t="26105" x="3375025" y="2536825"/>
          <p14:tracePt t="26121" x="3314700" y="2536825"/>
          <p14:tracePt t="26138" x="3268663" y="2536825"/>
          <p14:tracePt t="26154" x="3246438" y="2536825"/>
          <p14:tracePt t="26171" x="3222625" y="2536825"/>
          <p14:tracePt t="26187" x="3200400" y="2536825"/>
          <p14:tracePt t="26204" x="3184525" y="2536825"/>
          <p14:tracePt t="26221" x="3146425" y="2536825"/>
          <p14:tracePt t="26238" x="3101975" y="2530475"/>
          <p14:tracePt t="26254" x="3032125" y="2530475"/>
          <p14:tracePt t="26271" x="2963863" y="2530475"/>
          <p14:tracePt t="26288" x="2887663" y="2530475"/>
          <p14:tracePt t="26289" x="2849563" y="2530475"/>
          <p14:tracePt t="26304" x="2819400" y="2530475"/>
          <p14:tracePt t="26306" x="2773363" y="2530475"/>
          <p14:tracePt t="26321" x="2682875" y="2530475"/>
          <p14:tracePt t="26338" x="2568575" y="2530475"/>
          <p14:tracePt t="26355" x="2476500" y="2530475"/>
          <p14:tracePt t="26371" x="2384425" y="2530475"/>
          <p14:tracePt t="26388" x="2316163" y="2530475"/>
          <p14:tracePt t="26404" x="2247900" y="2530475"/>
          <p14:tracePt t="26421" x="2187575" y="2530475"/>
          <p14:tracePt t="26438" x="2125663" y="2530475"/>
          <p14:tracePt t="26454" x="2049463" y="2530475"/>
          <p14:tracePt t="26471" x="1981200" y="2530475"/>
          <p14:tracePt t="26488" x="1897063" y="2530475"/>
          <p14:tracePt t="26489" x="1866900" y="2530475"/>
          <p14:tracePt t="26505" x="1812925" y="2530475"/>
          <p14:tracePt t="26521" x="1774825" y="2530475"/>
          <p14:tracePt t="26538" x="1730375" y="2530475"/>
          <p14:tracePt t="26554" x="1692275" y="2530475"/>
          <p14:tracePt t="26571" x="1654175" y="2530475"/>
          <p14:tracePt t="26588" x="1616075" y="2530475"/>
          <p14:tracePt t="26604" x="1577975" y="2530475"/>
          <p14:tracePt t="26621" x="1539875" y="2530475"/>
          <p14:tracePt t="26638" x="1508125" y="2530475"/>
          <p14:tracePt t="26654" x="1463675" y="2536825"/>
          <p14:tracePt t="26671" x="1439863" y="2544763"/>
          <p14:tracePt t="26688" x="1379538" y="2560638"/>
          <p14:tracePt t="26705" x="1303338" y="2574925"/>
          <p14:tracePt t="26721" x="1257300" y="2590800"/>
          <p14:tracePt t="26738" x="1211263" y="2590800"/>
          <p14:tracePt t="26754" x="1189038" y="2606675"/>
          <p14:tracePt t="26771" x="1173163" y="2606675"/>
          <p14:tracePt t="26788" x="1165225" y="2606675"/>
          <p14:tracePt t="26841" x="1165225" y="2613025"/>
          <p14:tracePt t="26857" x="1158875" y="2620963"/>
          <p14:tracePt t="26865" x="1150938" y="2620963"/>
          <p14:tracePt t="26881" x="1143000" y="2628900"/>
          <p14:tracePt t="26905" x="1135063" y="2636838"/>
          <p14:tracePt t="26921" x="1135063" y="2644775"/>
          <p14:tracePt t="26937" x="1127125" y="2644775"/>
          <p14:tracePt t="27017" x="1127125" y="2651125"/>
          <p14:tracePt t="27033" x="1135063" y="2651125"/>
          <p14:tracePt t="27049" x="1150938" y="2651125"/>
          <p14:tracePt t="27065" x="1158875" y="2651125"/>
          <p14:tracePt t="27073" x="1173163" y="2659063"/>
          <p14:tracePt t="27081" x="1189038" y="2659063"/>
          <p14:tracePt t="27089" x="1203325" y="2667000"/>
          <p14:tracePt t="27105" x="1235075" y="2667000"/>
          <p14:tracePt t="27121" x="1295400" y="2674938"/>
          <p14:tracePt t="27138" x="1387475" y="2682875"/>
          <p14:tracePt t="27155" x="1477963" y="2682875"/>
          <p14:tracePt t="27171" x="1592263" y="2682875"/>
          <p14:tracePt t="27188" x="1706563" y="2682875"/>
          <p14:tracePt t="27205" x="1812925" y="2682875"/>
          <p14:tracePt t="27221" x="1897063" y="2682875"/>
          <p14:tracePt t="27238" x="1981200" y="2682875"/>
          <p14:tracePt t="27255" x="2027238" y="2682875"/>
          <p14:tracePt t="27271" x="2073275" y="2674938"/>
          <p14:tracePt t="27288" x="2117725" y="2674938"/>
          <p14:tracePt t="27289" x="2155825" y="2667000"/>
          <p14:tracePt t="27305" x="2217738" y="2659063"/>
          <p14:tracePt t="27321" x="2301875" y="2644775"/>
          <p14:tracePt t="27338" x="2384425" y="2644775"/>
          <p14:tracePt t="27355" x="2484438" y="2620963"/>
          <p14:tracePt t="27371" x="2574925" y="2606675"/>
          <p14:tracePt t="27388" x="2674938" y="2598738"/>
          <p14:tracePt t="27405" x="2759075" y="2582863"/>
          <p14:tracePt t="27421" x="2811463" y="2582863"/>
          <p14:tracePt t="27438" x="2835275" y="2574925"/>
          <p14:tracePt t="27455" x="2841625" y="2574925"/>
          <p14:tracePt t="27497" x="2849563" y="2574925"/>
          <p14:tracePt t="27521" x="2857500" y="2574925"/>
          <p14:tracePt t="27529" x="2865438" y="2574925"/>
          <p14:tracePt t="27538" x="2873375" y="2574925"/>
          <p14:tracePt t="27555" x="2895600" y="2568575"/>
          <p14:tracePt t="27572" x="2903538" y="2568575"/>
          <p14:tracePt t="27588" x="2911475" y="2568575"/>
          <p14:tracePt t="27673" x="2917825" y="2568575"/>
          <p14:tracePt t="27689" x="2925763" y="2568575"/>
          <p14:tracePt t="27697" x="2933700" y="2568575"/>
          <p14:tracePt t="27713" x="2949575" y="2568575"/>
          <p14:tracePt t="27721" x="2955925" y="2568575"/>
          <p14:tracePt t="27738" x="2971800" y="2568575"/>
          <p14:tracePt t="27777" x="2979738" y="2568575"/>
          <p14:tracePt t="27809" x="2987675" y="2568575"/>
          <p14:tracePt t="27817" x="2994025" y="2568575"/>
          <p14:tracePt t="27825" x="3001963" y="2568575"/>
          <p14:tracePt t="27838" x="3025775" y="2568575"/>
          <p14:tracePt t="27855" x="3063875" y="2574925"/>
          <p14:tracePt t="27871" x="3101975" y="2590800"/>
          <p14:tracePt t="27888" x="3170238" y="2598738"/>
          <p14:tracePt t="27889" x="3200400" y="2606675"/>
          <p14:tracePt t="27905" x="3246438" y="2620963"/>
          <p14:tracePt t="27922" x="3268663" y="2628900"/>
          <p14:tracePt t="27938" x="3298825" y="2636838"/>
          <p14:tracePt t="27955" x="3330575" y="2644775"/>
          <p14:tracePt t="27972" x="3344863" y="2644775"/>
          <p14:tracePt t="27988" x="3352800" y="2644775"/>
          <p14:tracePt t="28005" x="3360738" y="2644775"/>
          <p14:tracePt t="28025" x="3368675" y="2651125"/>
          <p14:tracePt t="28065" x="3375025" y="2651125"/>
          <p14:tracePt t="28089" x="3382963" y="2651125"/>
          <p14:tracePt t="28097" x="3390900" y="2659063"/>
          <p14:tracePt t="28105" x="3406775" y="2659063"/>
          <p14:tracePt t="28122" x="3429000" y="2667000"/>
          <p14:tracePt t="28138" x="3444875" y="2667000"/>
          <p14:tracePt t="28155" x="3451225" y="2667000"/>
          <p14:tracePt t="28178" x="3459163" y="2674938"/>
          <p14:tracePt t="28225" x="3467100" y="2674938"/>
          <p14:tracePt t="28249" x="3482975" y="2674938"/>
          <p14:tracePt t="28257" x="3482975" y="2682875"/>
          <p14:tracePt t="28265" x="3489325" y="2682875"/>
          <p14:tracePt t="28281" x="3497263" y="2682875"/>
          <p14:tracePt t="28289" x="3505200" y="2682875"/>
          <p14:tracePt t="28305" x="3513138" y="2682875"/>
          <p14:tracePt t="28322" x="3527425" y="2689225"/>
          <p14:tracePt t="28338" x="3535363" y="2689225"/>
          <p14:tracePt t="28355" x="3551238" y="2689225"/>
          <p14:tracePt t="28372" x="3573463" y="2689225"/>
          <p14:tracePt t="28388" x="3597275" y="2689225"/>
          <p14:tracePt t="28405" x="3635375" y="2697163"/>
          <p14:tracePt t="28422" x="3679825" y="2697163"/>
          <p14:tracePt t="28438" x="3725863" y="2705100"/>
          <p14:tracePt t="28455" x="3763963" y="2713038"/>
          <p14:tracePt t="28472" x="3787775" y="2720975"/>
          <p14:tracePt t="28513" x="3794125" y="2720975"/>
          <p14:tracePt t="28537" x="3810000" y="2720975"/>
          <p14:tracePt t="28545" x="3817938" y="2720975"/>
          <p14:tracePt t="28555" x="3825875" y="2720975"/>
          <p14:tracePt t="28572" x="3848100" y="2720975"/>
          <p14:tracePt t="28588" x="3863975" y="2720975"/>
          <p14:tracePt t="28622" x="3870325" y="2720975"/>
          <p14:tracePt t="28638" x="3886200" y="2727325"/>
          <p14:tracePt t="28657" x="3894138" y="2727325"/>
          <p14:tracePt t="28672" x="3908425" y="2727325"/>
          <p14:tracePt t="28689" x="3962400" y="2727325"/>
          <p14:tracePt t="28705" x="3984625" y="2735263"/>
          <p14:tracePt t="28722" x="4000500" y="2735263"/>
          <p14:tracePt t="28841" x="4008438" y="2735263"/>
          <p14:tracePt t="29033" x="4016375" y="2735263"/>
          <p14:tracePt t="29818" x="0" y="0"/>
        </p14:tracePtLst>
        <p14:tracePtLst>
          <p14:tracePt t="30812" x="1265238" y="3238500"/>
          <p14:tracePt t="31002" x="1273175" y="3238500"/>
          <p14:tracePt t="31018" x="1279525" y="3238500"/>
          <p14:tracePt t="31026" x="1287463" y="3238500"/>
          <p14:tracePt t="31039" x="1295400" y="3238500"/>
          <p14:tracePt t="31056" x="1303338" y="3238500"/>
          <p14:tracePt t="31073" x="1325563" y="3238500"/>
          <p14:tracePt t="31090" x="1341438" y="3238500"/>
          <p14:tracePt t="31106" x="1371600" y="3238500"/>
          <p14:tracePt t="31123" x="1409700" y="3238500"/>
          <p14:tracePt t="31140" x="1463675" y="3238500"/>
          <p14:tracePt t="31156" x="1531938" y="3238500"/>
          <p14:tracePt t="31173" x="1592263" y="3246438"/>
          <p14:tracePt t="31190" x="1638300" y="3246438"/>
          <p14:tracePt t="31206" x="1692275" y="3246438"/>
          <p14:tracePt t="31223" x="1722438" y="3246438"/>
          <p14:tracePt t="31240" x="1752600" y="3246438"/>
          <p14:tracePt t="31241" x="1768475" y="3246438"/>
          <p14:tracePt t="31256" x="1782763" y="3246438"/>
          <p14:tracePt t="31273" x="1820863" y="3246438"/>
          <p14:tracePt t="31289" x="1851025" y="3246438"/>
          <p14:tracePt t="31306" x="1889125" y="3246438"/>
          <p14:tracePt t="31323" x="1920875" y="3246438"/>
          <p14:tracePt t="31340" x="1951038" y="3246438"/>
          <p14:tracePt t="31356" x="1997075" y="3246438"/>
          <p14:tracePt t="31373" x="2041525" y="3246438"/>
          <p14:tracePt t="31390" x="2095500" y="3246438"/>
          <p14:tracePt t="31406" x="2141538" y="3246438"/>
          <p14:tracePt t="31423" x="2179638" y="3246438"/>
          <p14:tracePt t="31425" x="2193925" y="3246438"/>
          <p14:tracePt t="31440" x="2209800" y="3246438"/>
          <p14:tracePt t="31456" x="2232025" y="3254375"/>
          <p14:tracePt t="31457" x="2247900" y="3254375"/>
          <p14:tracePt t="31473" x="2278063" y="3260725"/>
          <p14:tracePt t="31490" x="2308225" y="3260725"/>
          <p14:tracePt t="31506" x="2354263" y="3260725"/>
          <p14:tracePt t="31523" x="2408238" y="3260725"/>
          <p14:tracePt t="31540" x="2454275" y="3268663"/>
          <p14:tracePt t="31556" x="2498725" y="3284538"/>
          <p14:tracePt t="31573" x="2522538" y="3292475"/>
          <p14:tracePt t="31590" x="2560638" y="3298825"/>
          <p14:tracePt t="31606" x="2574925" y="3298825"/>
          <p14:tracePt t="31623" x="2582863" y="3298825"/>
          <p14:tracePt t="31640" x="2598738" y="3298825"/>
          <p14:tracePt t="31641" x="2613025" y="3298825"/>
          <p14:tracePt t="31657" x="2628900" y="3298825"/>
          <p14:tracePt t="31673" x="2651125" y="3298825"/>
          <p14:tracePt t="31690" x="2659063" y="3298825"/>
          <p14:tracePt t="31707" x="2667000" y="3306763"/>
          <p14:tracePt t="31723" x="2674938" y="3306763"/>
          <p14:tracePt t="31770" x="2682875" y="3306763"/>
          <p14:tracePt t="31786" x="2697163" y="3306763"/>
          <p14:tracePt t="31794" x="2713038" y="3306763"/>
          <p14:tracePt t="31807" x="2720975" y="3306763"/>
          <p14:tracePt t="31823" x="2743200" y="3306763"/>
          <p14:tracePt t="31842" x="2751138" y="3306763"/>
          <p14:tracePt t="31906" x="2759075" y="3314700"/>
          <p14:tracePt t="31946" x="2765425" y="3314700"/>
          <p14:tracePt t="31970" x="2773363" y="3314700"/>
          <p14:tracePt t="32052" x="2781300" y="3314700"/>
          <p14:tracePt t="32066" x="2789238" y="3314700"/>
          <p14:tracePt t="32082" x="2797175" y="3314700"/>
          <p14:tracePt t="32090" x="2803525" y="3314700"/>
          <p14:tracePt t="32107" x="2811463" y="3314700"/>
          <p14:tracePt t="32123" x="2819400" y="3314700"/>
          <p14:tracePt t="32140" x="2827338" y="3314700"/>
          <p14:tracePt t="32157" x="2835275" y="3314700"/>
          <p14:tracePt t="32202" x="2841625" y="3314700"/>
          <p14:tracePt t="32250" x="2849563" y="3314700"/>
          <p14:tracePt t="32290" x="2857500" y="3314700"/>
          <p14:tracePt t="32338" x="2865438" y="3314700"/>
          <p14:tracePt t="32354" x="2873375" y="3306763"/>
          <p14:tracePt t="32362" x="2879725" y="3306763"/>
          <p14:tracePt t="32378" x="2887663" y="3306763"/>
          <p14:tracePt t="32390" x="2895600" y="3306763"/>
          <p14:tracePt t="32407" x="2917825" y="3298825"/>
          <p14:tracePt t="32423" x="2933700" y="3292475"/>
          <p14:tracePt t="32426" x="2941638" y="3292475"/>
          <p14:tracePt t="32440" x="2949575" y="3292475"/>
          <p14:tracePt t="32457" x="2963863" y="3292475"/>
          <p14:tracePt t="32474" x="2979738" y="3292475"/>
          <p14:tracePt t="32490" x="2987675" y="3292475"/>
          <p14:tracePt t="32507" x="3001963" y="3292475"/>
          <p14:tracePt t="32523" x="3009900" y="3284538"/>
          <p14:tracePt t="32540" x="3025775" y="3284538"/>
          <p14:tracePt t="32557" x="3040063" y="3284538"/>
          <p14:tracePt t="32573" x="3048000" y="3284538"/>
          <p14:tracePt t="32590" x="3055938" y="3284538"/>
          <p14:tracePt t="32607" x="3070225" y="3284538"/>
          <p14:tracePt t="32624" x="3101975" y="3276600"/>
          <p14:tracePt t="32640" x="3124200" y="3268663"/>
          <p14:tracePt t="32641" x="3140075" y="3268663"/>
          <p14:tracePt t="32657" x="3170238" y="3268663"/>
          <p14:tracePt t="32673" x="3178175" y="3260725"/>
          <p14:tracePt t="32690" x="3192463" y="3254375"/>
          <p14:tracePt t="32707" x="3208338" y="3254375"/>
          <p14:tracePt t="32723" x="3216275" y="3254375"/>
          <p14:tracePt t="32762" x="3222625" y="3254375"/>
          <p14:tracePt t="32778" x="3238500" y="3254375"/>
          <p14:tracePt t="32790" x="3246438" y="3254375"/>
          <p14:tracePt t="32807" x="3260725" y="3254375"/>
          <p14:tracePt t="32823" x="3284538" y="3254375"/>
          <p14:tracePt t="32841" x="3298825" y="3254375"/>
          <p14:tracePt t="32890" x="3306763" y="3254375"/>
          <p14:tracePt t="32898" x="3314700" y="3254375"/>
          <p14:tracePt t="32907" x="3322638" y="3254375"/>
          <p14:tracePt t="32923" x="3336925" y="3254375"/>
          <p14:tracePt t="32940" x="3360738" y="3254375"/>
          <p14:tracePt t="32957" x="3375025" y="3260725"/>
          <p14:tracePt t="32973" x="3390900" y="3260725"/>
          <p14:tracePt t="32990" x="3406775" y="3268663"/>
          <p14:tracePt t="33050" x="3413125" y="3268663"/>
          <p14:tracePt t="33066" x="3429000" y="3268663"/>
          <p14:tracePt t="33075" x="3436938" y="3268663"/>
          <p14:tracePt t="33082" x="3444875" y="3268663"/>
          <p14:tracePt t="33090" x="3451225" y="3268663"/>
          <p14:tracePt t="33107" x="3467100" y="3268663"/>
          <p14:tracePt t="33123" x="3475038" y="3268663"/>
          <p14:tracePt t="33140" x="3489325" y="3268663"/>
          <p14:tracePt t="33157" x="3497263" y="3268663"/>
          <p14:tracePt t="33173" x="3505200" y="3268663"/>
          <p14:tracePt t="33190" x="3513138" y="3268663"/>
          <p14:tracePt t="33207" x="3527425" y="3268663"/>
          <p14:tracePt t="33224" x="3543300" y="3268663"/>
          <p14:tracePt t="33240" x="3573463" y="3268663"/>
          <p14:tracePt t="33241" x="3581400" y="3268663"/>
          <p14:tracePt t="33257" x="3603625" y="3268663"/>
          <p14:tracePt t="33274" x="3611563" y="3268663"/>
          <p14:tracePt t="33290" x="3619500" y="3268663"/>
          <p14:tracePt t="33322" x="3627438" y="3268663"/>
          <p14:tracePt t="33330" x="3635375" y="3276600"/>
          <p14:tracePt t="33354" x="3641725" y="3276600"/>
          <p14:tracePt t="33362" x="3649663" y="3276600"/>
          <p14:tracePt t="33374" x="3657600" y="3276600"/>
          <p14:tracePt t="33390" x="3679825" y="3276600"/>
          <p14:tracePt t="33407" x="3695700" y="3276600"/>
          <p14:tracePt t="33424" x="3703638" y="3276600"/>
          <p14:tracePt t="33440" x="3717925" y="3284538"/>
          <p14:tracePt t="33474" x="3725863" y="3284538"/>
          <p14:tracePt t="33482" x="3725863" y="3292475"/>
          <p14:tracePt t="33490" x="3733800" y="3292475"/>
          <p14:tracePt t="33507" x="3741738" y="3292475"/>
          <p14:tracePt t="33524" x="3756025" y="3292475"/>
          <p14:tracePt t="33540" x="3763963" y="3292475"/>
          <p14:tracePt t="33586" x="3771900" y="3292475"/>
          <p14:tracePt t="33610" x="3779838" y="3292475"/>
          <p14:tracePt t="33626" x="3787775" y="3292475"/>
          <p14:tracePt t="33634" x="3794125" y="3298825"/>
          <p14:tracePt t="33650" x="3802063" y="3298825"/>
          <p14:tracePt t="33658" x="3810000" y="3298825"/>
          <p14:tracePt t="33674" x="3825875" y="3298825"/>
          <p14:tracePt t="33690" x="3840163" y="3298825"/>
          <p14:tracePt t="33707" x="3848100" y="3298825"/>
          <p14:tracePt t="33724" x="3856038" y="3306763"/>
          <p14:tracePt t="33740" x="3863975" y="3314700"/>
          <p14:tracePt t="33757" x="3878263" y="3314700"/>
          <p14:tracePt t="33774" x="3878263" y="3322638"/>
          <p14:tracePt t="33790" x="3894138" y="3322638"/>
          <p14:tracePt t="33807" x="3916363" y="3322638"/>
          <p14:tracePt t="33824" x="3924300" y="3322638"/>
          <p14:tracePt t="33841" x="3946525" y="3330575"/>
          <p14:tracePt t="33857" x="3962400" y="3336925"/>
          <p14:tracePt t="33874" x="3970338" y="3336925"/>
          <p14:tracePt t="33890" x="3978275" y="3336925"/>
          <p14:tracePt t="33907" x="3984625" y="3336925"/>
          <p14:tracePt t="33924" x="3992563" y="3336925"/>
          <p14:tracePt t="34041" x="4000500" y="3336925"/>
          <p14:tracePt t="34289" x="4008438" y="3336925"/>
          <p14:tracePt t="34433" x="4016375" y="3336925"/>
          <p14:tracePt t="34449" x="4022725" y="3344863"/>
          <p14:tracePt t="34513" x="4030663" y="3352800"/>
          <p14:tracePt t="34545" x="4030663" y="3360738"/>
          <p14:tracePt t="34545" x="0" y="0"/>
        </p14:tracePtLst>
        <p14:tracePtLst>
          <p14:tracePt t="35988" x="1173163" y="3832225"/>
          <p14:tracePt t="36010" x="1181100" y="3832225"/>
          <p14:tracePt t="36098" x="1189038" y="3832225"/>
          <p14:tracePt t="36122" x="1196975" y="3832225"/>
          <p14:tracePt t="36170" x="1203325" y="3832225"/>
          <p14:tracePt t="36186" x="1211263" y="3832225"/>
          <p14:tracePt t="36202" x="1219200" y="3832225"/>
          <p14:tracePt t="36218" x="1227138" y="3832225"/>
          <p14:tracePt t="36226" x="1241425" y="3832225"/>
          <p14:tracePt t="36241" x="1249363" y="3832225"/>
          <p14:tracePt t="36250" x="1265238" y="3832225"/>
          <p14:tracePt t="36258" x="1273175" y="3832225"/>
          <p14:tracePt t="36275" x="1295400" y="3832225"/>
          <p14:tracePt t="36291" x="1303338" y="3832225"/>
          <p14:tracePt t="36308" x="1317625" y="3832225"/>
          <p14:tracePt t="36325" x="1325563" y="3832225"/>
          <p14:tracePt t="36341" x="1333500" y="3832225"/>
          <p14:tracePt t="36358" x="1349375" y="3832225"/>
          <p14:tracePt t="36375" x="1371600" y="3832225"/>
          <p14:tracePt t="36392" x="1393825" y="3832225"/>
          <p14:tracePt t="36395" x="1401763" y="3832225"/>
          <p14:tracePt t="36408" x="1417638" y="3832225"/>
          <p14:tracePt t="36425" x="1455738" y="3856038"/>
          <p14:tracePt t="36441" x="1485900" y="3870325"/>
          <p14:tracePt t="36458" x="1516063" y="3870325"/>
          <p14:tracePt t="36475" x="1577975" y="3870325"/>
          <p14:tracePt t="36492" x="1638300" y="3870325"/>
          <p14:tracePt t="36508" x="1706563" y="3870325"/>
          <p14:tracePt t="36525" x="1760538" y="3870325"/>
          <p14:tracePt t="36541" x="1798638" y="3870325"/>
          <p14:tracePt t="36558" x="1828800" y="3870325"/>
          <p14:tracePt t="36575" x="1858963" y="3870325"/>
          <p14:tracePt t="36592" x="1897063" y="3870325"/>
          <p14:tracePt t="36594" x="1920875" y="3856038"/>
          <p14:tracePt t="36608" x="1951038" y="3848100"/>
          <p14:tracePt t="36625" x="1997075" y="3825875"/>
          <p14:tracePt t="36641" x="2027238" y="3810000"/>
          <p14:tracePt t="36658" x="2049463" y="3810000"/>
          <p14:tracePt t="36675" x="2057400" y="3810000"/>
          <p14:tracePt t="36691" x="2065338" y="3802063"/>
          <p14:tracePt t="36708" x="2079625" y="3802063"/>
          <p14:tracePt t="36746" x="2079625" y="3794125"/>
          <p14:tracePt t="36754" x="2087563" y="3794125"/>
          <p14:tracePt t="36762" x="2095500" y="3794125"/>
          <p14:tracePt t="36778" x="2103438" y="3794125"/>
          <p14:tracePt t="36791" x="2111375" y="3794125"/>
          <p14:tracePt t="36808" x="2117725" y="3787775"/>
          <p14:tracePt t="36825" x="2125663" y="3787775"/>
          <p14:tracePt t="36842" x="2133600" y="3787775"/>
          <p14:tracePt t="36882" x="2141538" y="3787775"/>
          <p14:tracePt t="36890" x="2149475" y="3787775"/>
          <p14:tracePt t="36898" x="2155825" y="3787775"/>
          <p14:tracePt t="36908" x="2163763" y="3787775"/>
          <p14:tracePt t="36925" x="2187575" y="3787775"/>
          <p14:tracePt t="36941" x="2201863" y="3787775"/>
          <p14:tracePt t="36958" x="2217738" y="3787775"/>
          <p14:tracePt t="36975" x="2225675" y="3787775"/>
          <p14:tracePt t="37017" x="2239963" y="3787775"/>
          <p14:tracePt t="37034" x="2247900" y="3787775"/>
          <p14:tracePt t="37042" x="2255838" y="3787775"/>
          <p14:tracePt t="37058" x="2263775" y="3787775"/>
          <p14:tracePt t="37147" x="2270125" y="3787775"/>
          <p14:tracePt t="37161" x="2286000" y="3794125"/>
          <p14:tracePt t="37186" x="2293938" y="3794125"/>
          <p14:tracePt t="37194" x="2293938" y="3802063"/>
          <p14:tracePt t="37202" x="2301875" y="3802063"/>
          <p14:tracePt t="37210" x="2308225" y="3802063"/>
          <p14:tracePt t="37225" x="2339975" y="3802063"/>
          <p14:tracePt t="37242" x="2362200" y="3810000"/>
          <p14:tracePt t="37258" x="2378075" y="3817938"/>
          <p14:tracePt t="37275" x="2400300" y="3825875"/>
          <p14:tracePt t="37292" x="2422525" y="3832225"/>
          <p14:tracePt t="37308" x="2430463" y="3832225"/>
          <p14:tracePt t="37325" x="2446338" y="3832225"/>
          <p14:tracePt t="37342" x="2460625" y="3832225"/>
          <p14:tracePt t="37358" x="2468563" y="3840163"/>
          <p14:tracePt t="37375" x="2476500" y="3840163"/>
          <p14:tracePt t="37392" x="2498725" y="3848100"/>
          <p14:tracePt t="37395" x="2514600" y="3848100"/>
          <p14:tracePt t="37409" x="2536825" y="3856038"/>
          <p14:tracePt t="37425" x="2574925" y="3870325"/>
          <p14:tracePt t="37442" x="2613025" y="3870325"/>
          <p14:tracePt t="37459" x="2644775" y="3870325"/>
          <p14:tracePt t="37475" x="2674938" y="3878263"/>
          <p14:tracePt t="37492" x="2705100" y="3886200"/>
          <p14:tracePt t="37508" x="2720975" y="3886200"/>
          <p14:tracePt t="37525" x="2735263" y="3894138"/>
          <p14:tracePt t="37542" x="2751138" y="3902075"/>
          <p14:tracePt t="37558" x="2765425" y="3902075"/>
          <p14:tracePt t="37575" x="2789238" y="3902075"/>
          <p14:tracePt t="37592" x="2819400" y="3902075"/>
          <p14:tracePt t="37594" x="2841625" y="3908425"/>
          <p14:tracePt t="37609" x="2895600" y="3908425"/>
          <p14:tracePt t="37625" x="2933700" y="3916363"/>
          <p14:tracePt t="37642" x="2955925" y="3924300"/>
          <p14:tracePt t="37658" x="2971800" y="3932238"/>
          <p14:tracePt t="37676" x="2979738" y="3932238"/>
          <p14:tracePt t="37692" x="2987675" y="3932238"/>
          <p14:tracePt t="37709" x="2994025" y="3932238"/>
          <p14:tracePt t="37725" x="3001963" y="3932238"/>
          <p14:tracePt t="37742" x="3009900" y="3932238"/>
          <p14:tracePt t="37759" x="3017838" y="3932238"/>
          <p14:tracePt t="37775" x="3040063" y="3932238"/>
          <p14:tracePt t="37777" x="3048000" y="3940175"/>
          <p14:tracePt t="37792" x="3055938" y="3940175"/>
          <p14:tracePt t="37809" x="3070225" y="3940175"/>
          <p14:tracePt t="37826" x="3078163" y="3940175"/>
          <p14:tracePt t="37842" x="3094038" y="3940175"/>
          <p14:tracePt t="37859" x="3101975" y="3940175"/>
          <p14:tracePt t="37875" x="3124200" y="3940175"/>
          <p14:tracePt t="37892" x="3140075" y="3940175"/>
          <p14:tracePt t="37909" x="3162300" y="3940175"/>
          <p14:tracePt t="37925" x="3184525" y="3940175"/>
          <p14:tracePt t="37942" x="3222625" y="3940175"/>
          <p14:tracePt t="37959" x="3246438" y="3940175"/>
          <p14:tracePt t="37975" x="3268663" y="3940175"/>
          <p14:tracePt t="37992" x="3276600" y="3940175"/>
          <p14:tracePt t="37993" x="3284538" y="3940175"/>
          <p14:tracePt t="38009" x="3292475" y="3940175"/>
          <p14:tracePt t="38026" x="3298825" y="3940175"/>
          <p14:tracePt t="38050" x="3306763" y="3932238"/>
          <p14:tracePt t="38066" x="3314700" y="3932238"/>
          <p14:tracePt t="38075" x="3322638" y="3932238"/>
          <p14:tracePt t="38092" x="3330575" y="3932238"/>
          <p14:tracePt t="38115" x="3336925" y="3932238"/>
          <p14:tracePt t="38126" x="3344863" y="3932238"/>
          <p14:tracePt t="38142" x="3375025" y="3932238"/>
          <p14:tracePt t="38159" x="3421063" y="3940175"/>
          <p14:tracePt t="38175" x="3482975" y="3946525"/>
          <p14:tracePt t="38192" x="3521075" y="3946525"/>
          <p14:tracePt t="38250" x="3527425" y="3954463"/>
          <p14:tracePt t="38266" x="3527425" y="3962400"/>
          <p14:tracePt t="38282" x="3527425" y="3970338"/>
          <p14:tracePt t="38609" x="3535363" y="3970338"/>
          <p14:tracePt t="38826" x="3543300" y="3970338"/>
          <p14:tracePt t="39322" x="3551238" y="3970338"/>
          <p14:tracePt t="40114" x="3559175" y="3970338"/>
          <p14:tracePt t="40330" x="3565525" y="3970338"/>
          <p14:tracePt t="40370" x="3573463" y="3970338"/>
          <p14:tracePt t="40386" x="3581400" y="3970338"/>
          <p14:tracePt t="40498" x="3589338" y="3970338"/>
          <p14:tracePt t="40538" x="3597275" y="3970338"/>
          <p14:tracePt t="40578" x="3611563" y="3970338"/>
          <p14:tracePt t="40602" x="3619500" y="3970338"/>
          <p14:tracePt t="40618" x="3627438" y="3970338"/>
          <p14:tracePt t="40690" x="3635375" y="3970338"/>
          <p14:tracePt t="40714" x="3641725" y="3970338"/>
          <p14:tracePt t="40730" x="3649663" y="3970338"/>
          <p14:tracePt t="40746" x="3657600" y="3970338"/>
          <p14:tracePt t="40754" x="3665538" y="3970338"/>
          <p14:tracePt t="40762" x="3673475" y="3970338"/>
          <p14:tracePt t="40776" x="3687763" y="3970338"/>
          <p14:tracePt t="40793" x="3717925" y="3970338"/>
          <p14:tracePt t="40826" x="3725863" y="3978275"/>
          <p14:tracePt t="40874" x="3741738" y="3978275"/>
          <p14:tracePt t="40899" x="3749675" y="3978275"/>
          <p14:tracePt t="40914" x="3756025" y="3984625"/>
          <p14:tracePt t="40930" x="3771900" y="3984625"/>
          <p14:tracePt t="40938" x="3779838" y="3984625"/>
          <p14:tracePt t="40946" x="3787775" y="3984625"/>
          <p14:tracePt t="40962" x="3794125" y="3984625"/>
          <p14:tracePt t="40978" x="3802063" y="3984625"/>
          <p14:tracePt t="40993" x="3810000" y="3992563"/>
          <p14:tracePt t="41010" x="3817938" y="3992563"/>
          <p14:tracePt t="41034" x="3825875" y="3992563"/>
          <p14:tracePt t="41050" x="3832225" y="3992563"/>
          <p14:tracePt t="41060" x="3840163" y="3992563"/>
          <p14:tracePt t="41082" x="3848100" y="3992563"/>
          <p14:tracePt t="41115" x="3856038" y="3992563"/>
          <p14:tracePt t="41130" x="3856038" y="4000500"/>
          <p14:tracePt t="41146" x="3863975" y="4008438"/>
          <p14:tracePt t="41370" x="3856038" y="4016375"/>
          <p14:tracePt t="41377" x="3817938" y="4030663"/>
          <p14:tracePt t="41386" x="3787775" y="4030663"/>
          <p14:tracePt t="41394" x="3749675" y="4046538"/>
          <p14:tracePt t="41410" x="3703638" y="4060825"/>
          <p14:tracePt t="41427" x="3657600" y="4068763"/>
          <p14:tracePt t="41443" x="3635375" y="4076700"/>
          <p14:tracePt t="41460" x="3619500" y="4076700"/>
          <p14:tracePt t="41477" x="3603625" y="4076700"/>
          <p14:tracePt t="41493" x="3573463" y="4076700"/>
          <p14:tracePt t="41510" x="3521075" y="4076700"/>
          <p14:tracePt t="41526" x="3436938" y="4076700"/>
          <p14:tracePt t="41543" x="3322638" y="4076700"/>
          <p14:tracePt t="41560" x="3200400" y="4076700"/>
          <p14:tracePt t="41561" x="3140075" y="4076700"/>
          <p14:tracePt t="41577" x="3055938" y="4076700"/>
          <p14:tracePt t="41593" x="2963863" y="4076700"/>
          <p14:tracePt t="41610" x="2879725" y="4076700"/>
          <p14:tracePt t="41627" x="2759075" y="4076700"/>
          <p14:tracePt t="41643" x="2636838" y="4076700"/>
          <p14:tracePt t="41660" x="2514600" y="4076700"/>
          <p14:tracePt t="41677" x="2370138" y="4084638"/>
          <p14:tracePt t="41693" x="2225675" y="4098925"/>
          <p14:tracePt t="41710" x="2087563" y="4106863"/>
          <p14:tracePt t="41727" x="1958975" y="4114800"/>
          <p14:tracePt t="41743" x="1828800" y="4114800"/>
          <p14:tracePt t="41760" x="1698625" y="4114800"/>
          <p14:tracePt t="41777" x="1524000" y="4130675"/>
          <p14:tracePt t="41793" x="1425575" y="4144963"/>
          <p14:tracePt t="41810" x="1341438" y="4160838"/>
          <p14:tracePt t="41827" x="1279525" y="4168775"/>
          <p14:tracePt t="41843" x="1227138" y="4183063"/>
          <p14:tracePt t="41860" x="1196975" y="4183063"/>
          <p14:tracePt t="41877" x="1181100" y="4183063"/>
          <p14:tracePt t="41893" x="1165225" y="4191000"/>
          <p14:tracePt t="42162" x="1173163" y="4191000"/>
          <p14:tracePt t="42179" x="1189038" y="4191000"/>
          <p14:tracePt t="42186" x="1196975" y="4191000"/>
          <p14:tracePt t="42194" x="1211263" y="4191000"/>
          <p14:tracePt t="42210" x="1235075" y="4191000"/>
          <p14:tracePt t="42227" x="1257300" y="4191000"/>
          <p14:tracePt t="42243" x="1279525" y="4191000"/>
          <p14:tracePt t="42260" x="1317625" y="4191000"/>
          <p14:tracePt t="42277" x="1349375" y="4191000"/>
          <p14:tracePt t="42294" x="1393825" y="4191000"/>
          <p14:tracePt t="42310" x="1439863" y="4191000"/>
          <p14:tracePt t="42327" x="1493838" y="4191000"/>
          <p14:tracePt t="42344" x="1539875" y="4191000"/>
          <p14:tracePt t="42345" x="1570038" y="4191000"/>
          <p14:tracePt t="42360" x="1592263" y="4191000"/>
          <p14:tracePt t="42377" x="1630363" y="4191000"/>
          <p14:tracePt t="42393" x="1654175" y="4191000"/>
          <p14:tracePt t="42410" x="1668463" y="4191000"/>
          <p14:tracePt t="42427" x="1706563" y="4191000"/>
          <p14:tracePt t="42443" x="1744663" y="4191000"/>
          <p14:tracePt t="42460" x="1806575" y="4191000"/>
          <p14:tracePt t="42477" x="1851025" y="4191000"/>
          <p14:tracePt t="42493" x="1897063" y="4191000"/>
          <p14:tracePt t="42510" x="1943100" y="4191000"/>
          <p14:tracePt t="42527" x="1973263" y="4191000"/>
          <p14:tracePt t="42543" x="2011363" y="4191000"/>
          <p14:tracePt t="42560" x="2041525" y="4191000"/>
          <p14:tracePt t="42561" x="2057400" y="4191000"/>
          <p14:tracePt t="42577" x="2087563" y="4191000"/>
          <p14:tracePt t="42594" x="2111375" y="4191000"/>
          <p14:tracePt t="42610" x="2133600" y="4191000"/>
          <p14:tracePt t="42627" x="2149475" y="4191000"/>
          <p14:tracePt t="42644" x="2163763" y="4191000"/>
          <p14:tracePt t="42660" x="2171700" y="4191000"/>
          <p14:tracePt t="42682" x="2179638" y="4191000"/>
          <p14:tracePt t="42698" x="2193925" y="4191000"/>
          <p14:tracePt t="42714" x="2201863" y="4191000"/>
          <p14:tracePt t="42730" x="2209800" y="4191000"/>
          <p14:tracePt t="42744" x="2217738" y="4183063"/>
          <p14:tracePt t="42761" x="2239963" y="4175125"/>
          <p14:tracePt t="42777" x="2255838" y="4175125"/>
          <p14:tracePt t="42794" x="2270125" y="4175125"/>
          <p14:tracePt t="42810" x="2278063" y="4175125"/>
          <p14:tracePt t="42827" x="2293938" y="4175125"/>
          <p14:tracePt t="42844" x="2308225" y="4168775"/>
          <p14:tracePt t="42861" x="2332038" y="4160838"/>
          <p14:tracePt t="42877" x="2339975" y="4160838"/>
          <p14:tracePt t="42894" x="2346325" y="4152900"/>
          <p14:tracePt t="42977" x="2354263" y="4152900"/>
          <p14:tracePt t="42994" x="2362200" y="4144963"/>
          <p14:tracePt t="43010" x="2378075" y="4144963"/>
          <p14:tracePt t="43122" x="2384425" y="4144963"/>
          <p14:tracePt t="43130" x="2392363" y="4144963"/>
          <p14:tracePt t="43138" x="2400300" y="4144963"/>
          <p14:tracePt t="43146" x="2408238" y="4137025"/>
          <p14:tracePt t="43162" x="2416175" y="4137025"/>
          <p14:tracePt t="43186" x="2422525" y="4130675"/>
          <p14:tracePt t="43258" x="2430463" y="4130675"/>
          <p14:tracePt t="43266" x="2438400" y="4130675"/>
          <p14:tracePt t="43277" x="2446338" y="4130675"/>
          <p14:tracePt t="43294" x="2460625" y="4130675"/>
          <p14:tracePt t="43311" x="2476500" y="4130675"/>
          <p14:tracePt t="43313" x="2484438" y="4130675"/>
          <p14:tracePt t="43330" x="2492375" y="4130675"/>
          <p14:tracePt t="43345" x="2492375" y="4137025"/>
          <p14:tracePt t="43370" x="2498725" y="4137025"/>
          <p14:tracePt t="43394" x="2506663" y="4137025"/>
          <p14:tracePt t="43402" x="2514600" y="4137025"/>
          <p14:tracePt t="43418" x="2522538" y="4144963"/>
          <p14:tracePt t="43442" x="2530475" y="4144963"/>
          <p14:tracePt t="43458" x="2536825" y="4144963"/>
          <p14:tracePt t="43466" x="2544763" y="4144963"/>
          <p14:tracePt t="43477" x="2560638" y="4152900"/>
          <p14:tracePt t="43494" x="2582863" y="4175125"/>
          <p14:tracePt t="43510" x="2620963" y="4206875"/>
          <p14:tracePt t="43527" x="2644775" y="4221163"/>
          <p14:tracePt t="43529" x="2644775" y="4229100"/>
          <p14:tracePt t="43544" x="2651125" y="4229100"/>
          <p14:tracePt t="43602" x="2659063" y="4229100"/>
          <p14:tracePt t="43619" x="2667000" y="4229100"/>
          <p14:tracePt t="43698" x="2674938" y="4229100"/>
          <p14:tracePt t="43714" x="2682875" y="4229100"/>
          <p14:tracePt t="43722" x="2689225" y="4229100"/>
          <p14:tracePt t="43730" x="2697163" y="4229100"/>
          <p14:tracePt t="43744" x="2705100" y="4229100"/>
          <p14:tracePt t="43761" x="2720975" y="4229100"/>
          <p14:tracePt t="43777" x="2735263" y="4237038"/>
          <p14:tracePt t="43794" x="2743200" y="4244975"/>
          <p14:tracePt t="43842" x="2751138" y="4244975"/>
          <p14:tracePt t="43850" x="2759075" y="4244975"/>
          <p14:tracePt t="43866" x="2765425" y="4244975"/>
          <p14:tracePt t="43890" x="2773363" y="4244975"/>
          <p14:tracePt t="43946" x="2781300" y="4244975"/>
          <p14:tracePt t="43962" x="2789238" y="4244975"/>
          <p14:tracePt t="43986" x="2797175" y="4244975"/>
          <p14:tracePt t="43994" x="2811463" y="4244975"/>
          <p14:tracePt t="44001" x="2819400" y="4244975"/>
          <p14:tracePt t="44011" x="2827338" y="4244975"/>
          <p14:tracePt t="44027" x="2849563" y="4244975"/>
          <p14:tracePt t="44044" x="2865438" y="4244975"/>
          <p14:tracePt t="44061" x="2873375" y="4244975"/>
          <p14:tracePt t="44077" x="2879725" y="4244975"/>
          <p14:tracePt t="44094" x="2887663" y="4244975"/>
          <p14:tracePt t="44111" x="2903538" y="4244975"/>
          <p14:tracePt t="44127" x="2911475" y="4244975"/>
          <p14:tracePt t="44129" x="2917825" y="4244975"/>
          <p14:tracePt t="44144" x="2925763" y="4244975"/>
          <p14:tracePt t="44161" x="2949575" y="4244975"/>
          <p14:tracePt t="44177" x="2963863" y="4244975"/>
          <p14:tracePt t="44194" x="2987675" y="4244975"/>
          <p14:tracePt t="44227" x="2994025" y="4244975"/>
          <p14:tracePt t="44298" x="3001963" y="4244975"/>
          <p14:tracePt t="44314" x="3009900" y="4244975"/>
          <p14:tracePt t="44322" x="3017838" y="4244975"/>
          <p14:tracePt t="44330" x="3025775" y="4244975"/>
          <p14:tracePt t="44346" x="3040063" y="4244975"/>
          <p14:tracePt t="44361" x="3048000" y="4244975"/>
          <p14:tracePt t="44377" x="3063875" y="4244975"/>
          <p14:tracePt t="44411" x="3070225" y="4244975"/>
          <p14:tracePt t="44427" x="3078163" y="4244975"/>
          <p14:tracePt t="44444" x="3108325" y="4244975"/>
          <p14:tracePt t="44461" x="3124200" y="4244975"/>
          <p14:tracePt t="44478" x="3154363" y="4244975"/>
          <p14:tracePt t="44494" x="3170238" y="4244975"/>
          <p14:tracePt t="44511" x="3178175" y="4244975"/>
          <p14:tracePt t="44538" x="3184525" y="4244975"/>
          <p14:tracePt t="44570" x="3192463" y="4244975"/>
          <p14:tracePt t="44587" x="3200400" y="4244975"/>
          <p14:tracePt t="44602" x="3208338" y="4244975"/>
          <p14:tracePt t="44618" x="3216275" y="4244975"/>
          <p14:tracePt t="44626" x="3222625" y="4244975"/>
          <p14:tracePt t="44634" x="3230563" y="4244975"/>
          <p14:tracePt t="44650" x="3238500" y="4244975"/>
          <p14:tracePt t="44661" x="3260725" y="4244975"/>
          <p14:tracePt t="44678" x="3276600" y="4244975"/>
          <p14:tracePt t="44694" x="3306763" y="4244975"/>
          <p14:tracePt t="44711" x="3322638" y="4251325"/>
          <p14:tracePt t="44728" x="3344863" y="4259263"/>
          <p14:tracePt t="44744" x="3368675" y="4259263"/>
          <p14:tracePt t="44745" x="3375025" y="4259263"/>
          <p14:tracePt t="44761" x="3390900" y="4267200"/>
          <p14:tracePt t="44778" x="3398838" y="4267200"/>
          <p14:tracePt t="44795" x="3406775" y="4267200"/>
          <p14:tracePt t="44811" x="3421063" y="4275138"/>
          <p14:tracePt t="44834" x="3429000" y="4275138"/>
          <p14:tracePt t="44850" x="3429000" y="4283075"/>
          <p14:tracePt t="44861" x="3436938" y="4289425"/>
          <p14:tracePt t="44878" x="3451225" y="4297363"/>
          <p14:tracePt t="44911" x="3459163" y="4297363"/>
          <p14:tracePt t="44928" x="3467100" y="4297363"/>
          <p14:tracePt t="44944" x="3489325" y="4305300"/>
          <p14:tracePt t="45018" x="3497263" y="4305300"/>
          <p14:tracePt t="45026" x="3505200" y="4305300"/>
          <p14:tracePt t="45034" x="3513138" y="4305300"/>
          <p14:tracePt t="45045" x="3521075" y="4305300"/>
          <p14:tracePt t="45061" x="3543300" y="4305300"/>
          <p14:tracePt t="45078" x="3565525" y="4305300"/>
          <p14:tracePt t="45094" x="3589338" y="4305300"/>
          <p14:tracePt t="45111" x="3611563" y="4313238"/>
          <p14:tracePt t="45128" x="3635375" y="4313238"/>
          <p14:tracePt t="45129" x="3641725" y="4321175"/>
          <p14:tracePt t="45144" x="3657600" y="4327525"/>
          <p14:tracePt t="45162" x="3673475" y="4327525"/>
          <p14:tracePt t="45178" x="3687763" y="4327525"/>
          <p14:tracePt t="45194" x="3711575" y="4327525"/>
          <p14:tracePt t="45211" x="3741738" y="4327525"/>
          <p14:tracePt t="45228" x="3756025" y="4327525"/>
          <p14:tracePt t="45244" x="3763963" y="4327525"/>
          <p14:tracePt t="45261" x="3771900" y="4327525"/>
          <p14:tracePt t="45278" x="3779838" y="4335463"/>
          <p14:tracePt t="45306" x="3787775" y="4335463"/>
          <p14:tracePt t="45330" x="3794125" y="4335463"/>
          <p14:tracePt t="45338" x="3802063" y="4335463"/>
          <p14:tracePt t="45354" x="3810000" y="4335463"/>
          <p14:tracePt t="45434" x="3817938" y="4343400"/>
          <p14:tracePt t="45561" x="3817938" y="4359275"/>
          <p14:tracePt t="45570" x="3810000" y="4365625"/>
          <p14:tracePt t="45586" x="3802063" y="4373563"/>
          <p14:tracePt t="45595" x="3787775" y="4373563"/>
          <p14:tracePt t="45611" x="3763963" y="4389438"/>
          <p14:tracePt t="45628" x="3741738" y="4397375"/>
          <p14:tracePt t="45645" x="3703638" y="4397375"/>
          <p14:tracePt t="45661" x="3635375" y="4403725"/>
          <p14:tracePt t="45678" x="3559175" y="4411663"/>
          <p14:tracePt t="45695" x="3467100" y="4427538"/>
          <p14:tracePt t="45711" x="3352800" y="4441825"/>
          <p14:tracePt t="45713" x="3306763" y="4441825"/>
          <p14:tracePt t="45728" x="3268663" y="4441825"/>
          <p14:tracePt t="45745" x="3178175" y="4441825"/>
          <p14:tracePt t="45761" x="3124200" y="4441825"/>
          <p14:tracePt t="45778" x="3048000" y="4449763"/>
          <p14:tracePt t="45795" x="2987675" y="4449763"/>
          <p14:tracePt t="45811" x="2911475" y="4449763"/>
          <p14:tracePt t="45828" x="2841625" y="4449763"/>
          <p14:tracePt t="45845" x="2765425" y="4449763"/>
          <p14:tracePt t="45861" x="2674938" y="4457700"/>
          <p14:tracePt t="45878" x="2568575" y="4473575"/>
          <p14:tracePt t="45895" x="2438400" y="4495800"/>
          <p14:tracePt t="45911" x="2316163" y="4511675"/>
          <p14:tracePt t="45914" x="2247900" y="4518025"/>
          <p14:tracePt t="45928" x="2193925" y="4525963"/>
          <p14:tracePt t="45945" x="2057400" y="4549775"/>
          <p14:tracePt t="45961" x="1997075" y="4572000"/>
          <p14:tracePt t="45978" x="1951038" y="4587875"/>
          <p14:tracePt t="45995" x="1927225" y="4602163"/>
          <p14:tracePt t="46011" x="1905000" y="4610100"/>
          <p14:tracePt t="46028" x="1882775" y="4618038"/>
          <p14:tracePt t="46045" x="1866900" y="4618038"/>
          <p14:tracePt t="46061" x="1851025" y="4625975"/>
          <p14:tracePt t="46078" x="1844675" y="4625975"/>
          <p14:tracePt t="46095" x="1828800" y="4625975"/>
          <p14:tracePt t="46113" x="1820863" y="4625975"/>
          <p14:tracePt t="46128" x="1812925" y="4632325"/>
          <p14:tracePt t="46346" x="1806575" y="4632325"/>
          <p14:tracePt t="46394" x="1812925" y="4625975"/>
          <p14:tracePt t="46442" x="1820863" y="4625975"/>
          <p14:tracePt t="46450" x="1828800" y="4625975"/>
          <p14:tracePt t="46462" x="1844675" y="4625975"/>
          <p14:tracePt t="46479" x="1889125" y="4618038"/>
          <p14:tracePt t="46481" x="1912938" y="4610100"/>
          <p14:tracePt t="46495" x="1935163" y="4602163"/>
          <p14:tracePt t="46511" x="1951038" y="4594225"/>
          <p14:tracePt t="46528" x="1958975" y="4594225"/>
          <p14:tracePt t="46530" x="1965325" y="4587875"/>
          <p14:tracePt t="46545" x="1973263" y="4587875"/>
          <p14:tracePt t="46562" x="1981200" y="4587875"/>
          <p14:tracePt t="46602" x="1989138" y="4587875"/>
          <p14:tracePt t="46610" x="1997075" y="4579938"/>
          <p14:tracePt t="46620" x="2003425" y="4579938"/>
          <p14:tracePt t="46628" x="2019300" y="4572000"/>
          <p14:tracePt t="46645" x="2041525" y="4564063"/>
          <p14:tracePt t="46662" x="2057400" y="4564063"/>
          <p14:tracePt t="46678" x="2079625" y="4556125"/>
          <p14:tracePt t="46695" x="2111375" y="4549775"/>
          <p14:tracePt t="46697" x="2125663" y="4549775"/>
          <p14:tracePt t="46712" x="2149475" y="4549775"/>
          <p14:tracePt t="46713" x="2163763" y="4541838"/>
          <p14:tracePt t="46729" x="2209800" y="4541838"/>
          <p14:tracePt t="46745" x="2270125" y="4533900"/>
          <p14:tracePt t="46762" x="2332038" y="4518025"/>
          <p14:tracePt t="46778" x="2370138" y="4511675"/>
          <p14:tracePt t="46795" x="2392363" y="4511675"/>
          <p14:tracePt t="46812" x="2400300" y="4511675"/>
          <p14:tracePt t="46828" x="2408238" y="4511675"/>
          <p14:tracePt t="46858" x="2416175" y="4511675"/>
          <p14:tracePt t="46874" x="2430463" y="4511675"/>
          <p14:tracePt t="46882" x="2438400" y="4503738"/>
          <p14:tracePt t="46895" x="2446338" y="4503738"/>
          <p14:tracePt t="46912" x="2476500" y="4495800"/>
          <p14:tracePt t="46929" x="2492375" y="4487863"/>
          <p14:tracePt t="46945" x="2506663" y="4487863"/>
          <p14:tracePt t="46962" x="2522538" y="4487863"/>
          <p14:tracePt t="46979" x="2530475" y="4487863"/>
          <p14:tracePt t="46995" x="2536825" y="4487863"/>
          <p14:tracePt t="47034" x="2544763" y="4479925"/>
          <p14:tracePt t="47162" x="2552700" y="4479925"/>
          <p14:tracePt t="47170" x="2560638" y="4479925"/>
          <p14:tracePt t="47194" x="2568575" y="4479925"/>
          <p14:tracePt t="47314" x="2582863" y="4473575"/>
          <p14:tracePt t="47386" x="2590800" y="4473575"/>
          <p14:tracePt t="47426" x="2598738" y="4473575"/>
          <p14:tracePt t="47433" x="2598738" y="4465638"/>
          <p14:tracePt t="47458" x="2606675" y="4465638"/>
          <p14:tracePt t="47474" x="2613025" y="4465638"/>
          <p14:tracePt t="47482" x="2620963" y="4465638"/>
          <p14:tracePt t="47498" x="2628900" y="4465638"/>
          <p14:tracePt t="47512" x="2636838" y="4465638"/>
          <p14:tracePt t="47529" x="2644775" y="4457700"/>
          <p14:tracePt t="47578" x="2651125" y="4457700"/>
          <p14:tracePt t="47587" x="2667000" y="4457700"/>
          <p14:tracePt t="47595" x="2682875" y="4457700"/>
          <p14:tracePt t="47612" x="2713038" y="4457700"/>
          <p14:tracePt t="47629" x="2727325" y="4457700"/>
          <p14:tracePt t="47646" x="2743200" y="4457700"/>
          <p14:tracePt t="47662" x="2751138" y="4457700"/>
          <p14:tracePt t="47722" x="2759075" y="4457700"/>
          <p14:tracePt t="47930" x="2765425" y="4457700"/>
          <p14:tracePt t="47938" x="2765425" y="4449763"/>
          <p14:tracePt t="47946" x="2765425" y="4441825"/>
          <p14:tracePt t="47962" x="2765425" y="4435475"/>
          <p14:tracePt t="47979" x="2765425" y="4427538"/>
          <p14:tracePt t="48002" x="2765425" y="4411663"/>
          <p14:tracePt t="48018" x="2759075" y="4397375"/>
          <p14:tracePt t="48029" x="2759075" y="4381500"/>
          <p14:tracePt t="48045" x="2735263" y="4343400"/>
          <p14:tracePt t="48062" x="2727325" y="4305300"/>
          <p14:tracePt t="48079" x="2705100" y="4267200"/>
          <p14:tracePt t="48095" x="2697163" y="4251325"/>
          <p14:tracePt t="48097" x="2689225" y="4229100"/>
          <p14:tracePt t="48112" x="2689225" y="4221163"/>
          <p14:tracePt t="48129" x="2674938" y="4206875"/>
          <p14:tracePt t="48145" x="2674938" y="4191000"/>
          <p14:tracePt t="48162" x="2667000" y="4183063"/>
          <p14:tracePt t="48179" x="2667000" y="4168775"/>
          <p14:tracePt t="48195" x="2644775" y="4137025"/>
          <p14:tracePt t="48212" x="2628900" y="4092575"/>
          <p14:tracePt t="48229" x="2590800" y="4008438"/>
          <p14:tracePt t="48246" x="2574925" y="3954463"/>
          <p14:tracePt t="48262" x="2560638" y="3908425"/>
          <p14:tracePt t="48279" x="2552700" y="3863975"/>
          <p14:tracePt t="48296" x="2552700" y="3832225"/>
          <p14:tracePt t="48312" x="2544763" y="3802063"/>
          <p14:tracePt t="48313" x="2544763" y="3771900"/>
          <p14:tracePt t="48329" x="2544763" y="3725863"/>
          <p14:tracePt t="48346" x="2544763" y="3679825"/>
          <p14:tracePt t="48362" x="2536825" y="3627438"/>
          <p14:tracePt t="48379" x="2530475" y="3597275"/>
          <p14:tracePt t="48396" x="2530475" y="3581400"/>
          <p14:tracePt t="48412" x="2530475" y="3565525"/>
          <p14:tracePt t="48457" x="2530475" y="3559175"/>
          <p14:tracePt t="48474" x="2530475" y="3551238"/>
          <p14:tracePt t="48482" x="2530475" y="3543300"/>
          <p14:tracePt t="48491" x="2530475" y="3535363"/>
          <p14:tracePt t="48498" x="2530475" y="3521075"/>
          <p14:tracePt t="48512" x="2530475" y="3513138"/>
          <p14:tracePt t="48529" x="2522538" y="3489325"/>
          <p14:tracePt t="48601" x="2522538" y="3482975"/>
          <p14:tracePt t="48618" x="2514600" y="3467100"/>
          <p14:tracePt t="48634" x="2514600" y="3459163"/>
          <p14:tracePt t="48650" x="2514600" y="3444875"/>
          <p14:tracePt t="48745" x="2514600" y="3436938"/>
          <p14:tracePt t="48754" x="2514600" y="3429000"/>
          <p14:tracePt t="48762" x="2514600" y="3421063"/>
          <p14:tracePt t="48779" x="2514600" y="3413125"/>
          <p14:tracePt t="48796" x="2514600" y="3406775"/>
          <p14:tracePt t="48812" x="2514600" y="3398838"/>
          <p14:tracePt t="48829" x="2506663" y="3390900"/>
          <p14:tracePt t="48850" x="2506663" y="3382963"/>
          <p14:tracePt t="48906" x="2506663" y="3375025"/>
          <p14:tracePt t="48922" x="2506663" y="3360738"/>
          <p14:tracePt t="48930" x="2498725" y="3336925"/>
          <p14:tracePt t="48938" x="2498725" y="3330575"/>
          <p14:tracePt t="48954" x="2498725" y="3322638"/>
          <p14:tracePt t="48963" x="2498725" y="3314700"/>
          <p14:tracePt t="49034" x="2492375" y="3314700"/>
          <p14:tracePt t="49066" x="2492375" y="3306763"/>
          <p14:tracePt t="49865" x="0" y="0"/>
        </p14:tracePtLst>
        <p14:tracePtLst>
          <p14:tracePt t="51404" x="754063" y="5562600"/>
          <p14:tracePt t="51498" x="754063" y="5554663"/>
          <p14:tracePt t="51515" x="754063" y="5540375"/>
          <p14:tracePt t="51522" x="746125" y="5516563"/>
          <p14:tracePt t="51530" x="746125" y="5508625"/>
          <p14:tracePt t="51547" x="739775" y="5478463"/>
          <p14:tracePt t="51563" x="739775" y="5470525"/>
          <p14:tracePt t="51580" x="739775" y="5464175"/>
          <p14:tracePt t="51597" x="739775" y="5456238"/>
          <p14:tracePt t="51614" x="739775" y="5440363"/>
          <p14:tracePt t="51630" x="739775" y="5410200"/>
          <p14:tracePt t="51647" x="739775" y="5387975"/>
          <p14:tracePt t="51761" x="739775" y="5380038"/>
          <p14:tracePt t="51778" x="739775" y="5372100"/>
          <p14:tracePt t="51802" x="739775" y="5364163"/>
          <p14:tracePt t="51882" x="739775" y="5356225"/>
          <p14:tracePt t="52090" x="739775" y="5349875"/>
          <p14:tracePt t="52098" x="746125" y="5349875"/>
          <p14:tracePt t="52178" x="754063" y="5341938"/>
          <p14:tracePt t="52362" x="754063" y="5334000"/>
          <p14:tracePt t="52370" x="754063" y="5326063"/>
          <p14:tracePt t="52380" x="762000" y="5326063"/>
          <p14:tracePt t="52402" x="762000" y="5318125"/>
          <p14:tracePt t="52529" x="769938" y="5318125"/>
          <p14:tracePt t="52547" x="769938" y="5326063"/>
          <p14:tracePt t="52570" x="769938" y="5334000"/>
          <p14:tracePt t="52625" x="777875" y="5334000"/>
          <p14:tracePt t="52865" x="784225" y="5326063"/>
          <p14:tracePt t="52881" x="792163" y="5326063"/>
          <p14:tracePt t="52985" x="808038" y="5326063"/>
          <p14:tracePt t="53002" x="815975" y="5318125"/>
          <p14:tracePt t="53010" x="822325" y="5318125"/>
          <p14:tracePt t="53026" x="830263" y="5311775"/>
          <p14:tracePt t="53042" x="838200" y="5303838"/>
          <p14:tracePt t="53050" x="846138" y="5303838"/>
          <p14:tracePt t="53064" x="854075" y="5303838"/>
          <p14:tracePt t="53130" x="868363" y="5295900"/>
          <p14:tracePt t="53146" x="884238" y="5287963"/>
          <p14:tracePt t="53154" x="898525" y="5287963"/>
          <p14:tracePt t="53164" x="922338" y="5280025"/>
          <p14:tracePt t="53181" x="936625" y="5280025"/>
          <p14:tracePt t="53197" x="960438" y="5280025"/>
          <p14:tracePt t="53214" x="982663" y="5280025"/>
          <p14:tracePt t="53231" x="1012825" y="5280025"/>
          <p14:tracePt t="53247" x="1020763" y="5287963"/>
          <p14:tracePt t="53249" x="1036638" y="5295900"/>
          <p14:tracePt t="53264" x="1058863" y="5295900"/>
          <p14:tracePt t="53265" x="1089025" y="5311775"/>
          <p14:tracePt t="53281" x="1112838" y="5318125"/>
          <p14:tracePt t="53298" x="1150938" y="5318125"/>
          <p14:tracePt t="53314" x="1165225" y="5318125"/>
          <p14:tracePt t="53347" x="1189038" y="5318125"/>
          <p14:tracePt t="53364" x="1203325" y="5318125"/>
          <p14:tracePt t="53381" x="1227138" y="5318125"/>
          <p14:tracePt t="53397" x="1241425" y="5334000"/>
          <p14:tracePt t="53414" x="1257300" y="5341938"/>
          <p14:tracePt t="53431" x="1265238" y="5341938"/>
          <p14:tracePt t="53448" x="1279525" y="5341938"/>
          <p14:tracePt t="53465" x="1303338" y="5341938"/>
          <p14:tracePt t="53481" x="1317625" y="5341938"/>
          <p14:tracePt t="53515" x="1325563" y="5341938"/>
          <p14:tracePt t="53531" x="1333500" y="5341938"/>
          <p14:tracePt t="53547" x="1349375" y="5341938"/>
          <p14:tracePt t="53564" x="1371600" y="5341938"/>
          <p14:tracePt t="53581" x="1425575" y="5341938"/>
          <p14:tracePt t="53597" x="1493838" y="5341938"/>
          <p14:tracePt t="53614" x="1539875" y="5334000"/>
          <p14:tracePt t="53631" x="1562100" y="5334000"/>
          <p14:tracePt t="53647" x="1584325" y="5334000"/>
          <p14:tracePt t="53664" x="1592263" y="5334000"/>
          <p14:tracePt t="53681" x="1622425" y="5349875"/>
          <p14:tracePt t="53697" x="1646238" y="5364163"/>
          <p14:tracePt t="53714" x="1668463" y="5387975"/>
          <p14:tracePt t="53731" x="1692275" y="5394325"/>
          <p14:tracePt t="53747" x="1730375" y="5410200"/>
          <p14:tracePt t="53765" x="1760538" y="5426075"/>
          <p14:tracePt t="53781" x="1790700" y="5432425"/>
          <p14:tracePt t="53797" x="1806575" y="5448300"/>
          <p14:tracePt t="53814" x="1820863" y="5448300"/>
          <p14:tracePt t="53831" x="1844675" y="5456238"/>
          <p14:tracePt t="53847" x="1858963" y="5464175"/>
          <p14:tracePt t="53864" x="1882775" y="5464175"/>
          <p14:tracePt t="53866" x="1905000" y="5464175"/>
          <p14:tracePt t="53881" x="1927225" y="5470525"/>
          <p14:tracePt t="53898" x="1958975" y="5470525"/>
          <p14:tracePt t="53914" x="1989138" y="5478463"/>
          <p14:tracePt t="53931" x="2027238" y="5494338"/>
          <p14:tracePt t="53948" x="2049463" y="5502275"/>
          <p14:tracePt t="53964" x="2065338" y="5502275"/>
          <p14:tracePt t="53981" x="2073275" y="5502275"/>
          <p14:tracePt t="53998" x="2103438" y="5502275"/>
          <p14:tracePt t="54014" x="2133600" y="5502275"/>
          <p14:tracePt t="54031" x="2155825" y="5502275"/>
          <p14:tracePt t="54048" x="2193925" y="5502275"/>
          <p14:tracePt t="54049" x="2201863" y="5494338"/>
          <p14:tracePt t="54064" x="2217738" y="5494338"/>
          <p14:tracePt t="54081" x="2239963" y="5494338"/>
          <p14:tracePt t="54098" x="2247900" y="5494338"/>
          <p14:tracePt t="54114" x="2255838" y="5494338"/>
          <p14:tracePt t="54131" x="2263775" y="5494338"/>
          <p14:tracePt t="54148" x="2286000" y="5486400"/>
          <p14:tracePt t="54165" x="2324100" y="5478463"/>
          <p14:tracePt t="54181" x="2362200" y="5470525"/>
          <p14:tracePt t="54198" x="2408238" y="5464175"/>
          <p14:tracePt t="54214" x="2454275" y="5464175"/>
          <p14:tracePt t="54231" x="2492375" y="5464175"/>
          <p14:tracePt t="54248" x="2522538" y="5456238"/>
          <p14:tracePt t="54250" x="2536825" y="5456238"/>
          <p14:tracePt t="54265" x="2574925" y="5440363"/>
          <p14:tracePt t="54281" x="2613025" y="5432425"/>
          <p14:tracePt t="54298" x="2628900" y="5426075"/>
          <p14:tracePt t="54314" x="2644775" y="5426075"/>
          <p14:tracePt t="54331" x="2651125" y="5426075"/>
          <p14:tracePt t="54348" x="2659063" y="5426075"/>
          <p14:tracePt t="54364" x="2674938" y="5418138"/>
          <p14:tracePt t="54381" x="2682875" y="5410200"/>
          <p14:tracePt t="54398" x="2705100" y="5410200"/>
          <p14:tracePt t="54415" x="2720975" y="5402263"/>
          <p14:tracePt t="54431" x="2743200" y="5402263"/>
          <p14:tracePt t="54434" x="2751138" y="5394325"/>
          <p14:tracePt t="54448" x="2765425" y="5394325"/>
          <p14:tracePt t="54465" x="2797175" y="5380038"/>
          <p14:tracePt t="54482" x="2803525" y="5380038"/>
          <p14:tracePt t="54498" x="2811463" y="5380038"/>
          <p14:tracePt t="54514" x="2819400" y="5380038"/>
          <p14:tracePt t="54578" x="2827338" y="5380038"/>
          <p14:tracePt t="54586" x="2835275" y="5380038"/>
          <p14:tracePt t="54602" x="2841625" y="5380038"/>
          <p14:tracePt t="54614" x="2849563" y="5372100"/>
          <p14:tracePt t="54634" x="2865438" y="5372100"/>
          <p14:tracePt t="54674" x="2873375" y="5372100"/>
          <p14:tracePt t="54690" x="2879725" y="5372100"/>
          <p14:tracePt t="54706" x="2887663" y="5372100"/>
          <p14:tracePt t="54714" x="2895600" y="5372100"/>
          <p14:tracePt t="54730" x="2903538" y="5372100"/>
          <p14:tracePt t="54738" x="2925763" y="5364163"/>
          <p14:tracePt t="54748" x="2941638" y="5356225"/>
          <p14:tracePt t="54764" x="2963863" y="5356225"/>
          <p14:tracePt t="54781" x="2987675" y="5349875"/>
          <p14:tracePt t="54850" x="2994025" y="5349875"/>
          <p14:tracePt t="54874" x="3001963" y="5349875"/>
          <p14:tracePt t="54898" x="3009900" y="5341938"/>
          <p14:tracePt t="54914" x="3017838" y="5341938"/>
          <p14:tracePt t="54922" x="3025775" y="5341938"/>
          <p14:tracePt t="54931" x="3040063" y="5341938"/>
          <p14:tracePt t="54948" x="3055938" y="5341938"/>
          <p14:tracePt t="54965" x="3063875" y="5334000"/>
          <p14:tracePt t="54981" x="3070225" y="5334000"/>
          <p14:tracePt t="55010" x="3078163" y="5326063"/>
          <p14:tracePt t="55034" x="3086100" y="5326063"/>
          <p14:tracePt t="55042" x="3094038" y="5326063"/>
          <p14:tracePt t="55049" x="3101975" y="5326063"/>
          <p14:tracePt t="55065" x="3140075" y="5318125"/>
          <p14:tracePt t="55081" x="3178175" y="5303838"/>
          <p14:tracePt t="55098" x="3208338" y="5295900"/>
          <p14:tracePt t="55115" x="3222625" y="5287963"/>
          <p14:tracePt t="55138" x="3230563" y="5287963"/>
          <p14:tracePt t="55162" x="3238500" y="5287963"/>
          <p14:tracePt t="55458" x="3222625" y="5287963"/>
          <p14:tracePt t="55465" x="3184525" y="5287963"/>
          <p14:tracePt t="55474" x="3140075" y="5295900"/>
          <p14:tracePt t="55482" x="3108325" y="5295900"/>
          <p14:tracePt t="55498" x="3070225" y="5318125"/>
          <p14:tracePt t="55515" x="3063875" y="5318125"/>
          <p14:tracePt t="55531" x="3055938" y="5318125"/>
          <p14:tracePt t="55562" x="3040063" y="5318125"/>
          <p14:tracePt t="55570" x="3032125" y="5318125"/>
          <p14:tracePt t="55581" x="3025775" y="5318125"/>
          <p14:tracePt t="55598" x="2994025" y="5318125"/>
          <p14:tracePt t="55615" x="2917825" y="5318125"/>
          <p14:tracePt t="55631" x="2797175" y="5318125"/>
          <p14:tracePt t="55648" x="2713038" y="5326063"/>
          <p14:tracePt t="55649" x="2682875" y="5326063"/>
          <p14:tracePt t="55665" x="2606675" y="5334000"/>
          <p14:tracePt t="55681" x="2522538" y="5349875"/>
          <p14:tracePt t="55698" x="2446338" y="5364163"/>
          <p14:tracePt t="55715" x="2346325" y="5372100"/>
          <p14:tracePt t="55732" x="2255838" y="5387975"/>
          <p14:tracePt t="55748" x="2141538" y="5387975"/>
          <p14:tracePt t="55765" x="2003425" y="5387975"/>
          <p14:tracePt t="55782" x="1828800" y="5387975"/>
          <p14:tracePt t="55798" x="1698625" y="5387975"/>
          <p14:tracePt t="55815" x="1616075" y="5387975"/>
          <p14:tracePt t="55832" x="1531938" y="5402263"/>
          <p14:tracePt t="55834" x="1493838" y="5410200"/>
          <p14:tracePt t="55848" x="1455738" y="5418138"/>
          <p14:tracePt t="55865" x="1363663" y="5418138"/>
          <p14:tracePt t="55882" x="1317625" y="5418138"/>
          <p14:tracePt t="55898" x="1287463" y="5402263"/>
          <p14:tracePt t="55915" x="1257300" y="5394325"/>
          <p14:tracePt t="55932" x="1241425" y="5387975"/>
          <p14:tracePt t="55949" x="1227138" y="5387975"/>
          <p14:tracePt t="55965" x="1211263" y="5387975"/>
          <p14:tracePt t="55982" x="1189038" y="5387975"/>
          <p14:tracePt t="55998" x="1165225" y="5387975"/>
          <p14:tracePt t="56015" x="1143000" y="5387975"/>
          <p14:tracePt t="56032" x="1120775" y="5387975"/>
          <p14:tracePt t="56034" x="1112838" y="5387975"/>
          <p14:tracePt t="56050" x="1104900" y="5387975"/>
          <p14:tracePt t="56114" x="1096963" y="5387975"/>
          <p14:tracePt t="56122" x="1089025" y="5387975"/>
          <p14:tracePt t="56132" x="1082675" y="5387975"/>
          <p14:tracePt t="56148" x="1058863" y="5387975"/>
          <p14:tracePt t="56165" x="1044575" y="5387975"/>
          <p14:tracePt t="56182" x="1028700" y="5387975"/>
          <p14:tracePt t="56198" x="1020763" y="5387975"/>
          <p14:tracePt t="56215" x="1006475" y="5387975"/>
          <p14:tracePt t="56218" x="998538" y="5387975"/>
          <p14:tracePt t="56234" x="990600" y="5387975"/>
          <p14:tracePt t="56258" x="974725" y="5387975"/>
          <p14:tracePt t="56267" x="968375" y="5387975"/>
          <p14:tracePt t="56282" x="952500" y="5387975"/>
          <p14:tracePt t="56298" x="936625" y="5387975"/>
          <p14:tracePt t="56315" x="930275" y="5387975"/>
          <p14:tracePt t="56346" x="922338" y="5387975"/>
          <p14:tracePt t="56362" x="914400" y="5387975"/>
          <p14:tracePt t="56378" x="906463" y="5387975"/>
          <p14:tracePt t="56394" x="898525" y="5387975"/>
          <p14:tracePt t="56538" x="892175" y="5387975"/>
          <p14:tracePt t="56777" x="884238" y="5387975"/>
          <p14:tracePt t="56793" x="876300" y="5387975"/>
          <p14:tracePt t="57898" x="884238" y="5387975"/>
          <p14:tracePt t="57906" x="898525" y="5387975"/>
          <p14:tracePt t="57916" x="906463" y="5387975"/>
          <p14:tracePt t="57932" x="944563" y="5387975"/>
          <p14:tracePt t="57949" x="982663" y="5387975"/>
          <p14:tracePt t="57966" x="1006475" y="5387975"/>
          <p14:tracePt t="57983" x="1012825" y="5387975"/>
          <p14:tracePt t="57999" x="1020763" y="5387975"/>
          <p14:tracePt t="58016" x="1028700" y="5387975"/>
          <p14:tracePt t="58042" x="1036638" y="5387975"/>
          <p14:tracePt t="58058" x="1044575" y="5387975"/>
          <p14:tracePt t="58066" x="1044575" y="5394325"/>
          <p14:tracePt t="58082" x="1050925" y="5394325"/>
          <p14:tracePt t="58106" x="1058863" y="5394325"/>
          <p14:tracePt t="58130" x="1066800" y="5394325"/>
          <p14:tracePt t="58138" x="1074738" y="5394325"/>
          <p14:tracePt t="58149" x="1089025" y="5402263"/>
          <p14:tracePt t="58166" x="1127125" y="5418138"/>
          <p14:tracePt t="58182" x="1158875" y="5418138"/>
          <p14:tracePt t="58199" x="1189038" y="5418138"/>
          <p14:tracePt t="58216" x="1211263" y="5418138"/>
          <p14:tracePt t="58217" x="1219200" y="5418138"/>
          <p14:tracePt t="58274" x="1227138" y="5418138"/>
          <p14:tracePt t="58290" x="1227138" y="5426075"/>
          <p14:tracePt t="58314" x="1235075" y="5426075"/>
          <p14:tracePt t="58330" x="1249363" y="5426075"/>
          <p14:tracePt t="58338" x="1257300" y="5426075"/>
          <p14:tracePt t="58354" x="1273175" y="5426075"/>
          <p14:tracePt t="58370" x="1279525" y="5426075"/>
          <p14:tracePt t="58386" x="1287463" y="5426075"/>
          <p14:tracePt t="58399" x="1295400" y="5432425"/>
          <p14:tracePt t="58416" x="1303338" y="5432425"/>
          <p14:tracePt t="58442" x="1311275" y="5432425"/>
          <p14:tracePt t="58449" x="1317625" y="5432425"/>
          <p14:tracePt t="58466" x="1341438" y="5432425"/>
          <p14:tracePt t="58482" x="1387475" y="5432425"/>
          <p14:tracePt t="58499" x="1417638" y="5432425"/>
          <p14:tracePt t="58517" x="1455738" y="5432425"/>
          <p14:tracePt t="58533" x="1485900" y="5432425"/>
          <p14:tracePt t="58549" x="1508125" y="5432425"/>
          <p14:tracePt t="58570" x="1516063" y="5432425"/>
          <p14:tracePt t="58582" x="1524000" y="5432425"/>
          <p14:tracePt t="58599" x="1531938" y="5432425"/>
          <p14:tracePt t="58616" x="1554163" y="5432425"/>
          <p14:tracePt t="58617" x="1562100" y="5432425"/>
          <p14:tracePt t="58633" x="1592263" y="5432425"/>
          <p14:tracePt t="58649" x="1600200" y="5432425"/>
          <p14:tracePt t="58666" x="1616075" y="5432425"/>
          <p14:tracePt t="58683" x="1622425" y="5432425"/>
          <p14:tracePt t="58699" x="1630363" y="5432425"/>
          <p14:tracePt t="58716" x="1638300" y="5432425"/>
          <p14:tracePt t="58733" x="1646238" y="5432425"/>
          <p14:tracePt t="58754" x="1654175" y="5432425"/>
          <p14:tracePt t="58766" x="1660525" y="5432425"/>
          <p14:tracePt t="58783" x="1692275" y="5432425"/>
          <p14:tracePt t="58799" x="1730375" y="5432425"/>
          <p14:tracePt t="58801" x="1752600" y="5440363"/>
          <p14:tracePt t="58816" x="1774825" y="5440363"/>
          <p14:tracePt t="58833" x="1820863" y="5448300"/>
          <p14:tracePt t="58849" x="1836738" y="5448300"/>
          <p14:tracePt t="58930" x="1844675" y="5448300"/>
          <p14:tracePt t="58938" x="1851025" y="5448300"/>
          <p14:tracePt t="58954" x="1858963" y="5448300"/>
          <p14:tracePt t="58970" x="1858963" y="5456238"/>
          <p14:tracePt t="58987" x="1874838" y="5456238"/>
          <p14:tracePt t="59002" x="1889125" y="5464175"/>
          <p14:tracePt t="59016" x="1905000" y="5470525"/>
          <p14:tracePt t="59018" x="1935163" y="5486400"/>
          <p14:tracePt t="59033" x="1989138" y="5494338"/>
          <p14:tracePt t="59049" x="2041525" y="5508625"/>
          <p14:tracePt t="59066" x="2117725" y="5508625"/>
          <p14:tracePt t="59083" x="2171700" y="5508625"/>
          <p14:tracePt t="59099" x="2217738" y="5516563"/>
          <p14:tracePt t="59116" x="2247900" y="5524500"/>
          <p14:tracePt t="59138" x="2255838" y="5524500"/>
          <p14:tracePt t="59170" x="2255838" y="5532438"/>
          <p14:tracePt t="59186" x="2270125" y="5532438"/>
          <p14:tracePt t="59194" x="2286000" y="5540375"/>
          <p14:tracePt t="59202" x="2308225" y="5540375"/>
          <p14:tracePt t="59216" x="2370138" y="5546725"/>
          <p14:tracePt t="59233" x="2416175" y="5546725"/>
          <p14:tracePt t="59249" x="2446338" y="5546725"/>
          <p14:tracePt t="59267" x="2454275" y="5546725"/>
          <p14:tracePt t="59283" x="2460625" y="5546725"/>
          <p14:tracePt t="59306" x="2468563" y="5546725"/>
          <p14:tracePt t="59331" x="2468563" y="5554663"/>
          <p14:tracePt t="59346" x="2476500" y="5554663"/>
          <p14:tracePt t="59354" x="2492375" y="5554663"/>
          <p14:tracePt t="59366" x="2514600" y="5554663"/>
          <p14:tracePt t="59383" x="2536825" y="5554663"/>
          <p14:tracePt t="59399" x="2552700" y="5554663"/>
          <p14:tracePt t="59402" x="2560638" y="5554663"/>
          <p14:tracePt t="59434" x="2568575" y="5554663"/>
          <p14:tracePt t="59474" x="2574925" y="5554663"/>
          <p14:tracePt t="59482" x="2582863" y="5554663"/>
          <p14:tracePt t="59490" x="2590800" y="5554663"/>
          <p14:tracePt t="59500" x="2598738" y="5554663"/>
          <p14:tracePt t="59517" x="2620963" y="5554663"/>
          <p14:tracePt t="59533" x="2651125" y="5554663"/>
          <p14:tracePt t="59549" x="2674938" y="5554663"/>
          <p14:tracePt t="59566" x="2689225" y="5554663"/>
          <p14:tracePt t="59583" x="2697163" y="5554663"/>
          <p14:tracePt t="59599" x="2705100" y="5554663"/>
          <p14:tracePt t="59643" x="2713038" y="5554663"/>
          <p14:tracePt t="59666" x="2720975" y="5554663"/>
          <p14:tracePt t="59690" x="2727325" y="5554663"/>
          <p14:tracePt t="59698" x="2735263" y="5554663"/>
          <p14:tracePt t="59714" x="2743200" y="5554663"/>
          <p14:tracePt t="59730" x="2751138" y="5554663"/>
          <p14:tracePt t="59738" x="2759075" y="5562600"/>
          <p14:tracePt t="59754" x="2765425" y="5562600"/>
          <p14:tracePt t="59770" x="2773363" y="5562600"/>
          <p14:tracePt t="59786" x="2789238" y="5562600"/>
          <p14:tracePt t="59800" x="2811463" y="5562600"/>
          <p14:tracePt t="59816" x="2865438" y="5562600"/>
          <p14:tracePt t="59833" x="2949575" y="5562600"/>
          <p14:tracePt t="59850" x="2971800" y="5562600"/>
          <p14:tracePt t="59866" x="2994025" y="5562600"/>
          <p14:tracePt t="59883" x="2994025" y="5570538"/>
          <p14:tracePt t="59938" x="3001963" y="5570538"/>
          <p14:tracePt t="59946" x="3009900" y="5570538"/>
          <p14:tracePt t="59954" x="3025775" y="5570538"/>
          <p14:tracePt t="59966" x="3048000" y="5570538"/>
          <p14:tracePt t="59983" x="3086100" y="5570538"/>
          <p14:tracePt t="60000" x="3124200" y="5570538"/>
          <p14:tracePt t="60002" x="3154363" y="5578475"/>
          <p14:tracePt t="60018" x="3162300" y="5578475"/>
          <p14:tracePt t="60033" x="3178175" y="5578475"/>
          <p14:tracePt t="60050" x="3184525" y="5584825"/>
          <p14:tracePt t="60074" x="3192463" y="5584825"/>
          <p14:tracePt t="60098" x="3200400" y="5584825"/>
          <p14:tracePt t="60106" x="3208338" y="5584825"/>
          <p14:tracePt t="60116" x="3216275" y="5584825"/>
          <p14:tracePt t="60133" x="3238500" y="5584825"/>
          <p14:tracePt t="60150" x="3268663" y="5584825"/>
          <p14:tracePt t="60166" x="3284538" y="5584825"/>
          <p14:tracePt t="60183" x="3292475" y="5584825"/>
          <p14:tracePt t="60217" x="3298825" y="5584825"/>
          <p14:tracePt t="60226" x="3314700" y="5584825"/>
          <p14:tracePt t="60234" x="3336925" y="5584825"/>
          <p14:tracePt t="60250" x="3398838" y="5584825"/>
          <p14:tracePt t="60266" x="3459163" y="5584825"/>
          <p14:tracePt t="60283" x="3505200" y="5584825"/>
          <p14:tracePt t="60300" x="3521075" y="5592763"/>
          <p14:tracePt t="60338" x="3527425" y="5592763"/>
          <p14:tracePt t="60346" x="3535363" y="5592763"/>
          <p14:tracePt t="60363" x="3543300" y="5592763"/>
          <p14:tracePt t="60370" x="3551238" y="5592763"/>
          <p14:tracePt t="60386" x="3565525" y="5592763"/>
          <p14:tracePt t="60400" x="3573463" y="5592763"/>
          <p14:tracePt t="60417" x="3611563" y="5592763"/>
          <p14:tracePt t="60433" x="3619500" y="5592763"/>
          <p14:tracePt t="60458" x="3627438" y="5592763"/>
          <p14:tracePt t="60490" x="3635375" y="5592763"/>
          <p14:tracePt t="60522" x="3649663" y="5592763"/>
          <p14:tracePt t="60530" x="3649663" y="5584825"/>
          <p14:tracePt t="60538" x="3665538" y="5584825"/>
          <p14:tracePt t="60550" x="3679825" y="5578475"/>
          <p14:tracePt t="60566" x="3687763" y="5570538"/>
          <p14:tracePt t="60583" x="3717925" y="5562600"/>
          <p14:tracePt t="60600" x="3733800" y="5546725"/>
          <p14:tracePt t="60618" x="3741738" y="5546725"/>
          <p14:tracePt t="60633" x="3749675" y="5546725"/>
          <p14:tracePt t="60650" x="3771900" y="5540375"/>
          <p14:tracePt t="60667" x="3802063" y="5532438"/>
          <p14:tracePt t="60683" x="3825875" y="5516563"/>
          <p14:tracePt t="60700" x="3848100" y="5516563"/>
          <p14:tracePt t="60717" x="3856038" y="5516563"/>
          <p14:tracePt t="60794" x="3863975" y="5508625"/>
          <p14:tracePt t="60801" x="3878263" y="5508625"/>
          <p14:tracePt t="60810" x="3886200" y="5494338"/>
          <p14:tracePt t="60818" x="3902075" y="5486400"/>
          <p14:tracePt t="60833" x="3916363" y="5478463"/>
          <p14:tracePt t="60898" x="3924300" y="5478463"/>
          <p14:tracePt t="60914" x="3932238" y="5478463"/>
          <p14:tracePt t="60922" x="3940175" y="5478463"/>
          <p14:tracePt t="60934" x="3946525" y="5470525"/>
          <p14:tracePt t="60950" x="3962400" y="5470525"/>
          <p14:tracePt t="60967" x="3978275" y="5470525"/>
          <p14:tracePt t="60969" x="3992563" y="5464175"/>
          <p14:tracePt t="61058" x="4000500" y="5464175"/>
          <p14:tracePt t="61066" x="4008438" y="5464175"/>
          <p14:tracePt t="61074" x="4016375" y="5464175"/>
          <p14:tracePt t="61084" x="4022725" y="5456238"/>
          <p14:tracePt t="61100" x="4030663" y="5456238"/>
          <p14:tracePt t="61117" x="4046538" y="5456238"/>
          <p14:tracePt t="61675" x="4046538" y="5440363"/>
          <p14:tracePt t="61682" x="4038600" y="5440363"/>
          <p14:tracePt t="61690" x="4016375" y="5440363"/>
          <p14:tracePt t="61700" x="3992563" y="5440363"/>
          <p14:tracePt t="61701" x="0" y="0"/>
        </p14:tracePtLst>
        <p14:tracePtLst>
          <p14:tracePt t="62780" x="1554163" y="5676900"/>
          <p14:tracePt t="62866" x="1562100" y="5676900"/>
          <p14:tracePt t="62882" x="1570038" y="5676900"/>
          <p14:tracePt t="62890" x="1577975" y="5676900"/>
          <p14:tracePt t="62901" x="1584325" y="5676900"/>
          <p14:tracePt t="62918" x="1600200" y="5668963"/>
          <p14:tracePt t="62934" x="1622425" y="5661025"/>
          <p14:tracePt t="62951" x="1660525" y="5661025"/>
          <p14:tracePt t="62968" x="1722438" y="5661025"/>
          <p14:tracePt t="62984" x="1820863" y="5661025"/>
          <p14:tracePt t="62985" x="1866900" y="5661025"/>
          <p14:tracePt t="63001" x="1958975" y="5661025"/>
          <p14:tracePt t="63017" x="2027238" y="5661025"/>
          <p14:tracePt t="63034" x="2095500" y="5661025"/>
          <p14:tracePt t="63051" x="2149475" y="5646738"/>
          <p14:tracePt t="63067" x="2201863" y="5622925"/>
          <p14:tracePt t="63084" x="2278063" y="5608638"/>
          <p14:tracePt t="63101" x="2332038" y="5600700"/>
          <p14:tracePt t="63117" x="2370138" y="5600700"/>
          <p14:tracePt t="63134" x="2400300" y="5600700"/>
          <p14:tracePt t="63151" x="2438400" y="5592763"/>
          <p14:tracePt t="63168" x="2484438" y="5584825"/>
          <p14:tracePt t="63184" x="2536825" y="5578475"/>
          <p14:tracePt t="63185" x="2560638" y="5570538"/>
          <p14:tracePt t="63201" x="2644775" y="5554663"/>
          <p14:tracePt t="63217" x="2713038" y="5540375"/>
          <p14:tracePt t="63234" x="2765425" y="5532438"/>
          <p14:tracePt t="63251" x="2797175" y="5532438"/>
          <p14:tracePt t="63267" x="2803525" y="5532438"/>
          <p14:tracePt t="63284" x="2819400" y="5532438"/>
          <p14:tracePt t="63301" x="2827338" y="5532438"/>
          <p14:tracePt t="63317" x="2841625" y="5532438"/>
          <p14:tracePt t="63334" x="2879725" y="5532438"/>
          <p14:tracePt t="63351" x="2917825" y="5532438"/>
          <p14:tracePt t="63353" x="2933700" y="5532438"/>
          <p14:tracePt t="63367" x="2949575" y="5532438"/>
          <p14:tracePt t="63385" x="2979738" y="5532438"/>
          <p14:tracePt t="63401" x="2987675" y="5532438"/>
          <p14:tracePt t="63426" x="3009900" y="5540375"/>
          <p14:tracePt t="63435" x="3032125" y="5546725"/>
          <p14:tracePt t="63451" x="3116263" y="5578475"/>
          <p14:tracePt t="63468" x="3200400" y="5600700"/>
          <p14:tracePt t="63484" x="3260725" y="5616575"/>
          <p14:tracePt t="63501" x="3292475" y="5630863"/>
          <p14:tracePt t="63518" x="3306763" y="5630863"/>
          <p14:tracePt t="63534" x="3330575" y="5654675"/>
          <p14:tracePt t="63674" x="3330575" y="5676900"/>
          <p14:tracePt t="63682" x="3336925" y="5707063"/>
          <p14:tracePt t="63690" x="3344863" y="5737225"/>
          <p14:tracePt t="63701" x="3352800" y="5761038"/>
          <p14:tracePt t="63718" x="3360738" y="5807075"/>
          <p14:tracePt t="63734" x="3375025" y="5829300"/>
          <p14:tracePt t="63751" x="3382963" y="5845175"/>
          <p14:tracePt t="63754" x="3382963" y="5851525"/>
          <p14:tracePt t="63802" x="3390900" y="5851525"/>
          <p14:tracePt t="63810" x="3398838" y="5851525"/>
          <p14:tracePt t="63826" x="3406775" y="5851525"/>
          <p14:tracePt t="63850" x="3413125" y="5851525"/>
          <p14:tracePt t="63866" x="3429000" y="5851525"/>
          <p14:tracePt t="63882" x="3436938" y="5851525"/>
          <p14:tracePt t="63914" x="3444875" y="5851525"/>
          <p14:tracePt t="63922" x="3451225" y="5851525"/>
          <p14:tracePt t="63954" x="3459163" y="5851525"/>
          <p14:tracePt t="64010" x="3467100" y="5851525"/>
          <p14:tracePt t="64034" x="3475038" y="5845175"/>
          <p14:tracePt t="64042" x="3482975" y="5845175"/>
          <p14:tracePt t="64051" x="3482975" y="5837238"/>
          <p14:tracePt t="64068" x="3489325" y="5829300"/>
          <p14:tracePt t="64084" x="3497263" y="5813425"/>
          <p14:tracePt t="64841" x="0" y="0"/>
        </p14:tracePtLst>
        <p14:tracePtLst>
          <p14:tracePt t="67499" x="6423025" y="2636838"/>
          <p14:tracePt t="68066" x="6416675" y="2628900"/>
          <p14:tracePt t="68074" x="6408738" y="2620963"/>
          <p14:tracePt t="68330" x="6408738" y="2613025"/>
          <p14:tracePt t="68362" x="6408738" y="2606675"/>
          <p14:tracePt t="68434" x="6408738" y="2598738"/>
          <p14:tracePt t="68458" x="6400800" y="2590800"/>
          <p14:tracePt t="68482" x="6400800" y="2582863"/>
          <p14:tracePt t="68610" x="6400800" y="2574925"/>
          <p14:tracePt t="68642" x="6400800" y="2568575"/>
          <p14:tracePt t="68721" x="6400800" y="2560638"/>
          <p14:tracePt t="68737" x="6400800" y="2552700"/>
          <p14:tracePt t="68746" x="6400800" y="2544763"/>
          <p14:tracePt t="68762" x="6400800" y="2536825"/>
          <p14:tracePt t="68842" x="6400800" y="2530475"/>
          <p14:tracePt t="68850" x="6400800" y="2522538"/>
          <p14:tracePt t="68858" x="6400800" y="2514600"/>
          <p14:tracePt t="68874" x="6408738" y="2506663"/>
          <p14:tracePt t="69002" x="6416675" y="2498725"/>
          <p14:tracePt t="69026" x="6423025" y="2492375"/>
          <p14:tracePt t="69242" x="6438900" y="2492375"/>
          <p14:tracePt t="69362" x="6438900" y="2498725"/>
          <p14:tracePt t="69378" x="6438900" y="2506663"/>
          <p14:tracePt t="69498" x="6438900" y="2514600"/>
          <p14:tracePt t="69514" x="6438900" y="2530475"/>
          <p14:tracePt t="69536" x="6446838" y="2536825"/>
          <p14:tracePt t="69538" x="6454775" y="2536825"/>
          <p14:tracePt t="69570" x="6454775" y="2544763"/>
          <p14:tracePt t="69634" x="6469063" y="2552700"/>
          <p14:tracePt t="69641" x="6469063" y="2560638"/>
          <p14:tracePt t="69653" x="6484938" y="2568575"/>
          <p14:tracePt t="69670" x="6507163" y="2590800"/>
          <p14:tracePt t="69686" x="6530975" y="2613025"/>
          <p14:tracePt t="69703" x="6545263" y="2636838"/>
          <p14:tracePt t="69720" x="6553200" y="2636838"/>
          <p14:tracePt t="69737" x="6561138" y="2636838"/>
          <p14:tracePt t="69762" x="6575425" y="2636838"/>
          <p14:tracePt t="69770" x="6583363" y="2636838"/>
          <p14:tracePt t="69786" x="6607175" y="2636838"/>
          <p14:tracePt t="69803" x="6621463" y="2636838"/>
          <p14:tracePt t="69820" x="6629400" y="2636838"/>
          <p14:tracePt t="69837" x="6637338" y="2636838"/>
          <p14:tracePt t="69922" x="6651625" y="2636838"/>
          <p14:tracePt t="69930" x="6667500" y="2636838"/>
          <p14:tracePt t="69937" x="6675438" y="2636838"/>
          <p14:tracePt t="69953" x="6705600" y="2628900"/>
          <p14:tracePt t="69970" x="6735763" y="2620963"/>
          <p14:tracePt t="69987" x="6765925" y="2606675"/>
          <p14:tracePt t="70003" x="6789738" y="2598738"/>
          <p14:tracePt t="70162" x="6781800" y="2598738"/>
          <p14:tracePt t="70234" x="6773863" y="2598738"/>
          <p14:tracePt t="70258" x="6765925" y="2598738"/>
          <p14:tracePt t="70442" x="6759575" y="2598738"/>
          <p14:tracePt t="70530" x="6751638" y="2598738"/>
          <p14:tracePt t="70538" x="6743700" y="2598738"/>
          <p14:tracePt t="70546" x="6735763" y="2598738"/>
          <p14:tracePt t="70554" x="6727825" y="2598738"/>
          <p14:tracePt t="70570" x="6697663" y="2590800"/>
          <p14:tracePt t="70587" x="6697663" y="2582863"/>
          <p14:tracePt t="70603" x="6689725" y="2582863"/>
          <p14:tracePt t="70674" x="6675438" y="2574925"/>
          <p14:tracePt t="70681" x="6667500" y="2574925"/>
          <p14:tracePt t="70691" x="6659563" y="2574925"/>
          <p14:tracePt t="70703" x="6645275" y="2574925"/>
          <p14:tracePt t="70720" x="6637338" y="2574925"/>
          <p14:tracePt t="70738" x="6637338" y="2568575"/>
          <p14:tracePt t="70802" x="6621463" y="2568575"/>
          <p14:tracePt t="70810" x="6613525" y="2568575"/>
          <p14:tracePt t="70820" x="6583363" y="2552700"/>
          <p14:tracePt t="70837" x="6507163" y="2530475"/>
          <p14:tracePt t="70853" x="6438900" y="2506663"/>
          <p14:tracePt t="70870" x="6370638" y="2492375"/>
          <p14:tracePt t="70887" x="6346825" y="2484438"/>
          <p14:tracePt t="70889" x="6316663" y="2476500"/>
          <p14:tracePt t="70904" x="6308725" y="2476500"/>
          <p14:tracePt t="70921" x="6270625" y="2476500"/>
          <p14:tracePt t="70922" x="6256338" y="2468563"/>
          <p14:tracePt t="70937" x="6210300" y="2468563"/>
          <p14:tracePt t="70954" x="6142038" y="2446338"/>
          <p14:tracePt t="70970" x="6042025" y="2422525"/>
          <p14:tracePt t="70987" x="5951538" y="2392363"/>
          <p14:tracePt t="71004" x="5859463" y="2370138"/>
          <p14:tracePt t="71020" x="5783263" y="2354263"/>
          <p14:tracePt t="71037" x="5707063" y="2332038"/>
          <p14:tracePt t="71054" x="5608638" y="2301875"/>
          <p14:tracePt t="71070" x="5502275" y="2270125"/>
          <p14:tracePt t="71087" x="5364163" y="2232025"/>
          <p14:tracePt t="71103" x="5127625" y="2171700"/>
          <p14:tracePt t="71105" x="4960938" y="2163763"/>
          <p14:tracePt t="71105" x="0" y="0"/>
        </p14:tracePtLst>
        <p14:tracePtLst>
          <p14:tracePt t="72403" x="1866900" y="1698625"/>
          <p14:tracePt t="72434" x="1866900" y="1692275"/>
          <p14:tracePt t="72449" x="1866900" y="1684338"/>
          <p14:tracePt t="72458" x="1866900" y="1676400"/>
          <p14:tracePt t="73050" x="1858963" y="1676400"/>
          <p14:tracePt t="73082" x="1858963" y="1684338"/>
          <p14:tracePt t="73186" x="1858963" y="1698625"/>
          <p14:tracePt t="73194" x="1851025" y="1706563"/>
          <p14:tracePt t="73204" x="1851025" y="1722438"/>
          <p14:tracePt t="73322" x="1851025" y="1730375"/>
          <p14:tracePt t="73633" x="1858963" y="1730375"/>
          <p14:tracePt t="73642" x="1874838" y="1730375"/>
          <p14:tracePt t="73655" x="1897063" y="1730375"/>
          <p14:tracePt t="73671" x="1997075" y="1752600"/>
          <p14:tracePt t="73688" x="2171700" y="1774825"/>
          <p14:tracePt t="73705" x="2468563" y="1820863"/>
          <p14:tracePt t="73721" x="2674938" y="1858963"/>
          <p14:tracePt t="73738" x="2873375" y="1912938"/>
          <p14:tracePt t="73754" x="3070225" y="1965325"/>
          <p14:tracePt t="73771" x="3322638" y="2019300"/>
          <p14:tracePt t="73788" x="3589338" y="2087563"/>
          <p14:tracePt t="73805" x="3825875" y="2155825"/>
          <p14:tracePt t="73822" x="4054475" y="2217738"/>
          <p14:tracePt t="73838" x="4267200" y="2301875"/>
          <p14:tracePt t="73855" x="4564063" y="2408238"/>
          <p14:tracePt t="73871" x="4884738" y="2514600"/>
          <p14:tracePt t="73888" x="5235575" y="2606675"/>
          <p14:tracePt t="73889" x="5387975" y="2659063"/>
          <p14:tracePt t="73905" x="5592763" y="2720975"/>
          <p14:tracePt t="73921" x="5799138" y="2773363"/>
          <p14:tracePt t="73938" x="5927725" y="2827338"/>
          <p14:tracePt t="73955" x="5997575" y="2865438"/>
          <p14:tracePt t="73971" x="6011863" y="2873375"/>
          <p14:tracePt t="73988" x="6019800" y="2873375"/>
          <p14:tracePt t="74005" x="6027738" y="2879725"/>
          <p14:tracePt t="74021" x="6042025" y="2879725"/>
          <p14:tracePt t="74038" x="6096000" y="2895600"/>
          <p14:tracePt t="74055" x="6126163" y="2903538"/>
          <p14:tracePt t="74072" x="6156325" y="2903538"/>
          <p14:tracePt t="74073" x="6164263" y="2903538"/>
          <p14:tracePt t="74088" x="6172200" y="2903538"/>
          <p14:tracePt t="74105" x="6188075" y="2903538"/>
          <p14:tracePt t="74130" x="6194425" y="2903538"/>
          <p14:tracePt t="74138" x="6202363" y="2903538"/>
          <p14:tracePt t="74155" x="6248400" y="2903538"/>
          <p14:tracePt t="74172" x="6332538" y="2903538"/>
          <p14:tracePt t="74188" x="6423025" y="2903538"/>
          <p14:tracePt t="74205" x="6537325" y="2903538"/>
          <p14:tracePt t="74222" x="6637338" y="2903538"/>
          <p14:tracePt t="74238" x="6697663" y="2903538"/>
          <p14:tracePt t="74255" x="6743700" y="2903538"/>
          <p14:tracePt t="74271" x="6743700" y="2895600"/>
          <p14:tracePt t="74273" x="6751638" y="2895600"/>
          <p14:tracePt t="74298" x="6759575" y="2895600"/>
          <p14:tracePt t="74346" x="6765925" y="2887663"/>
          <p14:tracePt t="74362" x="6789738" y="2887663"/>
          <p14:tracePt t="74370" x="6811963" y="2879725"/>
          <p14:tracePt t="74378" x="6842125" y="2879725"/>
          <p14:tracePt t="74388" x="6888163" y="2857500"/>
          <p14:tracePt t="74405" x="6972300" y="2841625"/>
          <p14:tracePt t="74422" x="7048500" y="2835275"/>
          <p14:tracePt t="74438" x="7070725" y="2827338"/>
          <p14:tracePt t="74455" x="7102475" y="2811463"/>
          <p14:tracePt t="74458" x="7108825" y="2811463"/>
          <p14:tracePt t="74471" x="7116763" y="2803525"/>
          <p14:tracePt t="74488" x="7132638" y="2803525"/>
          <p14:tracePt t="74618" x="7140575" y="2803525"/>
          <p14:tracePt t="74657" x="7154863" y="2797175"/>
          <p14:tracePt t="74666" x="7162800" y="2781300"/>
          <p14:tracePt t="74673" x="7200900" y="2751138"/>
          <p14:tracePt t="74688" x="7223125" y="2720975"/>
          <p14:tracePt t="74705" x="7361238" y="2598738"/>
          <p14:tracePt t="74721" x="7421563" y="2552700"/>
          <p14:tracePt t="74739" x="7451725" y="2530475"/>
          <p14:tracePt t="74755" x="7467600" y="2536825"/>
          <p14:tracePt t="74772" x="7475538" y="2606675"/>
          <p14:tracePt t="74788" x="7437438" y="2705100"/>
          <p14:tracePt t="74805" x="7421563" y="2735263"/>
          <p14:tracePt t="74822" x="7421563" y="2751138"/>
          <p14:tracePt t="74841" x="7429500" y="2751138"/>
          <p14:tracePt t="74855" x="7459663" y="2705100"/>
          <p14:tracePt t="74872" x="7505700" y="2636838"/>
          <p14:tracePt t="74888" x="7597775" y="2530475"/>
          <p14:tracePt t="74905" x="7604125" y="2530475"/>
          <p14:tracePt t="74954" x="7604125" y="2536825"/>
          <p14:tracePt t="74962" x="7604125" y="2552700"/>
          <p14:tracePt t="74979" x="7604125" y="2568575"/>
          <p14:tracePt t="75042" x="7612063" y="2560638"/>
          <p14:tracePt t="75049" x="7620000" y="2552700"/>
          <p14:tracePt t="75122" x="7627938" y="2544763"/>
          <p14:tracePt t="76138" x="7635875" y="2544763"/>
          <p14:tracePt t="76170" x="7650163" y="2544763"/>
          <p14:tracePt t="76178" x="7658100" y="2530475"/>
          <p14:tracePt t="76189" x="7666038" y="2530475"/>
          <p14:tracePt t="76205" x="7688263" y="2530475"/>
          <p14:tracePt t="76282" x="7696200" y="2530475"/>
          <p14:tracePt t="76289" x="7704138" y="2530475"/>
          <p14:tracePt t="76305" x="7712075" y="2530475"/>
          <p14:tracePt t="76314" x="7718425" y="2530475"/>
          <p14:tracePt t="76466" x="7726363" y="2530475"/>
          <p14:tracePt t="76474" x="7734300" y="2530475"/>
          <p14:tracePt t="76530" x="7742238" y="2530475"/>
          <p14:tracePt t="76594" x="7756525" y="2530475"/>
          <p14:tracePt t="76626" x="7764463" y="2530475"/>
          <p14:tracePt t="76634" x="7772400" y="2530475"/>
          <p14:tracePt t="76651" x="7780338" y="2530475"/>
          <p14:tracePt t="76673" x="7788275" y="2530475"/>
          <p14:tracePt t="76682" x="7802563" y="2530475"/>
          <p14:tracePt t="76706" x="7810500" y="2530475"/>
          <p14:tracePt t="76714" x="7818438" y="2530475"/>
          <p14:tracePt t="76722" x="7826375" y="2530475"/>
          <p14:tracePt t="76739" x="7848600" y="2530475"/>
          <p14:tracePt t="76756" x="7856538" y="2530475"/>
          <p14:tracePt t="76865" x="7864475" y="2530475"/>
          <p14:tracePt t="76873" x="7864475" y="2522538"/>
          <p14:tracePt t="76882" x="7878763" y="2514600"/>
          <p14:tracePt t="76906" x="7894638" y="2506663"/>
          <p14:tracePt t="76986" x="7902575" y="2506663"/>
          <p14:tracePt t="77034" x="7908925" y="2498725"/>
          <p14:tracePt t="77057" x="7916863" y="2498725"/>
          <p14:tracePt t="77218" x="7908925" y="2498725"/>
          <p14:tracePt t="77234" x="7902575" y="2498725"/>
          <p14:tracePt t="77242" x="7894638" y="2498725"/>
          <p14:tracePt t="77266" x="7886700" y="2498725"/>
          <p14:tracePt t="77282" x="7878763" y="2498725"/>
          <p14:tracePt t="77306" x="7870825" y="2498725"/>
          <p14:tracePt t="77322" x="7864475" y="2498725"/>
          <p14:tracePt t="77330" x="7856538" y="2498725"/>
          <p14:tracePt t="77339" x="7848600" y="2498725"/>
          <p14:tracePt t="77356" x="7818438" y="2506663"/>
          <p14:tracePt t="77373" x="7780338" y="2506663"/>
          <p14:tracePt t="77389" x="7750175" y="2514600"/>
          <p14:tracePt t="77406" x="7696200" y="2514600"/>
          <p14:tracePt t="77423" x="7688263" y="2514600"/>
          <p14:tracePt t="77490" x="7673975" y="2514600"/>
          <p14:tracePt t="77514" x="7658100" y="2514600"/>
          <p14:tracePt t="77522" x="7650163" y="2514600"/>
          <p14:tracePt t="77529" x="7642225" y="2514600"/>
          <p14:tracePt t="77539" x="7635875" y="2514600"/>
          <p14:tracePt t="77556" x="7627938" y="2514600"/>
          <p14:tracePt t="77573" x="7620000" y="2514600"/>
          <p14:tracePt t="77594" x="7612063" y="2514600"/>
          <p14:tracePt t="77610" x="7597775" y="2514600"/>
          <p14:tracePt t="77623" x="7589838" y="2514600"/>
          <p14:tracePt t="77639" x="7581900" y="2514600"/>
          <p14:tracePt t="77656" x="7566025" y="2514600"/>
          <p14:tracePt t="77659" x="7559675" y="2514600"/>
          <p14:tracePt t="77673" x="7543800" y="2514600"/>
          <p14:tracePt t="77690" x="7535863" y="2514600"/>
          <p14:tracePt t="77706" x="7527925" y="2514600"/>
          <p14:tracePt t="77762" x="7521575" y="2514600"/>
          <p14:tracePt t="77770" x="7513638" y="2514600"/>
          <p14:tracePt t="77795" x="7505700" y="2514600"/>
          <p14:tracePt t="77802" x="7497763" y="2514600"/>
          <p14:tracePt t="77810" x="7489825" y="2514600"/>
          <p14:tracePt t="77823" x="7483475" y="2514600"/>
          <p14:tracePt t="77839" x="7429500" y="2514600"/>
          <p14:tracePt t="77856" x="7369175" y="2514600"/>
          <p14:tracePt t="77857" x="7331075" y="2514600"/>
          <p14:tracePt t="77873" x="7269163" y="2514600"/>
          <p14:tracePt t="77889" x="7254875" y="2514600"/>
          <p14:tracePt t="77906" x="7246938" y="2514600"/>
          <p14:tracePt t="77946" x="7239000" y="2514600"/>
          <p14:tracePt t="77970" x="7231063" y="2514600"/>
          <p14:tracePt t="77978" x="7223125" y="2514600"/>
          <p14:tracePt t="77990" x="7216775" y="2514600"/>
          <p14:tracePt t="78026" x="7208838" y="2514600"/>
          <p14:tracePt t="78050" x="7208838" y="2522538"/>
          <p14:tracePt t="78066" x="7200900" y="2522538"/>
          <p14:tracePt t="78097" x="7192963" y="2522538"/>
          <p14:tracePt t="78107" x="7185025" y="2522538"/>
          <p14:tracePt t="78130" x="7170738" y="2522538"/>
          <p14:tracePt t="78169" x="7162800" y="2522538"/>
          <p14:tracePt t="78289" x="7154863" y="2522538"/>
          <p14:tracePt t="78401" x="7146925" y="2522538"/>
          <p14:tracePt t="78513" x="7154863" y="2522538"/>
          <p14:tracePt t="78521" x="7170738" y="2522538"/>
          <p14:tracePt t="78537" x="7185025" y="2522538"/>
          <p14:tracePt t="78625" x="7192963" y="2522538"/>
          <p14:tracePt t="78641" x="7200900" y="2522538"/>
          <p14:tracePt t="78649" x="7208838" y="2522538"/>
          <p14:tracePt t="78657" x="7216775" y="2522538"/>
          <p14:tracePt t="78673" x="7231063" y="2514600"/>
          <p14:tracePt t="78730" x="7246938" y="2514600"/>
          <p14:tracePt t="78738" x="7269163" y="2514600"/>
          <p14:tracePt t="78746" x="7292975" y="2522538"/>
          <p14:tracePt t="78756" x="7331075" y="2530475"/>
          <p14:tracePt t="78773" x="7345363" y="2530475"/>
          <p14:tracePt t="78790" x="7361238" y="2536825"/>
          <p14:tracePt t="78806" x="7369175" y="2536825"/>
          <p14:tracePt t="78824" x="7383463" y="2536825"/>
          <p14:tracePt t="78840" x="7407275" y="2536825"/>
          <p14:tracePt t="78857" x="7445375" y="2536825"/>
          <p14:tracePt t="78873" x="7467600" y="2536825"/>
          <p14:tracePt t="78890" x="7483475" y="2536825"/>
          <p14:tracePt t="78986" x="7489825" y="2536825"/>
          <p14:tracePt t="79490" x="0" y="0"/>
        </p14:tracePtLst>
        <p14:tracePtLst>
          <p14:tracePt t="80843" x="7002463" y="4000500"/>
          <p14:tracePt t="80850" x="7002463" y="3992563"/>
          <p14:tracePt t="80970" x="7002463" y="3984625"/>
          <p14:tracePt t="80986" x="7002463" y="3978275"/>
          <p14:tracePt t="80994" x="7002463" y="3970338"/>
          <p14:tracePt t="81007" x="7002463" y="3962400"/>
          <p14:tracePt t="81066" x="7002463" y="3954463"/>
          <p14:tracePt t="81882" x="7002463" y="3962400"/>
          <p14:tracePt t="81890" x="7002463" y="3978275"/>
          <p14:tracePt t="81898" x="7002463" y="3984625"/>
          <p14:tracePt t="81930" x="7002463" y="3992563"/>
          <p14:tracePt t="81938" x="7010400" y="4000500"/>
          <p14:tracePt t="81953" x="7026275" y="4008438"/>
          <p14:tracePt t="81970" x="7026275" y="4016375"/>
          <p14:tracePt t="81978" x="7040563" y="4030663"/>
          <p14:tracePt t="81991" x="7048500" y="4038600"/>
          <p14:tracePt t="82008" x="7064375" y="4046538"/>
          <p14:tracePt t="82024" x="7108825" y="4068763"/>
          <p14:tracePt t="82025" x="7140575" y="4076700"/>
          <p14:tracePt t="82041" x="7192963" y="4092575"/>
          <p14:tracePt t="82058" x="7254875" y="4106863"/>
          <p14:tracePt t="82074" x="7315200" y="4114800"/>
          <p14:tracePt t="82091" x="7361238" y="4130675"/>
          <p14:tracePt t="82108" x="7383463" y="4137025"/>
          <p14:tracePt t="82124" x="7399338" y="4152900"/>
          <p14:tracePt t="82141" x="7421563" y="4152900"/>
          <p14:tracePt t="82158" x="7459663" y="4152900"/>
          <p14:tracePt t="82174" x="7483475" y="4152900"/>
          <p14:tracePt t="82191" x="7505700" y="4160838"/>
          <p14:tracePt t="82208" x="7535863" y="4160838"/>
          <p14:tracePt t="82224" x="7543800" y="4160838"/>
          <p14:tracePt t="82241" x="7604125" y="4168775"/>
          <p14:tracePt t="82258" x="7650163" y="4175125"/>
          <p14:tracePt t="82274" x="7688263" y="4175125"/>
          <p14:tracePt t="82291" x="7726363" y="4183063"/>
          <p14:tracePt t="82308" x="7750175" y="4191000"/>
          <p14:tracePt t="82324" x="7764463" y="4191000"/>
          <p14:tracePt t="82341" x="7788275" y="4191000"/>
          <p14:tracePt t="82358" x="7818438" y="4198938"/>
          <p14:tracePt t="82374" x="7848600" y="4198938"/>
          <p14:tracePt t="82391" x="7856538" y="4206875"/>
          <p14:tracePt t="82408" x="7870825" y="4206875"/>
          <p14:tracePt t="82425" x="7878763" y="4206875"/>
          <p14:tracePt t="82441" x="7902575" y="4213225"/>
          <p14:tracePt t="82458" x="7924800" y="4221163"/>
          <p14:tracePt t="82491" x="7932738" y="4221163"/>
          <p14:tracePt t="82498" x="7932738" y="4229100"/>
          <p14:tracePt t="82508" x="7932738" y="4237038"/>
          <p14:tracePt t="82570" x="7947025" y="4237038"/>
          <p14:tracePt t="82577" x="7993063" y="4237038"/>
          <p14:tracePt t="82593" x="8023225" y="4237038"/>
          <p14:tracePt t="82602" x="8047038" y="4237038"/>
          <p14:tracePt t="82618" x="8054975" y="4237038"/>
          <p14:tracePt t="82650" x="8054975" y="4229100"/>
          <p14:tracePt t="82658" x="8069263" y="4229100"/>
          <p14:tracePt t="82666" x="8085138" y="4229100"/>
          <p14:tracePt t="82674" x="8107363" y="4229100"/>
          <p14:tracePt t="82691" x="8145463" y="4229100"/>
          <p14:tracePt t="82708" x="8183563" y="4229100"/>
          <p14:tracePt t="82725" x="8213725" y="4229100"/>
          <p14:tracePt t="82741" x="8251825" y="4229100"/>
          <p14:tracePt t="82758" x="8289925" y="4229100"/>
          <p14:tracePt t="82775" x="8313738" y="4229100"/>
          <p14:tracePt t="82791" x="8335963" y="4229100"/>
          <p14:tracePt t="82808" x="8351838" y="4229100"/>
          <p14:tracePt t="82809" x="8359775" y="4221163"/>
          <p14:tracePt t="82825" x="8374063" y="4221163"/>
          <p14:tracePt t="82841" x="8404225" y="4221163"/>
          <p14:tracePt t="82858" x="8412163" y="4221163"/>
          <p14:tracePt t="82875" x="8428038" y="4221163"/>
          <p14:tracePt t="82908" x="8442325" y="4221163"/>
          <p14:tracePt t="82925" x="8474075" y="4213225"/>
          <p14:tracePt t="82941" x="8512175" y="4213225"/>
          <p14:tracePt t="82958" x="8580438" y="4213225"/>
          <p14:tracePt t="82974" x="8626475" y="4213225"/>
          <p14:tracePt t="82991" x="8664575" y="4198938"/>
          <p14:tracePt t="83008" x="8702675" y="4198938"/>
          <p14:tracePt t="83025" x="8747125" y="4191000"/>
          <p14:tracePt t="83041" x="8770938" y="4183063"/>
          <p14:tracePt t="83075" x="8778875" y="4183063"/>
          <p14:tracePt t="83091" x="8785225" y="4183063"/>
          <p14:tracePt t="83108" x="8809038" y="4168775"/>
          <p14:tracePt t="83125" x="8855075" y="4168775"/>
          <p14:tracePt t="83141" x="8885238" y="4152900"/>
          <p14:tracePt t="83158" x="8907463" y="4152900"/>
          <p14:tracePt t="83175" x="8923338" y="4144963"/>
          <p14:tracePt t="83191" x="8937625" y="4144963"/>
          <p14:tracePt t="83193" x="8945563" y="4144963"/>
          <p14:tracePt t="83208" x="8953500" y="4144963"/>
          <p14:tracePt t="83210" x="8961438" y="4137025"/>
          <p14:tracePt t="83225" x="8991600" y="4130675"/>
          <p14:tracePt t="83241" x="9037638" y="4114800"/>
          <p14:tracePt t="83258" x="9067800" y="4098925"/>
          <p14:tracePt t="83275" x="9090025" y="4092575"/>
          <p14:tracePt t="83291" x="9097963" y="4076700"/>
          <p14:tracePt t="83308" x="9113838" y="4076700"/>
          <p14:tracePt t="83330" x="9113838" y="4068763"/>
          <p14:tracePt t="83341" x="9121775" y="4068763"/>
          <p14:tracePt t="83358" x="9128125" y="4054475"/>
          <p14:tracePt t="83375" x="9144000" y="4046538"/>
          <p14:tracePt t="83377" x="9151938" y="4030663"/>
          <p14:tracePt t="83391" x="9159875" y="4016375"/>
          <p14:tracePt t="83408" x="9174163" y="3992563"/>
          <p14:tracePt t="83409" x="9182100" y="3970338"/>
          <p14:tracePt t="83425" x="9190038" y="3946525"/>
          <p14:tracePt t="83441" x="9197975" y="3916363"/>
          <p14:tracePt t="83458" x="9212263" y="3902075"/>
          <p14:tracePt t="83475" x="9212263" y="3878263"/>
          <p14:tracePt t="83491" x="9220200" y="3848100"/>
          <p14:tracePt t="83508" x="9220200" y="3802063"/>
          <p14:tracePt t="83525" x="9220200" y="3763963"/>
          <p14:tracePt t="83542" x="9220200" y="3733800"/>
          <p14:tracePt t="83558" x="9220200" y="3711575"/>
          <p14:tracePt t="83575" x="9220200" y="3679825"/>
          <p14:tracePt t="83591" x="9220200" y="3657600"/>
          <p14:tracePt t="83594" x="9220200" y="3641725"/>
          <p14:tracePt t="83608" x="9197975" y="3619500"/>
          <p14:tracePt t="83625" x="9166225" y="3581400"/>
          <p14:tracePt t="83641" x="9144000" y="3559175"/>
          <p14:tracePt t="83658" x="9121775" y="3535363"/>
          <p14:tracePt t="83675" x="9113838" y="3527425"/>
          <p14:tracePt t="83691" x="9090025" y="3505200"/>
          <p14:tracePt t="83708" x="9075738" y="3482975"/>
          <p14:tracePt t="83725" x="9051925" y="3459163"/>
          <p14:tracePt t="83741" x="9021763" y="3429000"/>
          <p14:tracePt t="83758" x="8975725" y="3406775"/>
          <p14:tracePt t="83775" x="8931275" y="3382963"/>
          <p14:tracePt t="83791" x="8899525" y="3375025"/>
          <p14:tracePt t="83808" x="8877300" y="3368675"/>
          <p14:tracePt t="83809" x="8869363" y="3360738"/>
          <p14:tracePt t="83825" x="8847138" y="3360738"/>
          <p14:tracePt t="83841" x="8809038" y="3344863"/>
          <p14:tracePt t="83858" x="8747125" y="3314700"/>
          <p14:tracePt t="83875" x="8702675" y="3306763"/>
          <p14:tracePt t="83891" x="8648700" y="3292475"/>
          <p14:tracePt t="83908" x="8572500" y="3284538"/>
          <p14:tracePt t="83925" x="8496300" y="3284538"/>
          <p14:tracePt t="83941" x="8458200" y="3284538"/>
          <p14:tracePt t="83959" x="8435975" y="3284538"/>
          <p14:tracePt t="83975" x="8397875" y="3284538"/>
          <p14:tracePt t="83992" x="8382000" y="3284538"/>
          <p14:tracePt t="83994" x="8374063" y="3284538"/>
          <p14:tracePt t="84009" x="8335963" y="3276600"/>
          <p14:tracePt t="84025" x="8297863" y="3276600"/>
          <p14:tracePt t="84041" x="8267700" y="3276600"/>
          <p14:tracePt t="84058" x="8237538" y="3276600"/>
          <p14:tracePt t="84075" x="8221663" y="3276600"/>
          <p14:tracePt t="84092" x="8213725" y="3276600"/>
          <p14:tracePt t="84108" x="8199438" y="3276600"/>
          <p14:tracePt t="84125" x="8175625" y="3276600"/>
          <p14:tracePt t="84142" x="8131175" y="3276600"/>
          <p14:tracePt t="84158" x="8077200" y="3276600"/>
          <p14:tracePt t="84175" x="8008938" y="3284538"/>
          <p14:tracePt t="84192" x="7940675" y="3292475"/>
          <p14:tracePt t="84194" x="7916863" y="3298825"/>
          <p14:tracePt t="84209" x="7848600" y="3306763"/>
          <p14:tracePt t="84225" x="7832725" y="3306763"/>
          <p14:tracePt t="84258" x="7826375" y="3306763"/>
          <p14:tracePt t="84274" x="7818438" y="3314700"/>
          <p14:tracePt t="84282" x="7818438" y="3322638"/>
          <p14:tracePt t="84322" x="7810500" y="3330575"/>
          <p14:tracePt t="84338" x="7810500" y="3336925"/>
          <p14:tracePt t="84354" x="7810500" y="3344863"/>
          <p14:tracePt t="84362" x="7810500" y="3352800"/>
          <p14:tracePt t="84375" x="7802563" y="3368675"/>
          <p14:tracePt t="84393" x="7794625" y="3375025"/>
          <p14:tracePt t="84409" x="7772400" y="3382963"/>
          <p14:tracePt t="84466" x="7764463" y="3390900"/>
          <p14:tracePt t="84474" x="7750175" y="3406775"/>
          <p14:tracePt t="84482" x="7734300" y="3413125"/>
          <p14:tracePt t="84492" x="7726363" y="3413125"/>
          <p14:tracePt t="84508" x="7704138" y="3429000"/>
          <p14:tracePt t="84525" x="7688263" y="3429000"/>
          <p14:tracePt t="84542" x="7666038" y="3444875"/>
          <p14:tracePt t="84558" x="7666038" y="3451225"/>
          <p14:tracePt t="84575" x="7650163" y="3459163"/>
          <p14:tracePt t="84665" x="7650163" y="3467100"/>
          <p14:tracePt t="84698" x="7642225" y="3467100"/>
          <p14:tracePt t="84706" x="7642225" y="3475038"/>
          <p14:tracePt t="84714" x="7635875" y="3475038"/>
          <p14:tracePt t="84725" x="7627938" y="3482975"/>
          <p14:tracePt t="84742" x="7612063" y="3489325"/>
          <p14:tracePt t="84758" x="7604125" y="3489325"/>
          <p14:tracePt t="84775" x="7597775" y="3497263"/>
          <p14:tracePt t="84792" x="7589838" y="3505200"/>
          <p14:tracePt t="84809" x="7559675" y="3513138"/>
          <p14:tracePt t="84825" x="7551738" y="3521075"/>
          <p14:tracePt t="84985" x="7543800" y="3521075"/>
          <p14:tracePt t="85817" x="7535863" y="3527425"/>
          <p14:tracePt t="85905" x="7535863" y="3535363"/>
          <p14:tracePt t="85921" x="7527925" y="3535363"/>
          <p14:tracePt t="85937" x="7521575" y="3535363"/>
          <p14:tracePt t="86082" x="7513638" y="3535363"/>
          <p14:tracePt t="86090" x="7513638" y="3527425"/>
          <p14:tracePt t="86145" x="7505700" y="3527425"/>
          <p14:tracePt t="86154" x="7497763" y="3527425"/>
          <p14:tracePt t="86178" x="7489825" y="3527425"/>
          <p14:tracePt t="86186" x="7483475" y="3527425"/>
          <p14:tracePt t="86218" x="7475538" y="3527425"/>
          <p14:tracePt t="87481" x="7475538" y="3535363"/>
          <p14:tracePt t="87489" x="7467600" y="3559175"/>
          <p14:tracePt t="87506" x="7467600" y="3565525"/>
          <p14:tracePt t="87514" x="7467600" y="3573463"/>
          <p14:tracePt t="87514" x="0" y="0"/>
        </p14:tracePtLst>
        <p14:tracePtLst>
          <p14:tracePt t="90004" x="8550275" y="4144963"/>
          <p14:tracePt t="90226" x="8542338" y="4144963"/>
          <p14:tracePt t="90258" x="8534400" y="4144963"/>
          <p14:tracePt t="90370" x="8526463" y="4144963"/>
          <p14:tracePt t="90378" x="8518525" y="4152900"/>
          <p14:tracePt t="90402" x="8504238" y="4160838"/>
          <p14:tracePt t="90418" x="8488363" y="4175125"/>
          <p14:tracePt t="90434" x="8480425" y="4183063"/>
          <p14:tracePt t="90442" x="8474075" y="4183063"/>
          <p14:tracePt t="90498" x="8466138" y="4183063"/>
          <p14:tracePt t="90514" x="8458200" y="4191000"/>
          <p14:tracePt t="90530" x="8442325" y="4191000"/>
          <p14:tracePt t="90538" x="8420100" y="4198938"/>
          <p14:tracePt t="90545" x="8412163" y="4206875"/>
          <p14:tracePt t="90561" x="8382000" y="4213225"/>
          <p14:tracePt t="90577" x="8351838" y="4229100"/>
          <p14:tracePt t="90594" x="8343900" y="4229100"/>
          <p14:tracePt t="90618" x="8335963" y="4229100"/>
          <p14:tracePt t="90642" x="8328025" y="4229100"/>
          <p14:tracePt t="90658" x="8313738" y="4237038"/>
          <p14:tracePt t="90673" x="8297863" y="4237038"/>
          <p14:tracePt t="90682" x="8283575" y="4237038"/>
          <p14:tracePt t="90694" x="8267700" y="4237038"/>
          <p14:tracePt t="90711" x="8251825" y="4237038"/>
          <p14:tracePt t="90727" x="8221663" y="4237038"/>
          <p14:tracePt t="90744" x="8207375" y="4237038"/>
          <p14:tracePt t="90761" x="8175625" y="4237038"/>
          <p14:tracePt t="90777" x="8131175" y="4244975"/>
          <p14:tracePt t="90794" x="8085138" y="4244975"/>
          <p14:tracePt t="90811" x="8031163" y="4251325"/>
          <p14:tracePt t="90844" x="8023225" y="4251325"/>
          <p14:tracePt t="90861" x="8016875" y="4251325"/>
          <p14:tracePt t="90906" x="8008938" y="4251325"/>
          <p14:tracePt t="90947" x="8001000" y="4251325"/>
          <p14:tracePt t="90970" x="7985125" y="4251325"/>
          <p14:tracePt t="91049" x="7978775" y="4251325"/>
          <p14:tracePt t="91081" x="7970838" y="4251325"/>
          <p14:tracePt t="91114" x="7962900" y="4251325"/>
          <p14:tracePt t="91194" x="7954963" y="4244975"/>
          <p14:tracePt t="91218" x="7947025" y="4237038"/>
          <p14:tracePt t="91226" x="7932738" y="4229100"/>
          <p14:tracePt t="91234" x="7916863" y="4221163"/>
          <p14:tracePt t="91244" x="7908925" y="4221163"/>
          <p14:tracePt t="91261" x="7902575" y="4221163"/>
          <p14:tracePt t="91474" x="7894638" y="4221163"/>
          <p14:tracePt t="91490" x="7886700" y="4221163"/>
          <p14:tracePt t="91537" x="7878763" y="4213225"/>
          <p14:tracePt t="91594" x="7870825" y="4213225"/>
          <p14:tracePt t="91610" x="7864475" y="4213225"/>
          <p14:tracePt t="91658" x="7856538" y="4213225"/>
          <p14:tracePt t="91673" x="7848600" y="4213225"/>
          <p14:tracePt t="91690" x="7826375" y="4213225"/>
          <p14:tracePt t="91699" x="7810500" y="4213225"/>
          <p14:tracePt t="91711" x="7780338" y="4206875"/>
          <p14:tracePt t="91728" x="7718425" y="4198938"/>
          <p14:tracePt t="91729" x="7712075" y="4198938"/>
          <p14:tracePt t="91745" x="7704138" y="4198938"/>
          <p14:tracePt t="91761" x="7680325" y="4191000"/>
          <p14:tracePt t="91778" x="7680325" y="4183063"/>
          <p14:tracePt t="91794" x="7673975" y="4183063"/>
          <p14:tracePt t="91811" x="7666038" y="4183063"/>
          <p14:tracePt t="91828" x="7666038" y="4175125"/>
          <p14:tracePt t="91866" x="7658100" y="4175125"/>
          <p14:tracePt t="91890" x="7650163" y="4168775"/>
          <p14:tracePt t="91906" x="7635875" y="4160838"/>
          <p14:tracePt t="91929" x="7627938" y="4160838"/>
          <p14:tracePt t="91938" x="7620000" y="4160838"/>
          <p14:tracePt t="91994" x="7612063" y="4160838"/>
          <p14:tracePt t="92002" x="7612063" y="4152900"/>
          <p14:tracePt t="92011" x="7612063" y="4144963"/>
          <p14:tracePt t="92034" x="7604125" y="4144963"/>
          <p14:tracePt t="92074" x="7597775" y="4144963"/>
          <p14:tracePt t="92130" x="7597775" y="4137025"/>
          <p14:tracePt t="92138" x="7597775" y="4130675"/>
          <p14:tracePt t="92145" x="7597775" y="4114800"/>
          <p14:tracePt t="92161" x="7559675" y="4092575"/>
          <p14:tracePt t="92178" x="7527925" y="4084638"/>
          <p14:tracePt t="92194" x="7521575" y="4076700"/>
          <p14:tracePt t="92211" x="7497763" y="4054475"/>
          <p14:tracePt t="92228" x="7489825" y="4046538"/>
          <p14:tracePt t="92244" x="7467600" y="4038600"/>
          <p14:tracePt t="92261" x="7459663" y="4022725"/>
          <p14:tracePt t="92278" x="7437438" y="4016375"/>
          <p14:tracePt t="92294" x="7437438" y="4008438"/>
          <p14:tracePt t="92311" x="7421563" y="4008438"/>
          <p14:tracePt t="92315" x="7413625" y="4000500"/>
          <p14:tracePt t="92328" x="7413625" y="3992563"/>
          <p14:tracePt t="92345" x="7383463" y="3984625"/>
          <p14:tracePt t="92361" x="7375525" y="3978275"/>
          <p14:tracePt t="92426" x="7369175" y="3978275"/>
          <p14:tracePt t="92434" x="7369175" y="3970338"/>
          <p14:tracePt t="92445" x="7361238" y="3962400"/>
          <p14:tracePt t="92482" x="7353300" y="3954463"/>
          <p14:tracePt t="92506" x="7345363" y="3946525"/>
          <p14:tracePt t="92522" x="7337425" y="3940175"/>
          <p14:tracePt t="92529" x="7337425" y="3932238"/>
          <p14:tracePt t="92545" x="7331075" y="3932238"/>
          <p14:tracePt t="92561" x="7315200" y="3924300"/>
          <p14:tracePt t="92578" x="7299325" y="3908425"/>
          <p14:tracePt t="92586" x="7292975" y="3902075"/>
          <p14:tracePt t="92595" x="7285038" y="3894138"/>
          <p14:tracePt t="92611" x="7254875" y="3863975"/>
          <p14:tracePt t="92628" x="7223125" y="3840163"/>
          <p14:tracePt t="92645" x="7200900" y="3832225"/>
          <p14:tracePt t="92661" x="7185025" y="3817938"/>
          <p14:tracePt t="92695" x="7185025" y="3810000"/>
          <p14:tracePt t="92711" x="7170738" y="3802063"/>
          <p14:tracePt t="92728" x="7146925" y="3787775"/>
          <p14:tracePt t="92729" x="7140575" y="3771900"/>
          <p14:tracePt t="92745" x="7124700" y="3763963"/>
          <p14:tracePt t="92761" x="7116763" y="3756025"/>
          <p14:tracePt t="92802" x="7108825" y="3756025"/>
          <p14:tracePt t="92818" x="7108825" y="3749675"/>
          <p14:tracePt t="92842" x="7094538" y="3749675"/>
          <p14:tracePt t="92986" x="7086600" y="3741738"/>
          <p14:tracePt t="93002" x="7078663" y="3741738"/>
          <p14:tracePt t="93273" x="7070725" y="3741738"/>
          <p14:tracePt t="93290" x="0" y="0"/>
        </p14:tracePtLst>
        <p14:tracePtLst>
          <p14:tracePt t="94796" x="6934200" y="3870325"/>
          <p14:tracePt t="94802" x="6942138" y="3878263"/>
          <p14:tracePt t="94812" x="6950075" y="3878263"/>
          <p14:tracePt t="94829" x="6956425" y="3886200"/>
          <p14:tracePt t="94845" x="6956425" y="3894138"/>
          <p14:tracePt t="94862" x="6972300" y="3902075"/>
          <p14:tracePt t="94879" x="6980238" y="3916363"/>
          <p14:tracePt t="94895" x="6980238" y="3946525"/>
          <p14:tracePt t="94912" x="6994525" y="3984625"/>
          <p14:tracePt t="94913" x="6994525" y="3992563"/>
          <p14:tracePt t="94929" x="7010400" y="4022725"/>
          <p14:tracePt t="94945" x="7018338" y="4054475"/>
          <p14:tracePt t="94962" x="7040563" y="4098925"/>
          <p14:tracePt t="94979" x="7064375" y="4114800"/>
          <p14:tracePt t="94995" x="7086600" y="4144963"/>
          <p14:tracePt t="95012" x="7116763" y="4191000"/>
          <p14:tracePt t="95029" x="7146925" y="4221163"/>
          <p14:tracePt t="95045" x="7162800" y="4267200"/>
          <p14:tracePt t="95062" x="7170738" y="4289425"/>
          <p14:tracePt t="95079" x="7178675" y="4305300"/>
          <p14:tracePt t="95095" x="7185025" y="4321175"/>
          <p14:tracePt t="95097" x="7200900" y="4335463"/>
          <p14:tracePt t="95112" x="7200900" y="4351338"/>
          <p14:tracePt t="95129" x="7246938" y="4435475"/>
          <p14:tracePt t="95145" x="7269163" y="4473575"/>
          <p14:tracePt t="95162" x="7307263" y="4556125"/>
          <p14:tracePt t="95179" x="7383463" y="4625975"/>
          <p14:tracePt t="95195" x="7437438" y="4678363"/>
          <p14:tracePt t="95212" x="7483475" y="4724400"/>
          <p14:tracePt t="95229" x="7497763" y="4732338"/>
          <p14:tracePt t="95245" x="7521575" y="4754563"/>
          <p14:tracePt t="95262" x="7543800" y="4762500"/>
          <p14:tracePt t="95279" x="7559675" y="4770438"/>
          <p14:tracePt t="95306" x="7559675" y="4778375"/>
          <p14:tracePt t="95337" x="7559675" y="4792663"/>
          <p14:tracePt t="95355" x="7566025" y="4800600"/>
          <p14:tracePt t="95370" x="7581900" y="4816475"/>
          <p14:tracePt t="95378" x="7597775" y="4822825"/>
          <p14:tracePt t="95393" x="7597775" y="4830763"/>
          <p14:tracePt t="95402" x="7604125" y="4830763"/>
          <p14:tracePt t="95413" x="7620000" y="4846638"/>
          <p14:tracePt t="95429" x="7642225" y="4846638"/>
          <p14:tracePt t="95446" x="7666038" y="4854575"/>
          <p14:tracePt t="95462" x="7680325" y="4860925"/>
          <p14:tracePt t="95479" x="7680325" y="4868863"/>
          <p14:tracePt t="95496" x="7712075" y="4892675"/>
          <p14:tracePt t="95513" x="7742238" y="4906963"/>
          <p14:tracePt t="95529" x="7788275" y="4930775"/>
          <p14:tracePt t="95546" x="7856538" y="4953000"/>
          <p14:tracePt t="95562" x="7908925" y="4991100"/>
          <p14:tracePt t="95579" x="7947025" y="5013325"/>
          <p14:tracePt t="95596" x="7970838" y="5037138"/>
          <p14:tracePt t="95612" x="7978775" y="5037138"/>
          <p14:tracePt t="95634" x="7985125" y="5037138"/>
          <p14:tracePt t="95650" x="7993063" y="5037138"/>
          <p14:tracePt t="95738" x="8008938" y="5037138"/>
          <p14:tracePt t="95810" x="8008938" y="5045075"/>
          <p14:tracePt t="95826" x="8016875" y="5045075"/>
          <p14:tracePt t="95834" x="8031163" y="5045075"/>
          <p14:tracePt t="95846" x="8061325" y="5059363"/>
          <p14:tracePt t="95862" x="8115300" y="5089525"/>
          <p14:tracePt t="95879" x="8153400" y="5105400"/>
          <p14:tracePt t="95896" x="8169275" y="5113338"/>
          <p14:tracePt t="95897" x="8175625" y="5113338"/>
          <p14:tracePt t="95913" x="8183563" y="5113338"/>
          <p14:tracePt t="95954" x="8191500" y="5113338"/>
          <p14:tracePt t="95970" x="8199438" y="5113338"/>
          <p14:tracePt t="95977" x="8207375" y="5121275"/>
          <p14:tracePt t="95986" x="8221663" y="5127625"/>
          <p14:tracePt t="95996" x="8237538" y="5127625"/>
          <p14:tracePt t="96012" x="8251825" y="5143500"/>
          <p14:tracePt t="96029" x="8267700" y="5143500"/>
          <p14:tracePt t="96046" x="8275638" y="5151438"/>
          <p14:tracePt t="96090" x="8289925" y="5151438"/>
          <p14:tracePt t="96097" x="8305800" y="5151438"/>
          <p14:tracePt t="96105" x="8321675" y="5151438"/>
          <p14:tracePt t="96114" x="8335963" y="5151438"/>
          <p14:tracePt t="96129" x="8351838" y="5151438"/>
          <p14:tracePt t="96146" x="8366125" y="5151438"/>
          <p14:tracePt t="96179" x="8374063" y="5151438"/>
          <p14:tracePt t="96201" x="8382000" y="5159375"/>
          <p14:tracePt t="96490" x="8389938" y="5159375"/>
          <p14:tracePt t="96497" x="8397875" y="5151438"/>
          <p14:tracePt t="96513" x="8404225" y="5143500"/>
          <p14:tracePt t="96522" x="8412163" y="5135563"/>
          <p14:tracePt t="96530" x="8420100" y="5127625"/>
          <p14:tracePt t="96546" x="8435975" y="5113338"/>
          <p14:tracePt t="96563" x="8450263" y="5097463"/>
          <p14:tracePt t="96579" x="8480425" y="5083175"/>
          <p14:tracePt t="96596" x="8512175" y="5067300"/>
          <p14:tracePt t="96613" x="8542338" y="5051425"/>
          <p14:tracePt t="96629" x="8580438" y="5029200"/>
          <p14:tracePt t="96646" x="8618538" y="5006975"/>
          <p14:tracePt t="96663" x="8648700" y="4983163"/>
          <p14:tracePt t="96679" x="8664575" y="4960938"/>
          <p14:tracePt t="96682" x="8664575" y="4945063"/>
          <p14:tracePt t="96697" x="8670925" y="4937125"/>
          <p14:tracePt t="96713" x="8678863" y="4930775"/>
          <p14:tracePt t="96730" x="8678863" y="4922838"/>
          <p14:tracePt t="96746" x="8678863" y="4914900"/>
          <p14:tracePt t="96763" x="8686800" y="4914900"/>
          <p14:tracePt t="96780" x="8694738" y="4899025"/>
          <p14:tracePt t="96796" x="8709025" y="4892675"/>
          <p14:tracePt t="96813" x="8724900" y="4876800"/>
          <p14:tracePt t="96829" x="8740775" y="4854575"/>
          <p14:tracePt t="96846" x="8763000" y="4838700"/>
          <p14:tracePt t="96863" x="8785225" y="4822825"/>
          <p14:tracePt t="96879" x="8823325" y="4800600"/>
          <p14:tracePt t="96896" x="8847138" y="4784725"/>
          <p14:tracePt t="96897" x="8861425" y="4770438"/>
          <p14:tracePt t="96913" x="8899525" y="4754563"/>
          <p14:tracePt t="96929" x="8923338" y="4740275"/>
          <p14:tracePt t="96947" x="8953500" y="4716463"/>
          <p14:tracePt t="96963" x="8961438" y="4708525"/>
          <p14:tracePt t="96979" x="8969375" y="4708525"/>
          <p14:tracePt t="97034" x="8975725" y="4708525"/>
          <p14:tracePt t="97042" x="8983663" y="4702175"/>
          <p14:tracePt t="97058" x="8991600" y="4702175"/>
          <p14:tracePt t="97066" x="9007475" y="4686300"/>
          <p14:tracePt t="97079" x="9013825" y="4686300"/>
          <p14:tracePt t="97096" x="9045575" y="4664075"/>
          <p14:tracePt t="97113" x="9083675" y="4648200"/>
          <p14:tracePt t="97129" x="9097963" y="4648200"/>
          <p14:tracePt t="97146" x="9128125" y="4632325"/>
          <p14:tracePt t="97163" x="9144000" y="4632325"/>
          <p14:tracePt t="97179" x="9166225" y="4618038"/>
          <p14:tracePt t="97196" x="9190038" y="4610100"/>
          <p14:tracePt t="97213" x="9236075" y="4594225"/>
          <p14:tracePt t="97230" x="9266238" y="4572000"/>
          <p14:tracePt t="97246" x="9280525" y="4572000"/>
          <p14:tracePt t="97263" x="9296400" y="4572000"/>
          <p14:tracePt t="97280" x="9304338" y="4572000"/>
          <p14:tracePt t="97296" x="9312275" y="4572000"/>
          <p14:tracePt t="97322" x="9326563" y="4564063"/>
          <p14:tracePt t="97339" x="9342438" y="4556125"/>
          <p14:tracePt t="97346" x="9356725" y="4556125"/>
          <p14:tracePt t="97363" x="9394825" y="4556125"/>
          <p14:tracePt t="97380" x="9440863" y="4541838"/>
          <p14:tracePt t="97396" x="9464675" y="4533900"/>
          <p14:tracePt t="97413" x="9486900" y="4533900"/>
          <p14:tracePt t="97430" x="9502775" y="4533900"/>
          <p14:tracePt t="97446" x="9509125" y="4533900"/>
          <p14:tracePt t="97463" x="9517063" y="4533900"/>
          <p14:tracePt t="97480" x="9547225" y="4533900"/>
          <p14:tracePt t="97497" x="9617075" y="4511675"/>
          <p14:tracePt t="97513" x="9661525" y="4511675"/>
          <p14:tracePt t="97530" x="9685338" y="4511675"/>
          <p14:tracePt t="97546" x="9707563" y="4511675"/>
          <p14:tracePt t="97563" x="9715500" y="4503738"/>
          <p14:tracePt t="97580" x="9723438" y="4503738"/>
          <p14:tracePt t="97596" x="9737725" y="4503738"/>
          <p14:tracePt t="97613" x="9753600" y="4495800"/>
          <p14:tracePt t="97630" x="9783763" y="4495800"/>
          <p14:tracePt t="97646" x="9837738" y="4495800"/>
          <p14:tracePt t="97663" x="9883775" y="4495800"/>
          <p14:tracePt t="97680" x="9898063" y="4495800"/>
          <p14:tracePt t="97681" x="9906000" y="4495800"/>
          <p14:tracePt t="97697" x="9913938" y="4495800"/>
          <p14:tracePt t="97713" x="9921875" y="4495800"/>
          <p14:tracePt t="97730" x="9928225" y="4503738"/>
          <p14:tracePt t="97746" x="9959975" y="4503738"/>
          <p14:tracePt t="97763" x="9998075" y="4518025"/>
          <p14:tracePt t="97780" x="10036175" y="4525963"/>
          <p14:tracePt t="97796" x="10058400" y="4533900"/>
          <p14:tracePt t="97818" x="10066338" y="4541838"/>
          <p14:tracePt t="97834" x="10074275" y="4549775"/>
          <p14:tracePt t="97846" x="10080625" y="4556125"/>
          <p14:tracePt t="97863" x="10096500" y="4579938"/>
          <p14:tracePt t="97866" x="10104438" y="4579938"/>
          <p14:tracePt t="97880" x="10104438" y="4594225"/>
          <p14:tracePt t="97897" x="10118725" y="4602163"/>
          <p14:tracePt t="97913" x="10134600" y="4602163"/>
          <p14:tracePt t="97930" x="10142538" y="4602163"/>
          <p14:tracePt t="97947" x="10150475" y="4602163"/>
          <p14:tracePt t="97963" x="10156825" y="4610100"/>
          <p14:tracePt t="97980" x="10180638" y="4625975"/>
          <p14:tracePt t="97997" x="10188575" y="4632325"/>
          <p14:tracePt t="98013" x="10202863" y="4640263"/>
          <p14:tracePt t="98030" x="10210800" y="4648200"/>
          <p14:tracePt t="98047" x="10226675" y="4648200"/>
          <p14:tracePt t="98065" x="10233025" y="4648200"/>
          <p14:tracePt t="98097" x="10240963" y="4648200"/>
          <p14:tracePt t="98177" x="10248900" y="4648200"/>
          <p14:tracePt t="98194" x="10256838" y="4648200"/>
          <p14:tracePt t="98218" x="10264775" y="4648200"/>
          <p14:tracePt t="98226" x="10271125" y="4648200"/>
          <p14:tracePt t="98314" x="10279063" y="4640263"/>
          <p14:tracePt t="98338" x="10279063" y="4632325"/>
          <p14:tracePt t="98346" x="10287000" y="4625975"/>
          <p14:tracePt t="98362" x="10294938" y="4618038"/>
          <p14:tracePt t="98377" x="10302875" y="4618038"/>
          <p14:tracePt t="98402" x="10302875" y="4610100"/>
          <p14:tracePt t="98426" x="10309225" y="4602163"/>
          <p14:tracePt t="98434" x="10309225" y="4594225"/>
          <p14:tracePt t="98442" x="10317163" y="4587875"/>
          <p14:tracePt t="98450" x="10325100" y="4587875"/>
          <p14:tracePt t="98463" x="10325100" y="4579938"/>
          <p14:tracePt t="98480" x="10333038" y="4564063"/>
          <p14:tracePt t="98481" x="10333038" y="4556125"/>
          <p14:tracePt t="98497" x="10340975" y="4541838"/>
          <p14:tracePt t="98513" x="10347325" y="4533900"/>
          <p14:tracePt t="98569" x="10347325" y="4525963"/>
          <p14:tracePt t="98586" x="10355263" y="4525963"/>
          <p14:tracePt t="98593" x="10355263" y="4518025"/>
          <p14:tracePt t="98602" x="10363200" y="4518025"/>
          <p14:tracePt t="98618" x="10363200" y="4511675"/>
          <p14:tracePt t="98630" x="10363200" y="4503738"/>
          <p14:tracePt t="98770" x="10371138" y="4495800"/>
          <p14:tracePt t="98826" x="10379075" y="4487863"/>
          <p14:tracePt t="99026" x="10379075" y="4495800"/>
          <p14:tracePt t="99034" x="10385425" y="4503738"/>
          <p14:tracePt t="99049" x="10385425" y="4511675"/>
          <p14:tracePt t="99063" x="10385425" y="4518025"/>
          <p14:tracePt t="99081" x="10385425" y="4533900"/>
          <p14:tracePt t="99098" x="10385425" y="4541838"/>
          <p14:tracePt t="99114" x="10401300" y="4556125"/>
          <p14:tracePt t="99130" x="10401300" y="4564063"/>
          <p14:tracePt t="99163" x="10409238" y="4579938"/>
          <p14:tracePt t="99180" x="10409238" y="4587875"/>
          <p14:tracePt t="99197" x="10409238" y="4594225"/>
          <p14:tracePt t="99214" x="10409238" y="4610100"/>
          <p14:tracePt t="99230" x="10417175" y="4625975"/>
          <p14:tracePt t="99247" x="10423525" y="4640263"/>
          <p14:tracePt t="99264" x="10423525" y="4648200"/>
          <p14:tracePt t="99322" x="10431463" y="4656138"/>
          <p14:tracePt t="99361" x="10431463" y="4670425"/>
          <p14:tracePt t="99369" x="10431463" y="4678363"/>
          <p14:tracePt t="99380" x="10439400" y="4686300"/>
          <p14:tracePt t="99397" x="10439400" y="4708525"/>
          <p14:tracePt t="99414" x="10439400" y="4724400"/>
          <p14:tracePt t="99430" x="10439400" y="4746625"/>
          <p14:tracePt t="99447" x="10447338" y="4762500"/>
          <p14:tracePt t="99464" x="10455275" y="4770438"/>
          <p14:tracePt t="99553" x="10455275" y="4778375"/>
          <p14:tracePt t="100153" x="10461625" y="4778375"/>
          <p14:tracePt t="100305" x="10461625" y="4770438"/>
          <p14:tracePt t="100377" x="10461625" y="4762500"/>
          <p14:tracePt t="100489" x="10461625" y="4754563"/>
          <p14:tracePt t="100505" x="10461625" y="4746625"/>
          <p14:tracePt t="100553" x="10469563" y="4732338"/>
          <p14:tracePt t="100921" x="10469563" y="4724400"/>
          <p14:tracePt t="100937" x="10469563" y="4716463"/>
          <p14:tracePt t="101065" x="10469563" y="4708525"/>
          <p14:tracePt t="101089" x="10461625" y="4694238"/>
          <p14:tracePt t="101097" x="10455275" y="4694238"/>
          <p14:tracePt t="101106" x="10455275" y="4686300"/>
          <p14:tracePt t="101121" x="10447338" y="4686300"/>
          <p14:tracePt t="101137" x="10431463" y="4686300"/>
          <p14:tracePt t="101148" x="10423525" y="4686300"/>
          <p14:tracePt t="101164" x="10393363" y="4670425"/>
          <p14:tracePt t="101181" x="10363200" y="4664075"/>
          <p14:tracePt t="101197" x="10340975" y="4648200"/>
          <p14:tracePt t="101214" x="10309225" y="4625975"/>
          <p14:tracePt t="101231" x="10271125" y="4610100"/>
          <p14:tracePt t="101247" x="10256838" y="4602163"/>
          <p14:tracePt t="101264" x="10218738" y="4587875"/>
          <p14:tracePt t="101265" x="10202863" y="4579938"/>
          <p14:tracePt t="101281" x="10150475" y="4556125"/>
          <p14:tracePt t="101297" x="10112375" y="4533900"/>
          <p14:tracePt t="101314" x="10074275" y="4503738"/>
          <p14:tracePt t="101331" x="10036175" y="4479925"/>
          <p14:tracePt t="101348" x="10020300" y="4465638"/>
          <p14:tracePt t="101364" x="9990138" y="4449763"/>
          <p14:tracePt t="101381" x="9974263" y="4435475"/>
          <p14:tracePt t="101397" x="9952038" y="4419600"/>
          <p14:tracePt t="101414" x="9936163" y="4411663"/>
          <p14:tracePt t="101431" x="9906000" y="4403725"/>
          <p14:tracePt t="101448" x="9875838" y="4389438"/>
          <p14:tracePt t="101464" x="9852025" y="4381500"/>
          <p14:tracePt t="101481" x="9845675" y="4373563"/>
          <p14:tracePt t="101497" x="9829800" y="4365625"/>
          <p14:tracePt t="101514" x="9813925" y="4365625"/>
          <p14:tracePt t="101531" x="9783763" y="4343400"/>
          <p14:tracePt t="101547" x="9737725" y="4313238"/>
          <p14:tracePt t="101564" x="9699625" y="4305300"/>
          <p14:tracePt t="101581" x="9661525" y="4289425"/>
          <p14:tracePt t="101597" x="9623425" y="4275138"/>
          <p14:tracePt t="101614" x="9578975" y="4259263"/>
          <p14:tracePt t="101631" x="9563100" y="4251325"/>
          <p14:tracePt t="101647" x="9540875" y="4244975"/>
          <p14:tracePt t="101649" x="9532938" y="4237038"/>
          <p14:tracePt t="101664" x="9509125" y="4237038"/>
          <p14:tracePt t="101698" x="9486900" y="4237038"/>
          <p14:tracePt t="101714" x="9456738" y="4237038"/>
          <p14:tracePt t="101731" x="9432925" y="4237038"/>
          <p14:tracePt t="101747" x="9426575" y="4237038"/>
          <p14:tracePt t="101777" x="9418638" y="4237038"/>
          <p14:tracePt t="101785" x="9410700" y="4237038"/>
          <p14:tracePt t="101798" x="9402763" y="4237038"/>
          <p14:tracePt t="101814" x="9364663" y="4237038"/>
          <p14:tracePt t="101831" x="9312275" y="4237038"/>
          <p14:tracePt t="101833" x="9274175" y="4237038"/>
          <p14:tracePt t="101847" x="9236075" y="4237038"/>
          <p14:tracePt t="101865" x="9144000" y="4237038"/>
          <p14:tracePt t="101881" x="9105900" y="4237038"/>
          <p14:tracePt t="101898" x="9097963" y="4237038"/>
          <p14:tracePt t="101921" x="9090025" y="4237038"/>
          <p14:tracePt t="101931" x="9083675" y="4237038"/>
          <p14:tracePt t="101948" x="9075738" y="4237038"/>
          <p14:tracePt t="101964" x="9059863" y="4237038"/>
          <p14:tracePt t="101981" x="9037638" y="4237038"/>
          <p14:tracePt t="101998" x="9013825" y="4237038"/>
          <p14:tracePt t="102014" x="8983663" y="4237038"/>
          <p14:tracePt t="102031" x="8969375" y="4237038"/>
          <p14:tracePt t="102048" x="8931275" y="4237038"/>
          <p14:tracePt t="102049" x="8915400" y="4237038"/>
          <p14:tracePt t="102064" x="8877300" y="4251325"/>
          <p14:tracePt t="102081" x="8816975" y="4267200"/>
          <p14:tracePt t="102098" x="8755063" y="4289425"/>
          <p14:tracePt t="102114" x="8702675" y="4297363"/>
          <p14:tracePt t="102131" x="8686800" y="4305300"/>
          <p14:tracePt t="102148" x="8670925" y="4313238"/>
          <p14:tracePt t="102201" x="8664575" y="4313238"/>
          <p14:tracePt t="102249" x="8656638" y="4313238"/>
          <p14:tracePt t="102273" x="8648700" y="4321175"/>
          <p14:tracePt t="102289" x="8640763" y="4321175"/>
          <p14:tracePt t="102297" x="8632825" y="4335463"/>
          <p14:tracePt t="102305" x="8618538" y="4351338"/>
          <p14:tracePt t="102314" x="8602663" y="4359275"/>
          <p14:tracePt t="102331" x="8550275" y="4403725"/>
          <p14:tracePt t="102348" x="8512175" y="4435475"/>
          <p14:tracePt t="102365" x="8480425" y="4449763"/>
          <p14:tracePt t="102381" x="8450263" y="4473575"/>
          <p14:tracePt t="102398" x="8450263" y="4479925"/>
          <p14:tracePt t="102414" x="8442325" y="4487863"/>
          <p14:tracePt t="102497" x="8442325" y="4495800"/>
          <p14:tracePt t="102513" x="8435975" y="4503738"/>
          <p14:tracePt t="102585" x="8428038" y="4518025"/>
          <p14:tracePt t="102609" x="8428038" y="4525963"/>
          <p14:tracePt t="102618" x="8420100" y="4541838"/>
          <p14:tracePt t="103721" x="0" y="0"/>
        </p14:tracePtLst>
        <p14:tracePtLst>
          <p14:tracePt t="105108" x="5280025" y="1798638"/>
          <p14:tracePt t="105114" x="5273675" y="1768475"/>
          <p14:tracePt t="105122" x="5257800" y="1730375"/>
          <p14:tracePt t="105132" x="5235575" y="1668463"/>
          <p14:tracePt t="105149" x="5197475" y="1592263"/>
          <p14:tracePt t="105166" x="5181600" y="1539875"/>
          <p14:tracePt t="105182" x="5151438" y="1508125"/>
          <p14:tracePt t="105199" x="5143500" y="1485900"/>
          <p14:tracePt t="105216" x="5121275" y="1463675"/>
          <p14:tracePt t="105217" x="5089525" y="1447800"/>
          <p14:tracePt t="105232" x="5075238" y="1431925"/>
          <p14:tracePt t="105249" x="5059363" y="1425575"/>
          <p14:tracePt t="105266" x="5051425" y="1417638"/>
          <p14:tracePt t="105282" x="5029200" y="1379538"/>
          <p14:tracePt t="105299" x="4999038" y="1341438"/>
          <p14:tracePt t="105316" x="4983163" y="1325563"/>
          <p14:tracePt t="105332" x="4960938" y="1303338"/>
          <p14:tracePt t="105349" x="4945063" y="1279525"/>
          <p14:tracePt t="105366" x="4906963" y="1265238"/>
          <p14:tracePt t="105382" x="4876800" y="1249363"/>
          <p14:tracePt t="105426" x="4868863" y="1249363"/>
          <p14:tracePt t="105433" x="4860925" y="1241425"/>
          <p14:tracePt t="105442" x="4854575" y="1235075"/>
          <p14:tracePt t="105466" x="4846638" y="1227138"/>
          <p14:tracePt t="105473" x="4838700" y="1219200"/>
          <p14:tracePt t="105482" x="4830763" y="1211263"/>
          <p14:tracePt t="105499" x="4816475" y="1211263"/>
          <p14:tracePt t="105516" x="4800600" y="1196975"/>
          <p14:tracePt t="105625" x="4784725" y="1196975"/>
          <p14:tracePt t="105633" x="4778375" y="1196975"/>
          <p14:tracePt t="105642" x="4762500" y="1189038"/>
          <p14:tracePt t="105649" x="4754563" y="1181100"/>
          <p14:tracePt t="105666" x="4740275" y="1173163"/>
          <p14:tracePt t="105682" x="4724400" y="1158875"/>
          <p14:tracePt t="105817" x="4716463" y="1150938"/>
          <p14:tracePt t="105930" x="4716463" y="1143000"/>
          <p14:tracePt t="106697" x="4708525" y="1135063"/>
          <p14:tracePt t="106713" x="4708525" y="1143000"/>
          <p14:tracePt t="106722" x="4716463" y="1158875"/>
          <p14:tracePt t="106733" x="4716463" y="1165225"/>
          <p14:tracePt t="106750" x="4724400" y="1173163"/>
          <p14:tracePt t="106766" x="4732338" y="1181100"/>
          <p14:tracePt t="106783" x="4740275" y="1189038"/>
          <p14:tracePt t="106810" x="4746625" y="1196975"/>
          <p14:tracePt t="106817" x="4778375" y="1227138"/>
          <p14:tracePt t="106833" x="4816475" y="1257300"/>
          <p14:tracePt t="106850" x="4846638" y="1273175"/>
          <p14:tracePt t="106850" x="0" y="0"/>
        </p14:tracePtLst>
        <p14:tracePtLst>
          <p14:tracePt t="108131" x="8709025" y="4694238"/>
          <p14:tracePt t="108139" x="8716963" y="4694238"/>
          <p14:tracePt t="108162" x="8724900" y="4694238"/>
          <p14:tracePt t="108177" x="8740775" y="4686300"/>
          <p14:tracePt t="108217" x="8747125" y="4686300"/>
          <p14:tracePt t="108250" x="8755063" y="4686300"/>
          <p14:tracePt t="108265" x="8763000" y="4686300"/>
          <p14:tracePt t="108273" x="8770938" y="4686300"/>
          <p14:tracePt t="108283" x="8785225" y="4678363"/>
          <p14:tracePt t="108300" x="8809038" y="4670425"/>
          <p14:tracePt t="108317" x="8823325" y="4664075"/>
          <p14:tracePt t="108333" x="8831263" y="4656138"/>
          <p14:tracePt t="108489" x="8839200" y="4648200"/>
          <p14:tracePt t="108506" x="8847138" y="4648200"/>
          <p14:tracePt t="108513" x="8855075" y="4648200"/>
          <p14:tracePt t="108522" x="8861425" y="4648200"/>
          <p14:tracePt t="109745" x="8869363" y="4648200"/>
          <p14:tracePt t="110068" x="8869363" y="4656138"/>
          <p14:tracePt t="110081" x="8861425" y="4656138"/>
          <p14:tracePt t="110082" x="0" y="0"/>
        </p14:tracePtLst>
        <p14:tracePtLst>
          <p14:tracePt t="111708" x="4267200" y="2667000"/>
          <p14:tracePt t="111842" x="4259263" y="2659063"/>
          <p14:tracePt t="111865" x="4259263" y="2651125"/>
          <p14:tracePt t="112026" x="4259263" y="2644775"/>
          <p14:tracePt t="112642" x="4259263" y="2636838"/>
          <p14:tracePt t="114898" x="4267200" y="2636838"/>
          <p14:tracePt t="114906" x="4305300" y="2628900"/>
          <p14:tracePt t="114919" x="4327525" y="2628900"/>
          <p14:tracePt t="114936" x="4381500" y="2620963"/>
          <p14:tracePt t="114938" x="4411663" y="2620963"/>
          <p14:tracePt t="114952" x="4487863" y="2689225"/>
          <p14:tracePt t="114953" x="0" y="0"/>
        </p14:tracePtLst>
        <p14:tracePtLst>
          <p14:tracePt t="116356" x="8602663" y="5273675"/>
          <p14:tracePt t="116434" x="8602663" y="5257800"/>
          <p14:tracePt t="116442" x="8602663" y="5241925"/>
          <p14:tracePt t="116453" x="8602663" y="5235575"/>
          <p14:tracePt t="116470" x="8602663" y="5227638"/>
          <p14:tracePt t="116486" x="8602663" y="5219700"/>
          <p14:tracePt t="116503" x="8602663" y="5211763"/>
          <p14:tracePt t="116586" x="8602663" y="5197475"/>
          <p14:tracePt t="116609" x="8602663" y="5189538"/>
          <p14:tracePt t="117993" x="0" y="0"/>
        </p14:tracePtLst>
        <p14:tracePtLst>
          <p14:tracePt t="119219" x="8374063" y="5622925"/>
          <p14:tracePt t="119377" x="8382000" y="5622925"/>
          <p14:tracePt t="122883" x="8389938" y="5616575"/>
          <p14:tracePt t="123785" x="0" y="0"/>
        </p14:tracePtLst>
        <p14:tracePtLst>
          <p14:tracePt t="124898" x="8335963" y="6180138"/>
          <p14:tracePt t="125273" x="8343900" y="6172200"/>
          <p14:tracePt t="125329" x="8343900" y="6164263"/>
          <p14:tracePt t="125354" x="8351838" y="6164263"/>
          <p14:tracePt t="125625" x="8366125" y="6156325"/>
          <p14:tracePt t="125953" x="8359775" y="6156325"/>
          <p14:tracePt t="126026" x="8351838" y="6156325"/>
          <p14:tracePt t="126161" x="8343900" y="6156325"/>
          <p14:tracePt t="126177" x="8335963" y="6156325"/>
          <p14:tracePt t="126225" x="8328025" y="6156325"/>
          <p14:tracePt t="126281" x="8328025" y="6149975"/>
          <p14:tracePt t="126762" x="8335963" y="6149975"/>
          <p14:tracePt t="126818" x="8343900" y="6149975"/>
          <p14:tracePt t="126833" x="8359775" y="6149975"/>
          <p14:tracePt t="126857" x="8366125" y="6149975"/>
          <p14:tracePt t="126882" x="8382000" y="6149975"/>
          <p14:tracePt t="126889" x="8389938" y="6149975"/>
          <p14:tracePt t="126906" x="8404225" y="6149975"/>
          <p14:tracePt t="126921" x="8412163" y="6156325"/>
          <p14:tracePt t="126937" x="8428038" y="6164263"/>
          <p14:tracePt t="126946" x="8442325" y="6164263"/>
          <p14:tracePt t="126957" x="8442325" y="6172200"/>
          <p14:tracePt t="126973" x="8450263" y="6180138"/>
          <p14:tracePt t="126990" x="8458200" y="6180138"/>
          <p14:tracePt t="127007" x="8466138" y="6180138"/>
          <p14:tracePt t="127024" x="8480425" y="6180138"/>
          <p14:tracePt t="127040" x="8496300" y="6180138"/>
          <p14:tracePt t="127057" x="8572500" y="6188075"/>
          <p14:tracePt t="127074" x="8594725" y="6188075"/>
          <p14:tracePt t="127169" x="8602663" y="6188075"/>
          <p14:tracePt t="127323" x="8610600" y="6180138"/>
          <p14:tracePt t="127329" x="8618538" y="6180138"/>
          <p14:tracePt t="127346" x="8626475" y="6180138"/>
          <p14:tracePt t="127369" x="8632825" y="6172200"/>
          <p14:tracePt t="127393" x="8640763" y="6172200"/>
          <p14:tracePt t="127417" x="8640763" y="6164263"/>
          <p14:tracePt t="127466" x="8648700" y="6156325"/>
          <p14:tracePt t="127505" x="8656638" y="6156325"/>
          <p14:tracePt t="127889" x="8656638" y="6149975"/>
          <p14:tracePt t="128033" x="8656638" y="6142038"/>
          <p14:tracePt t="128833" x="8648700" y="6142038"/>
          <p14:tracePt t="128849" x="8626475" y="6149975"/>
          <p14:tracePt t="128962" x="8618538" y="6149975"/>
          <p14:tracePt t="128969" x="8610600" y="6149975"/>
          <p14:tracePt t="129068" x="8602663" y="6149975"/>
          <p14:tracePt t="129081" x="8594725" y="6149975"/>
          <p14:tracePt t="129113" x="8588375" y="6149975"/>
          <p14:tracePt t="129130" x="8580438" y="6149975"/>
          <p14:tracePt t="129138" x="8564563" y="6149975"/>
          <p14:tracePt t="129169" x="8556625" y="6149975"/>
          <p14:tracePt t="129178" x="8550275" y="6149975"/>
          <p14:tracePt t="129194" x="8542338" y="6149975"/>
          <p14:tracePt t="129209" x="8534400" y="6149975"/>
          <p14:tracePt t="129265" x="8534400" y="6156325"/>
          <p14:tracePt t="129377" x="8518525" y="6156325"/>
          <p14:tracePt t="129385" x="8512175" y="6156325"/>
          <p14:tracePt t="129393" x="8504238" y="6164263"/>
          <p14:tracePt t="129418" x="8488363" y="6164263"/>
          <p14:tracePt t="129441" x="8480425" y="6164263"/>
          <p14:tracePt t="129490" x="8474075" y="6172200"/>
          <p14:tracePt t="129545" x="8466138" y="6172200"/>
          <p14:tracePt t="129578" x="8458200" y="6172200"/>
          <p14:tracePt t="129595" x="8450263" y="6172200"/>
          <p14:tracePt t="129657" x="8442325" y="6172200"/>
          <p14:tracePt t="129874" x="8450263" y="6172200"/>
          <p14:tracePt t="129882" x="8458200" y="6172200"/>
          <p14:tracePt t="129891" x="8466138" y="6164263"/>
          <p14:tracePt t="129908" x="8488363" y="6156325"/>
          <p14:tracePt t="129924" x="8504238" y="6142038"/>
          <p14:tracePt t="129941" x="8526463" y="6142038"/>
          <p14:tracePt t="129974" x="8534400" y="6142038"/>
          <p14:tracePt t="130002" x="8542338" y="6142038"/>
          <p14:tracePt t="130058" x="8550275" y="6142038"/>
          <p14:tracePt t="130218" x="8556625" y="6142038"/>
          <p14:tracePt t="131705" x="8556625" y="6134100"/>
          <p14:tracePt t="132121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2833141" cy="539645"/>
          </a:xfrm>
        </p:spPr>
        <p:txBody>
          <a:bodyPr/>
          <a:lstStyle/>
          <a:p>
            <a:r>
              <a:rPr lang="pt-BR" sz="2400" b="1" dirty="0"/>
              <a:t>b)</a:t>
            </a:r>
            <a:r>
              <a:rPr lang="pt-BR" sz="2400" dirty="0"/>
              <a:t>Diâmetro comercial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646"/>
            <a:ext cx="4185119" cy="6318354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4616971" y="539646"/>
            <a:ext cx="7060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Procurando na Tabela o diâmetro imediatamente superior a 45,1 mm:</a:t>
            </a:r>
          </a:p>
          <a:p>
            <a:endParaRPr lang="pt-BR" dirty="0"/>
          </a:p>
          <a:p>
            <a:pPr algn="ctr"/>
            <a:r>
              <a:rPr lang="pt-BR" dirty="0"/>
              <a:t>50 mm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≈ 2 polegadas</a:t>
            </a:r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239843" y="2998033"/>
            <a:ext cx="2188564" cy="19487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310" y="2008682"/>
            <a:ext cx="4946755" cy="4721602"/>
          </a:xfrm>
          <a:prstGeom prst="rect">
            <a:avLst/>
          </a:prstGeom>
        </p:spPr>
      </p:pic>
      <p:pic>
        <p:nvPicPr>
          <p:cNvPr id="7" name="Áudio 6">
            <a:hlinkClick r:id="" action="ppaction://media"/>
            <a:extLst>
              <a:ext uri="{FF2B5EF4-FFF2-40B4-BE49-F238E27FC236}">
                <a16:creationId xmlns:a16="http://schemas.microsoft.com/office/drawing/2014/main" id="{BB1E5F7E-263A-4EFA-AB1C-6DBC9CA3FC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6114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592"/>
    </mc:Choice>
    <mc:Fallback>
      <p:transition spd="slow" advTm="102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  <p:extLst>
    <p:ext uri="{3A86A75C-4F4B-4683-9AE1-C65F6400EC91}">
      <p14:laserTraceLst xmlns:p14="http://schemas.microsoft.com/office/powerpoint/2010/main">
        <p14:tracePtLst>
          <p14:tracePt t="1626" x="8626475" y="6149975"/>
          <p14:tracePt t="1640" x="8618538" y="6149975"/>
          <p14:tracePt t="1648" x="8610600" y="6149975"/>
          <p14:tracePt t="1664" x="8602663" y="6149975"/>
          <p14:tracePt t="1720" x="8594725" y="6142038"/>
          <p14:tracePt t="1729" x="8588375" y="6142038"/>
          <p14:tracePt t="1736" x="8588375" y="6134100"/>
          <p14:tracePt t="1746" x="8588375" y="6126163"/>
          <p14:tracePt t="1762" x="8588375" y="6118225"/>
          <p14:tracePt t="1785" x="8580438" y="6126163"/>
          <p14:tracePt t="1796" x="8564563" y="6126163"/>
          <p14:tracePt t="1846" x="8534400" y="6118225"/>
          <p14:tracePt t="1862" x="8534400" y="6088063"/>
          <p14:tracePt t="1863" x="8534400" y="6080125"/>
          <p14:tracePt t="1879" x="8542338" y="6049963"/>
          <p14:tracePt t="1944" x="8542338" y="6035675"/>
          <p14:tracePt t="1953" x="8542338" y="6027738"/>
          <p14:tracePt t="1968" x="8542338" y="6019800"/>
          <p14:tracePt t="1992" x="8542338" y="6011863"/>
          <p14:tracePt t="2024" x="8542338" y="6003925"/>
          <p14:tracePt t="2032" x="8542338" y="5965825"/>
          <p14:tracePt t="2040" x="8480425" y="5921375"/>
          <p14:tracePt t="2048" x="8458200" y="5883275"/>
          <p14:tracePt t="2063" x="8428038" y="5851525"/>
          <p14:tracePt t="2080" x="8207375" y="5554663"/>
          <p14:tracePt t="2096" x="7924800" y="5280025"/>
          <p14:tracePt t="2113" x="7756525" y="5029200"/>
          <p14:tracePt t="2129" x="7581900" y="4860925"/>
          <p14:tracePt t="2146" x="7437438" y="4716463"/>
          <p14:tracePt t="2163" x="7331075" y="4610100"/>
          <p14:tracePt t="2179" x="7261225" y="4525963"/>
          <p14:tracePt t="2196" x="7132638" y="4397375"/>
          <p14:tracePt t="2213" x="6988175" y="4237038"/>
          <p14:tracePt t="2229" x="6880225" y="4092575"/>
          <p14:tracePt t="2247" x="6721475" y="3894138"/>
          <p14:tracePt t="2263" x="6667500" y="3825875"/>
          <p14:tracePt t="2279" x="6530975" y="3695700"/>
          <p14:tracePt t="2296" x="6423025" y="3635375"/>
          <p14:tracePt t="2313" x="6346825" y="3573463"/>
          <p14:tracePt t="2329" x="6286500" y="3527425"/>
          <p14:tracePt t="2346" x="6218238" y="3436938"/>
          <p14:tracePt t="2363" x="6156325" y="3314700"/>
          <p14:tracePt t="2379" x="6096000" y="3216275"/>
          <p14:tracePt t="2396" x="6057900" y="3154363"/>
          <p14:tracePt t="2413" x="6057900" y="3146425"/>
          <p14:tracePt t="2465" x="6049963" y="3146425"/>
          <p14:tracePt t="2530" x="6035675" y="3146425"/>
          <p14:tracePt t="2536" x="5997575" y="3116263"/>
          <p14:tracePt t="2547" x="5965825" y="3094038"/>
          <p14:tracePt t="2563" x="5935663" y="3078163"/>
          <p14:tracePt t="2649" x="5927725" y="3078163"/>
          <p14:tracePt t="2657" x="5921375" y="3063875"/>
          <p14:tracePt t="2664" x="5897563" y="3040063"/>
          <p14:tracePt t="2679" x="5867400" y="3001963"/>
          <p14:tracePt t="2696" x="5845175" y="2994025"/>
          <p14:tracePt t="2784" x="5837238" y="2994025"/>
          <p14:tracePt t="2792" x="5821363" y="2979738"/>
          <p14:tracePt t="2800" x="5791200" y="2941638"/>
          <p14:tracePt t="2813" x="5745163" y="2903538"/>
          <p14:tracePt t="2830" x="5668963" y="2857500"/>
          <p14:tracePt t="2846" x="5661025" y="2849563"/>
          <p14:tracePt t="2952" x="5654675" y="2849563"/>
          <p14:tracePt t="2960" x="5646738" y="2849563"/>
          <p14:tracePt t="2969" x="5622925" y="2841625"/>
          <p14:tracePt t="2980" x="5616575" y="2835275"/>
          <p14:tracePt t="3104" x="5608638" y="2835275"/>
          <p14:tracePt t="6400" x="5608638" y="2827338"/>
          <p14:tracePt t="11112" x="0" y="0"/>
        </p14:tracePtLst>
        <p14:tracePtLst>
          <p14:tracePt t="13840" x="5524500" y="2392363"/>
          <p14:tracePt t="13847" x="5516563" y="2392363"/>
          <p14:tracePt t="13856" x="5516563" y="2378075"/>
          <p14:tracePt t="13866" x="5516563" y="2370138"/>
          <p14:tracePt t="13883" x="5516563" y="2346325"/>
          <p14:tracePt t="13900" x="5516563" y="2332038"/>
          <p14:tracePt t="13917" x="5508625" y="2316163"/>
          <p14:tracePt t="13933" x="5508625" y="2308225"/>
          <p14:tracePt t="13950" x="5508625" y="2301875"/>
          <p14:tracePt t="13967" x="5508625" y="2278063"/>
          <p14:tracePt t="13967" x="5508625" y="2255838"/>
          <p14:tracePt t="13983" x="5502275" y="2193925"/>
          <p14:tracePt t="14000" x="5486400" y="2141538"/>
          <p14:tracePt t="14017" x="5470525" y="2103438"/>
          <p14:tracePt t="14033" x="5448300" y="2065338"/>
          <p14:tracePt t="14050" x="5426075" y="2049463"/>
          <p14:tracePt t="14067" x="5426075" y="2041525"/>
          <p14:tracePt t="14100" x="5418138" y="2027238"/>
          <p14:tracePt t="14117" x="5402263" y="1973263"/>
          <p14:tracePt t="14133" x="5402263" y="1897063"/>
          <p14:tracePt t="14150" x="5380038" y="1812925"/>
          <p14:tracePt t="14167" x="5364163" y="1752600"/>
          <p14:tracePt t="14167" x="5356225" y="1730375"/>
          <p14:tracePt t="14183" x="5356225" y="1714500"/>
          <p14:tracePt t="14200" x="5356225" y="1706563"/>
          <p14:tracePt t="14240" x="5364163" y="1692275"/>
          <p14:tracePt t="14250" x="5364163" y="1684338"/>
          <p14:tracePt t="14267" x="5372100" y="1654175"/>
          <p14:tracePt t="14284" x="5380038" y="1616075"/>
          <p14:tracePt t="14300" x="5380038" y="1608138"/>
          <p14:tracePt t="14317" x="5387975" y="1600200"/>
          <p14:tracePt t="14333" x="5394325" y="1592263"/>
          <p14:tracePt t="14352" x="5402263" y="1592263"/>
          <p14:tracePt t="14367" x="5426075" y="1577975"/>
          <p14:tracePt t="14384" x="5456238" y="1570038"/>
          <p14:tracePt t="14400" x="5494338" y="1546225"/>
          <p14:tracePt t="14417" x="5524500" y="1531938"/>
          <p14:tracePt t="14434" x="5546725" y="1516063"/>
          <p14:tracePt t="14450" x="5562600" y="1508125"/>
          <p14:tracePt t="14467" x="5578475" y="1493838"/>
          <p14:tracePt t="14484" x="5600700" y="1493838"/>
          <p14:tracePt t="14500" x="5684838" y="1493838"/>
          <p14:tracePt t="14517" x="5768975" y="1470025"/>
          <p14:tracePt t="14534" x="5821363" y="1463675"/>
          <p14:tracePt t="14538" x="5851525" y="1455738"/>
          <p14:tracePt t="14550" x="5867400" y="1447800"/>
          <p14:tracePt t="14567" x="5897563" y="1431925"/>
          <p14:tracePt t="14584" x="5905500" y="1431925"/>
          <p14:tracePt t="14608" x="5913438" y="1431925"/>
          <p14:tracePt t="14624" x="5927725" y="1425575"/>
          <p14:tracePt t="14634" x="5935663" y="1425575"/>
          <p14:tracePt t="14650" x="5951538" y="1425575"/>
          <p14:tracePt t="14667" x="5959475" y="1425575"/>
          <p14:tracePt t="14684" x="5973763" y="1417638"/>
          <p14:tracePt t="14701" x="5989638" y="1409700"/>
          <p14:tracePt t="14717" x="6003925" y="1401763"/>
          <p14:tracePt t="14734" x="6019800" y="1393825"/>
          <p14:tracePt t="14752" x="6027738" y="1393825"/>
          <p14:tracePt t="14768" x="6035675" y="1393825"/>
          <p14:tracePt t="14784" x="6057900" y="1387475"/>
          <p14:tracePt t="14801" x="6080125" y="1371600"/>
          <p14:tracePt t="14817" x="6118225" y="1349375"/>
          <p14:tracePt t="14834" x="6164263" y="1325563"/>
          <p14:tracePt t="14851" x="6194425" y="1303338"/>
          <p14:tracePt t="14867" x="6232525" y="1279525"/>
          <p14:tracePt t="14913" x="6232525" y="1273175"/>
          <p14:tracePt t="15048" x="6240463" y="1265238"/>
          <p14:tracePt t="15056" x="6256338" y="1265238"/>
          <p14:tracePt t="15067" x="6270625" y="1249363"/>
          <p14:tracePt t="15084" x="6294438" y="1241425"/>
          <p14:tracePt t="15192" x="6302375" y="1235075"/>
          <p14:tracePt t="15200" x="6302375" y="1227138"/>
          <p14:tracePt t="15208" x="6324600" y="1211263"/>
          <p14:tracePt t="15217" x="6346825" y="1196975"/>
          <p14:tracePt t="15234" x="6370638" y="1181100"/>
          <p14:tracePt t="15257" x="6378575" y="1173163"/>
          <p14:tracePt t="15362" x="6384925" y="1173163"/>
          <p14:tracePt t="15376" x="6392863" y="1173163"/>
          <p14:tracePt t="15424" x="6400800" y="1173163"/>
          <p14:tracePt t="15584" x="6408738" y="1173163"/>
          <p14:tracePt t="15592" x="6430963" y="1173163"/>
          <p14:tracePt t="15601" x="6446838" y="1173163"/>
          <p14:tracePt t="15618" x="6515100" y="1189038"/>
          <p14:tracePt t="15634" x="6553200" y="1203325"/>
          <p14:tracePt t="15651" x="6569075" y="1203325"/>
          <p14:tracePt t="15720" x="6575425" y="1203325"/>
          <p14:tracePt t="15728" x="6583363" y="1203325"/>
          <p14:tracePt t="15752" x="6591300" y="1203325"/>
          <p14:tracePt t="15808" x="6599238" y="1203325"/>
          <p14:tracePt t="15832" x="6607175" y="1203325"/>
          <p14:tracePt t="15840" x="6613525" y="1203325"/>
          <p14:tracePt t="15856" x="6621463" y="1211263"/>
          <p14:tracePt t="15880" x="6629400" y="1211263"/>
          <p14:tracePt t="15912" x="6637338" y="1211263"/>
          <p14:tracePt t="15920" x="6645275" y="1211263"/>
          <p14:tracePt t="15928" x="6659563" y="1203325"/>
          <p14:tracePt t="15936" x="6667500" y="1203325"/>
          <p14:tracePt t="15952" x="6675438" y="1203325"/>
          <p14:tracePt t="15992" x="6683375" y="1203325"/>
          <p14:tracePt t="16056" x="6689725" y="1203325"/>
          <p14:tracePt t="16064" x="6705600" y="1203325"/>
          <p14:tracePt t="16072" x="6721475" y="1203325"/>
          <p14:tracePt t="16084" x="6735763" y="1203325"/>
          <p14:tracePt t="16101" x="6759575" y="1196975"/>
          <p14:tracePt t="16118" x="6765925" y="1181100"/>
          <p14:tracePt t="16134" x="6781800" y="1181100"/>
          <p14:tracePt t="16151" x="6789738" y="1181100"/>
          <p14:tracePt t="16176" x="6797675" y="1181100"/>
          <p14:tracePt t="16208" x="6811963" y="1181100"/>
          <p14:tracePt t="16216" x="6827838" y="1181100"/>
          <p14:tracePt t="16241" x="6835775" y="1181100"/>
          <p14:tracePt t="16249" x="6850063" y="1189038"/>
          <p14:tracePt t="16257" x="6896100" y="1189038"/>
          <p14:tracePt t="16268" x="6904038" y="1189038"/>
          <p14:tracePt t="16284" x="6911975" y="1196975"/>
          <p14:tracePt t="16301" x="6926263" y="1196975"/>
          <p14:tracePt t="16318" x="6934200" y="1196975"/>
          <p14:tracePt t="16464" x="6950075" y="1203325"/>
          <p14:tracePt t="16472" x="6980238" y="1219200"/>
          <p14:tracePt t="16484" x="6988175" y="1219200"/>
          <p14:tracePt t="16501" x="6994525" y="1219200"/>
          <p14:tracePt t="16518" x="7026275" y="1211263"/>
          <p14:tracePt t="16522" x="7040563" y="1203325"/>
          <p14:tracePt t="16568" x="7048500" y="1203325"/>
          <p14:tracePt t="16665" x="7056438" y="1203325"/>
          <p14:tracePt t="16680" x="7070725" y="1203325"/>
          <p14:tracePt t="16697" x="7078663" y="1203325"/>
          <p14:tracePt t="16704" x="7086600" y="1203325"/>
          <p14:tracePt t="16718" x="7094538" y="1203325"/>
          <p14:tracePt t="16744" x="7094538" y="1196975"/>
          <p14:tracePt t="16792" x="7102475" y="1196975"/>
          <p14:tracePt t="16888" x="7108825" y="1196975"/>
          <p14:tracePt t="16896" x="7108825" y="1203325"/>
          <p14:tracePt t="17017" x="7102475" y="1203325"/>
          <p14:tracePt t="17056" x="7108825" y="1203325"/>
          <p14:tracePt t="17088" x="7146925" y="1203325"/>
          <p14:tracePt t="17096" x="7154863" y="1203325"/>
          <p14:tracePt t="17392" x="7154863" y="1211263"/>
          <p14:tracePt t="17560" x="7146925" y="1211263"/>
          <p14:tracePt t="17608" x="7140575" y="1211263"/>
          <p14:tracePt t="18009" x="7132638" y="1211263"/>
          <p14:tracePt t="18016" x="7132638" y="1227138"/>
          <p14:tracePt t="18024" x="7132638" y="1241425"/>
          <p14:tracePt t="18035" x="7140575" y="1295400"/>
          <p14:tracePt t="18104" x="7146925" y="1279525"/>
          <p14:tracePt t="18112" x="7162800" y="1273175"/>
          <p14:tracePt t="18120" x="7185025" y="1265238"/>
          <p14:tracePt t="18135" x="7337425" y="1203325"/>
          <p14:tracePt t="18152" x="7505700" y="1158875"/>
          <p14:tracePt t="18168" x="7650163" y="1112838"/>
          <p14:tracePt t="18185" x="7750175" y="1104900"/>
          <p14:tracePt t="18202" x="7832725" y="1089025"/>
          <p14:tracePt t="18218" x="7894638" y="1089025"/>
          <p14:tracePt t="18235" x="7940675" y="1089025"/>
          <p14:tracePt t="18252" x="7970838" y="1089025"/>
          <p14:tracePt t="18268" x="8008938" y="1089025"/>
          <p14:tracePt t="18285" x="8023225" y="1089025"/>
          <p14:tracePt t="18302" x="8047038" y="1089025"/>
          <p14:tracePt t="18318" x="8054975" y="1089025"/>
          <p14:tracePt t="18336" x="8061325" y="1089025"/>
          <p14:tracePt t="18352" x="8085138" y="1089025"/>
          <p14:tracePt t="18368" x="8123238" y="1096963"/>
          <p14:tracePt t="18385" x="8161338" y="1104900"/>
          <p14:tracePt t="18402" x="8207375" y="1112838"/>
          <p14:tracePt t="18418" x="8259763" y="1112838"/>
          <p14:tracePt t="18435" x="8313738" y="1112838"/>
          <p14:tracePt t="18452" x="8366125" y="1112838"/>
          <p14:tracePt t="18468" x="8488363" y="1112838"/>
          <p14:tracePt t="18485" x="8632825" y="1120775"/>
          <p14:tracePt t="18487" x="8694738" y="1127125"/>
          <p14:tracePt t="18502" x="8770938" y="1143000"/>
          <p14:tracePt t="18518" x="8923338" y="1158875"/>
          <p14:tracePt t="18520" x="8991600" y="1173163"/>
          <p14:tracePt t="18536" x="9097963" y="1181100"/>
          <p14:tracePt t="18552" x="9151938" y="1189038"/>
          <p14:tracePt t="18568" x="9190038" y="1196975"/>
          <p14:tracePt t="18585" x="9204325" y="1196975"/>
          <p14:tracePt t="18602" x="9236075" y="1196975"/>
          <p14:tracePt t="18618" x="9288463" y="1196975"/>
          <p14:tracePt t="18635" x="9356725" y="1196975"/>
          <p14:tracePt t="18652" x="9471025" y="1196975"/>
          <p14:tracePt t="18668" x="9593263" y="1196975"/>
          <p14:tracePt t="18685" x="9715500" y="1196975"/>
          <p14:tracePt t="18702" x="9829800" y="1196975"/>
          <p14:tracePt t="18704" x="9867900" y="1196975"/>
          <p14:tracePt t="18718" x="9913938" y="1196975"/>
          <p14:tracePt t="18735" x="9966325" y="1196975"/>
          <p14:tracePt t="18752" x="9990138" y="1196975"/>
          <p14:tracePt t="18769" x="10004425" y="1196975"/>
          <p14:tracePt t="18785" x="10028238" y="1196975"/>
          <p14:tracePt t="18802" x="10066338" y="1196975"/>
          <p14:tracePt t="18819" x="10112375" y="1189038"/>
          <p14:tracePt t="18835" x="10156825" y="1181100"/>
          <p14:tracePt t="18852" x="10202863" y="1158875"/>
          <p14:tracePt t="18869" x="10287000" y="1143000"/>
          <p14:tracePt t="18885" x="10371138" y="1112838"/>
          <p14:tracePt t="18902" x="10439400" y="1089025"/>
          <p14:tracePt t="18919" x="10507663" y="1074738"/>
          <p14:tracePt t="18920" x="10531475" y="1066800"/>
          <p14:tracePt t="18935" x="10561638" y="1050925"/>
          <p14:tracePt t="18952" x="10583863" y="1050925"/>
          <p14:tracePt t="18969" x="10607675" y="1036638"/>
          <p14:tracePt t="18985" x="10614025" y="1036638"/>
          <p14:tracePt t="19017" x="10621963" y="1036638"/>
          <p14:tracePt t="19024" x="10629900" y="1036638"/>
          <p14:tracePt t="19035" x="10637838" y="1036638"/>
          <p14:tracePt t="19052" x="10645775" y="1028700"/>
          <p14:tracePt t="19096" x="10652125" y="1028700"/>
          <p14:tracePt t="19176" x="10660063" y="1028700"/>
          <p14:tracePt t="19192" x="10668000" y="1028700"/>
          <p14:tracePt t="19209" x="10683875" y="1020763"/>
          <p14:tracePt t="19216" x="10698163" y="1012825"/>
          <p14:tracePt t="19226" x="10706100" y="1012825"/>
          <p14:tracePt t="19236" x="10714038" y="1012825"/>
          <p14:tracePt t="19252" x="10728325" y="1006475"/>
          <p14:tracePt t="19608" x="10728325" y="998538"/>
          <p14:tracePt t="19736" x="10736263" y="998538"/>
          <p14:tracePt t="19752" x="10744200" y="998538"/>
          <p14:tracePt t="19760" x="10752138" y="990600"/>
          <p14:tracePt t="19769" x="10760075" y="982663"/>
          <p14:tracePt t="19786" x="10774363" y="982663"/>
          <p14:tracePt t="19802" x="10790238" y="982663"/>
          <p14:tracePt t="19819" x="10798175" y="982663"/>
          <p14:tracePt t="19836" x="10804525" y="982663"/>
          <p14:tracePt t="19856" x="10812463" y="982663"/>
          <p14:tracePt t="19880" x="10820400" y="982663"/>
          <p14:tracePt t="19888" x="10828338" y="982663"/>
          <p14:tracePt t="19902" x="10836275" y="982663"/>
          <p14:tracePt t="19919" x="10866438" y="982663"/>
          <p14:tracePt t="19936" x="10874375" y="982663"/>
          <p14:tracePt t="19952" x="10880725" y="982663"/>
          <p14:tracePt t="20016" x="10888663" y="982663"/>
          <p14:tracePt t="20024" x="10896600" y="982663"/>
          <p14:tracePt t="20048" x="10904538" y="982663"/>
          <p14:tracePt t="20168" x="10918825" y="982663"/>
          <p14:tracePt t="20184" x="10926763" y="974725"/>
          <p14:tracePt t="20208" x="10934700" y="974725"/>
          <p14:tracePt t="20312" x="10942638" y="974725"/>
          <p14:tracePt t="20320" x="10950575" y="974725"/>
          <p14:tracePt t="20336" x="10956925" y="974725"/>
          <p14:tracePt t="20448" x="10964863" y="974725"/>
          <p14:tracePt t="20456" x="10964863" y="968375"/>
          <p14:tracePt t="20469" x="10972800" y="968375"/>
          <p14:tracePt t="20486" x="10980738" y="968375"/>
          <p14:tracePt t="20503" x="10988675" y="968375"/>
          <p14:tracePt t="20519" x="10995025" y="968375"/>
          <p14:tracePt t="20568" x="11002963" y="968375"/>
          <p14:tracePt t="20576" x="11010900" y="968375"/>
          <p14:tracePt t="20586" x="11018838" y="968375"/>
          <p14:tracePt t="20603" x="11041063" y="960438"/>
          <p14:tracePt t="20619" x="11064875" y="960438"/>
          <p14:tracePt t="20752" x="11071225" y="960438"/>
          <p14:tracePt t="20768" x="11087100" y="960438"/>
          <p14:tracePt t="20784" x="11087100" y="952500"/>
          <p14:tracePt t="20952" x="11095038" y="952500"/>
          <p14:tracePt t="21697" x="11102975" y="952500"/>
          <p14:tracePt t="21712" x="11102975" y="960438"/>
          <p14:tracePt t="21776" x="11102975" y="968375"/>
          <p14:tracePt t="21792" x="11102975" y="974725"/>
          <p14:tracePt t="21816" x="11102975" y="982663"/>
          <p14:tracePt t="21824" x="0" y="0"/>
        </p14:tracePtLst>
        <p14:tracePtLst>
          <p14:tracePt t="26314" x="739775" y="3140075"/>
          <p14:tracePt t="26488" x="746125" y="3132138"/>
          <p14:tracePt t="26512" x="754063" y="3132138"/>
          <p14:tracePt t="26632" x="762000" y="3132138"/>
          <p14:tracePt t="26640" x="769938" y="3132138"/>
          <p14:tracePt t="26656" x="784225" y="3132138"/>
          <p14:tracePt t="26664" x="800100" y="3132138"/>
          <p14:tracePt t="26672" x="815975" y="3132138"/>
          <p14:tracePt t="26688" x="830263" y="3132138"/>
          <p14:tracePt t="26705" x="838200" y="3132138"/>
          <p14:tracePt t="26736" x="846138" y="3132138"/>
          <p14:tracePt t="26912" x="854075" y="3132138"/>
          <p14:tracePt t="26920" x="860425" y="3132138"/>
          <p14:tracePt t="26930" x="876300" y="3132138"/>
          <p14:tracePt t="26938" x="892175" y="3132138"/>
          <p14:tracePt t="26955" x="922338" y="3132138"/>
          <p14:tracePt t="26971" x="944563" y="3140075"/>
          <p14:tracePt t="26988" x="960438" y="3140075"/>
          <p14:tracePt t="27005" x="968375" y="3146425"/>
          <p14:tracePt t="27022" x="974725" y="3146425"/>
          <p14:tracePt t="27048" x="990600" y="3146425"/>
          <p14:tracePt t="27056" x="1006475" y="3146425"/>
          <p14:tracePt t="27071" x="1050925" y="3146425"/>
          <p14:tracePt t="27088" x="1082675" y="3146425"/>
          <p14:tracePt t="27105" x="1096963" y="3146425"/>
          <p14:tracePt t="27152" x="1104900" y="3146425"/>
          <p14:tracePt t="27160" x="1112838" y="3146425"/>
          <p14:tracePt t="27172" x="1143000" y="3146425"/>
          <p14:tracePt t="27188" x="1196975" y="3146425"/>
          <p14:tracePt t="27205" x="1273175" y="3146425"/>
          <p14:tracePt t="27222" x="1325563" y="3146425"/>
          <p14:tracePt t="27224" x="1333500" y="3146425"/>
          <p14:tracePt t="27239" x="1349375" y="3146425"/>
          <p14:tracePt t="27240" x="1355725" y="3146425"/>
          <p14:tracePt t="27255" x="1393825" y="3162300"/>
          <p14:tracePt t="27271" x="1417638" y="3170238"/>
          <p14:tracePt t="27288" x="1477963" y="3192463"/>
          <p14:tracePt t="27305" x="1562100" y="3200400"/>
          <p14:tracePt t="27321" x="1646238" y="3200400"/>
          <p14:tracePt t="27338" x="1698625" y="3200400"/>
          <p14:tracePt t="27355" x="1736725" y="3184525"/>
          <p14:tracePt t="27371" x="1760538" y="3184525"/>
          <p14:tracePt t="27388" x="1768475" y="3184525"/>
          <p14:tracePt t="27405" x="1782763" y="3184525"/>
          <p14:tracePt t="27421" x="1828800" y="3208338"/>
          <p14:tracePt t="27439" x="1874838" y="3222625"/>
          <p14:tracePt t="27440" x="1912938" y="3238500"/>
          <p14:tracePt t="27455" x="1997075" y="3254375"/>
          <p14:tracePt t="27471" x="2087563" y="3260725"/>
          <p14:tracePt t="27488" x="2117725" y="3260725"/>
          <p14:tracePt t="27560" x="2125663" y="3260725"/>
          <p14:tracePt t="27600" x="2133600" y="3260725"/>
          <p14:tracePt t="27616" x="2141538" y="3260725"/>
          <p14:tracePt t="27776" x="2149475" y="3260725"/>
          <p14:tracePt t="28040" x="2149475" y="3254375"/>
          <p14:tracePt t="28056" x="2155825" y="3246438"/>
          <p14:tracePt t="28176" x="2163763" y="3230563"/>
          <p14:tracePt t="28192" x="2171700" y="3230563"/>
          <p14:tracePt t="28200" x="2171700" y="3222625"/>
          <p14:tracePt t="28224" x="2171700" y="3216275"/>
          <p14:tracePt t="28232" x="2171700" y="3208338"/>
          <p14:tracePt t="28248" x="2179638" y="3200400"/>
          <p14:tracePt t="28320" x="2187575" y="3200400"/>
          <p14:tracePt t="28528" x="2193925" y="3200400"/>
          <p14:tracePt t="28536" x="2201863" y="3200400"/>
          <p14:tracePt t="28544" x="2209800" y="3200400"/>
          <p14:tracePt t="28576" x="2217738" y="3200400"/>
          <p14:tracePt t="28594" x="2225675" y="3200400"/>
          <p14:tracePt t="28800" x="2232025" y="3200400"/>
          <p14:tracePt t="28833" x="2239963" y="3200400"/>
          <p14:tracePt t="28848" x="2247900" y="3200400"/>
          <p14:tracePt t="28865" x="2255838" y="3200400"/>
          <p14:tracePt t="28880" x="2263775" y="3200400"/>
          <p14:tracePt t="28897" x="2270125" y="3200400"/>
          <p14:tracePt t="28912" x="2278063" y="3208338"/>
          <p14:tracePt t="28920" x="2286000" y="3208338"/>
          <p14:tracePt t="28936" x="2301875" y="3216275"/>
          <p14:tracePt t="29328" x="2308225" y="3216275"/>
          <p14:tracePt t="29456" x="2324100" y="3216275"/>
          <p14:tracePt t="30184" x="2332038" y="3216275"/>
          <p14:tracePt t="30200" x="2339975" y="3222625"/>
          <p14:tracePt t="30232" x="2346325" y="3222625"/>
          <p14:tracePt t="30248" x="2354263" y="3222625"/>
          <p14:tracePt t="30320" x="2362200" y="3222625"/>
          <p14:tracePt t="30336" x="2370138" y="3222625"/>
          <p14:tracePt t="30345" x="2378075" y="3222625"/>
          <p14:tracePt t="30356" x="2384425" y="3222625"/>
          <p14:tracePt t="30373" x="2392363" y="3222625"/>
          <p14:tracePt t="30389" x="2408238" y="3222625"/>
          <p14:tracePt t="30406" x="2430463" y="3222625"/>
          <p14:tracePt t="30409" x="2438400" y="3222625"/>
          <p14:tracePt t="30423" x="2446338" y="3222625"/>
          <p14:tracePt t="30439" x="2460625" y="3230563"/>
          <p14:tracePt t="30440" x="0" y="0"/>
        </p14:tracePtLst>
        <p14:tracePtLst>
          <p14:tracePt t="33946" x="4968875" y="2613025"/>
          <p14:tracePt t="33953" x="5059363" y="2606675"/>
          <p14:tracePt t="33960" x="5143500" y="2590800"/>
          <p14:tracePt t="33974" x="5227638" y="2560638"/>
          <p14:tracePt t="33991" x="5372100" y="2506663"/>
          <p14:tracePt t="34007" x="5478463" y="2430463"/>
          <p14:tracePt t="34024" x="5516563" y="2384425"/>
          <p14:tracePt t="34041" x="5532438" y="2354263"/>
          <p14:tracePt t="34074" x="5546725" y="2339975"/>
          <p14:tracePt t="34091" x="5638800" y="2324100"/>
          <p14:tracePt t="34107" x="5753100" y="2308225"/>
          <p14:tracePt t="34124" x="5889625" y="2301875"/>
          <p14:tracePt t="34141" x="5981700" y="2293938"/>
          <p14:tracePt t="34157" x="6035675" y="2278063"/>
          <p14:tracePt t="34174" x="6049963" y="2263775"/>
          <p14:tracePt t="34176" x="6065838" y="2255838"/>
          <p14:tracePt t="34191" x="6073775" y="2239963"/>
          <p14:tracePt t="34207" x="6164263" y="2187575"/>
          <p14:tracePt t="34225" x="6308725" y="2125663"/>
          <p14:tracePt t="34241" x="6446838" y="2073275"/>
          <p14:tracePt t="34257" x="6599238" y="2027238"/>
          <p14:tracePt t="34274" x="6705600" y="1997075"/>
          <p14:tracePt t="34291" x="6751638" y="1973263"/>
          <p14:tracePt t="34307" x="6789738" y="1973263"/>
          <p14:tracePt t="34324" x="6811963" y="1951038"/>
          <p14:tracePt t="34341" x="6858000" y="1920875"/>
          <p14:tracePt t="34357" x="6918325" y="1874838"/>
          <p14:tracePt t="34359" x="6994525" y="1858963"/>
          <p14:tracePt t="34374" x="7048500" y="1844675"/>
          <p14:tracePt t="34391" x="7246938" y="1790700"/>
          <p14:tracePt t="34407" x="7353300" y="1744663"/>
          <p14:tracePt t="34424" x="7421563" y="1714500"/>
          <p14:tracePt t="34441" x="7459663" y="1692275"/>
          <p14:tracePt t="34457" x="7483475" y="1692275"/>
          <p14:tracePt t="34475" x="7497763" y="1684338"/>
          <p14:tracePt t="34491" x="7505700" y="1676400"/>
          <p14:tracePt t="34507" x="7513638" y="1676400"/>
          <p14:tracePt t="34524" x="7521575" y="1668463"/>
          <p14:tracePt t="34541" x="7527925" y="1668463"/>
          <p14:tracePt t="34558" x="7535863" y="1660525"/>
          <p14:tracePt t="34574" x="7543800" y="1660525"/>
          <p14:tracePt t="34591" x="7551738" y="1654175"/>
          <p14:tracePt t="34608" x="7597775" y="1646238"/>
          <p14:tracePt t="34624" x="7627938" y="1622425"/>
          <p14:tracePt t="34641" x="7658100" y="1600200"/>
          <p14:tracePt t="34658" x="7680325" y="1577975"/>
          <p14:tracePt t="34674" x="7712075" y="1562100"/>
          <p14:tracePt t="34691" x="7718425" y="1554163"/>
          <p14:tracePt t="34708" x="7734300" y="1554163"/>
          <p14:tracePt t="34724" x="7742238" y="1546225"/>
          <p14:tracePt t="34741" x="7750175" y="1539875"/>
          <p14:tracePt t="34758" x="7764463" y="1524000"/>
          <p14:tracePt t="34774" x="7794625" y="1508125"/>
          <p14:tracePt t="34791" x="7840663" y="1477963"/>
          <p14:tracePt t="34808" x="7856538" y="1463675"/>
          <p14:tracePt t="34824" x="7864475" y="1463675"/>
          <p14:tracePt t="34880" x="7870825" y="1463675"/>
          <p14:tracePt t="34904" x="7878763" y="1463675"/>
          <p14:tracePt t="34913" x="7886700" y="1463675"/>
          <p14:tracePt t="34924" x="7902575" y="1455738"/>
          <p14:tracePt t="34941" x="7924800" y="1447800"/>
          <p14:tracePt t="34958" x="7932738" y="1447800"/>
          <p14:tracePt t="35024" x="7940675" y="1447800"/>
          <p14:tracePt t="35040" x="7947025" y="1447800"/>
          <p14:tracePt t="35176" x="7954963" y="1447800"/>
          <p14:tracePt t="35200" x="7962900" y="1455738"/>
          <p14:tracePt t="35312" x="7970838" y="1463675"/>
          <p14:tracePt t="35336" x="7978775" y="1463675"/>
          <p14:tracePt t="35424" x="7985125" y="1463675"/>
          <p14:tracePt t="35455" x="7993063" y="1470025"/>
          <p14:tracePt t="35479" x="8001000" y="1470025"/>
          <p14:tracePt t="35487" x="8016875" y="1470025"/>
          <p14:tracePt t="35495" x="8023225" y="1477963"/>
          <p14:tracePt t="35508" x="8031163" y="1477963"/>
          <p14:tracePt t="35591" x="8039100" y="1485900"/>
          <p14:tracePt t="35608" x="8054975" y="1485900"/>
          <p14:tracePt t="35615" x="8061325" y="1493838"/>
          <p14:tracePt t="35624" x="8085138" y="1501775"/>
          <p14:tracePt t="35641" x="8131175" y="1524000"/>
          <p14:tracePt t="35658" x="8161338" y="1531938"/>
          <p14:tracePt t="35674" x="8183563" y="1539875"/>
          <p14:tracePt t="35691" x="8191500" y="1539875"/>
          <p14:tracePt t="35735" x="8199438" y="1539875"/>
          <p14:tracePt t="35743" x="8207375" y="1539875"/>
          <p14:tracePt t="35751" x="8213725" y="1546225"/>
          <p14:tracePt t="35863" x="8229600" y="1546225"/>
          <p14:tracePt t="35871" x="8237538" y="1546225"/>
          <p14:tracePt t="35879" x="8245475" y="1554163"/>
          <p14:tracePt t="35891" x="8259763" y="1562100"/>
          <p14:tracePt t="35908" x="8275638" y="1562100"/>
          <p14:tracePt t="35925" x="8297863" y="1562100"/>
          <p14:tracePt t="35941" x="8335963" y="1562100"/>
          <p14:tracePt t="35958" x="8366125" y="1562100"/>
          <p14:tracePt t="35959" x="8374063" y="1562100"/>
          <p14:tracePt t="35974" x="8382000" y="1562100"/>
          <p14:tracePt t="35992" x="8389938" y="1562100"/>
          <p14:tracePt t="36015" x="8397875" y="1562100"/>
          <p14:tracePt t="36047" x="8404225" y="1562100"/>
          <p14:tracePt t="36064" x="8412163" y="1562100"/>
          <p14:tracePt t="36081" x="8420100" y="1562100"/>
          <p14:tracePt t="36088" x="8428038" y="1562100"/>
          <p14:tracePt t="36104" x="8435975" y="1562100"/>
          <p14:tracePt t="36120" x="8450263" y="1562100"/>
          <p14:tracePt t="36136" x="8458200" y="1562100"/>
          <p14:tracePt t="36152" x="8466138" y="1562100"/>
          <p14:tracePt t="36175" x="8474075" y="1562100"/>
          <p14:tracePt t="36192" x="8480425" y="1562100"/>
          <p14:tracePt t="36216" x="8488363" y="1562100"/>
          <p14:tracePt t="36240" x="8496300" y="1562100"/>
          <p14:tracePt t="36272" x="8504238" y="1562100"/>
          <p14:tracePt t="36304" x="8512175" y="1562100"/>
          <p14:tracePt t="36313" x="8518525" y="1562100"/>
          <p14:tracePt t="36328" x="8526463" y="1562100"/>
          <p14:tracePt t="36344" x="8534400" y="1562100"/>
          <p14:tracePt t="36352" x="8542338" y="1562100"/>
          <p14:tracePt t="36360" x="8550275" y="1562100"/>
          <p14:tracePt t="36376" x="8556625" y="1562100"/>
          <p14:tracePt t="36416" x="8564563" y="1562100"/>
          <p14:tracePt t="36432" x="8572500" y="1562100"/>
          <p14:tracePt t="36448" x="8580438" y="1562100"/>
          <p14:tracePt t="36464" x="8580438" y="1570038"/>
          <p14:tracePt t="36472" x="8588375" y="1570038"/>
          <p14:tracePt t="36520" x="8594725" y="1570038"/>
          <p14:tracePt t="38000" x="8602663" y="1570038"/>
          <p14:tracePt t="38024" x="8602663" y="1577975"/>
          <p14:tracePt t="38032" x="8602663" y="1584325"/>
          <p14:tracePt t="38056" x="8602663" y="1592263"/>
          <p14:tracePt t="38072" x="8602663" y="1600200"/>
          <p14:tracePt t="38088" x="8610600" y="1600200"/>
          <p14:tracePt t="38104" x="8610600" y="1608138"/>
          <p14:tracePt t="38128" x="8618538" y="1616075"/>
          <p14:tracePt t="38152" x="8618538" y="1622425"/>
          <p14:tracePt t="38184" x="8618538" y="1630363"/>
          <p14:tracePt t="38200" x="8618538" y="1638300"/>
          <p14:tracePt t="38216" x="8626475" y="1638300"/>
          <p14:tracePt t="38224" x="8632825" y="1638300"/>
          <p14:tracePt t="38224" x="0" y="0"/>
        </p14:tracePtLst>
        <p14:tracePtLst>
          <p14:tracePt t="41738" x="6842125" y="2590800"/>
          <p14:tracePt t="41936" x="6835775" y="2590800"/>
          <p14:tracePt t="41944" x="6827838" y="2590800"/>
          <p14:tracePt t="42072" x="6827838" y="2574925"/>
          <p14:tracePt t="42080" x="6827838" y="2568575"/>
          <p14:tracePt t="42094" x="6835775" y="2536825"/>
          <p14:tracePt t="42110" x="6842125" y="2506663"/>
          <p14:tracePt t="42368" x="6850063" y="2498725"/>
          <p14:tracePt t="42376" x="6858000" y="2498725"/>
          <p14:tracePt t="42512" x="6865938" y="2498725"/>
          <p14:tracePt t="42689" x="6873875" y="2498725"/>
          <p14:tracePt t="42712" x="6880225" y="2498725"/>
          <p14:tracePt t="43760" x="6888163" y="2498725"/>
          <p14:tracePt t="43792" x="6896100" y="2498725"/>
          <p14:tracePt t="44112" x="6904038" y="2498725"/>
          <p14:tracePt t="44120" x="6911975" y="2498725"/>
          <p14:tracePt t="44128" x="6918325" y="2498725"/>
          <p14:tracePt t="44200" x="6926263" y="2498725"/>
          <p14:tracePt t="44209" x="6934200" y="2498725"/>
          <p14:tracePt t="44216" x="6942138" y="2498725"/>
          <p14:tracePt t="44280" x="6950075" y="2492375"/>
          <p14:tracePt t="44288" x="6956425" y="2476500"/>
          <p14:tracePt t="44296" x="6972300" y="2460625"/>
          <p14:tracePt t="44311" x="6994525" y="2438400"/>
          <p14:tracePt t="44327" x="7002463" y="2430463"/>
          <p14:tracePt t="44344" x="7002463" y="2422525"/>
          <p14:tracePt t="44376" x="7010400" y="2416175"/>
          <p14:tracePt t="44384" x="7018338" y="2408238"/>
          <p14:tracePt t="44400" x="7032625" y="2384425"/>
          <p14:tracePt t="44411" x="7040563" y="2370138"/>
          <p14:tracePt t="44428" x="7064375" y="2324100"/>
          <p14:tracePt t="44444" x="7086600" y="2278063"/>
          <p14:tracePt t="44461" x="7124700" y="2217738"/>
          <p14:tracePt t="44478" x="7146925" y="2179638"/>
          <p14:tracePt t="44494" x="7170738" y="2133600"/>
          <p14:tracePt t="44495" x="7185025" y="2117725"/>
          <p14:tracePt t="44511" x="7216775" y="2073275"/>
          <p14:tracePt t="44528" x="7246938" y="2019300"/>
          <p14:tracePt t="44544" x="7299325" y="1951038"/>
          <p14:tracePt t="44561" x="7345363" y="1882775"/>
          <p14:tracePt t="44578" x="7407275" y="1820863"/>
          <p14:tracePt t="44594" x="7451725" y="1774825"/>
          <p14:tracePt t="44611" x="7475538" y="1744663"/>
          <p14:tracePt t="44628" x="7489825" y="1730375"/>
          <p14:tracePt t="44645" x="7497763" y="1730375"/>
          <p14:tracePt t="44704" x="7497763" y="1722438"/>
          <p14:tracePt t="44720" x="7497763" y="1706563"/>
          <p14:tracePt t="44728" x="7521575" y="1692275"/>
          <p14:tracePt t="44736" x="7521575" y="1684338"/>
          <p14:tracePt t="44746" x="7527925" y="1684338"/>
          <p14:tracePt t="44761" x="7527925" y="1676400"/>
          <p14:tracePt t="44865" x="7535863" y="1676400"/>
          <p14:tracePt t="44872" x="7543800" y="1668463"/>
          <p14:tracePt t="44897" x="7551738" y="1660525"/>
          <p14:tracePt t="45008" x="7551738" y="1654175"/>
          <p14:tracePt t="45048" x="7551738" y="1646238"/>
          <p14:tracePt t="45080" x="7551738" y="1638300"/>
          <p14:tracePt t="45104" x="7551738" y="1630363"/>
          <p14:tracePt t="45112" x="7551738" y="1622425"/>
          <p14:tracePt t="45128" x="7551738" y="1616075"/>
          <p14:tracePt t="45136" x="7559675" y="1600200"/>
          <p14:tracePt t="45144" x="7566025" y="1592263"/>
          <p14:tracePt t="45161" x="7566025" y="1584325"/>
          <p14:tracePt t="45178" x="7573963" y="1577975"/>
          <p14:tracePt t="45256" x="7573963" y="1570038"/>
          <p14:tracePt t="45264" x="7573963" y="1562100"/>
          <p14:tracePt t="45432" x="7573963" y="1554163"/>
          <p14:tracePt t="46264" x="7581900" y="1554163"/>
          <p14:tracePt t="46648" x="7581900" y="1562100"/>
          <p14:tracePt t="46656" x="7581900" y="1570038"/>
          <p14:tracePt t="46751" x="7581900" y="1577975"/>
          <p14:tracePt t="46768" x="7581900" y="1592263"/>
          <p14:tracePt t="46775" x="7573963" y="1608138"/>
          <p14:tracePt t="46784" x="7566025" y="1616075"/>
          <p14:tracePt t="46795" x="7566025" y="1622425"/>
          <p14:tracePt t="46812" x="7566025" y="1638300"/>
          <p14:tracePt t="46831" x="7559675" y="1646238"/>
          <p14:tracePt t="46847" x="7559675" y="1654175"/>
          <p14:tracePt t="46864" x="7559675" y="1660525"/>
          <p14:tracePt t="46878" x="7551738" y="1668463"/>
          <p14:tracePt t="46895" x="7543800" y="1706563"/>
          <p14:tracePt t="46912" x="7527925" y="1744663"/>
          <p14:tracePt t="46928" x="7521575" y="1768475"/>
          <p14:tracePt t="46945" x="7513638" y="1798638"/>
          <p14:tracePt t="46962" x="7505700" y="1806575"/>
          <p14:tracePt t="46978" x="7489825" y="1828800"/>
          <p14:tracePt t="46995" x="7489825" y="1844675"/>
          <p14:tracePt t="47012" x="7475538" y="1874838"/>
          <p14:tracePt t="47028" x="7459663" y="1905000"/>
          <p14:tracePt t="47045" x="7445375" y="1958975"/>
          <p14:tracePt t="47062" x="7413625" y="2003425"/>
          <p14:tracePt t="47064" x="7407275" y="2019300"/>
          <p14:tracePt t="47078" x="7383463" y="2057400"/>
          <p14:tracePt t="47095" x="7331075" y="2133600"/>
          <p14:tracePt t="47112" x="7285038" y="2187575"/>
          <p14:tracePt t="47129" x="7261225" y="2217738"/>
          <p14:tracePt t="47145" x="7254875" y="2270125"/>
          <p14:tracePt t="47162" x="7231063" y="2308225"/>
          <p14:tracePt t="47178" x="7223125" y="2346325"/>
          <p14:tracePt t="47195" x="7216775" y="2370138"/>
          <p14:tracePt t="47212" x="7208838" y="2392363"/>
          <p14:tracePt t="47228" x="7192963" y="2416175"/>
          <p14:tracePt t="47245" x="7170738" y="2454275"/>
          <p14:tracePt t="47248" x="7162800" y="2468563"/>
          <p14:tracePt t="47262" x="7154863" y="2476500"/>
          <p14:tracePt t="47279" x="7140575" y="2506663"/>
          <p14:tracePt t="47281" x="7140575" y="2514600"/>
          <p14:tracePt t="47295" x="7132638" y="2552700"/>
          <p14:tracePt t="47312" x="7124700" y="2574925"/>
          <p14:tracePt t="47329" x="7116763" y="2590800"/>
          <p14:tracePt t="47345" x="7116763" y="2598738"/>
          <p14:tracePt t="47362" x="7108825" y="2613025"/>
          <p14:tracePt t="47379" x="7108825" y="2620963"/>
          <p14:tracePt t="47396" x="7086600" y="2651125"/>
          <p14:tracePt t="47412" x="7086600" y="2667000"/>
          <p14:tracePt t="47429" x="7070725" y="2697163"/>
          <p14:tracePt t="47446" x="7064375" y="2743200"/>
          <p14:tracePt t="47462" x="7048500" y="2797175"/>
          <p14:tracePt t="47464" x="7040563" y="2827338"/>
          <p14:tracePt t="47479" x="7032625" y="2857500"/>
          <p14:tracePt t="47495" x="7026275" y="2917825"/>
          <p14:tracePt t="47512" x="7018338" y="2949575"/>
          <p14:tracePt t="47529" x="7002463" y="2971800"/>
          <p14:tracePt t="47545" x="6994525" y="2994025"/>
          <p14:tracePt t="47562" x="6988175" y="3009900"/>
          <p14:tracePt t="47579" x="6988175" y="3017838"/>
          <p14:tracePt t="47595" x="6988175" y="3025775"/>
          <p14:tracePt t="47816" x="6988175" y="3032125"/>
          <p14:tracePt t="48192" x="6994525" y="3032125"/>
          <p14:tracePt t="48216" x="7002463" y="3032125"/>
          <p14:tracePt t="48617" x="7002463" y="3040063"/>
          <p14:tracePt t="48784" x="7002463" y="3048000"/>
          <p14:tracePt t="48952" x="7002463" y="3055938"/>
          <p14:tracePt t="49248" x="7002463" y="3063875"/>
          <p14:tracePt t="49344" x="6994525" y="3063875"/>
          <p14:tracePt t="49936" x="6988175" y="3063875"/>
          <p14:tracePt t="49944" x="6988175" y="3055938"/>
          <p14:tracePt t="49960" x="6988175" y="3048000"/>
          <p14:tracePt t="50352" x="6994525" y="3040063"/>
          <p14:tracePt t="52856" x="7002463" y="3040063"/>
          <p14:tracePt t="52872" x="7010400" y="3025775"/>
          <p14:tracePt t="52888" x="7010400" y="3017838"/>
          <p14:tracePt t="52905" x="7010400" y="3009900"/>
          <p14:tracePt t="53320" x="7018338" y="3001963"/>
          <p14:tracePt t="53736" x="7018338" y="3009900"/>
          <p14:tracePt t="53848" x="7026275" y="3001963"/>
          <p14:tracePt t="53856" x="7032625" y="2994025"/>
          <p14:tracePt t="54016" x="7032625" y="2987675"/>
          <p14:tracePt t="54376" x="7040563" y="2987675"/>
          <p14:tracePt t="54440" x="7040563" y="2994025"/>
          <p14:tracePt t="54456" x="7048500" y="2994025"/>
          <p14:tracePt t="54472" x="7056438" y="2994025"/>
          <p14:tracePt t="54480" x="7064375" y="2979738"/>
          <p14:tracePt t="54504" x="0" y="0"/>
        </p14:tracePtLst>
        <p14:tracePtLst>
          <p14:tracePt t="55450" x="7421563" y="2819400"/>
          <p14:tracePt t="55536" x="7429500" y="2803525"/>
          <p14:tracePt t="55552" x="7437438" y="2797175"/>
          <p14:tracePt t="55576" x="7437438" y="2789238"/>
          <p14:tracePt t="55672" x="7445375" y="2773363"/>
          <p14:tracePt t="55728" x="7451725" y="2773363"/>
          <p14:tracePt t="55810" x="7467600" y="2765425"/>
          <p14:tracePt t="55817" x="7467600" y="2759075"/>
          <p14:tracePt t="55832" x="7489825" y="2743200"/>
          <p14:tracePt t="55848" x="7497763" y="2743200"/>
          <p14:tracePt t="55865" x="7505700" y="2735263"/>
          <p14:tracePt t="55920" x="7513638" y="2735263"/>
          <p14:tracePt t="55936" x="7521575" y="2735263"/>
          <p14:tracePt t="55944" x="7527925" y="2735263"/>
          <p14:tracePt t="55952" x="7543800" y="2727325"/>
          <p14:tracePt t="55965" x="7551738" y="2727325"/>
          <p14:tracePt t="55982" x="7573963" y="2727325"/>
          <p14:tracePt t="55998" x="7589838" y="2727325"/>
          <p14:tracePt t="55999" x="7597775" y="2720975"/>
          <p14:tracePt t="56088" x="7604125" y="2720975"/>
          <p14:tracePt t="56104" x="7612063" y="2720975"/>
          <p14:tracePt t="56112" x="7620000" y="2713038"/>
          <p14:tracePt t="56168" x="7627938" y="2713038"/>
          <p14:tracePt t="56192" x="7635875" y="2713038"/>
          <p14:tracePt t="56224" x="7642225" y="2713038"/>
          <p14:tracePt t="56360" x="7650163" y="2713038"/>
          <p14:tracePt t="56384" x="7658100" y="2713038"/>
          <p14:tracePt t="56400" x="7658100" y="2705100"/>
          <p14:tracePt t="57152" x="0" y="0"/>
        </p14:tracePtLst>
        <p14:tracePtLst>
          <p14:tracePt t="58410" x="7445375" y="2713038"/>
          <p14:tracePt t="58472" x="7451725" y="2713038"/>
          <p14:tracePt t="58488" x="7451725" y="2705100"/>
          <p14:tracePt t="58496" x="7459663" y="2705100"/>
          <p14:tracePt t="58504" x="7467600" y="2697163"/>
          <p14:tracePt t="58528" x="7467600" y="2689225"/>
          <p14:tracePt t="58624" x="7475538" y="2689225"/>
          <p14:tracePt t="58640" x="7475538" y="2682875"/>
          <p14:tracePt t="58649" x="7483475" y="2682875"/>
          <p14:tracePt t="58672" x="7483475" y="2674938"/>
          <p14:tracePt t="58824" x="7489825" y="2674938"/>
          <p14:tracePt t="58856" x="7489825" y="2667000"/>
          <p14:tracePt t="58944" x="7497763" y="2659063"/>
          <p14:tracePt t="58960" x="7505700" y="2659063"/>
          <p14:tracePt t="58968" x="7513638" y="2659063"/>
          <p14:tracePt t="58976" x="7513638" y="2651125"/>
          <p14:tracePt t="58993" x="7521575" y="2651125"/>
          <p14:tracePt t="59088" x="7527925" y="2651125"/>
          <p14:tracePt t="59096" x="7535863" y="2651125"/>
          <p14:tracePt t="59136" x="7543800" y="2651125"/>
          <p14:tracePt t="59208" x="7551738" y="2644775"/>
          <p14:tracePt t="59232" x="7559675" y="2644775"/>
          <p14:tracePt t="59256" x="7566025" y="2644775"/>
          <p14:tracePt t="59304" x="7566025" y="2636838"/>
          <p14:tracePt t="59328" x="7573963" y="2628900"/>
          <p14:tracePt t="59736" x="7581900" y="2628900"/>
          <p14:tracePt t="59880" x="7589838" y="2620963"/>
          <p14:tracePt t="60152" x="7597775" y="2613025"/>
          <p14:tracePt t="60296" x="7597775" y="2606675"/>
          <p14:tracePt t="60360" x="7604125" y="2598738"/>
          <p14:tracePt t="60416" x="7612063" y="2598738"/>
          <p14:tracePt t="60448" x="7620000" y="2590800"/>
          <p14:tracePt t="63120" x="7627938" y="2590800"/>
          <p14:tracePt t="63136" x="7635875" y="2590800"/>
          <p14:tracePt t="63144" x="7635875" y="2582863"/>
          <p14:tracePt t="63152" x="0" y="0"/>
        </p14:tracePtLst>
        <p14:tracePtLst>
          <p14:tracePt t="65786" x="6713538" y="4884738"/>
          <p14:tracePt t="66081" x="6713538" y="4876800"/>
          <p14:tracePt t="66104" x="6727825" y="4876800"/>
          <p14:tracePt t="66112" x="6735763" y="4876800"/>
          <p14:tracePt t="66120" x="6743700" y="4868863"/>
          <p14:tracePt t="66135" x="6751638" y="4860925"/>
          <p14:tracePt t="66152" x="6751638" y="4854575"/>
          <p14:tracePt t="66240" x="6759575" y="4854575"/>
          <p14:tracePt t="66248" x="6759575" y="4846638"/>
          <p14:tracePt t="66256" x="6765925" y="4830763"/>
          <p14:tracePt t="66269" x="6773863" y="4830763"/>
          <p14:tracePt t="66285" x="6781800" y="4822825"/>
          <p14:tracePt t="66302" x="6804025" y="4808538"/>
          <p14:tracePt t="66328" x="6811963" y="4808538"/>
          <p14:tracePt t="66336" x="6811963" y="4800600"/>
          <p14:tracePt t="66352" x="6827838" y="4792663"/>
          <p14:tracePt t="66369" x="6835775" y="4784725"/>
          <p14:tracePt t="66385" x="6850063" y="4778375"/>
          <p14:tracePt t="66402" x="6888163" y="4770438"/>
          <p14:tracePt t="66419" x="6926263" y="4754563"/>
          <p14:tracePt t="66435" x="6956425" y="4746625"/>
          <p14:tracePt t="66452" x="6994525" y="4732338"/>
          <p14:tracePt t="66469" x="7040563" y="4716463"/>
          <p14:tracePt t="66486" x="7086600" y="4694238"/>
          <p14:tracePt t="66502" x="7124700" y="4670425"/>
          <p14:tracePt t="66519" x="7178675" y="4640263"/>
          <p14:tracePt t="66535" x="7200900" y="4625975"/>
          <p14:tracePt t="66552" x="7223125" y="4618038"/>
          <p14:tracePt t="66569" x="7246938" y="4610100"/>
          <p14:tracePt t="66585" x="7285038" y="4610100"/>
          <p14:tracePt t="66602" x="7323138" y="4587875"/>
          <p14:tracePt t="66619" x="7391400" y="4579938"/>
          <p14:tracePt t="66635" x="7437438" y="4556125"/>
          <p14:tracePt t="66652" x="7483475" y="4541838"/>
          <p14:tracePt t="66669" x="7497763" y="4533900"/>
          <p14:tracePt t="66685" x="7513638" y="4525963"/>
          <p14:tracePt t="66702" x="7521575" y="4518025"/>
          <p14:tracePt t="66719" x="7551738" y="4503738"/>
          <p14:tracePt t="66736" x="7573963" y="4487863"/>
          <p14:tracePt t="66753" x="7604125" y="4473575"/>
          <p14:tracePt t="66769" x="7635875" y="4465638"/>
          <p14:tracePt t="66785" x="7673975" y="4449763"/>
          <p14:tracePt t="66802" x="7704138" y="4441825"/>
          <p14:tracePt t="66819" x="7726363" y="4441825"/>
          <p14:tracePt t="66835" x="7780338" y="4441825"/>
          <p14:tracePt t="66852" x="7832725" y="4435475"/>
          <p14:tracePt t="66869" x="7886700" y="4427538"/>
          <p14:tracePt t="66872" x="7916863" y="4411663"/>
          <p14:tracePt t="66885" x="7940675" y="4411663"/>
          <p14:tracePt t="66902" x="7985125" y="4381500"/>
          <p14:tracePt t="66905" x="8008938" y="4373563"/>
          <p14:tracePt t="66919" x="8047038" y="4351338"/>
          <p14:tracePt t="66935" x="8093075" y="4327525"/>
          <p14:tracePt t="66952" x="8123238" y="4321175"/>
          <p14:tracePt t="66969" x="8131175" y="4313238"/>
          <p14:tracePt t="66986" x="8137525" y="4297363"/>
          <p14:tracePt t="67002" x="8153400" y="4289425"/>
          <p14:tracePt t="67019" x="8161338" y="4289425"/>
          <p14:tracePt t="67048" x="8169275" y="4283075"/>
          <p14:tracePt t="67088" x="8175625" y="4283075"/>
          <p14:tracePt t="67096" x="8183563" y="4275138"/>
          <p14:tracePt t="67104" x="8191500" y="4275138"/>
          <p14:tracePt t="67120" x="8199438" y="4275138"/>
          <p14:tracePt t="67136" x="8213725" y="4267200"/>
          <p14:tracePt t="67152" x="8245475" y="4267200"/>
          <p14:tracePt t="67169" x="8259763" y="4259263"/>
          <p14:tracePt t="67186" x="8283575" y="4259263"/>
          <p14:tracePt t="67202" x="8289925" y="4251325"/>
          <p14:tracePt t="67384" x="8289925" y="4259263"/>
          <p14:tracePt t="67504" x="8289925" y="4267200"/>
          <p14:tracePt t="67512" x="8289925" y="4275138"/>
          <p14:tracePt t="67600" x="8283575" y="4283075"/>
          <p14:tracePt t="67632" x="8275638" y="4283075"/>
          <p14:tracePt t="67656" x="8275638" y="4289425"/>
          <p14:tracePt t="67664" x="8267700" y="4297363"/>
          <p14:tracePt t="67752" x="8259763" y="4297363"/>
          <p14:tracePt t="67769" x="8251825" y="4297363"/>
          <p14:tracePt t="67776" x="8251825" y="4305300"/>
          <p14:tracePt t="67786" x="8245475" y="4313238"/>
          <p14:tracePt t="67803" x="8229600" y="4321175"/>
          <p14:tracePt t="67819" x="8221663" y="4327525"/>
          <p14:tracePt t="67853" x="8213725" y="4327525"/>
          <p14:tracePt t="67869" x="8207375" y="4327525"/>
          <p14:tracePt t="67886" x="8199438" y="4335463"/>
          <p14:tracePt t="67903" x="8191500" y="4343400"/>
          <p14:tracePt t="67919" x="8169275" y="4351338"/>
          <p14:tracePt t="67936" x="8153400" y="4359275"/>
          <p14:tracePt t="67953" x="8137525" y="4359275"/>
          <p14:tracePt t="67969" x="8131175" y="4365625"/>
          <p14:tracePt t="67986" x="8123238" y="4365625"/>
          <p14:tracePt t="68003" x="8115300" y="4373563"/>
          <p14:tracePt t="68019" x="8099425" y="4373563"/>
          <p14:tracePt t="68036" x="8093075" y="4373563"/>
          <p14:tracePt t="68053" x="8069263" y="4373563"/>
          <p14:tracePt t="68069" x="8039100" y="4381500"/>
          <p14:tracePt t="68086" x="8016875" y="4389438"/>
          <p14:tracePt t="68088" x="8001000" y="4389438"/>
          <p14:tracePt t="68103" x="7993063" y="4389438"/>
          <p14:tracePt t="68119" x="7962900" y="4389438"/>
          <p14:tracePt t="68136" x="7947025" y="4397375"/>
          <p14:tracePt t="68153" x="7916863" y="4397375"/>
          <p14:tracePt t="68169" x="7886700" y="4403725"/>
          <p14:tracePt t="68186" x="7856538" y="4411663"/>
          <p14:tracePt t="68203" x="7826375" y="4419600"/>
          <p14:tracePt t="68219" x="7780338" y="4427538"/>
          <p14:tracePt t="68237" x="7742238" y="4427538"/>
          <p14:tracePt t="68253" x="7712075" y="4441825"/>
          <p14:tracePt t="68269" x="7688263" y="4449763"/>
          <p14:tracePt t="68286" x="7666038" y="4449763"/>
          <p14:tracePt t="68303" x="7650163" y="4457700"/>
          <p14:tracePt t="68319" x="7627938" y="4457700"/>
          <p14:tracePt t="68336" x="7604125" y="4465638"/>
          <p14:tracePt t="68353" x="7581900" y="4479925"/>
          <p14:tracePt t="68369" x="7559675" y="4479925"/>
          <p14:tracePt t="68386" x="7543800" y="4479925"/>
          <p14:tracePt t="68403" x="7513638" y="4479925"/>
          <p14:tracePt t="68420" x="7483475" y="4495800"/>
          <p14:tracePt t="68436" x="7429500" y="4511675"/>
          <p14:tracePt t="68453" x="7369175" y="4533900"/>
          <p14:tracePt t="68469" x="7331075" y="4541838"/>
          <p14:tracePt t="68471" x="7307263" y="4541838"/>
          <p14:tracePt t="68487" x="7299325" y="4549775"/>
          <p14:tracePt t="68488" x="7285038" y="4556125"/>
          <p14:tracePt t="68503" x="7269163" y="4556125"/>
          <p14:tracePt t="68519" x="7254875" y="4556125"/>
          <p14:tracePt t="68536" x="7239000" y="4572000"/>
          <p14:tracePt t="68553" x="7223125" y="4572000"/>
          <p14:tracePt t="68570" x="7192963" y="4572000"/>
          <p14:tracePt t="68586" x="7170738" y="4579938"/>
          <p14:tracePt t="68603" x="7140575" y="4587875"/>
          <p14:tracePt t="68620" x="7102475" y="4602163"/>
          <p14:tracePt t="68636" x="7064375" y="4610100"/>
          <p14:tracePt t="68653" x="7040563" y="4618038"/>
          <p14:tracePt t="68670" x="7010400" y="4632325"/>
          <p14:tracePt t="68686" x="6980238" y="4648200"/>
          <p14:tracePt t="68687" x="6956425" y="4648200"/>
          <p14:tracePt t="68703" x="6911975" y="4678363"/>
          <p14:tracePt t="68719" x="6873875" y="4694238"/>
          <p14:tracePt t="68737" x="6819900" y="4708525"/>
          <p14:tracePt t="68753" x="6797675" y="4724400"/>
          <p14:tracePt t="68770" x="6781800" y="4724400"/>
          <p14:tracePt t="68786" x="6773863" y="4732338"/>
          <p14:tracePt t="68803" x="6743700" y="4732338"/>
          <p14:tracePt t="68820" x="6697663" y="4740275"/>
          <p14:tracePt t="68836" x="6667500" y="4746625"/>
          <p14:tracePt t="68853" x="6637338" y="4762500"/>
          <p14:tracePt t="68869" x="6621463" y="4762500"/>
          <p14:tracePt t="68873" x="6613525" y="4762500"/>
          <p14:tracePt t="68888" x="6607175" y="4762500"/>
          <p14:tracePt t="68952" x="6599238" y="4762500"/>
          <p14:tracePt t="68984" x="6591300" y="4762500"/>
          <p14:tracePt t="69000" x="6583363" y="4770438"/>
          <p14:tracePt t="69016" x="6575425" y="4770438"/>
          <p14:tracePt t="69024" x="6569075" y="4770438"/>
          <p14:tracePt t="69036" x="6561138" y="4770438"/>
          <p14:tracePt t="69053" x="6545263" y="4770438"/>
          <p14:tracePt t="69070" x="6537325" y="4770438"/>
          <p14:tracePt t="69086" x="6499225" y="4770438"/>
          <p14:tracePt t="69103" x="6484938" y="4770438"/>
          <p14:tracePt t="69120" x="6477000" y="4770438"/>
          <p14:tracePt t="69153" x="6469063" y="4770438"/>
          <p14:tracePt t="69216" x="6461125" y="4770438"/>
          <p14:tracePt t="69232" x="6454775" y="4770438"/>
          <p14:tracePt t="69240" x="6446838" y="4770438"/>
          <p14:tracePt t="69248" x="6438900" y="4770438"/>
          <p14:tracePt t="69256" x="6416675" y="4770438"/>
          <p14:tracePt t="69270" x="6408738" y="4770438"/>
          <p14:tracePt t="69286" x="6384925" y="4770438"/>
          <p14:tracePt t="69303" x="6354763" y="4770438"/>
          <p14:tracePt t="69321" x="6346825" y="4770438"/>
          <p14:tracePt t="69344" x="6340475" y="4770438"/>
          <p14:tracePt t="69353" x="6340475" y="4778375"/>
          <p14:tracePt t="69370" x="6324600" y="4784725"/>
          <p14:tracePt t="69386" x="6308725" y="4792663"/>
          <p14:tracePt t="69403" x="6286500" y="4800600"/>
          <p14:tracePt t="69420" x="6278563" y="4808538"/>
          <p14:tracePt t="69437" x="6270625" y="4822825"/>
          <p14:tracePt t="69453" x="6264275" y="4822825"/>
          <p14:tracePt t="69470" x="6264275" y="4830763"/>
          <p14:tracePt t="69487" x="6256338" y="4830763"/>
          <p14:tracePt t="69503" x="6240463" y="4854575"/>
          <p14:tracePt t="69520" x="6232525" y="4860925"/>
          <p14:tracePt t="69536" x="6226175" y="4868863"/>
          <p14:tracePt t="69553" x="6218238" y="4876800"/>
          <p14:tracePt t="69624" x="6218238" y="4884738"/>
          <p14:tracePt t="69632" x="6218238" y="4892675"/>
          <p14:tracePt t="69640" x="6218238" y="4899025"/>
          <p14:tracePt t="69653" x="6218238" y="4906963"/>
          <p14:tracePt t="69670" x="6218238" y="4914900"/>
          <p14:tracePt t="69687" x="6218238" y="4922838"/>
          <p14:tracePt t="69688" x="6218238" y="4930775"/>
          <p14:tracePt t="69704" x="6218238" y="4937125"/>
          <p14:tracePt t="69720" x="6218238" y="4945063"/>
          <p14:tracePt t="69737" x="6226175" y="4945063"/>
          <p14:tracePt t="69760" x="6226175" y="4953000"/>
          <p14:tracePt t="69784" x="6232525" y="4953000"/>
          <p14:tracePt t="69801" x="6240463" y="4960938"/>
          <p14:tracePt t="69808" x="6264275" y="4975225"/>
          <p14:tracePt t="69820" x="6270625" y="4983163"/>
          <p14:tracePt t="69837" x="6324600" y="5013325"/>
          <p14:tracePt t="69853" x="6370638" y="5051425"/>
          <p14:tracePt t="69870" x="6400800" y="5059363"/>
          <p14:tracePt t="69936" x="6416675" y="5059363"/>
          <p14:tracePt t="69952" x="6423025" y="5059363"/>
          <p14:tracePt t="69960" x="6438900" y="5059363"/>
          <p14:tracePt t="69970" x="6446838" y="5051425"/>
          <p14:tracePt t="69986" x="6484938" y="5037138"/>
          <p14:tracePt t="70003" x="6507163" y="5021263"/>
          <p14:tracePt t="70020" x="6545263" y="4999038"/>
          <p14:tracePt t="70037" x="6575425" y="4975225"/>
          <p14:tracePt t="70053" x="6613525" y="4930775"/>
          <p14:tracePt t="70070" x="6637338" y="4884738"/>
          <p14:tracePt t="70087" x="6651625" y="4860925"/>
          <p14:tracePt t="70088" x="6651625" y="4846638"/>
          <p14:tracePt t="70136" x="6651625" y="4838700"/>
          <p14:tracePt t="70152" x="6659563" y="4838700"/>
          <p14:tracePt t="71080" x="6675438" y="4838700"/>
          <p14:tracePt t="71088" x="6689725" y="4838700"/>
          <p14:tracePt t="71096" x="6705600" y="4838700"/>
          <p14:tracePt t="71104" x="6713538" y="4830763"/>
          <p14:tracePt t="71120" x="6751638" y="4822825"/>
          <p14:tracePt t="71137" x="6759575" y="4816475"/>
          <p14:tracePt t="71154" x="6759575" y="4808538"/>
          <p14:tracePt t="71191" x="6773863" y="4792663"/>
          <p14:tracePt t="71203" x="6789738" y="4778375"/>
          <p14:tracePt t="71220" x="6819900" y="4732338"/>
          <p14:tracePt t="71237" x="6888163" y="4708525"/>
          <p14:tracePt t="71237" x="0" y="0"/>
        </p14:tracePtLst>
        <p14:tracePtLst>
          <p14:tracePt t="72352" x="7467600" y="4784725"/>
          <p14:tracePt t="72359" x="7459663" y="4784725"/>
          <p14:tracePt t="72639" x="7459663" y="4770438"/>
          <p14:tracePt t="72663" x="7459663" y="4762500"/>
          <p14:tracePt t="72679" x="7451725" y="4746625"/>
          <p14:tracePt t="72687" x="7451725" y="4740275"/>
          <p14:tracePt t="72696" x="7445375" y="4732338"/>
          <p14:tracePt t="72704" x="7437438" y="4716463"/>
          <p14:tracePt t="72721" x="7429500" y="4708525"/>
          <p14:tracePt t="72737" x="7429500" y="4694238"/>
          <p14:tracePt t="72754" x="7421563" y="4656138"/>
          <p14:tracePt t="72771" x="7413625" y="4610100"/>
          <p14:tracePt t="72787" x="7407275" y="4541838"/>
          <p14:tracePt t="72804" x="7399338" y="4487863"/>
          <p14:tracePt t="72821" x="7375525" y="4441825"/>
          <p14:tracePt t="72837" x="7369175" y="4389438"/>
          <p14:tracePt t="72854" x="7353300" y="4327525"/>
          <p14:tracePt t="72871" x="7337425" y="4206875"/>
          <p14:tracePt t="72887" x="7331075" y="4084638"/>
          <p14:tracePt t="72904" x="7331075" y="3962400"/>
          <p14:tracePt t="72921" x="7331075" y="3848100"/>
          <p14:tracePt t="72937" x="7331075" y="3749675"/>
          <p14:tracePt t="72954" x="7331075" y="3665538"/>
          <p14:tracePt t="72971" x="7323138" y="3603625"/>
          <p14:tracePt t="72988" x="7323138" y="3535363"/>
          <p14:tracePt t="73004" x="7323138" y="3482975"/>
          <p14:tracePt t="73021" x="7323138" y="3429000"/>
          <p14:tracePt t="73038" x="7323138" y="3375025"/>
          <p14:tracePt t="73054" x="7323138" y="3322638"/>
          <p14:tracePt t="73056" x="7323138" y="3306763"/>
          <p14:tracePt t="73071" x="7323138" y="3268663"/>
          <p14:tracePt t="73088" x="7315200" y="3238500"/>
          <p14:tracePt t="73104" x="7315200" y="3208338"/>
          <p14:tracePt t="73121" x="7315200" y="3192463"/>
          <p14:tracePt t="73138" x="7315200" y="3178175"/>
          <p14:tracePt t="73155" x="7315200" y="3162300"/>
          <p14:tracePt t="73171" x="7315200" y="3154363"/>
          <p14:tracePt t="74072" x="0" y="0"/>
        </p14:tracePtLst>
        <p14:tracePtLst>
          <p14:tracePt t="75512" x="7978775" y="4792663"/>
          <p14:tracePt t="75727" x="7978775" y="4784725"/>
          <p14:tracePt t="75735" x="7978775" y="4778375"/>
          <p14:tracePt t="75751" x="7978775" y="4770438"/>
          <p14:tracePt t="75759" x="7978775" y="4762500"/>
          <p14:tracePt t="75775" x="7978775" y="4754563"/>
          <p14:tracePt t="75788" x="7978775" y="4746625"/>
          <p14:tracePt t="75847" x="7978775" y="4740275"/>
          <p14:tracePt t="75863" x="7978775" y="4732338"/>
          <p14:tracePt t="75871" x="7978775" y="4708525"/>
          <p14:tracePt t="75879" x="7978775" y="4694238"/>
          <p14:tracePt t="75888" x="7978775" y="4670425"/>
          <p14:tracePt t="75905" x="7978775" y="4625975"/>
          <p14:tracePt t="75922" x="7978775" y="4579938"/>
          <p14:tracePt t="75938" x="7978775" y="4525963"/>
          <p14:tracePt t="75955" x="7962900" y="4473575"/>
          <p14:tracePt t="75972" x="7962900" y="4435475"/>
          <p14:tracePt t="75988" x="7954963" y="4389438"/>
          <p14:tracePt t="76005" x="7940675" y="4335463"/>
          <p14:tracePt t="76022" x="7932738" y="4283075"/>
          <p14:tracePt t="76023" x="7932738" y="4244975"/>
          <p14:tracePt t="76039" x="7924800" y="4213225"/>
          <p14:tracePt t="76055" x="7894638" y="4137025"/>
          <p14:tracePt t="76072" x="7894638" y="4114800"/>
          <p14:tracePt t="76088" x="7878763" y="4084638"/>
          <p14:tracePt t="76105" x="7870825" y="4060825"/>
          <p14:tracePt t="76122" x="7864475" y="4046538"/>
          <p14:tracePt t="76138" x="7864475" y="4030663"/>
          <p14:tracePt t="76155" x="7856538" y="4016375"/>
          <p14:tracePt t="76172" x="7848600" y="4000500"/>
          <p14:tracePt t="76189" x="7848600" y="3984625"/>
          <p14:tracePt t="76205" x="7840663" y="3978275"/>
          <p14:tracePt t="76222" x="7840663" y="3962400"/>
          <p14:tracePt t="76239" x="7840663" y="3946525"/>
          <p14:tracePt t="76255" x="7832725" y="3932238"/>
          <p14:tracePt t="76272" x="7826375" y="3916363"/>
          <p14:tracePt t="76289" x="7826375" y="3894138"/>
          <p14:tracePt t="76305" x="7810500" y="3870325"/>
          <p14:tracePt t="76322" x="7802563" y="3856038"/>
          <p14:tracePt t="76339" x="7794625" y="3840163"/>
          <p14:tracePt t="76355" x="7794625" y="3832225"/>
          <p14:tracePt t="76372" x="7788275" y="3825875"/>
          <p14:tracePt t="76405" x="7788275" y="3817938"/>
          <p14:tracePt t="76422" x="7788275" y="3810000"/>
          <p14:tracePt t="76439" x="7780338" y="3794125"/>
          <p14:tracePt t="76455" x="7772400" y="3771900"/>
          <p14:tracePt t="76472" x="7764463" y="3756025"/>
          <p14:tracePt t="76489" x="7756525" y="3733800"/>
          <p14:tracePt t="76505" x="7750175" y="3703638"/>
          <p14:tracePt t="76522" x="7742238" y="3687763"/>
          <p14:tracePt t="76539" x="7734300" y="3665538"/>
          <p14:tracePt t="76555" x="7726363" y="3649663"/>
          <p14:tracePt t="76631" x="7726363" y="3641725"/>
          <p14:tracePt t="76687" x="7718425" y="3627438"/>
          <p14:tracePt t="76743" x="7718425" y="3619500"/>
          <p14:tracePt t="78576" x="0" y="0"/>
        </p14:tracePtLst>
        <p14:tracePtLst>
          <p14:tracePt t="80010" x="7742238" y="5349875"/>
          <p14:tracePt t="80040" x="7750175" y="5349875"/>
          <p14:tracePt t="80080" x="7756525" y="5341938"/>
          <p14:tracePt t="80088" x="7764463" y="5341938"/>
          <p14:tracePt t="80096" x="7764463" y="5334000"/>
          <p14:tracePt t="80112" x="7772400" y="5326063"/>
          <p14:tracePt t="80123" x="7772400" y="5318125"/>
          <p14:tracePt t="80140" x="7772400" y="5311775"/>
          <p14:tracePt t="80216" x="7780338" y="5303838"/>
          <p14:tracePt t="80224" x="7788275" y="5295900"/>
          <p14:tracePt t="80232" x="7788275" y="5287963"/>
          <p14:tracePt t="80240" x="7802563" y="5265738"/>
          <p14:tracePt t="80257" x="7818438" y="5235575"/>
          <p14:tracePt t="80274" x="7818438" y="5219700"/>
          <p14:tracePt t="80290" x="7826375" y="5219700"/>
          <p14:tracePt t="80324" x="7826375" y="5211763"/>
          <p14:tracePt t="80340" x="7832725" y="5211763"/>
          <p14:tracePt t="80357" x="7840663" y="5203825"/>
          <p14:tracePt t="80400" x="7848600" y="5203825"/>
          <p14:tracePt t="80560" x="7856538" y="5203825"/>
          <p14:tracePt t="81969" x="7864475" y="5211763"/>
          <p14:tracePt t="83032" x="0" y="0"/>
        </p14:tracePtLst>
        <p14:tracePtLst>
          <p14:tracePt t="84202" x="8169275" y="5326063"/>
          <p14:tracePt t="84232" x="8175625" y="5318125"/>
          <p14:tracePt t="84240" x="8175625" y="5311775"/>
          <p14:tracePt t="84248" x="8183563" y="5303838"/>
          <p14:tracePt t="84264" x="8183563" y="5287963"/>
          <p14:tracePt t="84368" x="8191500" y="5280025"/>
          <p14:tracePt t="84375" x="8199438" y="5273675"/>
          <p14:tracePt t="84392" x="8207375" y="5265738"/>
          <p14:tracePt t="84400" x="8207375" y="5257800"/>
          <p14:tracePt t="84408" x="8213725" y="5249863"/>
          <p14:tracePt t="84425" x="8221663" y="5249863"/>
          <p14:tracePt t="84442" x="8221663" y="5241925"/>
          <p14:tracePt t="84632" x="8229600" y="5241925"/>
          <p14:tracePt t="84673" x="8237538" y="5241925"/>
          <p14:tracePt t="84784" x="8245475" y="5241925"/>
          <p14:tracePt t="84992" x="8251825" y="5241925"/>
          <p14:tracePt t="85024" x="8259763" y="5241925"/>
          <p14:tracePt t="85248" x="8267700" y="5249863"/>
          <p14:tracePt t="85720" x="8275638" y="5249863"/>
          <p14:tracePt t="85928" x="8267700" y="5249863"/>
          <p14:tracePt t="85959" x="8259763" y="5249863"/>
          <p14:tracePt t="86024" x="0" y="0"/>
        </p14:tracePtLst>
        <p14:tracePtLst>
          <p14:tracePt t="87531" x="7231063" y="6294438"/>
          <p14:tracePt t="87632" x="7231063" y="6278563"/>
          <p14:tracePt t="87712" x="7231063" y="6270625"/>
          <p14:tracePt t="87720" x="7231063" y="6256338"/>
          <p14:tracePt t="87736" x="7231063" y="6248400"/>
          <p14:tracePt t="87744" x="7231063" y="6232525"/>
          <p14:tracePt t="87760" x="7239000" y="6232525"/>
          <p14:tracePt t="87776" x="7239000" y="6218238"/>
          <p14:tracePt t="87809" x="7246938" y="6210300"/>
          <p14:tracePt t="87826" x="7246938" y="6202363"/>
          <p14:tracePt t="87843" x="7246938" y="6188075"/>
          <p14:tracePt t="87913" x="7246938" y="6180138"/>
          <p14:tracePt t="88488" x="7246938" y="6188075"/>
          <p14:tracePt t="88496" x="7246938" y="6194425"/>
          <p14:tracePt t="88510" x="7246938" y="6202363"/>
          <p14:tracePt t="88527" x="7239000" y="6210300"/>
          <p14:tracePt t="88640" x="7239000" y="6218238"/>
          <p14:tracePt t="88680" x="7246938" y="6218238"/>
          <p14:tracePt t="88736" x="7254875" y="6210300"/>
          <p14:tracePt t="88952" x="7261225" y="6210300"/>
          <p14:tracePt t="89064" x="7269163" y="6202363"/>
          <p14:tracePt t="89088" x="7277100" y="6194425"/>
          <p14:tracePt t="89344" x="7285038" y="6188075"/>
          <p14:tracePt t="91504" x="7292975" y="6188075"/>
          <p14:tracePt t="91520" x="7299325" y="6180138"/>
          <p14:tracePt t="91688" x="7292975" y="6180138"/>
          <p14:tracePt t="91696" x="7285038" y="6180138"/>
          <p14:tracePt t="91712" x="7277100" y="6180138"/>
          <p14:tracePt t="91720" x="7277100" y="6188075"/>
          <p14:tracePt t="91736" x="7269163" y="6188075"/>
          <p14:tracePt t="91752" x="7261225" y="6188075"/>
          <p14:tracePt t="91776" x="7254875" y="6188075"/>
          <p14:tracePt t="91800" x="7246938" y="6180138"/>
          <p14:tracePt t="91816" x="7239000" y="6180138"/>
          <p14:tracePt t="91824" x="7223125" y="6180138"/>
          <p14:tracePt t="91832" x="7216775" y="6180138"/>
          <p14:tracePt t="91844" x="7200900" y="6180138"/>
          <p14:tracePt t="91861" x="7154863" y="6172200"/>
          <p14:tracePt t="91878" x="7146925" y="6172200"/>
          <p14:tracePt t="91894" x="7132638" y="6172200"/>
          <p14:tracePt t="91911" x="7108825" y="6164263"/>
          <p14:tracePt t="91944" x="7102475" y="6164263"/>
          <p14:tracePt t="91968" x="7094538" y="6164263"/>
          <p14:tracePt t="92009" x="7086600" y="6164263"/>
          <p14:tracePt t="92016" x="7078663" y="6156325"/>
          <p14:tracePt t="92041" x="7070725" y="6156325"/>
          <p14:tracePt t="92056" x="7064375" y="6149975"/>
          <p14:tracePt t="92744" x="7070725" y="6149975"/>
          <p14:tracePt t="92769" x="7078663" y="6149975"/>
          <p14:tracePt t="92848" x="7086600" y="6149975"/>
          <p14:tracePt t="92880" x="7094538" y="6149975"/>
          <p14:tracePt t="92888" x="7102475" y="6149975"/>
          <p14:tracePt t="92896" x="7108825" y="6149975"/>
          <p14:tracePt t="92911" x="7132638" y="6149975"/>
          <p14:tracePt t="92928" x="7146925" y="6149975"/>
          <p14:tracePt t="92968" x="7154863" y="6149975"/>
          <p14:tracePt t="93024" x="7162800" y="6149975"/>
          <p14:tracePt t="93048" x="7170738" y="6149975"/>
          <p14:tracePt t="93064" x="7178675" y="6149975"/>
          <p14:tracePt t="93072" x="7185025" y="6149975"/>
          <p14:tracePt t="93080" x="7200900" y="6149975"/>
          <p14:tracePt t="93096" x="7208838" y="6149975"/>
          <p14:tracePt t="93112" x="7223125" y="6164263"/>
          <p14:tracePt t="93128" x="7231063" y="6172200"/>
          <p14:tracePt t="93200" x="7239000" y="6172200"/>
          <p14:tracePt t="93216" x="7246938" y="6172200"/>
          <p14:tracePt t="93232" x="7254875" y="6172200"/>
          <p14:tracePt t="93248" x="7261225" y="6172200"/>
          <p14:tracePt t="93472" x="7269163" y="6172200"/>
          <p14:tracePt t="93745" x="7277100" y="6172200"/>
          <p14:tracePt t="93752" x="7285038" y="6172200"/>
          <p14:tracePt t="93776" x="7299325" y="6172200"/>
          <p14:tracePt t="93792" x="7307263" y="6172200"/>
          <p14:tracePt t="93800" x="7315200" y="6172200"/>
          <p14:tracePt t="93812" x="7323138" y="6172200"/>
          <p14:tracePt t="93829" x="7331075" y="6172200"/>
          <p14:tracePt t="93845" x="7369175" y="6164263"/>
          <p14:tracePt t="93862" x="7407275" y="6149975"/>
          <p14:tracePt t="93864" x="7429500" y="6149975"/>
          <p14:tracePt t="93878" x="7451725" y="6142038"/>
          <p14:tracePt t="93895" x="7497763" y="6134100"/>
          <p14:tracePt t="93912" x="7513638" y="6134100"/>
          <p14:tracePt t="93928" x="7521575" y="6134100"/>
          <p14:tracePt t="93945" x="7543800" y="6134100"/>
          <p14:tracePt t="93962" x="7559675" y="6142038"/>
          <p14:tracePt t="93978" x="7573963" y="6149975"/>
          <p14:tracePt t="93995" x="7604125" y="6149975"/>
          <p14:tracePt t="94080" x="7612063" y="6149975"/>
          <p14:tracePt t="94168" x="7620000" y="6149975"/>
          <p14:tracePt t="94176" x="7627938" y="6149975"/>
          <p14:tracePt t="94256" x="7635875" y="6149975"/>
          <p14:tracePt t="94272" x="7642225" y="6156325"/>
          <p14:tracePt t="94280" x="7650163" y="6156325"/>
          <p14:tracePt t="94288" x="7673975" y="6164263"/>
          <p14:tracePt t="94296" x="7696200" y="6164263"/>
          <p14:tracePt t="94312" x="7704138" y="6172200"/>
          <p14:tracePt t="94416" x="7712075" y="6172200"/>
          <p14:tracePt t="94440" x="7718425" y="6172200"/>
          <p14:tracePt t="94456" x="7718425" y="6180138"/>
          <p14:tracePt t="94472" x="7726363" y="6180138"/>
          <p14:tracePt t="94488" x="7734300" y="6180138"/>
          <p14:tracePt t="94512" x="7750175" y="6188075"/>
          <p14:tracePt t="94528" x="7756525" y="6188075"/>
          <p14:tracePt t="94536" x="7764463" y="6188075"/>
          <p14:tracePt t="94546" x="7772400" y="6194425"/>
          <p14:tracePt t="94562" x="7788275" y="6202363"/>
          <p14:tracePt t="94579" x="7818438" y="6202363"/>
          <p14:tracePt t="94595" x="7826375" y="6202363"/>
          <p14:tracePt t="94612" x="7832725" y="6202363"/>
          <p14:tracePt t="94632" x="7840663" y="6202363"/>
          <p14:tracePt t="94680" x="7848600" y="6202363"/>
          <p14:tracePt t="94697" x="7856538" y="6202363"/>
          <p14:tracePt t="94704" x="7864475" y="6202363"/>
          <p14:tracePt t="94712" x="7878763" y="6202363"/>
          <p14:tracePt t="94729" x="7894638" y="6202363"/>
          <p14:tracePt t="94745" x="7902575" y="6202363"/>
          <p14:tracePt t="94762" x="7908925" y="6202363"/>
          <p14:tracePt t="94824" x="7924800" y="6202363"/>
          <p14:tracePt t="94840" x="7924800" y="6194425"/>
          <p14:tracePt t="94848" x="7932738" y="6194425"/>
          <p14:tracePt t="94856" x="7947025" y="6188075"/>
          <p14:tracePt t="94864" x="7954963" y="6180138"/>
          <p14:tracePt t="94879" x="7970838" y="6172200"/>
          <p14:tracePt t="94895" x="7978775" y="6172200"/>
          <p14:tracePt t="94992" x="7985125" y="6172200"/>
          <p14:tracePt t="95009" x="7993063" y="6164263"/>
          <p14:tracePt t="96584" x="8001000" y="6164263"/>
          <p14:tracePt t="96599" x="0" y="0"/>
        </p14:tracePtLst>
        <p14:tracePtLst>
          <p14:tracePt t="97482" x="9525000" y="6180138"/>
          <p14:tracePt t="97489" x="9517063" y="6180138"/>
          <p14:tracePt t="97512" x="9517063" y="6172200"/>
          <p14:tracePt t="97528" x="9517063" y="6156325"/>
          <p14:tracePt t="97544" x="9517063" y="6149975"/>
          <p14:tracePt t="97584" x="9517063" y="6142038"/>
          <p14:tracePt t="97616" x="9517063" y="6134100"/>
          <p14:tracePt t="97624" x="9517063" y="6126163"/>
          <p14:tracePt t="97648" x="9517063" y="6118225"/>
          <p14:tracePt t="97664" x="9525000" y="6103938"/>
          <p14:tracePt t="97680" x="9532938" y="6096000"/>
          <p14:tracePt t="98015" x="9532938" y="6088063"/>
          <p14:tracePt t="98104" x="9540875" y="6088063"/>
          <p14:tracePt t="100640" x="9547225" y="6088063"/>
          <p14:tracePt t="100648" x="9555163" y="6080125"/>
          <p14:tracePt t="100816" x="9563100" y="6080125"/>
          <p14:tracePt t="101040" x="9563100" y="6088063"/>
          <p14:tracePt t="101176" x="9563100" y="6096000"/>
          <p14:tracePt t="101200" x="9563100" y="6103938"/>
          <p14:tracePt t="101231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74556"/>
          </a:xfrm>
        </p:spPr>
        <p:txBody>
          <a:bodyPr/>
          <a:lstStyle/>
          <a:p>
            <a:r>
              <a:rPr lang="pt-BR" dirty="0"/>
              <a:t>d)Perda de carga e Pressão com descarga controlada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835" y="674556"/>
            <a:ext cx="7028329" cy="6183443"/>
          </a:xfrm>
          <a:prstGeom prst="rect">
            <a:avLst/>
          </a:prstGeom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B2412737-EEF2-49B3-B80A-2395B4967E6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3546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870"/>
    </mc:Choice>
    <mc:Fallback>
      <p:transition spd="slow" advTm="91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57" x="8755063" y="6134100"/>
          <p14:tracePt t="1927" x="8747125" y="6134100"/>
          <p14:tracePt t="1936" x="8732838" y="6134100"/>
          <p14:tracePt t="1944" x="8724900" y="6134100"/>
          <p14:tracePt t="1956" x="8709025" y="6134100"/>
          <p14:tracePt t="1973" x="8678863" y="6134100"/>
          <p14:tracePt t="1990" x="8648700" y="6126163"/>
          <p14:tracePt t="1991" x="8632825" y="6118225"/>
          <p14:tracePt t="2007" x="8618538" y="6111875"/>
          <p14:tracePt t="2023" x="8610600" y="6111875"/>
          <p14:tracePt t="2040" x="8602663" y="6111875"/>
          <p14:tracePt t="2073" x="8564563" y="6111875"/>
          <p14:tracePt t="2123" x="8466138" y="6080125"/>
          <p14:tracePt t="2140" x="8428038" y="6049963"/>
          <p14:tracePt t="2156" x="8404225" y="6027738"/>
          <p14:tracePt t="2173" x="8397875" y="6011863"/>
          <p14:tracePt t="2190" x="8382000" y="5997575"/>
          <p14:tracePt t="2191" x="8366125" y="5981700"/>
          <p14:tracePt t="2206" x="8335963" y="5951538"/>
          <p14:tracePt t="2223" x="8305800" y="5927725"/>
          <p14:tracePt t="2240" x="8259763" y="5883275"/>
          <p14:tracePt t="2256" x="8213725" y="5807075"/>
          <p14:tracePt t="2273" x="8161338" y="5715000"/>
          <p14:tracePt t="2290" x="8123238" y="5616575"/>
          <p14:tracePt t="2307" x="8107363" y="5554663"/>
          <p14:tracePt t="2323" x="8085138" y="5494338"/>
          <p14:tracePt t="2341" x="8069263" y="5440363"/>
          <p14:tracePt t="2343" x="8047038" y="5418138"/>
          <p14:tracePt t="2356" x="8031163" y="5402263"/>
          <p14:tracePt t="2373" x="8001000" y="5349875"/>
          <p14:tracePt t="2375" x="7978775" y="5311775"/>
          <p14:tracePt t="2390" x="7947025" y="5241925"/>
          <p14:tracePt t="2407" x="7856538" y="4999038"/>
          <p14:tracePt t="2423" x="7802563" y="4854575"/>
          <p14:tracePt t="2440" x="7756525" y="4716463"/>
          <p14:tracePt t="2457" x="7712075" y="4564063"/>
          <p14:tracePt t="2473" x="7658100" y="4441825"/>
          <p14:tracePt t="2490" x="7597775" y="4305300"/>
          <p14:tracePt t="2507" x="7513638" y="4198938"/>
          <p14:tracePt t="2523" x="7413625" y="4046538"/>
          <p14:tracePt t="2540" x="7277100" y="3870325"/>
          <p14:tracePt t="2557" x="7140575" y="3665538"/>
          <p14:tracePt t="2573" x="7040563" y="3489325"/>
          <p14:tracePt t="2575" x="6988175" y="3413125"/>
          <p14:tracePt t="2590" x="6950075" y="3330575"/>
          <p14:tracePt t="2606" x="6858000" y="3162300"/>
          <p14:tracePt t="2623" x="6819900" y="3055938"/>
          <p14:tracePt t="2640" x="6765925" y="2933700"/>
          <p14:tracePt t="2657" x="6721475" y="2835275"/>
          <p14:tracePt t="2673" x="6667500" y="2743200"/>
          <p14:tracePt t="2690" x="6629400" y="2682875"/>
          <p14:tracePt t="2707" x="6599238" y="2636838"/>
          <p14:tracePt t="2723" x="6575425" y="2613025"/>
          <p14:tracePt t="2740" x="6545263" y="2574925"/>
          <p14:tracePt t="2757" x="6537325" y="2568575"/>
          <p14:tracePt t="2773" x="6530975" y="2560638"/>
          <p14:tracePt t="2790" x="6499225" y="2530475"/>
          <p14:tracePt t="2807" x="6454775" y="2484438"/>
          <p14:tracePt t="2824" x="6423025" y="2446338"/>
          <p14:tracePt t="2840" x="6392863" y="2408238"/>
          <p14:tracePt t="2857" x="6378575" y="2392363"/>
          <p14:tracePt t="2873" x="6362700" y="2370138"/>
          <p14:tracePt t="2890" x="6362700" y="2354263"/>
          <p14:tracePt t="2907" x="6346825" y="2339975"/>
          <p14:tracePt t="2923" x="6332538" y="2308225"/>
          <p14:tracePt t="2940" x="6316663" y="2293938"/>
          <p14:tracePt t="2957" x="6294438" y="2263775"/>
          <p14:tracePt t="2973" x="6256338" y="2232025"/>
          <p14:tracePt t="2976" x="6240463" y="2209800"/>
          <p14:tracePt t="2990" x="6188075" y="2171700"/>
          <p14:tracePt t="3007" x="6126163" y="2133600"/>
          <p14:tracePt t="3023" x="6073775" y="2111375"/>
          <p14:tracePt t="3040" x="6049963" y="2087563"/>
          <p14:tracePt t="3057" x="6042025" y="2079625"/>
          <p14:tracePt t="3073" x="6027738" y="2065338"/>
          <p14:tracePt t="3090" x="6019800" y="2035175"/>
          <p14:tracePt t="3107" x="5997575" y="2003425"/>
          <p14:tracePt t="3123" x="5981700" y="1989138"/>
          <p14:tracePt t="3140" x="5965825" y="1958975"/>
          <p14:tracePt t="3186" x="5889625" y="1866900"/>
          <p14:tracePt t="3191" x="5875338" y="1851025"/>
          <p14:tracePt t="3207" x="5851525" y="1806575"/>
          <p14:tracePt t="3223" x="5837238" y="1774825"/>
          <p14:tracePt t="3240" x="5821363" y="1736725"/>
          <p14:tracePt t="3257" x="5813425" y="1714500"/>
          <p14:tracePt t="3273" x="5807075" y="1706563"/>
          <p14:tracePt t="3304" x="5799138" y="1698625"/>
          <p14:tracePt t="3319" x="5791200" y="1698625"/>
          <p14:tracePt t="3328" x="5775325" y="1692275"/>
          <p14:tracePt t="3340" x="5768975" y="1692275"/>
          <p14:tracePt t="3357" x="5753100" y="1676400"/>
          <p14:tracePt t="3373" x="5722938" y="1654175"/>
          <p14:tracePt t="3375" x="5707063" y="1646238"/>
          <p14:tracePt t="3391" x="5692775" y="1638300"/>
          <p14:tracePt t="3407" x="5684838" y="1630363"/>
          <p14:tracePt t="3424" x="5676900" y="1630363"/>
          <p14:tracePt t="3511" x="5668963" y="1622425"/>
          <p14:tracePt t="3527" x="5661025" y="1616075"/>
          <p14:tracePt t="3536" x="5654675" y="1608138"/>
          <p14:tracePt t="3552" x="5646738" y="1600200"/>
          <p14:tracePt t="3648" x="5638800" y="1600200"/>
          <p14:tracePt t="3663" x="5630863" y="1600200"/>
          <p14:tracePt t="3688" x="5622925" y="1600200"/>
          <p14:tracePt t="3743" x="5616575" y="1600200"/>
          <p14:tracePt t="3760" x="5600700" y="1600200"/>
          <p14:tracePt t="3767" x="5584825" y="1600200"/>
          <p14:tracePt t="3775" x="5578475" y="1600200"/>
          <p14:tracePt t="3807" x="5570538" y="1600200"/>
          <p14:tracePt t="3975" x="5570538" y="1608138"/>
          <p14:tracePt t="4024" x="5578475" y="1608138"/>
          <p14:tracePt t="4056" x="5584825" y="1608138"/>
          <p14:tracePt t="4087" x="5584825" y="1600200"/>
          <p14:tracePt t="4095" x="5578475" y="1600200"/>
          <p14:tracePt t="4107" x="5562600" y="1608138"/>
          <p14:tracePt t="4128" x="5554663" y="1622425"/>
          <p14:tracePt t="4140" x="5554663" y="1630363"/>
          <p14:tracePt t="4157" x="5540375" y="1638300"/>
          <p14:tracePt t="4174" x="5508625" y="1646238"/>
          <p14:tracePt t="4190" x="5418138" y="1660525"/>
          <p14:tracePt t="4207" x="5410200" y="1660525"/>
          <p14:tracePt t="4624" x="5418138" y="1654175"/>
          <p14:tracePt t="4631" x="5432425" y="1622425"/>
          <p14:tracePt t="4641" x="5440363" y="1592263"/>
          <p14:tracePt t="4657" x="5448300" y="1501775"/>
          <p14:tracePt t="4674" x="5448300" y="1379538"/>
          <p14:tracePt t="4691" x="5448300" y="1257300"/>
          <p14:tracePt t="4707" x="5456238" y="1120775"/>
          <p14:tracePt t="4724" x="5502275" y="982663"/>
          <p14:tracePt t="4741" x="5554663" y="922338"/>
          <p14:tracePt t="4757" x="5622925" y="769938"/>
          <p14:tracePt t="4760" x="5654675" y="701675"/>
          <p14:tracePt t="4774" x="5692775" y="609600"/>
          <p14:tracePt t="4791" x="5699125" y="411163"/>
          <p14:tracePt t="4807" x="5699125" y="320675"/>
          <p14:tracePt t="4824" x="5684838" y="212725"/>
          <p14:tracePt t="4841" x="5630863" y="144463"/>
          <p14:tracePt t="4857" x="5592763" y="98425"/>
          <p14:tracePt t="4874" x="5562600" y="76200"/>
          <p14:tracePt t="4891" x="5546725" y="76200"/>
          <p14:tracePt t="4907" x="5524500" y="84138"/>
          <p14:tracePt t="4924" x="5508625" y="92075"/>
          <p14:tracePt t="4941" x="5470525" y="98425"/>
          <p14:tracePt t="4957" x="5418138" y="106363"/>
          <p14:tracePt t="4974" x="5334000" y="106363"/>
          <p14:tracePt t="4975" x="5295900" y="106363"/>
          <p14:tracePt t="4991" x="5173663" y="106363"/>
          <p14:tracePt t="5007" x="5051425" y="106363"/>
          <p14:tracePt t="5024" x="4914900" y="92075"/>
          <p14:tracePt t="5041" x="4838700" y="76200"/>
          <p14:tracePt t="5057" x="4792663" y="76200"/>
          <p14:tracePt t="5074" x="4746625" y="76200"/>
          <p14:tracePt t="5091" x="4678363" y="92075"/>
          <p14:tracePt t="5107" x="4602163" y="136525"/>
          <p14:tracePt t="5124" x="4511675" y="190500"/>
          <p14:tracePt t="5141" x="4419600" y="228600"/>
          <p14:tracePt t="5157" x="4335463" y="266700"/>
          <p14:tracePt t="5159" x="4289425" y="288925"/>
          <p14:tracePt t="5175" x="4229100" y="312738"/>
          <p14:tracePt t="5191" x="4175125" y="342900"/>
          <p14:tracePt t="5207" x="4098925" y="373063"/>
          <p14:tracePt t="5224" x="3992563" y="388938"/>
          <p14:tracePt t="5241" x="3886200" y="403225"/>
          <p14:tracePt t="5258" x="3840163" y="411163"/>
          <p14:tracePt t="5274" x="3832225" y="411163"/>
          <p14:tracePt t="5327" x="3825875" y="411163"/>
          <p14:tracePt t="5359" x="3817938" y="419100"/>
          <p14:tracePt t="5367" x="3810000" y="419100"/>
          <p14:tracePt t="5376" x="3802063" y="419100"/>
          <p14:tracePt t="5391" x="3779838" y="419100"/>
          <p14:tracePt t="5408" x="3763963" y="419100"/>
          <p14:tracePt t="5424" x="3741738" y="419100"/>
          <p14:tracePt t="5441" x="3733800" y="419100"/>
          <p14:tracePt t="5458" x="3725863" y="419100"/>
          <p14:tracePt t="5474" x="3717925" y="419100"/>
          <p14:tracePt t="5495" x="3711575" y="427038"/>
          <p14:tracePt t="5508" x="3695700" y="427038"/>
          <p14:tracePt t="5551" x="3687763" y="427038"/>
          <p14:tracePt t="5567" x="3679825" y="427038"/>
          <p14:tracePt t="5575" x="3673475" y="427038"/>
          <p14:tracePt t="5584" x="3665538" y="427038"/>
          <p14:tracePt t="5592" x="3657600" y="427038"/>
          <p14:tracePt t="5616" x="3649663" y="427038"/>
          <p14:tracePt t="5639" x="3641725" y="427038"/>
          <p14:tracePt t="5656" x="3635375" y="427038"/>
          <p14:tracePt t="5664" x="3627438" y="427038"/>
          <p14:tracePt t="5674" x="3619500" y="427038"/>
          <p14:tracePt t="5691" x="3603625" y="427038"/>
          <p14:tracePt t="5708" x="3589338" y="427038"/>
          <p14:tracePt t="5724" x="3573463" y="427038"/>
          <p14:tracePt t="5743" x="3565525" y="427038"/>
          <p14:tracePt t="5800" x="3565525" y="434975"/>
          <p14:tracePt t="6143" x="3573463" y="441325"/>
          <p14:tracePt t="6151" x="3581400" y="441325"/>
          <p14:tracePt t="6159" x="3597275" y="457200"/>
          <p14:tracePt t="6175" x="3611563" y="473075"/>
          <p14:tracePt t="6191" x="3641725" y="487363"/>
          <p14:tracePt t="6208" x="3657600" y="495300"/>
          <p14:tracePt t="6225" x="3665538" y="503238"/>
          <p14:tracePt t="6241" x="3673475" y="503238"/>
          <p14:tracePt t="6258" x="3673475" y="511175"/>
          <p14:tracePt t="6281" x="3679825" y="511175"/>
          <p14:tracePt t="6503" x="3687763" y="511175"/>
          <p14:tracePt t="6511" x="3695700" y="517525"/>
          <p14:tracePt t="6535" x="3703638" y="525463"/>
          <p14:tracePt t="6592" x="3717925" y="533400"/>
          <p14:tracePt t="6615" x="3725863" y="533400"/>
          <p14:tracePt t="6623" x="3741738" y="533400"/>
          <p14:tracePt t="6640" x="3741738" y="541338"/>
          <p14:tracePt t="6648" x="3749675" y="549275"/>
          <p14:tracePt t="6658" x="3756025" y="549275"/>
          <p14:tracePt t="6675" x="3763963" y="555625"/>
          <p14:tracePt t="6696" x="3771900" y="555625"/>
          <p14:tracePt t="6708" x="3787775" y="563563"/>
          <p14:tracePt t="6725" x="3810000" y="563563"/>
          <p14:tracePt t="6741" x="3848100" y="563563"/>
          <p14:tracePt t="6758" x="3894138" y="579438"/>
          <p14:tracePt t="6759" x="3908425" y="579438"/>
          <p14:tracePt t="6775" x="3924300" y="579438"/>
          <p14:tracePt t="6791" x="3954463" y="587375"/>
          <p14:tracePt t="6808" x="4000500" y="609600"/>
          <p14:tracePt t="6825" x="4054475" y="625475"/>
          <p14:tracePt t="6841" x="4122738" y="625475"/>
          <p14:tracePt t="6858" x="4221163" y="625475"/>
          <p14:tracePt t="6875" x="4297363" y="625475"/>
          <p14:tracePt t="6892" x="4351338" y="625475"/>
          <p14:tracePt t="6908" x="4365625" y="625475"/>
          <p14:tracePt t="6943" x="4373563" y="625475"/>
          <p14:tracePt t="6959" x="4381500" y="625475"/>
          <p14:tracePt t="6968" x="4389438" y="625475"/>
          <p14:tracePt t="6976" x="4397375" y="625475"/>
          <p14:tracePt t="6992" x="4465638" y="625475"/>
          <p14:tracePt t="7008" x="4533900" y="639763"/>
          <p14:tracePt t="7025" x="4587875" y="647700"/>
          <p14:tracePt t="7042" x="4594225" y="647700"/>
          <p14:tracePt t="7065" x="4602163" y="647700"/>
          <p14:tracePt t="7080" x="4610100" y="647700"/>
          <p14:tracePt t="7092" x="4618038" y="647700"/>
          <p14:tracePt t="7108" x="4625975" y="655638"/>
          <p14:tracePt t="7125" x="4640263" y="655638"/>
          <p14:tracePt t="7142" x="4656138" y="655638"/>
          <p14:tracePt t="7158" x="4686300" y="655638"/>
          <p14:tracePt t="7175" x="4708525" y="655638"/>
          <p14:tracePt t="7192" x="4716463" y="655638"/>
          <p14:tracePt t="7239" x="4724400" y="663575"/>
          <p14:tracePt t="7255" x="4746625" y="663575"/>
          <p14:tracePt t="7263" x="4770438" y="669925"/>
          <p14:tracePt t="7275" x="4808538" y="669925"/>
          <p14:tracePt t="7292" x="4854575" y="685800"/>
          <p14:tracePt t="7308" x="4899025" y="685800"/>
          <p14:tracePt t="7325" x="4906963" y="693738"/>
          <p14:tracePt t="7377" x="4914900" y="693738"/>
          <p14:tracePt t="7383" x="4922838" y="701675"/>
          <p14:tracePt t="7424" x="4930775" y="701675"/>
          <p14:tracePt t="7432" x="4937125" y="701675"/>
          <p14:tracePt t="7442" x="4945063" y="701675"/>
          <p14:tracePt t="7458" x="4960938" y="701675"/>
          <p14:tracePt t="7503" x="4968875" y="701675"/>
          <p14:tracePt t="7631" x="4975225" y="708025"/>
          <p14:tracePt t="7975" x="4983163" y="708025"/>
          <p14:tracePt t="8055" x="4991100" y="708025"/>
          <p14:tracePt t="8319" x="4999038" y="708025"/>
          <p14:tracePt t="8431" x="5006975" y="708025"/>
          <p14:tracePt t="8543" x="5013325" y="708025"/>
          <p14:tracePt t="8568" x="5021263" y="708025"/>
          <p14:tracePt t="8576" x="5029200" y="708025"/>
          <p14:tracePt t="8591" x="5037138" y="708025"/>
          <p14:tracePt t="8607" x="5045075" y="708025"/>
          <p14:tracePt t="8647" x="5051425" y="708025"/>
          <p14:tracePt t="8672" x="5059363" y="708025"/>
          <p14:tracePt t="8695" x="5067300" y="708025"/>
          <p14:tracePt t="8703" x="5067300" y="715963"/>
          <p14:tracePt t="8735" x="5075238" y="723900"/>
          <p14:tracePt t="8752" x="5089525" y="723900"/>
          <p14:tracePt t="8759" x="5097463" y="723900"/>
          <p14:tracePt t="8768" x="5113338" y="731838"/>
          <p14:tracePt t="8776" x="5127625" y="731838"/>
          <p14:tracePt t="8792" x="5159375" y="739775"/>
          <p14:tracePt t="8809" x="5173663" y="739775"/>
          <p14:tracePt t="8847" x="5181600" y="739775"/>
          <p14:tracePt t="8859" x="5181600" y="746125"/>
          <p14:tracePt t="8875" x="5189538" y="746125"/>
          <p14:tracePt t="8983" x="5197475" y="754063"/>
          <p14:tracePt t="9023" x="5203825" y="762000"/>
          <p14:tracePt t="9056" x="5203825" y="769938"/>
          <p14:tracePt t="9065" x="5211763" y="769938"/>
          <p14:tracePt t="9076" x="5219700" y="769938"/>
          <p14:tracePt t="9092" x="5235575" y="769938"/>
          <p14:tracePt t="9167" x="5241925" y="769938"/>
          <p14:tracePt t="9223" x="5249863" y="769938"/>
          <p14:tracePt t="9271" x="5257800" y="769938"/>
          <p14:tracePt t="9303" x="5265738" y="769938"/>
          <p14:tracePt t="9327" x="5273675" y="769938"/>
          <p14:tracePt t="9335" x="5280025" y="769938"/>
          <p14:tracePt t="9345" x="5295900" y="769938"/>
          <p14:tracePt t="9359" x="5318125" y="769938"/>
          <p14:tracePt t="9376" x="5341938" y="769938"/>
          <p14:tracePt t="9392" x="5364163" y="769938"/>
          <p14:tracePt t="9409" x="5380038" y="777875"/>
          <p14:tracePt t="9426" x="5394325" y="777875"/>
          <p14:tracePt t="9442" x="5402263" y="777875"/>
          <p14:tracePt t="9459" x="5418138" y="784225"/>
          <p14:tracePt t="9476" x="5448300" y="792163"/>
          <p14:tracePt t="9492" x="5478463" y="792163"/>
          <p14:tracePt t="9509" x="5524500" y="792163"/>
          <p14:tracePt t="9512" x="5540375" y="792163"/>
          <p14:tracePt t="9526" x="5546725" y="792163"/>
          <p14:tracePt t="9542" x="5578475" y="792163"/>
          <p14:tracePt t="9584" x="5584825" y="792163"/>
          <p14:tracePt t="9599" x="5592763" y="792163"/>
          <p14:tracePt t="9607" x="5600700" y="800100"/>
          <p14:tracePt t="9616" x="5608638" y="808038"/>
          <p14:tracePt t="9626" x="5622925" y="808038"/>
          <p14:tracePt t="9642" x="5668963" y="815975"/>
          <p14:tracePt t="9659" x="5745163" y="830263"/>
          <p14:tracePt t="9676" x="5799138" y="838200"/>
          <p14:tracePt t="9692" x="5829300" y="838200"/>
          <p14:tracePt t="9709" x="5837238" y="846138"/>
          <p14:tracePt t="9736" x="5851525" y="854075"/>
          <p14:tracePt t="9768" x="5867400" y="854075"/>
          <p14:tracePt t="9776" x="5897563" y="854075"/>
          <p14:tracePt t="9785" x="5935663" y="854075"/>
          <p14:tracePt t="9792" x="5989638" y="854075"/>
          <p14:tracePt t="9809" x="6088063" y="854075"/>
          <p14:tracePt t="9826" x="6164263" y="860425"/>
          <p14:tracePt t="9842" x="6194425" y="868363"/>
          <p14:tracePt t="9876" x="6210300" y="876300"/>
          <p14:tracePt t="9892" x="6218238" y="884238"/>
          <p14:tracePt t="9909" x="6232525" y="892175"/>
          <p14:tracePt t="9926" x="6248400" y="892175"/>
          <p14:tracePt t="9943" x="6302375" y="892175"/>
          <p14:tracePt t="9960" x="6346825" y="892175"/>
          <p14:tracePt t="9976" x="6378575" y="898525"/>
          <p14:tracePt t="9992" x="6392863" y="898525"/>
          <p14:tracePt t="10009" x="6408738" y="906463"/>
          <p14:tracePt t="10039" x="6416675" y="906463"/>
          <p14:tracePt t="10055" x="6423025" y="906463"/>
          <p14:tracePt t="10064" x="6430963" y="906463"/>
          <p14:tracePt t="10076" x="6446838" y="906463"/>
          <p14:tracePt t="10092" x="6477000" y="906463"/>
          <p14:tracePt t="10109" x="6515100" y="906463"/>
          <p14:tracePt t="10111" x="6530975" y="906463"/>
          <p14:tracePt t="10126" x="6537325" y="906463"/>
          <p14:tracePt t="10143" x="6561138" y="914400"/>
          <p14:tracePt t="10159" x="6569075" y="914400"/>
          <p14:tracePt t="10176" x="6575425" y="914400"/>
          <p14:tracePt t="10193" x="6583363" y="922338"/>
          <p14:tracePt t="10209" x="6591300" y="922338"/>
          <p14:tracePt t="10226" x="6613525" y="922338"/>
          <p14:tracePt t="10243" x="6659563" y="922338"/>
          <p14:tracePt t="10259" x="6705600" y="922338"/>
          <p14:tracePt t="10276" x="6735763" y="922338"/>
          <p14:tracePt t="10293" x="6751638" y="922338"/>
          <p14:tracePt t="10309" x="6759575" y="922338"/>
          <p14:tracePt t="10327" x="6765925" y="922338"/>
          <p14:tracePt t="10343" x="6773863" y="922338"/>
          <p14:tracePt t="10359" x="6781800" y="930275"/>
          <p14:tracePt t="10376" x="6804025" y="930275"/>
          <p14:tracePt t="10393" x="6835775" y="936625"/>
          <p14:tracePt t="10409" x="6873875" y="936625"/>
          <p14:tracePt t="10426" x="6896100" y="936625"/>
          <p14:tracePt t="10459" x="6904038" y="936625"/>
          <p14:tracePt t="10488" x="6911975" y="936625"/>
          <p14:tracePt t="10503" x="6926263" y="936625"/>
          <p14:tracePt t="10519" x="6934200" y="936625"/>
          <p14:tracePt t="10527" x="6950075" y="936625"/>
          <p14:tracePt t="10543" x="6956425" y="936625"/>
          <p14:tracePt t="10559" x="6972300" y="936625"/>
          <p14:tracePt t="10576" x="6980238" y="936625"/>
          <p14:tracePt t="10671" x="6988175" y="936625"/>
          <p14:tracePt t="10695" x="6994525" y="936625"/>
          <p14:tracePt t="10711" x="7002463" y="936625"/>
          <p14:tracePt t="10791" x="7010400" y="936625"/>
          <p14:tracePt t="10807" x="7018338" y="936625"/>
          <p14:tracePt t="10816" x="7032625" y="936625"/>
          <p14:tracePt t="10831" x="7048500" y="936625"/>
          <p14:tracePt t="10843" x="7056438" y="936625"/>
          <p14:tracePt t="10860" x="7056438" y="930275"/>
          <p14:tracePt t="10876" x="7064375" y="930275"/>
          <p14:tracePt t="10893" x="7070725" y="930275"/>
          <p14:tracePt t="10911" x="7078663" y="930275"/>
          <p14:tracePt t="10967" x="7086600" y="930275"/>
          <p14:tracePt t="11016" x="7094538" y="930275"/>
          <p14:tracePt t="11039" x="7102475" y="930275"/>
          <p14:tracePt t="11079" x="7108825" y="930275"/>
          <p14:tracePt t="11167" x="7116763" y="930275"/>
          <p14:tracePt t="12095" x="7116763" y="922338"/>
          <p14:tracePt t="12311" x="7124700" y="922338"/>
          <p14:tracePt t="17287" x="7132638" y="914400"/>
          <p14:tracePt t="17295" x="0" y="0"/>
        </p14:tracePtLst>
        <p14:tracePtLst>
          <p14:tracePt t="18040" x="5951538" y="968375"/>
          <p14:tracePt t="18087" x="5951538" y="960438"/>
          <p14:tracePt t="18103" x="5959475" y="960438"/>
          <p14:tracePt t="18119" x="5959475" y="952500"/>
          <p14:tracePt t="18143" x="5965825" y="952500"/>
          <p14:tracePt t="18231" x="5973763" y="952500"/>
          <p14:tracePt t="18247" x="5981700" y="952500"/>
          <p14:tracePt t="18255" x="5989638" y="952500"/>
          <p14:tracePt t="18263" x="5997575" y="952500"/>
          <p14:tracePt t="18279" x="6011863" y="952500"/>
          <p14:tracePt t="18295" x="6027738" y="952500"/>
          <p14:tracePt t="18329" x="6035675" y="952500"/>
          <p14:tracePt t="18345" x="6042025" y="952500"/>
          <p14:tracePt t="18362" x="6057900" y="952500"/>
          <p14:tracePt t="18379" x="6073775" y="952500"/>
          <p14:tracePt t="18395" x="6096000" y="952500"/>
          <p14:tracePt t="18412" x="6126163" y="952500"/>
          <p14:tracePt t="18429" x="6134100" y="952500"/>
          <p14:tracePt t="18445" x="6142038" y="952500"/>
          <p14:tracePt t="18462" x="6149975" y="952500"/>
          <p14:tracePt t="18479" x="6156325" y="952500"/>
          <p14:tracePt t="18495" x="6164263" y="952500"/>
          <p14:tracePt t="18512" x="6180138" y="952500"/>
          <p14:tracePt t="18529" x="6194425" y="952500"/>
          <p14:tracePt t="18545" x="6202363" y="952500"/>
          <p14:tracePt t="18562" x="6210300" y="952500"/>
          <p14:tracePt t="18579" x="6218238" y="952500"/>
          <p14:tracePt t="18595" x="6226175" y="952500"/>
          <p14:tracePt t="18612" x="6232525" y="952500"/>
          <p14:tracePt t="18629" x="6248400" y="952500"/>
          <p14:tracePt t="18646" x="6270625" y="952500"/>
          <p14:tracePt t="18646" x="6278563" y="952500"/>
          <p14:tracePt t="18662" x="6302375" y="952500"/>
          <p14:tracePt t="18679" x="6308725" y="952500"/>
          <p14:tracePt t="18695" x="6316663" y="952500"/>
          <p14:tracePt t="18727" x="6324600" y="952500"/>
          <p14:tracePt t="18736" x="6332538" y="952500"/>
          <p14:tracePt t="18751" x="6340475" y="952500"/>
          <p14:tracePt t="18767" x="6346825" y="952500"/>
          <p14:tracePt t="18779" x="6354763" y="952500"/>
          <p14:tracePt t="18795" x="6370638" y="952500"/>
          <p14:tracePt t="18812" x="6384925" y="952500"/>
          <p14:tracePt t="18829" x="6400800" y="952500"/>
          <p14:tracePt t="18846" x="6416675" y="952500"/>
          <p14:tracePt t="18862" x="6423025" y="952500"/>
          <p14:tracePt t="18880" x="6430963" y="952500"/>
          <p14:tracePt t="18911" x="6446838" y="952500"/>
          <p14:tracePt t="18927" x="6461125" y="952500"/>
          <p14:tracePt t="18936" x="6469063" y="952500"/>
          <p14:tracePt t="18946" x="6484938" y="944563"/>
          <p14:tracePt t="18962" x="6507163" y="936625"/>
          <p14:tracePt t="18979" x="6523038" y="936625"/>
          <p14:tracePt t="18996" x="6530975" y="936625"/>
          <p14:tracePt t="19013" x="6537325" y="936625"/>
          <p14:tracePt t="19087" x="6545263" y="936625"/>
          <p14:tracePt t="19127" x="6553200" y="930275"/>
          <p14:tracePt t="19223" x="6553200" y="922338"/>
          <p14:tracePt t="19255" x="6561138" y="922338"/>
          <p14:tracePt t="19351" x="6569075" y="922338"/>
          <p14:tracePt t="19791" x="6575425" y="922338"/>
          <p14:tracePt t="20063" x="6583363" y="922338"/>
          <p14:tracePt t="20080" x="6583363" y="914400"/>
          <p14:tracePt t="20287" x="6591300" y="914400"/>
          <p14:tracePt t="20319" x="6599238" y="914400"/>
          <p14:tracePt t="20479" x="6607175" y="914400"/>
          <p14:tracePt t="20512" x="6613525" y="906463"/>
          <p14:tracePt t="20927" x="6621463" y="906463"/>
          <p14:tracePt t="20936" x="6629400" y="906463"/>
          <p14:tracePt t="20946" x="6629400" y="898525"/>
          <p14:tracePt t="20967" x="6637338" y="892175"/>
          <p14:tracePt t="24495" x="6645275" y="892175"/>
          <p14:tracePt t="25055" x="0" y="0"/>
        </p14:tracePtLst>
        <p14:tracePtLst>
          <p14:tracePt t="26065" x="5227638" y="898525"/>
          <p14:tracePt t="26303" x="5235575" y="898525"/>
          <p14:tracePt t="26311" x="5235575" y="892175"/>
          <p14:tracePt t="26320" x="5249863" y="892175"/>
          <p14:tracePt t="26336" x="5257800" y="884238"/>
          <p14:tracePt t="26348" x="5273675" y="876300"/>
          <p14:tracePt t="26368" x="5280025" y="876300"/>
          <p14:tracePt t="26382" x="5280025" y="868363"/>
          <p14:tracePt t="26398" x="5287963" y="868363"/>
          <p14:tracePt t="26424" x="5295900" y="860425"/>
          <p14:tracePt t="26447" x="5303838" y="860425"/>
          <p14:tracePt t="26455" x="5303838" y="854075"/>
          <p14:tracePt t="26465" x="5311775" y="854075"/>
          <p14:tracePt t="26482" x="5318125" y="846138"/>
          <p14:tracePt t="26498" x="5326063" y="838200"/>
          <p14:tracePt t="26591" x="5326063" y="830263"/>
          <p14:tracePt t="26599" x="5334000" y="822325"/>
          <p14:tracePt t="26711" x="5341938" y="815975"/>
          <p14:tracePt t="26736" x="5349875" y="808038"/>
          <p14:tracePt t="26768" x="5356225" y="808038"/>
          <p14:tracePt t="27288" x="5356225" y="792163"/>
          <p14:tracePt t="28888" x="5364163" y="792163"/>
          <p14:tracePt t="29303" x="5372100" y="792163"/>
          <p14:tracePt t="29351" x="5372100" y="800100"/>
          <p14:tracePt t="29495" x="5380038" y="808038"/>
          <p14:tracePt t="30335" x="5380038" y="800100"/>
          <p14:tracePt t="30360" x="5380038" y="792163"/>
          <p14:tracePt t="30487" x="5380038" y="784225"/>
          <p14:tracePt t="30503" x="5372100" y="777875"/>
          <p14:tracePt t="31575" x="5356225" y="777875"/>
          <p14:tracePt t="31591" x="5349875" y="777875"/>
          <p14:tracePt t="31608" x="5341938" y="777875"/>
          <p14:tracePt t="31615" x="5326063" y="777875"/>
          <p14:tracePt t="31624" x="5318125" y="777875"/>
          <p14:tracePt t="31633" x="5303838" y="784225"/>
          <p14:tracePt t="31650" x="5280025" y="792163"/>
          <p14:tracePt t="31667" x="5273675" y="800100"/>
          <p14:tracePt t="31684" x="5265738" y="800100"/>
          <p14:tracePt t="31700" x="5257800" y="800100"/>
          <p14:tracePt t="31717" x="5235575" y="808038"/>
          <p14:tracePt t="31719" x="5227638" y="808038"/>
          <p14:tracePt t="31734" x="5219700" y="815975"/>
          <p14:tracePt t="31751" x="5165725" y="830263"/>
          <p14:tracePt t="31767" x="5143500" y="838200"/>
          <p14:tracePt t="31784" x="5105400" y="860425"/>
          <p14:tracePt t="31801" x="5067300" y="884238"/>
          <p14:tracePt t="31817" x="5021263" y="906463"/>
          <p14:tracePt t="31834" x="4953000" y="936625"/>
          <p14:tracePt t="31850" x="4892675" y="968375"/>
          <p14:tracePt t="31867" x="4830763" y="998538"/>
          <p14:tracePt t="31884" x="4778375" y="1020763"/>
          <p14:tracePt t="31900" x="4702175" y="1058863"/>
          <p14:tracePt t="31903" x="4678363" y="1058863"/>
          <p14:tracePt t="31917" x="4648200" y="1074738"/>
          <p14:tracePt t="31934" x="4572000" y="1096963"/>
          <p14:tracePt t="31935" x="4525963" y="1096963"/>
          <p14:tracePt t="31950" x="4441825" y="1112838"/>
          <p14:tracePt t="31967" x="4381500" y="1120775"/>
          <p14:tracePt t="31984" x="4343400" y="1120775"/>
          <p14:tracePt t="32000" x="4327525" y="1127125"/>
          <p14:tracePt t="32031" x="4321175" y="1127125"/>
          <p14:tracePt t="32048" x="4313238" y="1127125"/>
          <p14:tracePt t="32055" x="4297363" y="1127125"/>
          <p14:tracePt t="32067" x="4289425" y="1120775"/>
          <p14:tracePt t="32084" x="4229100" y="1104900"/>
          <p14:tracePt t="32101" x="4152900" y="1089025"/>
          <p14:tracePt t="32117" x="4076700" y="1074738"/>
          <p14:tracePt t="32119" x="4038600" y="1066800"/>
          <p14:tracePt t="32134" x="4022725" y="1066800"/>
          <p14:tracePt t="32150" x="3992563" y="1058863"/>
          <p14:tracePt t="32175" x="3984625" y="1058863"/>
          <p14:tracePt t="32191" x="3978275" y="1050925"/>
          <p14:tracePt t="32200" x="3970338" y="1044575"/>
          <p14:tracePt t="32217" x="3962400" y="1036638"/>
          <p14:tracePt t="32234" x="3932238" y="1028700"/>
          <p14:tracePt t="32250" x="3902075" y="1012825"/>
          <p14:tracePt t="32267" x="3863975" y="998538"/>
          <p14:tracePt t="32284" x="3848100" y="974725"/>
          <p14:tracePt t="32300" x="3832225" y="968375"/>
          <p14:tracePt t="32317" x="3817938" y="952500"/>
          <p14:tracePt t="32334" x="3787775" y="930275"/>
          <p14:tracePt t="32334" x="3749675" y="906463"/>
          <p14:tracePt t="32350" x="3679825" y="860425"/>
          <p14:tracePt t="32367" x="3565525" y="792163"/>
          <p14:tracePt t="32384" x="3489325" y="746125"/>
          <p14:tracePt t="32400" x="3459163" y="715963"/>
          <p14:tracePt t="32417" x="3444875" y="701675"/>
          <p14:tracePt t="32434" x="3436938" y="701675"/>
          <p14:tracePt t="32495" x="3436938" y="693738"/>
          <p14:tracePt t="32503" x="3436938" y="685800"/>
          <p14:tracePt t="32511" x="3429000" y="685800"/>
          <p14:tracePt t="32519" x="3429000" y="677863"/>
          <p14:tracePt t="32534" x="3429000" y="669925"/>
          <p14:tracePt t="32550" x="3429000" y="663575"/>
          <p14:tracePt t="33167" x="3429000" y="669925"/>
          <p14:tracePt t="33175" x="3436938" y="669925"/>
          <p14:tracePt t="33191" x="3444875" y="677863"/>
          <p14:tracePt t="33215" x="3444875" y="685800"/>
          <p14:tracePt t="33247" x="3451225" y="693738"/>
          <p14:tracePt t="33256" x="3451225" y="701675"/>
          <p14:tracePt t="33271" x="3459163" y="708025"/>
          <p14:tracePt t="33279" x="3459163" y="715963"/>
          <p14:tracePt t="33287" x="3467100" y="723900"/>
          <p14:tracePt t="33301" x="3475038" y="731838"/>
          <p14:tracePt t="33317" x="3482975" y="746125"/>
          <p14:tracePt t="33334" x="3497263" y="769938"/>
          <p14:tracePt t="33351" x="3521075" y="792163"/>
          <p14:tracePt t="33367" x="3535363" y="808038"/>
          <p14:tracePt t="33384" x="3559175" y="822325"/>
          <p14:tracePt t="33401" x="3573463" y="838200"/>
          <p14:tracePt t="33417" x="3589338" y="838200"/>
          <p14:tracePt t="33434" x="3597275" y="846138"/>
          <p14:tracePt t="33451" x="3603625" y="854075"/>
          <p14:tracePt t="33467" x="3619500" y="860425"/>
          <p14:tracePt t="33488" x="3627438" y="860425"/>
          <p14:tracePt t="33501" x="3635375" y="868363"/>
          <p14:tracePt t="33518" x="3657600" y="868363"/>
          <p14:tracePt t="33518" x="3679825" y="876300"/>
          <p14:tracePt t="33534" x="3725863" y="892175"/>
          <p14:tracePt t="33551" x="3779838" y="906463"/>
          <p14:tracePt t="33568" x="3802063" y="914400"/>
          <p14:tracePt t="33584" x="3810000" y="922338"/>
          <p14:tracePt t="33601" x="3817938" y="922338"/>
          <p14:tracePt t="33617" x="3825875" y="922338"/>
          <p14:tracePt t="33634" x="3832225" y="922338"/>
          <p14:tracePt t="33651" x="3856038" y="930275"/>
          <p14:tracePt t="33668" x="3902075" y="936625"/>
          <p14:tracePt t="33684" x="3962400" y="944563"/>
          <p14:tracePt t="33701" x="4030663" y="960438"/>
          <p14:tracePt t="33718" x="4060825" y="960438"/>
          <p14:tracePt t="33719" x="4060825" y="968375"/>
          <p14:tracePt t="33734" x="4076700" y="968375"/>
          <p14:tracePt t="33751" x="4084638" y="968375"/>
          <p14:tracePt t="33768" x="4098925" y="968375"/>
          <p14:tracePt t="33784" x="4122738" y="968375"/>
          <p14:tracePt t="33801" x="4152900" y="968375"/>
          <p14:tracePt t="33818" x="4198938" y="968375"/>
          <p14:tracePt t="33834" x="4237038" y="968375"/>
          <p14:tracePt t="33851" x="4283075" y="974725"/>
          <p14:tracePt t="33868" x="4321175" y="982663"/>
          <p14:tracePt t="33885" x="4335463" y="982663"/>
          <p14:tracePt t="33901" x="4351338" y="982663"/>
          <p14:tracePt t="33918" x="4381500" y="982663"/>
          <p14:tracePt t="33934" x="4441825" y="982663"/>
          <p14:tracePt t="33951" x="4511675" y="982663"/>
          <p14:tracePt t="33968" x="4587875" y="982663"/>
          <p14:tracePt t="33985" x="4656138" y="982663"/>
          <p14:tracePt t="34001" x="4716463" y="982663"/>
          <p14:tracePt t="34018" x="4762500" y="982663"/>
          <p14:tracePt t="34035" x="4830763" y="982663"/>
          <p14:tracePt t="34051" x="4876800" y="968375"/>
          <p14:tracePt t="34068" x="4899025" y="968375"/>
          <p14:tracePt t="34085" x="4914900" y="968375"/>
          <p14:tracePt t="34101" x="4922838" y="968375"/>
          <p14:tracePt t="34118" x="4937125" y="960438"/>
          <p14:tracePt t="34119" x="4953000" y="960438"/>
          <p14:tracePt t="34134" x="4975225" y="960438"/>
          <p14:tracePt t="34151" x="5006975" y="960438"/>
          <p14:tracePt t="34168" x="5013325" y="960438"/>
          <p14:tracePt t="34184" x="5021263" y="960438"/>
          <p14:tracePt t="34201" x="5029200" y="960438"/>
          <p14:tracePt t="34218" x="5037138" y="960438"/>
          <p14:tracePt t="34247" x="5045075" y="960438"/>
          <p14:tracePt t="34255" x="5051425" y="960438"/>
          <p14:tracePt t="34268" x="5051425" y="952500"/>
          <p14:tracePt t="34284" x="5075238" y="944563"/>
          <p14:tracePt t="34288" x="5083175" y="944563"/>
          <p14:tracePt t="34301" x="5097463" y="944563"/>
          <p14:tracePt t="34318" x="5127625" y="936625"/>
          <p14:tracePt t="34334" x="5197475" y="930275"/>
          <p14:tracePt t="34351" x="5249863" y="922338"/>
          <p14:tracePt t="34368" x="5311775" y="914400"/>
          <p14:tracePt t="34384" x="5318125" y="906463"/>
          <p14:tracePt t="34503" x="0" y="0"/>
        </p14:tracePtLst>
        <p14:tracePtLst>
          <p14:tracePt t="37929" x="4640263" y="1058863"/>
          <p14:tracePt t="37937" x="4625975" y="1066800"/>
          <p14:tracePt t="37944" x="4625975" y="1074738"/>
          <p14:tracePt t="37960" x="4618038" y="1074738"/>
          <p14:tracePt t="37975" x="4618038" y="1082675"/>
          <p14:tracePt t="37986" x="4618038" y="1089025"/>
          <p14:tracePt t="38002" x="4610100" y="1104900"/>
          <p14:tracePt t="38019" x="4587875" y="1127125"/>
          <p14:tracePt t="38036" x="4564063" y="1143000"/>
          <p14:tracePt t="38053" x="4556125" y="1158875"/>
          <p14:tracePt t="38069" x="4549775" y="1165225"/>
          <p14:tracePt t="38086" x="4541838" y="1173163"/>
          <p14:tracePt t="38103" x="4533900" y="1189038"/>
          <p14:tracePt t="38119" x="4525963" y="1203325"/>
          <p14:tracePt t="38136" x="4511675" y="1235075"/>
          <p14:tracePt t="38153" x="4479925" y="1257300"/>
          <p14:tracePt t="38169" x="4465638" y="1279525"/>
          <p14:tracePt t="38186" x="4457700" y="1287463"/>
          <p14:tracePt t="38203" x="4457700" y="1295400"/>
          <p14:tracePt t="38271" x="4457700" y="1303338"/>
          <p14:tracePt t="38287" x="4449763" y="1311275"/>
          <p14:tracePt t="38295" x="4449763" y="1317625"/>
          <p14:tracePt t="38303" x="4441825" y="1325563"/>
          <p14:tracePt t="38319" x="4427538" y="1363663"/>
          <p14:tracePt t="38336" x="4403725" y="1401763"/>
          <p14:tracePt t="38353" x="4397375" y="1425575"/>
          <p14:tracePt t="38369" x="4397375" y="1431925"/>
          <p14:tracePt t="38392" x="4389438" y="1439863"/>
          <p14:tracePt t="38407" x="4389438" y="1447800"/>
          <p14:tracePt t="38419" x="4381500" y="1447800"/>
          <p14:tracePt t="38436" x="4365625" y="1455738"/>
          <p14:tracePt t="38453" x="4351338" y="1455738"/>
          <p14:tracePt t="38469" x="4343400" y="1455738"/>
          <p14:tracePt t="38487" x="4335463" y="1463675"/>
          <p14:tracePt t="39295" x="4327525" y="1470025"/>
          <p14:tracePt t="39575" x="4335463" y="1470025"/>
          <p14:tracePt t="39991" x="4343400" y="1470025"/>
          <p14:tracePt t="40007" x="4343400" y="1463675"/>
          <p14:tracePt t="40231" x="4343400" y="1455738"/>
          <p14:tracePt t="40311" x="4327525" y="1455738"/>
          <p14:tracePt t="40335" x="4321175" y="1455738"/>
          <p14:tracePt t="42367" x="4321175" y="1463675"/>
          <p14:tracePt t="42367" x="0" y="0"/>
        </p14:tracePtLst>
        <p14:tracePtLst>
          <p14:tracePt t="43465" x="4068763" y="2705100"/>
          <p14:tracePt t="43543" x="4060825" y="2705100"/>
          <p14:tracePt t="43551" x="4060825" y="2697163"/>
          <p14:tracePt t="43567" x="4060825" y="2682875"/>
          <p14:tracePt t="43823" x="4060825" y="2674938"/>
          <p14:tracePt t="43839" x="4068763" y="2667000"/>
          <p14:tracePt t="43847" x="4076700" y="2667000"/>
          <p14:tracePt t="43863" x="4084638" y="2667000"/>
          <p14:tracePt t="44607" x="4084638" y="2674938"/>
          <p14:tracePt t="44615" x="4098925" y="2682875"/>
          <p14:tracePt t="44623" x="4106863" y="2697163"/>
          <p14:tracePt t="44638" x="4114800" y="2705100"/>
          <p14:tracePt t="44711" x="4122738" y="2705100"/>
          <p14:tracePt t="44719" x="4122738" y="2713038"/>
          <p14:tracePt t="44728" x="4130675" y="2713038"/>
          <p14:tracePt t="44743" x="4137025" y="2720975"/>
          <p14:tracePt t="44755" x="4144963" y="2727325"/>
          <p14:tracePt t="44771" x="4168775" y="2735263"/>
          <p14:tracePt t="44788" x="4183063" y="2735263"/>
          <p14:tracePt t="44805" x="4198938" y="2751138"/>
          <p14:tracePt t="44808" x="4213225" y="2759075"/>
          <p14:tracePt t="44825" x="4221163" y="2765425"/>
          <p14:tracePt t="44839" x="4237038" y="2773363"/>
          <p14:tracePt t="44855" x="4244975" y="2781300"/>
          <p14:tracePt t="44871" x="4267200" y="2803525"/>
          <p14:tracePt t="44888" x="4289425" y="2827338"/>
          <p14:tracePt t="44905" x="4321175" y="2849563"/>
          <p14:tracePt t="44922" x="4351338" y="2857500"/>
          <p14:tracePt t="44938" x="4381500" y="2865438"/>
          <p14:tracePt t="44955" x="4397375" y="2873375"/>
          <p14:tracePt t="44983" x="4403725" y="2873375"/>
          <p14:tracePt t="45015" x="4411663" y="2879725"/>
          <p14:tracePt t="45023" x="4419600" y="2879725"/>
          <p14:tracePt t="45031" x="4419600" y="2887663"/>
          <p14:tracePt t="45039" x="4435475" y="2895600"/>
          <p14:tracePt t="45055" x="4473575" y="2917825"/>
          <p14:tracePt t="45072" x="4511675" y="2917825"/>
          <p14:tracePt t="45088" x="4572000" y="2933700"/>
          <p14:tracePt t="45105" x="4602163" y="2949575"/>
          <p14:tracePt t="45122" x="4618038" y="2949575"/>
          <p14:tracePt t="45139" x="4625975" y="2955925"/>
          <p14:tracePt t="45159" x="4632325" y="2963863"/>
          <p14:tracePt t="45175" x="4640263" y="2963863"/>
          <p14:tracePt t="45191" x="4664075" y="2971800"/>
          <p14:tracePt t="45205" x="4670425" y="2979738"/>
          <p14:tracePt t="45222" x="4702175" y="2979738"/>
          <p14:tracePt t="45239" x="4740275" y="2994025"/>
          <p14:tracePt t="45255" x="4762500" y="2994025"/>
          <p14:tracePt t="45272" x="4778375" y="2994025"/>
          <p14:tracePt t="45288" x="4792663" y="2994025"/>
          <p14:tracePt t="45305" x="4800600" y="3001963"/>
          <p14:tracePt t="45322" x="4816475" y="3001963"/>
          <p14:tracePt t="45339" x="4854575" y="3009900"/>
          <p14:tracePt t="45355" x="4892675" y="3017838"/>
          <p14:tracePt t="45372" x="4937125" y="3017838"/>
          <p14:tracePt t="45388" x="4983163" y="3017838"/>
          <p14:tracePt t="45405" x="5029200" y="3025775"/>
          <p14:tracePt t="45422" x="5051425" y="3025775"/>
          <p14:tracePt t="45422" x="5067300" y="3025775"/>
          <p14:tracePt t="45439" x="5075238" y="3025775"/>
          <p14:tracePt t="45455" x="5089525" y="3032125"/>
          <p14:tracePt t="45472" x="5097463" y="3032125"/>
          <p14:tracePt t="45488" x="5121275" y="3032125"/>
          <p14:tracePt t="45505" x="5135563" y="3032125"/>
          <p14:tracePt t="45522" x="5159375" y="3032125"/>
          <p14:tracePt t="45538" x="5173663" y="3040063"/>
          <p14:tracePt t="45555" x="5197475" y="3048000"/>
          <p14:tracePt t="45572" x="5211763" y="3048000"/>
          <p14:tracePt t="45588" x="5235575" y="3055938"/>
          <p14:tracePt t="45605" x="5273675" y="3055938"/>
          <p14:tracePt t="45607" x="5311775" y="3063875"/>
          <p14:tracePt t="45622" x="5341938" y="3063875"/>
          <p14:tracePt t="45639" x="5448300" y="3078163"/>
          <p14:tracePt t="45655" x="5494338" y="3086100"/>
          <p14:tracePt t="45672" x="5532438" y="3094038"/>
          <p14:tracePt t="45688" x="5570538" y="3101975"/>
          <p14:tracePt t="45705" x="5592763" y="3108325"/>
          <p14:tracePt t="45722" x="5630863" y="3116263"/>
          <p14:tracePt t="45739" x="5661025" y="3124200"/>
          <p14:tracePt t="45755" x="5692775" y="3132138"/>
          <p14:tracePt t="45772" x="5730875" y="3132138"/>
          <p14:tracePt t="45789" x="5761038" y="3132138"/>
          <p14:tracePt t="45805" x="5791200" y="3132138"/>
          <p14:tracePt t="45807" x="5807075" y="3132138"/>
          <p14:tracePt t="45823" x="5851525" y="3132138"/>
          <p14:tracePt t="45839" x="5889625" y="3140075"/>
          <p14:tracePt t="45855" x="5921375" y="3146425"/>
          <p14:tracePt t="45872" x="5927725" y="3146425"/>
          <p14:tracePt t="45889" x="5951538" y="3154363"/>
          <p14:tracePt t="45906" x="5965825" y="3154363"/>
          <p14:tracePt t="45922" x="6003925" y="3154363"/>
          <p14:tracePt t="45939" x="6042025" y="3140075"/>
          <p14:tracePt t="45955" x="6065838" y="3132138"/>
          <p14:tracePt t="45972" x="6088063" y="3124200"/>
          <p14:tracePt t="45989" x="6096000" y="3124200"/>
          <p14:tracePt t="46005" x="6118225" y="3116263"/>
          <p14:tracePt t="46022" x="6164263" y="3094038"/>
          <p14:tracePt t="46039" x="6210300" y="3055938"/>
          <p14:tracePt t="46055" x="6270625" y="3017838"/>
          <p14:tracePt t="46072" x="6340475" y="2971800"/>
          <p14:tracePt t="46089" x="6378575" y="2933700"/>
          <p14:tracePt t="46105" x="6416675" y="2911475"/>
          <p14:tracePt t="46122" x="6438900" y="2895600"/>
          <p14:tracePt t="46139" x="6446838" y="2895600"/>
          <p14:tracePt t="46155" x="6461125" y="2879725"/>
          <p14:tracePt t="46172" x="6477000" y="2873375"/>
          <p14:tracePt t="46189" x="6492875" y="2857500"/>
          <p14:tracePt t="46206" x="6515100" y="2835275"/>
          <p14:tracePt t="46207" x="6523038" y="2827338"/>
          <p14:tracePt t="46222" x="6545263" y="2803525"/>
          <p14:tracePt t="46239" x="6569075" y="2789238"/>
          <p14:tracePt t="46255" x="6575425" y="2789238"/>
          <p14:tracePt t="46272" x="6583363" y="2781300"/>
          <p14:tracePt t="46289" x="6591300" y="2781300"/>
          <p14:tracePt t="46305" x="6599238" y="2781300"/>
          <p14:tracePt t="46327" x="6607175" y="2773363"/>
          <p14:tracePt t="46339" x="6607175" y="2765425"/>
          <p14:tracePt t="46355" x="6621463" y="2759075"/>
          <p14:tracePt t="46372" x="6637338" y="2743200"/>
          <p14:tracePt t="46389" x="6645275" y="2735263"/>
          <p14:tracePt t="46405" x="6651625" y="2720975"/>
          <p14:tracePt t="46422" x="6651625" y="2713038"/>
          <p14:tracePt t="46480" x="6651625" y="2705100"/>
          <p14:tracePt t="46496" x="6651625" y="2697163"/>
          <p14:tracePt t="46512" x="6651625" y="2689225"/>
          <p14:tracePt t="46519" x="6651625" y="2667000"/>
          <p14:tracePt t="46527" x="6651625" y="2659063"/>
          <p14:tracePt t="46539" x="6651625" y="2644775"/>
          <p14:tracePt t="46556" x="6651625" y="2613025"/>
          <p14:tracePt t="46573" x="6651625" y="2590800"/>
          <p14:tracePt t="46589" x="6645275" y="2568575"/>
          <p14:tracePt t="46605" x="6629400" y="2552700"/>
          <p14:tracePt t="46606" x="6613525" y="2544763"/>
          <p14:tracePt t="46695" x="6607175" y="2544763"/>
          <p14:tracePt t="46703" x="6591300" y="2536825"/>
          <p14:tracePt t="46712" x="6583363" y="2536825"/>
          <p14:tracePt t="46722" x="6575425" y="2530475"/>
          <p14:tracePt t="46739" x="6537325" y="2522538"/>
          <p14:tracePt t="46756" x="6477000" y="2498725"/>
          <p14:tracePt t="46772" x="6423025" y="2476500"/>
          <p14:tracePt t="46789" x="6324600" y="2446338"/>
          <p14:tracePt t="46806" x="6248400" y="2422525"/>
          <p14:tracePt t="46807" x="6218238" y="2416175"/>
          <p14:tracePt t="46823" x="6172200" y="2408238"/>
          <p14:tracePt t="46839" x="6149975" y="2400300"/>
          <p14:tracePt t="46856" x="6126163" y="2392363"/>
          <p14:tracePt t="46872" x="6088063" y="2392363"/>
          <p14:tracePt t="46889" x="6049963" y="2392363"/>
          <p14:tracePt t="46906" x="5989638" y="2378075"/>
          <p14:tracePt t="46922" x="5897563" y="2362200"/>
          <p14:tracePt t="46939" x="5829300" y="2354263"/>
          <p14:tracePt t="46956" x="5722938" y="2346325"/>
          <p14:tracePt t="46972" x="5630863" y="2346325"/>
          <p14:tracePt t="46989" x="5546725" y="2346325"/>
          <p14:tracePt t="46991" x="5516563" y="2346325"/>
          <p14:tracePt t="47006" x="5486400" y="2346325"/>
          <p14:tracePt t="47022" x="5426075" y="2354263"/>
          <p14:tracePt t="47039" x="5394325" y="2362200"/>
          <p14:tracePt t="47056" x="5364163" y="2370138"/>
          <p14:tracePt t="47073" x="5334000" y="2378075"/>
          <p14:tracePt t="47089" x="5295900" y="2392363"/>
          <p14:tracePt t="47106" x="5241925" y="2408238"/>
          <p14:tracePt t="47122" x="5189538" y="2422525"/>
          <p14:tracePt t="47139" x="5135563" y="2438400"/>
          <p14:tracePt t="47156" x="5089525" y="2446338"/>
          <p14:tracePt t="47172" x="5045075" y="2468563"/>
          <p14:tracePt t="47175" x="5037138" y="2468563"/>
          <p14:tracePt t="47189" x="5021263" y="2468563"/>
          <p14:tracePt t="47206" x="5013325" y="2476500"/>
          <p14:tracePt t="47222" x="4999038" y="2476500"/>
          <p14:tracePt t="47239" x="4991100" y="2484438"/>
          <p14:tracePt t="47303" x="4983163" y="2484438"/>
          <p14:tracePt t="47319" x="4983163" y="2492375"/>
          <p14:tracePt t="47328" x="4975225" y="2492375"/>
          <p14:tracePt t="47339" x="4968875" y="2492375"/>
          <p14:tracePt t="47356" x="4953000" y="2506663"/>
          <p14:tracePt t="47372" x="4937125" y="2514600"/>
          <p14:tracePt t="47389" x="4930775" y="2522538"/>
          <p14:tracePt t="47406" x="4930775" y="2530475"/>
          <p14:tracePt t="47422" x="4906963" y="2536825"/>
          <p14:tracePt t="47439" x="4899025" y="2536825"/>
          <p14:tracePt t="47456" x="4899025" y="2544763"/>
          <p14:tracePt t="47473" x="4884738" y="2552700"/>
          <p14:tracePt t="47489" x="4876800" y="2560638"/>
          <p14:tracePt t="47506" x="4868863" y="2574925"/>
          <p14:tracePt t="47523" x="4868863" y="2590800"/>
          <p14:tracePt t="47539" x="4868863" y="2613025"/>
          <p14:tracePt t="47556" x="4868863" y="2620963"/>
          <p14:tracePt t="47573" x="4868863" y="2636838"/>
          <p14:tracePt t="47573" x="0" y="0"/>
        </p14:tracePtLst>
        <p14:tracePtLst>
          <p14:tracePt t="48673" x="5761038" y="3276600"/>
          <p14:tracePt t="48927" x="5768975" y="3276600"/>
          <p14:tracePt t="49215" x="5775325" y="3276600"/>
          <p14:tracePt t="49223" x="5783263" y="3268663"/>
          <p14:tracePt t="49295" x="5791200" y="3268663"/>
          <p14:tracePt t="49328" x="5799138" y="3268663"/>
          <p14:tracePt t="49343" x="5807075" y="3268663"/>
          <p14:tracePt t="49351" x="5813425" y="3268663"/>
          <p14:tracePt t="49361" x="5829300" y="3268663"/>
          <p14:tracePt t="49373" x="5845175" y="3268663"/>
          <p14:tracePt t="49391" x="5875338" y="3276600"/>
          <p14:tracePt t="49406" x="5889625" y="3276600"/>
          <p14:tracePt t="49471" x="5897563" y="3284538"/>
          <p14:tracePt t="49479" x="5905500" y="3284538"/>
          <p14:tracePt t="49495" x="5913438" y="3284538"/>
          <p14:tracePt t="49507" x="5921375" y="3284538"/>
          <p14:tracePt t="49523" x="5935663" y="3284538"/>
          <p14:tracePt t="49540" x="5943600" y="3284538"/>
          <p14:tracePt t="49559" x="5951538" y="3284538"/>
          <p14:tracePt t="49575" x="5951538" y="3292475"/>
          <p14:tracePt t="49590" x="5959475" y="3292475"/>
          <p14:tracePt t="49607" x="5981700" y="3292475"/>
          <p14:tracePt t="49623" x="5997575" y="3292475"/>
          <p14:tracePt t="49640" x="6011863" y="3292475"/>
          <p14:tracePt t="49657" x="6027738" y="3292475"/>
          <p14:tracePt t="49673" x="6035675" y="3292475"/>
          <p14:tracePt t="49695" x="6042025" y="3292475"/>
          <p14:tracePt t="49706" x="6049963" y="3292475"/>
          <p14:tracePt t="49723" x="6073775" y="3298825"/>
          <p14:tracePt t="49740" x="6080125" y="3298825"/>
          <p14:tracePt t="49757" x="6103938" y="3298825"/>
          <p14:tracePt t="49773" x="6118225" y="3306763"/>
          <p14:tracePt t="49776" x="6126163" y="3306763"/>
          <p14:tracePt t="49790" x="6142038" y="3306763"/>
          <p14:tracePt t="49831" x="6149975" y="3306763"/>
          <p14:tracePt t="49887" x="6156325" y="3306763"/>
          <p14:tracePt t="49895" x="6164263" y="3306763"/>
          <p14:tracePt t="49911" x="6172200" y="3306763"/>
          <p14:tracePt t="49923" x="6180138" y="3306763"/>
          <p14:tracePt t="49940" x="6188075" y="3306763"/>
          <p14:tracePt t="49967" x="6194425" y="3306763"/>
          <p14:tracePt t="49991" x="6202363" y="3306763"/>
          <p14:tracePt t="50007" x="6218238" y="3306763"/>
          <p14:tracePt t="50016" x="6226175" y="3306763"/>
          <p14:tracePt t="50024" x="6232525" y="3306763"/>
          <p14:tracePt t="50040" x="6248400" y="3306763"/>
          <p14:tracePt t="50057" x="6264275" y="3306763"/>
          <p14:tracePt t="50073" x="6270625" y="3306763"/>
          <p14:tracePt t="50107" x="6278563" y="3306763"/>
          <p14:tracePt t="50135" x="6286500" y="3306763"/>
          <p14:tracePt t="50151" x="6294438" y="3306763"/>
          <p14:tracePt t="50159" x="6308725" y="3306763"/>
          <p14:tracePt t="50174" x="6316663" y="3306763"/>
          <p14:tracePt t="50175" x="6332538" y="3306763"/>
          <p14:tracePt t="50190" x="6362700" y="3306763"/>
          <p14:tracePt t="50207" x="6370638" y="3306763"/>
          <p14:tracePt t="50287" x="6378575" y="3306763"/>
          <p14:tracePt t="51055" x="0" y="0"/>
        </p14:tracePtLst>
        <p14:tracePtLst>
          <p14:tracePt t="52354" x="7002463" y="3254375"/>
          <p14:tracePt t="52367" x="7010400" y="3254375"/>
          <p14:tracePt t="52407" x="7010400" y="3246438"/>
          <p14:tracePt t="52607" x="7010400" y="3254375"/>
          <p14:tracePt t="52695" x="7010400" y="3260725"/>
          <p14:tracePt t="52711" x="7002463" y="3268663"/>
          <p14:tracePt t="52720" x="6994525" y="3276600"/>
          <p14:tracePt t="52743" x="6994525" y="3292475"/>
          <p14:tracePt t="53791" x="6988175" y="3292475"/>
          <p14:tracePt t="53791" x="0" y="0"/>
        </p14:tracePtLst>
        <p14:tracePtLst>
          <p14:tracePt t="55073" x="7788275" y="3222625"/>
          <p14:tracePt t="55703" x="7780338" y="3216275"/>
          <p14:tracePt t="55711" x="7764463" y="3216275"/>
          <p14:tracePt t="55725" x="7756525" y="3216275"/>
          <p14:tracePt t="55742" x="7726363" y="3216275"/>
          <p14:tracePt t="55759" x="7718425" y="3216275"/>
          <p14:tracePt t="55775" x="7712075" y="3216275"/>
          <p14:tracePt t="55831" x="7704138" y="3216275"/>
          <p14:tracePt t="55848" x="7696200" y="3216275"/>
          <p14:tracePt t="55855" x="7680325" y="3216275"/>
          <p14:tracePt t="55863" x="7666038" y="3216275"/>
          <p14:tracePt t="55876" x="7658100" y="3216275"/>
          <p14:tracePt t="55892" x="7650163" y="3216275"/>
          <p14:tracePt t="55909" x="7635875" y="3216275"/>
          <p14:tracePt t="56119" x="7635875" y="3222625"/>
          <p14:tracePt t="56127" x="7635875" y="3230563"/>
          <p14:tracePt t="56135" x="7635875" y="3238500"/>
          <p14:tracePt t="56151" x="7635875" y="3246438"/>
          <p14:tracePt t="56159" x="7635875" y="3254375"/>
          <p14:tracePt t="56183" x="7635875" y="3260725"/>
          <p14:tracePt t="56247" x="7642225" y="3260725"/>
          <p14:tracePt t="56255" x="7650163" y="3260725"/>
          <p14:tracePt t="56263" x="7666038" y="3260725"/>
          <p14:tracePt t="56280" x="7673975" y="3260725"/>
          <p14:tracePt t="56292" x="7680325" y="3260725"/>
          <p14:tracePt t="56309" x="7688263" y="3260725"/>
          <p14:tracePt t="56326" x="7696200" y="3268663"/>
          <p14:tracePt t="56343" x="7704138" y="3276600"/>
          <p14:tracePt t="56383" x="7712075" y="3276600"/>
          <p14:tracePt t="56392" x="7718425" y="3276600"/>
          <p14:tracePt t="56415" x="7726363" y="3276600"/>
          <p14:tracePt t="56447" x="7734300" y="3284538"/>
          <p14:tracePt t="56495" x="7742238" y="3292475"/>
          <p14:tracePt t="56519" x="7750175" y="3292475"/>
          <p14:tracePt t="56527" x="7764463" y="3292475"/>
          <p14:tracePt t="56543" x="7772400" y="3292475"/>
          <p14:tracePt t="56552" x="7780338" y="3292475"/>
          <p14:tracePt t="56559" x="7780338" y="3298825"/>
          <p14:tracePt t="56615" x="7788275" y="3298825"/>
          <p14:tracePt t="56783" x="7794625" y="3298825"/>
          <p14:tracePt t="56807" x="7802563" y="3298825"/>
          <p14:tracePt t="56831" x="7818438" y="3298825"/>
          <p14:tracePt t="56943" x="7826375" y="3298825"/>
          <p14:tracePt t="57119" x="7832725" y="3298825"/>
          <p14:tracePt t="57231" x="7840663" y="3298825"/>
          <p14:tracePt t="57247" x="7848600" y="3298825"/>
          <p14:tracePt t="57279" x="7856538" y="3298825"/>
          <p14:tracePt t="58127" x="7864475" y="3298825"/>
          <p14:tracePt t="58183" x="7870825" y="3298825"/>
          <p14:tracePt t="58231" x="7878763" y="3298825"/>
          <p14:tracePt t="58255" x="7886700" y="3298825"/>
          <p14:tracePt t="58271" x="7894638" y="3298825"/>
          <p14:tracePt t="58303" x="7902575" y="3298825"/>
          <p14:tracePt t="58367" x="7908925" y="3298825"/>
          <p14:tracePt t="58383" x="7916863" y="3298825"/>
          <p14:tracePt t="58391" x="7932738" y="3298825"/>
          <p14:tracePt t="58399" x="7947025" y="3298825"/>
          <p14:tracePt t="58410" x="7970838" y="3298825"/>
          <p14:tracePt t="58426" x="8001000" y="3298825"/>
          <p14:tracePt t="58443" x="8023225" y="3298825"/>
          <p14:tracePt t="58460" x="8039100" y="3298825"/>
          <p14:tracePt t="58511" x="8047038" y="3298825"/>
          <p14:tracePt t="58552" x="8054975" y="3298825"/>
          <p14:tracePt t="58791" x="8061325" y="3298825"/>
          <p14:tracePt t="58864" x="8061325" y="3306763"/>
          <p14:tracePt t="58927" x="8054975" y="3314700"/>
          <p14:tracePt t="59015" x="0" y="0"/>
        </p14:tracePtLst>
        <p14:tracePtLst>
          <p14:tracePt t="60289" x="6188075" y="3535363"/>
          <p14:tracePt t="60304" x="6180138" y="3535363"/>
          <p14:tracePt t="60400" x="6172200" y="3527425"/>
          <p14:tracePt t="60519" x="6164263" y="3527425"/>
          <p14:tracePt t="60535" x="6156325" y="3527425"/>
          <p14:tracePt t="60544" x="6149975" y="3527425"/>
          <p14:tracePt t="60575" x="6142038" y="3527425"/>
          <p14:tracePt t="60623" x="6134100" y="3527425"/>
          <p14:tracePt t="60647" x="6126163" y="3527425"/>
          <p14:tracePt t="60671" x="6111875" y="3527425"/>
          <p14:tracePt t="60687" x="6103938" y="3535363"/>
          <p14:tracePt t="60695" x="6096000" y="3535363"/>
          <p14:tracePt t="60703" x="6088063" y="3543300"/>
          <p14:tracePt t="60712" x="6080125" y="3543300"/>
          <p14:tracePt t="60727" x="6065838" y="3551238"/>
          <p14:tracePt t="60760" x="6049963" y="3551238"/>
          <p14:tracePt t="60777" x="6042025" y="3559175"/>
          <p14:tracePt t="60794" x="6035675" y="3559175"/>
          <p14:tracePt t="60810" x="6019800" y="3565525"/>
          <p14:tracePt t="60827" x="6003925" y="3573463"/>
          <p14:tracePt t="60844" x="5989638" y="3581400"/>
          <p14:tracePt t="60860" x="5973763" y="3597275"/>
          <p14:tracePt t="60877" x="5959475" y="3603625"/>
          <p14:tracePt t="60880" x="5959475" y="3611563"/>
          <p14:tracePt t="60894" x="5951538" y="3619500"/>
          <p14:tracePt t="61063" x="5951538" y="3627438"/>
          <p14:tracePt t="61079" x="5959475" y="3627438"/>
          <p14:tracePt t="61087" x="5973763" y="3627438"/>
          <p14:tracePt t="61095" x="5997575" y="3627438"/>
          <p14:tracePt t="61111" x="6027738" y="3627438"/>
          <p14:tracePt t="61127" x="6049963" y="3627438"/>
          <p14:tracePt t="61144" x="6073775" y="3635375"/>
          <p14:tracePt t="61161" x="6096000" y="3641725"/>
          <p14:tracePt t="61177" x="6111875" y="3649663"/>
          <p14:tracePt t="61194" x="6118225" y="3657600"/>
          <p14:tracePt t="61239" x="6126163" y="3657600"/>
          <p14:tracePt t="61263" x="6134100" y="3657600"/>
          <p14:tracePt t="61336" x="6142038" y="3657600"/>
          <p14:tracePt t="61351" x="6149975" y="3657600"/>
          <p14:tracePt t="61407" x="6156325" y="3657600"/>
          <p14:tracePt t="61423" x="6164263" y="3657600"/>
          <p14:tracePt t="61495" x="6172200" y="3657600"/>
          <p14:tracePt t="61543" x="6180138" y="3657600"/>
          <p14:tracePt t="62639" x="6188075" y="3657600"/>
          <p14:tracePt t="62647" x="6194425" y="3657600"/>
          <p14:tracePt t="62661" x="6202363" y="3657600"/>
          <p14:tracePt t="62687" x="6210300" y="3649663"/>
          <p14:tracePt t="62712" x="6218238" y="3649663"/>
          <p14:tracePt t="62799" x="6218238" y="3641725"/>
          <p14:tracePt t="62807" x="6226175" y="3641725"/>
          <p14:tracePt t="62815" x="6226175" y="3635375"/>
          <p14:tracePt t="62831" x="6232525" y="3627438"/>
          <p14:tracePt t="62927" x="6232525" y="3619500"/>
          <p14:tracePt t="62952" x="6240463" y="3619500"/>
          <p14:tracePt t="62959" x="6248400" y="3611563"/>
          <p14:tracePt t="62968" x="6256338" y="3603625"/>
          <p14:tracePt t="62983" x="6256338" y="3597275"/>
          <p14:tracePt t="63095" x="6264275" y="3597275"/>
          <p14:tracePt t="63135" x="6270625" y="3589338"/>
          <p14:tracePt t="63870" x="6278563" y="3589338"/>
          <p14:tracePt t="64783" x="6270625" y="3589338"/>
          <p14:tracePt t="64783" x="0" y="0"/>
        </p14:tracePtLst>
        <p14:tracePtLst>
          <p14:tracePt t="66033" x="4564063" y="4441825"/>
          <p14:tracePt t="66063" x="4564063" y="4435475"/>
          <p14:tracePt t="66071" x="4564063" y="4427538"/>
          <p14:tracePt t="66080" x="4564063" y="4419600"/>
          <p14:tracePt t="66096" x="4564063" y="4403725"/>
          <p14:tracePt t="66151" x="4564063" y="4397375"/>
          <p14:tracePt t="66183" x="4572000" y="4389438"/>
          <p14:tracePt t="66207" x="4579938" y="4373563"/>
          <p14:tracePt t="66223" x="4587875" y="4359275"/>
          <p14:tracePt t="66231" x="4587875" y="4351338"/>
          <p14:tracePt t="66239" x="4587875" y="4343400"/>
          <p14:tracePt t="66247" x="4587875" y="4335463"/>
          <p14:tracePt t="66263" x="4587875" y="4327525"/>
          <p14:tracePt t="66327" x="4594225" y="4321175"/>
          <p14:tracePt t="66335" x="4602163" y="4321175"/>
          <p14:tracePt t="66346" x="4602163" y="4313238"/>
          <p14:tracePt t="66362" x="4610100" y="4305300"/>
          <p14:tracePt t="66379" x="4618038" y="4289425"/>
          <p14:tracePt t="66396" x="4625975" y="4275138"/>
          <p14:tracePt t="66416" x="4632325" y="4267200"/>
          <p14:tracePt t="66471" x="4632325" y="4259263"/>
          <p14:tracePt t="66488" x="4640263" y="4251325"/>
          <p14:tracePt t="66496" x="4640263" y="4237038"/>
          <p14:tracePt t="66511" x="4648200" y="4221163"/>
          <p14:tracePt t="66527" x="4656138" y="4213225"/>
          <p14:tracePt t="66543" x="4656138" y="4206875"/>
          <p14:tracePt t="66568" x="4656138" y="4198938"/>
          <p14:tracePt t="66615" x="4664075" y="4198938"/>
          <p14:tracePt t="66631" x="4664075" y="4191000"/>
          <p14:tracePt t="66639" x="4678363" y="4183063"/>
          <p14:tracePt t="66655" x="4678363" y="4168775"/>
          <p14:tracePt t="66663" x="4678363" y="4160838"/>
          <p14:tracePt t="66679" x="4686300" y="4144963"/>
          <p14:tracePt t="66728" x="4694238" y="4130675"/>
          <p14:tracePt t="67255" x="4702175" y="4130675"/>
          <p14:tracePt t="67263" x="4702175" y="4122738"/>
          <p14:tracePt t="67359" x="4708525" y="4122738"/>
          <p14:tracePt t="67367" x="4716463" y="4122738"/>
          <p14:tracePt t="67496" x="4724400" y="4122738"/>
          <p14:tracePt t="67535" x="4732338" y="4122738"/>
          <p14:tracePt t="67552" x="4740275" y="4122738"/>
          <p14:tracePt t="67575" x="4746625" y="4122738"/>
          <p14:tracePt t="67607" x="4762500" y="4130675"/>
          <p14:tracePt t="67615" x="4770438" y="4137025"/>
          <p14:tracePt t="67631" x="4778375" y="4144963"/>
          <p14:tracePt t="67647" x="4784725" y="4152900"/>
          <p14:tracePt t="67663" x="4800600" y="4152900"/>
          <p14:tracePt t="67672" x="4816475" y="4152900"/>
          <p14:tracePt t="67680" x="4822825" y="4152900"/>
          <p14:tracePt t="67697" x="4838700" y="4160838"/>
          <p14:tracePt t="67713" x="4846638" y="4160838"/>
          <p14:tracePt t="67730" x="4854575" y="4160838"/>
          <p14:tracePt t="67746" x="4860925" y="4168775"/>
          <p14:tracePt t="67767" x="4868863" y="4168775"/>
          <p14:tracePt t="67823" x="4876800" y="4168775"/>
          <p14:tracePt t="67903" x="4884738" y="4168775"/>
          <p14:tracePt t="67959" x="4892675" y="4168775"/>
          <p14:tracePt t="67975" x="4899025" y="4168775"/>
          <p14:tracePt t="67983" x="4906963" y="4168775"/>
          <p14:tracePt t="68007" x="4914900" y="4168775"/>
          <p14:tracePt t="68072" x="4922838" y="4168775"/>
          <p14:tracePt t="68087" x="4937125" y="4168775"/>
          <p14:tracePt t="68095" x="4945063" y="4168775"/>
          <p14:tracePt t="68105" x="4953000" y="4168775"/>
          <p14:tracePt t="68120" x="4960938" y="4168775"/>
          <p14:tracePt t="68215" x="4968875" y="4168775"/>
          <p14:tracePt t="68231" x="4975225" y="4168775"/>
          <p14:tracePt t="68239" x="4983163" y="4168775"/>
          <p14:tracePt t="68248" x="4991100" y="4168775"/>
          <p14:tracePt t="68287" x="4999038" y="4168775"/>
          <p14:tracePt t="68335" x="5006975" y="4168775"/>
          <p14:tracePt t="68383" x="5013325" y="4168775"/>
          <p14:tracePt t="68471" x="5021263" y="4168775"/>
          <p14:tracePt t="68615" x="5029200" y="4168775"/>
          <p14:tracePt t="68639" x="5037138" y="4168775"/>
          <p14:tracePt t="68935" x="5045075" y="4168775"/>
          <p14:tracePt t="69079" x="5051425" y="4168775"/>
          <p14:tracePt t="69111" x="5059363" y="4168775"/>
          <p14:tracePt t="69863" x="0" y="0"/>
        </p14:tracePtLst>
        <p14:tracePtLst>
          <p14:tracePt t="72066" x="4237038" y="5265738"/>
          <p14:tracePt t="72073" x="4237038" y="5257800"/>
          <p14:tracePt t="72081" x="4237038" y="5227638"/>
          <p14:tracePt t="72098" x="4244975" y="5189538"/>
          <p14:tracePt t="72114" x="4244975" y="5151438"/>
          <p14:tracePt t="72131" x="4244975" y="5127625"/>
          <p14:tracePt t="72148" x="4244975" y="5097463"/>
          <p14:tracePt t="72164" x="4251325" y="5075238"/>
          <p14:tracePt t="72181" x="4251325" y="5067300"/>
          <p14:tracePt t="72255" x="4251325" y="5059363"/>
          <p14:tracePt t="72271" x="4251325" y="5045075"/>
          <p14:tracePt t="72279" x="4251325" y="5037138"/>
          <p14:tracePt t="72287" x="4251325" y="5029200"/>
          <p14:tracePt t="72298" x="4251325" y="5021263"/>
          <p14:tracePt t="72315" x="4259263" y="4991100"/>
          <p14:tracePt t="72331" x="4267200" y="4960938"/>
          <p14:tracePt t="72348" x="4275138" y="4937125"/>
          <p14:tracePt t="72365" x="4275138" y="4930775"/>
          <p14:tracePt t="72381" x="4275138" y="4922838"/>
          <p14:tracePt t="72398" x="4283075" y="4922838"/>
          <p14:tracePt t="72415" x="4283075" y="4906963"/>
          <p14:tracePt t="72431" x="4283075" y="4899025"/>
          <p14:tracePt t="72448" x="4283075" y="4892675"/>
          <p14:tracePt t="72465" x="4283075" y="4884738"/>
          <p14:tracePt t="72504" x="4283075" y="4876800"/>
          <p14:tracePt t="72536" x="4283075" y="4868863"/>
          <p14:tracePt t="72567" x="4283075" y="4860925"/>
          <p14:tracePt t="72607" x="4283075" y="4854575"/>
          <p14:tracePt t="72642" x="4283075" y="4838700"/>
          <p14:tracePt t="72655" x="4283075" y="4830763"/>
          <p14:tracePt t="72664" x="4283075" y="4822825"/>
          <p14:tracePt t="72681" x="4283075" y="4800600"/>
          <p14:tracePt t="72698" x="4283075" y="4778375"/>
          <p14:tracePt t="72715" x="4289425" y="4762500"/>
          <p14:tracePt t="72731" x="4289425" y="4746625"/>
          <p14:tracePt t="72863" x="4297363" y="4740275"/>
          <p14:tracePt t="72961" x="4305300" y="4732338"/>
          <p14:tracePt t="72991" x="4313238" y="4724400"/>
          <p14:tracePt t="72999" x="4313238" y="4716463"/>
          <p14:tracePt t="73383" x="4313238" y="4708525"/>
          <p14:tracePt t="75087" x="4313238" y="4724400"/>
          <p14:tracePt t="75103" x="4313238" y="4732338"/>
          <p14:tracePt t="75111" x="4313238" y="4740275"/>
          <p14:tracePt t="75119" x="4313238" y="4746625"/>
          <p14:tracePt t="75226" x="4313238" y="4754563"/>
          <p14:tracePt t="75232" x="4313238" y="4770438"/>
          <p14:tracePt t="75239" x="4313238" y="4792663"/>
          <p14:tracePt t="75249" x="4313238" y="4816475"/>
          <p14:tracePt t="75266" x="4313238" y="4830763"/>
          <p14:tracePt t="75282" x="4313238" y="4838700"/>
          <p14:tracePt t="75299" x="4313238" y="4846638"/>
          <p14:tracePt t="75431" x="4313238" y="4854575"/>
          <p14:tracePt t="75439" x="4313238" y="4860925"/>
          <p14:tracePt t="75455" x="4313238" y="4876800"/>
          <p14:tracePt t="75466" x="4313238" y="4892675"/>
          <p14:tracePt t="75482" x="4313238" y="4914900"/>
          <p14:tracePt t="75499" x="4313238" y="4937125"/>
          <p14:tracePt t="75516" x="4305300" y="4953000"/>
          <p14:tracePt t="75533" x="4305300" y="4960938"/>
          <p14:tracePt t="75549" x="4297363" y="4975225"/>
          <p14:tracePt t="75566" x="4297363" y="4983163"/>
          <p14:tracePt t="75567" x="4289425" y="4991100"/>
          <p14:tracePt t="75583" x="4289425" y="4999038"/>
          <p14:tracePt t="75600" x="4289425" y="5006975"/>
          <p14:tracePt t="75616" x="4289425" y="5013325"/>
          <p14:tracePt t="75632" x="4283075" y="5037138"/>
          <p14:tracePt t="75649" x="4275138" y="5051425"/>
          <p14:tracePt t="75666" x="4275138" y="5059363"/>
          <p14:tracePt t="75682" x="4275138" y="5067300"/>
          <p14:tracePt t="75699" x="4267200" y="5075238"/>
          <p14:tracePt t="75735" x="4267200" y="5083175"/>
          <p14:tracePt t="75759" x="4267200" y="5089525"/>
          <p14:tracePt t="75799" x="4267200" y="5097463"/>
          <p14:tracePt t="75863" x="4259263" y="5105400"/>
          <p14:tracePt t="75871" x="4259263" y="5113338"/>
          <p14:tracePt t="75882" x="4259263" y="5121275"/>
          <p14:tracePt t="75899" x="4251325" y="5151438"/>
          <p14:tracePt t="75916" x="4251325" y="5173663"/>
          <p14:tracePt t="75933" x="4244975" y="5203825"/>
          <p14:tracePt t="75949" x="4237038" y="5227638"/>
          <p14:tracePt t="75950" x="4229100" y="5235575"/>
          <p14:tracePt t="75966" x="4229100" y="5249863"/>
          <p14:tracePt t="75982" x="4229100" y="5280025"/>
          <p14:tracePt t="75999" x="4229100" y="5311775"/>
          <p14:tracePt t="76016" x="4229100" y="5341938"/>
          <p14:tracePt t="76033" x="4229100" y="5372100"/>
          <p14:tracePt t="76049" x="4229100" y="5387975"/>
          <p14:tracePt t="76066" x="4229100" y="5394325"/>
          <p14:tracePt t="76083" x="4229100" y="5402263"/>
          <p14:tracePt t="76099" x="4229100" y="5410200"/>
          <p14:tracePt t="76116" x="4229100" y="5426075"/>
          <p14:tracePt t="76119" x="4229100" y="5432425"/>
          <p14:tracePt t="76132" x="4229100" y="5448300"/>
          <p14:tracePt t="76149" x="4229100" y="5478463"/>
          <p14:tracePt t="76166" x="4229100" y="5532438"/>
          <p14:tracePt t="76183" x="4229100" y="5546725"/>
          <p14:tracePt t="76199" x="4229100" y="5562600"/>
          <p14:tracePt t="76263" x="4229100" y="5570538"/>
          <p14:tracePt t="76279" x="4229100" y="5584825"/>
          <p14:tracePt t="76295" x="4229100" y="5600700"/>
          <p14:tracePt t="76303" x="4229100" y="5608638"/>
          <p14:tracePt t="76316" x="4229100" y="5622925"/>
          <p14:tracePt t="76333" x="4229100" y="5646738"/>
          <p14:tracePt t="76349" x="4229100" y="5668963"/>
          <p14:tracePt t="76350" x="4229100" y="5676900"/>
          <p14:tracePt t="76367" x="4229100" y="5684838"/>
          <p14:tracePt t="76383" x="4229100" y="5692775"/>
          <p14:tracePt t="76431" x="4229100" y="5699125"/>
          <p14:tracePt t="76511" x="4229100" y="5707063"/>
          <p14:tracePt t="76536" x="4229100" y="5715000"/>
          <p14:tracePt t="76543" x="4229100" y="5722938"/>
          <p14:tracePt t="76735" x="4229100" y="5715000"/>
          <p14:tracePt t="76743" x="4229100" y="5692775"/>
          <p14:tracePt t="76751" x="4229100" y="5668963"/>
          <p14:tracePt t="76767" x="4237038" y="5584825"/>
          <p14:tracePt t="76783" x="4244975" y="5502275"/>
          <p14:tracePt t="76799" x="4244975" y="5464175"/>
          <p14:tracePt t="76817" x="4244975" y="5440363"/>
          <p14:tracePt t="76833" x="4251325" y="5426075"/>
          <p14:tracePt t="76866" x="4259263" y="5410200"/>
          <p14:tracePt t="76883" x="4267200" y="5410200"/>
          <p14:tracePt t="76899" x="4267200" y="5402263"/>
          <p14:tracePt t="76916" x="4267200" y="5394325"/>
          <p14:tracePt t="76933" x="4267200" y="5387975"/>
          <p14:tracePt t="76999" x="4267200" y="5380038"/>
          <p14:tracePt t="77015" x="4267200" y="5372100"/>
          <p14:tracePt t="77023" x="4267200" y="5349875"/>
          <p14:tracePt t="77033" x="4267200" y="5334000"/>
          <p14:tracePt t="77050" x="4267200" y="5303838"/>
          <p14:tracePt t="77066" x="4267200" y="5287963"/>
          <p14:tracePt t="77083" x="4267200" y="5265738"/>
          <p14:tracePt t="77100" x="4267200" y="5241925"/>
          <p14:tracePt t="77116" x="4267200" y="5235575"/>
          <p14:tracePt t="77303" x="4267200" y="5249863"/>
          <p14:tracePt t="77311" x="4267200" y="5265738"/>
          <p14:tracePt t="77319" x="4267200" y="5273675"/>
          <p14:tracePt t="77333" x="4267200" y="5287963"/>
          <p14:tracePt t="77350" x="4267200" y="5311775"/>
          <p14:tracePt t="77351" x="4267200" y="5326063"/>
          <p14:tracePt t="77366" x="4267200" y="5349875"/>
          <p14:tracePt t="77383" x="4267200" y="5372100"/>
          <p14:tracePt t="77400" x="4267200" y="5394325"/>
          <p14:tracePt t="77416" x="4267200" y="5426075"/>
          <p14:tracePt t="77433" x="4267200" y="5464175"/>
          <p14:tracePt t="77450" x="4267200" y="5486400"/>
          <p14:tracePt t="77466" x="4275138" y="5516563"/>
          <p14:tracePt t="77483" x="4275138" y="5532438"/>
          <p14:tracePt t="77500" x="4275138" y="5546725"/>
          <p14:tracePt t="77516" x="4275138" y="5578475"/>
          <p14:tracePt t="77533" x="4275138" y="5600700"/>
          <p14:tracePt t="77550" x="4275138" y="5622925"/>
          <p14:tracePt t="77551" x="4275138" y="5646738"/>
          <p14:tracePt t="77567" x="4275138" y="5654675"/>
          <p14:tracePt t="77584" x="4275138" y="5661025"/>
          <p14:tracePt t="77687" x="4275138" y="5668963"/>
          <p14:tracePt t="77703" x="4275138" y="5676900"/>
          <p14:tracePt t="77711" x="4275138" y="5684838"/>
          <p14:tracePt t="77727" x="4275138" y="5692775"/>
          <p14:tracePt t="78120" x="4283075" y="5699125"/>
          <p14:tracePt t="78352" x="4289425" y="5692775"/>
          <p14:tracePt t="78375" x="4297363" y="5692775"/>
          <p14:tracePt t="78391" x="4305300" y="5684838"/>
          <p14:tracePt t="78392" x="0" y="0"/>
        </p14:tracePtLst>
        <p14:tracePtLst>
          <p14:tracePt t="79617" x="5211763" y="5532438"/>
          <p14:tracePt t="79703" x="5203825" y="5532438"/>
          <p14:tracePt t="80055" x="5203825" y="5540375"/>
          <p14:tracePt t="81431" x="0" y="0"/>
        </p14:tracePtLst>
        <p14:tracePtLst>
          <p14:tracePt t="82345" x="6308725" y="5592763"/>
          <p14:tracePt t="83231" x="0" y="0"/>
        </p14:tracePtLst>
        <p14:tracePtLst>
          <p14:tracePt t="84193" x="4762500" y="6232525"/>
          <p14:tracePt t="84208" x="4778375" y="6226175"/>
          <p14:tracePt t="84215" x="4784725" y="6218238"/>
          <p14:tracePt t="84223" x="4792663" y="6218238"/>
          <p14:tracePt t="84235" x="4808538" y="6218238"/>
          <p14:tracePt t="84252" x="4822825" y="6202363"/>
          <p14:tracePt t="84285" x="4846638" y="6202363"/>
          <p14:tracePt t="84302" x="4922838" y="6202363"/>
          <p14:tracePt t="84319" x="4945063" y="6202363"/>
          <p14:tracePt t="84336" x="4975225" y="6194425"/>
          <p14:tracePt t="84352" x="5006975" y="6194425"/>
          <p14:tracePt t="84369" x="5037138" y="6188075"/>
          <p14:tracePt t="84386" x="5067300" y="6188075"/>
          <p14:tracePt t="84402" x="5075238" y="6188075"/>
          <p14:tracePt t="84419" x="5105400" y="6188075"/>
          <p14:tracePt t="84436" x="5121275" y="6188075"/>
          <p14:tracePt t="84452" x="5135563" y="6188075"/>
          <p14:tracePt t="84469" x="5151438" y="6202363"/>
          <p14:tracePt t="84486" x="5165725" y="6210300"/>
          <p14:tracePt t="84487" x="5181600" y="6210300"/>
          <p14:tracePt t="84502" x="5203825" y="6218238"/>
          <p14:tracePt t="84519" x="5235575" y="6226175"/>
          <p14:tracePt t="84536" x="5273675" y="6232525"/>
          <p14:tracePt t="84552" x="5295900" y="6248400"/>
          <p14:tracePt t="84569" x="5318125" y="6256338"/>
          <p14:tracePt t="84586" x="5326063" y="6256338"/>
          <p14:tracePt t="84602" x="5334000" y="6256338"/>
          <p14:tracePt t="84619" x="5349875" y="6264275"/>
          <p14:tracePt t="84636" x="5372100" y="6264275"/>
          <p14:tracePt t="84652" x="5394325" y="6270625"/>
          <p14:tracePt t="84654" x="5410200" y="6270625"/>
          <p14:tracePt t="84669" x="5418138" y="6270625"/>
          <p14:tracePt t="84695" x="5426075" y="6270625"/>
          <p14:tracePt t="84751" x="5432425" y="6270625"/>
          <p14:tracePt t="84767" x="5440363" y="6270625"/>
          <p14:tracePt t="84791" x="5448300" y="6270625"/>
          <p14:tracePt t="84799" x="5456238" y="6270625"/>
          <p14:tracePt t="84815" x="5470525" y="6270625"/>
          <p14:tracePt t="84847" x="5478463" y="6270625"/>
          <p14:tracePt t="84887" x="5486400" y="6270625"/>
          <p14:tracePt t="84903" x="5494338" y="6270625"/>
          <p14:tracePt t="84951" x="5502275" y="6270625"/>
          <p14:tracePt t="84975" x="5508625" y="6270625"/>
          <p14:tracePt t="85310" x="5516563" y="6270625"/>
          <p14:tracePt t="85631" x="5508625" y="6270625"/>
          <p14:tracePt t="89319" x="5516563" y="6270625"/>
          <p14:tracePt t="89631" x="5524500" y="6270625"/>
          <p14:tracePt t="90671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19527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EXERCÍCIO 2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79882" y="914400"/>
            <a:ext cx="452702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/>
              <a:t>Uma adutora de PVC (C=140) de 1800 metros de comprimento será dimensionada para conduzir uma vazão de 2,0 L/s por gravidade, entre 2 reservatórios cuja diferença entre os espelhos d’água é de 21,72 metros. Pede-se:</a:t>
            </a:r>
          </a:p>
          <a:p>
            <a:pPr algn="just"/>
            <a:endParaRPr lang="pt-BR" dirty="0"/>
          </a:p>
          <a:p>
            <a:pPr algn="just"/>
            <a:r>
              <a:rPr lang="pt-BR" b="1" dirty="0"/>
              <a:t>a)</a:t>
            </a:r>
            <a:r>
              <a:rPr lang="pt-BR" dirty="0"/>
              <a:t>O diâmetro teórico.</a:t>
            </a:r>
          </a:p>
          <a:p>
            <a:pPr algn="just"/>
            <a:endParaRPr lang="pt-BR" dirty="0"/>
          </a:p>
          <a:p>
            <a:pPr algn="just"/>
            <a:r>
              <a:rPr lang="pt-BR" b="1" dirty="0"/>
              <a:t>b)</a:t>
            </a:r>
            <a:r>
              <a:rPr lang="pt-BR" dirty="0"/>
              <a:t>O diâmetro comercial</a:t>
            </a:r>
          </a:p>
          <a:p>
            <a:pPr algn="just"/>
            <a:endParaRPr lang="pt-BR" dirty="0"/>
          </a:p>
          <a:p>
            <a:pPr algn="just"/>
            <a:r>
              <a:rPr lang="pt-BR" b="1" dirty="0"/>
              <a:t>c)</a:t>
            </a:r>
            <a:r>
              <a:rPr lang="pt-BR" dirty="0"/>
              <a:t>A vazão em descarga livre para o diâmetro adotado no item b.</a:t>
            </a:r>
          </a:p>
          <a:p>
            <a:pPr algn="just"/>
            <a:endParaRPr lang="pt-BR" dirty="0"/>
          </a:p>
          <a:p>
            <a:pPr algn="just"/>
            <a:r>
              <a:rPr lang="pt-BR" b="1" dirty="0"/>
              <a:t>d)</a:t>
            </a:r>
            <a:r>
              <a:rPr lang="pt-BR" dirty="0"/>
              <a:t>A perda de carga efetiva e a pressão a montante do registro caso a vazão seja controlada em 2,0 para o diâmetro adotado no item b.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OBS: usar </a:t>
            </a:r>
            <a:r>
              <a:rPr lang="pt-BR" dirty="0" err="1"/>
              <a:t>Hazen</a:t>
            </a:r>
            <a:r>
              <a:rPr lang="pt-BR"/>
              <a:t>-Williams</a:t>
            </a:r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620" y="1755648"/>
            <a:ext cx="5084064" cy="5102352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786203" y="914400"/>
            <a:ext cx="4242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000066"/>
                </a:solidFill>
              </a:rPr>
              <a:t>SOLUÇÃO</a:t>
            </a:r>
          </a:p>
        </p:txBody>
      </p:sp>
      <p:pic>
        <p:nvPicPr>
          <p:cNvPr id="6" name="Áudio 5">
            <a:hlinkClick r:id="" action="ppaction://media"/>
            <a:extLst>
              <a:ext uri="{FF2B5EF4-FFF2-40B4-BE49-F238E27FC236}">
                <a16:creationId xmlns:a16="http://schemas.microsoft.com/office/drawing/2014/main" id="{5C2C5246-61D0-4C63-BD38-C9D9F4DD2A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1115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057"/>
    </mc:Choice>
    <mc:Fallback>
      <p:transition spd="slow" advTm="134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  <p:extLst>
    <p:ext uri="{3A86A75C-4F4B-4683-9AE1-C65F6400EC91}">
      <p14:laserTraceLst xmlns:p14="http://schemas.microsoft.com/office/powerpoint/2010/main">
        <p14:tracePtLst>
          <p14:tracePt t="2379" x="5380038" y="5951538"/>
          <p14:tracePt t="2385" x="5380038" y="5935663"/>
          <p14:tracePt t="2401" x="5364163" y="5905500"/>
          <p14:tracePt t="2418" x="5341938" y="5867400"/>
          <p14:tracePt t="2435" x="5326063" y="5851525"/>
          <p14:tracePt t="2488" x="5318125" y="5851525"/>
          <p14:tracePt t="2504" x="5311775" y="5851525"/>
          <p14:tracePt t="2513" x="5295900" y="5851525"/>
          <p14:tracePt t="2521" x="5280025" y="5851525"/>
          <p14:tracePt t="2536" x="5265738" y="5851525"/>
          <p14:tracePt t="2585" x="5249863" y="5851525"/>
          <p14:tracePt t="2601" x="5249863" y="5845175"/>
          <p14:tracePt t="2635" x="5241925" y="5829300"/>
          <p14:tracePt t="2651" x="5211763" y="5807075"/>
          <p14:tracePt t="2668" x="5203825" y="5730875"/>
          <p14:tracePt t="2685" x="5173663" y="5570538"/>
          <p14:tracePt t="2702" x="5159375" y="5356225"/>
          <p14:tracePt t="2704" x="5159375" y="5235575"/>
          <p14:tracePt t="2718" x="5159375" y="5121275"/>
          <p14:tracePt t="2735" x="5159375" y="4930775"/>
          <p14:tracePt t="2737" x="5173663" y="4854575"/>
          <p14:tracePt t="2752" x="5227638" y="4716463"/>
          <p14:tracePt t="2768" x="5273675" y="4602163"/>
          <p14:tracePt t="2786" x="5303838" y="4473575"/>
          <p14:tracePt t="2802" x="5311775" y="4297363"/>
          <p14:tracePt t="2818" x="5311775" y="4068763"/>
          <p14:tracePt t="2835" x="5287963" y="3794125"/>
          <p14:tracePt t="2852" x="5287963" y="3611563"/>
          <p14:tracePt t="2868" x="5287963" y="3505200"/>
          <p14:tracePt t="2886" x="5295900" y="3444875"/>
          <p14:tracePt t="2889" x="5303838" y="3406775"/>
          <p14:tracePt t="2902" x="5303838" y="3382963"/>
          <p14:tracePt t="2918" x="5311775" y="3360738"/>
          <p14:tracePt t="2921" x="5311775" y="3352800"/>
          <p14:tracePt t="2936" x="5311775" y="3344863"/>
          <p14:tracePt t="2952" x="5303838" y="3336925"/>
          <p14:tracePt t="2968" x="5280025" y="3336925"/>
          <p14:tracePt t="2985" x="5189538" y="3360738"/>
          <p14:tracePt t="3002" x="5135563" y="3375025"/>
          <p14:tracePt t="3080" x="5127625" y="3352800"/>
          <p14:tracePt t="3088" x="5127625" y="3336925"/>
          <p14:tracePt t="3097" x="5127625" y="3330575"/>
          <p14:tracePt t="3105" x="5127625" y="3322638"/>
          <p14:tracePt t="3118" x="5127625" y="3314700"/>
          <p14:tracePt t="3136" x="5127625" y="3306763"/>
          <p14:tracePt t="3152" x="5127625" y="3298825"/>
          <p14:tracePt t="3168" x="5097463" y="3268663"/>
          <p14:tracePt t="3185" x="5083175" y="3246438"/>
          <p14:tracePt t="3202" x="5067300" y="3216275"/>
          <p14:tracePt t="3218" x="5067300" y="3184525"/>
          <p14:tracePt t="3345" x="5059363" y="3184525"/>
          <p14:tracePt t="3352" x="5045075" y="3184525"/>
          <p14:tracePt t="3360" x="5013325" y="3184525"/>
          <p14:tracePt t="3369" x="5006975" y="3184525"/>
          <p14:tracePt t="3385" x="4991100" y="3192463"/>
          <p14:tracePt t="3402" x="4968875" y="3200400"/>
          <p14:tracePt t="3419" x="4937125" y="3200400"/>
          <p14:tracePt t="3435" x="4892675" y="3184525"/>
          <p14:tracePt t="3452" x="4892675" y="3094038"/>
          <p14:tracePt t="3469" x="4892675" y="2963863"/>
          <p14:tracePt t="3485" x="4899025" y="2873375"/>
          <p14:tracePt t="3502" x="4914900" y="2835275"/>
          <p14:tracePt t="3519" x="4914900" y="2819400"/>
          <p14:tracePt t="3520" x="4914900" y="2811463"/>
          <p14:tracePt t="3535" x="4899025" y="2811463"/>
          <p14:tracePt t="3552" x="4884738" y="2819400"/>
          <p14:tracePt t="3913" x="4854575" y="2835275"/>
          <p14:tracePt t="3920" x="4732338" y="3086100"/>
          <p14:tracePt t="3929" x="4640263" y="3260725"/>
          <p14:tracePt t="3936" x="4587875" y="3360738"/>
          <p14:tracePt t="3952" x="4473575" y="3527425"/>
          <p14:tracePt t="3969" x="4381500" y="3665538"/>
          <p14:tracePt t="3985" x="4351338" y="3733800"/>
          <p14:tracePt t="4002" x="4351338" y="3794125"/>
          <p14:tracePt t="4019" x="4381500" y="3825875"/>
          <p14:tracePt t="4040" x="4389438" y="3825875"/>
          <p14:tracePt t="4052" x="4389438" y="3794125"/>
          <p14:tracePt t="4069" x="4343400" y="3703638"/>
          <p14:tracePt t="4086" x="4321175" y="3603625"/>
          <p14:tracePt t="4102" x="4313238" y="3489325"/>
          <p14:tracePt t="4103" x="4313238" y="3444875"/>
          <p14:tracePt t="4119" x="4313238" y="3413125"/>
          <p14:tracePt t="4136" x="4397375" y="3298825"/>
          <p14:tracePt t="4152" x="4435475" y="3260725"/>
          <p14:tracePt t="4169" x="4441825" y="3254375"/>
          <p14:tracePt t="4225" x="4449763" y="3246438"/>
          <p14:tracePt t="4232" x="4465638" y="3238500"/>
          <p14:tracePt t="4241" x="4487863" y="3222625"/>
          <p14:tracePt t="4252" x="4503738" y="3200400"/>
          <p14:tracePt t="4269" x="4572000" y="3140075"/>
          <p14:tracePt t="4286" x="4618038" y="3094038"/>
          <p14:tracePt t="4302" x="4664075" y="3040063"/>
          <p14:tracePt t="4319" x="4686300" y="3001963"/>
          <p14:tracePt t="4320" x="4702175" y="2994025"/>
          <p14:tracePt t="4336" x="4716463" y="2971800"/>
          <p14:tracePt t="4352" x="4762500" y="2933700"/>
          <p14:tracePt t="4369" x="4838700" y="2857500"/>
          <p14:tracePt t="4386" x="4953000" y="2751138"/>
          <p14:tracePt t="4402" x="5051425" y="2606675"/>
          <p14:tracePt t="4419" x="5151438" y="2384425"/>
          <p14:tracePt t="4436" x="5219700" y="2155825"/>
          <p14:tracePt t="4452" x="5287963" y="1927225"/>
          <p14:tracePt t="4469" x="5372100" y="1722438"/>
          <p14:tracePt t="4486" x="5470525" y="1562100"/>
          <p14:tracePt t="4488" x="5524500" y="1485900"/>
          <p14:tracePt t="4502" x="5578475" y="1417638"/>
          <p14:tracePt t="4519" x="5668963" y="1287463"/>
          <p14:tracePt t="4537" x="5699125" y="1219200"/>
          <p14:tracePt t="4552" x="5699125" y="1203325"/>
          <p14:tracePt t="4600" x="5707063" y="1203325"/>
          <p14:tracePt t="4632" x="5707063" y="1196975"/>
          <p14:tracePt t="4641" x="5715000" y="1196975"/>
          <p14:tracePt t="4648" x="5715000" y="1189038"/>
          <p14:tracePt t="4657" x="5722938" y="1181100"/>
          <p14:tracePt t="4669" x="5730875" y="1173163"/>
          <p14:tracePt t="4686" x="5730875" y="1158875"/>
          <p14:tracePt t="4800" x="5730875" y="1143000"/>
          <p14:tracePt t="4808" x="5730875" y="1127125"/>
          <p14:tracePt t="4819" x="5730875" y="1120775"/>
          <p14:tracePt t="4836" x="5730875" y="1104900"/>
          <p14:tracePt t="5104" x="5730875" y="1096963"/>
          <p14:tracePt t="6640" x="5737225" y="1089025"/>
          <p14:tracePt t="7200" x="5745163" y="1089025"/>
          <p14:tracePt t="9008" x="5745163" y="1096963"/>
          <p14:tracePt t="12160" x="5745163" y="1112838"/>
          <p14:tracePt t="12176" x="5745163" y="1120775"/>
          <p14:tracePt t="12272" x="0" y="0"/>
        </p14:tracePtLst>
        <p14:tracePtLst>
          <p14:tracePt t="13554" x="2027238" y="1257300"/>
          <p14:tracePt t="13696" x="2035175" y="1257300"/>
          <p14:tracePt t="13704" x="2041525" y="1257300"/>
          <p14:tracePt t="13720" x="2049463" y="1257300"/>
          <p14:tracePt t="13800" x="2057400" y="1257300"/>
          <p14:tracePt t="13816" x="2073275" y="1257300"/>
          <p14:tracePt t="13825" x="2073275" y="1249363"/>
          <p14:tracePt t="13832" x="2079625" y="1249363"/>
          <p14:tracePt t="13840" x="2095500" y="1235075"/>
          <p14:tracePt t="13856" x="2111375" y="1227138"/>
          <p14:tracePt t="13872" x="2141538" y="1227138"/>
          <p14:tracePt t="13889" x="2179638" y="1219200"/>
          <p14:tracePt t="13906" x="2225675" y="1219200"/>
          <p14:tracePt t="13922" x="2263775" y="1219200"/>
          <p14:tracePt t="13939" x="2293938" y="1219200"/>
          <p14:tracePt t="13956" x="2301875" y="1219200"/>
          <p14:tracePt t="13972" x="2316163" y="1219200"/>
          <p14:tracePt t="13989" x="2324100" y="1211263"/>
          <p14:tracePt t="14006" x="2332038" y="1211263"/>
          <p14:tracePt t="14023" x="2339975" y="1211263"/>
          <p14:tracePt t="14039" x="2346325" y="1211263"/>
          <p14:tracePt t="14056" x="2370138" y="1211263"/>
          <p14:tracePt t="14072" x="2378075" y="1211263"/>
          <p14:tracePt t="14089" x="2384425" y="1211263"/>
          <p14:tracePt t="14106" x="2392363" y="1211263"/>
          <p14:tracePt t="14123" x="2408238" y="1211263"/>
          <p14:tracePt t="14139" x="2408238" y="1203325"/>
          <p14:tracePt t="14156" x="2422525" y="1203325"/>
          <p14:tracePt t="14176" x="2430463" y="1196975"/>
          <p14:tracePt t="14192" x="2438400" y="1196975"/>
          <p14:tracePt t="14206" x="2446338" y="1196975"/>
          <p14:tracePt t="14223" x="2446338" y="1189038"/>
          <p14:tracePt t="14352" x="2454275" y="1189038"/>
          <p14:tracePt t="14416" x="2460625" y="1189038"/>
          <p14:tracePt t="14624" x="2468563" y="1189038"/>
          <p14:tracePt t="14633" x="2476500" y="1189038"/>
          <p14:tracePt t="14641" x="2484438" y="1189038"/>
          <p14:tracePt t="14753" x="2492375" y="1189038"/>
          <p14:tracePt t="14760" x="2498725" y="1189038"/>
          <p14:tracePt t="14773" x="2506663" y="1189038"/>
          <p14:tracePt t="14789" x="2514600" y="1189038"/>
          <p14:tracePt t="14832" x="2522538" y="1189038"/>
          <p14:tracePt t="14840" x="2530475" y="1189038"/>
          <p14:tracePt t="14848" x="2530475" y="1196975"/>
          <p14:tracePt t="14865" x="2536825" y="1203325"/>
          <p14:tracePt t="14968" x="2536825" y="1211263"/>
          <p14:tracePt t="15001" x="2536825" y="1219200"/>
          <p14:tracePt t="15057" x="2544763" y="1227138"/>
          <p14:tracePt t="15088" x="2552700" y="1227138"/>
          <p14:tracePt t="15192" x="2560638" y="1227138"/>
          <p14:tracePt t="15208" x="2568575" y="1227138"/>
          <p14:tracePt t="15248" x="2574925" y="1235075"/>
          <p14:tracePt t="15280" x="2582863" y="1241425"/>
          <p14:tracePt t="15288" x="2590800" y="1249363"/>
          <p14:tracePt t="15296" x="2598738" y="1257300"/>
          <p14:tracePt t="15306" x="2606675" y="1257300"/>
          <p14:tracePt t="15323" x="2651125" y="1257300"/>
          <p14:tracePt t="15339" x="2705100" y="1265238"/>
          <p14:tracePt t="15356" x="2735263" y="1265238"/>
          <p14:tracePt t="15373" x="2751138" y="1265238"/>
          <p14:tracePt t="15432" x="2759075" y="1265238"/>
          <p14:tracePt t="15448" x="2765425" y="1265238"/>
          <p14:tracePt t="15456" x="2781300" y="1273175"/>
          <p14:tracePt t="15465" x="2789238" y="1273175"/>
          <p14:tracePt t="15473" x="2803525" y="1273175"/>
          <p14:tracePt t="15489" x="2835275" y="1273175"/>
          <p14:tracePt t="15506" x="2865438" y="1273175"/>
          <p14:tracePt t="15523" x="2887663" y="1273175"/>
          <p14:tracePt t="15616" x="2895600" y="1273175"/>
          <p14:tracePt t="15632" x="2903538" y="1273175"/>
          <p14:tracePt t="15640" x="2911475" y="1273175"/>
          <p14:tracePt t="15648" x="2917825" y="1273175"/>
          <p14:tracePt t="15664" x="2925763" y="1273175"/>
          <p14:tracePt t="15760" x="2933700" y="1273175"/>
          <p14:tracePt t="15768" x="2941638" y="1273175"/>
          <p14:tracePt t="15776" x="2949575" y="1273175"/>
          <p14:tracePt t="15790" x="2955925" y="1273175"/>
          <p14:tracePt t="15806" x="2987675" y="1273175"/>
          <p14:tracePt t="15808" x="2994025" y="1273175"/>
          <p14:tracePt t="15824" x="3001963" y="1273175"/>
          <p14:tracePt t="15840" x="3009900" y="1273175"/>
          <p14:tracePt t="15857" x="3017838" y="1273175"/>
          <p14:tracePt t="15888" x="3025775" y="1273175"/>
          <p14:tracePt t="15904" x="3040063" y="1273175"/>
          <p14:tracePt t="15912" x="3055938" y="1273175"/>
          <p14:tracePt t="15923" x="3078163" y="1273175"/>
          <p14:tracePt t="15940" x="3116263" y="1273175"/>
          <p14:tracePt t="15956" x="3140075" y="1273175"/>
          <p14:tracePt t="15973" x="3170238" y="1273175"/>
          <p14:tracePt t="15990" x="3184525" y="1273175"/>
          <p14:tracePt t="16007" x="3192463" y="1273175"/>
          <p14:tracePt t="16023" x="3208338" y="1273175"/>
          <p14:tracePt t="16040" x="3216275" y="1279525"/>
          <p14:tracePt t="16056" x="3222625" y="1279525"/>
          <p14:tracePt t="16073" x="3230563" y="1279525"/>
          <p14:tracePt t="16090" x="3246438" y="1279525"/>
          <p14:tracePt t="16106" x="3268663" y="1279525"/>
          <p14:tracePt t="16123" x="3276600" y="1279525"/>
          <p14:tracePt t="16140" x="3292475" y="1279525"/>
          <p14:tracePt t="16156" x="3298825" y="1287463"/>
          <p14:tracePt t="16173" x="3306763" y="1287463"/>
          <p14:tracePt t="16190" x="3314700" y="1287463"/>
          <p14:tracePt t="16208" x="3314700" y="1295400"/>
          <p14:tracePt t="16224" x="3330575" y="1295400"/>
          <p14:tracePt t="16240" x="3344863" y="1295400"/>
          <p14:tracePt t="16257" x="3368675" y="1295400"/>
          <p14:tracePt t="16273" x="3398838" y="1295400"/>
          <p14:tracePt t="16290" x="3429000" y="1303338"/>
          <p14:tracePt t="16307" x="3436938" y="1303338"/>
          <p14:tracePt t="16472" x="3444875" y="1303338"/>
          <p14:tracePt t="16632" x="3451225" y="1303338"/>
          <p14:tracePt t="16664" x="3459163" y="1303338"/>
          <p14:tracePt t="16984" x="3459163" y="1295400"/>
          <p14:tracePt t="17897" x="3459163" y="1303338"/>
          <p14:tracePt t="17904" x="3459163" y="1311275"/>
          <p14:tracePt t="17905" x="0" y="0"/>
        </p14:tracePtLst>
        <p14:tracePtLst>
          <p14:tracePt t="18874" x="4000500" y="1425575"/>
          <p14:tracePt t="18936" x="4008438" y="1417638"/>
          <p14:tracePt t="18944" x="4016375" y="1401763"/>
          <p14:tracePt t="18952" x="4016375" y="1393825"/>
          <p14:tracePt t="18960" x="4022725" y="1387475"/>
          <p14:tracePt t="18974" x="4022725" y="1379538"/>
          <p14:tracePt t="18991" x="4038600" y="1363663"/>
          <p14:tracePt t="19008" x="4060825" y="1349375"/>
          <p14:tracePt t="19024" x="4084638" y="1317625"/>
          <p14:tracePt t="19041" x="4106863" y="1311275"/>
          <p14:tracePt t="19057" x="4130675" y="1303338"/>
          <p14:tracePt t="19074" x="4144963" y="1287463"/>
          <p14:tracePt t="19091" x="4168775" y="1287463"/>
          <p14:tracePt t="19107" x="4183063" y="1273175"/>
          <p14:tracePt t="19124" x="4206875" y="1265238"/>
          <p14:tracePt t="19141" x="4229100" y="1257300"/>
          <p14:tracePt t="19157" x="4237038" y="1257300"/>
          <p14:tracePt t="19174" x="4244975" y="1257300"/>
          <p14:tracePt t="19192" x="4251325" y="1249363"/>
          <p14:tracePt t="19224" x="4259263" y="1241425"/>
          <p14:tracePt t="19241" x="4267200" y="1241425"/>
          <p14:tracePt t="19257" x="4275138" y="1241425"/>
          <p14:tracePt t="19312" x="4283075" y="1241425"/>
          <p14:tracePt t="19360" x="4289425" y="1241425"/>
          <p14:tracePt t="19488" x="4297363" y="1241425"/>
          <p14:tracePt t="19512" x="4297363" y="1249363"/>
          <p14:tracePt t="19592" x="4297363" y="1257300"/>
          <p14:tracePt t="19608" x="4289425" y="1265238"/>
          <p14:tracePt t="19624" x="4283075" y="1273175"/>
          <p14:tracePt t="19632" x="4283075" y="1279525"/>
          <p14:tracePt t="19641" x="4267200" y="1279525"/>
          <p14:tracePt t="19658" x="4237038" y="1287463"/>
          <p14:tracePt t="19675" x="4168775" y="1295400"/>
          <p14:tracePt t="19691" x="4022725" y="1295400"/>
          <p14:tracePt t="19708" x="3863975" y="1295400"/>
          <p14:tracePt t="19724" x="3679825" y="1295400"/>
          <p14:tracePt t="19741" x="3521075" y="1295400"/>
          <p14:tracePt t="19758" x="3375025" y="1317625"/>
          <p14:tracePt t="19761" x="3322638" y="1325563"/>
          <p14:tracePt t="19775" x="3268663" y="1333500"/>
          <p14:tracePt t="19791" x="3178175" y="1355725"/>
          <p14:tracePt t="19808" x="3124200" y="1355725"/>
          <p14:tracePt t="19824" x="3048000" y="1363663"/>
          <p14:tracePt t="19841" x="2941638" y="1371600"/>
          <p14:tracePt t="19858" x="2819400" y="1379538"/>
          <p14:tracePt t="19874" x="2705100" y="1393825"/>
          <p14:tracePt t="19891" x="2598738" y="1409700"/>
          <p14:tracePt t="19908" x="2522538" y="1425575"/>
          <p14:tracePt t="19924" x="2430463" y="1439863"/>
          <p14:tracePt t="19941" x="2324100" y="1470025"/>
          <p14:tracePt t="19958" x="2225675" y="1501775"/>
          <p14:tracePt t="19974" x="2149475" y="1524000"/>
          <p14:tracePt t="19975" x="2117725" y="1539875"/>
          <p14:tracePt t="19991" x="2065338" y="1562100"/>
          <p14:tracePt t="20008" x="2019300" y="1577975"/>
          <p14:tracePt t="20024" x="1989138" y="1600200"/>
          <p14:tracePt t="20041" x="1965325" y="1600200"/>
          <p14:tracePt t="20058" x="1958975" y="1608138"/>
          <p14:tracePt t="20074" x="1943100" y="1608138"/>
          <p14:tracePt t="20091" x="1912938" y="1616075"/>
          <p14:tracePt t="20108" x="1897063" y="1616075"/>
          <p14:tracePt t="20124" x="1858963" y="1616075"/>
          <p14:tracePt t="20141" x="1820863" y="1622425"/>
          <p14:tracePt t="20158" x="1790700" y="1638300"/>
          <p14:tracePt t="20161" x="1782763" y="1638300"/>
          <p14:tracePt t="20176" x="1774825" y="1638300"/>
          <p14:tracePt t="20192" x="1760538" y="1646238"/>
          <p14:tracePt t="20208" x="1752600" y="1654175"/>
          <p14:tracePt t="20224" x="1730375" y="1660525"/>
          <p14:tracePt t="20241" x="1692275" y="1660525"/>
          <p14:tracePt t="20258" x="1668463" y="1660525"/>
          <p14:tracePt t="20274" x="1660525" y="1660525"/>
          <p14:tracePt t="20297" x="1654175" y="1660525"/>
          <p14:tracePt t="20488" x="1654175" y="1654175"/>
          <p14:tracePt t="20513" x="1654175" y="1646238"/>
          <p14:tracePt t="20528" x="1660525" y="1638300"/>
          <p14:tracePt t="20545" x="1660525" y="1630363"/>
          <p14:tracePt t="20560" x="1668463" y="1622425"/>
          <p14:tracePt t="20576" x="1676400" y="1616075"/>
          <p14:tracePt t="20584" x="1692275" y="1608138"/>
          <p14:tracePt t="20592" x="1706563" y="1600200"/>
          <p14:tracePt t="20608" x="1744663" y="1584325"/>
          <p14:tracePt t="20625" x="1782763" y="1570038"/>
          <p14:tracePt t="20641" x="1836738" y="1554163"/>
          <p14:tracePt t="20658" x="1866900" y="1546225"/>
          <p14:tracePt t="20675" x="1905000" y="1539875"/>
          <p14:tracePt t="20691" x="1943100" y="1524000"/>
          <p14:tracePt t="20708" x="1965325" y="1524000"/>
          <p14:tracePt t="20725" x="1997075" y="1516063"/>
          <p14:tracePt t="20741" x="2049463" y="1516063"/>
          <p14:tracePt t="20758" x="2141538" y="1516063"/>
          <p14:tracePt t="20761" x="2201863" y="1516063"/>
          <p14:tracePt t="20775" x="2270125" y="1516063"/>
          <p14:tracePt t="20791" x="2454275" y="1516063"/>
          <p14:tracePt t="20808" x="2530475" y="1516063"/>
          <p14:tracePt t="20825" x="2560638" y="1516063"/>
          <p14:tracePt t="20841" x="2574925" y="1516063"/>
          <p14:tracePt t="20858" x="2598738" y="1516063"/>
          <p14:tracePt t="20875" x="2606675" y="1516063"/>
          <p14:tracePt t="20891" x="2628900" y="1516063"/>
          <p14:tracePt t="20908" x="2644775" y="1516063"/>
          <p14:tracePt t="20936" x="2651125" y="1516063"/>
          <p14:tracePt t="20952" x="2659063" y="1516063"/>
          <p14:tracePt t="20960" x="2667000" y="1516063"/>
          <p14:tracePt t="20975" x="2705100" y="1516063"/>
          <p14:tracePt t="20992" x="2759075" y="1516063"/>
          <p14:tracePt t="21008" x="2803525" y="1516063"/>
          <p14:tracePt t="21026" x="2841625" y="1516063"/>
          <p14:tracePt t="21042" x="2849563" y="1516063"/>
          <p14:tracePt t="21058" x="2857500" y="1516063"/>
          <p14:tracePt t="21088" x="2865438" y="1516063"/>
          <p14:tracePt t="21512" x="2873375" y="1516063"/>
          <p14:tracePt t="21537" x="2879725" y="1516063"/>
          <p14:tracePt t="21537" x="0" y="0"/>
        </p14:tracePtLst>
        <p14:tracePtLst>
          <p14:tracePt t="22336" x="3184525" y="1463675"/>
          <p14:tracePt t="22400" x="3192463" y="1455738"/>
          <p14:tracePt t="22536" x="3200400" y="1447800"/>
          <p14:tracePt t="22608" x="3208338" y="1447800"/>
          <p14:tracePt t="22640" x="3222625" y="1447800"/>
          <p14:tracePt t="22656" x="3230563" y="1447800"/>
          <p14:tracePt t="22664" x="3238500" y="1447800"/>
          <p14:tracePt t="22675" x="3254375" y="1447800"/>
          <p14:tracePt t="22692" x="3298825" y="1463675"/>
          <p14:tracePt t="22709" x="3344863" y="1470025"/>
          <p14:tracePt t="22725" x="3390900" y="1477963"/>
          <p14:tracePt t="22742" x="3413125" y="1493838"/>
          <p14:tracePt t="22758" x="3444875" y="1493838"/>
          <p14:tracePt t="22759" x="3444875" y="1501775"/>
          <p14:tracePt t="22775" x="3459163" y="1508125"/>
          <p14:tracePt t="22792" x="3489325" y="1516063"/>
          <p14:tracePt t="22809" x="3527425" y="1531938"/>
          <p14:tracePt t="22825" x="3603625" y="1546225"/>
          <p14:tracePt t="22842" x="3665538" y="1570038"/>
          <p14:tracePt t="22858" x="3703638" y="1584325"/>
          <p14:tracePt t="22875" x="3711575" y="1592263"/>
          <p14:tracePt t="22892" x="3717925" y="1600200"/>
          <p14:tracePt t="22920" x="3717925" y="1608138"/>
          <p14:tracePt t="22928" x="3717925" y="1616075"/>
          <p14:tracePt t="22984" x="3717925" y="1622425"/>
          <p14:tracePt t="23000" x="3711575" y="1622425"/>
          <p14:tracePt t="23007" x="3695700" y="1622425"/>
          <p14:tracePt t="23015" x="3649663" y="1622425"/>
          <p14:tracePt t="23025" x="3611563" y="1622425"/>
          <p14:tracePt t="23042" x="3497263" y="1622425"/>
          <p14:tracePt t="23059" x="3429000" y="1622425"/>
          <p14:tracePt t="23075" x="3330575" y="1654175"/>
          <p14:tracePt t="23092" x="3230563" y="1668463"/>
          <p14:tracePt t="23109" x="3170238" y="1676400"/>
          <p14:tracePt t="23125" x="3116263" y="1676400"/>
          <p14:tracePt t="23142" x="3040063" y="1676400"/>
          <p14:tracePt t="23159" x="2963863" y="1676400"/>
          <p14:tracePt t="23159" x="2911475" y="1676400"/>
          <p14:tracePt t="23175" x="2803525" y="1676400"/>
          <p14:tracePt t="23192" x="2674938" y="1676400"/>
          <p14:tracePt t="23209" x="2530475" y="1676400"/>
          <p14:tracePt t="23225" x="2400300" y="1684338"/>
          <p14:tracePt t="23242" x="2293938" y="1706563"/>
          <p14:tracePt t="23259" x="2217738" y="1722438"/>
          <p14:tracePt t="23275" x="2133600" y="1736725"/>
          <p14:tracePt t="23292" x="2065338" y="1752600"/>
          <p14:tracePt t="23309" x="2019300" y="1760538"/>
          <p14:tracePt t="23326" x="1981200" y="1768475"/>
          <p14:tracePt t="23342" x="1943100" y="1768475"/>
          <p14:tracePt t="23359" x="1874838" y="1774825"/>
          <p14:tracePt t="23376" x="1828800" y="1782763"/>
          <p14:tracePt t="23392" x="1798638" y="1790700"/>
          <p14:tracePt t="23409" x="1774825" y="1790700"/>
          <p14:tracePt t="23425" x="1752600" y="1790700"/>
          <p14:tracePt t="23442" x="1744663" y="1790700"/>
          <p14:tracePt t="23459" x="1736725" y="1798638"/>
          <p14:tracePt t="23475" x="1722438" y="1798638"/>
          <p14:tracePt t="23492" x="1714500" y="1798638"/>
          <p14:tracePt t="23509" x="1692275" y="1806575"/>
          <p14:tracePt t="23528" x="1676400" y="1806575"/>
          <p14:tracePt t="23568" x="1668463" y="1806575"/>
          <p14:tracePt t="23704" x="1676400" y="1812925"/>
          <p14:tracePt t="23721" x="1684338" y="1812925"/>
          <p14:tracePt t="23728" x="1698625" y="1812925"/>
          <p14:tracePt t="23743" x="1714500" y="1812925"/>
          <p14:tracePt t="23759" x="1774825" y="1812925"/>
          <p14:tracePt t="23776" x="1798638" y="1812925"/>
          <p14:tracePt t="23793" x="1820863" y="1812925"/>
          <p14:tracePt t="23809" x="1866900" y="1812925"/>
          <p14:tracePt t="23826" x="1958975" y="1828800"/>
          <p14:tracePt t="23843" x="2073275" y="1844675"/>
          <p14:tracePt t="23859" x="2149475" y="1844675"/>
          <p14:tracePt t="23876" x="2209800" y="1844675"/>
          <p14:tracePt t="23892" x="2225675" y="1844675"/>
          <p14:tracePt t="23909" x="2232025" y="1844675"/>
          <p14:tracePt t="23926" x="2239963" y="1844675"/>
          <p14:tracePt t="23943" x="2247900" y="1844675"/>
          <p14:tracePt t="23993" x="2263775" y="1836738"/>
          <p14:tracePt t="24016" x="2278063" y="1828800"/>
          <p14:tracePt t="24025" x="2293938" y="1828800"/>
          <p14:tracePt t="24034" x="2301875" y="1828800"/>
          <p14:tracePt t="24043" x="2308225" y="1828800"/>
          <p14:tracePt t="24059" x="2324100" y="1820863"/>
          <p14:tracePt t="24076" x="2332038" y="1812925"/>
          <p14:tracePt t="24112" x="2339975" y="1812925"/>
          <p14:tracePt t="24120" x="2346325" y="1812925"/>
          <p14:tracePt t="24128" x="2362200" y="1812925"/>
          <p14:tracePt t="24142" x="2370138" y="1806575"/>
          <p14:tracePt t="24159" x="2416175" y="1798638"/>
          <p14:tracePt t="24176" x="2430463" y="1798638"/>
          <p14:tracePt t="24193" x="2454275" y="1798638"/>
          <p14:tracePt t="24209" x="2460625" y="1798638"/>
          <p14:tracePt t="24226" x="2476500" y="1798638"/>
          <p14:tracePt t="24243" x="2492375" y="1798638"/>
          <p14:tracePt t="24259" x="2544763" y="1798638"/>
          <p14:tracePt t="24276" x="2598738" y="1798638"/>
          <p14:tracePt t="24293" x="2667000" y="1790700"/>
          <p14:tracePt t="24310" x="2713038" y="1782763"/>
          <p14:tracePt t="24326" x="2735263" y="1774825"/>
          <p14:tracePt t="24328" x="2743200" y="1774825"/>
          <p14:tracePt t="24343" x="2759075" y="1774825"/>
          <p14:tracePt t="24359" x="2789238" y="1774825"/>
          <p14:tracePt t="24376" x="2811463" y="1774825"/>
          <p14:tracePt t="24393" x="2841625" y="1774825"/>
          <p14:tracePt t="24410" x="2887663" y="1774825"/>
          <p14:tracePt t="24426" x="2941638" y="1774825"/>
          <p14:tracePt t="24443" x="2987675" y="1774825"/>
          <p14:tracePt t="24460" x="3025775" y="1774825"/>
          <p14:tracePt t="24476" x="3040063" y="1774825"/>
          <p14:tracePt t="24493" x="3048000" y="1774825"/>
          <p14:tracePt t="24509" x="3055938" y="1774825"/>
          <p14:tracePt t="24526" x="3070225" y="1774825"/>
          <p14:tracePt t="24543" x="3078163" y="1774825"/>
          <p14:tracePt t="24560" x="3146425" y="1774825"/>
          <p14:tracePt t="24576" x="3192463" y="1774825"/>
          <p14:tracePt t="24593" x="3230563" y="1774825"/>
          <p14:tracePt t="24609" x="3276600" y="1782763"/>
          <p14:tracePt t="24626" x="3298825" y="1798638"/>
          <p14:tracePt t="24643" x="3314700" y="1806575"/>
          <p14:tracePt t="24660" x="3330575" y="1812925"/>
          <p14:tracePt t="24676" x="3360738" y="1828800"/>
          <p14:tracePt t="24693" x="3398838" y="1828800"/>
          <p14:tracePt t="24710" x="3459163" y="1828800"/>
          <p14:tracePt t="24726" x="3489325" y="1828800"/>
          <p14:tracePt t="24727" x="3505200" y="1828800"/>
          <p14:tracePt t="24743" x="3521075" y="1828800"/>
          <p14:tracePt t="24776" x="3527425" y="1828800"/>
          <p14:tracePt t="24825" x="3535363" y="1836738"/>
          <p14:tracePt t="24840" x="3543300" y="1836738"/>
          <p14:tracePt t="24849" x="3551238" y="1844675"/>
          <p14:tracePt t="24864" x="3559175" y="1844675"/>
          <p14:tracePt t="24880" x="3565525" y="1844675"/>
          <p14:tracePt t="24896" x="3573463" y="1844675"/>
          <p14:tracePt t="24909" x="3581400" y="1844675"/>
          <p14:tracePt t="24944" x="3589338" y="1844675"/>
          <p14:tracePt t="24968" x="3597275" y="1844675"/>
          <p14:tracePt t="24984" x="3603625" y="1844675"/>
          <p14:tracePt t="24992" x="3611563" y="1844675"/>
          <p14:tracePt t="25001" x="3627438" y="1844675"/>
          <p14:tracePt t="25009" x="3635375" y="1836738"/>
          <p14:tracePt t="25026" x="3649663" y="1836738"/>
          <p14:tracePt t="25272" x="3657600" y="1836738"/>
          <p14:tracePt t="26496" x="3665538" y="1828800"/>
          <p14:tracePt t="26552" x="3673475" y="1828800"/>
          <p14:tracePt t="26568" x="0" y="0"/>
        </p14:tracePtLst>
        <p14:tracePtLst>
          <p14:tracePt t="27651" x="3954463" y="1874838"/>
          <p14:tracePt t="27658" x="3870325" y="1889125"/>
          <p14:tracePt t="27664" x="3779838" y="1912938"/>
          <p14:tracePt t="27677" x="3695700" y="1920875"/>
          <p14:tracePt t="27694" x="3573463" y="1935163"/>
          <p14:tracePt t="27696" x="3527425" y="1943100"/>
          <p14:tracePt t="27710" x="3482975" y="1951038"/>
          <p14:tracePt t="27728" x="3398838" y="1958975"/>
          <p14:tracePt t="27744" x="3330575" y="1973263"/>
          <p14:tracePt t="27761" x="3268663" y="1981200"/>
          <p14:tracePt t="27777" x="3170238" y="1981200"/>
          <p14:tracePt t="27794" x="3048000" y="1981200"/>
          <p14:tracePt t="27811" x="2941638" y="1981200"/>
          <p14:tracePt t="27827" x="2849563" y="1989138"/>
          <p14:tracePt t="27844" x="2765425" y="2003425"/>
          <p14:tracePt t="27860" x="2667000" y="2019300"/>
          <p14:tracePt t="27877" x="2590800" y="2027238"/>
          <p14:tracePt t="27894" x="2492375" y="2041525"/>
          <p14:tracePt t="27911" x="2378075" y="2049463"/>
          <p14:tracePt t="27912" x="2316163" y="2057400"/>
          <p14:tracePt t="27927" x="2217738" y="2073275"/>
          <p14:tracePt t="27944" x="2133600" y="2079625"/>
          <p14:tracePt t="27961" x="2079625" y="2087563"/>
          <p14:tracePt t="27977" x="2011363" y="2095500"/>
          <p14:tracePt t="27994" x="1958975" y="2103438"/>
          <p14:tracePt t="28011" x="1912938" y="2111375"/>
          <p14:tracePt t="28027" x="1866900" y="2117725"/>
          <p14:tracePt t="28044" x="1828800" y="2117725"/>
          <p14:tracePt t="28061" x="1790700" y="2125663"/>
          <p14:tracePt t="28077" x="1768475" y="2133600"/>
          <p14:tracePt t="28094" x="1736725" y="2133600"/>
          <p14:tracePt t="28095" x="1714500" y="2133600"/>
          <p14:tracePt t="28111" x="1698625" y="2133600"/>
          <p14:tracePt t="28127" x="1660525" y="2133600"/>
          <p14:tracePt t="28144" x="1646238" y="2141538"/>
          <p14:tracePt t="28392" x="1654175" y="2141538"/>
          <p14:tracePt t="28424" x="1660525" y="2141538"/>
          <p14:tracePt t="28552" x="1668463" y="2141538"/>
          <p14:tracePt t="28561" x="1668463" y="2133600"/>
          <p14:tracePt t="28600" x="1676400" y="2133600"/>
          <p14:tracePt t="28632" x="1684338" y="2133600"/>
          <p14:tracePt t="28648" x="1692275" y="2133600"/>
          <p14:tracePt t="28672" x="1698625" y="2133600"/>
          <p14:tracePt t="28688" x="1706563" y="2133600"/>
          <p14:tracePt t="28712" x="1714500" y="2133600"/>
          <p14:tracePt t="28720" x="1722438" y="2133600"/>
          <p14:tracePt t="28752" x="1730375" y="2133600"/>
          <p14:tracePt t="28801" x="1744663" y="2133600"/>
          <p14:tracePt t="28817" x="1760538" y="2133600"/>
          <p14:tracePt t="28824" x="1768475" y="2133600"/>
          <p14:tracePt t="28840" x="1774825" y="2133600"/>
          <p14:tracePt t="28849" x="1782763" y="2133600"/>
          <p14:tracePt t="28861" x="1790700" y="2133600"/>
          <p14:tracePt t="28878" x="1798638" y="2133600"/>
          <p14:tracePt t="28894" x="1806575" y="2133600"/>
          <p14:tracePt t="28911" x="1812925" y="2133600"/>
          <p14:tracePt t="28928" x="1820863" y="2133600"/>
          <p14:tracePt t="28960" x="1828800" y="2133600"/>
          <p14:tracePt t="28976" x="1836738" y="2133600"/>
          <p14:tracePt t="28985" x="1844675" y="2133600"/>
          <p14:tracePt t="28994" x="1851025" y="2133600"/>
          <p14:tracePt t="29011" x="1858963" y="2133600"/>
          <p14:tracePt t="29040" x="1866900" y="2133600"/>
          <p14:tracePt t="29048" x="1874838" y="2133600"/>
          <p14:tracePt t="29064" x="1882775" y="2133600"/>
          <p14:tracePt t="29081" x="1889125" y="2133600"/>
          <p14:tracePt t="29096" x="1897063" y="2125663"/>
          <p14:tracePt t="29111" x="1912938" y="2125663"/>
          <p14:tracePt t="29176" x="1920875" y="2125663"/>
          <p14:tracePt t="29200" x="1927225" y="2125663"/>
          <p14:tracePt t="29208" x="1935163" y="2125663"/>
          <p14:tracePt t="29224" x="1943100" y="2125663"/>
          <p14:tracePt t="29272" x="1951038" y="2125663"/>
          <p14:tracePt t="29296" x="1958975" y="2125663"/>
          <p14:tracePt t="29304" x="1965325" y="2125663"/>
          <p14:tracePt t="29313" x="1973263" y="2125663"/>
          <p14:tracePt t="29328" x="1981200" y="2125663"/>
          <p14:tracePt t="29345" x="1989138" y="2133600"/>
          <p14:tracePt t="29376" x="1997075" y="2133600"/>
          <p14:tracePt t="29408" x="2003425" y="2133600"/>
          <p14:tracePt t="29456" x="2011363" y="2133600"/>
          <p14:tracePt t="29472" x="2019300" y="2133600"/>
          <p14:tracePt t="29496" x="2027238" y="2133600"/>
          <p14:tracePt t="29512" x="2035175" y="2133600"/>
          <p14:tracePt t="29520" x="2041525" y="2133600"/>
          <p14:tracePt t="29528" x="2049463" y="2141538"/>
          <p14:tracePt t="29544" x="2073275" y="2149475"/>
          <p14:tracePt t="29561" x="2079625" y="2149475"/>
          <p14:tracePt t="29578" x="2095500" y="2155825"/>
          <p14:tracePt t="29595" x="2103438" y="2163763"/>
          <p14:tracePt t="29648" x="2111375" y="2163763"/>
          <p14:tracePt t="29657" x="2117725" y="2163763"/>
          <p14:tracePt t="29664" x="2125663" y="2163763"/>
          <p14:tracePt t="29680" x="2141538" y="2163763"/>
          <p14:tracePt t="29776" x="2149475" y="2163763"/>
          <p14:tracePt t="29784" x="2155825" y="2163763"/>
          <p14:tracePt t="29794" x="2163763" y="2163763"/>
          <p14:tracePt t="29811" x="2193925" y="2163763"/>
          <p14:tracePt t="29828" x="2225675" y="2149475"/>
          <p14:tracePt t="29845" x="2247900" y="2141538"/>
          <p14:tracePt t="29861" x="2263775" y="2133600"/>
          <p14:tracePt t="29944" x="2278063" y="2133600"/>
          <p14:tracePt t="29984" x="2286000" y="2133600"/>
          <p14:tracePt t="30040" x="2293938" y="2133600"/>
          <p14:tracePt t="30064" x="2293938" y="2141538"/>
          <p14:tracePt t="30080" x="2308225" y="2141538"/>
          <p14:tracePt t="30088" x="2316163" y="2141538"/>
          <p14:tracePt t="30096" x="2324100" y="2141538"/>
          <p14:tracePt t="30112" x="2346325" y="2141538"/>
          <p14:tracePt t="30128" x="2354263" y="2141538"/>
          <p14:tracePt t="30160" x="2362200" y="2141538"/>
          <p14:tracePt t="30200" x="2370138" y="2141538"/>
          <p14:tracePt t="30208" x="2378075" y="2141538"/>
          <p14:tracePt t="30216" x="2392363" y="2141538"/>
          <p14:tracePt t="30228" x="2422525" y="2125663"/>
          <p14:tracePt t="30245" x="2460625" y="2111375"/>
          <p14:tracePt t="30261" x="2506663" y="2095500"/>
          <p14:tracePt t="30265" x="2514600" y="2095500"/>
          <p14:tracePt t="30320" x="2522538" y="2095500"/>
          <p14:tracePt t="30328" x="2522538" y="2103438"/>
          <p14:tracePt t="30336" x="2522538" y="2111375"/>
          <p14:tracePt t="30368" x="2530475" y="2117725"/>
          <p14:tracePt t="30376" x="2544763" y="2117725"/>
          <p14:tracePt t="30384" x="2560638" y="2117725"/>
          <p14:tracePt t="30395" x="2582863" y="2117725"/>
          <p14:tracePt t="30411" x="2644775" y="2117725"/>
          <p14:tracePt t="30428" x="2667000" y="2117725"/>
          <p14:tracePt t="30445" x="2674938" y="2117725"/>
          <p14:tracePt t="30464" x="2682875" y="2117725"/>
          <p14:tracePt t="30478" x="2689225" y="2125663"/>
          <p14:tracePt t="30495" x="2705100" y="2149475"/>
          <p14:tracePt t="30512" x="2720975" y="2179638"/>
          <p14:tracePt t="30528" x="2735263" y="2193925"/>
          <p14:tracePt t="30545" x="2743200" y="2201863"/>
          <p14:tracePt t="30608" x="2751138" y="2201863"/>
          <p14:tracePt t="30626" x="2759075" y="2209800"/>
          <p14:tracePt t="30632" x="2759075" y="2217738"/>
          <p14:tracePt t="30817" x="2751138" y="2217738"/>
          <p14:tracePt t="30832" x="2743200" y="2217738"/>
          <p14:tracePt t="30840" x="2727325" y="2217738"/>
          <p14:tracePt t="30848" x="2713038" y="2217738"/>
          <p14:tracePt t="30862" x="2689225" y="2217738"/>
          <p14:tracePt t="30878" x="2644775" y="2225675"/>
          <p14:tracePt t="30880" x="2628900" y="2232025"/>
          <p14:tracePt t="30895" x="2598738" y="2232025"/>
          <p14:tracePt t="30912" x="2568575" y="2239963"/>
          <p14:tracePt t="30928" x="2522538" y="2239963"/>
          <p14:tracePt t="30945" x="2408238" y="2239963"/>
          <p14:tracePt t="30962" x="2239963" y="2179638"/>
          <p14:tracePt t="30978" x="2049463" y="2133600"/>
          <p14:tracePt t="30995" x="1897063" y="2111375"/>
          <p14:tracePt t="31012" x="1736725" y="2095500"/>
          <p14:tracePt t="31028" x="1600200" y="2095500"/>
          <p14:tracePt t="31045" x="1524000" y="2095500"/>
          <p14:tracePt t="31062" x="1477963" y="2095500"/>
          <p14:tracePt t="31079" x="1447800" y="2095500"/>
          <p14:tracePt t="31095" x="1431925" y="2095500"/>
          <p14:tracePt t="31112" x="1417638" y="2095500"/>
          <p14:tracePt t="31128" x="1401763" y="2095500"/>
          <p14:tracePt t="31145" x="1379538" y="2095500"/>
          <p14:tracePt t="31162" x="1349375" y="2095500"/>
          <p14:tracePt t="31179" x="1317625" y="2095500"/>
          <p14:tracePt t="31195" x="1287463" y="2095500"/>
          <p14:tracePt t="31212" x="1265238" y="2111375"/>
          <p14:tracePt t="31228" x="1227138" y="2133600"/>
          <p14:tracePt t="31245" x="1203325" y="2149475"/>
          <p14:tracePt t="31262" x="1181100" y="2163763"/>
          <p14:tracePt t="31264" x="1173163" y="2171700"/>
          <p14:tracePt t="31278" x="1165225" y="2171700"/>
          <p14:tracePt t="31295" x="1150938" y="2179638"/>
          <p14:tracePt t="31336" x="1150938" y="2193925"/>
          <p14:tracePt t="31345" x="1150938" y="2201863"/>
          <p14:tracePt t="31368" x="1150938" y="2209800"/>
          <p14:tracePt t="31385" x="1150938" y="2217738"/>
          <p14:tracePt t="31408" x="1150938" y="2225675"/>
          <p14:tracePt t="31424" x="1150938" y="2232025"/>
          <p14:tracePt t="31440" x="1150938" y="2239963"/>
          <p14:tracePt t="31448" x="1150938" y="2247900"/>
          <p14:tracePt t="31462" x="1150938" y="2255838"/>
          <p14:tracePt t="31478" x="1150938" y="2270125"/>
          <p14:tracePt t="31480" x="1158875" y="2278063"/>
          <p14:tracePt t="31496" x="1165225" y="2286000"/>
          <p14:tracePt t="31520" x="1173163" y="2293938"/>
          <p14:tracePt t="31544" x="1181100" y="2293938"/>
          <p14:tracePt t="31553" x="1189038" y="2293938"/>
          <p14:tracePt t="31562" x="1196975" y="2293938"/>
          <p14:tracePt t="31578" x="1211263" y="2301875"/>
          <p14:tracePt t="31595" x="1227138" y="2301875"/>
          <p14:tracePt t="31612" x="1249363" y="2301875"/>
          <p14:tracePt t="31629" x="1279525" y="2308225"/>
          <p14:tracePt t="31645" x="1311275" y="2316163"/>
          <p14:tracePt t="31662" x="1341438" y="2324100"/>
          <p14:tracePt t="31665" x="1363663" y="2324100"/>
          <p14:tracePt t="31679" x="1371600" y="2324100"/>
          <p14:tracePt t="31695" x="1417638" y="2324100"/>
          <p14:tracePt t="31712" x="1455738" y="2324100"/>
          <p14:tracePt t="31729" x="1470025" y="2324100"/>
          <p14:tracePt t="31745" x="1477963" y="2324100"/>
          <p14:tracePt t="31793" x="1493838" y="2324100"/>
          <p14:tracePt t="31817" x="1501775" y="2324100"/>
          <p14:tracePt t="31824" x="1508125" y="2316163"/>
          <p14:tracePt t="31840" x="1516063" y="2316163"/>
          <p14:tracePt t="31880" x="1524000" y="2316163"/>
          <p14:tracePt t="31969" x="1531938" y="2316163"/>
          <p14:tracePt t="31976" x="1531938" y="2308225"/>
          <p14:tracePt t="31984" x="1539875" y="2308225"/>
          <p14:tracePt t="31995" x="1546225" y="2308225"/>
          <p14:tracePt t="32012" x="1562100" y="2308225"/>
          <p14:tracePt t="32029" x="1570038" y="2308225"/>
          <p14:tracePt t="32062" x="1577975" y="2308225"/>
          <p14:tracePt t="32079" x="1584325" y="2308225"/>
          <p14:tracePt t="32096" x="1592263" y="2308225"/>
          <p14:tracePt t="32112" x="1622425" y="2308225"/>
          <p14:tracePt t="32129" x="1660525" y="2308225"/>
          <p14:tracePt t="32145" x="1692275" y="2293938"/>
          <p14:tracePt t="32162" x="1722438" y="2286000"/>
          <p14:tracePt t="32179" x="1744663" y="2270125"/>
          <p14:tracePt t="32195" x="1760538" y="2270125"/>
          <p14:tracePt t="32216" x="1768475" y="2270125"/>
          <p14:tracePt t="32240" x="1782763" y="2263775"/>
          <p14:tracePt t="32248" x="1798638" y="2255838"/>
          <p14:tracePt t="32262" x="1806575" y="2255838"/>
          <p14:tracePt t="32279" x="1828800" y="2247900"/>
          <p14:tracePt t="32296" x="1851025" y="2239963"/>
          <p14:tracePt t="32345" x="1858963" y="2239963"/>
          <p14:tracePt t="32352" x="1874838" y="2247900"/>
          <p14:tracePt t="32362" x="1882775" y="2247900"/>
          <p14:tracePt t="32379" x="1912938" y="2255838"/>
          <p14:tracePt t="32395" x="1973263" y="2263775"/>
          <p14:tracePt t="32412" x="2027238" y="2270125"/>
          <p14:tracePt t="32429" x="2049463" y="2270125"/>
          <p14:tracePt t="32446" x="2065338" y="2270125"/>
          <p14:tracePt t="32473" x="2065338" y="2278063"/>
          <p14:tracePt t="32489" x="2073275" y="2278063"/>
          <p14:tracePt t="32496" x="2079625" y="2286000"/>
          <p14:tracePt t="32512" x="2095500" y="2301875"/>
          <p14:tracePt t="32529" x="2133600" y="2308225"/>
          <p14:tracePt t="32546" x="2201863" y="2324100"/>
          <p14:tracePt t="32562" x="2263775" y="2332038"/>
          <p14:tracePt t="32579" x="2308225" y="2339975"/>
          <p14:tracePt t="32596" x="2324100" y="2339975"/>
          <p14:tracePt t="32612" x="2332038" y="2339975"/>
          <p14:tracePt t="32632" x="2339975" y="2346325"/>
          <p14:tracePt t="32817" x="2346325" y="2346325"/>
          <p14:tracePt t="32832" x="2354263" y="2346325"/>
          <p14:tracePt t="32840" x="2362200" y="2346325"/>
          <p14:tracePt t="32848" x="2370138" y="2346325"/>
          <p14:tracePt t="32862" x="2378075" y="2346325"/>
          <p14:tracePt t="32879" x="2400300" y="2346325"/>
          <p14:tracePt t="32880" x="2408238" y="2346325"/>
          <p14:tracePt t="32896" x="2422525" y="2354263"/>
          <p14:tracePt t="32912" x="2438400" y="2354263"/>
          <p14:tracePt t="32946" x="2446338" y="2354263"/>
          <p14:tracePt t="32960" x="2454275" y="2354263"/>
          <p14:tracePt t="32969" x="2460625" y="2354263"/>
          <p14:tracePt t="32979" x="2468563" y="2354263"/>
          <p14:tracePt t="32996" x="2492375" y="2354263"/>
          <p14:tracePt t="33012" x="2514600" y="2354263"/>
          <p14:tracePt t="33029" x="2522538" y="2354263"/>
          <p14:tracePt t="33049" x="2530475" y="2354263"/>
          <p14:tracePt t="33064" x="2536825" y="2354263"/>
          <p14:tracePt t="33080" x="2544763" y="2354263"/>
          <p14:tracePt t="33096" x="2552700" y="2354263"/>
          <p14:tracePt t="33112" x="2568575" y="2354263"/>
          <p14:tracePt t="33129" x="2598738" y="2354263"/>
          <p14:tracePt t="33146" x="2636838" y="2354263"/>
          <p14:tracePt t="33162" x="2659063" y="2354263"/>
          <p14:tracePt t="33179" x="2674938" y="2354263"/>
          <p14:tracePt t="33196" x="2689225" y="2354263"/>
          <p14:tracePt t="33212" x="2705100" y="2354263"/>
          <p14:tracePt t="33229" x="2713038" y="2354263"/>
          <p14:tracePt t="33246" x="2735263" y="2354263"/>
          <p14:tracePt t="33262" x="2759075" y="2354263"/>
          <p14:tracePt t="33264" x="2773363" y="2354263"/>
          <p14:tracePt t="33280" x="2803525" y="2354263"/>
          <p14:tracePt t="33296" x="2827338" y="2354263"/>
          <p14:tracePt t="33314" x="2835275" y="2354263"/>
          <p14:tracePt t="33329" x="2841625" y="2354263"/>
          <p14:tracePt t="33346" x="2849563" y="2354263"/>
          <p14:tracePt t="33362" x="2857500" y="2354263"/>
          <p14:tracePt t="33379" x="2865438" y="2354263"/>
          <p14:tracePt t="33396" x="2873375" y="2354263"/>
          <p14:tracePt t="33412" x="2903538" y="2354263"/>
          <p14:tracePt t="33429" x="2941638" y="2354263"/>
          <p14:tracePt t="33446" x="2971800" y="2354263"/>
          <p14:tracePt t="33447" x="2979738" y="2354263"/>
          <p14:tracePt t="33462" x="2987675" y="2354263"/>
          <p14:tracePt t="33479" x="2994025" y="2354263"/>
          <p14:tracePt t="33512" x="3009900" y="2354263"/>
          <p14:tracePt t="33536" x="3017838" y="2354263"/>
          <p14:tracePt t="33544" x="3040063" y="2354263"/>
          <p14:tracePt t="33552" x="3055938" y="2354263"/>
          <p14:tracePt t="33562" x="3078163" y="2354263"/>
          <p14:tracePt t="33579" x="3101975" y="2354263"/>
          <p14:tracePt t="33596" x="3116263" y="2354263"/>
          <p14:tracePt t="33613" x="3124200" y="2354263"/>
          <p14:tracePt t="33632" x="3132138" y="2354263"/>
          <p14:tracePt t="33646" x="3140075" y="2362200"/>
          <p14:tracePt t="33663" x="3146425" y="2370138"/>
          <p14:tracePt t="33664" x="3154363" y="2370138"/>
          <p14:tracePt t="33680" x="3162300" y="2370138"/>
          <p14:tracePt t="33696" x="3184525" y="2370138"/>
          <p14:tracePt t="33713" x="3200400" y="2370138"/>
          <p14:tracePt t="33746" x="3216275" y="2370138"/>
          <p14:tracePt t="36328" x="3222625" y="2370138"/>
          <p14:tracePt t="36336" x="3238500" y="2370138"/>
          <p14:tracePt t="36347" x="3246438" y="2384425"/>
          <p14:tracePt t="36363" x="3254375" y="2392363"/>
          <p14:tracePt t="36380" x="3268663" y="2400300"/>
          <p14:tracePt t="36397" x="3276600" y="2400300"/>
          <p14:tracePt t="36413" x="0" y="0"/>
        </p14:tracePtLst>
        <p14:tracePtLst>
          <p14:tracePt t="37858" x="1997075" y="2438400"/>
          <p14:tracePt t="37904" x="2003425" y="2438400"/>
          <p14:tracePt t="37912" x="2019300" y="2438400"/>
          <p14:tracePt t="37920" x="2065338" y="2438400"/>
          <p14:tracePt t="37931" x="2141538" y="2438400"/>
          <p14:tracePt t="37947" x="2324100" y="2430463"/>
          <p14:tracePt t="37964" x="2506663" y="2392363"/>
          <p14:tracePt t="37981" x="2651125" y="2378075"/>
          <p14:tracePt t="37997" x="2789238" y="2362200"/>
          <p14:tracePt t="38014" x="2873375" y="2346325"/>
          <p14:tracePt t="38031" x="2911475" y="2339975"/>
          <p14:tracePt t="38032" x="2925763" y="2339975"/>
          <p14:tracePt t="38048" x="2963863" y="2346325"/>
          <p14:tracePt t="38064" x="3001963" y="2346325"/>
          <p14:tracePt t="38081" x="3048000" y="2346325"/>
          <p14:tracePt t="38097" x="3132138" y="2346325"/>
          <p14:tracePt t="38114" x="3230563" y="2346325"/>
          <p14:tracePt t="38131" x="3344863" y="2346325"/>
          <p14:tracePt t="38147" x="3421063" y="2370138"/>
          <p14:tracePt t="38164" x="3459163" y="2378075"/>
          <p14:tracePt t="38181" x="3475038" y="2384425"/>
          <p14:tracePt t="38198" x="3482975" y="2392363"/>
          <p14:tracePt t="38214" x="3489325" y="2400300"/>
          <p14:tracePt t="38231" x="3505200" y="2400300"/>
          <p14:tracePt t="38248" x="3527425" y="2400300"/>
          <p14:tracePt t="38264" x="3543300" y="2400300"/>
          <p14:tracePt t="38281" x="3559175" y="2400300"/>
          <p14:tracePt t="38298" x="3581400" y="2416175"/>
          <p14:tracePt t="38314" x="3641725" y="2454275"/>
          <p14:tracePt t="38331" x="3725863" y="2498725"/>
          <p14:tracePt t="38348" x="3802063" y="2530475"/>
          <p14:tracePt t="38364" x="3878263" y="2544763"/>
          <p14:tracePt t="38381" x="3908425" y="2544763"/>
          <p14:tracePt t="38408" x="3916363" y="2544763"/>
          <p14:tracePt t="38424" x="3924300" y="2544763"/>
          <p14:tracePt t="38440" x="3932238" y="2544763"/>
          <p14:tracePt t="38496" x="3940175" y="2544763"/>
          <p14:tracePt t="38505" x="3946525" y="2544763"/>
          <p14:tracePt t="38528" x="3954463" y="2544763"/>
          <p14:tracePt t="38536" x="3962400" y="2544763"/>
          <p14:tracePt t="38560" x="3970338" y="2544763"/>
          <p14:tracePt t="38592" x="3978275" y="2544763"/>
          <p14:tracePt t="38600" x="3978275" y="2536825"/>
          <p14:tracePt t="38616" x="3984625" y="2536825"/>
          <p14:tracePt t="38624" x="3992563" y="2530475"/>
          <p14:tracePt t="38632" x="4000500" y="2530475"/>
          <p14:tracePt t="38648" x="4016375" y="2530475"/>
          <p14:tracePt t="38664" x="4022725" y="2530475"/>
          <p14:tracePt t="38688" x="4030663" y="2522538"/>
          <p14:tracePt t="38720" x="4038600" y="2522538"/>
          <p14:tracePt t="38737" x="4046538" y="2522538"/>
          <p14:tracePt t="38752" x="4054475" y="2522538"/>
          <p14:tracePt t="38760" x="4060825" y="2522538"/>
          <p14:tracePt t="38769" x="4076700" y="2514600"/>
          <p14:tracePt t="38781" x="4084638" y="2514600"/>
          <p14:tracePt t="38798" x="4106863" y="2506663"/>
          <p14:tracePt t="38814" x="4130675" y="2506663"/>
          <p14:tracePt t="38816" x="4144963" y="2506663"/>
          <p14:tracePt t="38831" x="4183063" y="2498725"/>
          <p14:tracePt t="38848" x="4221163" y="2498725"/>
          <p14:tracePt t="38864" x="4267200" y="2498725"/>
          <p14:tracePt t="38881" x="4305300" y="2498725"/>
          <p14:tracePt t="38898" x="4343400" y="2498725"/>
          <p14:tracePt t="38915" x="4359275" y="2498725"/>
          <p14:tracePt t="38931" x="4381500" y="2492375"/>
          <p14:tracePt t="38948" x="4397375" y="2492375"/>
          <p14:tracePt t="38965" x="4419600" y="2492375"/>
          <p14:tracePt t="38981" x="4441825" y="2492375"/>
          <p14:tracePt t="38998" x="4479925" y="2492375"/>
          <p14:tracePt t="39015" x="4495800" y="2492375"/>
          <p14:tracePt t="39031" x="4541838" y="2492375"/>
          <p14:tracePt t="39048" x="4572000" y="2492375"/>
          <p14:tracePt t="39065" x="4579938" y="2484438"/>
          <p14:tracePt t="39081" x="4587875" y="2484438"/>
          <p14:tracePt t="39105" x="4594225" y="2484438"/>
          <p14:tracePt t="39696" x="4587875" y="2484438"/>
          <p14:tracePt t="39704" x="4579938" y="2484438"/>
          <p14:tracePt t="39715" x="4556125" y="2498725"/>
          <p14:tracePt t="39731" x="4525963" y="2506663"/>
          <p14:tracePt t="39748" x="4487863" y="2530475"/>
          <p14:tracePt t="39765" x="4435475" y="2536825"/>
          <p14:tracePt t="39781" x="4365625" y="2544763"/>
          <p14:tracePt t="39784" x="4305300" y="2544763"/>
          <p14:tracePt t="39798" x="4229100" y="2544763"/>
          <p14:tracePt t="39815" x="4046538" y="2544763"/>
          <p14:tracePt t="39816" x="3954463" y="2544763"/>
          <p14:tracePt t="39832" x="3810000" y="2544763"/>
          <p14:tracePt t="39848" x="3657600" y="2544763"/>
          <p14:tracePt t="39865" x="3513138" y="2544763"/>
          <p14:tracePt t="39882" x="3360738" y="2544763"/>
          <p14:tracePt t="39898" x="3208338" y="2552700"/>
          <p14:tracePt t="39915" x="3017838" y="2552700"/>
          <p14:tracePt t="39932" x="2827338" y="2552700"/>
          <p14:tracePt t="39948" x="2674938" y="2552700"/>
          <p14:tracePt t="39965" x="2568575" y="2552700"/>
          <p14:tracePt t="39982" x="2476500" y="2544763"/>
          <p14:tracePt t="39998" x="2392363" y="2536825"/>
          <p14:tracePt t="40001" x="2346325" y="2530475"/>
          <p14:tracePt t="40015" x="2316163" y="2522538"/>
          <p14:tracePt t="40032" x="2163763" y="2498725"/>
          <p14:tracePt t="40048" x="2065338" y="2492375"/>
          <p14:tracePt t="40065" x="1951038" y="2484438"/>
          <p14:tracePt t="40081" x="1858963" y="2484438"/>
          <p14:tracePt t="40098" x="1760538" y="2506663"/>
          <p14:tracePt t="40115" x="1692275" y="2530475"/>
          <p14:tracePt t="40132" x="1660525" y="2536825"/>
          <p14:tracePt t="40148" x="1638300" y="2544763"/>
          <p14:tracePt t="40165" x="1622425" y="2544763"/>
          <p14:tracePt t="40182" x="1608138" y="2552700"/>
          <p14:tracePt t="40184" x="1600200" y="2552700"/>
          <p14:tracePt t="40198" x="1592263" y="2552700"/>
          <p14:tracePt t="40215" x="1554163" y="2568575"/>
          <p14:tracePt t="40232" x="1539875" y="2574925"/>
          <p14:tracePt t="40280" x="1531938" y="2574925"/>
          <p14:tracePt t="40696" x="1531938" y="2582863"/>
          <p14:tracePt t="41881" x="1539875" y="2582863"/>
          <p14:tracePt t="41888" x="1539875" y="2590800"/>
          <p14:tracePt t="41899" x="1554163" y="2598738"/>
          <p14:tracePt t="41916" x="1577975" y="2628900"/>
          <p14:tracePt t="41932" x="1584325" y="2636838"/>
          <p14:tracePt t="41933" x="0" y="0"/>
        </p14:tracePtLst>
        <p14:tracePtLst>
          <p14:tracePt t="42955" x="1570038" y="3260725"/>
          <p14:tracePt t="42968" x="1570038" y="3254375"/>
          <p14:tracePt t="42992" x="1570038" y="3246438"/>
          <p14:tracePt t="43000" x="1570038" y="3238500"/>
          <p14:tracePt t="43056" x="1570038" y="3230563"/>
          <p14:tracePt t="43064" x="1570038" y="3222625"/>
          <p14:tracePt t="43073" x="1570038" y="3216275"/>
          <p14:tracePt t="43083" x="1570038" y="3208338"/>
          <p14:tracePt t="43099" x="1570038" y="3200400"/>
          <p14:tracePt t="43192" x="1570038" y="3192463"/>
          <p14:tracePt t="43200" x="1570038" y="3184525"/>
          <p14:tracePt t="43216" x="1570038" y="3178175"/>
          <p14:tracePt t="44887" x="1577975" y="3178175"/>
          <p14:tracePt t="44895" x="1584325" y="3178175"/>
          <p14:tracePt t="44903" x="1584325" y="3184525"/>
          <p14:tracePt t="44916" x="1592263" y="3192463"/>
          <p14:tracePt t="44933" x="0" y="0"/>
        </p14:tracePtLst>
        <p14:tracePtLst>
          <p14:tracePt t="46201" x="1562100" y="3741738"/>
          <p14:tracePt t="46376" x="1554163" y="3733800"/>
          <p14:tracePt t="46385" x="1554163" y="3725863"/>
          <p14:tracePt t="47360" x="1554163" y="3717925"/>
          <p14:tracePt t="48120" x="1562100" y="3717925"/>
          <p14:tracePt t="48128" x="1577975" y="3717925"/>
          <p14:tracePt t="48144" x="1584325" y="3717925"/>
          <p14:tracePt t="48145" x="0" y="0"/>
        </p14:tracePtLst>
        <p14:tracePtLst>
          <p14:tracePt t="49235" x="1387475" y="4365625"/>
          <p14:tracePt t="49312" x="1387475" y="4359275"/>
          <p14:tracePt t="49320" x="1387475" y="4351338"/>
          <p14:tracePt t="49464" x="1387475" y="4343400"/>
          <p14:tracePt t="49568" x="1387475" y="4335463"/>
          <p14:tracePt t="49592" x="1387475" y="4327525"/>
          <p14:tracePt t="49624" x="1387475" y="4321175"/>
          <p14:tracePt t="49744" x="1387475" y="4313238"/>
          <p14:tracePt t="49760" x="1387475" y="4305300"/>
          <p14:tracePt t="50016" x="1387475" y="4297363"/>
          <p14:tracePt t="50041" x="1387475" y="4289425"/>
          <p14:tracePt t="52008" x="1387475" y="4283075"/>
          <p14:tracePt t="54704" x="1393825" y="4283075"/>
          <p14:tracePt t="54712" x="1393825" y="4267200"/>
          <p14:tracePt t="54721" x="1393825" y="4237038"/>
          <p14:tracePt t="54737" x="1379538" y="4175125"/>
          <p14:tracePt t="54737" x="0" y="0"/>
        </p14:tracePtLst>
        <p14:tracePtLst>
          <p14:tracePt t="55570" x="922338" y="3619500"/>
          <p14:tracePt t="55584" x="906463" y="3611563"/>
          <p14:tracePt t="55648" x="906463" y="3603625"/>
          <p14:tracePt t="55673" x="906463" y="3597275"/>
          <p14:tracePt t="55712" x="898525" y="3589338"/>
          <p14:tracePt t="56792" x="914400" y="3603625"/>
          <p14:tracePt t="56800" x="922338" y="3627438"/>
          <p14:tracePt t="56808" x="0" y="0"/>
        </p14:tracePtLst>
        <p14:tracePtLst>
          <p14:tracePt t="58115" x="884238" y="5113338"/>
          <p14:tracePt t="58160" x="876300" y="5113338"/>
          <p14:tracePt t="58240" x="868363" y="5113338"/>
          <p14:tracePt t="58280" x="860425" y="5113338"/>
          <p14:tracePt t="58512" x="854075" y="5113338"/>
          <p14:tracePt t="59496" x="846138" y="5121275"/>
          <p14:tracePt t="59752" x="846138" y="5127625"/>
          <p14:tracePt t="59760" x="846138" y="5135563"/>
          <p14:tracePt t="59776" x="846138" y="5151438"/>
          <p14:tracePt t="59848" x="846138" y="5159375"/>
          <p14:tracePt t="59865" x="854075" y="5159375"/>
          <p14:tracePt t="59929" x="854075" y="5165725"/>
          <p14:tracePt t="60376" x="860425" y="5165725"/>
          <p14:tracePt t="60440" x="868363" y="5165725"/>
          <p14:tracePt t="60480" x="876300" y="5165725"/>
          <p14:tracePt t="60640" x="884238" y="5165725"/>
          <p14:tracePt t="61952" x="892175" y="5165725"/>
          <p14:tracePt t="62296" x="898525" y="5181600"/>
          <p14:tracePt t="62306" x="898525" y="5197475"/>
          <p14:tracePt t="62313" x="906463" y="5227638"/>
          <p14:tracePt t="62323" x="906463" y="5241925"/>
          <p14:tracePt t="62339" x="914400" y="5257800"/>
          <p14:tracePt t="62356" x="914400" y="5273675"/>
          <p14:tracePt t="62400" x="922338" y="5280025"/>
          <p14:tracePt t="62416" x="930275" y="5280025"/>
          <p14:tracePt t="62456" x="936625" y="5280025"/>
          <p14:tracePt t="62464" x="944563" y="5280025"/>
          <p14:tracePt t="62473" x="952500" y="5287963"/>
          <p14:tracePt t="62489" x="982663" y="5311775"/>
          <p14:tracePt t="62506" x="1012825" y="5341938"/>
          <p14:tracePt t="62523" x="1036638" y="5356225"/>
          <p14:tracePt t="62539" x="1082675" y="5372100"/>
          <p14:tracePt t="62556" x="1150938" y="5387975"/>
          <p14:tracePt t="62573" x="1189038" y="5394325"/>
          <p14:tracePt t="62589" x="1211263" y="5410200"/>
          <p14:tracePt t="62591" x="1219200" y="5410200"/>
          <p14:tracePt t="62606" x="1249363" y="5410200"/>
          <p14:tracePt t="62623" x="1265238" y="5418138"/>
          <p14:tracePt t="62624" x="1279525" y="5426075"/>
          <p14:tracePt t="62639" x="1311275" y="5432425"/>
          <p14:tracePt t="62656" x="1341438" y="5432425"/>
          <p14:tracePt t="62673" x="1363663" y="5432425"/>
          <p14:tracePt t="62690" x="1379538" y="5440363"/>
          <p14:tracePt t="62706" x="1387475" y="5440363"/>
          <p14:tracePt t="62723" x="1393825" y="5440363"/>
          <p14:tracePt t="62739" x="1401763" y="5440363"/>
          <p14:tracePt t="62756" x="1417638" y="5440363"/>
          <p14:tracePt t="62773" x="1439863" y="5440363"/>
          <p14:tracePt t="62790" x="1470025" y="5440363"/>
          <p14:tracePt t="62806" x="1493838" y="5440363"/>
          <p14:tracePt t="62808" x="1501775" y="5440363"/>
          <p14:tracePt t="62823" x="1531938" y="5440363"/>
          <p14:tracePt t="62840" x="1539875" y="5440363"/>
          <p14:tracePt t="62856" x="1546225" y="5440363"/>
          <p14:tracePt t="62888" x="1554163" y="5440363"/>
          <p14:tracePt t="62904" x="1562100" y="5440363"/>
          <p14:tracePt t="62913" x="1577975" y="5440363"/>
          <p14:tracePt t="62923" x="1592263" y="5440363"/>
          <p14:tracePt t="62940" x="1616075" y="5440363"/>
          <p14:tracePt t="62956" x="1646238" y="5440363"/>
          <p14:tracePt t="62973" x="1660525" y="5440363"/>
          <p14:tracePt t="62990" x="1668463" y="5440363"/>
          <p14:tracePt t="63007" x="1676400" y="5440363"/>
          <p14:tracePt t="63023" x="1692275" y="5440363"/>
          <p14:tracePt t="63040" x="1706563" y="5440363"/>
          <p14:tracePt t="63056" x="1722438" y="5440363"/>
          <p14:tracePt t="63073" x="1744663" y="5440363"/>
          <p14:tracePt t="63090" x="1768475" y="5456238"/>
          <p14:tracePt t="63107" x="1798638" y="5464175"/>
          <p14:tracePt t="63123" x="1812925" y="5464175"/>
          <p14:tracePt t="63140" x="1828800" y="5464175"/>
          <p14:tracePt t="63156" x="1828800" y="5470525"/>
          <p14:tracePt t="63173" x="1836738" y="5470525"/>
          <p14:tracePt t="63190" x="1844675" y="5470525"/>
          <p14:tracePt t="63206" x="1858963" y="5470525"/>
          <p14:tracePt t="63223" x="1874838" y="5478463"/>
          <p14:tracePt t="63240" x="1882775" y="5478463"/>
          <p14:tracePt t="63256" x="1889125" y="5486400"/>
          <p14:tracePt t="63273" x="1897063" y="5486400"/>
          <p14:tracePt t="63290" x="1912938" y="5502275"/>
          <p14:tracePt t="63307" x="1920875" y="5508625"/>
          <p14:tracePt t="63323" x="1935163" y="5516563"/>
          <p14:tracePt t="63340" x="1958975" y="5532438"/>
          <p14:tracePt t="63356" x="1989138" y="5532438"/>
          <p14:tracePt t="63373" x="2011363" y="5532438"/>
          <p14:tracePt t="63390" x="2027238" y="5532438"/>
          <p14:tracePt t="63423" x="2035175" y="5532438"/>
          <p14:tracePt t="63440" x="2035175" y="5540375"/>
          <p14:tracePt t="63457" x="2041525" y="5540375"/>
          <p14:tracePt t="63473" x="2049463" y="5546725"/>
          <p14:tracePt t="63496" x="2057400" y="5546725"/>
          <p14:tracePt t="63513" x="2065338" y="5546725"/>
          <p14:tracePt t="63524" x="2073275" y="5546725"/>
          <p14:tracePt t="63540" x="2079625" y="5546725"/>
          <p14:tracePt t="63556" x="2087563" y="5546725"/>
          <p14:tracePt t="63656" x="2095500" y="5546725"/>
          <p14:tracePt t="63681" x="2103438" y="5546725"/>
          <p14:tracePt t="63696" x="2111375" y="5546725"/>
          <p14:tracePt t="63784" x="2117725" y="5546725"/>
          <p14:tracePt t="63800" x="2125663" y="5546725"/>
          <p14:tracePt t="63808" x="2141538" y="5546725"/>
          <p14:tracePt t="63823" x="2155825" y="5546725"/>
          <p14:tracePt t="63840" x="2171700" y="5546725"/>
          <p14:tracePt t="63856" x="2179638" y="5546725"/>
          <p14:tracePt t="63920" x="2187575" y="5546725"/>
          <p14:tracePt t="63936" x="2193925" y="5546725"/>
          <p14:tracePt t="63952" x="2201863" y="5546725"/>
          <p14:tracePt t="63961" x="2209800" y="5546725"/>
          <p14:tracePt t="63976" x="2225675" y="5546725"/>
          <p14:tracePt t="63990" x="2232025" y="5546725"/>
          <p14:tracePt t="64007" x="2286000" y="5546725"/>
          <p14:tracePt t="64023" x="2332038" y="5546725"/>
          <p14:tracePt t="64040" x="2370138" y="5554663"/>
          <p14:tracePt t="64057" x="2422525" y="5554663"/>
          <p14:tracePt t="64073" x="2476500" y="5554663"/>
          <p14:tracePt t="64090" x="2514600" y="5554663"/>
          <p14:tracePt t="64107" x="2560638" y="5546725"/>
          <p14:tracePt t="64123" x="2590800" y="5546725"/>
          <p14:tracePt t="64140" x="2606675" y="5546725"/>
          <p14:tracePt t="64157" x="2613025" y="5546725"/>
          <p14:tracePt t="64173" x="2620963" y="5546725"/>
          <p14:tracePt t="64190" x="2628900" y="5546725"/>
          <p14:tracePt t="64207" x="2651125" y="5546725"/>
          <p14:tracePt t="64224" x="2659063" y="5546725"/>
          <p14:tracePt t="64240" x="2667000" y="5546725"/>
          <p14:tracePt t="64257" x="2674938" y="5546725"/>
          <p14:tracePt t="64273" x="2682875" y="5546725"/>
          <p14:tracePt t="64290" x="2689225" y="5546725"/>
          <p14:tracePt t="64307" x="2705100" y="5546725"/>
          <p14:tracePt t="64324" x="2720975" y="5546725"/>
          <p14:tracePt t="64340" x="2735263" y="5546725"/>
          <p14:tracePt t="64357" x="2765425" y="5540375"/>
          <p14:tracePt t="64373" x="2789238" y="5540375"/>
          <p14:tracePt t="64376" x="2819400" y="5532438"/>
          <p14:tracePt t="64390" x="2827338" y="5532438"/>
          <p14:tracePt t="64407" x="2835275" y="5532438"/>
          <p14:tracePt t="64423" x="2841625" y="5524500"/>
          <p14:tracePt t="64440" x="2849563" y="5524500"/>
          <p14:tracePt t="64488" x="2857500" y="5524500"/>
          <p14:tracePt t="64504" x="2873375" y="5524500"/>
          <p14:tracePt t="64512" x="2887663" y="5524500"/>
          <p14:tracePt t="64523" x="2895600" y="5516563"/>
          <p14:tracePt t="64540" x="2925763" y="5508625"/>
          <p14:tracePt t="64557" x="2941638" y="5508625"/>
          <p14:tracePt t="64597" x="2955925" y="5508625"/>
          <p14:tracePt t="64617" x="2963863" y="5508625"/>
          <p14:tracePt t="64624" x="2971800" y="5508625"/>
          <p14:tracePt t="64632" x="2987675" y="5508625"/>
          <p14:tracePt t="64640" x="2987675" y="5502275"/>
          <p14:tracePt t="64657" x="3009900" y="5494338"/>
          <p14:tracePt t="64673" x="3025775" y="5486400"/>
          <p14:tracePt t="64690" x="3040063" y="5478463"/>
          <p14:tracePt t="64707" x="3048000" y="5478463"/>
          <p14:tracePt t="64724" x="3055938" y="5478463"/>
          <p14:tracePt t="64760" x="3063875" y="5478463"/>
          <p14:tracePt t="64768" x="3070225" y="5478463"/>
          <p14:tracePt t="64784" x="3086100" y="5470525"/>
          <p14:tracePt t="64792" x="3101975" y="5464175"/>
          <p14:tracePt t="64807" x="3132138" y="5464175"/>
          <p14:tracePt t="64824" x="3146425" y="5464175"/>
          <p14:tracePt t="64857" x="3154363" y="5456238"/>
          <p14:tracePt t="64888" x="3162300" y="5456238"/>
          <p14:tracePt t="64912" x="3170238" y="5456238"/>
          <p14:tracePt t="64929" x="3192463" y="5456238"/>
          <p14:tracePt t="64936" x="3208338" y="5448300"/>
          <p14:tracePt t="64945" x="3222625" y="5448300"/>
          <p14:tracePt t="64957" x="3230563" y="5448300"/>
          <p14:tracePt t="64974" x="3246438" y="5440363"/>
          <p14:tracePt t="64990" x="3260725" y="5432425"/>
          <p14:tracePt t="65128" x="3268663" y="5432425"/>
          <p14:tracePt t="65168" x="3246438" y="5440363"/>
          <p14:tracePt t="65176" x="3222625" y="5456238"/>
          <p14:tracePt t="65184" x="3208338" y="5470525"/>
          <p14:tracePt t="65192" x="3178175" y="5486400"/>
          <p14:tracePt t="65207" x="3140075" y="5508625"/>
          <p14:tracePt t="65224" x="3094038" y="5524500"/>
          <p14:tracePt t="65240" x="3086100" y="5524500"/>
          <p14:tracePt t="65257" x="3070225" y="5524500"/>
          <p14:tracePt t="65274" x="3063875" y="5540375"/>
          <p14:tracePt t="65290" x="3017838" y="5540375"/>
          <p14:tracePt t="65307" x="2971800" y="5540375"/>
          <p14:tracePt t="65324" x="2895600" y="5540375"/>
          <p14:tracePt t="65340" x="2819400" y="5546725"/>
          <p14:tracePt t="65357" x="2735263" y="5546725"/>
          <p14:tracePt t="65374" x="2682875" y="5546725"/>
          <p14:tracePt t="65376" x="2651125" y="5562600"/>
          <p14:tracePt t="65390" x="2636838" y="5562600"/>
          <p14:tracePt t="65407" x="2560638" y="5584825"/>
          <p14:tracePt t="65424" x="2514600" y="5592763"/>
          <p14:tracePt t="65440" x="2460625" y="5600700"/>
          <p14:tracePt t="65457" x="2422525" y="5608638"/>
          <p14:tracePt t="65474" x="2408238" y="5608638"/>
          <p14:tracePt t="65491" x="2384425" y="5616575"/>
          <p14:tracePt t="65507" x="2378075" y="5616575"/>
          <p14:tracePt t="65524" x="2362200" y="5622925"/>
          <p14:tracePt t="65541" x="2332038" y="5622925"/>
          <p14:tracePt t="65557" x="2293938" y="5630863"/>
          <p14:tracePt t="65574" x="2270125" y="5638800"/>
          <p14:tracePt t="65590" x="2247900" y="5646738"/>
          <p14:tracePt t="65608" x="2239963" y="5646738"/>
          <p14:tracePt t="65632" x="2232025" y="5654675"/>
          <p14:tracePt t="65681" x="2225675" y="5654675"/>
          <p14:tracePt t="65729" x="2217738" y="5661025"/>
          <p14:tracePt t="65888" x="2209800" y="5661025"/>
          <p14:tracePt t="65896" x="2201863" y="5668963"/>
          <p14:tracePt t="65912" x="2201863" y="5676900"/>
          <p14:tracePt t="65928" x="2193925" y="5676900"/>
          <p14:tracePt t="65944" x="2187575" y="5684838"/>
          <p14:tracePt t="66568" x="2193925" y="5676900"/>
          <p14:tracePt t="67816" x="2193925" y="5668963"/>
          <p14:tracePt t="68031" x="2201863" y="5661025"/>
          <p14:tracePt t="68103" x="2209800" y="5646738"/>
          <p14:tracePt t="68119" x="2209800" y="5638800"/>
          <p14:tracePt t="68127" x="2209800" y="5630863"/>
          <p14:tracePt t="68135" x="2217738" y="5630863"/>
          <p14:tracePt t="68143" x="2217738" y="5616575"/>
          <p14:tracePt t="68158" x="2217738" y="5608638"/>
          <p14:tracePt t="68175" x="2217738" y="5600700"/>
          <p14:tracePt t="68191" x="2225675" y="5592763"/>
          <p14:tracePt t="68208" x="2232025" y="5578475"/>
          <p14:tracePt t="68225" x="2247900" y="5554663"/>
          <p14:tracePt t="68241" x="2263775" y="5532438"/>
          <p14:tracePt t="68264" x="2278063" y="5486400"/>
          <p14:tracePt t="68275" x="2278063" y="5478463"/>
          <p14:tracePt t="68291" x="2301875" y="5440363"/>
          <p14:tracePt t="68308" x="2316163" y="5410200"/>
          <p14:tracePt t="68325" x="2324100" y="5364163"/>
          <p14:tracePt t="68341" x="2339975" y="5326063"/>
          <p14:tracePt t="68358" x="2339975" y="5311775"/>
          <p14:tracePt t="68375" x="2346325" y="5303838"/>
          <p14:tracePt t="68423" x="2354263" y="5303838"/>
          <p14:tracePt t="68447" x="2362200" y="5295900"/>
          <p14:tracePt t="68575" x="2362200" y="5303838"/>
          <p14:tracePt t="68583" x="2362200" y="5311775"/>
          <p14:tracePt t="68599" x="2354263" y="5318125"/>
          <p14:tracePt t="68623" x="2354263" y="5326063"/>
          <p14:tracePt t="68632" x="2354263" y="5334000"/>
          <p14:tracePt t="68648" x="2354263" y="5341938"/>
          <p14:tracePt t="68658" x="2354263" y="5356225"/>
          <p14:tracePt t="68675" x="2346325" y="5372100"/>
          <p14:tracePt t="68691" x="2346325" y="5387975"/>
          <p14:tracePt t="68708" x="2346325" y="5410200"/>
          <p14:tracePt t="68725" x="2346325" y="5432425"/>
          <p14:tracePt t="68742" x="2346325" y="5464175"/>
          <p14:tracePt t="68758" x="2346325" y="5478463"/>
          <p14:tracePt t="68792" x="2346325" y="5486400"/>
          <p14:tracePt t="68824" x="2346325" y="5494338"/>
          <p14:tracePt t="68839" x="2346325" y="5502275"/>
          <p14:tracePt t="68848" x="2346325" y="5508625"/>
          <p14:tracePt t="68858" x="2346325" y="5516563"/>
          <p14:tracePt t="68875" x="2346325" y="5532438"/>
          <p14:tracePt t="68891" x="2346325" y="5554663"/>
          <p14:tracePt t="68908" x="2346325" y="5562600"/>
          <p14:tracePt t="68927" x="2346325" y="5570538"/>
          <p14:tracePt t="68944" x="2346325" y="5578475"/>
          <p14:tracePt t="68958" x="2346325" y="5592763"/>
          <p14:tracePt t="68975" x="2362200" y="5630863"/>
          <p14:tracePt t="68992" x="2370138" y="5661025"/>
          <p14:tracePt t="69008" x="2370138" y="5668963"/>
          <p14:tracePt t="69026" x="2370138" y="5676900"/>
          <p14:tracePt t="69136" x="2378075" y="5692775"/>
          <p14:tracePt t="69144" x="2384425" y="5692775"/>
          <p14:tracePt t="69168" x="2384425" y="5707063"/>
          <p14:tracePt t="69176" x="2392363" y="5707063"/>
          <p14:tracePt t="69216" x="2400300" y="5707063"/>
          <p14:tracePt t="69248" x="2408238" y="5707063"/>
          <p14:tracePt t="69272" x="2416175" y="5699125"/>
          <p14:tracePt t="69288" x="2430463" y="5699125"/>
          <p14:tracePt t="69296" x="2454275" y="5692775"/>
          <p14:tracePt t="69312" x="2460625" y="5692775"/>
          <p14:tracePt t="69325" x="2484438" y="5692775"/>
          <p14:tracePt t="69342" x="2514600" y="5692775"/>
          <p14:tracePt t="69343" x="2522538" y="5692775"/>
          <p14:tracePt t="69359" x="2536825" y="5692775"/>
          <p14:tracePt t="69375" x="2560638" y="5692775"/>
          <p14:tracePt t="69392" x="2582863" y="5692775"/>
          <p14:tracePt t="69409" x="2606675" y="5699125"/>
          <p14:tracePt t="69425" x="2651125" y="5707063"/>
          <p14:tracePt t="69442" x="2689225" y="5707063"/>
          <p14:tracePt t="69459" x="2735263" y="5707063"/>
          <p14:tracePt t="69475" x="2751138" y="5715000"/>
          <p14:tracePt t="69492" x="2759075" y="5715000"/>
          <p14:tracePt t="69520" x="2765425" y="5715000"/>
          <p14:tracePt t="69552" x="2773363" y="5715000"/>
          <p14:tracePt t="69584" x="2781300" y="5715000"/>
          <p14:tracePt t="69592" x="2789238" y="5715000"/>
          <p14:tracePt t="69601" x="2797175" y="5715000"/>
          <p14:tracePt t="69609" x="2797175" y="5707063"/>
          <p14:tracePt t="69625" x="2781300" y="5668963"/>
          <p14:tracePt t="69626" x="0" y="0"/>
        </p14:tracePtLst>
        <p14:tracePtLst>
          <p14:tracePt t="70618" x="1287463" y="5799138"/>
          <p14:tracePt t="70641" x="1287463" y="5791200"/>
          <p14:tracePt t="70648" x="1287463" y="5783263"/>
          <p14:tracePt t="70672" x="1287463" y="5775325"/>
          <p14:tracePt t="70800" x="1287463" y="5768975"/>
          <p14:tracePt t="70832" x="1295400" y="5768975"/>
          <p14:tracePt t="71000" x="1303338" y="5768975"/>
          <p14:tracePt t="71024" x="1311275" y="5768975"/>
          <p14:tracePt t="71040" x="1317625" y="5768975"/>
          <p14:tracePt t="71056" x="1325563" y="5768975"/>
          <p14:tracePt t="71081" x="1333500" y="5768975"/>
          <p14:tracePt t="71241" x="1333500" y="5775325"/>
          <p14:tracePt t="71256" x="1341438" y="5791200"/>
          <p14:tracePt t="71280" x="1341438" y="5799138"/>
          <p14:tracePt t="71288" x="1341438" y="5821363"/>
          <p14:tracePt t="71296" x="1341438" y="5829300"/>
          <p14:tracePt t="71309" x="1341438" y="5845175"/>
          <p14:tracePt t="71326" x="1341438" y="5883275"/>
          <p14:tracePt t="71343" x="1341438" y="5927725"/>
          <p14:tracePt t="71344" x="1341438" y="5959475"/>
          <p14:tracePt t="71360" x="1341438" y="6011863"/>
          <p14:tracePt t="71376" x="1349375" y="6042025"/>
          <p14:tracePt t="71393" x="1349375" y="6073775"/>
          <p14:tracePt t="71409" x="1355725" y="6088063"/>
          <p14:tracePt t="71426" x="1355725" y="6118225"/>
          <p14:tracePt t="71443" x="1355725" y="6134100"/>
          <p14:tracePt t="71459" x="1355725" y="6172200"/>
          <p14:tracePt t="71476" x="1355725" y="6194425"/>
          <p14:tracePt t="71493" x="1363663" y="6210300"/>
          <p14:tracePt t="71509" x="1363663" y="6218238"/>
          <p14:tracePt t="71526" x="1371600" y="6240463"/>
          <p14:tracePt t="71528" x="1371600" y="6248400"/>
          <p14:tracePt t="71543" x="1379538" y="6264275"/>
          <p14:tracePt t="71559" x="1379538" y="6294438"/>
          <p14:tracePt t="71576" x="1387475" y="6324600"/>
          <p14:tracePt t="71593" x="1387475" y="6346825"/>
          <p14:tracePt t="71609" x="1393825" y="6378575"/>
          <p14:tracePt t="71626" x="1393825" y="6416675"/>
          <p14:tracePt t="71643" x="1401763" y="6430963"/>
          <p14:tracePt t="71660" x="1409700" y="6438900"/>
          <p14:tracePt t="71676" x="1409700" y="6446838"/>
          <p14:tracePt t="71693" x="1409700" y="6454775"/>
          <p14:tracePt t="71709" x="1417638" y="6454775"/>
          <p14:tracePt t="71726" x="1431925" y="6454775"/>
          <p14:tracePt t="71759" x="1447800" y="6469063"/>
          <p14:tracePt t="71776" x="1455738" y="6484938"/>
          <p14:tracePt t="71793" x="1463675" y="6499225"/>
          <p14:tracePt t="71809" x="1470025" y="6507163"/>
          <p14:tracePt t="71826" x="1485900" y="6515100"/>
          <p14:tracePt t="71843" x="1508125" y="6530975"/>
          <p14:tracePt t="71859" x="1524000" y="6537325"/>
          <p14:tracePt t="71876" x="1539875" y="6537325"/>
          <p14:tracePt t="71893" x="1546225" y="6537325"/>
          <p14:tracePt t="71910" x="1554163" y="6537325"/>
          <p14:tracePt t="72049" x="1562100" y="6537325"/>
          <p14:tracePt t="72064" x="1570038" y="6530975"/>
          <p14:tracePt t="72072" x="1577975" y="6523038"/>
          <p14:tracePt t="72096" x="1584325" y="6523038"/>
          <p14:tracePt t="72120" x="1584325" y="6515100"/>
          <p14:tracePt t="72177" x="1592263" y="6515100"/>
          <p14:tracePt t="72216" x="1600200" y="6515100"/>
          <p14:tracePt t="72240" x="1608138" y="6515100"/>
          <p14:tracePt t="72248" x="1616075" y="6507163"/>
          <p14:tracePt t="72272" x="1616075" y="6499225"/>
          <p14:tracePt t="72288" x="1622425" y="6499225"/>
          <p14:tracePt t="72296" x="1630363" y="6499225"/>
          <p14:tracePt t="72392" x="1638300" y="6499225"/>
          <p14:tracePt t="72440" x="1646238" y="6499225"/>
          <p14:tracePt t="72472" x="1654175" y="6492875"/>
          <p14:tracePt t="72512" x="1660525" y="6492875"/>
          <p14:tracePt t="72624" x="1668463" y="6492875"/>
          <p14:tracePt t="72649" x="1668463" y="6484938"/>
          <p14:tracePt t="72696" x="1676400" y="6484938"/>
          <p14:tracePt t="72865" x="1684338" y="6484938"/>
          <p14:tracePt t="72912" x="1692275" y="6484938"/>
          <p14:tracePt t="72992" x="1698625" y="6484938"/>
          <p14:tracePt t="73024" x="1706563" y="6484938"/>
          <p14:tracePt t="73056" x="1722438" y="6484938"/>
          <p14:tracePt t="73064" x="1722438" y="6477000"/>
          <p14:tracePt t="73072" x="1722438" y="6469063"/>
          <p14:tracePt t="73088" x="1730375" y="6461125"/>
          <p14:tracePt t="73096" x="1730375" y="6454775"/>
          <p14:tracePt t="73110" x="1736725" y="6446838"/>
          <p14:tracePt t="73127" x="1744663" y="6438900"/>
          <p14:tracePt t="73127" x="0" y="0"/>
        </p14:tracePtLst>
        <p14:tracePtLst>
          <p14:tracePt t="78466" x="1989138" y="5287963"/>
          <p14:tracePt t="78473" x="1973263" y="5303838"/>
          <p14:tracePt t="78480" x="1958975" y="5311775"/>
          <p14:tracePt t="78495" x="1935163" y="5334000"/>
          <p14:tracePt t="78512" x="1912938" y="5349875"/>
          <p14:tracePt t="78528" x="1882775" y="5356225"/>
          <p14:tracePt t="78545" x="1836738" y="5356225"/>
          <p14:tracePt t="78562" x="1812925" y="5356225"/>
          <p14:tracePt t="78578" x="1798638" y="5356225"/>
          <p14:tracePt t="78595" x="1782763" y="5356225"/>
          <p14:tracePt t="78612" x="1752600" y="5356225"/>
          <p14:tracePt t="78628" x="1714500" y="5356225"/>
          <p14:tracePt t="78645" x="1668463" y="5356225"/>
          <p14:tracePt t="78662" x="1622425" y="5356225"/>
          <p14:tracePt t="78664" x="1592263" y="5356225"/>
          <p14:tracePt t="78678" x="1554163" y="5349875"/>
          <p14:tracePt t="78695" x="1493838" y="5318125"/>
          <p14:tracePt t="78712" x="1470025" y="5295900"/>
          <p14:tracePt t="78728" x="1439863" y="5203825"/>
          <p14:tracePt t="78745" x="1401763" y="5089525"/>
          <p14:tracePt t="78762" x="1371600" y="4914900"/>
          <p14:tracePt t="78778" x="1363663" y="4724400"/>
          <p14:tracePt t="78795" x="1371600" y="4541838"/>
          <p14:tracePt t="78812" x="1401763" y="4373563"/>
          <p14:tracePt t="78829" x="1425575" y="4221163"/>
          <p14:tracePt t="78845" x="1447800" y="4054475"/>
          <p14:tracePt t="78849" x="1463675" y="3970338"/>
          <p14:tracePt t="78862" x="1493838" y="3886200"/>
          <p14:tracePt t="78879" x="1531938" y="3733800"/>
          <p14:tracePt t="78881" x="1562100" y="3665538"/>
          <p14:tracePt t="78895" x="1608138" y="3559175"/>
          <p14:tracePt t="78912" x="1646238" y="3497263"/>
          <p14:tracePt t="78929" x="1660525" y="3459163"/>
          <p14:tracePt t="78945" x="1668463" y="3451225"/>
          <p14:tracePt t="79016" x="1668463" y="3436938"/>
          <p14:tracePt t="79025" x="1668463" y="3421063"/>
          <p14:tracePt t="79032" x="1676400" y="3406775"/>
          <p14:tracePt t="79045" x="1684338" y="3390900"/>
          <p14:tracePt t="79062" x="1692275" y="3344863"/>
          <p14:tracePt t="79065" x="1698625" y="3330575"/>
          <p14:tracePt t="79079" x="1706563" y="3298825"/>
          <p14:tracePt t="79095" x="1714500" y="3222625"/>
          <p14:tracePt t="79112" x="1714500" y="3184525"/>
          <p14:tracePt t="79129" x="1714500" y="3146425"/>
          <p14:tracePt t="79145" x="1714500" y="3132138"/>
          <p14:tracePt t="79162" x="1714500" y="3124200"/>
          <p14:tracePt t="79240" x="1722438" y="3116263"/>
          <p14:tracePt t="79360" x="1730375" y="3124200"/>
          <p14:tracePt t="79385" x="1736725" y="3132138"/>
          <p14:tracePt t="79400" x="1744663" y="3140075"/>
          <p14:tracePt t="79408" x="1744663" y="3146425"/>
          <p14:tracePt t="79416" x="1744663" y="3154363"/>
          <p14:tracePt t="79536" x="1752600" y="3162300"/>
          <p14:tracePt t="79552" x="1752600" y="3170238"/>
          <p14:tracePt t="79560" x="1760538" y="3178175"/>
          <p14:tracePt t="79568" x="1760538" y="3184525"/>
          <p14:tracePt t="79920" x="1768475" y="3184525"/>
          <p14:tracePt t="79936" x="1774825" y="3184525"/>
          <p14:tracePt t="79944" x="1782763" y="3170238"/>
          <p14:tracePt t="79952" x="1790700" y="3162300"/>
          <p14:tracePt t="79976" x="1790700" y="3154363"/>
          <p14:tracePt t="80384" x="1798638" y="3154363"/>
          <p14:tracePt t="80568" x="1806575" y="3154363"/>
          <p14:tracePt t="80592" x="1820863" y="3154363"/>
          <p14:tracePt t="80600" x="1844675" y="3154363"/>
          <p14:tracePt t="80608" x="1874838" y="3154363"/>
          <p14:tracePt t="80616" x="1920875" y="3170238"/>
          <p14:tracePt t="80629" x="1951038" y="3184525"/>
          <p14:tracePt t="80646" x="2065338" y="3216275"/>
          <p14:tracePt t="80662" x="2163763" y="3246438"/>
          <p14:tracePt t="80663" x="2217738" y="3246438"/>
          <p14:tracePt t="80679" x="2286000" y="3260725"/>
          <p14:tracePt t="80696" x="2346325" y="3268663"/>
          <p14:tracePt t="80713" x="2446338" y="3284538"/>
          <p14:tracePt t="80729" x="2530475" y="3314700"/>
          <p14:tracePt t="80746" x="2620963" y="3344863"/>
          <p14:tracePt t="80763" x="2682875" y="3375025"/>
          <p14:tracePt t="80779" x="2735263" y="3398838"/>
          <p14:tracePt t="80796" x="2781300" y="3406775"/>
          <p14:tracePt t="80813" x="2803525" y="3413125"/>
          <p14:tracePt t="80829" x="2879725" y="3421063"/>
          <p14:tracePt t="80846" x="3025775" y="3451225"/>
          <p14:tracePt t="80847" x="3116263" y="3467100"/>
          <p14:tracePt t="80863" x="3222625" y="3497263"/>
          <p14:tracePt t="80880" x="3467100" y="3565525"/>
          <p14:tracePt t="80896" x="3619500" y="3627438"/>
          <p14:tracePt t="80913" x="3733800" y="3679825"/>
          <p14:tracePt t="80929" x="3856038" y="3711575"/>
          <p14:tracePt t="80946" x="3932238" y="3733800"/>
          <p14:tracePt t="80963" x="4022725" y="3749675"/>
          <p14:tracePt t="80980" x="4175125" y="3756025"/>
          <p14:tracePt t="80996" x="4321175" y="3756025"/>
          <p14:tracePt t="81013" x="4473575" y="3749675"/>
          <p14:tracePt t="81030" x="4579938" y="3749675"/>
          <p14:tracePt t="81031" x="4640263" y="3749675"/>
          <p14:tracePt t="81046" x="4670425" y="3749675"/>
          <p14:tracePt t="81063" x="4686300" y="3741738"/>
          <p14:tracePt t="81064" x="4724400" y="3741738"/>
          <p14:tracePt t="81080" x="4792663" y="3741738"/>
          <p14:tracePt t="81096" x="4868863" y="3711575"/>
          <p14:tracePt t="81113" x="5037138" y="3665538"/>
          <p14:tracePt t="81129" x="5159375" y="3611563"/>
          <p14:tracePt t="81146" x="5287963" y="3559175"/>
          <p14:tracePt t="81163" x="5341938" y="3527425"/>
          <p14:tracePt t="81180" x="5387975" y="3489325"/>
          <p14:tracePt t="81196" x="5402263" y="3482975"/>
          <p14:tracePt t="81213" x="5418138" y="3475038"/>
          <p14:tracePt t="81230" x="5440363" y="3467100"/>
          <p14:tracePt t="81246" x="5470525" y="3451225"/>
          <p14:tracePt t="81248" x="5508625" y="3436938"/>
          <p14:tracePt t="81263" x="5546725" y="3429000"/>
          <p14:tracePt t="81279" x="5715000" y="3352800"/>
          <p14:tracePt t="81296" x="5799138" y="3298825"/>
          <p14:tracePt t="81313" x="5875338" y="3268663"/>
          <p14:tracePt t="81329" x="5921375" y="3246438"/>
          <p14:tracePt t="81346" x="5973763" y="3238500"/>
          <p14:tracePt t="81363" x="5997575" y="3222625"/>
          <p14:tracePt t="81379" x="6049963" y="3200400"/>
          <p14:tracePt t="81396" x="6111875" y="3170238"/>
          <p14:tracePt t="81413" x="6180138" y="3101975"/>
          <p14:tracePt t="81415" x="6218238" y="3063875"/>
          <p14:tracePt t="81429" x="6264275" y="3025775"/>
          <p14:tracePt t="81446" x="6370638" y="2963863"/>
          <p14:tracePt t="81448" x="6400800" y="2941638"/>
          <p14:tracePt t="81464" x="6454775" y="2917825"/>
          <p14:tracePt t="81479" x="6484938" y="2911475"/>
          <p14:tracePt t="81496" x="6507163" y="2911475"/>
          <p14:tracePt t="81528" x="6523038" y="2911475"/>
          <p14:tracePt t="81536" x="6537325" y="2895600"/>
          <p14:tracePt t="81546" x="6545263" y="2879725"/>
          <p14:tracePt t="81563" x="6583363" y="2849563"/>
          <p14:tracePt t="81579" x="6613525" y="2835275"/>
          <p14:tracePt t="81596" x="6629400" y="2827338"/>
          <p14:tracePt t="81613" x="6645275" y="2819400"/>
          <p14:tracePt t="81629" x="6651625" y="2819400"/>
          <p14:tracePt t="81646" x="6659563" y="2819400"/>
          <p14:tracePt t="81663" x="6721475" y="2789238"/>
          <p14:tracePt t="81679" x="6811963" y="2751138"/>
          <p14:tracePt t="81696" x="6858000" y="2743200"/>
          <p14:tracePt t="81713" x="6904038" y="2720975"/>
          <p14:tracePt t="81729" x="6934200" y="2697163"/>
          <p14:tracePt t="81746" x="6950075" y="2697163"/>
          <p14:tracePt t="81777" x="6956425" y="2697163"/>
          <p14:tracePt t="81792" x="6964363" y="2689225"/>
          <p14:tracePt t="81809" x="6972300" y="2689225"/>
          <p14:tracePt t="81816" x="6980238" y="2682875"/>
          <p14:tracePt t="81830" x="6988175" y="2674938"/>
          <p14:tracePt t="81848" x="7002463" y="2667000"/>
          <p14:tracePt t="81864" x="7010400" y="2667000"/>
          <p14:tracePt t="81879" x="7040563" y="2644775"/>
          <p14:tracePt t="81896" x="7056438" y="2644775"/>
          <p14:tracePt t="81913" x="7102475" y="2644775"/>
          <p14:tracePt t="81930" x="7132638" y="2628900"/>
          <p14:tracePt t="81946" x="7178675" y="2620963"/>
          <p14:tracePt t="81963" x="7200900" y="2613025"/>
          <p14:tracePt t="81980" x="7246938" y="2613025"/>
          <p14:tracePt t="81996" x="7261225" y="2613025"/>
          <p14:tracePt t="82013" x="7277100" y="2613025"/>
          <p14:tracePt t="82030" x="7285038" y="2613025"/>
          <p14:tracePt t="82047" x="7315200" y="2628900"/>
          <p14:tracePt t="82063" x="7331075" y="2636838"/>
          <p14:tracePt t="82080" x="7361238" y="2644775"/>
          <p14:tracePt t="82096" x="7391400" y="2651125"/>
          <p14:tracePt t="82113" x="7399338" y="2651125"/>
          <p14:tracePt t="82130" x="7407275" y="2651125"/>
          <p14:tracePt t="82147" x="7413625" y="2651125"/>
          <p14:tracePt t="82163" x="7445375" y="2674938"/>
          <p14:tracePt t="82180" x="7467600" y="2697163"/>
          <p14:tracePt t="82196" x="7513638" y="2713038"/>
          <p14:tracePt t="82213" x="7543800" y="2720975"/>
          <p14:tracePt t="82230" x="7559675" y="2735263"/>
          <p14:tracePt t="82246" x="7543800" y="2759075"/>
          <p14:tracePt t="82263" x="7543800" y="2803525"/>
          <p14:tracePt t="82304" x="7543800" y="2811463"/>
          <p14:tracePt t="82344" x="7543800" y="2827338"/>
          <p14:tracePt t="82352" x="7551738" y="2827338"/>
          <p14:tracePt t="82368" x="7559675" y="2827338"/>
          <p14:tracePt t="82380" x="7566025" y="2827338"/>
          <p14:tracePt t="82396" x="7597775" y="2841625"/>
          <p14:tracePt t="82413" x="7620000" y="2865438"/>
          <p14:tracePt t="82440" x="7635875" y="2865438"/>
          <p14:tracePt t="82448" x="7680325" y="2873375"/>
          <p14:tracePt t="82463" x="7718425" y="2895600"/>
          <p14:tracePt t="82488" x="7734300" y="2887663"/>
          <p14:tracePt t="82504" x="7772400" y="2895600"/>
          <p14:tracePt t="82513" x="7802563" y="2895600"/>
          <p14:tracePt t="82530" x="7810500" y="2887663"/>
          <p14:tracePt t="82546" x="7832725" y="2879725"/>
          <p14:tracePt t="82563" x="7864475" y="2879725"/>
          <p14:tracePt t="82580" x="7916863" y="2865438"/>
          <p14:tracePt t="82597" x="8001000" y="2865438"/>
          <p14:tracePt t="82614" x="8016875" y="2865438"/>
          <p14:tracePt t="82630" x="8023225" y="2865438"/>
          <p14:tracePt t="82646" x="8061325" y="2873375"/>
          <p14:tracePt t="82663" x="8389938" y="2917825"/>
          <p14:tracePt t="82680" x="8664575" y="2949575"/>
          <p14:tracePt t="82697" x="8869363" y="2933700"/>
          <p14:tracePt t="82714" x="8975725" y="2903538"/>
          <p14:tracePt t="82730" x="8983663" y="2887663"/>
          <p14:tracePt t="82768" x="8999538" y="2887663"/>
          <p14:tracePt t="82792" x="9013825" y="2879725"/>
          <p14:tracePt t="82800" x="9013825" y="2873375"/>
          <p14:tracePt t="82810" x="9013825" y="2857500"/>
          <p14:tracePt t="82816" x="9045575" y="2849563"/>
          <p14:tracePt t="82830" x="9059863" y="2849563"/>
          <p14:tracePt t="82847" x="9144000" y="2811463"/>
          <p14:tracePt t="82849" x="9190038" y="2797175"/>
          <p14:tracePt t="82863" x="9242425" y="2765425"/>
          <p14:tracePt t="82880" x="9288463" y="2759075"/>
          <p14:tracePt t="82897" x="9326563" y="2735263"/>
          <p14:tracePt t="82913" x="9350375" y="2705100"/>
          <p14:tracePt t="82930" x="9356725" y="2682875"/>
          <p14:tracePt t="82947" x="9356725" y="2636838"/>
          <p14:tracePt t="82964" x="9356725" y="2590800"/>
          <p14:tracePt t="82980" x="9350375" y="2530475"/>
          <p14:tracePt t="82997" x="9342438" y="2492375"/>
          <p14:tracePt t="83013" x="9342438" y="2468563"/>
          <p14:tracePt t="83030" x="9334500" y="2446338"/>
          <p14:tracePt t="83031" x="9334500" y="2430463"/>
          <p14:tracePt t="83047" x="9334500" y="2408238"/>
          <p14:tracePt t="83064" x="9334500" y="2378075"/>
          <p14:tracePt t="83080" x="9334500" y="2346325"/>
          <p14:tracePt t="83097" x="9326563" y="2332038"/>
          <p14:tracePt t="83114" x="9318625" y="2324100"/>
          <p14:tracePt t="83130" x="9318625" y="2316163"/>
          <p14:tracePt t="83147" x="9318625" y="2308225"/>
          <p14:tracePt t="83164" x="9312275" y="2293938"/>
          <p14:tracePt t="83180" x="9288463" y="2255838"/>
          <p14:tracePt t="83197" x="9266238" y="2217738"/>
          <p14:tracePt t="83214" x="9228138" y="2149475"/>
          <p14:tracePt t="83230" x="9174163" y="2079625"/>
          <p14:tracePt t="83247" x="9121775" y="2019300"/>
          <p14:tracePt t="83263" x="9075738" y="1997075"/>
          <p14:tracePt t="83280" x="9059863" y="1989138"/>
          <p14:tracePt t="83312" x="9051925" y="1989138"/>
          <p14:tracePt t="83320" x="9051925" y="1973263"/>
          <p14:tracePt t="83344" x="9045575" y="1973263"/>
          <p14:tracePt t="83360" x="9037638" y="1973263"/>
          <p14:tracePt t="83488" x="9021763" y="1965325"/>
          <p14:tracePt t="83497" x="8999538" y="1965325"/>
          <p14:tracePt t="83504" x="8999538" y="1958975"/>
          <p14:tracePt t="83513" x="8991600" y="1958975"/>
          <p14:tracePt t="83568" x="8975725" y="1958975"/>
          <p14:tracePt t="83585" x="8969375" y="1958975"/>
          <p14:tracePt t="83592" x="8945563" y="1958975"/>
          <p14:tracePt t="83600" x="8915400" y="1958975"/>
          <p14:tracePt t="83614" x="8899525" y="1965325"/>
          <p14:tracePt t="83630" x="8839200" y="1965325"/>
          <p14:tracePt t="83633" x="8801100" y="1965325"/>
          <p14:tracePt t="83647" x="8778875" y="1965325"/>
          <p14:tracePt t="83664" x="8702675" y="1965325"/>
          <p14:tracePt t="83680" x="8664575" y="1973263"/>
          <p14:tracePt t="83697" x="8602663" y="1981200"/>
          <p14:tracePt t="83714" x="8572500" y="1981200"/>
          <p14:tracePt t="83730" x="8512175" y="2003425"/>
          <p14:tracePt t="83747" x="8428038" y="2003425"/>
          <p14:tracePt t="83764" x="8359775" y="1997075"/>
          <p14:tracePt t="83780" x="8305800" y="1989138"/>
          <p14:tracePt t="83797" x="8237538" y="1989138"/>
          <p14:tracePt t="83814" x="8175625" y="1989138"/>
          <p14:tracePt t="83816" x="8153400" y="1989138"/>
          <p14:tracePt t="83830" x="8131175" y="1989138"/>
          <p14:tracePt t="83847" x="8031163" y="1997075"/>
          <p14:tracePt t="83864" x="7947025" y="2027238"/>
          <p14:tracePt t="83880" x="7932738" y="2027238"/>
          <p14:tracePt t="83897" x="7924800" y="2027238"/>
          <p14:tracePt t="83914" x="7886700" y="2027238"/>
          <p14:tracePt t="83930" x="7848600" y="2027238"/>
          <p14:tracePt t="83947" x="7780338" y="2011363"/>
          <p14:tracePt t="83964" x="7742238" y="2011363"/>
          <p14:tracePt t="83980" x="7734300" y="2019300"/>
          <p14:tracePt t="84008" x="7718425" y="2019300"/>
          <p14:tracePt t="84016" x="7704138" y="2019300"/>
          <p14:tracePt t="84030" x="7680325" y="2027238"/>
          <p14:tracePt t="84047" x="7650163" y="2027238"/>
          <p14:tracePt t="84064" x="7620000" y="2035175"/>
          <p14:tracePt t="84081" x="7612063" y="2035175"/>
          <p14:tracePt t="84128" x="7604125" y="2035175"/>
          <p14:tracePt t="84136" x="7589838" y="2049463"/>
          <p14:tracePt t="84147" x="7566025" y="2065338"/>
          <p14:tracePt t="84164" x="7535863" y="2079625"/>
          <p14:tracePt t="84180" x="7505700" y="2103438"/>
          <p14:tracePt t="84197" x="7459663" y="2133600"/>
          <p14:tracePt t="84214" x="7421563" y="2155825"/>
          <p14:tracePt t="84216" x="7407275" y="2155825"/>
          <p14:tracePt t="84232" x="7391400" y="2171700"/>
          <p14:tracePt t="84247" x="7375525" y="2179638"/>
          <p14:tracePt t="84264" x="7361238" y="2187575"/>
          <p14:tracePt t="84280" x="7345363" y="2193925"/>
          <p14:tracePt t="84297" x="7331075" y="2201863"/>
          <p14:tracePt t="84314" x="7307263" y="2225675"/>
          <p14:tracePt t="84330" x="7261225" y="2255838"/>
          <p14:tracePt t="84347" x="7231063" y="2278063"/>
          <p14:tracePt t="84364" x="7200900" y="2293938"/>
          <p14:tracePt t="84380" x="7192963" y="2301875"/>
          <p14:tracePt t="84504" x="7185025" y="2301875"/>
          <p14:tracePt t="84512" x="7178675" y="2301875"/>
          <p14:tracePt t="84560" x="7178675" y="2308225"/>
          <p14:tracePt t="84792" x="7178675" y="2316163"/>
          <p14:tracePt t="84800" x="7178675" y="2324100"/>
          <p14:tracePt t="84810" x="7178675" y="2332038"/>
          <p14:tracePt t="85064" x="7178675" y="2339975"/>
          <p14:tracePt t="85072" x="7178675" y="2362200"/>
          <p14:tracePt t="85081" x="7178675" y="2384425"/>
          <p14:tracePt t="85097" x="7178675" y="2400300"/>
          <p14:tracePt t="85114" x="7185025" y="2430463"/>
          <p14:tracePt t="85131" x="7185025" y="2438400"/>
          <p14:tracePt t="85160" x="7192963" y="2438400"/>
          <p14:tracePt t="85176" x="7200900" y="2446338"/>
          <p14:tracePt t="85192" x="7208838" y="2446338"/>
          <p14:tracePt t="85248" x="7216775" y="2446338"/>
          <p14:tracePt t="85256" x="7223125" y="2454275"/>
          <p14:tracePt t="85288" x="7223125" y="2460625"/>
          <p14:tracePt t="85304" x="7231063" y="2468563"/>
          <p14:tracePt t="85320" x="7231063" y="2476500"/>
          <p14:tracePt t="85336" x="7231063" y="2484438"/>
          <p14:tracePt t="85368" x="7231063" y="2492375"/>
          <p14:tracePt t="85384" x="7239000" y="2506663"/>
          <p14:tracePt t="85392" x="7239000" y="2514600"/>
          <p14:tracePt t="85400" x="7246938" y="2514600"/>
          <p14:tracePt t="85414" x="7254875" y="2514600"/>
          <p14:tracePt t="85431" x="7261225" y="2522538"/>
          <p14:tracePt t="85472" x="7261225" y="2530475"/>
          <p14:tracePt t="85480" x="7261225" y="2536825"/>
          <p14:tracePt t="85488" x="7277100" y="2544763"/>
          <p14:tracePt t="85498" x="7277100" y="2552700"/>
          <p14:tracePt t="85514" x="7277100" y="2560638"/>
          <p14:tracePt t="85531" x="7285038" y="2574925"/>
          <p14:tracePt t="85552" x="7292975" y="2574925"/>
          <p14:tracePt t="85592" x="7292975" y="2582863"/>
          <p14:tracePt t="85600" x="7292975" y="2590800"/>
          <p14:tracePt t="85616" x="7285038" y="2598738"/>
          <p14:tracePt t="85624" x="7285038" y="2606675"/>
          <p14:tracePt t="85640" x="7285038" y="2613025"/>
          <p14:tracePt t="85648" x="7285038" y="2620963"/>
          <p14:tracePt t="85664" x="7285038" y="2628900"/>
          <p14:tracePt t="85744" x="7292975" y="2636838"/>
          <p14:tracePt t="85816" x="7299325" y="2651125"/>
          <p14:tracePt t="85841" x="7299325" y="2667000"/>
          <p14:tracePt t="85848" x="7323138" y="2689225"/>
          <p14:tracePt t="85856" x="7345363" y="2697163"/>
          <p14:tracePt t="85888" x="7361238" y="2697163"/>
          <p14:tracePt t="85896" x="7375525" y="2697163"/>
          <p14:tracePt t="85906" x="7383463" y="2697163"/>
          <p14:tracePt t="85914" x="7399338" y="2697163"/>
          <p14:tracePt t="85931" x="7407275" y="2697163"/>
          <p14:tracePt t="85948" x="7467600" y="2735263"/>
          <p14:tracePt t="85965" x="7535863" y="2735263"/>
          <p14:tracePt t="85981" x="7559675" y="2727325"/>
          <p14:tracePt t="85998" x="7597775" y="2720975"/>
          <p14:tracePt t="86014" x="7650163" y="2705100"/>
          <p14:tracePt t="86031" x="7742238" y="2689225"/>
          <p14:tracePt t="86048" x="7802563" y="2674938"/>
          <p14:tracePt t="86065" x="7840663" y="2674938"/>
          <p14:tracePt t="86081" x="7878763" y="2667000"/>
          <p14:tracePt t="86098" x="7924800" y="2651125"/>
          <p14:tracePt t="86115" x="7940675" y="2636838"/>
          <p14:tracePt t="86131" x="8023225" y="2598738"/>
          <p14:tracePt t="86148" x="8061325" y="2574925"/>
          <p14:tracePt t="86165" x="8069263" y="2568575"/>
          <p14:tracePt t="86181" x="8093075" y="2552700"/>
          <p14:tracePt t="86198" x="8107363" y="2552700"/>
          <p14:tracePt t="86215" x="8123238" y="2552700"/>
          <p14:tracePt t="86217" x="8131175" y="2552700"/>
          <p14:tracePt t="86376" x="8137525" y="2552700"/>
          <p14:tracePt t="86488" x="8145463" y="2552700"/>
          <p14:tracePt t="86505" x="8153400" y="2552700"/>
          <p14:tracePt t="86512" x="8153400" y="2544763"/>
          <p14:tracePt t="86529" x="8161338" y="2544763"/>
          <p14:tracePt t="86536" x="8169275" y="2544763"/>
          <p14:tracePt t="86552" x="8191500" y="2544763"/>
          <p14:tracePt t="86565" x="8213725" y="2552700"/>
          <p14:tracePt t="86581" x="8229600" y="2552700"/>
          <p14:tracePt t="87072" x="8237538" y="2560638"/>
          <p14:tracePt t="87080" x="8245475" y="2560638"/>
          <p14:tracePt t="87096" x="8251825" y="2568575"/>
          <p14:tracePt t="87105" x="8267700" y="2582863"/>
          <p14:tracePt t="87128" x="8289925" y="2582863"/>
          <p14:tracePt t="87136" x="8328025" y="2582863"/>
          <p14:tracePt t="87148" x="8366125" y="2598738"/>
          <p14:tracePt t="87165" x="8389938" y="2636838"/>
          <p14:tracePt t="87181" x="8428038" y="2697163"/>
          <p14:tracePt t="87198" x="8435975" y="2697163"/>
          <p14:tracePt t="87215" x="8496300" y="2751138"/>
          <p14:tracePt t="87231" x="8580438" y="2819400"/>
          <p14:tracePt t="87248" x="8640763" y="2865438"/>
          <p14:tracePt t="87265" x="8678863" y="2887663"/>
          <p14:tracePt t="87281" x="8686800" y="2887663"/>
          <p14:tracePt t="87328" x="8694738" y="2887663"/>
          <p14:tracePt t="87368" x="8702675" y="2887663"/>
          <p14:tracePt t="87376" x="8709025" y="2887663"/>
          <p14:tracePt t="87384" x="8716963" y="2887663"/>
          <p14:tracePt t="87398" x="8732838" y="2887663"/>
          <p14:tracePt t="87415" x="8747125" y="2887663"/>
          <p14:tracePt t="87431" x="8763000" y="2887663"/>
          <p14:tracePt t="87466" x="8770938" y="2887663"/>
          <p14:tracePt t="87480" x="8770938" y="2879725"/>
          <p14:tracePt t="87497" x="8778875" y="2873375"/>
          <p14:tracePt t="87536" x="8793163" y="2873375"/>
          <p14:tracePt t="87560" x="8801100" y="2865438"/>
          <p14:tracePt t="87576" x="8809038" y="2865438"/>
          <p14:tracePt t="87608" x="8816975" y="2865438"/>
          <p14:tracePt t="87632" x="8823325" y="2865438"/>
          <p14:tracePt t="87640" x="8823325" y="2857500"/>
          <p14:tracePt t="87656" x="8831263" y="2849563"/>
          <p14:tracePt t="87665" x="8847138" y="2849563"/>
          <p14:tracePt t="87682" x="8861425" y="2835275"/>
          <p14:tracePt t="87699" x="8869363" y="2835275"/>
          <p14:tracePt t="87715" x="8869363" y="2827338"/>
          <p14:tracePt t="87732" x="8885238" y="2827338"/>
          <p14:tracePt t="87748" x="8885238" y="2819400"/>
          <p14:tracePt t="87765" x="8893175" y="2819400"/>
          <p14:tracePt t="87824" x="8899525" y="2819400"/>
          <p14:tracePt t="87848" x="8907463" y="2811463"/>
          <p14:tracePt t="87864" x="8915400" y="2803525"/>
          <p14:tracePt t="88192" x="8907463" y="2803525"/>
          <p14:tracePt t="88256" x="8899525" y="2803525"/>
          <p14:tracePt t="88264" x="8899525" y="2811463"/>
          <p14:tracePt t="88272" x="8893175" y="2811463"/>
          <p14:tracePt t="88282" x="8877300" y="2811463"/>
          <p14:tracePt t="88298" x="8869363" y="2811463"/>
          <p14:tracePt t="88315" x="8855075" y="2819400"/>
          <p14:tracePt t="88332" x="8839200" y="2827338"/>
          <p14:tracePt t="88349" x="8831263" y="2827338"/>
          <p14:tracePt t="88365" x="8816975" y="2827338"/>
          <p14:tracePt t="88382" x="8785225" y="2841625"/>
          <p14:tracePt t="88383" x="8763000" y="2841625"/>
          <p14:tracePt t="88399" x="8740775" y="2841625"/>
          <p14:tracePt t="88415" x="8686800" y="2865438"/>
          <p14:tracePt t="88432" x="8670925" y="2865438"/>
          <p14:tracePt t="88449" x="8640763" y="2879725"/>
          <p14:tracePt t="88466" x="8626475" y="2879725"/>
          <p14:tracePt t="88482" x="8602663" y="2887663"/>
          <p14:tracePt t="88499" x="8572500" y="2895600"/>
          <p14:tracePt t="88515" x="8534400" y="2903538"/>
          <p14:tracePt t="88532" x="8504238" y="2911475"/>
          <p14:tracePt t="88549" x="8458200" y="2917825"/>
          <p14:tracePt t="88565" x="8435975" y="2917825"/>
          <p14:tracePt t="88568" x="8428038" y="2925763"/>
          <p14:tracePt t="88582" x="8404225" y="2925763"/>
          <p14:tracePt t="88599" x="8374063" y="2933700"/>
          <p14:tracePt t="88600" x="8359775" y="2933700"/>
          <p14:tracePt t="88615" x="8321675" y="2933700"/>
          <p14:tracePt t="88632" x="8275638" y="2933700"/>
          <p14:tracePt t="88649" x="8221663" y="2933700"/>
          <p14:tracePt t="88665" x="8153400" y="2933700"/>
          <p14:tracePt t="88682" x="8077200" y="2933700"/>
          <p14:tracePt t="88699" x="8008938" y="2933700"/>
          <p14:tracePt t="88716" x="7954963" y="2933700"/>
          <p14:tracePt t="88732" x="7916863" y="2925763"/>
          <p14:tracePt t="88749" x="7886700" y="2925763"/>
          <p14:tracePt t="88766" x="7856538" y="2925763"/>
          <p14:tracePt t="88782" x="7832725" y="2917825"/>
          <p14:tracePt t="88784" x="7818438" y="2911475"/>
          <p14:tracePt t="88799" x="7802563" y="2911475"/>
          <p14:tracePt t="88815" x="7756525" y="2903538"/>
          <p14:tracePt t="88832" x="7734300" y="2895600"/>
          <p14:tracePt t="88849" x="7712075" y="2887663"/>
          <p14:tracePt t="88866" x="7666038" y="2865438"/>
          <p14:tracePt t="88882" x="7597775" y="2827338"/>
          <p14:tracePt t="88899" x="7497763" y="2789238"/>
          <p14:tracePt t="88915" x="7369175" y="2727325"/>
          <p14:tracePt t="88932" x="7269163" y="2689225"/>
          <p14:tracePt t="88949" x="7200900" y="2667000"/>
          <p14:tracePt t="88966" x="7185025" y="2651125"/>
          <p14:tracePt t="88967" x="7178675" y="2651125"/>
          <p14:tracePt t="88982" x="7170738" y="2651125"/>
          <p14:tracePt t="88999" x="7162800" y="2636838"/>
          <p14:tracePt t="89015" x="7146925" y="2628900"/>
          <p14:tracePt t="89032" x="7124700" y="2606675"/>
          <p14:tracePt t="89049" x="7086600" y="2582863"/>
          <p14:tracePt t="89065" x="7064375" y="2568575"/>
          <p14:tracePt t="89082" x="7026275" y="2552700"/>
          <p14:tracePt t="89099" x="7010400" y="2544763"/>
          <p14:tracePt t="89115" x="6964363" y="2530475"/>
          <p14:tracePt t="89132" x="6942138" y="2506663"/>
          <p14:tracePt t="89149" x="6926263" y="2498725"/>
          <p14:tracePt t="89165" x="6911975" y="2484438"/>
          <p14:tracePt t="89167" x="6904038" y="2484438"/>
          <p14:tracePt t="89182" x="6896100" y="2468563"/>
          <p14:tracePt t="89199" x="6865938" y="2438400"/>
          <p14:tracePt t="89216" x="6827838" y="2408238"/>
          <p14:tracePt t="89232" x="6797675" y="2384425"/>
          <p14:tracePt t="89249" x="6759575" y="2362200"/>
          <p14:tracePt t="89266" x="6743700" y="2354263"/>
          <p14:tracePt t="89299" x="6735763" y="2346325"/>
          <p14:tracePt t="89316" x="6735763" y="2332038"/>
          <p14:tracePt t="89424" x="6735763" y="2324100"/>
          <p14:tracePt t="89440" x="6735763" y="2316163"/>
          <p14:tracePt t="89457" x="6735763" y="2308225"/>
          <p14:tracePt t="89529" x="6727825" y="2301875"/>
          <p14:tracePt t="89976" x="6721475" y="2301875"/>
          <p14:tracePt t="90007" x="6721475" y="2308225"/>
          <p14:tracePt t="90024" x="6727825" y="2316163"/>
          <p14:tracePt t="90040" x="6727825" y="2324100"/>
          <p14:tracePt t="90048" x="6727825" y="2332038"/>
          <p14:tracePt t="90055" x="6735763" y="2339975"/>
          <p14:tracePt t="90065" x="6735763" y="2354263"/>
          <p14:tracePt t="90082" x="6743700" y="2362200"/>
          <p14:tracePt t="90099" x="6743700" y="2378075"/>
          <p14:tracePt t="90116" x="6751638" y="2384425"/>
          <p14:tracePt t="90133" x="6751638" y="2392363"/>
          <p14:tracePt t="90149" x="6751638" y="2400300"/>
          <p14:tracePt t="90166" x="6759575" y="2422525"/>
          <p14:tracePt t="90167" x="6765925" y="2438400"/>
          <p14:tracePt t="90182" x="6773863" y="2454275"/>
          <p14:tracePt t="90199" x="6797675" y="2506663"/>
          <p14:tracePt t="90216" x="6819900" y="2536825"/>
          <p14:tracePt t="90232" x="6827838" y="2568575"/>
          <p14:tracePt t="90249" x="6858000" y="2598738"/>
          <p14:tracePt t="90266" x="6880225" y="2620963"/>
          <p14:tracePt t="90282" x="6896100" y="2644775"/>
          <p14:tracePt t="90299" x="6911975" y="2667000"/>
          <p14:tracePt t="90316" x="6926263" y="2689225"/>
          <p14:tracePt t="90333" x="6950075" y="2727325"/>
          <p14:tracePt t="90349" x="6972300" y="2759075"/>
          <p14:tracePt t="90366" x="6994525" y="2797175"/>
          <p14:tracePt t="90383" x="7026275" y="2835275"/>
          <p14:tracePt t="90383" x="7040563" y="2865438"/>
          <p14:tracePt t="90399" x="7070725" y="2895600"/>
          <p14:tracePt t="90416" x="7108825" y="2941638"/>
          <p14:tracePt t="90432" x="7146925" y="2987675"/>
          <p14:tracePt t="90449" x="7178675" y="3025775"/>
          <p14:tracePt t="90466" x="7231063" y="3086100"/>
          <p14:tracePt t="90482" x="7285038" y="3140075"/>
          <p14:tracePt t="90499" x="7353300" y="3178175"/>
          <p14:tracePt t="90516" x="7391400" y="3216275"/>
          <p14:tracePt t="90532" x="7437438" y="3246438"/>
          <p14:tracePt t="90549" x="7467600" y="3268663"/>
          <p14:tracePt t="90566" x="7489825" y="3284538"/>
          <p14:tracePt t="90567" x="7497763" y="3298825"/>
          <p14:tracePt t="90582" x="7505700" y="3298825"/>
          <p14:tracePt t="90599" x="7535863" y="3336925"/>
          <p14:tracePt t="90616" x="7559675" y="3360738"/>
          <p14:tracePt t="90633" x="7581900" y="3390900"/>
          <p14:tracePt t="90649" x="7612063" y="3413125"/>
          <p14:tracePt t="90666" x="7642225" y="3436938"/>
          <p14:tracePt t="90683" x="7666038" y="3467100"/>
          <p14:tracePt t="90699" x="7696200" y="3505200"/>
          <p14:tracePt t="90716" x="7742238" y="3551238"/>
          <p14:tracePt t="90733" x="7788275" y="3581400"/>
          <p14:tracePt t="90749" x="7818438" y="3603625"/>
          <p14:tracePt t="90766" x="7840663" y="3619500"/>
          <p14:tracePt t="90783" x="7856538" y="3627438"/>
          <p14:tracePt t="90783" x="7864475" y="3635375"/>
          <p14:tracePt t="90799" x="7878763" y="3641725"/>
          <p14:tracePt t="90816" x="7908925" y="3657600"/>
          <p14:tracePt t="90832" x="7924800" y="3673475"/>
          <p14:tracePt t="90849" x="7962900" y="3687763"/>
          <p14:tracePt t="90866" x="8008938" y="3717925"/>
          <p14:tracePt t="90883" x="8061325" y="3741738"/>
          <p14:tracePt t="90899" x="8107363" y="3763963"/>
          <p14:tracePt t="90916" x="8145463" y="3771900"/>
          <p14:tracePt t="90932" x="8199438" y="3787775"/>
          <p14:tracePt t="90949" x="8245475" y="3802063"/>
          <p14:tracePt t="90966" x="8289925" y="3802063"/>
          <p14:tracePt t="90967" x="8305800" y="3810000"/>
          <p14:tracePt t="90983" x="8335963" y="3810000"/>
          <p14:tracePt t="90999" x="8351838" y="3810000"/>
          <p14:tracePt t="91016" x="8374063" y="3810000"/>
          <p14:tracePt t="91033" x="8397875" y="3810000"/>
          <p14:tracePt t="91049" x="8420100" y="3810000"/>
          <p14:tracePt t="91066" x="8435975" y="3817938"/>
          <p14:tracePt t="91083" x="8474075" y="3817938"/>
          <p14:tracePt t="91099" x="8518525" y="3825875"/>
          <p14:tracePt t="91116" x="8556625" y="3825875"/>
          <p14:tracePt t="91133" x="8594725" y="3825875"/>
          <p14:tracePt t="91149" x="8618538" y="3825875"/>
          <p14:tracePt t="91166" x="8656638" y="3817938"/>
          <p14:tracePt t="91167" x="8664575" y="3817938"/>
          <p14:tracePt t="91183" x="8678863" y="3817938"/>
          <p14:tracePt t="91199" x="8694738" y="3817938"/>
          <p14:tracePt t="91216" x="8709025" y="3817938"/>
          <p14:tracePt t="91233" x="8740775" y="3817938"/>
          <p14:tracePt t="91249" x="8785225" y="3817938"/>
          <p14:tracePt t="91266" x="8816975" y="3817938"/>
          <p14:tracePt t="91283" x="8839200" y="3817938"/>
          <p14:tracePt t="91299" x="8869363" y="3817938"/>
          <p14:tracePt t="91316" x="8893175" y="3817938"/>
          <p14:tracePt t="91333" x="8907463" y="3817938"/>
          <p14:tracePt t="91350" x="8915400" y="3817938"/>
          <p14:tracePt t="91366" x="8931275" y="3817938"/>
          <p14:tracePt t="91383" x="8961438" y="3817938"/>
          <p14:tracePt t="91400" x="8975725" y="3817938"/>
          <p14:tracePt t="91416" x="8991600" y="3817938"/>
          <p14:tracePt t="91433" x="9007475" y="3817938"/>
          <p14:tracePt t="91450" x="9029700" y="3817938"/>
          <p14:tracePt t="91466" x="9037638" y="3817938"/>
          <p14:tracePt t="91483" x="9045575" y="3817938"/>
          <p14:tracePt t="91499" x="9051925" y="3817938"/>
          <p14:tracePt t="91516" x="9059863" y="3817938"/>
          <p14:tracePt t="91533" x="9067800" y="3817938"/>
          <p14:tracePt t="91567" x="9075738" y="3817938"/>
          <p14:tracePt t="91575" x="9083675" y="3817938"/>
          <p14:tracePt t="91583" x="9090025" y="3817938"/>
          <p14:tracePt t="91600" x="9105900" y="3817938"/>
          <p14:tracePt t="91791" x="9113838" y="3817938"/>
          <p14:tracePt t="91872" x="9113838" y="3810000"/>
          <p14:tracePt t="91879" x="9113838" y="3802063"/>
          <p14:tracePt t="91887" x="9113838" y="3787775"/>
          <p14:tracePt t="91900" x="9128125" y="3771900"/>
          <p14:tracePt t="91916" x="9128125" y="3756025"/>
          <p14:tracePt t="91933" x="9128125" y="3733800"/>
          <p14:tracePt t="91933" x="0" y="0"/>
        </p14:tracePtLst>
        <p14:tracePtLst>
          <p14:tracePt t="92994" x="9723438" y="3162300"/>
          <p14:tracePt t="93001" x="9769475" y="3170238"/>
          <p14:tracePt t="93017" x="9807575" y="3200400"/>
          <p14:tracePt t="93033" x="9837738" y="3208338"/>
          <p14:tracePt t="93050" x="9852025" y="3208338"/>
          <p14:tracePt t="93067" x="9867900" y="3208338"/>
          <p14:tracePt t="93084" x="9890125" y="3208338"/>
          <p14:tracePt t="93101" x="9921875" y="3208338"/>
          <p14:tracePt t="93117" x="9959975" y="3216275"/>
          <p14:tracePt t="93134" x="9990138" y="3216275"/>
          <p14:tracePt t="93150" x="10012363" y="3216275"/>
          <p14:tracePt t="93167" x="10028238" y="3216275"/>
          <p14:tracePt t="93184" x="10036175" y="3216275"/>
          <p14:tracePt t="93200" x="10042525" y="3216275"/>
          <p14:tracePt t="93217" x="10050463" y="3216275"/>
          <p14:tracePt t="93272" x="10058400" y="3216275"/>
          <p14:tracePt t="93312" x="10066338" y="3216275"/>
          <p14:tracePt t="93328" x="10074275" y="3216275"/>
          <p14:tracePt t="93336" x="10080625" y="3216275"/>
          <p14:tracePt t="93360" x="10088563" y="3216275"/>
          <p14:tracePt t="93408" x="10096500" y="3216275"/>
          <p14:tracePt t="93456" x="10104438" y="3216275"/>
          <p14:tracePt t="93464" x="10112375" y="3216275"/>
          <p14:tracePt t="93472" x="10118725" y="3216275"/>
          <p14:tracePt t="93484" x="10126663" y="3216275"/>
          <p14:tracePt t="93500" x="10164763" y="3200400"/>
          <p14:tracePt t="93517" x="10180638" y="3184525"/>
          <p14:tracePt t="93534" x="10194925" y="3178175"/>
          <p14:tracePt t="93560" x="10202863" y="3170238"/>
          <p14:tracePt t="93680" x="10202863" y="3162300"/>
          <p14:tracePt t="93720" x="10210800" y="3154363"/>
          <p14:tracePt t="93800" x="10218738" y="3154363"/>
          <p14:tracePt t="93808" x="10218738" y="3140075"/>
          <p14:tracePt t="93817" x="10226675" y="3140075"/>
          <p14:tracePt t="93912" x="10226675" y="3132138"/>
          <p14:tracePt t="94192" x="10226675" y="3140075"/>
          <p14:tracePt t="94200" x="10226675" y="3146425"/>
          <p14:tracePt t="94209" x="10240963" y="3170238"/>
          <p14:tracePt t="94217" x="10248900" y="3192463"/>
          <p14:tracePt t="94234" x="10256838" y="3230563"/>
          <p14:tracePt t="94251" x="10279063" y="3276600"/>
          <p14:tracePt t="94267" x="10309225" y="3336925"/>
          <p14:tracePt t="94284" x="10333038" y="3382963"/>
          <p14:tracePt t="94301" x="10347325" y="3413125"/>
          <p14:tracePt t="94317" x="10347325" y="3429000"/>
          <p14:tracePt t="94335" x="10347325" y="3451225"/>
          <p14:tracePt t="95200" x="10355263" y="3459163"/>
          <p14:tracePt t="96199" x="10355263" y="3467100"/>
          <p14:tracePt t="96248" x="10347325" y="3467100"/>
          <p14:tracePt t="96263" x="10333038" y="3467100"/>
          <p14:tracePt t="96271" x="10325100" y="3467100"/>
          <p14:tracePt t="96279" x="10302875" y="3467100"/>
          <p14:tracePt t="96288" x="10279063" y="3467100"/>
          <p14:tracePt t="96288" x="0" y="0"/>
        </p14:tracePtLst>
        <p14:tracePtLst>
          <p14:tracePt t="97602" x="7856538" y="4784725"/>
          <p14:tracePt t="97608" x="7848600" y="4778375"/>
          <p14:tracePt t="97632" x="7848600" y="4770438"/>
          <p14:tracePt t="97664" x="7848600" y="4762500"/>
          <p14:tracePt t="97672" x="7840663" y="4754563"/>
          <p14:tracePt t="97680" x="7840663" y="4746625"/>
          <p14:tracePt t="97728" x="7840663" y="4740275"/>
          <p14:tracePt t="97736" x="7840663" y="4732338"/>
          <p14:tracePt t="97744" x="7826375" y="4716463"/>
          <p14:tracePt t="97752" x="7826375" y="4708525"/>
          <p14:tracePt t="97768" x="7826375" y="4694238"/>
          <p14:tracePt t="97785" x="7826375" y="4686300"/>
          <p14:tracePt t="97928" x="7818438" y="4678363"/>
          <p14:tracePt t="98056" x="7810500" y="4678363"/>
          <p14:tracePt t="98080" x="7802563" y="4678363"/>
          <p14:tracePt t="98752" x="7794625" y="4678363"/>
          <p14:tracePt t="98888" x="7794625" y="4686300"/>
          <p14:tracePt t="98896" x="7788275" y="4686300"/>
          <p14:tracePt t="98904" x="7788275" y="4694238"/>
          <p14:tracePt t="98920" x="7780338" y="4702175"/>
          <p14:tracePt t="99208" x="7772400" y="4702175"/>
          <p14:tracePt t="99440" x="7772400" y="4708525"/>
          <p14:tracePt t="99560" x="7764463" y="4708525"/>
          <p14:tracePt t="99592" x="7756525" y="4716463"/>
          <p14:tracePt t="99624" x="7750175" y="4724400"/>
          <p14:tracePt t="99744" x="7750175" y="4732338"/>
          <p14:tracePt t="99760" x="7742238" y="4732338"/>
          <p14:tracePt t="99888" x="7742238" y="4740275"/>
          <p14:tracePt t="101584" x="7750175" y="4740275"/>
          <p14:tracePt t="101600" x="7756525" y="4740275"/>
          <p14:tracePt t="101698" x="7764463" y="4740275"/>
          <p14:tracePt t="101720" x="7772400" y="4740275"/>
          <p14:tracePt t="101728" x="7780338" y="4740275"/>
          <p14:tracePt t="101744" x="7788275" y="4740275"/>
          <p14:tracePt t="101761" x="7794625" y="4740275"/>
          <p14:tracePt t="101920" x="7802563" y="4740275"/>
          <p14:tracePt t="102824" x="7810500" y="4740275"/>
          <p14:tracePt t="102832" x="0" y="0"/>
        </p14:tracePtLst>
        <p14:tracePtLst>
          <p14:tracePt t="103962" x="7323138" y="5227638"/>
          <p14:tracePt t="103969" x="7323138" y="5211763"/>
          <p14:tracePt t="103977" x="7323138" y="5197475"/>
          <p14:tracePt t="103987" x="7323138" y="5189538"/>
          <p14:tracePt t="104004" x="7331075" y="5159375"/>
          <p14:tracePt t="104021" x="7331075" y="5151438"/>
          <p14:tracePt t="104088" x="7331075" y="5143500"/>
          <p14:tracePt t="104096" x="7337425" y="5135563"/>
          <p14:tracePt t="104112" x="7337425" y="5127625"/>
          <p14:tracePt t="104200" x="7345363" y="5121275"/>
          <p14:tracePt t="104249" x="7353300" y="5121275"/>
          <p14:tracePt t="104272" x="7353300" y="5113338"/>
          <p14:tracePt t="104320" x="7361238" y="5105400"/>
          <p14:tracePt t="104400" x="7369175" y="5097463"/>
          <p14:tracePt t="104432" x="7375525" y="5097463"/>
          <p14:tracePt t="104447" x="7383463" y="5097463"/>
          <p14:tracePt t="104520" x="7391400" y="5097463"/>
          <p14:tracePt t="104576" x="7399338" y="5097463"/>
          <p14:tracePt t="104584" x="7407275" y="5097463"/>
          <p14:tracePt t="104600" x="7413625" y="5089525"/>
          <p14:tracePt t="104616" x="7421563" y="5089525"/>
          <p14:tracePt t="104696" x="7429500" y="5089525"/>
          <p14:tracePt t="104712" x="7445375" y="5083175"/>
          <p14:tracePt t="104720" x="7459663" y="5083175"/>
          <p14:tracePt t="104728" x="7467600" y="5083175"/>
          <p14:tracePt t="104738" x="7475538" y="5075238"/>
          <p14:tracePt t="104754" x="7483475" y="5075238"/>
          <p14:tracePt t="104771" x="7489825" y="5075238"/>
          <p14:tracePt t="104788" x="7497763" y="5067300"/>
          <p14:tracePt t="104808" x="7505700" y="5067300"/>
          <p14:tracePt t="104856" x="7513638" y="5067300"/>
          <p14:tracePt t="104864" x="7513638" y="5059363"/>
          <p14:tracePt t="104880" x="7521575" y="5059363"/>
          <p14:tracePt t="104888" x="7527925" y="5059363"/>
          <p14:tracePt t="104905" x="7535863" y="5059363"/>
          <p14:tracePt t="104921" x="7559675" y="5059363"/>
          <p14:tracePt t="104938" x="7566025" y="5059363"/>
          <p14:tracePt t="104955" x="7573963" y="5059363"/>
          <p14:tracePt t="104976" x="7581900" y="5059363"/>
          <p14:tracePt t="104992" x="7589838" y="5059363"/>
          <p14:tracePt t="105016" x="7597775" y="5059363"/>
          <p14:tracePt t="105072" x="7604125" y="5059363"/>
          <p14:tracePt t="105224" x="7612063" y="5059363"/>
          <p14:tracePt t="106808" x="0" y="0"/>
        </p14:tracePtLst>
        <p14:tracePtLst>
          <p14:tracePt t="108561" x="7124700" y="5502275"/>
          <p14:tracePt t="108608" x="7116763" y="5494338"/>
          <p14:tracePt t="108640" x="7116763" y="5486400"/>
          <p14:tracePt t="108856" x="7124700" y="5486400"/>
          <p14:tracePt t="109184" x="7116763" y="5494338"/>
          <p14:tracePt t="109208" x="7108825" y="5502275"/>
          <p14:tracePt t="109217" x="7102475" y="5502275"/>
          <p14:tracePt t="109224" x="7086600" y="5508625"/>
          <p14:tracePt t="109239" x="7070725" y="5516563"/>
          <p14:tracePt t="109256" x="7056438" y="5532438"/>
          <p14:tracePt t="109344" x="7048500" y="5532438"/>
          <p14:tracePt t="109352" x="7040563" y="5532438"/>
          <p14:tracePt t="109368" x="7032625" y="5532438"/>
          <p14:tracePt t="109376" x="7032625" y="5540375"/>
          <p14:tracePt t="109389" x="7026275" y="5540375"/>
          <p14:tracePt t="109406" x="7018338" y="5546725"/>
          <p14:tracePt t="109409" x="7010400" y="5546725"/>
          <p14:tracePt t="109529" x="7002463" y="5546725"/>
          <p14:tracePt t="109536" x="7002463" y="5554663"/>
          <p14:tracePt t="109561" x="6994525" y="5554663"/>
          <p14:tracePt t="109601" x="6988175" y="5554663"/>
          <p14:tracePt t="109648" x="6980238" y="5554663"/>
          <p14:tracePt t="109672" x="6964363" y="5554663"/>
          <p14:tracePt t="109720" x="6956425" y="5554663"/>
          <p14:tracePt t="109776" x="6950075" y="5562600"/>
          <p14:tracePt t="109809" x="6942138" y="5562600"/>
          <p14:tracePt t="109816" x="6934200" y="5562600"/>
          <p14:tracePt t="110153" x="6942138" y="5562600"/>
          <p14:tracePt t="110168" x="6950075" y="5562600"/>
          <p14:tracePt t="110176" x="6956425" y="5562600"/>
          <p14:tracePt t="110189" x="6964363" y="5562600"/>
          <p14:tracePt t="110208" x="6972300" y="5562600"/>
          <p14:tracePt t="110224" x="6988175" y="5562600"/>
          <p14:tracePt t="110249" x="6994525" y="5562600"/>
          <p14:tracePt t="110288" x="7002463" y="5562600"/>
          <p14:tracePt t="110304" x="7018338" y="5562600"/>
          <p14:tracePt t="110312" x="7026275" y="5562600"/>
          <p14:tracePt t="110323" x="7032625" y="5562600"/>
          <p14:tracePt t="110340" x="7040563" y="5562600"/>
          <p14:tracePt t="110356" x="7056438" y="5562600"/>
          <p14:tracePt t="110376" x="7064375" y="5562600"/>
          <p14:tracePt t="110390" x="7070725" y="5562600"/>
          <p14:tracePt t="110406" x="7086600" y="5570538"/>
          <p14:tracePt t="110408" x="7094538" y="5570538"/>
          <p14:tracePt t="110423" x="7116763" y="5570538"/>
          <p14:tracePt t="110440" x="7146925" y="5570538"/>
          <p14:tracePt t="110457" x="7178675" y="5578475"/>
          <p14:tracePt t="110473" x="7208838" y="5584825"/>
          <p14:tracePt t="110490" x="7216775" y="5592763"/>
          <p14:tracePt t="110507" x="7223125" y="5592763"/>
          <p14:tracePt t="110529" x="7231063" y="5600700"/>
          <p14:tracePt t="110540" x="7239000" y="5600700"/>
          <p14:tracePt t="110556" x="7246938" y="5608638"/>
          <p14:tracePt t="110573" x="7254875" y="5616575"/>
          <p14:tracePt t="110590" x="7277100" y="5622925"/>
          <p14:tracePt t="110606" x="7285038" y="5622925"/>
          <p14:tracePt t="110623" x="7299325" y="5622925"/>
          <p14:tracePt t="110640" x="7307263" y="5622925"/>
          <p14:tracePt t="110656" x="7315200" y="5622925"/>
          <p14:tracePt t="110673" x="7331075" y="5630863"/>
          <p14:tracePt t="110707" x="7337425" y="5630863"/>
          <p14:tracePt t="110784" x="7345363" y="5630863"/>
          <p14:tracePt t="110856" x="7353300" y="5630863"/>
          <p14:tracePt t="110864" x="7361238" y="5630863"/>
          <p14:tracePt t="110888" x="7369175" y="5630863"/>
          <p14:tracePt t="110912" x="7369175" y="5616575"/>
          <p14:tracePt t="110920" x="7369175" y="5592763"/>
          <p14:tracePt t="110928" x="7369175" y="5570538"/>
          <p14:tracePt t="110940" x="7361238" y="5546725"/>
          <p14:tracePt t="110956" x="7331075" y="5494338"/>
          <p14:tracePt t="110973" x="7299325" y="5456238"/>
          <p14:tracePt t="110975" x="7285038" y="5432425"/>
          <p14:tracePt t="110990" x="7277100" y="5418138"/>
          <p14:tracePt t="111007" x="7254875" y="5394325"/>
          <p14:tracePt t="111008" x="7239000" y="5372100"/>
          <p14:tracePt t="111023" x="7223125" y="5356225"/>
          <p14:tracePt t="111040" x="7200900" y="5318125"/>
          <p14:tracePt t="111057" x="7170738" y="5287963"/>
          <p14:tracePt t="111073" x="7116763" y="5235575"/>
          <p14:tracePt t="111090" x="7064375" y="5197475"/>
          <p14:tracePt t="111107" x="7010400" y="5173663"/>
          <p14:tracePt t="111123" x="6964363" y="5143500"/>
          <p14:tracePt t="111140" x="6950075" y="5127625"/>
          <p14:tracePt t="111157" x="6942138" y="5113338"/>
          <p14:tracePt t="111173" x="6911975" y="5097463"/>
          <p14:tracePt t="111190" x="6873875" y="5067300"/>
          <p14:tracePt t="111191" x="6842125" y="5045075"/>
          <p14:tracePt t="111207" x="6819900" y="5029200"/>
          <p14:tracePt t="111223" x="6811963" y="5013325"/>
          <p14:tracePt t="111240" x="6797675" y="5013325"/>
          <p14:tracePt t="111257" x="6781800" y="5013325"/>
          <p14:tracePt t="111273" x="6773863" y="5013325"/>
          <p14:tracePt t="111290" x="6759575" y="5021263"/>
          <p14:tracePt t="111456" x="6759575" y="5029200"/>
          <p14:tracePt t="111472" x="6765925" y="5045075"/>
          <p14:tracePt t="111480" x="6765925" y="5059363"/>
          <p14:tracePt t="111490" x="6773863" y="5075238"/>
          <p14:tracePt t="111507" x="6789738" y="5113338"/>
          <p14:tracePt t="111524" x="6797675" y="5151438"/>
          <p14:tracePt t="111601" x="6811963" y="5151438"/>
          <p14:tracePt t="111608" x="6819900" y="5151438"/>
          <p14:tracePt t="111616" x="6827838" y="5151438"/>
          <p14:tracePt t="111625" x="6842125" y="5151438"/>
          <p14:tracePt t="111640" x="6873875" y="5165725"/>
          <p14:tracePt t="111657" x="6904038" y="5189538"/>
          <p14:tracePt t="111673" x="6918325" y="5211763"/>
          <p14:tracePt t="111690" x="6918325" y="5219700"/>
          <p14:tracePt t="111707" x="6918325" y="5227638"/>
          <p14:tracePt t="111723" x="6926263" y="5241925"/>
          <p14:tracePt t="111740" x="6950075" y="5265738"/>
          <p14:tracePt t="111757" x="6964363" y="5311775"/>
          <p14:tracePt t="111774" x="6980238" y="5349875"/>
          <p14:tracePt t="111790" x="6988175" y="5387975"/>
          <p14:tracePt t="111791" x="6988175" y="5394325"/>
          <p14:tracePt t="111808" x="6994525" y="5426075"/>
          <p14:tracePt t="111823" x="6994525" y="5432425"/>
          <p14:tracePt t="111840" x="6994525" y="5448300"/>
          <p14:tracePt t="111873" x="7002463" y="5448300"/>
          <p14:tracePt t="111944" x="7002463" y="5456238"/>
          <p14:tracePt t="111968" x="7002463" y="5464175"/>
          <p14:tracePt t="111984" x="7002463" y="5470525"/>
          <p14:tracePt t="112008" x="7010400" y="5470525"/>
          <p14:tracePt t="112016" x="7018338" y="5470525"/>
          <p14:tracePt t="112048" x="7026275" y="5470525"/>
          <p14:tracePt t="112056" x="7032625" y="5470525"/>
          <p14:tracePt t="112064" x="7040563" y="5470525"/>
          <p14:tracePt t="112074" x="7056438" y="5478463"/>
          <p14:tracePt t="112091" x="7064375" y="5486400"/>
          <p14:tracePt t="112107" x="7086600" y="5508625"/>
          <p14:tracePt t="112124" x="7102475" y="5508625"/>
          <p14:tracePt t="112140" x="7146925" y="5508625"/>
          <p14:tracePt t="112157" x="7200900" y="5508625"/>
          <p14:tracePt t="112174" x="7254875" y="5502275"/>
          <p14:tracePt t="112190" x="7292975" y="5494338"/>
          <p14:tracePt t="112192" x="7307263" y="5494338"/>
          <p14:tracePt t="112208" x="7315200" y="5494338"/>
          <p14:tracePt t="112232" x="7323138" y="5494338"/>
          <p14:tracePt t="112240" x="7331075" y="5494338"/>
          <p14:tracePt t="112257" x="7353300" y="5502275"/>
          <p14:tracePt t="112274" x="7407275" y="5508625"/>
          <p14:tracePt t="112290" x="7483475" y="5516563"/>
          <p14:tracePt t="112307" x="7535863" y="5516563"/>
          <p14:tracePt t="112324" x="7559675" y="5516563"/>
          <p14:tracePt t="112340" x="7589838" y="5524500"/>
          <p14:tracePt t="112357" x="7597775" y="5524500"/>
          <p14:tracePt t="112374" x="7604125" y="5532438"/>
          <p14:tracePt t="112392" x="7612063" y="5532438"/>
          <p14:tracePt t="112408" x="7620000" y="5532438"/>
          <p14:tracePt t="112424" x="7627938" y="5532438"/>
          <p14:tracePt t="112440" x="7650163" y="5524500"/>
          <p14:tracePt t="112457" x="7658100" y="5516563"/>
          <p14:tracePt t="112640" x="7642225" y="5516563"/>
          <p14:tracePt t="112657" x="7627938" y="5516563"/>
          <p14:tracePt t="112664" x="7620000" y="5516563"/>
          <p14:tracePt t="112674" x="7612063" y="5516563"/>
          <p14:tracePt t="112690" x="7604125" y="5516563"/>
          <p14:tracePt t="112707" x="7597775" y="5516563"/>
          <p14:tracePt t="112724" x="7581900" y="5516563"/>
          <p14:tracePt t="112741" x="7573963" y="5516563"/>
          <p14:tracePt t="112768" x="7566025" y="5524500"/>
          <p14:tracePt t="112784" x="7559675" y="5524500"/>
          <p14:tracePt t="112800" x="7551738" y="5524500"/>
          <p14:tracePt t="112816" x="7543800" y="5532438"/>
          <p14:tracePt t="112848" x="7535863" y="5532438"/>
          <p14:tracePt t="112873" x="7527925" y="5532438"/>
          <p14:tracePt t="112976" x="7535863" y="5532438"/>
          <p14:tracePt t="112984" x="7543800" y="5532438"/>
          <p14:tracePt t="112992" x="7551738" y="5524500"/>
          <p14:tracePt t="113007" x="7573963" y="5508625"/>
          <p14:tracePt t="113024" x="7589838" y="5502275"/>
          <p14:tracePt t="113041" x="7604125" y="5494338"/>
          <p14:tracePt t="113057" x="7612063" y="5494338"/>
          <p14:tracePt t="113074" x="7635875" y="5494338"/>
          <p14:tracePt t="113091" x="7650163" y="5494338"/>
          <p14:tracePt t="113107" x="7673975" y="5494338"/>
          <p14:tracePt t="113124" x="7734300" y="5494338"/>
          <p14:tracePt t="113141" x="7856538" y="5494338"/>
          <p14:tracePt t="113157" x="7978775" y="5494338"/>
          <p14:tracePt t="113174" x="8099425" y="5478463"/>
          <p14:tracePt t="113191" x="8313738" y="5478463"/>
          <p14:tracePt t="113207" x="8435975" y="5478463"/>
          <p14:tracePt t="113224" x="8504238" y="5478463"/>
          <p14:tracePt t="113241" x="8518525" y="5478463"/>
          <p14:tracePt t="113281" x="8526463" y="5478463"/>
          <p14:tracePt t="113296" x="8542338" y="5478463"/>
          <p14:tracePt t="113312" x="8550275" y="5478463"/>
          <p14:tracePt t="113328" x="8556625" y="5478463"/>
          <p14:tracePt t="113341" x="8564563" y="5478463"/>
          <p14:tracePt t="113416" x="8572500" y="5478463"/>
          <p14:tracePt t="113464" x="8572500" y="5470525"/>
          <p14:tracePt t="113512" x="8564563" y="5470525"/>
          <p14:tracePt t="113520" x="8556625" y="5470525"/>
          <p14:tracePt t="113536" x="8550275" y="5470525"/>
          <p14:tracePt t="113544" x="8534400" y="5470525"/>
          <p14:tracePt t="113568" x="8526463" y="5470525"/>
          <p14:tracePt t="113576" x="8518525" y="5470525"/>
          <p14:tracePt t="113591" x="8504238" y="5470525"/>
          <p14:tracePt t="113607" x="8496300" y="5470525"/>
          <p14:tracePt t="113625" x="8488363" y="5470525"/>
          <p14:tracePt t="113641" x="8474075" y="5470525"/>
          <p14:tracePt t="113657" x="8435975" y="5470525"/>
          <p14:tracePt t="113674" x="8412163" y="5470525"/>
          <p14:tracePt t="113808" x="8404225" y="5470525"/>
          <p14:tracePt t="113864" x="8412163" y="5470525"/>
          <p14:tracePt t="113873" x="8420100" y="5470525"/>
          <p14:tracePt t="113880" x="8435975" y="5464175"/>
          <p14:tracePt t="113891" x="8442325" y="5464175"/>
          <p14:tracePt t="113908" x="8450263" y="5464175"/>
          <p14:tracePt t="113924" x="8450263" y="5456238"/>
          <p14:tracePt t="113944" x="8458200" y="5456238"/>
          <p14:tracePt t="113960" x="8466138" y="5456238"/>
          <p14:tracePt t="113975" x="8474075" y="5456238"/>
          <p14:tracePt t="113991" x="8488363" y="5456238"/>
          <p14:tracePt t="114008" x="8496300" y="5456238"/>
          <p14:tracePt t="114024" x="8512175" y="5456238"/>
          <p14:tracePt t="114041" x="8518525" y="5456238"/>
          <p14:tracePt t="114058" x="8526463" y="5456238"/>
          <p14:tracePt t="114074" x="8534400" y="5456238"/>
          <p14:tracePt t="114113" x="8542338" y="5456238"/>
          <p14:tracePt t="114120" x="8550275" y="5456238"/>
          <p14:tracePt t="114144" x="8556625" y="5456238"/>
          <p14:tracePt t="114152" x="8564563" y="5456238"/>
          <p14:tracePt t="114168" x="8572500" y="5456238"/>
          <p14:tracePt t="114192" x="8580438" y="5456238"/>
          <p14:tracePt t="114249" x="8588375" y="5456238"/>
          <p14:tracePt t="114256" x="8594725" y="5456238"/>
          <p14:tracePt t="114264" x="8610600" y="5456238"/>
          <p14:tracePt t="114274" x="8626475" y="5448300"/>
          <p14:tracePt t="114291" x="8670925" y="5440363"/>
          <p14:tracePt t="114308" x="8694738" y="5432425"/>
          <p14:tracePt t="114324" x="8724900" y="5432425"/>
          <p14:tracePt t="114342" x="8740775" y="5432425"/>
          <p14:tracePt t="114840" x="8732838" y="5432425"/>
          <p14:tracePt t="114848" x="8724900" y="5432425"/>
          <p14:tracePt t="114858" x="8709025" y="5432425"/>
          <p14:tracePt t="114875" x="8702675" y="5440363"/>
          <p14:tracePt t="114896" x="8686800" y="5440363"/>
          <p14:tracePt t="114920" x="8678863" y="5440363"/>
          <p14:tracePt t="114937" x="8664575" y="5448300"/>
          <p14:tracePt t="114952" x="8656638" y="5448300"/>
          <p14:tracePt t="114960" x="8640763" y="5448300"/>
          <p14:tracePt t="114975" x="8632825" y="5448300"/>
          <p14:tracePt t="114991" x="8580438" y="5456238"/>
          <p14:tracePt t="115008" x="8542338" y="5464175"/>
          <p14:tracePt t="115025" x="8496300" y="5464175"/>
          <p14:tracePt t="115041" x="8442325" y="5470525"/>
          <p14:tracePt t="115058" x="8404225" y="5478463"/>
          <p14:tracePt t="115075" x="8359775" y="5478463"/>
          <p14:tracePt t="115092" x="8305800" y="5478463"/>
          <p14:tracePt t="115108" x="8245475" y="5478463"/>
          <p14:tracePt t="115125" x="8161338" y="5478463"/>
          <p14:tracePt t="115141" x="8077200" y="5478463"/>
          <p14:tracePt t="115145" x="8039100" y="5486400"/>
          <p14:tracePt t="115158" x="8016875" y="5486400"/>
          <p14:tracePt t="115175" x="7954963" y="5494338"/>
          <p14:tracePt t="115191" x="7916863" y="5494338"/>
          <p14:tracePt t="115208" x="7870825" y="5494338"/>
          <p14:tracePt t="115225" x="7818438" y="5494338"/>
          <p14:tracePt t="115242" x="7772400" y="5494338"/>
          <p14:tracePt t="115258" x="7704138" y="5494338"/>
          <p14:tracePt t="115275" x="7620000" y="5494338"/>
          <p14:tracePt t="115291" x="7535863" y="5508625"/>
          <p14:tracePt t="115308" x="7467600" y="5532438"/>
          <p14:tracePt t="115325" x="7375525" y="5554663"/>
          <p14:tracePt t="115342" x="7323138" y="5562600"/>
          <p14:tracePt t="115358" x="7261225" y="5570538"/>
          <p14:tracePt t="115375" x="7216775" y="5584825"/>
          <p14:tracePt t="115391" x="7192963" y="5584825"/>
          <p14:tracePt t="115408" x="7178675" y="5584825"/>
          <p14:tracePt t="115425" x="7162800" y="5584825"/>
          <p14:tracePt t="115441" x="7140575" y="5592763"/>
          <p14:tracePt t="115458" x="7124700" y="5592763"/>
          <p14:tracePt t="115475" x="7094538" y="5592763"/>
          <p14:tracePt t="115492" x="7032625" y="5608638"/>
          <p14:tracePt t="115508" x="6956425" y="5616575"/>
          <p14:tracePt t="115525" x="6904038" y="5622925"/>
          <p14:tracePt t="115542" x="6880225" y="5622925"/>
          <p14:tracePt t="115544" x="6880225" y="5630863"/>
          <p14:tracePt t="115928" x="6880225" y="5622925"/>
          <p14:tracePt t="115944" x="6888163" y="5622925"/>
          <p14:tracePt t="115952" x="6896100" y="5616575"/>
          <p14:tracePt t="115969" x="6896100" y="5608638"/>
          <p14:tracePt t="115984" x="6904038" y="5608638"/>
          <p14:tracePt t="115992" x="6911975" y="5608638"/>
          <p14:tracePt t="116032" x="6918325" y="5608638"/>
          <p14:tracePt t="116048" x="6926263" y="5608638"/>
          <p14:tracePt t="116056" x="6934200" y="5608638"/>
          <p14:tracePt t="116064" x="6942138" y="5600700"/>
          <p14:tracePt t="116075" x="6956425" y="5592763"/>
          <p14:tracePt t="116092" x="6964363" y="5584825"/>
          <p14:tracePt t="116109" x="6980238" y="5584825"/>
          <p14:tracePt t="116125" x="6988175" y="5578475"/>
          <p14:tracePt t="116142" x="6994525" y="5570538"/>
          <p14:tracePt t="116200" x="7002463" y="5570538"/>
          <p14:tracePt t="116216" x="7018338" y="5562600"/>
          <p14:tracePt t="116224" x="7032625" y="5562600"/>
          <p14:tracePt t="116232" x="7040563" y="5554663"/>
          <p14:tracePt t="116242" x="7056438" y="5554663"/>
          <p14:tracePt t="116259" x="7078663" y="5546725"/>
          <p14:tracePt t="116504" x="7064375" y="5546725"/>
          <p14:tracePt t="116512" x="7056438" y="5546725"/>
          <p14:tracePt t="116528" x="7040563" y="5546725"/>
          <p14:tracePt t="116544" x="7032625" y="5546725"/>
          <p14:tracePt t="116560" x="7026275" y="5546725"/>
          <p14:tracePt t="116576" x="7018338" y="5546725"/>
          <p14:tracePt t="116600" x="7010400" y="5546725"/>
          <p14:tracePt t="116616" x="7002463" y="5546725"/>
          <p14:tracePt t="116633" x="6994525" y="5546725"/>
          <p14:tracePt t="116642" x="6988175" y="5546725"/>
          <p14:tracePt t="116696" x="6980238" y="5546725"/>
          <p14:tracePt t="116704" x="6972300" y="5546725"/>
          <p14:tracePt t="116712" x="6964363" y="5546725"/>
          <p14:tracePt t="116725" x="6950075" y="5546725"/>
          <p14:tracePt t="116742" x="6934200" y="5546725"/>
          <p14:tracePt t="116759" x="6926263" y="5546725"/>
          <p14:tracePt t="116775" x="6918325" y="5546725"/>
          <p14:tracePt t="117001" x="6911975" y="5546725"/>
          <p14:tracePt t="117016" x="6904038" y="5546725"/>
          <p14:tracePt t="117033" x="6896100" y="5546725"/>
          <p14:tracePt t="117064" x="6888163" y="5546725"/>
          <p14:tracePt t="117128" x="6880225" y="5546725"/>
          <p14:tracePt t="117136" x="6873875" y="5554663"/>
          <p14:tracePt t="117304" x="6880225" y="5554663"/>
          <p14:tracePt t="117328" x="6888163" y="5554663"/>
          <p14:tracePt t="117368" x="6896100" y="5554663"/>
          <p14:tracePt t="117376" x="6904038" y="5554663"/>
          <p14:tracePt t="117384" x="6911975" y="5554663"/>
          <p14:tracePt t="117392" x="6926263" y="5554663"/>
          <p14:tracePt t="117409" x="6956425" y="5540375"/>
          <p14:tracePt t="117425" x="6994525" y="5540375"/>
          <p14:tracePt t="117442" x="7032625" y="5540375"/>
          <p14:tracePt t="117459" x="7056438" y="5540375"/>
          <p14:tracePt t="117476" x="7064375" y="5540375"/>
          <p14:tracePt t="117492" x="7070725" y="5540375"/>
          <p14:tracePt t="117512" x="7078663" y="5540375"/>
          <p14:tracePt t="117525" x="7078663" y="5532438"/>
          <p14:tracePt t="117542" x="7086600" y="5532438"/>
          <p14:tracePt t="117584" x="7094538" y="5532438"/>
          <p14:tracePt t="118023" x="7102475" y="5532438"/>
          <p14:tracePt t="118031" x="7108825" y="5532438"/>
          <p14:tracePt t="118055" x="0" y="0"/>
        </p14:tracePtLst>
        <p14:tracePtLst>
          <p14:tracePt t="119016" x="7261225" y="6042025"/>
          <p14:tracePt t="119095" x="7269163" y="6027738"/>
          <p14:tracePt t="119112" x="7277100" y="6027738"/>
          <p14:tracePt t="119135" x="7285038" y="6019800"/>
          <p14:tracePt t="119151" x="7299325" y="6011863"/>
          <p14:tracePt t="119159" x="7299325" y="6003925"/>
          <p14:tracePt t="119167" x="7315200" y="5997575"/>
          <p14:tracePt t="119176" x="7315200" y="5989638"/>
          <p14:tracePt t="119193" x="7337425" y="5973763"/>
          <p14:tracePt t="119209" x="7369175" y="5951538"/>
          <p14:tracePt t="119226" x="7391400" y="5927725"/>
          <p14:tracePt t="119243" x="7399338" y="5913438"/>
          <p14:tracePt t="119259" x="7407275" y="5913438"/>
          <p14:tracePt t="119343" x="7413625" y="5913438"/>
          <p14:tracePt t="119351" x="7421563" y="5913438"/>
          <p14:tracePt t="119360" x="7429500" y="5905500"/>
          <p14:tracePt t="119376" x="7459663" y="5897563"/>
          <p14:tracePt t="119393" x="7483475" y="5883275"/>
          <p14:tracePt t="119409" x="7489825" y="5883275"/>
          <p14:tracePt t="119426" x="7497763" y="5883275"/>
          <p14:tracePt t="119471" x="7505700" y="5883275"/>
          <p14:tracePt t="119479" x="7513638" y="5883275"/>
          <p14:tracePt t="119527" x="7521575" y="5883275"/>
          <p14:tracePt t="119543" x="7527925" y="5883275"/>
          <p14:tracePt t="119551" x="7535863" y="5883275"/>
          <p14:tracePt t="119560" x="7535863" y="5889625"/>
          <p14:tracePt t="119576" x="7559675" y="5889625"/>
          <p14:tracePt t="119593" x="7566025" y="5897563"/>
          <p14:tracePt t="119609" x="7581900" y="5905500"/>
          <p14:tracePt t="119626" x="7597775" y="5913438"/>
          <p14:tracePt t="119643" x="7627938" y="5921375"/>
          <p14:tracePt t="119659" x="7642225" y="5921375"/>
          <p14:tracePt t="119676" x="7658100" y="5921375"/>
          <p14:tracePt t="119695" x="7666038" y="5921375"/>
          <p14:tracePt t="119775" x="7673975" y="5921375"/>
          <p14:tracePt t="119791" x="7680325" y="5921375"/>
          <p14:tracePt t="119800" x="7688263" y="5921375"/>
          <p14:tracePt t="119816" x="7696200" y="5921375"/>
          <p14:tracePt t="119847" x="7704138" y="5921375"/>
          <p14:tracePt t="121072" x="7712075" y="5921375"/>
          <p14:tracePt t="121088" x="7718425" y="5905500"/>
          <p14:tracePt t="121096" x="7742238" y="5875338"/>
          <p14:tracePt t="121110" x="7764463" y="5845175"/>
          <p14:tracePt t="121127" x="7848600" y="5715000"/>
          <p14:tracePt t="121144" x="7894638" y="5638800"/>
          <p14:tracePt t="121160" x="7924800" y="5616575"/>
          <p14:tracePt t="121177" x="7940675" y="5608638"/>
          <p14:tracePt t="121194" x="7954963" y="5600700"/>
          <p14:tracePt t="121210" x="7962900" y="5600700"/>
          <p14:tracePt t="121227" x="7962900" y="5592763"/>
          <p14:tracePt t="121244" x="7978775" y="5584825"/>
          <p14:tracePt t="121260" x="8001000" y="5562600"/>
          <p14:tracePt t="121277" x="8039100" y="5532438"/>
          <p14:tracePt t="121279" x="8047038" y="5524500"/>
          <p14:tracePt t="121294" x="8069263" y="5502275"/>
          <p14:tracePt t="121310" x="8107363" y="5464175"/>
          <p14:tracePt t="121311" x="8123238" y="5448300"/>
          <p14:tracePt t="121327" x="8161338" y="5426075"/>
          <p14:tracePt t="121344" x="8169275" y="5410200"/>
          <p14:tracePt t="121360" x="8175625" y="5394325"/>
          <p14:tracePt t="121394" x="8175625" y="5387975"/>
          <p14:tracePt t="121410" x="8175625" y="5380038"/>
          <p14:tracePt t="121427" x="8183563" y="5372100"/>
          <p14:tracePt t="121444" x="8183563" y="5356225"/>
          <p14:tracePt t="121460" x="8191500" y="5326063"/>
          <p14:tracePt t="121477" x="8213725" y="5287963"/>
          <p14:tracePt t="121494" x="8221663" y="5241925"/>
          <p14:tracePt t="121510" x="8237538" y="5203825"/>
          <p14:tracePt t="121527" x="8237538" y="5159375"/>
          <p14:tracePt t="121543" x="8259763" y="5127625"/>
          <p14:tracePt t="121560" x="8283575" y="5097463"/>
          <p14:tracePt t="121577" x="8305800" y="5067300"/>
          <p14:tracePt t="121594" x="8335963" y="5029200"/>
          <p14:tracePt t="121610" x="8359775" y="4991100"/>
          <p14:tracePt t="121627" x="8374063" y="4953000"/>
          <p14:tracePt t="121644" x="8382000" y="4930775"/>
          <p14:tracePt t="121660" x="8404225" y="4884738"/>
          <p14:tracePt t="121677" x="8428038" y="4846638"/>
          <p14:tracePt t="121694" x="8450263" y="4808538"/>
          <p14:tracePt t="121710" x="8466138" y="4762500"/>
          <p14:tracePt t="121711" x="8480425" y="4732338"/>
          <p14:tracePt t="121727" x="8518525" y="4664075"/>
          <p14:tracePt t="121744" x="8572500" y="4579938"/>
          <p14:tracePt t="121760" x="8626475" y="4479925"/>
          <p14:tracePt t="121777" x="8678863" y="4373563"/>
          <p14:tracePt t="121794" x="8724900" y="4244975"/>
          <p14:tracePt t="121810" x="8778875" y="4122738"/>
          <p14:tracePt t="121827" x="8816975" y="4022725"/>
          <p14:tracePt t="121844" x="8847138" y="3932238"/>
          <p14:tracePt t="121861" x="8877300" y="3832225"/>
          <p14:tracePt t="121877" x="8885238" y="3787775"/>
          <p14:tracePt t="121894" x="8907463" y="3695700"/>
          <p14:tracePt t="121910" x="8931275" y="3611563"/>
          <p14:tracePt t="121913" x="8945563" y="3573463"/>
          <p14:tracePt t="121927" x="8969375" y="3482975"/>
          <p14:tracePt t="121944" x="8969375" y="3390900"/>
          <p14:tracePt t="121960" x="8975725" y="3344863"/>
          <p14:tracePt t="121977" x="8975725" y="3322638"/>
          <p14:tracePt t="122010" x="8983663" y="3314700"/>
          <p14:tracePt t="122080" x="8983663" y="3306763"/>
          <p14:tracePt t="122088" x="8975725" y="3306763"/>
          <p14:tracePt t="122096" x="8969375" y="3292475"/>
          <p14:tracePt t="122110" x="8961438" y="3292475"/>
          <p14:tracePt t="122127" x="8953500" y="3276600"/>
          <p14:tracePt t="122144" x="8945563" y="3268663"/>
          <p14:tracePt t="122160" x="8931275" y="3268663"/>
          <p14:tracePt t="122177" x="8923338" y="3260725"/>
          <p14:tracePt t="122194" x="8907463" y="3254375"/>
          <p14:tracePt t="122210" x="8893175" y="3254375"/>
          <p14:tracePt t="122227" x="8877300" y="3254375"/>
          <p14:tracePt t="122244" x="8847138" y="3238500"/>
          <p14:tracePt t="122261" x="8801100" y="3230563"/>
          <p14:tracePt t="122277" x="8770938" y="3230563"/>
          <p14:tracePt t="122280" x="8763000" y="3230563"/>
          <p14:tracePt t="122294" x="8747125" y="3230563"/>
          <p14:tracePt t="122311" x="8740775" y="3230563"/>
          <p14:tracePt t="122327" x="8724900" y="3230563"/>
          <p14:tracePt t="122344" x="8709025" y="3230563"/>
          <p14:tracePt t="122361" x="8694738" y="3230563"/>
          <p14:tracePt t="122377" x="8656638" y="3230563"/>
          <p14:tracePt t="122394" x="8626475" y="3222625"/>
          <p14:tracePt t="122411" x="8594725" y="3216275"/>
          <p14:tracePt t="122427" x="8564563" y="3216275"/>
          <p14:tracePt t="122444" x="8550275" y="3216275"/>
          <p14:tracePt t="122464" x="8542338" y="3216275"/>
          <p14:tracePt t="122477" x="8534400" y="3216275"/>
          <p14:tracePt t="122494" x="8518525" y="3222625"/>
          <p14:tracePt t="122511" x="8504238" y="3222625"/>
          <p14:tracePt t="122528" x="8466138" y="3222625"/>
          <p14:tracePt t="122544" x="8442325" y="3230563"/>
          <p14:tracePt t="122561" x="8428038" y="3238500"/>
          <p14:tracePt t="122577" x="8397875" y="3246438"/>
          <p14:tracePt t="122594" x="8382000" y="3254375"/>
          <p14:tracePt t="122611" x="8359775" y="3260725"/>
          <p14:tracePt t="122627" x="8343900" y="3276600"/>
          <p14:tracePt t="122644" x="8321675" y="3292475"/>
          <p14:tracePt t="122661" x="8305800" y="3298825"/>
          <p14:tracePt t="122677" x="8297863" y="3314700"/>
          <p14:tracePt t="122681" x="8289925" y="3322638"/>
          <p14:tracePt t="122696" x="8283575" y="3330575"/>
          <p14:tracePt t="122712" x="8275638" y="3336925"/>
          <p14:tracePt t="122728" x="8267700" y="3352800"/>
          <p14:tracePt t="122744" x="8251825" y="3360738"/>
          <p14:tracePt t="122761" x="8245475" y="3375025"/>
          <p14:tracePt t="122777" x="8237538" y="3398838"/>
          <p14:tracePt t="122794" x="8221663" y="3413125"/>
          <p14:tracePt t="122827" x="8213725" y="3421063"/>
          <p14:tracePt t="122844" x="8213725" y="3436938"/>
          <p14:tracePt t="122861" x="8207375" y="3444875"/>
          <p14:tracePt t="122877" x="8199438" y="3467100"/>
          <p14:tracePt t="122894" x="8199438" y="3497263"/>
          <p14:tracePt t="122896" x="8199438" y="3513138"/>
          <p14:tracePt t="122912" x="8191500" y="3535363"/>
          <p14:tracePt t="122927" x="8191500" y="3543300"/>
          <p14:tracePt t="122944" x="8191500" y="3559175"/>
          <p14:tracePt t="122961" x="8199438" y="3589338"/>
          <p14:tracePt t="122978" x="8229600" y="3619500"/>
          <p14:tracePt t="122994" x="8251825" y="3635375"/>
          <p14:tracePt t="123011" x="8267700" y="3649663"/>
          <p14:tracePt t="123027" x="8289925" y="3665538"/>
          <p14:tracePt t="123044" x="8313738" y="3703638"/>
          <p14:tracePt t="123061" x="8328025" y="3725863"/>
          <p14:tracePt t="123078" x="8351838" y="3741738"/>
          <p14:tracePt t="123094" x="8389938" y="3763963"/>
          <p14:tracePt t="123095" x="8412163" y="3771900"/>
          <p14:tracePt t="123111" x="8442325" y="3779838"/>
          <p14:tracePt t="123127" x="8480425" y="3787775"/>
          <p14:tracePt t="123145" x="8512175" y="3787775"/>
          <p14:tracePt t="123161" x="8518525" y="3787775"/>
          <p14:tracePt t="123178" x="8526463" y="3787775"/>
          <p14:tracePt t="123194" x="8542338" y="3787775"/>
          <p14:tracePt t="123227" x="8550275" y="3787775"/>
          <p14:tracePt t="123244" x="8556625" y="3779838"/>
          <p14:tracePt t="123261" x="8564563" y="3779838"/>
          <p14:tracePt t="123376" x="8572500" y="3779838"/>
          <p14:tracePt t="123408" x="8572500" y="3771900"/>
          <p14:tracePt t="123496" x="8580438" y="3771900"/>
          <p14:tracePt t="123544" x="8580438" y="3779838"/>
          <p14:tracePt t="123576" x="8572500" y="3787775"/>
          <p14:tracePt t="123592" x="8572500" y="3794125"/>
          <p14:tracePt t="123608" x="8564563" y="3794125"/>
          <p14:tracePt t="123617" x="8564563" y="3802063"/>
          <p14:tracePt t="123628" x="8556625" y="3810000"/>
          <p14:tracePt t="123644" x="8550275" y="3832225"/>
          <p14:tracePt t="123661" x="8518525" y="3878263"/>
          <p14:tracePt t="123678" x="8480425" y="3970338"/>
          <p14:tracePt t="123681" x="8480425" y="3992563"/>
          <p14:tracePt t="123694" x="8458200" y="4038600"/>
          <p14:tracePt t="123711" x="8428038" y="4137025"/>
          <p14:tracePt t="123711" x="8404225" y="4191000"/>
          <p14:tracePt t="123712" x="0" y="0"/>
        </p14:tracePtLst>
        <p14:tracePtLst>
          <p14:tracePt t="125000" x="7094538" y="6454775"/>
          <p14:tracePt t="125023" x="7102475" y="6446838"/>
          <p14:tracePt t="125039" x="7108825" y="6446838"/>
          <p14:tracePt t="125055" x="7116763" y="6438900"/>
          <p14:tracePt t="125063" x="7124700" y="6438900"/>
          <p14:tracePt t="125079" x="7132638" y="6438900"/>
          <p14:tracePt t="125087" x="7140575" y="6438900"/>
          <p14:tracePt t="125095" x="7146925" y="6438900"/>
          <p14:tracePt t="125112" x="7154863" y="6438900"/>
          <p14:tracePt t="125128" x="7162800" y="6438900"/>
          <p14:tracePt t="125145" x="7170738" y="6438900"/>
          <p14:tracePt t="125167" x="7178675" y="6438900"/>
          <p14:tracePt t="125178" x="7185025" y="6438900"/>
          <p14:tracePt t="125195" x="7208838" y="6438900"/>
          <p14:tracePt t="125212" x="7231063" y="6438900"/>
          <p14:tracePt t="125228" x="7261225" y="6430963"/>
          <p14:tracePt t="125245" x="7292975" y="6430963"/>
          <p14:tracePt t="125261" x="7307263" y="6430963"/>
          <p14:tracePt t="125278" x="7323138" y="6430963"/>
          <p14:tracePt t="125279" x="7331075" y="6430963"/>
          <p14:tracePt t="125295" x="7345363" y="6430963"/>
          <p14:tracePt t="125311" x="7383463" y="6423025"/>
          <p14:tracePt t="125328" x="7407275" y="6416675"/>
          <p14:tracePt t="125345" x="7445375" y="6408738"/>
          <p14:tracePt t="125361" x="7451725" y="6408738"/>
          <p14:tracePt t="125378" x="7467600" y="6408738"/>
          <p14:tracePt t="125400" x="7475538" y="6408738"/>
          <p14:tracePt t="125411" x="7475538" y="6400800"/>
          <p14:tracePt t="125439" x="7483475" y="6400800"/>
          <p14:tracePt t="125464" x="7489825" y="6400800"/>
          <p14:tracePt t="125495" x="7497763" y="6400800"/>
          <p14:tracePt t="125512" x="7505700" y="6392863"/>
          <p14:tracePt t="125575" x="7513638" y="6392863"/>
          <p14:tracePt t="125583" x="7513638" y="6384925"/>
          <p14:tracePt t="125595" x="7527925" y="6378575"/>
          <p14:tracePt t="125611" x="7535863" y="6370638"/>
          <p14:tracePt t="125628" x="7543800" y="6370638"/>
          <p14:tracePt t="127200" x="7551738" y="6370638"/>
          <p14:tracePt t="127208" x="7559675" y="6370638"/>
          <p14:tracePt t="127216" x="7566025" y="6370638"/>
          <p14:tracePt t="127232" x="7573963" y="6370638"/>
          <p14:tracePt t="127368" x="7581900" y="6362700"/>
          <p14:tracePt t="127408" x="7589838" y="6362700"/>
          <p14:tracePt t="127504" x="7589838" y="6354763"/>
          <p14:tracePt t="127632" x="7597775" y="6354763"/>
          <p14:tracePt t="127872" x="7604125" y="6354763"/>
          <p14:tracePt t="127888" x="7612063" y="6354763"/>
          <p14:tracePt t="127896" x="7627938" y="6354763"/>
          <p14:tracePt t="127913" x="7658100" y="6362700"/>
          <p14:tracePt t="127929" x="7666038" y="6370638"/>
          <p14:tracePt t="127992" x="7673975" y="6370638"/>
          <p14:tracePt t="128056" x="7680325" y="6370638"/>
          <p14:tracePt t="128072" x="7688263" y="6370638"/>
          <p14:tracePt t="128080" x="7696200" y="6370638"/>
          <p14:tracePt t="128089" x="7704138" y="6370638"/>
          <p14:tracePt t="128104" x="7712075" y="6370638"/>
          <p14:tracePt t="128121" x="7718425" y="6370638"/>
          <p14:tracePt t="128129" x="7726363" y="6370638"/>
          <p14:tracePt t="128146" x="7742238" y="6370638"/>
          <p14:tracePt t="128163" x="7756525" y="6370638"/>
          <p14:tracePt t="128288" x="7764463" y="6370638"/>
          <p14:tracePt t="128296" x="7788275" y="6362700"/>
          <p14:tracePt t="128433" x="7794625" y="6362700"/>
          <p14:tracePt t="128456" x="7802563" y="6362700"/>
          <p14:tracePt t="128656" x="7810500" y="6362700"/>
          <p14:tracePt t="128672" x="7818438" y="6362700"/>
          <p14:tracePt t="128696" x="7826375" y="6362700"/>
          <p14:tracePt t="128712" x="7832725" y="6362700"/>
          <p14:tracePt t="128744" x="7840663" y="6362700"/>
          <p14:tracePt t="128768" x="7848600" y="6370638"/>
          <p14:tracePt t="128880" x="7856538" y="6378575"/>
          <p14:tracePt t="128944" x="7864475" y="6384925"/>
          <p14:tracePt t="128984" x="7870825" y="6392863"/>
          <p14:tracePt t="128992" x="7878763" y="6392863"/>
          <p14:tracePt t="129008" x="7894638" y="6392863"/>
          <p14:tracePt t="129016" x="7908925" y="6392863"/>
          <p14:tracePt t="129030" x="7924800" y="6392863"/>
          <p14:tracePt t="129046" x="7954963" y="6392863"/>
          <p14:tracePt t="129046" x="0" y="0"/>
        </p14:tracePtLst>
        <p14:tracePtLst>
          <p14:tracePt t="129730" x="8755063" y="6324600"/>
          <p14:tracePt t="129736" x="8763000" y="6324600"/>
          <p14:tracePt t="129841" x="8763000" y="6308725"/>
          <p14:tracePt t="129856" x="8770938" y="6302375"/>
          <p14:tracePt t="129864" x="8785225" y="6278563"/>
          <p14:tracePt t="129880" x="8801100" y="6270625"/>
          <p14:tracePt t="129888" x="8816975" y="6264275"/>
          <p14:tracePt t="129904" x="8831263" y="6256338"/>
          <p14:tracePt t="129928" x="8839200" y="6248400"/>
          <p14:tracePt t="129952" x="8847138" y="6240463"/>
          <p14:tracePt t="129960" x="8847138" y="6232525"/>
          <p14:tracePt t="130088" x="8855075" y="6232525"/>
          <p14:tracePt t="130104" x="8861425" y="6226175"/>
          <p14:tracePt t="130120" x="8869363" y="6226175"/>
          <p14:tracePt t="130168" x="8877300" y="6226175"/>
          <p14:tracePt t="130176" x="8885238" y="6226175"/>
          <p14:tracePt t="130201" x="8893175" y="6226175"/>
          <p14:tracePt t="130224" x="8899525" y="6226175"/>
          <p14:tracePt t="130232" x="8899525" y="6232525"/>
          <p14:tracePt t="130240" x="8915400" y="6232525"/>
          <p14:tracePt t="130256" x="8923338" y="6240463"/>
          <p14:tracePt t="130264" x="8937625" y="6248400"/>
          <p14:tracePt t="130280" x="8961438" y="6256338"/>
          <p14:tracePt t="130297" x="8969375" y="6264275"/>
          <p14:tracePt t="130314" x="8975725" y="6264275"/>
          <p14:tracePt t="130384" x="8983663" y="6264275"/>
          <p14:tracePt t="130416" x="8991600" y="6264275"/>
          <p14:tracePt t="130424" x="8991600" y="6270625"/>
          <p14:tracePt t="130464" x="8999538" y="6270625"/>
          <p14:tracePt t="130472" x="9007475" y="6270625"/>
          <p14:tracePt t="130480" x="9013825" y="6270625"/>
          <p14:tracePt t="130497" x="9021763" y="6278563"/>
          <p14:tracePt t="130513" x="9037638" y="6286500"/>
          <p14:tracePt t="130536" x="9045575" y="6294438"/>
          <p14:tracePt t="130552" x="9051925" y="6294438"/>
          <p14:tracePt t="130563" x="9059863" y="6294438"/>
          <p14:tracePt t="130580" x="9067800" y="6294438"/>
          <p14:tracePt t="130597" x="9075738" y="6294438"/>
          <p14:tracePt t="130616" x="9083675" y="6294438"/>
          <p14:tracePt t="130632" x="9090025" y="6294438"/>
          <p14:tracePt t="130680" x="9097963" y="6294438"/>
          <p14:tracePt t="130689" x="9097963" y="6302375"/>
          <p14:tracePt t="130704" x="9113838" y="6308725"/>
          <p14:tracePt t="130721" x="9121775" y="6316663"/>
          <p14:tracePt t="130730" x="9128125" y="6316663"/>
          <p14:tracePt t="130747" x="9151938" y="6324600"/>
          <p14:tracePt t="131024" x="9159875" y="6324600"/>
          <p14:tracePt t="131056" x="9166225" y="6324600"/>
          <p14:tracePt t="131096" x="9174163" y="6324600"/>
          <p14:tracePt t="131336" x="9174163" y="6316663"/>
          <p14:tracePt t="132584" x="9166225" y="6308725"/>
          <p14:tracePt t="132616" x="9159875" y="6308725"/>
          <p14:tracePt t="132656" x="9151938" y="6308725"/>
          <p14:tracePt t="132664" x="9151938" y="6294438"/>
          <p14:tracePt t="132664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99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4|7.8|24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|18.8|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|11.2|8.7|7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4.3|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7.1|5.2|8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2"/>
</p:tagLst>
</file>

<file path=ppt/theme/theme1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6829</TotalTime>
  <Words>373</Words>
  <Application>Microsoft Office PowerPoint</Application>
  <PresentationFormat>Widescreen</PresentationFormat>
  <Paragraphs>53</Paragraphs>
  <Slides>11</Slides>
  <Notes>0</Notes>
  <HiddenSlides>0</HiddenSlides>
  <MMClips>11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Calisto MT</vt:lpstr>
      <vt:lpstr>Times New Roman</vt:lpstr>
      <vt:lpstr>Wingdings 2</vt:lpstr>
      <vt:lpstr>Office Theme</vt:lpstr>
      <vt:lpstr> CURSO DE AGRONOMIA   Prof. Sergio Duarte</vt:lpstr>
      <vt:lpstr>PERDA DE CARGA PRINCIPAL (Aula 8.3)</vt:lpstr>
      <vt:lpstr>Adutora Fechada</vt:lpstr>
      <vt:lpstr>Adutora em descarga livre</vt:lpstr>
      <vt:lpstr>Adutora com descarga controlada</vt:lpstr>
      <vt:lpstr>Exercício 1</vt:lpstr>
      <vt:lpstr>b)Diâmetro comercial</vt:lpstr>
      <vt:lpstr>d)Perda de carga e Pressão com descarga controlada</vt:lpstr>
      <vt:lpstr>EXERCÍCIO 2</vt:lpstr>
      <vt:lpstr>b)Procurando o diâmetro imediatamente superior a 58 mm:</vt:lpstr>
      <vt:lpstr>d)Qual hf e P/γ para Q controlada em 2,0 L/s c/ registro 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Fernando</dc:creator>
  <cp:lastModifiedBy>User</cp:lastModifiedBy>
  <cp:revision>811</cp:revision>
  <dcterms:created xsi:type="dcterms:W3CDTF">2018-09-13T21:05:33Z</dcterms:created>
  <dcterms:modified xsi:type="dcterms:W3CDTF">2020-09-25T20:26:38Z</dcterms:modified>
</cp:coreProperties>
</file>