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C6243C-DA9C-47C0-8FFE-F988F1E4C6DD}" type="datetimeFigureOut">
              <a:rPr lang="pt-BR" smtClean="0"/>
              <a:pPr/>
              <a:t>26/06/2014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AAE37F-A7EA-4078-8FFF-E90EADA5811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sz="4000" b="1" dirty="0" smtClean="0"/>
              <a:t>  Referencial Curricular Nacional para Educação Infantil: é possível no ensino de música?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r">
              <a:buNone/>
            </a:pPr>
            <a:r>
              <a:rPr lang="pt-BR" i="1" dirty="0" smtClean="0"/>
              <a:t>Milena Cristina </a:t>
            </a:r>
            <a:r>
              <a:rPr lang="pt-BR" i="1" dirty="0" err="1" smtClean="0"/>
              <a:t>Izaias</a:t>
            </a:r>
            <a:endParaRPr lang="pt-BR" i="1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Educação: o campo maior de aplicação da pesquisa em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oriente, "uma religião não é incompatível com outras" (...). “A mente chinesa é hospitaleira". A religião mais difundida do mundo, o budismo, permite que sejamos budistas sendo católicos, protestantes, islâmicos, xintoístas etc.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 Reflexão: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Referencial Curricular Nacional para Educação Infantil: é possível no ensino de música?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Educação: o campo maior de aplicação da pesquisa em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Pensar o caos da fronteira e a fragilidade do termo cultura leva-nos também a questionar o processo seletivo do cânone, como “legitimação de exclusões” (GINZBURG, 2012, p.21).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4ª Reflexão: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As pesquisas atuais orientam ao ensino musical </a:t>
            </a:r>
            <a:r>
              <a:rPr lang="pt-BR" dirty="0" err="1" smtClean="0"/>
              <a:t>humanizador</a:t>
            </a:r>
            <a:r>
              <a:rPr lang="pt-BR" dirty="0" smtClean="0"/>
              <a:t>, não se prendendo apenas em conceitos musicais, mas situações que transcendem tais informações. Brito (2008) explica </a:t>
            </a:r>
            <a:r>
              <a:rPr lang="pt-BR" smtClean="0"/>
              <a:t>que </a:t>
            </a:r>
            <a:r>
              <a:rPr lang="pt-BR" smtClean="0"/>
              <a:t>a construção </a:t>
            </a:r>
            <a:r>
              <a:rPr lang="pt-BR" dirty="0" smtClean="0"/>
              <a:t>do significado e a reinvenção da música por cada sujeito, ocorrem-se pela interação </a:t>
            </a:r>
            <a:r>
              <a:rPr lang="pt-BR" dirty="0" err="1" smtClean="0"/>
              <a:t>interna-externa</a:t>
            </a:r>
            <a:r>
              <a:rPr lang="pt-BR" dirty="0" smtClean="0"/>
              <a:t>: eu- ambiente-construção de relações sonoras musicais, sempre integração corpo/mente-ação/reflexão.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caráter social da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Atitudes que ocorrem dentro da sala de concerto:</a:t>
            </a:r>
          </a:p>
          <a:p>
            <a:r>
              <a:rPr lang="pt-BR" dirty="0" smtClean="0"/>
              <a:t>Comportamento social;</a:t>
            </a:r>
          </a:p>
          <a:p>
            <a:r>
              <a:rPr lang="pt-BR" dirty="0" smtClean="0"/>
              <a:t>Roupas;</a:t>
            </a:r>
          </a:p>
          <a:p>
            <a:r>
              <a:rPr lang="pt-BR" dirty="0" smtClean="0"/>
              <a:t>Silêncio;</a:t>
            </a:r>
          </a:p>
          <a:p>
            <a:r>
              <a:rPr lang="pt-BR" dirty="0" smtClean="0"/>
              <a:t>As relações entre os músicos;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bibliográfica: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800" dirty="0" smtClean="0"/>
              <a:t>BRASIL. Ministério da Educação e do Desporto. Referencial curricular nacional para a </a:t>
            </a:r>
            <a:r>
              <a:rPr lang="pt-BR" sz="1800" dirty="0" smtClean="0"/>
              <a:t>educação </a:t>
            </a:r>
            <a:r>
              <a:rPr lang="pt-BR" sz="1800" dirty="0" smtClean="0"/>
              <a:t>infantil. Brasília, DF: MEC, </a:t>
            </a:r>
            <a:r>
              <a:rPr lang="pt-BR" sz="1800" dirty="0" smtClean="0"/>
              <a:t>1998.</a:t>
            </a:r>
          </a:p>
          <a:p>
            <a:r>
              <a:rPr lang="pt-BR" sz="1800" dirty="0" smtClean="0"/>
              <a:t>BRITO, Teca Alencar de. Gesto/Ação/Pensamento: o fazer musical da infância. In: XV Encontro Anual da Associação Brasileira de Educação Musical, v.1, 2006, João Pessoa. Anais do XV Encontro anual da Associação Brasileira de Educação Musical. João Pessoa, 2006. p.402-407</a:t>
            </a:r>
            <a:r>
              <a:rPr lang="pt-BR" sz="1800" dirty="0" smtClean="0"/>
              <a:t>.</a:t>
            </a:r>
          </a:p>
          <a:p>
            <a:r>
              <a:rPr lang="pt-BR" sz="1800" dirty="0" smtClean="0"/>
              <a:t>BRITO, Teca Alencar de. Por uma educação musical do pensamento: educação musical menor. Revista da ABEM, n. 21, p. 25-34, mar. 2009. Disponível em &lt;http://www.abemeducacaomusical.org.br/Masters/revista21/revista21_completa.pdf &gt; Acesso em: 25/03/2013.</a:t>
            </a:r>
          </a:p>
          <a:p>
            <a:endParaRPr lang="pt-BR" sz="1800" dirty="0" smtClean="0"/>
          </a:p>
          <a:p>
            <a:r>
              <a:rPr lang="pt-BR" sz="1800" dirty="0" smtClean="0"/>
              <a:t>DELEUZE</a:t>
            </a:r>
            <a:r>
              <a:rPr lang="pt-BR" sz="1800" dirty="0" smtClean="0"/>
              <a:t>, Gilles e GUATTARI, Félix. Kafka: Por uma literatura menor. Rio de Janeiro: Imagino, 1977.</a:t>
            </a:r>
          </a:p>
          <a:p>
            <a:r>
              <a:rPr lang="pt-BR" sz="1800" dirty="0" smtClean="0"/>
              <a:t>VEIGA, Ilma Passos A.(</a:t>
            </a:r>
            <a:r>
              <a:rPr lang="pt-BR" sz="1800" dirty="0" err="1" smtClean="0"/>
              <a:t>org</a:t>
            </a:r>
            <a:r>
              <a:rPr lang="pt-BR" sz="1800" dirty="0" smtClean="0"/>
              <a:t>). Projeto político pedagógico de uma escola: uma construção possível. Campinas: </a:t>
            </a:r>
            <a:r>
              <a:rPr lang="pt-BR" sz="1800" dirty="0" err="1" smtClean="0"/>
              <a:t>Papirus</a:t>
            </a:r>
            <a:r>
              <a:rPr lang="pt-BR" sz="1800" dirty="0" smtClean="0"/>
              <a:t>, </a:t>
            </a:r>
            <a:r>
              <a:rPr lang="pt-BR" sz="1800" dirty="0" smtClean="0"/>
              <a:t>2004.</a:t>
            </a:r>
            <a:endParaRPr lang="pt-BR" sz="1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Constituição Federal 1988;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Estatuto da criança e do adolescente lei 8.069/1990;</a:t>
            </a:r>
          </a:p>
          <a:p>
            <a:endParaRPr lang="pt-BR" dirty="0" smtClean="0"/>
          </a:p>
          <a:p>
            <a:r>
              <a:rPr lang="pt-BR" dirty="0" smtClean="0"/>
              <a:t>Plano Nacional de educação lei 10.172/ 2001;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Lei de diretrizes e bases 9.394/1996: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Municípios: as instituições de educação infantil tem por função educar e cuidar das crianças de 0 a 6 anos;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Vol. 1: Introdução</a:t>
            </a:r>
            <a:r>
              <a:rPr lang="pt-BR" dirty="0" smtClean="0"/>
              <a:t>: Aprendizagem,  objetivos, conteúdos, orientações para o professor e avaliação;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Vol. 2: Formação Pessoal e Social</a:t>
            </a:r>
            <a:r>
              <a:rPr lang="pt-BR" dirty="0" smtClean="0"/>
              <a:t>: contempla processos de identidade e </a:t>
            </a:r>
            <a:r>
              <a:rPr lang="pt-BR" dirty="0" smtClean="0"/>
              <a:t>autonomia</a:t>
            </a:r>
            <a:r>
              <a:rPr lang="pt-BR" dirty="0" smtClean="0"/>
              <a:t>;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Vol. 3: Conhecimento do mundo</a:t>
            </a:r>
            <a:r>
              <a:rPr lang="pt-BR" dirty="0" smtClean="0"/>
              <a:t>: música, movimento, artes, linguagem oral e escrita, natureza e sociedade, matemática;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Visando esta situação o presente trabalho questiona a aplicação desta proposta na educação infantil, quais as possibilidades e limitações de uso, as concepções teóricas contribuem para sua prática diante de uma classe de alunos singulares entre si.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1ª Reflexão: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Veiga (2004) afirma que o currículo não é um instrumento neutro, ele passa a ideologia, e a escola precisa identificar e desvelar os componentes ideológicos que a classe dominante utiliza para manutenção de privilégios. 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200" dirty="0" smtClean="0"/>
              <a:t>Música erudita e indústria cultural:o dilema dos departamentos de músicas das universidades brasileiras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Negar que vivemos uma variedade de eventos musicais, que se renovam sempre que um novo grupo social se faz ouvir, é aceitar uma hegemonia que se concentra cada vez mais atrás dos muros dos </a:t>
            </a:r>
            <a:r>
              <a:rPr lang="pt-BR" i="1" dirty="0" smtClean="0"/>
              <a:t>campi </a:t>
            </a:r>
            <a:r>
              <a:rPr lang="pt-BR" dirty="0" smtClean="0"/>
              <a:t>e dos conservatórios superiores(...)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Música erudita e indústria cultural (teoria e prática): o dilema dos departamentos de música das universidades brasileiras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abismo entre o capital cultural dos estudantes e os programas das escolas superiores de música não escondem um diálogo de surdos entre professores, estudantes e pesquisadores em geral. A universidade não tem a vocação do conservatório; pelo contrário, mais do que preservar uma determinada tradição(...) 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2ª Reflexão: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Torna-se fundamental na atual situação do ensino de música, um processo educativo gerido por um currículo </a:t>
            </a:r>
            <a:r>
              <a:rPr lang="pt-BR" dirty="0" err="1" smtClean="0"/>
              <a:t>rizomático</a:t>
            </a:r>
            <a:r>
              <a:rPr lang="pt-BR" dirty="0" smtClean="0"/>
              <a:t>, conforme afirma Deleuze e </a:t>
            </a:r>
            <a:r>
              <a:rPr lang="pt-BR" dirty="0" err="1" smtClean="0"/>
              <a:t>Guattari</a:t>
            </a:r>
            <a:r>
              <a:rPr lang="pt-BR" dirty="0" smtClean="0"/>
              <a:t>, (1977) constituíra em produções singulares abertos a resultados diversos.</a:t>
            </a:r>
            <a:endParaRPr lang="pt-B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757</Words>
  <Application>Microsoft Office PowerPoint</Application>
  <PresentationFormat>Apresentação na tela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Solstício</vt:lpstr>
      <vt:lpstr>Slide 1</vt:lpstr>
      <vt:lpstr>Slide 2</vt:lpstr>
      <vt:lpstr>Slide 3</vt:lpstr>
      <vt:lpstr>Organização:</vt:lpstr>
      <vt:lpstr>Objeto</vt:lpstr>
      <vt:lpstr>1ª Reflexão:</vt:lpstr>
      <vt:lpstr>Música erudita e indústria cultural:o dilema dos departamentos de músicas das universidades brasileiras</vt:lpstr>
      <vt:lpstr>Música erudita e indústria cultural (teoria e prática): o dilema dos departamentos de música das universidades brasileiras</vt:lpstr>
      <vt:lpstr>2ª Reflexão:</vt:lpstr>
      <vt:lpstr>Educação: o campo maior de aplicação da pesquisa em música</vt:lpstr>
      <vt:lpstr>3ª Reflexão:</vt:lpstr>
      <vt:lpstr>Educação: o campo maior de aplicação da pesquisa em música</vt:lpstr>
      <vt:lpstr>4ª Reflexão:</vt:lpstr>
      <vt:lpstr>O caráter social da música</vt:lpstr>
      <vt:lpstr>Referência bibliográfica: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milena</dc:creator>
  <cp:lastModifiedBy>milena</cp:lastModifiedBy>
  <cp:revision>67</cp:revision>
  <dcterms:created xsi:type="dcterms:W3CDTF">2014-06-24T17:21:01Z</dcterms:created>
  <dcterms:modified xsi:type="dcterms:W3CDTF">2014-06-26T11:33:54Z</dcterms:modified>
</cp:coreProperties>
</file>