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C34-309D-4E0B-9928-82E330F3B648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D155-6826-41A9-84CC-E19B888E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3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C34-309D-4E0B-9928-82E330F3B648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D155-6826-41A9-84CC-E19B888E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88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C34-309D-4E0B-9928-82E330F3B648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D155-6826-41A9-84CC-E19B888E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183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C34-309D-4E0B-9928-82E330F3B648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D155-6826-41A9-84CC-E19B888E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567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C34-309D-4E0B-9928-82E330F3B648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D155-6826-41A9-84CC-E19B888E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603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C34-309D-4E0B-9928-82E330F3B648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D155-6826-41A9-84CC-E19B888E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1280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C34-309D-4E0B-9928-82E330F3B648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D155-6826-41A9-84CC-E19B888E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540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C34-309D-4E0B-9928-82E330F3B648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D155-6826-41A9-84CC-E19B888E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81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C34-309D-4E0B-9928-82E330F3B648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D155-6826-41A9-84CC-E19B888E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498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C34-309D-4E0B-9928-82E330F3B648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D155-6826-41A9-84CC-E19B888E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133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C34-309D-4E0B-9928-82E330F3B648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D155-6826-41A9-84CC-E19B888E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6365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1DC34-309D-4E0B-9928-82E330F3B648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AD155-6826-41A9-84CC-E19B888E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99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Dados do questionário: Ideologia Política e Opinião Pública no IRI-USP</a:t>
            </a:r>
            <a:endParaRPr lang="pt-BR" sz="4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BRI0016 – Análise de Política Externa</a:t>
            </a:r>
          </a:p>
          <a:p>
            <a:r>
              <a:rPr lang="pt-BR" sz="28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Pedro Feliú</a:t>
            </a:r>
            <a:endParaRPr lang="pt-BR" sz="280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673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 classificação Ideológica </a:t>
            </a:r>
            <a:endParaRPr lang="pt-B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4528" y="1877198"/>
            <a:ext cx="5991225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489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101514"/>
            <a:ext cx="10515600" cy="260951"/>
          </a:xfrm>
        </p:spPr>
        <p:txBody>
          <a:bodyPr>
            <a:noAutofit/>
          </a:bodyPr>
          <a:lstStyle/>
          <a:p>
            <a:pPr algn="ctr"/>
            <a:r>
              <a:rPr lang="pt-BR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Votos por Questão</a:t>
            </a:r>
            <a:endParaRPr lang="pt-BR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/>
          <a:srcRect t="2235" r="17994" b="1780"/>
          <a:stretch/>
        </p:blipFill>
        <p:spPr>
          <a:xfrm>
            <a:off x="2734150" y="558000"/>
            <a:ext cx="6723700" cy="63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368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41558"/>
            <a:ext cx="10515600" cy="79641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Resumo dos votos por tema e ideologia</a:t>
            </a:r>
            <a:endParaRPr lang="pt-B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784635"/>
              </p:ext>
            </p:extLst>
          </p:nvPr>
        </p:nvGraphicFramePr>
        <p:xfrm>
          <a:off x="2289089" y="1334528"/>
          <a:ext cx="7613822" cy="535638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2323423"/>
                <a:gridCol w="1371571"/>
                <a:gridCol w="1371571"/>
                <a:gridCol w="1175686"/>
                <a:gridCol w="1371571"/>
              </a:tblGrid>
              <a:tr h="33165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Direita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Esquerda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827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Não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Não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71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Petrobras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42,9%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1659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Estado Laico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1659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Bolsa Família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1659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Aborto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1659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Defesa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85,2%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1659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1659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CLT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28,6%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71,4%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1659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Belo Monte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1659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Rodovias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1659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Correios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71,4%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28,6%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1659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Haiti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48,1%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1659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TLC EUA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48,1%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1659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Palestina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48271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MERCOSUL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28,6%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71,4%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85,2%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343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883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Dispersão do índice de preferências por ideologia</a:t>
            </a:r>
            <a:endParaRPr lang="pt-B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697" y="1630061"/>
            <a:ext cx="5991225" cy="4800600"/>
          </a:xfrm>
          <a:prstGeom prst="rect">
            <a:avLst/>
          </a:prstGeom>
        </p:spPr>
      </p:pic>
      <p:pic>
        <p:nvPicPr>
          <p:cNvPr id="9" name="Imagem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09" r="1967" b="4220"/>
          <a:stretch/>
        </p:blipFill>
        <p:spPr bwMode="auto">
          <a:xfrm>
            <a:off x="6295766" y="1630061"/>
            <a:ext cx="5864999" cy="12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477" y="3178391"/>
            <a:ext cx="5873288" cy="11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9461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Teste Qui-quadrado de associação</a:t>
            </a:r>
            <a:endParaRPr lang="pt-B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" t="2483" r="2291" b="4123"/>
          <a:stretch/>
        </p:blipFill>
        <p:spPr bwMode="auto">
          <a:xfrm>
            <a:off x="6186616" y="2454877"/>
            <a:ext cx="5832389" cy="2891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" t="18245" r="2095" b="2224"/>
          <a:stretch/>
        </p:blipFill>
        <p:spPr bwMode="auto">
          <a:xfrm>
            <a:off x="370691" y="2693772"/>
            <a:ext cx="5466118" cy="29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2007328" y="2355218"/>
            <a:ext cx="2192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b="1" dirty="0" smtClean="0"/>
              <a:t>Tabela de Contingência </a:t>
            </a:r>
            <a:endParaRPr lang="pt-BR" sz="1600" b="1" dirty="0"/>
          </a:p>
        </p:txBody>
      </p:sp>
    </p:spTree>
    <p:extLst>
      <p:ext uri="{BB962C8B-B14F-4D97-AF65-F5344CB8AC3E}">
        <p14:creationId xmlns:p14="http://schemas.microsoft.com/office/powerpoint/2010/main" val="37594296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184</Words>
  <Application>Microsoft Office PowerPoint</Application>
  <PresentationFormat>Widescreen</PresentationFormat>
  <Paragraphs>87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do Office</vt:lpstr>
      <vt:lpstr>Dados do questionário: Ideologia Política e Opinião Pública no IRI-USP</vt:lpstr>
      <vt:lpstr>Auto classificação Ideológica </vt:lpstr>
      <vt:lpstr>Votos por Questão</vt:lpstr>
      <vt:lpstr>Resumo dos votos por tema e ideologia</vt:lpstr>
      <vt:lpstr>Dispersão do índice de preferências por ideologia</vt:lpstr>
      <vt:lpstr>Teste Qui-quadrado de associação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Dados do questionário: Ideologia Política e Opinião Pública no IRI-USP</dc:title>
  <dc:creator>Pedro Feliu</dc:creator>
  <cp:lastModifiedBy>Pedro Feliu</cp:lastModifiedBy>
  <cp:revision>14</cp:revision>
  <dcterms:created xsi:type="dcterms:W3CDTF">2016-09-16T14:39:51Z</dcterms:created>
  <dcterms:modified xsi:type="dcterms:W3CDTF">2016-09-16T20:28:50Z</dcterms:modified>
</cp:coreProperties>
</file>