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77" r:id="rId3"/>
    <p:sldId id="256" r:id="rId4"/>
    <p:sldId id="261" r:id="rId5"/>
    <p:sldId id="260" r:id="rId6"/>
    <p:sldId id="262" r:id="rId7"/>
    <p:sldId id="264" r:id="rId8"/>
    <p:sldId id="278" r:id="rId9"/>
    <p:sldId id="280" r:id="rId10"/>
    <p:sldId id="284" r:id="rId11"/>
    <p:sldId id="281" r:id="rId12"/>
    <p:sldId id="283" r:id="rId13"/>
    <p:sldId id="28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7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1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01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06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8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38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96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5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3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8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28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4D90AE-4E8F-4552-81F6-1AFC825750BA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DA4645-D783-4580-A6E1-3A98B31040C7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Sustentabilidade corporativa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Apresentação do Grupo L</a:t>
            </a:r>
          </a:p>
        </p:txBody>
      </p:sp>
    </p:spTree>
    <p:extLst>
      <p:ext uri="{BB962C8B-B14F-4D97-AF65-F5344CB8AC3E}">
        <p14:creationId xmlns:p14="http://schemas.microsoft.com/office/powerpoint/2010/main" val="51445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66800" y="2367448"/>
            <a:ext cx="10058400" cy="1450975"/>
          </a:xfrm>
        </p:spPr>
        <p:txBody>
          <a:bodyPr>
            <a:noAutofit/>
          </a:bodyPr>
          <a:lstStyle/>
          <a:p>
            <a:pPr algn="ctr"/>
            <a:r>
              <a:rPr lang="pt-BR" sz="6000" dirty="0"/>
              <a:t>Ergonomia e trabalho sustentável?</a:t>
            </a:r>
          </a:p>
        </p:txBody>
      </p:sp>
    </p:spTree>
    <p:extLst>
      <p:ext uri="{BB962C8B-B14F-4D97-AF65-F5344CB8AC3E}">
        <p14:creationId xmlns:p14="http://schemas.microsoft.com/office/powerpoint/2010/main" val="377471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Coletivismo ou cartel?</a:t>
            </a:r>
          </a:p>
        </p:txBody>
      </p:sp>
      <p:pic>
        <p:nvPicPr>
          <p:cNvPr id="10" name="Picture 2" descr="http://www.radiocidadesc.com.br/wp-content/uploads/2016/03/leil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2406145"/>
            <a:ext cx="4000788" cy="30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m1.ne10.uol.com.br/repositorio/parreira-domen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8" y="2406145"/>
            <a:ext cx="533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utor2u.net/blog/files/cartel_revision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30" y="772065"/>
            <a:ext cx="6868679" cy="51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8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ichtopia.s3.amazonaws.com/wp-content/uploads/2015/12/07085806/Red-Ocean-vs-Blue-Ocean-Strate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9" y="882015"/>
            <a:ext cx="11041335" cy="471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Sustentabilidade e Teoria dos Jogos</a:t>
            </a:r>
          </a:p>
        </p:txBody>
      </p:sp>
      <p:pic>
        <p:nvPicPr>
          <p:cNvPr id="1026" name="Picture 2" descr="C:\Users\Tulio Marco\Downloads\Chilean_purse_se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44" y="2254444"/>
            <a:ext cx="5354671" cy="36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9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 do Prisioneiro</a:t>
            </a:r>
          </a:p>
        </p:txBody>
      </p:sp>
      <p:pic>
        <p:nvPicPr>
          <p:cNvPr id="2051" name="Picture 3" descr="C:\Users\Tulio Marco\Downloads\prisoners_dilem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79" y="1938326"/>
            <a:ext cx="4271601" cy="42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 do Prisioneiro</a:t>
            </a:r>
          </a:p>
        </p:txBody>
      </p:sp>
      <p:pic>
        <p:nvPicPr>
          <p:cNvPr id="3074" name="Picture 2" descr="C:\Users\Tulio Marco\Downloads\jogos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7"/>
          <a:stretch/>
        </p:blipFill>
        <p:spPr bwMode="auto">
          <a:xfrm>
            <a:off x="1782431" y="2498546"/>
            <a:ext cx="7843893" cy="27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1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Dominante</a:t>
            </a:r>
          </a:p>
        </p:txBody>
      </p:sp>
      <p:pic>
        <p:nvPicPr>
          <p:cNvPr id="4098" name="Picture 2" descr="C:\Users\Tulio Marco\Downloads\jogo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0" y="1956888"/>
            <a:ext cx="5970055" cy="40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Dominante</a:t>
            </a:r>
          </a:p>
        </p:txBody>
      </p:sp>
      <p:pic>
        <p:nvPicPr>
          <p:cNvPr id="5" name="Picture 2" descr="C:\Users\Tulio Marco\Downloads\jogos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r="1"/>
          <a:stretch/>
        </p:blipFill>
        <p:spPr bwMode="auto">
          <a:xfrm>
            <a:off x="3200400" y="1922897"/>
            <a:ext cx="5416376" cy="41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4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Dominante</a:t>
            </a:r>
          </a:p>
        </p:txBody>
      </p:sp>
      <p:pic>
        <p:nvPicPr>
          <p:cNvPr id="6146" name="Picture 2" descr="C:\Users\Tulio Marco\Downloads\jogos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34410"/>
          <a:stretch/>
        </p:blipFill>
        <p:spPr bwMode="auto">
          <a:xfrm>
            <a:off x="3545686" y="2350036"/>
            <a:ext cx="4018897" cy="33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9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8" y="1877518"/>
            <a:ext cx="9021315" cy="25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 de Nash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“Um ponto onde </a:t>
            </a:r>
            <a:r>
              <a:rPr lang="pt-BR" sz="2400" b="1" dirty="0"/>
              <a:t>cada</a:t>
            </a:r>
            <a:r>
              <a:rPr lang="pt-BR" sz="2400" dirty="0"/>
              <a:t> jogador não tem </a:t>
            </a:r>
            <a:r>
              <a:rPr lang="pt-BR" sz="2400" b="1" dirty="0"/>
              <a:t>incentivo</a:t>
            </a:r>
            <a:r>
              <a:rPr lang="pt-BR" sz="2400" dirty="0"/>
              <a:t> de mudar sua estratégia se os </a:t>
            </a:r>
            <a:r>
              <a:rPr lang="pt-BR" sz="2400" b="1" dirty="0"/>
              <a:t>demais</a:t>
            </a:r>
            <a:r>
              <a:rPr lang="pt-BR" sz="2400" dirty="0"/>
              <a:t> jogadores </a:t>
            </a:r>
            <a:r>
              <a:rPr lang="pt-BR" sz="2400" b="1" dirty="0"/>
              <a:t>não o fizerem</a:t>
            </a:r>
            <a:r>
              <a:rPr lang="pt-BR" sz="2400" dirty="0"/>
              <a:t>”</a:t>
            </a:r>
          </a:p>
        </p:txBody>
      </p:sp>
      <p:pic>
        <p:nvPicPr>
          <p:cNvPr id="4" name="Picture 3" descr="C:\Users\Tulio Marco\Downloads\prisoners_dilem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0"/>
          <a:stretch/>
        </p:blipFill>
        <p:spPr bwMode="auto">
          <a:xfrm>
            <a:off x="3583925" y="3078619"/>
            <a:ext cx="4608512" cy="27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7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Mau Selvagem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2665" y="2763751"/>
            <a:ext cx="4114800" cy="23328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sz="2800" dirty="0"/>
              <a:t>Hobbes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Senso Comum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Livros sagrados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1" name="Picture 3" descr="C:\Users\Tulio Marco\Downloads\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65" y="2096867"/>
            <a:ext cx="4583280" cy="36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30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Sustentabilidade Kantiana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032248"/>
            <a:ext cx="8229600" cy="3052936"/>
          </a:xfrm>
        </p:spPr>
        <p:txBody>
          <a:bodyPr/>
          <a:lstStyle/>
          <a:p>
            <a:r>
              <a:rPr lang="pt-BR" sz="3200" dirty="0"/>
              <a:t>Imperativo categórico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/>
              <a:t> “Age de tal maneira que tua vontade possa encarar a si mesma, ao mesmo tempo, como um legislador universal através de suas máximas”</a:t>
            </a:r>
          </a:p>
        </p:txBody>
      </p:sp>
    </p:spTree>
    <p:extLst>
      <p:ext uri="{BB962C8B-B14F-4D97-AF65-F5344CB8AC3E}">
        <p14:creationId xmlns:p14="http://schemas.microsoft.com/office/powerpoint/2010/main" val="384858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Pulando o Muro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/>
          <a:stretch/>
        </p:blipFill>
        <p:spPr>
          <a:xfrm>
            <a:off x="1492325" y="2078181"/>
            <a:ext cx="9663355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73" y="2175164"/>
            <a:ext cx="9822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BRUNORO, C. M.; BOLIS, I.; PEREIRA, L.F., SNZNELWAR, L.I. Sustentabilidade Corporativa, </a:t>
            </a:r>
            <a:r>
              <a:rPr lang="pt-BR" dirty="0" err="1"/>
              <a:t>Resposnabilidade</a:t>
            </a:r>
            <a:r>
              <a:rPr lang="pt-BR" dirty="0"/>
              <a:t> Social Corporativa e Trabalho: uma abordagem teórica</a:t>
            </a:r>
          </a:p>
          <a:p>
            <a:endParaRPr lang="pt-BR" dirty="0"/>
          </a:p>
          <a:p>
            <a:r>
              <a:rPr lang="pt-BR" dirty="0"/>
              <a:t>BRUNORO, C. M.; BOLIS, I.; PEREIRA, L.F., KAWASAKI, BC; Trabalhar em um contexto de </a:t>
            </a:r>
            <a:r>
              <a:rPr lang="pt-BR" dirty="0" err="1"/>
              <a:t>dustentabilidade</a:t>
            </a:r>
            <a:r>
              <a:rPr lang="pt-BR" dirty="0"/>
              <a:t>: uma visão da ergonomia da atividade e da psicodinâmica do trabalho.</a:t>
            </a:r>
          </a:p>
        </p:txBody>
      </p:sp>
    </p:spTree>
    <p:extLst>
      <p:ext uri="{BB962C8B-B14F-4D97-AF65-F5344CB8AC3E}">
        <p14:creationId xmlns:p14="http://schemas.microsoft.com/office/powerpoint/2010/main" val="41384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Pilares da Sustentabilidade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Econômica</a:t>
            </a:r>
          </a:p>
          <a:p>
            <a:r>
              <a:rPr lang="pt-BR" dirty="0"/>
              <a:t>Ambiental</a:t>
            </a:r>
          </a:p>
          <a:p>
            <a:r>
              <a:rPr lang="pt-BR" dirty="0"/>
              <a:t>Social</a:t>
            </a:r>
          </a:p>
        </p:txBody>
      </p:sp>
      <p:pic>
        <p:nvPicPr>
          <p:cNvPr id="7170" name="Picture 2" descr="http://www.thwink.org/sustain/glossary/images/ThreePillars_ArchitecturalSimple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11" y="2078436"/>
            <a:ext cx="4549775" cy="35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Sustentabilidade econômica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Econômica</a:t>
            </a:r>
          </a:p>
          <a:p>
            <a:r>
              <a:rPr lang="pt-BR" dirty="0"/>
              <a:t>Ambiental</a:t>
            </a:r>
          </a:p>
          <a:p>
            <a:r>
              <a:rPr lang="pt-BR" dirty="0"/>
              <a:t>Social</a:t>
            </a:r>
          </a:p>
        </p:txBody>
      </p:sp>
      <p:pic>
        <p:nvPicPr>
          <p:cNvPr id="4098" name="Picture 2" descr="http://negociodozero.com.br/wp-content/uploads/2016/03/simpatia-dinhei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07" y="1997975"/>
            <a:ext cx="5806679" cy="38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7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Sustentabilidade Ambiental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Econômica</a:t>
            </a:r>
          </a:p>
          <a:p>
            <a:r>
              <a:rPr lang="pt-BR" b="1" dirty="0">
                <a:solidFill>
                  <a:srgbClr val="FF0000"/>
                </a:solidFill>
              </a:rPr>
              <a:t>Ambiental</a:t>
            </a:r>
          </a:p>
          <a:p>
            <a:r>
              <a:rPr lang="pt-BR" dirty="0"/>
              <a:t>Social</a:t>
            </a:r>
          </a:p>
        </p:txBody>
      </p:sp>
      <p:pic>
        <p:nvPicPr>
          <p:cNvPr id="5122" name="Picture 2" descr="http://www.crmeioambiente.com.br/files/pub/46/sustentabilidade-ambi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68020"/>
            <a:ext cx="4009448" cy="40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1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Sustentabilidade Social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Econômica</a:t>
            </a:r>
          </a:p>
          <a:p>
            <a:r>
              <a:rPr lang="pt-BR" dirty="0"/>
              <a:t>Ambiental</a:t>
            </a:r>
          </a:p>
          <a:p>
            <a:r>
              <a:rPr lang="pt-BR" b="1" dirty="0">
                <a:solidFill>
                  <a:srgbClr val="FF0000"/>
                </a:solidFill>
              </a:rPr>
              <a:t>Social</a:t>
            </a:r>
          </a:p>
        </p:txBody>
      </p:sp>
      <p:pic>
        <p:nvPicPr>
          <p:cNvPr id="6146" name="Picture 2" descr="http://thebridgeglobal.org/blog/wp-content/uploads/2013/01/cultura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81" y="2202873"/>
            <a:ext cx="3666221" cy="36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9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1013153"/>
            <a:ext cx="6985972" cy="45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3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em aula</a:t>
            </a:r>
          </a:p>
        </p:txBody>
      </p:sp>
      <p:pic>
        <p:nvPicPr>
          <p:cNvPr id="15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670">
            <a:off x="1148591" y="2600766"/>
            <a:ext cx="4039472" cy="3029604"/>
          </a:xfrm>
          <a:prstGeom prst="rect">
            <a:avLst/>
          </a:prstGeom>
        </p:spPr>
      </p:pic>
      <p:pic>
        <p:nvPicPr>
          <p:cNvPr id="16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662">
            <a:off x="6256324" y="2271716"/>
            <a:ext cx="4460498" cy="33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sustentáveis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2052" y="2369127"/>
            <a:ext cx="41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/>
              <a:t>Perenidade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0395" y="3597433"/>
            <a:ext cx="41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/>
              <a:t>Ética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0961" y="4555212"/>
            <a:ext cx="41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/>
              <a:t>Responsabilidade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775" y="2280296"/>
            <a:ext cx="41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/>
              <a:t>Coletivismo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739" y="3194568"/>
            <a:ext cx="41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/>
              <a:t>Empatia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5034" y="5159048"/>
            <a:ext cx="41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/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940700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</TotalTime>
  <Words>202</Words>
  <Application>Microsoft Office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Retrospect</vt:lpstr>
      <vt:lpstr>Sustentabilidade corporativa</vt:lpstr>
      <vt:lpstr>PowerPoint Presentation</vt:lpstr>
      <vt:lpstr>Pilares da Sustentabilidade</vt:lpstr>
      <vt:lpstr>Sustentabilidade econômica</vt:lpstr>
      <vt:lpstr>Sustentabilidade Ambiental</vt:lpstr>
      <vt:lpstr>Sustentabilidade Social</vt:lpstr>
      <vt:lpstr>PowerPoint Presentation</vt:lpstr>
      <vt:lpstr>Discussão em aula</vt:lpstr>
      <vt:lpstr>Princípios sustentáveis</vt:lpstr>
      <vt:lpstr>Ergonomia e trabalho sustentável?</vt:lpstr>
      <vt:lpstr>Coletivismo ou cartel?</vt:lpstr>
      <vt:lpstr>PowerPoint Presentation</vt:lpstr>
      <vt:lpstr>PowerPoint Presentation</vt:lpstr>
      <vt:lpstr>Sustentabilidade e Teoria dos Jogos</vt:lpstr>
      <vt:lpstr>Dilema do Prisioneiro</vt:lpstr>
      <vt:lpstr>Dilema do Prisioneiro</vt:lpstr>
      <vt:lpstr>Estratégia Dominante</vt:lpstr>
      <vt:lpstr>Estratégia Dominante</vt:lpstr>
      <vt:lpstr>Estratégia Dominante</vt:lpstr>
      <vt:lpstr>Equilíbrio de Nash</vt:lpstr>
      <vt:lpstr>O Mau Selvagem</vt:lpstr>
      <vt:lpstr>Sustentabilidade Kantiana</vt:lpstr>
      <vt:lpstr>Pulando o Muro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Sustentabilidade</dc:title>
  <dc:creator>Cezar Vieira</dc:creator>
  <cp:lastModifiedBy>Bruno Koba</cp:lastModifiedBy>
  <cp:revision>15</cp:revision>
  <dcterms:created xsi:type="dcterms:W3CDTF">2016-06-13T20:01:09Z</dcterms:created>
  <dcterms:modified xsi:type="dcterms:W3CDTF">2016-06-14T17:19:56Z</dcterms:modified>
</cp:coreProperties>
</file>