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8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65A8EE-88CE-45F4-994C-4FA590706C8F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4BABF-F9E9-44BB-AC22-C84CE061275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4BABF-F9E9-44BB-AC22-C84CE0612752}" type="slidenum">
              <a:rPr lang="pt-BR" smtClean="0"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F059FFC-8315-44D9-B653-358C94049BF3}" type="datetimeFigureOut">
              <a:rPr lang="pt-BR" smtClean="0"/>
              <a:t>19/08/2015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F05030-16C9-434B-A7C3-D1E259C7CAD7}" type="slidenum">
              <a:rPr lang="pt-BR" smtClean="0"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Bar dir="vert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 smtClean="0"/>
              <a:t>Etnomusicologia</a:t>
            </a:r>
            <a:r>
              <a:rPr lang="pt-BR" dirty="0" smtClean="0"/>
              <a:t> e debate público sobre a música no Brasil hoje: Polifonia ou Cacofonia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Samuel Araújo</a:t>
            </a:r>
            <a:endParaRPr lang="pt-B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1143000"/>
          </a:xfrm>
        </p:spPr>
        <p:txBody>
          <a:bodyPr>
            <a:normAutofit/>
          </a:bodyPr>
          <a:lstStyle/>
          <a:p>
            <a:r>
              <a:rPr lang="pt-BR" dirty="0" err="1" smtClean="0"/>
              <a:t>Etnomusicologia</a:t>
            </a:r>
            <a:r>
              <a:rPr lang="pt-BR" dirty="0" smtClean="0"/>
              <a:t> como formação discursiva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6" y="1412776"/>
            <a:ext cx="8147248" cy="4637112"/>
          </a:xfrm>
        </p:spPr>
        <p:txBody>
          <a:bodyPr>
            <a:noAutofit/>
          </a:bodyPr>
          <a:lstStyle/>
          <a:p>
            <a:r>
              <a:rPr lang="pt-BR" sz="2000" dirty="0" smtClean="0"/>
              <a:t>Dificuldades do autor em integrar o músico e o militante político.</a:t>
            </a:r>
          </a:p>
          <a:p>
            <a:r>
              <a:rPr lang="pt-BR" sz="2000" dirty="0" smtClean="0"/>
              <a:t>“O militante encontrava dificuldades em articular teoricamente os ideais e práticas de transformação social que lhe pareciam urgentes ao trabalho do músico sobre matéria sonora." </a:t>
            </a:r>
          </a:p>
          <a:p>
            <a:r>
              <a:rPr lang="pt-BR" sz="2000" dirty="0" smtClean="0"/>
              <a:t>Dificuldade de assimilar os processos de composição e interpretação em outros contextos.</a:t>
            </a:r>
          </a:p>
          <a:p>
            <a:r>
              <a:rPr lang="pt-BR" sz="2000" i="1" dirty="0" err="1" smtClean="0"/>
              <a:t>The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anthropology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of</a:t>
            </a:r>
            <a:r>
              <a:rPr lang="pt-BR" sz="2000" i="1" dirty="0" smtClean="0"/>
              <a:t> </a:t>
            </a:r>
            <a:r>
              <a:rPr lang="pt-BR" sz="2000" i="1" dirty="0" err="1" smtClean="0"/>
              <a:t>music</a:t>
            </a:r>
            <a:r>
              <a:rPr lang="pt-BR" sz="2000" i="1" dirty="0" smtClean="0"/>
              <a:t>, </a:t>
            </a:r>
            <a:r>
              <a:rPr lang="pt-BR" sz="2000" dirty="0" smtClean="0"/>
              <a:t>Alan </a:t>
            </a:r>
            <a:r>
              <a:rPr lang="pt-BR" sz="2000" dirty="0" err="1" smtClean="0"/>
              <a:t>Merriam</a:t>
            </a:r>
            <a:r>
              <a:rPr lang="pt-BR" sz="2000" dirty="0" smtClean="0"/>
              <a:t> (1964), parece abrir espaço a uma interrogação sobre como práticas políticas eram estimuladas ou sutilmente reforçadas por meio de práticas musicais e vice-versa.</a:t>
            </a:r>
          </a:p>
          <a:p>
            <a:r>
              <a:rPr lang="pt-BR" sz="2000" dirty="0" smtClean="0"/>
              <a:t>A  autobiografia do autor é uma evidência do potencial que o campo da </a:t>
            </a:r>
            <a:r>
              <a:rPr lang="pt-BR" sz="2000" dirty="0" err="1" smtClean="0"/>
              <a:t>etnomusicologia</a:t>
            </a:r>
            <a:r>
              <a:rPr lang="pt-BR" sz="2000" dirty="0" smtClean="0"/>
              <a:t> tem de tornar mais claro a contribuição que a produção de conhecimento acadêmico sobre música pode trazer não somente à compreensão dos processos de significação de base sonora, mas também à discussão mais ampla sobre relações sociais em diferentes contextos.</a:t>
            </a:r>
            <a:endParaRPr lang="pt-BR" sz="20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Música na Esfera pública no Brasil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/>
              <a:t>No Brasil são hoje muitas as áreas da esfera pública que tomam a música como ponto de inflexão importante.</a:t>
            </a:r>
          </a:p>
          <a:p>
            <a:r>
              <a:rPr lang="pt-BR" dirty="0" smtClean="0"/>
              <a:t>Além de sua presença nos debates mais comuns como cultura e </a:t>
            </a:r>
            <a:r>
              <a:rPr lang="pt-BR" dirty="0" err="1" smtClean="0"/>
              <a:t>educaçã</a:t>
            </a:r>
            <a:r>
              <a:rPr lang="pt-BR" dirty="0" smtClean="0"/>
              <a:t>,o tem também aparecido como vetor pertinente à formulação de política e à gestão pública em áreas como economia, turismo, direito, segurança pública, saúde e promoção do bem-estar.</a:t>
            </a:r>
          </a:p>
          <a:p>
            <a:r>
              <a:rPr lang="pt-BR" dirty="0" smtClean="0"/>
              <a:t>Aparição e naturalização de cultura como ferramenta de ação social.</a:t>
            </a:r>
          </a:p>
          <a:p>
            <a:r>
              <a:rPr lang="pt-BR" dirty="0" smtClean="0"/>
              <a:t>Diversas "vozes" dizendo "o que é música" produzindo ora um sentido relativamente concorde, polifônico, ora uma confusa e  desfibrada cacofonia.</a:t>
            </a:r>
            <a:endParaRPr lang="pt-B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Etnomusicologia</a:t>
            </a:r>
            <a:r>
              <a:rPr lang="pt-BR" dirty="0" smtClean="0"/>
              <a:t> e gestão pública: um 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85000" lnSpcReduction="20000"/>
          </a:bodyPr>
          <a:lstStyle/>
          <a:p>
            <a:r>
              <a:rPr lang="pt-BR" dirty="0" smtClean="0"/>
              <a:t>Pesquisa ação-participativa em áreas urbanas populares do Rio de Janeiro (</a:t>
            </a:r>
            <a:r>
              <a:rPr lang="pt-BR" dirty="0"/>
              <a:t>Bairro Maré, morros do Salgueiro e </a:t>
            </a:r>
            <a:r>
              <a:rPr lang="pt-BR" dirty="0" smtClean="0"/>
              <a:t>da Formiga) e passagem pela gestão municipal da cultura da mesma cidade.</a:t>
            </a:r>
          </a:p>
          <a:p>
            <a:pPr algn="ctr">
              <a:buNone/>
            </a:pPr>
            <a:endParaRPr lang="pt-BR" b="1" dirty="0" smtClean="0"/>
          </a:p>
          <a:p>
            <a:pPr algn="ctr">
              <a:buNone/>
            </a:pPr>
            <a:r>
              <a:rPr lang="pt-BR" b="1" dirty="0" smtClean="0"/>
              <a:t>Virada epistêmica nas humanidades e suas implicações</a:t>
            </a:r>
          </a:p>
          <a:p>
            <a:r>
              <a:rPr lang="pt-BR" dirty="0" smtClean="0"/>
              <a:t>Forte tendência à reprodução de modelos etnográficos em que prevalecem noções como prestígio da autoria individual, controle exclusivo do pesquisador acadêmico de objetivos, referenciais, métodos, tempo e formas de divulgação do trabalho, além da ênfase no caráter "neutro" do conhecimento, ou o distanciamento, "desinteresse", em suas eventuais aplicações.</a:t>
            </a:r>
          </a:p>
          <a:p>
            <a:r>
              <a:rPr lang="pt-BR" dirty="0" smtClean="0"/>
              <a:t>Equipes do Laboratório de </a:t>
            </a:r>
            <a:r>
              <a:rPr lang="pt-BR" dirty="0" err="1" smtClean="0"/>
              <a:t>Etnomusicologia</a:t>
            </a:r>
            <a:r>
              <a:rPr lang="pt-BR" dirty="0" smtClean="0"/>
              <a:t> da UFRJ têm atuado como mediadoras dos respectivos processos de formação de grupos de pesquisa entre moradores das populações locais, partindo da ideia de se analisar a música como possível eixo de discussão sobre a vida social a ela relacionados.</a:t>
            </a:r>
            <a:endParaRPr lang="pt-B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err="1" smtClean="0"/>
              <a:t>Etnomusicologia</a:t>
            </a:r>
            <a:r>
              <a:rPr lang="pt-BR" dirty="0" smtClean="0"/>
              <a:t> e gestão pública: um estudo de caso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b="1" dirty="0" smtClean="0"/>
              <a:t>O acadêmico na gestão; uma etnografia da relação público-privado</a:t>
            </a:r>
          </a:p>
          <a:p>
            <a:r>
              <a:rPr lang="pt-BR" dirty="0" smtClean="0"/>
              <a:t>Convidado para a gestão municipal da cultura ao final de 2008, devido, em grande parte, aos antecedentes.</a:t>
            </a:r>
          </a:p>
          <a:p>
            <a:r>
              <a:rPr lang="pt-BR" dirty="0" smtClean="0"/>
              <a:t>Interesse na integração de ações com a Secretaria Municipal da Educação visando o oferecimento de oficinas culturais no contraturno.</a:t>
            </a:r>
          </a:p>
          <a:p>
            <a:r>
              <a:rPr lang="pt-BR" dirty="0" smtClean="0"/>
              <a:t>Equipe mista de técnicos das secretarias.</a:t>
            </a:r>
          </a:p>
          <a:p>
            <a:r>
              <a:rPr lang="pt-BR" dirty="0" smtClean="0"/>
              <a:t>“Bomba”: 1. Outro grupo se organizando no mesmo propósito. 2. As escolas já teriam suas atividades desse tipo ao Programa Mais Educação do Ministério da Educação.</a:t>
            </a:r>
          </a:p>
          <a:p>
            <a:r>
              <a:rPr lang="pt-BR" dirty="0" smtClean="0"/>
              <a:t>Trajetória e afiliação partidária dos secretários denotava a enorme dificuldade de afinação de perspectivas programáticas e de gestão.</a:t>
            </a:r>
          </a:p>
          <a:p>
            <a:r>
              <a:rPr lang="pt-BR" dirty="0" smtClean="0"/>
              <a:t>Apresentação dos projetos desenvolvidos pelo LE-UFRJ rejeitados pela Secretária da Educação.</a:t>
            </a:r>
            <a:endParaRPr lang="pt-B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volta “por baixo”; políticas públicas focais em sinergia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Voltando à universidade e ao trabalho de pesquisa-ação no Bairro da Maré surge a ideia de fazer atividades de contraturno envolvendo formação dialógica em pesquisa musical, documentação e publicação de produtos reflexivos em diferentes formatos em uma escola no bairro.</a:t>
            </a:r>
          </a:p>
          <a:p>
            <a:r>
              <a:rPr lang="pt-BR" dirty="0" smtClean="0"/>
              <a:t>Apesar das dificuldades a oficina ocorreu e, como encerramento do ano letivo, a "oficina de música" exibiu um </a:t>
            </a:r>
            <a:r>
              <a:rPr lang="pt-BR" dirty="0" err="1" smtClean="0"/>
              <a:t>vídeo-documentário</a:t>
            </a:r>
            <a:r>
              <a:rPr lang="pt-BR" dirty="0"/>
              <a:t> </a:t>
            </a:r>
            <a:r>
              <a:rPr lang="pt-BR" dirty="0" smtClean="0"/>
              <a:t>que surpreendeu a todos. Levou a uma segunda edição com apenas uma turma.</a:t>
            </a:r>
          </a:p>
          <a:p>
            <a:endParaRPr lang="pt-B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Considerações finais?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Reação dos professores da escola ao trabalho</a:t>
            </a:r>
          </a:p>
          <a:p>
            <a:r>
              <a:rPr lang="pt-BR" dirty="0" smtClean="0"/>
              <a:t>Ironia de não conseguir fazer o mesmo estando em um cargo de gestão pública.</a:t>
            </a:r>
          </a:p>
          <a:p>
            <a:endParaRPr lang="pt-BR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Módulo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</TotalTime>
  <Words>671</Words>
  <Application>Microsoft Office PowerPoint</Application>
  <PresentationFormat>Apresentação na tela (4:3)</PresentationFormat>
  <Paragraphs>34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Balcão Envidraçado</vt:lpstr>
      <vt:lpstr>Etnomusicologia e debate público sobre a música no Brasil hoje: Polifonia ou Cacofonia</vt:lpstr>
      <vt:lpstr>Etnomusicologia como formação discursiva</vt:lpstr>
      <vt:lpstr>Música na Esfera pública no Brasil</vt:lpstr>
      <vt:lpstr>Etnomusicologia e gestão pública: um estudo de caso</vt:lpstr>
      <vt:lpstr>Etnomusicologia e gestão pública: um estudo de caso</vt:lpstr>
      <vt:lpstr>A volta “por baixo”; políticas públicas focais em sinergia</vt:lpstr>
      <vt:lpstr>Considerações finais?</vt:lpstr>
    </vt:vector>
  </TitlesOfParts>
  <Company>USER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Etnomusicologia e debate público sobre a música no Brasil hoje: Polifonia ou Cacofonia</dc:title>
  <dc:creator>Usuario</dc:creator>
  <cp:lastModifiedBy>Usuario</cp:lastModifiedBy>
  <cp:revision>7</cp:revision>
  <dcterms:created xsi:type="dcterms:W3CDTF">2015-08-19T15:02:20Z</dcterms:created>
  <dcterms:modified xsi:type="dcterms:W3CDTF">2015-08-19T16:49:23Z</dcterms:modified>
</cp:coreProperties>
</file>