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62" r:id="rId5"/>
    <p:sldId id="292" r:id="rId6"/>
    <p:sldId id="291" r:id="rId7"/>
    <p:sldId id="293" r:id="rId8"/>
    <p:sldId id="266" r:id="rId9"/>
    <p:sldId id="294" r:id="rId10"/>
    <p:sldId id="295" r:id="rId11"/>
    <p:sldId id="296" r:id="rId12"/>
    <p:sldId id="297" r:id="rId13"/>
    <p:sldId id="298" r:id="rId14"/>
    <p:sldId id="300" r:id="rId15"/>
    <p:sldId id="301" r:id="rId16"/>
    <p:sldId id="302" r:id="rId17"/>
    <p:sldId id="286" r:id="rId18"/>
    <p:sldId id="287" r:id="rId19"/>
    <p:sldId id="288" r:id="rId20"/>
    <p:sldId id="289" r:id="rId21"/>
    <p:sldId id="290" r:id="rId22"/>
    <p:sldId id="303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>
        <p:scale>
          <a:sx n="54" d="100"/>
          <a:sy n="54" d="100"/>
        </p:scale>
        <p:origin x="19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6D5B-6977-473C-BA6A-18FB4F707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4F55A1-ECE2-4B48-81D6-774932F9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BCA072-B743-4270-A95C-B511C447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54D510-9BBA-42FC-B40B-FEC99EC8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CCEB8D-3EA8-4E42-88A1-631827B0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3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A7A0C-1768-47AF-B099-225F9F30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9122F0-9724-4072-AC02-4F268C89F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F360F-F815-48BD-A21E-B92F3D7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66AEBB-7F90-46DC-9762-44A2621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6E7A30-59A4-4C56-A9EE-E8A6C9F3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19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CBC1B1-B763-497C-A32E-6846958CA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7459C1-5D97-4AEC-B9D5-8E5D1B5BA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B4C3C-95F6-4F2F-B474-19730A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D19AE-E3CF-4B3B-BBEC-646E06F9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D7DB3C-D3BB-454D-8C24-2302707D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0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050AD-102D-4333-BEC6-CCF52934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0DF5F-66A8-4EFD-9AB3-01E47380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1FEB3-7330-458A-B615-BA124379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CA1B12-A6A2-4278-ABED-2EB6D4C1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E2169D-6D17-49D5-9988-09131749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9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1D770-29DA-4819-9A0F-C1A8A306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507FEA-AAA1-416A-BC0B-4DE7A7ED9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095AD4-5626-47B9-92AD-8CE8EA97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E7E1D6-C06D-462E-9B06-F1EA6F0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DACAB-9B91-45EA-ADA0-148A539E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6C0D5-8A40-4652-A629-4916CC83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E655EC-8B77-40E6-B7DC-6469EC94D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AAB9B4-2B05-4EDC-A524-E1B8A589C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4F13A6-2ECE-43E6-B48F-1BF108F9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BBC300-EA06-4960-B503-513809F2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B0D21A-9526-4537-9FF3-849176B6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8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7D60-0196-46F1-B83D-5043258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7CAED-F48C-42C1-9197-536CD478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1D663C-4DFC-4591-9A69-333313D36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00A0D0-68EC-44D9-8E99-9D509A0EE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CEF92C-71FC-45AA-8CBA-1F3E7FEBD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CEF3AE-06C4-4069-AAAB-D2110534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574A968-EF42-45C5-8271-4A4DF45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2C25AD-8146-4455-BC37-70FE2036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7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B6F73-303A-456B-B1BC-FE664AEE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BC02D2-3FBF-4B22-81F7-FE5B21EB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CAC775-31EF-49E4-A927-FCD75638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84B573-8DA5-4A8B-9DA2-ED4806C8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9023FB-4255-4353-BAED-7DC685B3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0775C8-387B-430C-B595-20A3B8E8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9B5075-762F-4159-A494-CD947A14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9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B2B02-2709-478B-A59B-7280FF0E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00A59D-92CE-4169-BD6B-84844B33F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88F557-6F0D-482E-AEDA-5AAADF76F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A8D4CA-AC29-4614-A88D-E5DCB07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E9B19-5777-4BD2-A970-3D0DF7D9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B212C-6C85-4AE7-95C2-2FB0A1D1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4292E-57F7-498B-9424-341E0517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69E3A4-3404-4FCA-9CBF-99461CC0C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0161C2-0B14-4B07-A656-00BEC8897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A2D961-2B5E-4487-ACBB-D151940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CB3CA2-1C06-468E-A86E-6D30FBC2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A96DF1-D79C-40A3-82D2-89B207CA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18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4438C2-1633-4E14-8854-DBA5C6AF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E5955F-76D2-4D56-9698-F71FAC31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084E0-EB25-4F23-B56E-2548061CF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153A0C-2373-45BC-A6C5-9E8A2C159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BD9FEC-906F-40A1-B652-A99418151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9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3417 (25/09/2020)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52536-5972-4BFF-AA8A-DF385EA8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Procurando os pontos de período 2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3D62A3C-D368-41A5-B9B4-3250E44B8D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353" y="2214795"/>
            <a:ext cx="813382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89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D1FE7-C0ED-45E9-9B26-5806E4B1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mapa </a:t>
            </a:r>
            <a:r>
              <a:rPr lang="pt-BR" dirty="0" err="1"/>
              <a:t>fof</a:t>
            </a:r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35BFE8D-1213-4E04-A5A8-8CD169CF2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411" y="1690688"/>
            <a:ext cx="69013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4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4F2CD-3B39-41E9-9767-66706E04D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Calculando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0B9DEE7-64CF-4AC1-96B6-3DE8F74E8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057" y="1886583"/>
            <a:ext cx="9640036" cy="248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4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6BCC4-08A1-4D55-8727-98ADBC59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Calculando (continuação)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91892307-5A22-43C3-A7AA-006EDD812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514" y="1690688"/>
            <a:ext cx="8376696" cy="2311296"/>
          </a:xfrm>
          <a:prstGeom prst="rect">
            <a:avLst/>
          </a:prstGeom>
        </p:spPr>
      </p:pic>
      <p:pic>
        <p:nvPicPr>
          <p:cNvPr id="5" name="Espaço Reservado para Conteúdo 3">
            <a:extLst>
              <a:ext uri="{FF2B5EF4-FFF2-40B4-BE49-F238E27FC236}">
                <a16:creationId xmlns:a16="http://schemas.microsoft.com/office/drawing/2014/main" id="{2DEC5940-4981-4A81-BFE1-33E398A3B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345" y="4160316"/>
            <a:ext cx="8281561" cy="125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6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4EA92-2C70-4F73-BF6E-8C4FA47B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Cob</a:t>
            </a:r>
            <a:r>
              <a:rPr lang="pt-BR" dirty="0"/>
              <a:t>-web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7A649CB-58F4-41E1-B0D1-6DC28E69E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438" y="1690688"/>
            <a:ext cx="5885752" cy="431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69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23743-A810-44E3-BF14-6AB78A50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80607D94-7828-46F6-A1CE-88E51C90D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9507" y="1837054"/>
            <a:ext cx="9615995" cy="159194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DB8CEA6-254F-4CE5-9487-BBCB6348A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710" y="3575365"/>
            <a:ext cx="8695695" cy="252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2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42915-8A9C-4328-829A-3E789080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de bifurcações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4DEAE24-4AC3-4394-939D-239679383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306" y="1836452"/>
            <a:ext cx="6584054" cy="37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44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DD3CE-6226-4253-A331-7B0471D1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Retomando o mapa de Poincaré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D019027-3A2C-41D5-A1DB-3DE01FD24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483" y="1540095"/>
            <a:ext cx="3634451" cy="342610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938C1EE-54E1-40F3-A21B-58B1D2042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127" y="4966201"/>
            <a:ext cx="7963382" cy="136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5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70DCB-00EB-4762-B901-ED15EA63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37834ED-8F99-4B0C-915A-07D2CF23F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375" y="1690688"/>
            <a:ext cx="5822337" cy="150509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06141F3-C801-4A71-A3CE-3DD1D45AD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744" y="3308225"/>
            <a:ext cx="8239104" cy="12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84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Coordenadas polares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1AABE66D-EEFC-4A11-87E8-F3088CEC7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075" y="2246677"/>
            <a:ext cx="10750159" cy="331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Dinâmicos: Soluções periódicas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Existência: Teorema de </a:t>
            </a:r>
            <a:r>
              <a:rPr lang="pt-BR" dirty="0" err="1"/>
              <a:t>Bendixson</a:t>
            </a:r>
            <a:r>
              <a:rPr lang="pt-BR" dirty="0"/>
              <a:t> </a:t>
            </a:r>
          </a:p>
          <a:p>
            <a:r>
              <a:rPr lang="pt-BR" dirty="0"/>
              <a:t>Localização: Índices de Poincaré</a:t>
            </a:r>
          </a:p>
          <a:p>
            <a:r>
              <a:rPr lang="pt-BR" dirty="0"/>
              <a:t>Estabilidade: </a:t>
            </a:r>
          </a:p>
          <a:p>
            <a:pPr lvl="1"/>
            <a:r>
              <a:rPr lang="pt-BR" dirty="0"/>
              <a:t>Mapa de Poincaré: sistema de tempo contínuo de ordem N transformado em um sistema de tempo discreto de ordem N-1</a:t>
            </a:r>
          </a:p>
          <a:p>
            <a:pPr lvl="1"/>
            <a:r>
              <a:rPr lang="pt-BR" dirty="0"/>
              <a:t>Mapa logístico: análise</a:t>
            </a:r>
          </a:p>
        </p:txBody>
      </p:sp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Integrando e escrevendo o mapa</a:t>
            </a:r>
          </a:p>
        </p:txBody>
      </p:sp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97757EDB-2C84-44FA-A9E3-89C0AEF875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273" y="1690688"/>
            <a:ext cx="12899203" cy="371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Derivada no ponto fixo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EF51477-70CA-497D-A842-4BDC2297D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297" y="2299855"/>
            <a:ext cx="9727716" cy="294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EFDE8-D47D-44B0-AFD2-7CC8A21D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 (continuação do exercício 4)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5169D1C-436C-44C7-BAA8-EAB36EA1B0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2591" y="1840887"/>
            <a:ext cx="9881210" cy="267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52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Mapa de Poincaré: visão geral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F4B17CF5-25A0-4EEC-B6CE-8923D5387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9" y="1825625"/>
            <a:ext cx="1034452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8F266-7598-447A-A73E-F4916677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650"/>
            <a:ext cx="10515600" cy="1325563"/>
          </a:xfrm>
        </p:spPr>
        <p:txBody>
          <a:bodyPr/>
          <a:lstStyle/>
          <a:p>
            <a:r>
              <a:rPr lang="pt-BR" dirty="0"/>
              <a:t>Lembrando a </a:t>
            </a:r>
            <a:r>
              <a:rPr lang="pt-BR" dirty="0" err="1"/>
              <a:t>cob</a:t>
            </a:r>
            <a:r>
              <a:rPr lang="pt-BR" dirty="0"/>
              <a:t>-web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32CB307-8B88-46D8-89FF-EFBF0569B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612" y="3327900"/>
            <a:ext cx="2617701" cy="424950"/>
          </a:xfrm>
          <a:prstGeom prst="rect">
            <a:avLst/>
          </a:prstGeom>
        </p:spPr>
      </p:pic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E2562B76-84BB-4CAF-B10B-E6CF85F912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579420"/>
            <a:ext cx="4861702" cy="28078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C502F48-C6D5-4C42-9EF7-D7837E55E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1702" y="1700213"/>
            <a:ext cx="4393774" cy="258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2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6169B-2BB0-4BC6-A6FB-A61B0A65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dos pontos fixos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DDC9B600-5148-4E55-A6F9-6A45113C9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153" y="2029582"/>
            <a:ext cx="11119694" cy="139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0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61BD7-5EC1-4F7F-8FC4-79784013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fixos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E9D9580-6956-4AED-A4AB-5462AF776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105" y="1690688"/>
            <a:ext cx="4722895" cy="444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3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B3912-9EE6-49D1-8A95-B6AB7F26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dos pontos fixos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44F4539-37D5-4179-BF61-A40900CC8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8234" y="1835982"/>
            <a:ext cx="9560030" cy="102547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589E571-C253-4C70-AE54-629603EC4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38592"/>
            <a:ext cx="9981850" cy="86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1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de bifurcações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0E771A-A096-46C4-B570-B58C50509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369" y="2056456"/>
            <a:ext cx="3677238" cy="205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ADC9E-8BE9-4627-A324-66D001F9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Período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EB9987-AEFF-4672-8A60-26FBF366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x1 = f(x2)...... x2 = f(x1)</a:t>
            </a:r>
          </a:p>
          <a:p>
            <a:endParaRPr lang="pt-BR" dirty="0"/>
          </a:p>
          <a:p>
            <a:r>
              <a:rPr lang="pt-BR" dirty="0"/>
              <a:t>Logo, </a:t>
            </a:r>
            <a:r>
              <a:rPr lang="pt-BR" dirty="0" err="1"/>
              <a:t>fof</a:t>
            </a:r>
            <a:r>
              <a:rPr lang="pt-BR" dirty="0"/>
              <a:t> (x1) = x1 e </a:t>
            </a:r>
            <a:r>
              <a:rPr lang="pt-BR" dirty="0" err="1"/>
              <a:t>fof</a:t>
            </a:r>
            <a:r>
              <a:rPr lang="pt-BR" dirty="0"/>
              <a:t> (x2) = x2.</a:t>
            </a:r>
          </a:p>
          <a:p>
            <a:endParaRPr lang="pt-BR" dirty="0"/>
          </a:p>
          <a:p>
            <a:r>
              <a:rPr lang="pt-BR" dirty="0"/>
              <a:t>Pontos de período 2 para f são pontos fixos para </a:t>
            </a:r>
            <a:r>
              <a:rPr lang="pt-BR" dirty="0" err="1"/>
              <a:t>fof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0797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172</Words>
  <Application>Microsoft Office PowerPoint</Application>
  <PresentationFormat>Widescreen</PresentationFormat>
  <Paragraphs>35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Tema do Office</vt:lpstr>
      <vt:lpstr>Controle não Linear  PTC 3417 (25/09/2020)</vt:lpstr>
      <vt:lpstr>Sistemas Dinâmicos: Soluções periódicas</vt:lpstr>
      <vt:lpstr>Mapa de Poincaré: visão geral</vt:lpstr>
      <vt:lpstr>Lembrando a cob-web</vt:lpstr>
      <vt:lpstr>Determinação dos pontos fixos</vt:lpstr>
      <vt:lpstr>Pontos fixos</vt:lpstr>
      <vt:lpstr>Estabilidade dos pontos fixos</vt:lpstr>
      <vt:lpstr>Diagrama de bifurcações</vt:lpstr>
      <vt:lpstr>Período 2</vt:lpstr>
      <vt:lpstr>Procurando os pontos de período 2</vt:lpstr>
      <vt:lpstr>O mapa fof</vt:lpstr>
      <vt:lpstr>Calculando</vt:lpstr>
      <vt:lpstr>Calculando (continuação)</vt:lpstr>
      <vt:lpstr>Cob-web</vt:lpstr>
      <vt:lpstr>Estabilidade </vt:lpstr>
      <vt:lpstr>Diagrama de bifurcações</vt:lpstr>
      <vt:lpstr>Retomando o mapa de Poincaré</vt:lpstr>
      <vt:lpstr>Exemplo</vt:lpstr>
      <vt:lpstr>Coordenadas polares</vt:lpstr>
      <vt:lpstr>Integrando e escrevendo o mapa</vt:lpstr>
      <vt:lpstr>Derivada no ponto fixo</vt:lpstr>
      <vt:lpstr>Tarefa (continuação do exercício 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51</cp:revision>
  <dcterms:created xsi:type="dcterms:W3CDTF">2019-06-28T19:51:26Z</dcterms:created>
  <dcterms:modified xsi:type="dcterms:W3CDTF">2020-09-04T19:50:04Z</dcterms:modified>
</cp:coreProperties>
</file>