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4" r:id="rId2"/>
    <p:sldId id="275" r:id="rId3"/>
    <p:sldId id="288" r:id="rId4"/>
    <p:sldId id="27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87" r:id="rId15"/>
    <p:sldId id="299" r:id="rId16"/>
    <p:sldId id="298" r:id="rId17"/>
    <p:sldId id="283" r:id="rId18"/>
    <p:sldId id="284" r:id="rId19"/>
    <p:sldId id="285" r:id="rId20"/>
    <p:sldId id="286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936"/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>
        <p:scale>
          <a:sx n="66" d="100"/>
          <a:sy n="66" d="100"/>
        </p:scale>
        <p:origin x="-71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7C87D-64C0-BC46-A070-092F101F6C15}" type="doc">
      <dgm:prSet loTypeId="urn:microsoft.com/office/officeart/2005/8/layout/vProcess5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8001A-2E1D-DA46-A250-ACC119A3BA46}">
      <dgm:prSet phldrT="[Text]"/>
      <dgm:spPr>
        <a:solidFill>
          <a:srgbClr val="800000"/>
        </a:solidFill>
        <a:ln>
          <a:solidFill>
            <a:srgbClr val="500000"/>
          </a:solidFill>
        </a:ln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CA0EFE3D-1E59-764B-9CB4-62862B035790}" type="parTrans" cxnId="{FFB90795-C943-9C47-A22E-8A53C2F836B8}">
      <dgm:prSet/>
      <dgm:spPr/>
      <dgm:t>
        <a:bodyPr/>
        <a:lstStyle/>
        <a:p>
          <a:endParaRPr lang="en-US"/>
        </a:p>
      </dgm:t>
    </dgm:pt>
    <dgm:pt modelId="{47D8799A-55AC-B34F-914E-D93BAF9989B9}" type="sibTrans" cxnId="{FFB90795-C943-9C47-A22E-8A53C2F836B8}">
      <dgm:prSet/>
      <dgm:spPr>
        <a:solidFill>
          <a:srgbClr val="FF9D00">
            <a:alpha val="90000"/>
          </a:srgbClr>
        </a:solidFill>
      </dgm:spPr>
      <dgm:t>
        <a:bodyPr/>
        <a:lstStyle/>
        <a:p>
          <a:endParaRPr lang="en-US"/>
        </a:p>
      </dgm:t>
    </dgm:pt>
    <dgm:pt modelId="{C12FD204-2204-1B46-BC91-2C1E0393E6E7}">
      <dgm:prSet phldrT="[Text]"/>
      <dgm:spPr>
        <a:solidFill>
          <a:srgbClr val="800000"/>
        </a:solidFill>
        <a:ln>
          <a:solidFill>
            <a:srgbClr val="500000"/>
          </a:solidFill>
        </a:ln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1E22D490-DE46-9548-8593-9AA5BF5B356B}" type="parTrans" cxnId="{B1CCB3A4-A7C5-1D43-82DF-96123B9426D3}">
      <dgm:prSet/>
      <dgm:spPr/>
      <dgm:t>
        <a:bodyPr/>
        <a:lstStyle/>
        <a:p>
          <a:endParaRPr lang="en-US"/>
        </a:p>
      </dgm:t>
    </dgm:pt>
    <dgm:pt modelId="{55A3BF61-0E32-EB42-9DF1-18F382FB2A19}" type="sibTrans" cxnId="{B1CCB3A4-A7C5-1D43-82DF-96123B9426D3}">
      <dgm:prSet/>
      <dgm:spPr>
        <a:solidFill>
          <a:srgbClr val="FF9D00">
            <a:alpha val="90000"/>
          </a:srgbClr>
        </a:solidFill>
      </dgm:spPr>
      <dgm:t>
        <a:bodyPr/>
        <a:lstStyle/>
        <a:p>
          <a:endParaRPr lang="en-US"/>
        </a:p>
      </dgm:t>
    </dgm:pt>
    <dgm:pt modelId="{42E1C051-56FD-E245-A2D0-56C8CFD7E46C}">
      <dgm:prSet phldrT="[Text]"/>
      <dgm:spPr>
        <a:solidFill>
          <a:srgbClr val="800000"/>
        </a:solidFill>
        <a:ln>
          <a:solidFill>
            <a:srgbClr val="500000"/>
          </a:solidFill>
        </a:ln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94056CE9-F5BE-7142-876E-B2CD36059948}" type="parTrans" cxnId="{3A4CD8C3-9209-7449-B4A7-30FDDA8893BB}">
      <dgm:prSet/>
      <dgm:spPr/>
      <dgm:t>
        <a:bodyPr/>
        <a:lstStyle/>
        <a:p>
          <a:endParaRPr lang="en-US"/>
        </a:p>
      </dgm:t>
    </dgm:pt>
    <dgm:pt modelId="{C8370817-D8B4-9E4A-B047-EB561925919C}" type="sibTrans" cxnId="{3A4CD8C3-9209-7449-B4A7-30FDDA8893BB}">
      <dgm:prSet/>
      <dgm:spPr>
        <a:solidFill>
          <a:srgbClr val="FF9D00">
            <a:alpha val="90000"/>
          </a:srgbClr>
        </a:solidFill>
      </dgm:spPr>
      <dgm:t>
        <a:bodyPr/>
        <a:lstStyle/>
        <a:p>
          <a:endParaRPr lang="en-US"/>
        </a:p>
      </dgm:t>
    </dgm:pt>
    <dgm:pt modelId="{7C04D522-0E5F-754F-9C1D-9A9D673728C5}">
      <dgm:prSet phldrT="[Text]"/>
      <dgm:spPr>
        <a:solidFill>
          <a:srgbClr val="800000"/>
        </a:solidFill>
        <a:ln>
          <a:solidFill>
            <a:srgbClr val="500000"/>
          </a:solidFill>
        </a:ln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endParaRPr lang="en-US" dirty="0"/>
        </a:p>
      </dgm:t>
    </dgm:pt>
    <dgm:pt modelId="{798D42D9-F05B-CC4E-A756-985F5249524C}" type="parTrans" cxnId="{86866A91-C744-294C-92FA-D92CA1E6CA96}">
      <dgm:prSet/>
      <dgm:spPr/>
      <dgm:t>
        <a:bodyPr/>
        <a:lstStyle/>
        <a:p>
          <a:endParaRPr lang="en-US"/>
        </a:p>
      </dgm:t>
    </dgm:pt>
    <dgm:pt modelId="{A8E9E6FC-93D9-304F-98B4-7650E6DFB884}" type="sibTrans" cxnId="{86866A91-C744-294C-92FA-D92CA1E6CA96}">
      <dgm:prSet/>
      <dgm:spPr/>
      <dgm:t>
        <a:bodyPr/>
        <a:lstStyle/>
        <a:p>
          <a:endParaRPr lang="en-US"/>
        </a:p>
      </dgm:t>
    </dgm:pt>
    <dgm:pt modelId="{2035523B-FC43-0B44-9992-9CCEA3D2EAAB}" type="pres">
      <dgm:prSet presAssocID="{CA57C87D-64C0-BC46-A070-092F101F6C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F6BB4-9269-064E-BED3-4D5646F52EC8}" type="pres">
      <dgm:prSet presAssocID="{CA57C87D-64C0-BC46-A070-092F101F6C15}" presName="dummyMaxCanvas" presStyleCnt="0">
        <dgm:presLayoutVars/>
      </dgm:prSet>
      <dgm:spPr/>
    </dgm:pt>
    <dgm:pt modelId="{9C5574AD-617B-7C4E-B038-785CB807ACDA}" type="pres">
      <dgm:prSet presAssocID="{CA57C87D-64C0-BC46-A070-092F101F6C1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D400B-258E-0A48-B9BB-8CB1C2C2E070}" type="pres">
      <dgm:prSet presAssocID="{CA57C87D-64C0-BC46-A070-092F101F6C1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09EA-A9D0-FC42-BCFD-6CF15B5822E4}" type="pres">
      <dgm:prSet presAssocID="{CA57C87D-64C0-BC46-A070-092F101F6C1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B40E-0ADB-404D-B59E-54006A340F45}" type="pres">
      <dgm:prSet presAssocID="{CA57C87D-64C0-BC46-A070-092F101F6C1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39DCE-0E3E-594E-96D5-DA0D03AAE63D}" type="pres">
      <dgm:prSet presAssocID="{CA57C87D-64C0-BC46-A070-092F101F6C1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896C-184E-F640-B5BF-5DE80FCBE12D}" type="pres">
      <dgm:prSet presAssocID="{CA57C87D-64C0-BC46-A070-092F101F6C1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D22C8-E183-6346-87DA-7E1891CCC99A}" type="pres">
      <dgm:prSet presAssocID="{CA57C87D-64C0-BC46-A070-092F101F6C1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9C4F0-527E-3C49-A528-C4E430B95325}" type="pres">
      <dgm:prSet presAssocID="{CA57C87D-64C0-BC46-A070-092F101F6C1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10A46-484E-024F-A164-BA3EB4591169}" type="pres">
      <dgm:prSet presAssocID="{CA57C87D-64C0-BC46-A070-092F101F6C1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DD940-AF02-B842-B29D-5FA47A4A374D}" type="pres">
      <dgm:prSet presAssocID="{CA57C87D-64C0-BC46-A070-092F101F6C1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954BF-D108-7B41-B5B2-B6E59ED04396}" type="pres">
      <dgm:prSet presAssocID="{CA57C87D-64C0-BC46-A070-092F101F6C1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401B4-973B-E64D-8507-B3F6ABA71C1C}" type="presOf" srcId="{CA57C87D-64C0-BC46-A070-092F101F6C15}" destId="{2035523B-FC43-0B44-9992-9CCEA3D2EAAB}" srcOrd="0" destOrd="0" presId="urn:microsoft.com/office/officeart/2005/8/layout/vProcess5"/>
    <dgm:cxn modelId="{E79B9FC5-E319-7948-AD8C-6ADB54E662FF}" type="presOf" srcId="{C8370817-D8B4-9E4A-B047-EB561925919C}" destId="{A8F1896C-184E-F640-B5BF-5DE80FCBE12D}" srcOrd="0" destOrd="0" presId="urn:microsoft.com/office/officeart/2005/8/layout/vProcess5"/>
    <dgm:cxn modelId="{8D34AEFD-834F-774D-85EC-33CE5E835DFB}" type="presOf" srcId="{E318001A-2E1D-DA46-A250-ACC119A3BA46}" destId="{B919C4F0-527E-3C49-A528-C4E430B95325}" srcOrd="1" destOrd="0" presId="urn:microsoft.com/office/officeart/2005/8/layout/vProcess5"/>
    <dgm:cxn modelId="{4C1F4537-73AB-3845-BEE7-D1BFE16C73A3}" type="presOf" srcId="{42E1C051-56FD-E245-A2D0-56C8CFD7E46C}" destId="{C7FD400B-258E-0A48-B9BB-8CB1C2C2E070}" srcOrd="0" destOrd="0" presId="urn:microsoft.com/office/officeart/2005/8/layout/vProcess5"/>
    <dgm:cxn modelId="{3A4CD8C3-9209-7449-B4A7-30FDDA8893BB}" srcId="{CA57C87D-64C0-BC46-A070-092F101F6C15}" destId="{42E1C051-56FD-E245-A2D0-56C8CFD7E46C}" srcOrd="1" destOrd="0" parTransId="{94056CE9-F5BE-7142-876E-B2CD36059948}" sibTransId="{C8370817-D8B4-9E4A-B047-EB561925919C}"/>
    <dgm:cxn modelId="{86866A91-C744-294C-92FA-D92CA1E6CA96}" srcId="{CA57C87D-64C0-BC46-A070-092F101F6C15}" destId="{7C04D522-0E5F-754F-9C1D-9A9D673728C5}" srcOrd="3" destOrd="0" parTransId="{798D42D9-F05B-CC4E-A756-985F5249524C}" sibTransId="{A8E9E6FC-93D9-304F-98B4-7650E6DFB884}"/>
    <dgm:cxn modelId="{8AF1F7E6-5E05-5144-A7AA-872AF6F9BD34}" type="presOf" srcId="{E318001A-2E1D-DA46-A250-ACC119A3BA46}" destId="{9C5574AD-617B-7C4E-B038-785CB807ACDA}" srcOrd="0" destOrd="0" presId="urn:microsoft.com/office/officeart/2005/8/layout/vProcess5"/>
    <dgm:cxn modelId="{41DA9AC0-A9CA-8A4E-9328-1113CF6FA231}" type="presOf" srcId="{7C04D522-0E5F-754F-9C1D-9A9D673728C5}" destId="{55F954BF-D108-7B41-B5B2-B6E59ED04396}" srcOrd="1" destOrd="0" presId="urn:microsoft.com/office/officeart/2005/8/layout/vProcess5"/>
    <dgm:cxn modelId="{37334D0F-ECF0-FB4B-BA8D-97810324497A}" type="presOf" srcId="{55A3BF61-0E32-EB42-9DF1-18F382FB2A19}" destId="{226D22C8-E183-6346-87DA-7E1891CCC99A}" srcOrd="0" destOrd="0" presId="urn:microsoft.com/office/officeart/2005/8/layout/vProcess5"/>
    <dgm:cxn modelId="{D9A9C3AD-02D3-7646-B5F5-8B9F4FB51E88}" type="presOf" srcId="{C12FD204-2204-1B46-BC91-2C1E0393E6E7}" destId="{912DD940-AF02-B842-B29D-5FA47A4A374D}" srcOrd="1" destOrd="0" presId="urn:microsoft.com/office/officeart/2005/8/layout/vProcess5"/>
    <dgm:cxn modelId="{89F60070-C481-944C-B329-F9811E0925DF}" type="presOf" srcId="{7C04D522-0E5F-754F-9C1D-9A9D673728C5}" destId="{05B8B40E-0ADB-404D-B59E-54006A340F45}" srcOrd="0" destOrd="0" presId="urn:microsoft.com/office/officeart/2005/8/layout/vProcess5"/>
    <dgm:cxn modelId="{B1CCB3A4-A7C5-1D43-82DF-96123B9426D3}" srcId="{CA57C87D-64C0-BC46-A070-092F101F6C15}" destId="{C12FD204-2204-1B46-BC91-2C1E0393E6E7}" srcOrd="2" destOrd="0" parTransId="{1E22D490-DE46-9548-8593-9AA5BF5B356B}" sibTransId="{55A3BF61-0E32-EB42-9DF1-18F382FB2A19}"/>
    <dgm:cxn modelId="{FFB90795-C943-9C47-A22E-8A53C2F836B8}" srcId="{CA57C87D-64C0-BC46-A070-092F101F6C15}" destId="{E318001A-2E1D-DA46-A250-ACC119A3BA46}" srcOrd="0" destOrd="0" parTransId="{CA0EFE3D-1E59-764B-9CB4-62862B035790}" sibTransId="{47D8799A-55AC-B34F-914E-D93BAF9989B9}"/>
    <dgm:cxn modelId="{1D7CD3A7-6DA2-0D4F-92B8-968344E2FA61}" type="presOf" srcId="{47D8799A-55AC-B34F-914E-D93BAF9989B9}" destId="{C5439DCE-0E3E-594E-96D5-DA0D03AAE63D}" srcOrd="0" destOrd="0" presId="urn:microsoft.com/office/officeart/2005/8/layout/vProcess5"/>
    <dgm:cxn modelId="{C57AC02A-0729-0D48-A199-1AB0DEA7C0D3}" type="presOf" srcId="{C12FD204-2204-1B46-BC91-2C1E0393E6E7}" destId="{4FD709EA-A9D0-FC42-BCFD-6CF15B5822E4}" srcOrd="0" destOrd="0" presId="urn:microsoft.com/office/officeart/2005/8/layout/vProcess5"/>
    <dgm:cxn modelId="{1C860D1B-FF24-BE4F-BD02-3E4219FD9144}" type="presOf" srcId="{42E1C051-56FD-E245-A2D0-56C8CFD7E46C}" destId="{B3910A46-484E-024F-A164-BA3EB4591169}" srcOrd="1" destOrd="0" presId="urn:microsoft.com/office/officeart/2005/8/layout/vProcess5"/>
    <dgm:cxn modelId="{C8FEE083-3BF8-E74E-B8D1-3C2FC2C6F8A7}" type="presParOf" srcId="{2035523B-FC43-0B44-9992-9CCEA3D2EAAB}" destId="{C8FF6BB4-9269-064E-BED3-4D5646F52EC8}" srcOrd="0" destOrd="0" presId="urn:microsoft.com/office/officeart/2005/8/layout/vProcess5"/>
    <dgm:cxn modelId="{C8B01DBC-F986-4B47-A6D4-C8A7306FA1FD}" type="presParOf" srcId="{2035523B-FC43-0B44-9992-9CCEA3D2EAAB}" destId="{9C5574AD-617B-7C4E-B038-785CB807ACDA}" srcOrd="1" destOrd="0" presId="urn:microsoft.com/office/officeart/2005/8/layout/vProcess5"/>
    <dgm:cxn modelId="{940A1A0D-3F96-5F49-9B06-27F28ED31C93}" type="presParOf" srcId="{2035523B-FC43-0B44-9992-9CCEA3D2EAAB}" destId="{C7FD400B-258E-0A48-B9BB-8CB1C2C2E070}" srcOrd="2" destOrd="0" presId="urn:microsoft.com/office/officeart/2005/8/layout/vProcess5"/>
    <dgm:cxn modelId="{AD6C889E-0D62-AB43-9B06-70B9BD62E0B0}" type="presParOf" srcId="{2035523B-FC43-0B44-9992-9CCEA3D2EAAB}" destId="{4FD709EA-A9D0-FC42-BCFD-6CF15B5822E4}" srcOrd="3" destOrd="0" presId="urn:microsoft.com/office/officeart/2005/8/layout/vProcess5"/>
    <dgm:cxn modelId="{61EB6EDE-BBBF-D74A-85B8-42E3F1EA46B4}" type="presParOf" srcId="{2035523B-FC43-0B44-9992-9CCEA3D2EAAB}" destId="{05B8B40E-0ADB-404D-B59E-54006A340F45}" srcOrd="4" destOrd="0" presId="urn:microsoft.com/office/officeart/2005/8/layout/vProcess5"/>
    <dgm:cxn modelId="{7FB2FB73-DC65-6147-A502-DA10C5D7EBD3}" type="presParOf" srcId="{2035523B-FC43-0B44-9992-9CCEA3D2EAAB}" destId="{C5439DCE-0E3E-594E-96D5-DA0D03AAE63D}" srcOrd="5" destOrd="0" presId="urn:microsoft.com/office/officeart/2005/8/layout/vProcess5"/>
    <dgm:cxn modelId="{D54A897B-07F3-F648-9ABB-FF64D511DE8C}" type="presParOf" srcId="{2035523B-FC43-0B44-9992-9CCEA3D2EAAB}" destId="{A8F1896C-184E-F640-B5BF-5DE80FCBE12D}" srcOrd="6" destOrd="0" presId="urn:microsoft.com/office/officeart/2005/8/layout/vProcess5"/>
    <dgm:cxn modelId="{57B47B1A-B746-CC4F-8072-EA167D3B22B6}" type="presParOf" srcId="{2035523B-FC43-0B44-9992-9CCEA3D2EAAB}" destId="{226D22C8-E183-6346-87DA-7E1891CCC99A}" srcOrd="7" destOrd="0" presId="urn:microsoft.com/office/officeart/2005/8/layout/vProcess5"/>
    <dgm:cxn modelId="{C7B4C670-CE96-2241-BF1D-BC9D2B554ED4}" type="presParOf" srcId="{2035523B-FC43-0B44-9992-9CCEA3D2EAAB}" destId="{B919C4F0-527E-3C49-A528-C4E430B95325}" srcOrd="8" destOrd="0" presId="urn:microsoft.com/office/officeart/2005/8/layout/vProcess5"/>
    <dgm:cxn modelId="{E92336FA-94C8-554C-A6EB-0788580B96D4}" type="presParOf" srcId="{2035523B-FC43-0B44-9992-9CCEA3D2EAAB}" destId="{B3910A46-484E-024F-A164-BA3EB4591169}" srcOrd="9" destOrd="0" presId="urn:microsoft.com/office/officeart/2005/8/layout/vProcess5"/>
    <dgm:cxn modelId="{BC606434-45F7-F247-AC7C-01F01F26B303}" type="presParOf" srcId="{2035523B-FC43-0B44-9992-9CCEA3D2EAAB}" destId="{912DD940-AF02-B842-B29D-5FA47A4A374D}" srcOrd="10" destOrd="0" presId="urn:microsoft.com/office/officeart/2005/8/layout/vProcess5"/>
    <dgm:cxn modelId="{F716DA03-E471-5441-A241-4D51C9998CD7}" type="presParOf" srcId="{2035523B-FC43-0B44-9992-9CCEA3D2EAAB}" destId="{55F954BF-D108-7B41-B5B2-B6E59ED043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  <a:ln w="57150" cmpd="thickThin">
          <a:solidFill>
            <a:srgbClr val="3366FF"/>
          </a:solidFill>
        </a:ln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Práticas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avaliativas</a:t>
          </a:r>
          <a:r>
            <a:rPr lang="en-US" i="1" dirty="0" smtClean="0">
              <a:latin typeface="Ayuthaya"/>
              <a:cs typeface="Ayuthaya"/>
            </a:rPr>
            <a:t>  </a:t>
          </a:r>
          <a:endParaRPr lang="en-US" i="1" dirty="0">
            <a:latin typeface="Ayuthaya"/>
            <a:cs typeface="Ayuthaya"/>
          </a:endParaRPr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83437" custScaleY="152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1B640-030B-7944-976F-C6829D14587D}" type="presOf" srcId="{4E51F5DE-F0AB-FD4A-BAB2-4AEB236072A7}" destId="{2C55D0EE-9EF7-9149-AA75-41EDA8839A45}" srcOrd="0" destOrd="0" presId="urn:microsoft.com/office/officeart/2005/8/layout/process2"/>
    <dgm:cxn modelId="{58933B34-5693-A74B-BA31-8BC18C256DA3}" type="presOf" srcId="{BE172DE2-C35A-EF41-B507-9FD601D44CD5}" destId="{386F087B-0D7C-CC45-B31D-F4A339240EC6}" srcOrd="0" destOrd="0" presId="urn:microsoft.com/office/officeart/2005/8/layout/process2"/>
    <dgm:cxn modelId="{69786A38-C70B-D44D-8B18-D1D524D0BCF0}" type="presOf" srcId="{07F8B8D5-0A02-CC49-911E-E34C26A76635}" destId="{6D62CBDD-4243-054F-9326-90B0A8466CC7}" srcOrd="0" destOrd="0" presId="urn:microsoft.com/office/officeart/2005/8/layout/process2"/>
    <dgm:cxn modelId="{A005EA05-230E-FD4E-9B92-BCCD887EADA6}" type="presOf" srcId="{4E46ABB7-A2D8-504D-B4D4-BDBD57C92359}" destId="{A4371450-3BA8-C94F-821C-7F687316D046}" srcOrd="0" destOrd="0" presId="urn:microsoft.com/office/officeart/2005/8/layout/process2"/>
    <dgm:cxn modelId="{DCC890A5-11C6-EB4C-AD46-956BEEAB4D85}" type="presOf" srcId="{92528752-06E3-D44B-BF92-4106B6065F2D}" destId="{0765B86F-7597-D34B-8783-EAB2320B81BA}" srcOrd="0" destOrd="0" presId="urn:microsoft.com/office/officeart/2005/8/layout/process2"/>
    <dgm:cxn modelId="{C722C8EF-3055-CE4B-BDFE-36559D69B8D2}" type="presOf" srcId="{C9E1014A-BA95-1644-816A-E7759E71D4A4}" destId="{2C69ECD6-F408-4645-A7B0-510687F1057D}" srcOrd="0" destOrd="0" presId="urn:microsoft.com/office/officeart/2005/8/layout/process2"/>
    <dgm:cxn modelId="{1C0293EE-ECE7-5246-8A6F-4A8514A93301}" type="presOf" srcId="{65FCEB67-4E6D-1340-AD4A-E40A81455F8F}" destId="{59346D68-3DC1-2D40-B571-85FBE212861A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5E958124-08CD-874C-A555-A1C8EE182E1C}" type="presOf" srcId="{46C4C5CC-FBF0-414E-ABBD-11B874A494C6}" destId="{AA7F7B90-4B96-2440-BE03-2C993136C94B}" srcOrd="1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0A95A378-6C17-094A-A3F3-AFAE18A88C8D}" type="presOf" srcId="{46C4C5CC-FBF0-414E-ABBD-11B874A494C6}" destId="{29F58F7D-2466-5846-8978-A4340DD225FD}" srcOrd="0" destOrd="0" presId="urn:microsoft.com/office/officeart/2005/8/layout/process2"/>
    <dgm:cxn modelId="{124C4144-D7DE-C644-8010-8A7EFA7163F6}" type="presOf" srcId="{65FCEB67-4E6D-1340-AD4A-E40A81455F8F}" destId="{0A37490C-912E-8540-B010-5A9AD144B1AB}" srcOrd="1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A0D7CFE1-C18D-434E-85E2-52A525D25408}" type="presOf" srcId="{92528752-06E3-D44B-BF92-4106B6065F2D}" destId="{09FA87D0-B92C-0B46-A29F-269F798C9D58}" srcOrd="1" destOrd="0" presId="urn:microsoft.com/office/officeart/2005/8/layout/process2"/>
    <dgm:cxn modelId="{FC31C3C1-85C3-9442-AC47-CA867696DEC8}" type="presParOf" srcId="{6D62CBDD-4243-054F-9326-90B0A8466CC7}" destId="{A4371450-3BA8-C94F-821C-7F687316D046}" srcOrd="0" destOrd="0" presId="urn:microsoft.com/office/officeart/2005/8/layout/process2"/>
    <dgm:cxn modelId="{30C3B849-3CA4-374B-81CD-956E9174B205}" type="presParOf" srcId="{6D62CBDD-4243-054F-9326-90B0A8466CC7}" destId="{0765B86F-7597-D34B-8783-EAB2320B81BA}" srcOrd="1" destOrd="0" presId="urn:microsoft.com/office/officeart/2005/8/layout/process2"/>
    <dgm:cxn modelId="{84363EA1-7F2B-DF46-935E-29B43F7382B4}" type="presParOf" srcId="{0765B86F-7597-D34B-8783-EAB2320B81BA}" destId="{09FA87D0-B92C-0B46-A29F-269F798C9D58}" srcOrd="0" destOrd="0" presId="urn:microsoft.com/office/officeart/2005/8/layout/process2"/>
    <dgm:cxn modelId="{4128195F-8848-0043-AF02-6D8B129BE935}" type="presParOf" srcId="{6D62CBDD-4243-054F-9326-90B0A8466CC7}" destId="{386F087B-0D7C-CC45-B31D-F4A339240EC6}" srcOrd="2" destOrd="0" presId="urn:microsoft.com/office/officeart/2005/8/layout/process2"/>
    <dgm:cxn modelId="{82D039E0-5412-0946-B315-6A04AADBE2AD}" type="presParOf" srcId="{6D62CBDD-4243-054F-9326-90B0A8466CC7}" destId="{59346D68-3DC1-2D40-B571-85FBE212861A}" srcOrd="3" destOrd="0" presId="urn:microsoft.com/office/officeart/2005/8/layout/process2"/>
    <dgm:cxn modelId="{9A5DA859-DE04-FB48-A247-6F9525D52CBE}" type="presParOf" srcId="{59346D68-3DC1-2D40-B571-85FBE212861A}" destId="{0A37490C-912E-8540-B010-5A9AD144B1AB}" srcOrd="0" destOrd="0" presId="urn:microsoft.com/office/officeart/2005/8/layout/process2"/>
    <dgm:cxn modelId="{D5A5633A-6504-9441-8131-2F05050A35D3}" type="presParOf" srcId="{6D62CBDD-4243-054F-9326-90B0A8466CC7}" destId="{2C69ECD6-F408-4645-A7B0-510687F1057D}" srcOrd="4" destOrd="0" presId="urn:microsoft.com/office/officeart/2005/8/layout/process2"/>
    <dgm:cxn modelId="{1A8AAE57-5D28-AC48-B247-BA389AD16739}" type="presParOf" srcId="{6D62CBDD-4243-054F-9326-90B0A8466CC7}" destId="{29F58F7D-2466-5846-8978-A4340DD225FD}" srcOrd="5" destOrd="0" presId="urn:microsoft.com/office/officeart/2005/8/layout/process2"/>
    <dgm:cxn modelId="{6E9ECBC1-2432-C84D-958B-A246881497D9}" type="presParOf" srcId="{29F58F7D-2466-5846-8978-A4340DD225FD}" destId="{AA7F7B90-4B96-2440-BE03-2C993136C94B}" srcOrd="0" destOrd="0" presId="urn:microsoft.com/office/officeart/2005/8/layout/process2"/>
    <dgm:cxn modelId="{EF01AF7A-953A-C044-8AA7-5C26CAA32E8D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Concepções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r>
            <a:rPr lang="en-US" i="1" dirty="0" smtClean="0">
              <a:latin typeface="Ayuthaya"/>
              <a:cs typeface="Ayuthaya"/>
            </a:rPr>
            <a:t>/</a:t>
          </a:r>
          <a:r>
            <a:rPr lang="en-US" i="1" dirty="0" err="1" smtClean="0">
              <a:latin typeface="Ayuthaya"/>
              <a:cs typeface="Ayuthaya"/>
            </a:rPr>
            <a:t>aprendizagem</a:t>
          </a:r>
          <a:endParaRPr lang="en-US" i="1" dirty="0">
            <a:latin typeface="Ayuthaya"/>
            <a:cs typeface="Ayuthaya"/>
          </a:endParaRPr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Estratégias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didáticas</a:t>
          </a:r>
          <a:endParaRPr lang="en-US" i="1" dirty="0">
            <a:latin typeface="Ayuthaya"/>
            <a:cs typeface="Ayuthaya"/>
          </a:endParaRPr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  <a:ln w="57150" cmpd="thickThin">
          <a:noFill/>
        </a:ln>
      </dgm:spPr>
      <dgm:t>
        <a:bodyPr/>
        <a:lstStyle/>
        <a:p>
          <a:r>
            <a:rPr lang="en-US" i="0" dirty="0" err="1" smtClean="0">
              <a:latin typeface="Tahoma"/>
              <a:cs typeface="Tahoma"/>
            </a:rPr>
            <a:t>Práticas</a:t>
          </a:r>
          <a:r>
            <a:rPr lang="en-US" i="0" dirty="0" smtClean="0">
              <a:latin typeface="Tahoma"/>
              <a:cs typeface="Tahoma"/>
            </a:rPr>
            <a:t> </a:t>
          </a:r>
          <a:r>
            <a:rPr lang="en-US" i="0" dirty="0" err="1" smtClean="0">
              <a:latin typeface="Tahoma"/>
              <a:cs typeface="Tahoma"/>
            </a:rPr>
            <a:t>avaliativas</a:t>
          </a:r>
          <a:r>
            <a:rPr lang="en-US" i="0" dirty="0" smtClean="0">
              <a:latin typeface="Tahoma"/>
              <a:cs typeface="Tahoma"/>
            </a:rPr>
            <a:t>  </a:t>
          </a:r>
          <a:endParaRPr lang="en-US" i="0" dirty="0">
            <a:latin typeface="Tahoma"/>
            <a:cs typeface="Tahoma"/>
          </a:endParaRPr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Modelos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endParaRPr lang="en-US" i="1" dirty="0">
            <a:latin typeface="Ayuthaya"/>
            <a:cs typeface="Ayuthaya"/>
          </a:endParaRPr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3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19069" custScaleY="99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54F6E-28E3-E147-BEB0-E8532A738FE5}" type="presOf" srcId="{46C4C5CC-FBF0-414E-ABBD-11B874A494C6}" destId="{29F58F7D-2466-5846-8978-A4340DD225FD}" srcOrd="0" destOrd="0" presId="urn:microsoft.com/office/officeart/2005/8/layout/process2"/>
    <dgm:cxn modelId="{0026B2FB-7BF9-5049-B21D-AAAD55F4CD0F}" type="presOf" srcId="{65FCEB67-4E6D-1340-AD4A-E40A81455F8F}" destId="{0A37490C-912E-8540-B010-5A9AD144B1AB}" srcOrd="1" destOrd="0" presId="urn:microsoft.com/office/officeart/2005/8/layout/process2"/>
    <dgm:cxn modelId="{B2B621FD-4F5D-DD41-B617-F056EB393F35}" type="presOf" srcId="{07F8B8D5-0A02-CC49-911E-E34C26A76635}" destId="{6D62CBDD-4243-054F-9326-90B0A8466CC7}" srcOrd="0" destOrd="0" presId="urn:microsoft.com/office/officeart/2005/8/layout/process2"/>
    <dgm:cxn modelId="{F876EC68-0DC2-FB4C-B699-F29EDE6C9411}" type="presOf" srcId="{BE172DE2-C35A-EF41-B507-9FD601D44CD5}" destId="{386F087B-0D7C-CC45-B31D-F4A339240EC6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B3B543A8-EB44-2E43-8C01-0F33F6B2F321}" type="presOf" srcId="{65FCEB67-4E6D-1340-AD4A-E40A81455F8F}" destId="{59346D68-3DC1-2D40-B571-85FBE212861A}" srcOrd="0" destOrd="0" presId="urn:microsoft.com/office/officeart/2005/8/layout/process2"/>
    <dgm:cxn modelId="{DC142D9A-D98C-1E46-AF03-B9CC585EFB2B}" type="presOf" srcId="{4E51F5DE-F0AB-FD4A-BAB2-4AEB236072A7}" destId="{2C55D0EE-9EF7-9149-AA75-41EDA8839A45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25BEC2F9-90E6-A34C-A157-B3BDE215EACF}" type="presOf" srcId="{4E46ABB7-A2D8-504D-B4D4-BDBD57C92359}" destId="{A4371450-3BA8-C94F-821C-7F687316D046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8B23E0A1-CEE6-7A4A-9723-5675F04CE7EE}" type="presOf" srcId="{C9E1014A-BA95-1644-816A-E7759E71D4A4}" destId="{2C69ECD6-F408-4645-A7B0-510687F1057D}" srcOrd="0" destOrd="0" presId="urn:microsoft.com/office/officeart/2005/8/layout/process2"/>
    <dgm:cxn modelId="{4FE1A9BD-DDE7-1246-BB9C-3B55E4DB0656}" type="presOf" srcId="{46C4C5CC-FBF0-414E-ABBD-11B874A494C6}" destId="{AA7F7B90-4B96-2440-BE03-2C993136C94B}" srcOrd="1" destOrd="0" presId="urn:microsoft.com/office/officeart/2005/8/layout/process2"/>
    <dgm:cxn modelId="{9E18BCF5-3053-9A4C-9391-13DA55EF50BC}" type="presOf" srcId="{92528752-06E3-D44B-BF92-4106B6065F2D}" destId="{0765B86F-7597-D34B-8783-EAB2320B81BA}" srcOrd="0" destOrd="0" presId="urn:microsoft.com/office/officeart/2005/8/layout/process2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EC7B04F2-3640-0C44-80AC-CC8D24F33441}" type="presOf" srcId="{92528752-06E3-D44B-BF92-4106B6065F2D}" destId="{09FA87D0-B92C-0B46-A29F-269F798C9D58}" srcOrd="1" destOrd="0" presId="urn:microsoft.com/office/officeart/2005/8/layout/process2"/>
    <dgm:cxn modelId="{DE28174B-FEA1-FC4E-BACF-C1234319C8DE}" type="presParOf" srcId="{6D62CBDD-4243-054F-9326-90B0A8466CC7}" destId="{A4371450-3BA8-C94F-821C-7F687316D046}" srcOrd="0" destOrd="0" presId="urn:microsoft.com/office/officeart/2005/8/layout/process2"/>
    <dgm:cxn modelId="{EC5D7A6A-38EF-BD47-A25A-47125AC2C83A}" type="presParOf" srcId="{6D62CBDD-4243-054F-9326-90B0A8466CC7}" destId="{0765B86F-7597-D34B-8783-EAB2320B81BA}" srcOrd="1" destOrd="0" presId="urn:microsoft.com/office/officeart/2005/8/layout/process2"/>
    <dgm:cxn modelId="{E10DD69B-1655-4F4B-90ED-A66536274DDF}" type="presParOf" srcId="{0765B86F-7597-D34B-8783-EAB2320B81BA}" destId="{09FA87D0-B92C-0B46-A29F-269F798C9D58}" srcOrd="0" destOrd="0" presId="urn:microsoft.com/office/officeart/2005/8/layout/process2"/>
    <dgm:cxn modelId="{D76EF223-F9F6-A542-9CEE-BEF98502BD2B}" type="presParOf" srcId="{6D62CBDD-4243-054F-9326-90B0A8466CC7}" destId="{386F087B-0D7C-CC45-B31D-F4A339240EC6}" srcOrd="2" destOrd="0" presId="urn:microsoft.com/office/officeart/2005/8/layout/process2"/>
    <dgm:cxn modelId="{A4C6EA8B-CAF6-DF41-9669-9710AAFC0640}" type="presParOf" srcId="{6D62CBDD-4243-054F-9326-90B0A8466CC7}" destId="{59346D68-3DC1-2D40-B571-85FBE212861A}" srcOrd="3" destOrd="0" presId="urn:microsoft.com/office/officeart/2005/8/layout/process2"/>
    <dgm:cxn modelId="{EF8CEE6A-309A-D749-B834-25D4D87E45F4}" type="presParOf" srcId="{59346D68-3DC1-2D40-B571-85FBE212861A}" destId="{0A37490C-912E-8540-B010-5A9AD144B1AB}" srcOrd="0" destOrd="0" presId="urn:microsoft.com/office/officeart/2005/8/layout/process2"/>
    <dgm:cxn modelId="{BFA1EE88-C1D7-D947-8D14-A27D1C79C7A6}" type="presParOf" srcId="{6D62CBDD-4243-054F-9326-90B0A8466CC7}" destId="{2C69ECD6-F408-4645-A7B0-510687F1057D}" srcOrd="4" destOrd="0" presId="urn:microsoft.com/office/officeart/2005/8/layout/process2"/>
    <dgm:cxn modelId="{0BF37F0B-CC10-C746-B871-E929064FE090}" type="presParOf" srcId="{6D62CBDD-4243-054F-9326-90B0A8466CC7}" destId="{29F58F7D-2466-5846-8978-A4340DD225FD}" srcOrd="5" destOrd="0" presId="urn:microsoft.com/office/officeart/2005/8/layout/process2"/>
    <dgm:cxn modelId="{40A12F03-183B-CB4F-B250-AECED5911715}" type="presParOf" srcId="{29F58F7D-2466-5846-8978-A4340DD225FD}" destId="{AA7F7B90-4B96-2440-BE03-2C993136C94B}" srcOrd="0" destOrd="0" presId="urn:microsoft.com/office/officeart/2005/8/layout/process2"/>
    <dgm:cxn modelId="{3FAAE7DA-2819-D347-88D4-F1084BD01115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  <a:ln w="57150" cmpd="thickThin">
          <a:noFill/>
        </a:ln>
      </dgm:spPr>
      <dgm:t>
        <a:bodyPr/>
        <a:lstStyle/>
        <a:p>
          <a:r>
            <a:rPr lang="en-US" i="0" dirty="0" err="1" smtClean="0">
              <a:latin typeface="+mn-lt"/>
              <a:cs typeface="Ayuthaya"/>
            </a:rPr>
            <a:t>Práticas</a:t>
          </a:r>
          <a:r>
            <a:rPr lang="en-US" i="0" dirty="0" smtClean="0">
              <a:latin typeface="+mn-lt"/>
              <a:cs typeface="Ayuthaya"/>
            </a:rPr>
            <a:t> </a:t>
          </a:r>
          <a:r>
            <a:rPr lang="en-US" i="0" dirty="0" err="1" smtClean="0">
              <a:latin typeface="+mn-lt"/>
              <a:cs typeface="Ayuthaya"/>
            </a:rPr>
            <a:t>avaliativas</a:t>
          </a:r>
          <a:r>
            <a:rPr lang="en-US" i="0" dirty="0" smtClean="0">
              <a:latin typeface="+mn-lt"/>
              <a:cs typeface="Ayuthaya"/>
            </a:rPr>
            <a:t>  </a:t>
          </a:r>
          <a:endParaRPr lang="en-US" i="0" dirty="0">
            <a:latin typeface="+mn-lt"/>
            <a:cs typeface="Ayuthaya"/>
          </a:endParaRPr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30180" custScaleY="79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C2126D-EFBC-3B4B-BA01-4EEC81EA2B91}" type="presOf" srcId="{C9E1014A-BA95-1644-816A-E7759E71D4A4}" destId="{2C69ECD6-F408-4645-A7B0-510687F1057D}" srcOrd="0" destOrd="0" presId="urn:microsoft.com/office/officeart/2005/8/layout/process2"/>
    <dgm:cxn modelId="{9CC6D1F9-2F1E-504A-B587-79A354735D2B}" type="presOf" srcId="{4E51F5DE-F0AB-FD4A-BAB2-4AEB236072A7}" destId="{2C55D0EE-9EF7-9149-AA75-41EDA8839A45}" srcOrd="0" destOrd="0" presId="urn:microsoft.com/office/officeart/2005/8/layout/process2"/>
    <dgm:cxn modelId="{759C70A0-A5C2-5A40-86FC-E44636BCFAC1}" type="presOf" srcId="{92528752-06E3-D44B-BF92-4106B6065F2D}" destId="{09FA87D0-B92C-0B46-A29F-269F798C9D58}" srcOrd="1" destOrd="0" presId="urn:microsoft.com/office/officeart/2005/8/layout/process2"/>
    <dgm:cxn modelId="{6D6DBD73-20C2-5F4D-8660-4A9799D78551}" type="presOf" srcId="{BE172DE2-C35A-EF41-B507-9FD601D44CD5}" destId="{386F087B-0D7C-CC45-B31D-F4A339240EC6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EDB03B22-7FE7-F44D-8CDD-A714755811A7}" type="presOf" srcId="{07F8B8D5-0A02-CC49-911E-E34C26A76635}" destId="{6D62CBDD-4243-054F-9326-90B0A8466CC7}" srcOrd="0" destOrd="0" presId="urn:microsoft.com/office/officeart/2005/8/layout/process2"/>
    <dgm:cxn modelId="{B6EA8465-73FB-794F-BFE7-42D060F3501A}" type="presOf" srcId="{46C4C5CC-FBF0-414E-ABBD-11B874A494C6}" destId="{AA7F7B90-4B96-2440-BE03-2C993136C94B}" srcOrd="1" destOrd="0" presId="urn:microsoft.com/office/officeart/2005/8/layout/process2"/>
    <dgm:cxn modelId="{C80794DD-986C-7D4D-96B8-6319336B8DDB}" type="presOf" srcId="{46C4C5CC-FBF0-414E-ABBD-11B874A494C6}" destId="{29F58F7D-2466-5846-8978-A4340DD225FD}" srcOrd="0" destOrd="0" presId="urn:microsoft.com/office/officeart/2005/8/layout/process2"/>
    <dgm:cxn modelId="{3BF7EC9B-57CC-7248-AD7D-56792D2F59CB}" type="presOf" srcId="{4E46ABB7-A2D8-504D-B4D4-BDBD57C92359}" destId="{A4371450-3BA8-C94F-821C-7F687316D046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2114F245-9679-3044-8A4A-9734350DBB40}" type="presOf" srcId="{92528752-06E3-D44B-BF92-4106B6065F2D}" destId="{0765B86F-7597-D34B-8783-EAB2320B81BA}" srcOrd="0" destOrd="0" presId="urn:microsoft.com/office/officeart/2005/8/layout/process2"/>
    <dgm:cxn modelId="{D2A39766-6F4A-9E4E-9BA3-252A9EA76794}" type="presOf" srcId="{65FCEB67-4E6D-1340-AD4A-E40A81455F8F}" destId="{0A37490C-912E-8540-B010-5A9AD144B1AB}" srcOrd="1" destOrd="0" presId="urn:microsoft.com/office/officeart/2005/8/layout/process2"/>
    <dgm:cxn modelId="{8A8519D9-5F7F-7B43-957F-55BC9E97E947}" type="presOf" srcId="{65FCEB67-4E6D-1340-AD4A-E40A81455F8F}" destId="{59346D68-3DC1-2D40-B571-85FBE212861A}" srcOrd="0" destOrd="0" presId="urn:microsoft.com/office/officeart/2005/8/layout/process2"/>
    <dgm:cxn modelId="{3B27F723-5792-A04A-A8B9-1884F2826DA4}" type="presParOf" srcId="{6D62CBDD-4243-054F-9326-90B0A8466CC7}" destId="{A4371450-3BA8-C94F-821C-7F687316D046}" srcOrd="0" destOrd="0" presId="urn:microsoft.com/office/officeart/2005/8/layout/process2"/>
    <dgm:cxn modelId="{E45FA6DE-65C5-3548-A0AD-FAB5336A3408}" type="presParOf" srcId="{6D62CBDD-4243-054F-9326-90B0A8466CC7}" destId="{0765B86F-7597-D34B-8783-EAB2320B81BA}" srcOrd="1" destOrd="0" presId="urn:microsoft.com/office/officeart/2005/8/layout/process2"/>
    <dgm:cxn modelId="{7AF5D388-8540-7A46-B9AD-CA6A902B764C}" type="presParOf" srcId="{0765B86F-7597-D34B-8783-EAB2320B81BA}" destId="{09FA87D0-B92C-0B46-A29F-269F798C9D58}" srcOrd="0" destOrd="0" presId="urn:microsoft.com/office/officeart/2005/8/layout/process2"/>
    <dgm:cxn modelId="{A8BC4BAC-37D6-2A46-A5F7-89BF18BE211F}" type="presParOf" srcId="{6D62CBDD-4243-054F-9326-90B0A8466CC7}" destId="{386F087B-0D7C-CC45-B31D-F4A339240EC6}" srcOrd="2" destOrd="0" presId="urn:microsoft.com/office/officeart/2005/8/layout/process2"/>
    <dgm:cxn modelId="{7945B114-14BB-244C-8727-21FA8CFF3A8E}" type="presParOf" srcId="{6D62CBDD-4243-054F-9326-90B0A8466CC7}" destId="{59346D68-3DC1-2D40-B571-85FBE212861A}" srcOrd="3" destOrd="0" presId="urn:microsoft.com/office/officeart/2005/8/layout/process2"/>
    <dgm:cxn modelId="{528C66C9-AE96-1D4D-9F31-35722F5E573A}" type="presParOf" srcId="{59346D68-3DC1-2D40-B571-85FBE212861A}" destId="{0A37490C-912E-8540-B010-5A9AD144B1AB}" srcOrd="0" destOrd="0" presId="urn:microsoft.com/office/officeart/2005/8/layout/process2"/>
    <dgm:cxn modelId="{CD77D808-18B8-0545-B219-8DEE4161F2C3}" type="presParOf" srcId="{6D62CBDD-4243-054F-9326-90B0A8466CC7}" destId="{2C69ECD6-F408-4645-A7B0-510687F1057D}" srcOrd="4" destOrd="0" presId="urn:microsoft.com/office/officeart/2005/8/layout/process2"/>
    <dgm:cxn modelId="{C5E5AFB8-22C5-744B-8405-547DB9E4EE38}" type="presParOf" srcId="{6D62CBDD-4243-054F-9326-90B0A8466CC7}" destId="{29F58F7D-2466-5846-8978-A4340DD225FD}" srcOrd="5" destOrd="0" presId="urn:microsoft.com/office/officeart/2005/8/layout/process2"/>
    <dgm:cxn modelId="{4D18F797-136C-354A-A574-6A4046BCA7BA}" type="presParOf" srcId="{29F58F7D-2466-5846-8978-A4340DD225FD}" destId="{AA7F7B90-4B96-2440-BE03-2C993136C94B}" srcOrd="0" destOrd="0" presId="urn:microsoft.com/office/officeart/2005/8/layout/process2"/>
    <dgm:cxn modelId="{C402CF96-EDF5-364A-A0E0-53D0D1E15667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Concepções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r>
            <a:rPr lang="en-US" i="1" dirty="0" smtClean="0">
              <a:latin typeface="Ayuthaya"/>
              <a:cs typeface="Ayuthaya"/>
            </a:rPr>
            <a:t>/</a:t>
          </a:r>
          <a:r>
            <a:rPr lang="en-US" i="1" dirty="0" err="1" smtClean="0">
              <a:latin typeface="Ayuthaya"/>
              <a:cs typeface="Ayuthaya"/>
            </a:rPr>
            <a:t>aprendizagem</a:t>
          </a:r>
          <a:endParaRPr lang="en-US" i="1" dirty="0">
            <a:latin typeface="Ayuthaya"/>
            <a:cs typeface="Ayuthaya"/>
          </a:endParaRPr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Estratégias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didáticas</a:t>
          </a:r>
          <a:endParaRPr lang="en-US" i="1" dirty="0">
            <a:latin typeface="Ayuthaya"/>
            <a:cs typeface="Ayuthaya"/>
          </a:endParaRPr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  <a:ln w="57150" cmpd="thickThin"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Práticas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avaliativas</a:t>
          </a:r>
          <a:r>
            <a:rPr lang="en-US" i="1" dirty="0" smtClean="0">
              <a:latin typeface="Ayuthaya"/>
              <a:cs typeface="Ayuthaya"/>
            </a:rPr>
            <a:t>  </a:t>
          </a:r>
          <a:endParaRPr lang="en-US" i="1" dirty="0">
            <a:latin typeface="Ayuthaya"/>
            <a:cs typeface="Ayuthaya"/>
          </a:endParaRPr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Modelos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endParaRPr lang="en-US" i="1" dirty="0">
            <a:latin typeface="Ayuthaya"/>
            <a:cs typeface="Ayuthaya"/>
          </a:endParaRPr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3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62133" custScaleY="15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A691E-1A39-9E43-A1D5-AA5438C598ED}" type="presOf" srcId="{BE172DE2-C35A-EF41-B507-9FD601D44CD5}" destId="{386F087B-0D7C-CC45-B31D-F4A339240EC6}" srcOrd="0" destOrd="0" presId="urn:microsoft.com/office/officeart/2005/8/layout/process2"/>
    <dgm:cxn modelId="{1210603A-F658-FA46-A933-D6BE0AB8E5BE}" type="presOf" srcId="{46C4C5CC-FBF0-414E-ABBD-11B874A494C6}" destId="{AA7F7B90-4B96-2440-BE03-2C993136C94B}" srcOrd="1" destOrd="0" presId="urn:microsoft.com/office/officeart/2005/8/layout/process2"/>
    <dgm:cxn modelId="{5B7C3127-FAA3-444E-BD41-BF1DE3246207}" type="presOf" srcId="{C9E1014A-BA95-1644-816A-E7759E71D4A4}" destId="{2C69ECD6-F408-4645-A7B0-510687F1057D}" srcOrd="0" destOrd="0" presId="urn:microsoft.com/office/officeart/2005/8/layout/process2"/>
    <dgm:cxn modelId="{0E1D3548-F70E-D546-89F1-DA46EFB107D9}" type="presOf" srcId="{92528752-06E3-D44B-BF92-4106B6065F2D}" destId="{0765B86F-7597-D34B-8783-EAB2320B81BA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DD982F99-7337-8E42-91FA-05EB4450F6DF}" type="presOf" srcId="{46C4C5CC-FBF0-414E-ABBD-11B874A494C6}" destId="{29F58F7D-2466-5846-8978-A4340DD225FD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8B86157B-2D6C-5E46-B42F-2CD62DCD7A66}" type="presOf" srcId="{4E46ABB7-A2D8-504D-B4D4-BDBD57C92359}" destId="{A4371450-3BA8-C94F-821C-7F687316D046}" srcOrd="0" destOrd="0" presId="urn:microsoft.com/office/officeart/2005/8/layout/process2"/>
    <dgm:cxn modelId="{6C10E2F1-B269-F14C-8624-83B44991616B}" type="presOf" srcId="{92528752-06E3-D44B-BF92-4106B6065F2D}" destId="{09FA87D0-B92C-0B46-A29F-269F798C9D58}" srcOrd="1" destOrd="0" presId="urn:microsoft.com/office/officeart/2005/8/layout/process2"/>
    <dgm:cxn modelId="{54E2629E-8255-584C-BF4A-B468C75615D5}" type="presOf" srcId="{07F8B8D5-0A02-CC49-911E-E34C26A76635}" destId="{6D62CBDD-4243-054F-9326-90B0A8466CC7}" srcOrd="0" destOrd="0" presId="urn:microsoft.com/office/officeart/2005/8/layout/process2"/>
    <dgm:cxn modelId="{55654028-BCAF-294F-A93C-CBA9D7A5CA91}" type="presOf" srcId="{65FCEB67-4E6D-1340-AD4A-E40A81455F8F}" destId="{0A37490C-912E-8540-B010-5A9AD144B1AB}" srcOrd="1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9806CE83-68D9-104A-9D5F-2CB118DAC5E9}" type="presOf" srcId="{4E51F5DE-F0AB-FD4A-BAB2-4AEB236072A7}" destId="{2C55D0EE-9EF7-9149-AA75-41EDA8839A45}" srcOrd="0" destOrd="0" presId="urn:microsoft.com/office/officeart/2005/8/layout/process2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9814F41E-CC2E-0043-B542-CD28FA400F84}" type="presOf" srcId="{65FCEB67-4E6D-1340-AD4A-E40A81455F8F}" destId="{59346D68-3DC1-2D40-B571-85FBE212861A}" srcOrd="0" destOrd="0" presId="urn:microsoft.com/office/officeart/2005/8/layout/process2"/>
    <dgm:cxn modelId="{9E9791B7-E50F-ED4D-8105-B546BBF9917F}" type="presParOf" srcId="{6D62CBDD-4243-054F-9326-90B0A8466CC7}" destId="{A4371450-3BA8-C94F-821C-7F687316D046}" srcOrd="0" destOrd="0" presId="urn:microsoft.com/office/officeart/2005/8/layout/process2"/>
    <dgm:cxn modelId="{DD818827-D947-FB44-8197-EF177254E1CA}" type="presParOf" srcId="{6D62CBDD-4243-054F-9326-90B0A8466CC7}" destId="{0765B86F-7597-D34B-8783-EAB2320B81BA}" srcOrd="1" destOrd="0" presId="urn:microsoft.com/office/officeart/2005/8/layout/process2"/>
    <dgm:cxn modelId="{A04DD459-E62C-5846-B458-38CDE0713620}" type="presParOf" srcId="{0765B86F-7597-D34B-8783-EAB2320B81BA}" destId="{09FA87D0-B92C-0B46-A29F-269F798C9D58}" srcOrd="0" destOrd="0" presId="urn:microsoft.com/office/officeart/2005/8/layout/process2"/>
    <dgm:cxn modelId="{5706A22D-C19F-7542-A429-2F9ED2D2D9FA}" type="presParOf" srcId="{6D62CBDD-4243-054F-9326-90B0A8466CC7}" destId="{386F087B-0D7C-CC45-B31D-F4A339240EC6}" srcOrd="2" destOrd="0" presId="urn:microsoft.com/office/officeart/2005/8/layout/process2"/>
    <dgm:cxn modelId="{0FE11441-93D7-4C45-B6D9-A10369CCF338}" type="presParOf" srcId="{6D62CBDD-4243-054F-9326-90B0A8466CC7}" destId="{59346D68-3DC1-2D40-B571-85FBE212861A}" srcOrd="3" destOrd="0" presId="urn:microsoft.com/office/officeart/2005/8/layout/process2"/>
    <dgm:cxn modelId="{224BF5CA-E7C1-B443-A4E3-56356D7AA129}" type="presParOf" srcId="{59346D68-3DC1-2D40-B571-85FBE212861A}" destId="{0A37490C-912E-8540-B010-5A9AD144B1AB}" srcOrd="0" destOrd="0" presId="urn:microsoft.com/office/officeart/2005/8/layout/process2"/>
    <dgm:cxn modelId="{82F7D8E0-0D9A-1948-BA39-AA17DDA335F2}" type="presParOf" srcId="{6D62CBDD-4243-054F-9326-90B0A8466CC7}" destId="{2C69ECD6-F408-4645-A7B0-510687F1057D}" srcOrd="4" destOrd="0" presId="urn:microsoft.com/office/officeart/2005/8/layout/process2"/>
    <dgm:cxn modelId="{9799A976-163C-024C-B9DD-687DD99E4F41}" type="presParOf" srcId="{6D62CBDD-4243-054F-9326-90B0A8466CC7}" destId="{29F58F7D-2466-5846-8978-A4340DD225FD}" srcOrd="5" destOrd="0" presId="urn:microsoft.com/office/officeart/2005/8/layout/process2"/>
    <dgm:cxn modelId="{9D7F0943-F9FB-8C4C-8EB8-03CCE1CEB41F}" type="presParOf" srcId="{29F58F7D-2466-5846-8978-A4340DD225FD}" destId="{AA7F7B90-4B96-2440-BE03-2C993136C94B}" srcOrd="0" destOrd="0" presId="urn:microsoft.com/office/officeart/2005/8/layout/process2"/>
    <dgm:cxn modelId="{26589326-BA2C-D740-A135-65D25AFC153E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r>
            <a:rPr lang="en-US" dirty="0" smtClean="0"/>
            <a:t>  </a:t>
          </a:r>
          <a:endParaRPr lang="en-US" dirty="0"/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452F2-FE05-2B4C-B6AE-4C9E5DCA8CCE}" type="presOf" srcId="{46C4C5CC-FBF0-414E-ABBD-11B874A494C6}" destId="{29F58F7D-2466-5846-8978-A4340DD225FD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D4890917-33DB-D549-8658-EC1D02E72555}" type="presOf" srcId="{C9E1014A-BA95-1644-816A-E7759E71D4A4}" destId="{2C69ECD6-F408-4645-A7B0-510687F1057D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9045121D-0C39-324A-BDF6-A588B7977125}" type="presOf" srcId="{92528752-06E3-D44B-BF92-4106B6065F2D}" destId="{0765B86F-7597-D34B-8783-EAB2320B81BA}" srcOrd="0" destOrd="0" presId="urn:microsoft.com/office/officeart/2005/8/layout/process2"/>
    <dgm:cxn modelId="{9F9AE236-FE0D-E84B-B5D5-91ED4482542D}" type="presOf" srcId="{46C4C5CC-FBF0-414E-ABBD-11B874A494C6}" destId="{AA7F7B90-4B96-2440-BE03-2C993136C94B}" srcOrd="1" destOrd="0" presId="urn:microsoft.com/office/officeart/2005/8/layout/process2"/>
    <dgm:cxn modelId="{C2DC36C8-7D2D-8F47-AFE6-E7E1D74BEEE0}" type="presOf" srcId="{65FCEB67-4E6D-1340-AD4A-E40A81455F8F}" destId="{59346D68-3DC1-2D40-B571-85FBE212861A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2D032B4A-C6E4-AC4C-92E6-0142EEA0E03E}" type="presOf" srcId="{4E51F5DE-F0AB-FD4A-BAB2-4AEB236072A7}" destId="{2C55D0EE-9EF7-9149-AA75-41EDA8839A45}" srcOrd="0" destOrd="0" presId="urn:microsoft.com/office/officeart/2005/8/layout/process2"/>
    <dgm:cxn modelId="{E82F16C6-A9B7-454D-99E6-A93126F559A7}" type="presOf" srcId="{07F8B8D5-0A02-CC49-911E-E34C26A76635}" destId="{6D62CBDD-4243-054F-9326-90B0A8466CC7}" srcOrd="0" destOrd="0" presId="urn:microsoft.com/office/officeart/2005/8/layout/process2"/>
    <dgm:cxn modelId="{1B69907B-F72D-8544-8F91-FD139E84EBF3}" type="presOf" srcId="{65FCEB67-4E6D-1340-AD4A-E40A81455F8F}" destId="{0A37490C-912E-8540-B010-5A9AD144B1AB}" srcOrd="1" destOrd="0" presId="urn:microsoft.com/office/officeart/2005/8/layout/process2"/>
    <dgm:cxn modelId="{21B5682D-2AC6-BF4D-B762-376A19FF01DD}" type="presOf" srcId="{92528752-06E3-D44B-BF92-4106B6065F2D}" destId="{09FA87D0-B92C-0B46-A29F-269F798C9D58}" srcOrd="1" destOrd="0" presId="urn:microsoft.com/office/officeart/2005/8/layout/process2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5F0DA606-62A3-4B4F-99CA-577291A4FF4A}" type="presOf" srcId="{BE172DE2-C35A-EF41-B507-9FD601D44CD5}" destId="{386F087B-0D7C-CC45-B31D-F4A339240EC6}" srcOrd="0" destOrd="0" presId="urn:microsoft.com/office/officeart/2005/8/layout/process2"/>
    <dgm:cxn modelId="{01077B0A-F43C-5942-9E3C-93C43A265B08}" type="presOf" srcId="{4E46ABB7-A2D8-504D-B4D4-BDBD57C92359}" destId="{A4371450-3BA8-C94F-821C-7F687316D046}" srcOrd="0" destOrd="0" presId="urn:microsoft.com/office/officeart/2005/8/layout/process2"/>
    <dgm:cxn modelId="{61C5A044-761E-3941-8A5E-0D009D62AF69}" type="presParOf" srcId="{6D62CBDD-4243-054F-9326-90B0A8466CC7}" destId="{A4371450-3BA8-C94F-821C-7F687316D046}" srcOrd="0" destOrd="0" presId="urn:microsoft.com/office/officeart/2005/8/layout/process2"/>
    <dgm:cxn modelId="{99B339AE-28C1-AF42-9925-77D92176E1AA}" type="presParOf" srcId="{6D62CBDD-4243-054F-9326-90B0A8466CC7}" destId="{0765B86F-7597-D34B-8783-EAB2320B81BA}" srcOrd="1" destOrd="0" presId="urn:microsoft.com/office/officeart/2005/8/layout/process2"/>
    <dgm:cxn modelId="{12E17B02-F7E9-9746-90A6-5531E19596C6}" type="presParOf" srcId="{0765B86F-7597-D34B-8783-EAB2320B81BA}" destId="{09FA87D0-B92C-0B46-A29F-269F798C9D58}" srcOrd="0" destOrd="0" presId="urn:microsoft.com/office/officeart/2005/8/layout/process2"/>
    <dgm:cxn modelId="{3711629C-11CD-274C-B17F-5CF6C6116EE2}" type="presParOf" srcId="{6D62CBDD-4243-054F-9326-90B0A8466CC7}" destId="{386F087B-0D7C-CC45-B31D-F4A339240EC6}" srcOrd="2" destOrd="0" presId="urn:microsoft.com/office/officeart/2005/8/layout/process2"/>
    <dgm:cxn modelId="{4180E1E2-8194-2342-9A92-B15052D173C2}" type="presParOf" srcId="{6D62CBDD-4243-054F-9326-90B0A8466CC7}" destId="{59346D68-3DC1-2D40-B571-85FBE212861A}" srcOrd="3" destOrd="0" presId="urn:microsoft.com/office/officeart/2005/8/layout/process2"/>
    <dgm:cxn modelId="{5FD547C0-2DE7-8242-95AD-A580E91B5C19}" type="presParOf" srcId="{59346D68-3DC1-2D40-B571-85FBE212861A}" destId="{0A37490C-912E-8540-B010-5A9AD144B1AB}" srcOrd="0" destOrd="0" presId="urn:microsoft.com/office/officeart/2005/8/layout/process2"/>
    <dgm:cxn modelId="{2532EA84-9AF0-0947-8553-C21EE336547D}" type="presParOf" srcId="{6D62CBDD-4243-054F-9326-90B0A8466CC7}" destId="{2C69ECD6-F408-4645-A7B0-510687F1057D}" srcOrd="4" destOrd="0" presId="urn:microsoft.com/office/officeart/2005/8/layout/process2"/>
    <dgm:cxn modelId="{21053623-8281-F24C-9178-65B389B6C873}" type="presParOf" srcId="{6D62CBDD-4243-054F-9326-90B0A8466CC7}" destId="{29F58F7D-2466-5846-8978-A4340DD225FD}" srcOrd="5" destOrd="0" presId="urn:microsoft.com/office/officeart/2005/8/layout/process2"/>
    <dgm:cxn modelId="{AEB49D17-35E2-0B42-A719-5911C5C43564}" type="presParOf" srcId="{29F58F7D-2466-5846-8978-A4340DD225FD}" destId="{AA7F7B90-4B96-2440-BE03-2C993136C94B}" srcOrd="0" destOrd="0" presId="urn:microsoft.com/office/officeart/2005/8/layout/process2"/>
    <dgm:cxn modelId="{7A1EF497-8925-714E-8226-70494F786606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Concepções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r>
            <a:rPr lang="en-US" i="1" dirty="0" smtClean="0">
              <a:latin typeface="Ayuthaya"/>
              <a:cs typeface="Ayuthaya"/>
            </a:rPr>
            <a:t>/</a:t>
          </a:r>
          <a:r>
            <a:rPr lang="en-US" i="1" dirty="0" err="1" smtClean="0">
              <a:latin typeface="Ayuthaya"/>
              <a:cs typeface="Ayuthaya"/>
            </a:rPr>
            <a:t>aprendizagem</a:t>
          </a:r>
          <a:endParaRPr lang="en-US" i="1" dirty="0">
            <a:latin typeface="Ayuthaya"/>
            <a:cs typeface="Ayuthaya"/>
          </a:endParaRPr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Estratégias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didáticas</a:t>
          </a:r>
          <a:endParaRPr lang="en-US" i="1" dirty="0">
            <a:latin typeface="Ayuthaya"/>
            <a:cs typeface="Ayuthaya"/>
          </a:endParaRPr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Práticas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avaliativas</a:t>
          </a:r>
          <a:r>
            <a:rPr lang="en-US" i="1" dirty="0" smtClean="0">
              <a:latin typeface="Ayuthaya"/>
              <a:cs typeface="Ayuthaya"/>
            </a:rPr>
            <a:t>  </a:t>
          </a:r>
          <a:endParaRPr lang="en-US" i="1" dirty="0">
            <a:latin typeface="Ayuthaya"/>
            <a:cs typeface="Ayuthaya"/>
          </a:endParaRPr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Modelos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endParaRPr lang="en-US" i="1" dirty="0">
            <a:latin typeface="Ayuthaya"/>
            <a:cs typeface="Ayuthaya"/>
          </a:endParaRPr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3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0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5CE26-7E1B-FF4A-B750-E792AE9AD013}" type="presOf" srcId="{92528752-06E3-D44B-BF92-4106B6065F2D}" destId="{09FA87D0-B92C-0B46-A29F-269F798C9D58}" srcOrd="1" destOrd="0" presId="urn:microsoft.com/office/officeart/2005/8/layout/process2"/>
    <dgm:cxn modelId="{2DEAF3C5-D573-6E44-B146-B74262F55F9C}" type="presOf" srcId="{4E51F5DE-F0AB-FD4A-BAB2-4AEB236072A7}" destId="{2C55D0EE-9EF7-9149-AA75-41EDA8839A45}" srcOrd="0" destOrd="0" presId="urn:microsoft.com/office/officeart/2005/8/layout/process2"/>
    <dgm:cxn modelId="{40DC191B-78ED-EA41-8306-937EADC4475E}" type="presOf" srcId="{BE172DE2-C35A-EF41-B507-9FD601D44CD5}" destId="{386F087B-0D7C-CC45-B31D-F4A339240EC6}" srcOrd="0" destOrd="0" presId="urn:microsoft.com/office/officeart/2005/8/layout/process2"/>
    <dgm:cxn modelId="{96EB0E8C-3068-2348-AB71-C505A80C8E83}" type="presOf" srcId="{C9E1014A-BA95-1644-816A-E7759E71D4A4}" destId="{2C69ECD6-F408-4645-A7B0-510687F1057D}" srcOrd="0" destOrd="0" presId="urn:microsoft.com/office/officeart/2005/8/layout/process2"/>
    <dgm:cxn modelId="{66796BEC-4F85-F047-B49E-8AB2E224FBEA}" type="presOf" srcId="{46C4C5CC-FBF0-414E-ABBD-11B874A494C6}" destId="{29F58F7D-2466-5846-8978-A4340DD225FD}" srcOrd="0" destOrd="0" presId="urn:microsoft.com/office/officeart/2005/8/layout/process2"/>
    <dgm:cxn modelId="{40DE1246-EFBF-3E4E-B895-0DFBEBD56ABF}" type="presOf" srcId="{4E46ABB7-A2D8-504D-B4D4-BDBD57C92359}" destId="{A4371450-3BA8-C94F-821C-7F687316D046}" srcOrd="0" destOrd="0" presId="urn:microsoft.com/office/officeart/2005/8/layout/process2"/>
    <dgm:cxn modelId="{4BA888B0-24CC-8B47-9429-3C4C005C753E}" type="presOf" srcId="{65FCEB67-4E6D-1340-AD4A-E40A81455F8F}" destId="{0A37490C-912E-8540-B010-5A9AD144B1AB}" srcOrd="1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0B8A317D-6711-8D43-A767-29AE77B4AA31}" type="presOf" srcId="{07F8B8D5-0A02-CC49-911E-E34C26A76635}" destId="{6D62CBDD-4243-054F-9326-90B0A8466CC7}" srcOrd="0" destOrd="0" presId="urn:microsoft.com/office/officeart/2005/8/layout/process2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EE083394-07F9-E34F-9DB0-A1B6B8ACE928}" type="presOf" srcId="{92528752-06E3-D44B-BF92-4106B6065F2D}" destId="{0765B86F-7597-D34B-8783-EAB2320B81BA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775F4BE4-3405-A147-82EA-DCB21DC638FB}" type="presOf" srcId="{65FCEB67-4E6D-1340-AD4A-E40A81455F8F}" destId="{59346D68-3DC1-2D40-B571-85FBE212861A}" srcOrd="0" destOrd="0" presId="urn:microsoft.com/office/officeart/2005/8/layout/process2"/>
    <dgm:cxn modelId="{200D84F7-62FF-1B4E-AC80-488004CB5690}" type="presOf" srcId="{46C4C5CC-FBF0-414E-ABBD-11B874A494C6}" destId="{AA7F7B90-4B96-2440-BE03-2C993136C94B}" srcOrd="1" destOrd="0" presId="urn:microsoft.com/office/officeart/2005/8/layout/process2"/>
    <dgm:cxn modelId="{ABFDB0C3-2BEA-F14F-B5A0-BA3BFE00CF3F}" type="presParOf" srcId="{6D62CBDD-4243-054F-9326-90B0A8466CC7}" destId="{A4371450-3BA8-C94F-821C-7F687316D046}" srcOrd="0" destOrd="0" presId="urn:microsoft.com/office/officeart/2005/8/layout/process2"/>
    <dgm:cxn modelId="{A4972AB2-5974-1E4F-B439-28264DF7B063}" type="presParOf" srcId="{6D62CBDD-4243-054F-9326-90B0A8466CC7}" destId="{0765B86F-7597-D34B-8783-EAB2320B81BA}" srcOrd="1" destOrd="0" presId="urn:microsoft.com/office/officeart/2005/8/layout/process2"/>
    <dgm:cxn modelId="{B19B7F9C-666D-2A48-B985-68D215276B9A}" type="presParOf" srcId="{0765B86F-7597-D34B-8783-EAB2320B81BA}" destId="{09FA87D0-B92C-0B46-A29F-269F798C9D58}" srcOrd="0" destOrd="0" presId="urn:microsoft.com/office/officeart/2005/8/layout/process2"/>
    <dgm:cxn modelId="{94461260-B05F-1742-A3A4-D27CF4F38FB8}" type="presParOf" srcId="{6D62CBDD-4243-054F-9326-90B0A8466CC7}" destId="{386F087B-0D7C-CC45-B31D-F4A339240EC6}" srcOrd="2" destOrd="0" presId="urn:microsoft.com/office/officeart/2005/8/layout/process2"/>
    <dgm:cxn modelId="{5349D9A9-26C5-9C4E-AE87-8D3023773CCF}" type="presParOf" srcId="{6D62CBDD-4243-054F-9326-90B0A8466CC7}" destId="{59346D68-3DC1-2D40-B571-85FBE212861A}" srcOrd="3" destOrd="0" presId="urn:microsoft.com/office/officeart/2005/8/layout/process2"/>
    <dgm:cxn modelId="{A4BE213E-05E2-E642-8FCF-22524031EADB}" type="presParOf" srcId="{59346D68-3DC1-2D40-B571-85FBE212861A}" destId="{0A37490C-912E-8540-B010-5A9AD144B1AB}" srcOrd="0" destOrd="0" presId="urn:microsoft.com/office/officeart/2005/8/layout/process2"/>
    <dgm:cxn modelId="{FD1DC993-0A1B-814F-BB5E-7FBB2BF26962}" type="presParOf" srcId="{6D62CBDD-4243-054F-9326-90B0A8466CC7}" destId="{2C69ECD6-F408-4645-A7B0-510687F1057D}" srcOrd="4" destOrd="0" presId="urn:microsoft.com/office/officeart/2005/8/layout/process2"/>
    <dgm:cxn modelId="{BD072568-8D2F-EE42-B439-54894E25670D}" type="presParOf" srcId="{6D62CBDD-4243-054F-9326-90B0A8466CC7}" destId="{29F58F7D-2466-5846-8978-A4340DD225FD}" srcOrd="5" destOrd="0" presId="urn:microsoft.com/office/officeart/2005/8/layout/process2"/>
    <dgm:cxn modelId="{E202E2FD-FDA7-5948-A5BB-01DDB6EBD92C}" type="presParOf" srcId="{29F58F7D-2466-5846-8978-A4340DD225FD}" destId="{AA7F7B90-4B96-2440-BE03-2C993136C94B}" srcOrd="0" destOrd="0" presId="urn:microsoft.com/office/officeart/2005/8/layout/process2"/>
    <dgm:cxn modelId="{04DD55AA-8136-494E-B4D4-BC420294A819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r>
            <a:rPr lang="en-US" dirty="0" smtClean="0"/>
            <a:t>  </a:t>
          </a:r>
          <a:endParaRPr lang="en-US" dirty="0"/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68D16-2DA8-1441-8CA9-564F1EB3A0CC}" type="presOf" srcId="{65FCEB67-4E6D-1340-AD4A-E40A81455F8F}" destId="{0A37490C-912E-8540-B010-5A9AD144B1AB}" srcOrd="1" destOrd="0" presId="urn:microsoft.com/office/officeart/2005/8/layout/process2"/>
    <dgm:cxn modelId="{15A619F7-998D-3D42-8581-96C9ACDD3573}" type="presOf" srcId="{92528752-06E3-D44B-BF92-4106B6065F2D}" destId="{09FA87D0-B92C-0B46-A29F-269F798C9D58}" srcOrd="1" destOrd="0" presId="urn:microsoft.com/office/officeart/2005/8/layout/process2"/>
    <dgm:cxn modelId="{857BCE59-B0B6-384F-A26C-DBF08D857F4F}" type="presOf" srcId="{46C4C5CC-FBF0-414E-ABBD-11B874A494C6}" destId="{AA7F7B90-4B96-2440-BE03-2C993136C94B}" srcOrd="1" destOrd="0" presId="urn:microsoft.com/office/officeart/2005/8/layout/process2"/>
    <dgm:cxn modelId="{C697241F-9767-B543-81A3-7107FCD24433}" type="presOf" srcId="{07F8B8D5-0A02-CC49-911E-E34C26A76635}" destId="{6D62CBDD-4243-054F-9326-90B0A8466CC7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B91F720D-F960-4244-B399-FA13FF96070E}" type="presOf" srcId="{4E46ABB7-A2D8-504D-B4D4-BDBD57C92359}" destId="{A4371450-3BA8-C94F-821C-7F687316D046}" srcOrd="0" destOrd="0" presId="urn:microsoft.com/office/officeart/2005/8/layout/process2"/>
    <dgm:cxn modelId="{9F79D1C4-A0CB-814E-877C-63ECF7D5B151}" type="presOf" srcId="{C9E1014A-BA95-1644-816A-E7759E71D4A4}" destId="{2C69ECD6-F408-4645-A7B0-510687F1057D}" srcOrd="0" destOrd="0" presId="urn:microsoft.com/office/officeart/2005/8/layout/process2"/>
    <dgm:cxn modelId="{55CAA0D9-901A-844F-AA34-71B99E04D9AE}" type="presOf" srcId="{BE172DE2-C35A-EF41-B507-9FD601D44CD5}" destId="{386F087B-0D7C-CC45-B31D-F4A339240EC6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3D14CAC2-22BF-0249-96DB-8AF3190E263B}" type="presOf" srcId="{65FCEB67-4E6D-1340-AD4A-E40A81455F8F}" destId="{59346D68-3DC1-2D40-B571-85FBE212861A}" srcOrd="0" destOrd="0" presId="urn:microsoft.com/office/officeart/2005/8/layout/process2"/>
    <dgm:cxn modelId="{C19BE06D-04BF-B54A-B8FD-D85C4B62DF8B}" type="presOf" srcId="{92528752-06E3-D44B-BF92-4106B6065F2D}" destId="{0765B86F-7597-D34B-8783-EAB2320B81BA}" srcOrd="0" destOrd="0" presId="urn:microsoft.com/office/officeart/2005/8/layout/process2"/>
    <dgm:cxn modelId="{7A34451F-81AC-D84C-8E73-6C70E0E01864}" type="presOf" srcId="{46C4C5CC-FBF0-414E-ABBD-11B874A494C6}" destId="{29F58F7D-2466-5846-8978-A4340DD225FD}" srcOrd="0" destOrd="0" presId="urn:microsoft.com/office/officeart/2005/8/layout/process2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801FCAE3-5C25-4241-A4AA-F5FC0E8B2A38}" type="presOf" srcId="{4E51F5DE-F0AB-FD4A-BAB2-4AEB236072A7}" destId="{2C55D0EE-9EF7-9149-AA75-41EDA8839A45}" srcOrd="0" destOrd="0" presId="urn:microsoft.com/office/officeart/2005/8/layout/process2"/>
    <dgm:cxn modelId="{6F34734D-EBE4-8449-81EB-8FD1E3D4EB59}" type="presParOf" srcId="{6D62CBDD-4243-054F-9326-90B0A8466CC7}" destId="{A4371450-3BA8-C94F-821C-7F687316D046}" srcOrd="0" destOrd="0" presId="urn:microsoft.com/office/officeart/2005/8/layout/process2"/>
    <dgm:cxn modelId="{3F93BACF-4A3B-8C4D-8E7A-DBA558199215}" type="presParOf" srcId="{6D62CBDD-4243-054F-9326-90B0A8466CC7}" destId="{0765B86F-7597-D34B-8783-EAB2320B81BA}" srcOrd="1" destOrd="0" presId="urn:microsoft.com/office/officeart/2005/8/layout/process2"/>
    <dgm:cxn modelId="{BE49F08E-45F0-7246-A3B3-A734E13BC68E}" type="presParOf" srcId="{0765B86F-7597-D34B-8783-EAB2320B81BA}" destId="{09FA87D0-B92C-0B46-A29F-269F798C9D58}" srcOrd="0" destOrd="0" presId="urn:microsoft.com/office/officeart/2005/8/layout/process2"/>
    <dgm:cxn modelId="{DCDD720C-4E1C-EC42-A4A3-881396FA5237}" type="presParOf" srcId="{6D62CBDD-4243-054F-9326-90B0A8466CC7}" destId="{386F087B-0D7C-CC45-B31D-F4A339240EC6}" srcOrd="2" destOrd="0" presId="urn:microsoft.com/office/officeart/2005/8/layout/process2"/>
    <dgm:cxn modelId="{1B9D3B9D-123A-F84F-B557-A471551AAAC1}" type="presParOf" srcId="{6D62CBDD-4243-054F-9326-90B0A8466CC7}" destId="{59346D68-3DC1-2D40-B571-85FBE212861A}" srcOrd="3" destOrd="0" presId="urn:microsoft.com/office/officeart/2005/8/layout/process2"/>
    <dgm:cxn modelId="{6D60DA28-70F5-AF42-BA8A-886EF62FD066}" type="presParOf" srcId="{59346D68-3DC1-2D40-B571-85FBE212861A}" destId="{0A37490C-912E-8540-B010-5A9AD144B1AB}" srcOrd="0" destOrd="0" presId="urn:microsoft.com/office/officeart/2005/8/layout/process2"/>
    <dgm:cxn modelId="{1E1B844F-0B0A-F74A-B659-A629CDA76C22}" type="presParOf" srcId="{6D62CBDD-4243-054F-9326-90B0A8466CC7}" destId="{2C69ECD6-F408-4645-A7B0-510687F1057D}" srcOrd="4" destOrd="0" presId="urn:microsoft.com/office/officeart/2005/8/layout/process2"/>
    <dgm:cxn modelId="{5AB9E0C5-61F6-6B44-A78C-607EF7954D42}" type="presParOf" srcId="{6D62CBDD-4243-054F-9326-90B0A8466CC7}" destId="{29F58F7D-2466-5846-8978-A4340DD225FD}" srcOrd="5" destOrd="0" presId="urn:microsoft.com/office/officeart/2005/8/layout/process2"/>
    <dgm:cxn modelId="{107154A7-89F3-F042-A1F2-A20DDCB067DC}" type="presParOf" srcId="{29F58F7D-2466-5846-8978-A4340DD225FD}" destId="{AA7F7B90-4B96-2440-BE03-2C993136C94B}" srcOrd="0" destOrd="0" presId="urn:microsoft.com/office/officeart/2005/8/layout/process2"/>
    <dgm:cxn modelId="{E248C302-F1CD-4647-811E-3BC39D86566D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  <a:ln w="57150" cmpd="thickThin">
          <a:solidFill>
            <a:schemeClr val="bg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Concepções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r>
            <a:rPr lang="en-US" i="1" dirty="0" smtClean="0">
              <a:latin typeface="Ayuthaya"/>
              <a:cs typeface="Ayuthaya"/>
            </a:rPr>
            <a:t>/</a:t>
          </a:r>
          <a:r>
            <a:rPr lang="en-US" i="1" dirty="0" err="1" smtClean="0">
              <a:latin typeface="Ayuthaya"/>
              <a:cs typeface="Ayuthaya"/>
            </a:rPr>
            <a:t>aprendizagem</a:t>
          </a:r>
          <a:endParaRPr lang="en-US" i="1" dirty="0">
            <a:latin typeface="Ayuthaya"/>
            <a:cs typeface="Ayuthaya"/>
          </a:endParaRPr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i="0" dirty="0" err="1" smtClean="0">
              <a:latin typeface="+mn-lt"/>
              <a:cs typeface="Ayuthaya"/>
            </a:rPr>
            <a:t>Estratégias</a:t>
          </a:r>
          <a:r>
            <a:rPr lang="en-US" i="0" dirty="0" smtClean="0">
              <a:latin typeface="+mn-lt"/>
              <a:cs typeface="Ayuthaya"/>
            </a:rPr>
            <a:t> </a:t>
          </a:r>
          <a:r>
            <a:rPr lang="en-US" i="0" dirty="0" err="1" smtClean="0">
              <a:latin typeface="+mn-lt"/>
              <a:cs typeface="Ayuthaya"/>
            </a:rPr>
            <a:t>didáticas</a:t>
          </a:r>
          <a:endParaRPr lang="en-US" i="0" dirty="0">
            <a:latin typeface="+mn-lt"/>
            <a:cs typeface="Ayuthaya"/>
          </a:endParaRPr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i="0" dirty="0" err="1" smtClean="0">
              <a:latin typeface="+mn-lt"/>
              <a:cs typeface="Ayuthaya"/>
            </a:rPr>
            <a:t>Práticas</a:t>
          </a:r>
          <a:r>
            <a:rPr lang="en-US" i="0" dirty="0" smtClean="0">
              <a:latin typeface="+mn-lt"/>
              <a:cs typeface="Ayuthaya"/>
            </a:rPr>
            <a:t> </a:t>
          </a:r>
          <a:r>
            <a:rPr lang="en-US" i="0" dirty="0" err="1" smtClean="0">
              <a:latin typeface="+mn-lt"/>
              <a:cs typeface="Ayuthaya"/>
            </a:rPr>
            <a:t>avaliativas</a:t>
          </a:r>
          <a:r>
            <a:rPr lang="en-US" i="0" dirty="0" smtClean="0">
              <a:latin typeface="+mn-lt"/>
              <a:cs typeface="Ayuthaya"/>
            </a:rPr>
            <a:t>  </a:t>
          </a:r>
          <a:endParaRPr lang="en-US" i="0" dirty="0">
            <a:latin typeface="+mn-lt"/>
            <a:cs typeface="Ayuthaya"/>
          </a:endParaRPr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i="0" dirty="0" err="1" smtClean="0">
              <a:latin typeface="+mn-lt"/>
              <a:cs typeface="Ayuthaya"/>
            </a:rPr>
            <a:t>Modelos</a:t>
          </a:r>
          <a:r>
            <a:rPr lang="en-US" i="0" dirty="0" smtClean="0">
              <a:latin typeface="+mn-lt"/>
              <a:cs typeface="Ayuthaya"/>
            </a:rPr>
            <a:t> de </a:t>
          </a:r>
          <a:r>
            <a:rPr lang="en-US" i="0" dirty="0" err="1" smtClean="0">
              <a:latin typeface="+mn-lt"/>
              <a:cs typeface="Ayuthaya"/>
            </a:rPr>
            <a:t>ensino</a:t>
          </a:r>
          <a:endParaRPr lang="en-US" i="0" dirty="0">
            <a:latin typeface="+mn-lt"/>
            <a:cs typeface="Ayuthaya"/>
          </a:endParaRPr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23322" custScaleY="173226" custLinFactNeighborY="-20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3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0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E94E0-AA29-6C41-BEF0-593CDD1BABEE}" type="presOf" srcId="{46C4C5CC-FBF0-414E-ABBD-11B874A494C6}" destId="{29F58F7D-2466-5846-8978-A4340DD225FD}" srcOrd="0" destOrd="0" presId="urn:microsoft.com/office/officeart/2005/8/layout/process2"/>
    <dgm:cxn modelId="{382DF9DA-EFFD-2242-9AEF-E245DB17B2A1}" type="presOf" srcId="{07F8B8D5-0A02-CC49-911E-E34C26A76635}" destId="{6D62CBDD-4243-054F-9326-90B0A8466CC7}" srcOrd="0" destOrd="0" presId="urn:microsoft.com/office/officeart/2005/8/layout/process2"/>
    <dgm:cxn modelId="{E9592F3E-5076-2749-881B-B059C91C2A0F}" type="presOf" srcId="{65FCEB67-4E6D-1340-AD4A-E40A81455F8F}" destId="{59346D68-3DC1-2D40-B571-85FBE212861A}" srcOrd="0" destOrd="0" presId="urn:microsoft.com/office/officeart/2005/8/layout/process2"/>
    <dgm:cxn modelId="{C72963FE-22E5-7645-B9D3-640D9B63C3C6}" type="presOf" srcId="{65FCEB67-4E6D-1340-AD4A-E40A81455F8F}" destId="{0A37490C-912E-8540-B010-5A9AD144B1AB}" srcOrd="1" destOrd="0" presId="urn:microsoft.com/office/officeart/2005/8/layout/process2"/>
    <dgm:cxn modelId="{2F036D62-13B8-9E41-97D5-2BD0D4CC1D9F}" type="presOf" srcId="{4E51F5DE-F0AB-FD4A-BAB2-4AEB236072A7}" destId="{2C55D0EE-9EF7-9149-AA75-41EDA8839A45}" srcOrd="0" destOrd="0" presId="urn:microsoft.com/office/officeart/2005/8/layout/process2"/>
    <dgm:cxn modelId="{111D0FBB-8EA0-8E48-A197-06327E1AB424}" type="presOf" srcId="{46C4C5CC-FBF0-414E-ABBD-11B874A494C6}" destId="{AA7F7B90-4B96-2440-BE03-2C993136C94B}" srcOrd="1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22DE7382-991A-CF45-8BEF-9484D7D6E114}" type="presOf" srcId="{92528752-06E3-D44B-BF92-4106B6065F2D}" destId="{0765B86F-7597-D34B-8783-EAB2320B81BA}" srcOrd="0" destOrd="0" presId="urn:microsoft.com/office/officeart/2005/8/layout/process2"/>
    <dgm:cxn modelId="{3200BCE3-03F1-F14E-9078-71E38569F1B7}" type="presOf" srcId="{4E46ABB7-A2D8-504D-B4D4-BDBD57C92359}" destId="{A4371450-3BA8-C94F-821C-7F687316D046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ADCDF767-2E4F-A447-881C-6656A216A1D8}" type="presOf" srcId="{BE172DE2-C35A-EF41-B507-9FD601D44CD5}" destId="{386F087B-0D7C-CC45-B31D-F4A339240EC6}" srcOrd="0" destOrd="0" presId="urn:microsoft.com/office/officeart/2005/8/layout/process2"/>
    <dgm:cxn modelId="{00D27ABA-C230-AA4B-A3AD-30F098F4673B}" type="presOf" srcId="{C9E1014A-BA95-1644-816A-E7759E71D4A4}" destId="{2C69ECD6-F408-4645-A7B0-510687F1057D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0F9C5617-462E-9446-AB83-E6B1C0F879BA}" type="presOf" srcId="{92528752-06E3-D44B-BF92-4106B6065F2D}" destId="{09FA87D0-B92C-0B46-A29F-269F798C9D58}" srcOrd="1" destOrd="0" presId="urn:microsoft.com/office/officeart/2005/8/layout/process2"/>
    <dgm:cxn modelId="{072F3362-7595-9B43-A1D4-BC0E28652FEB}" type="presParOf" srcId="{6D62CBDD-4243-054F-9326-90B0A8466CC7}" destId="{A4371450-3BA8-C94F-821C-7F687316D046}" srcOrd="0" destOrd="0" presId="urn:microsoft.com/office/officeart/2005/8/layout/process2"/>
    <dgm:cxn modelId="{A2F6E6A3-59D0-1C41-9E3C-D91FA8F177F0}" type="presParOf" srcId="{6D62CBDD-4243-054F-9326-90B0A8466CC7}" destId="{0765B86F-7597-D34B-8783-EAB2320B81BA}" srcOrd="1" destOrd="0" presId="urn:microsoft.com/office/officeart/2005/8/layout/process2"/>
    <dgm:cxn modelId="{367B2E3C-66DF-DD4F-9906-C2308396FD81}" type="presParOf" srcId="{0765B86F-7597-D34B-8783-EAB2320B81BA}" destId="{09FA87D0-B92C-0B46-A29F-269F798C9D58}" srcOrd="0" destOrd="0" presId="urn:microsoft.com/office/officeart/2005/8/layout/process2"/>
    <dgm:cxn modelId="{BD056D92-C46A-1E43-B18D-6E6056FE10E7}" type="presParOf" srcId="{6D62CBDD-4243-054F-9326-90B0A8466CC7}" destId="{386F087B-0D7C-CC45-B31D-F4A339240EC6}" srcOrd="2" destOrd="0" presId="urn:microsoft.com/office/officeart/2005/8/layout/process2"/>
    <dgm:cxn modelId="{2CE26F17-6B9A-B147-9CAC-01D317A21E56}" type="presParOf" srcId="{6D62CBDD-4243-054F-9326-90B0A8466CC7}" destId="{59346D68-3DC1-2D40-B571-85FBE212861A}" srcOrd="3" destOrd="0" presId="urn:microsoft.com/office/officeart/2005/8/layout/process2"/>
    <dgm:cxn modelId="{811117E9-7DFC-8743-A8C7-7362C487BFDF}" type="presParOf" srcId="{59346D68-3DC1-2D40-B571-85FBE212861A}" destId="{0A37490C-912E-8540-B010-5A9AD144B1AB}" srcOrd="0" destOrd="0" presId="urn:microsoft.com/office/officeart/2005/8/layout/process2"/>
    <dgm:cxn modelId="{33EFF1FD-B454-4E4D-A593-187BF72A0932}" type="presParOf" srcId="{6D62CBDD-4243-054F-9326-90B0A8466CC7}" destId="{2C69ECD6-F408-4645-A7B0-510687F1057D}" srcOrd="4" destOrd="0" presId="urn:microsoft.com/office/officeart/2005/8/layout/process2"/>
    <dgm:cxn modelId="{6D1F16CB-4AB7-2F40-B700-C203C2CDAF40}" type="presParOf" srcId="{6D62CBDD-4243-054F-9326-90B0A8466CC7}" destId="{29F58F7D-2466-5846-8978-A4340DD225FD}" srcOrd="5" destOrd="0" presId="urn:microsoft.com/office/officeart/2005/8/layout/process2"/>
    <dgm:cxn modelId="{BE5257C3-15DD-A342-AFAC-5C8B6B433F03}" type="presParOf" srcId="{29F58F7D-2466-5846-8978-A4340DD225FD}" destId="{AA7F7B90-4B96-2440-BE03-2C993136C94B}" srcOrd="0" destOrd="0" presId="urn:microsoft.com/office/officeart/2005/8/layout/process2"/>
    <dgm:cxn modelId="{DC5A85F9-1779-9C47-81F4-49C28E33EE72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r>
            <a:rPr lang="en-US" dirty="0" smtClean="0"/>
            <a:t>  </a:t>
          </a:r>
          <a:endParaRPr lang="en-US" dirty="0"/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61A81-4A1D-E243-AB2E-831944E62A73}" type="presOf" srcId="{46C4C5CC-FBF0-414E-ABBD-11B874A494C6}" destId="{AA7F7B90-4B96-2440-BE03-2C993136C94B}" srcOrd="1" destOrd="0" presId="urn:microsoft.com/office/officeart/2005/8/layout/process2"/>
    <dgm:cxn modelId="{C9758E59-8408-624E-A497-8F0C42937C1F}" type="presOf" srcId="{BE172DE2-C35A-EF41-B507-9FD601D44CD5}" destId="{386F087B-0D7C-CC45-B31D-F4A339240EC6}" srcOrd="0" destOrd="0" presId="urn:microsoft.com/office/officeart/2005/8/layout/process2"/>
    <dgm:cxn modelId="{E0C8CC64-F5E0-8D49-B821-64F420AE5F25}" type="presOf" srcId="{C9E1014A-BA95-1644-816A-E7759E71D4A4}" destId="{2C69ECD6-F408-4645-A7B0-510687F1057D}" srcOrd="0" destOrd="0" presId="urn:microsoft.com/office/officeart/2005/8/layout/process2"/>
    <dgm:cxn modelId="{4159EEDF-28C2-1B4A-886D-26E44F83A576}" type="presOf" srcId="{65FCEB67-4E6D-1340-AD4A-E40A81455F8F}" destId="{59346D68-3DC1-2D40-B571-85FBE212861A}" srcOrd="0" destOrd="0" presId="urn:microsoft.com/office/officeart/2005/8/layout/process2"/>
    <dgm:cxn modelId="{403716A1-5F95-A14A-8DB6-46D3E6532BFD}" type="presOf" srcId="{46C4C5CC-FBF0-414E-ABBD-11B874A494C6}" destId="{29F58F7D-2466-5846-8978-A4340DD225FD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D9030C26-5BA4-9542-82C7-2F90E1095BE7}" type="presOf" srcId="{92528752-06E3-D44B-BF92-4106B6065F2D}" destId="{09FA87D0-B92C-0B46-A29F-269F798C9D58}" srcOrd="1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059FF045-04A2-8E44-A38F-13D3A4BF5FB5}" type="presOf" srcId="{07F8B8D5-0A02-CC49-911E-E34C26A76635}" destId="{6D62CBDD-4243-054F-9326-90B0A8466CC7}" srcOrd="0" destOrd="0" presId="urn:microsoft.com/office/officeart/2005/8/layout/process2"/>
    <dgm:cxn modelId="{6DE8A94A-E9EB-D146-A5F4-70FCBA648974}" type="presOf" srcId="{65FCEB67-4E6D-1340-AD4A-E40A81455F8F}" destId="{0A37490C-912E-8540-B010-5A9AD144B1AB}" srcOrd="1" destOrd="0" presId="urn:microsoft.com/office/officeart/2005/8/layout/process2"/>
    <dgm:cxn modelId="{33BD7E42-684D-FF45-B77A-68334937317A}" type="presOf" srcId="{4E46ABB7-A2D8-504D-B4D4-BDBD57C92359}" destId="{A4371450-3BA8-C94F-821C-7F687316D046}" srcOrd="0" destOrd="0" presId="urn:microsoft.com/office/officeart/2005/8/layout/process2"/>
    <dgm:cxn modelId="{79FAF198-D492-A340-AA26-950A618A678F}" type="presOf" srcId="{4E51F5DE-F0AB-FD4A-BAB2-4AEB236072A7}" destId="{2C55D0EE-9EF7-9149-AA75-41EDA8839A45}" srcOrd="0" destOrd="0" presId="urn:microsoft.com/office/officeart/2005/8/layout/process2"/>
    <dgm:cxn modelId="{CCD1D7CE-3291-7443-AD9A-96BA7717C426}" type="presOf" srcId="{92528752-06E3-D44B-BF92-4106B6065F2D}" destId="{0765B86F-7597-D34B-8783-EAB2320B81BA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B3548AC6-A5FC-C240-ACBA-9E893BB9574F}" type="presParOf" srcId="{6D62CBDD-4243-054F-9326-90B0A8466CC7}" destId="{A4371450-3BA8-C94F-821C-7F687316D046}" srcOrd="0" destOrd="0" presId="urn:microsoft.com/office/officeart/2005/8/layout/process2"/>
    <dgm:cxn modelId="{024DE804-7C98-DB4D-A742-C08C3F4D9CCA}" type="presParOf" srcId="{6D62CBDD-4243-054F-9326-90B0A8466CC7}" destId="{0765B86F-7597-D34B-8783-EAB2320B81BA}" srcOrd="1" destOrd="0" presId="urn:microsoft.com/office/officeart/2005/8/layout/process2"/>
    <dgm:cxn modelId="{AC9D7C8B-64D1-F344-81D3-BDF8DFE5F4C8}" type="presParOf" srcId="{0765B86F-7597-D34B-8783-EAB2320B81BA}" destId="{09FA87D0-B92C-0B46-A29F-269F798C9D58}" srcOrd="0" destOrd="0" presId="urn:microsoft.com/office/officeart/2005/8/layout/process2"/>
    <dgm:cxn modelId="{7CB35821-C56C-434A-A383-A493A4381918}" type="presParOf" srcId="{6D62CBDD-4243-054F-9326-90B0A8466CC7}" destId="{386F087B-0D7C-CC45-B31D-F4A339240EC6}" srcOrd="2" destOrd="0" presId="urn:microsoft.com/office/officeart/2005/8/layout/process2"/>
    <dgm:cxn modelId="{8C48A861-FBE2-7349-A7B9-B6C006730A5B}" type="presParOf" srcId="{6D62CBDD-4243-054F-9326-90B0A8466CC7}" destId="{59346D68-3DC1-2D40-B571-85FBE212861A}" srcOrd="3" destOrd="0" presId="urn:microsoft.com/office/officeart/2005/8/layout/process2"/>
    <dgm:cxn modelId="{6244648A-56A3-E748-AE9D-81F5937742CB}" type="presParOf" srcId="{59346D68-3DC1-2D40-B571-85FBE212861A}" destId="{0A37490C-912E-8540-B010-5A9AD144B1AB}" srcOrd="0" destOrd="0" presId="urn:microsoft.com/office/officeart/2005/8/layout/process2"/>
    <dgm:cxn modelId="{A1CC024B-0688-0D4C-A55C-6C4C37CCFD98}" type="presParOf" srcId="{6D62CBDD-4243-054F-9326-90B0A8466CC7}" destId="{2C69ECD6-F408-4645-A7B0-510687F1057D}" srcOrd="4" destOrd="0" presId="urn:microsoft.com/office/officeart/2005/8/layout/process2"/>
    <dgm:cxn modelId="{E6F8FAD0-8EC8-664C-A503-FC977F093829}" type="presParOf" srcId="{6D62CBDD-4243-054F-9326-90B0A8466CC7}" destId="{29F58F7D-2466-5846-8978-A4340DD225FD}" srcOrd="5" destOrd="0" presId="urn:microsoft.com/office/officeart/2005/8/layout/process2"/>
    <dgm:cxn modelId="{D6DB82D1-6C43-CC46-ABFE-2BAAC1305579}" type="presParOf" srcId="{29F58F7D-2466-5846-8978-A4340DD225FD}" destId="{AA7F7B90-4B96-2440-BE03-2C993136C94B}" srcOrd="0" destOrd="0" presId="urn:microsoft.com/office/officeart/2005/8/layout/process2"/>
    <dgm:cxn modelId="{40473DA8-1113-8C43-9291-A124AFFB1E76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Concepções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r>
            <a:rPr lang="en-US" i="1" dirty="0" smtClean="0">
              <a:latin typeface="Ayuthaya"/>
              <a:cs typeface="Ayuthaya"/>
            </a:rPr>
            <a:t>/</a:t>
          </a:r>
          <a:r>
            <a:rPr lang="en-US" i="1" dirty="0" err="1" smtClean="0">
              <a:latin typeface="Ayuthaya"/>
              <a:cs typeface="Ayuthaya"/>
            </a:rPr>
            <a:t>aprendizagem</a:t>
          </a:r>
          <a:endParaRPr lang="en-US" i="1" dirty="0">
            <a:latin typeface="Ayuthaya"/>
            <a:cs typeface="Ayuthaya"/>
          </a:endParaRPr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r>
            <a:rPr lang="en-US" dirty="0" smtClean="0"/>
            <a:t>  </a:t>
          </a:r>
          <a:endParaRPr lang="en-US" dirty="0"/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  <a:ln w="57150" cmpd="thickThin">
          <a:solidFill>
            <a:srgbClr val="8585FF"/>
          </a:solidFill>
        </a:ln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Modelos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endParaRPr lang="en-US" i="1" dirty="0">
            <a:latin typeface="Ayuthaya"/>
            <a:cs typeface="Ayuthaya"/>
          </a:endParaRPr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58284" custScaleY="15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3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0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90CEC-BF44-9946-B771-57FA3B7DFC36}" type="presOf" srcId="{46C4C5CC-FBF0-414E-ABBD-11B874A494C6}" destId="{AA7F7B90-4B96-2440-BE03-2C993136C94B}" srcOrd="1" destOrd="0" presId="urn:microsoft.com/office/officeart/2005/8/layout/process2"/>
    <dgm:cxn modelId="{AD9CF633-BB7E-2740-9EBB-313FBE590AE2}" type="presOf" srcId="{BE172DE2-C35A-EF41-B507-9FD601D44CD5}" destId="{386F087B-0D7C-CC45-B31D-F4A339240EC6}" srcOrd="0" destOrd="0" presId="urn:microsoft.com/office/officeart/2005/8/layout/process2"/>
    <dgm:cxn modelId="{21CC7779-99E5-4546-9552-F871FDC276B8}" type="presOf" srcId="{07F8B8D5-0A02-CC49-911E-E34C26A76635}" destId="{6D62CBDD-4243-054F-9326-90B0A8466CC7}" srcOrd="0" destOrd="0" presId="urn:microsoft.com/office/officeart/2005/8/layout/process2"/>
    <dgm:cxn modelId="{98116674-1E39-1E46-9687-28893229EDC0}" type="presOf" srcId="{92528752-06E3-D44B-BF92-4106B6065F2D}" destId="{09FA87D0-B92C-0B46-A29F-269F798C9D58}" srcOrd="1" destOrd="0" presId="urn:microsoft.com/office/officeart/2005/8/layout/process2"/>
    <dgm:cxn modelId="{8FCF0CDE-874D-944B-A253-CB184DDF4BB0}" type="presOf" srcId="{46C4C5CC-FBF0-414E-ABBD-11B874A494C6}" destId="{29F58F7D-2466-5846-8978-A4340DD225FD}" srcOrd="0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3DB8171B-16AB-4F44-9625-E8939AA3E837}" type="presOf" srcId="{C9E1014A-BA95-1644-816A-E7759E71D4A4}" destId="{2C69ECD6-F408-4645-A7B0-510687F1057D}" srcOrd="0" destOrd="0" presId="urn:microsoft.com/office/officeart/2005/8/layout/process2"/>
    <dgm:cxn modelId="{9FFC10E0-8CEE-F14C-839D-7C6A797CB555}" type="presOf" srcId="{92528752-06E3-D44B-BF92-4106B6065F2D}" destId="{0765B86F-7597-D34B-8783-EAB2320B81BA}" srcOrd="0" destOrd="0" presId="urn:microsoft.com/office/officeart/2005/8/layout/process2"/>
    <dgm:cxn modelId="{CEB3514D-0A9D-F14A-B351-EB906D4C6327}" type="presOf" srcId="{65FCEB67-4E6D-1340-AD4A-E40A81455F8F}" destId="{59346D68-3DC1-2D40-B571-85FBE212861A}" srcOrd="0" destOrd="0" presId="urn:microsoft.com/office/officeart/2005/8/layout/process2"/>
    <dgm:cxn modelId="{5A7E82BE-2279-8A48-9C9B-533D97BC4E60}" type="presOf" srcId="{4E46ABB7-A2D8-504D-B4D4-BDBD57C92359}" destId="{A4371450-3BA8-C94F-821C-7F687316D046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D9FABA65-94EF-EE4B-AE89-272877AB7281}" type="presOf" srcId="{4E51F5DE-F0AB-FD4A-BAB2-4AEB236072A7}" destId="{2C55D0EE-9EF7-9149-AA75-41EDA8839A45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B4936492-6742-9C48-A5CF-49A2B07C1409}" type="presOf" srcId="{65FCEB67-4E6D-1340-AD4A-E40A81455F8F}" destId="{0A37490C-912E-8540-B010-5A9AD144B1AB}" srcOrd="1" destOrd="0" presId="urn:microsoft.com/office/officeart/2005/8/layout/process2"/>
    <dgm:cxn modelId="{BADC97B6-4FC2-E945-B862-EEE5427225FF}" type="presParOf" srcId="{6D62CBDD-4243-054F-9326-90B0A8466CC7}" destId="{A4371450-3BA8-C94F-821C-7F687316D046}" srcOrd="0" destOrd="0" presId="urn:microsoft.com/office/officeart/2005/8/layout/process2"/>
    <dgm:cxn modelId="{2ECA2B93-E435-0F4A-B7B1-39DAFA646905}" type="presParOf" srcId="{6D62CBDD-4243-054F-9326-90B0A8466CC7}" destId="{0765B86F-7597-D34B-8783-EAB2320B81BA}" srcOrd="1" destOrd="0" presId="urn:microsoft.com/office/officeart/2005/8/layout/process2"/>
    <dgm:cxn modelId="{1AED9748-1211-8E43-B8BA-0C31AA935B05}" type="presParOf" srcId="{0765B86F-7597-D34B-8783-EAB2320B81BA}" destId="{09FA87D0-B92C-0B46-A29F-269F798C9D58}" srcOrd="0" destOrd="0" presId="urn:microsoft.com/office/officeart/2005/8/layout/process2"/>
    <dgm:cxn modelId="{1AB45E53-C051-F54B-BBE2-32E41D1AC6E3}" type="presParOf" srcId="{6D62CBDD-4243-054F-9326-90B0A8466CC7}" destId="{386F087B-0D7C-CC45-B31D-F4A339240EC6}" srcOrd="2" destOrd="0" presId="urn:microsoft.com/office/officeart/2005/8/layout/process2"/>
    <dgm:cxn modelId="{6628CF45-D688-2C4C-8E7A-EA000C73CB62}" type="presParOf" srcId="{6D62CBDD-4243-054F-9326-90B0A8466CC7}" destId="{59346D68-3DC1-2D40-B571-85FBE212861A}" srcOrd="3" destOrd="0" presId="urn:microsoft.com/office/officeart/2005/8/layout/process2"/>
    <dgm:cxn modelId="{4C857945-FCF0-294E-9684-14D4ABFFBEB4}" type="presParOf" srcId="{59346D68-3DC1-2D40-B571-85FBE212861A}" destId="{0A37490C-912E-8540-B010-5A9AD144B1AB}" srcOrd="0" destOrd="0" presId="urn:microsoft.com/office/officeart/2005/8/layout/process2"/>
    <dgm:cxn modelId="{35E13A2A-EA61-1B47-BCE4-E98F2CAC654C}" type="presParOf" srcId="{6D62CBDD-4243-054F-9326-90B0A8466CC7}" destId="{2C69ECD6-F408-4645-A7B0-510687F1057D}" srcOrd="4" destOrd="0" presId="urn:microsoft.com/office/officeart/2005/8/layout/process2"/>
    <dgm:cxn modelId="{AC65906F-DECD-6248-9418-006189FB1554}" type="presParOf" srcId="{6D62CBDD-4243-054F-9326-90B0A8466CC7}" destId="{29F58F7D-2466-5846-8978-A4340DD225FD}" srcOrd="5" destOrd="0" presId="urn:microsoft.com/office/officeart/2005/8/layout/process2"/>
    <dgm:cxn modelId="{7893F684-B3FE-4249-9FDB-89B17B27953D}" type="presParOf" srcId="{29F58F7D-2466-5846-8978-A4340DD225FD}" destId="{AA7F7B90-4B96-2440-BE03-2C993136C94B}" srcOrd="0" destOrd="0" presId="urn:microsoft.com/office/officeart/2005/8/layout/process2"/>
    <dgm:cxn modelId="{E42B80DD-E63D-114A-90BE-38E1228999E3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Concepções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r>
            <a:rPr lang="en-US" dirty="0" smtClean="0"/>
            <a:t>/</a:t>
          </a:r>
          <a:r>
            <a:rPr lang="en-US" dirty="0" err="1" smtClean="0"/>
            <a:t>aprendizagem</a:t>
          </a:r>
          <a:endParaRPr lang="en-US" dirty="0"/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Estratégias</a:t>
          </a:r>
          <a:r>
            <a:rPr lang="en-US" dirty="0" smtClean="0"/>
            <a:t> </a:t>
          </a:r>
          <a:r>
            <a:rPr lang="en-US" dirty="0" err="1" smtClean="0"/>
            <a:t>didáticas</a:t>
          </a:r>
          <a:endParaRPr lang="en-US" dirty="0"/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r>
            <a:rPr lang="en-US" dirty="0" smtClean="0"/>
            <a:t>  </a:t>
          </a:r>
          <a:endParaRPr lang="en-US" dirty="0"/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Modelos</a:t>
          </a:r>
          <a:r>
            <a:rPr lang="en-US" dirty="0" smtClean="0"/>
            <a:t> de </a:t>
          </a:r>
          <a:r>
            <a:rPr lang="en-US" dirty="0" err="1" smtClean="0"/>
            <a:t>ensino</a:t>
          </a:r>
          <a:endParaRPr lang="en-US" dirty="0"/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1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4B01B-B426-A94A-A21D-8403C738F41B}" type="presOf" srcId="{07F8B8D5-0A02-CC49-911E-E34C26A76635}" destId="{6D62CBDD-4243-054F-9326-90B0A8466CC7}" srcOrd="0" destOrd="0" presId="urn:microsoft.com/office/officeart/2005/8/layout/process2"/>
    <dgm:cxn modelId="{ACD5F60F-D3B1-F445-94C4-4593AFC796A3}" type="presOf" srcId="{92528752-06E3-D44B-BF92-4106B6065F2D}" destId="{0765B86F-7597-D34B-8783-EAB2320B81BA}" srcOrd="0" destOrd="0" presId="urn:microsoft.com/office/officeart/2005/8/layout/process2"/>
    <dgm:cxn modelId="{961AB40F-1B53-FD41-9F97-36DE44890C9C}" type="presOf" srcId="{65FCEB67-4E6D-1340-AD4A-E40A81455F8F}" destId="{59346D68-3DC1-2D40-B571-85FBE212861A}" srcOrd="0" destOrd="0" presId="urn:microsoft.com/office/officeart/2005/8/layout/process2"/>
    <dgm:cxn modelId="{B0F0A3D2-4B79-4346-850A-E785E3BB1885}" type="presOf" srcId="{4E51F5DE-F0AB-FD4A-BAB2-4AEB236072A7}" destId="{2C55D0EE-9EF7-9149-AA75-41EDA8839A45}" srcOrd="0" destOrd="0" presId="urn:microsoft.com/office/officeart/2005/8/layout/process2"/>
    <dgm:cxn modelId="{D6B589B7-8DB9-5F48-9840-BF4A2CEC2606}" type="presOf" srcId="{92528752-06E3-D44B-BF92-4106B6065F2D}" destId="{09FA87D0-B92C-0B46-A29F-269F798C9D58}" srcOrd="1" destOrd="0" presId="urn:microsoft.com/office/officeart/2005/8/layout/process2"/>
    <dgm:cxn modelId="{A872F33E-0697-094E-9578-50F21D659615}" type="presOf" srcId="{C9E1014A-BA95-1644-816A-E7759E71D4A4}" destId="{2C69ECD6-F408-4645-A7B0-510687F1057D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50B8221C-FA19-7842-8208-D462917A69B8}" type="presOf" srcId="{46C4C5CC-FBF0-414E-ABBD-11B874A494C6}" destId="{AA7F7B90-4B96-2440-BE03-2C993136C94B}" srcOrd="1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2A2FDCD5-AE12-E843-B94B-979DC0EADAC0}" type="presOf" srcId="{65FCEB67-4E6D-1340-AD4A-E40A81455F8F}" destId="{0A37490C-912E-8540-B010-5A9AD144B1AB}" srcOrd="1" destOrd="0" presId="urn:microsoft.com/office/officeart/2005/8/layout/process2"/>
    <dgm:cxn modelId="{8B915AE8-5522-434A-AC5E-62F67E1F0ED4}" type="presOf" srcId="{4E46ABB7-A2D8-504D-B4D4-BDBD57C92359}" destId="{A4371450-3BA8-C94F-821C-7F687316D046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2E192695-DC39-4541-96F8-EEF35BC9DACE}" type="presOf" srcId="{BE172DE2-C35A-EF41-B507-9FD601D44CD5}" destId="{386F087B-0D7C-CC45-B31D-F4A339240EC6}" srcOrd="0" destOrd="0" presId="urn:microsoft.com/office/officeart/2005/8/layout/process2"/>
    <dgm:cxn modelId="{8D50611A-4F31-D84B-829F-18F66553CFAC}" type="presOf" srcId="{46C4C5CC-FBF0-414E-ABBD-11B874A494C6}" destId="{29F58F7D-2466-5846-8978-A4340DD225FD}" srcOrd="0" destOrd="0" presId="urn:microsoft.com/office/officeart/2005/8/layout/process2"/>
    <dgm:cxn modelId="{619EB5C3-F165-4348-A9C5-4263F3AD1DED}" type="presParOf" srcId="{6D62CBDD-4243-054F-9326-90B0A8466CC7}" destId="{A4371450-3BA8-C94F-821C-7F687316D046}" srcOrd="0" destOrd="0" presId="urn:microsoft.com/office/officeart/2005/8/layout/process2"/>
    <dgm:cxn modelId="{E8379A46-655F-5840-8EA5-B173A2D3BCB5}" type="presParOf" srcId="{6D62CBDD-4243-054F-9326-90B0A8466CC7}" destId="{0765B86F-7597-D34B-8783-EAB2320B81BA}" srcOrd="1" destOrd="0" presId="urn:microsoft.com/office/officeart/2005/8/layout/process2"/>
    <dgm:cxn modelId="{7DA0FAE7-E1E0-A048-9876-47F97CE4C601}" type="presParOf" srcId="{0765B86F-7597-D34B-8783-EAB2320B81BA}" destId="{09FA87D0-B92C-0B46-A29F-269F798C9D58}" srcOrd="0" destOrd="0" presId="urn:microsoft.com/office/officeart/2005/8/layout/process2"/>
    <dgm:cxn modelId="{64D10798-869F-794E-B9A8-75A68A8F443F}" type="presParOf" srcId="{6D62CBDD-4243-054F-9326-90B0A8466CC7}" destId="{386F087B-0D7C-CC45-B31D-F4A339240EC6}" srcOrd="2" destOrd="0" presId="urn:microsoft.com/office/officeart/2005/8/layout/process2"/>
    <dgm:cxn modelId="{E082B65B-79A7-604A-996F-C3AFB848B2CC}" type="presParOf" srcId="{6D62CBDD-4243-054F-9326-90B0A8466CC7}" destId="{59346D68-3DC1-2D40-B571-85FBE212861A}" srcOrd="3" destOrd="0" presId="urn:microsoft.com/office/officeart/2005/8/layout/process2"/>
    <dgm:cxn modelId="{5D84C796-2FD7-3C49-88A7-BB38B079D0E0}" type="presParOf" srcId="{59346D68-3DC1-2D40-B571-85FBE212861A}" destId="{0A37490C-912E-8540-B010-5A9AD144B1AB}" srcOrd="0" destOrd="0" presId="urn:microsoft.com/office/officeart/2005/8/layout/process2"/>
    <dgm:cxn modelId="{CDE7F56E-89AC-284C-97BB-6018FD3BC411}" type="presParOf" srcId="{6D62CBDD-4243-054F-9326-90B0A8466CC7}" destId="{2C69ECD6-F408-4645-A7B0-510687F1057D}" srcOrd="4" destOrd="0" presId="urn:microsoft.com/office/officeart/2005/8/layout/process2"/>
    <dgm:cxn modelId="{2FCF10FB-DFE6-AC4B-963D-A6B294FC5FDA}" type="presParOf" srcId="{6D62CBDD-4243-054F-9326-90B0A8466CC7}" destId="{29F58F7D-2466-5846-8978-A4340DD225FD}" srcOrd="5" destOrd="0" presId="urn:microsoft.com/office/officeart/2005/8/layout/process2"/>
    <dgm:cxn modelId="{EF008A0D-C8F9-E44C-A7EA-B8981CD5371D}" type="presParOf" srcId="{29F58F7D-2466-5846-8978-A4340DD225FD}" destId="{AA7F7B90-4B96-2440-BE03-2C993136C94B}" srcOrd="0" destOrd="0" presId="urn:microsoft.com/office/officeart/2005/8/layout/process2"/>
    <dgm:cxn modelId="{943A37DE-8B1B-DF48-89AF-63A35E3A647C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F8B8D5-0A02-CC49-911E-E34C26A7663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E46ABB7-A2D8-504D-B4D4-BDBD57C92359}">
      <dgm:prSet phldrT="[Text]"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Concepções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r>
            <a:rPr lang="en-US" i="1" dirty="0" smtClean="0">
              <a:latin typeface="Ayuthaya"/>
              <a:cs typeface="Ayuthaya"/>
            </a:rPr>
            <a:t>/</a:t>
          </a:r>
          <a:r>
            <a:rPr lang="en-US" i="1" dirty="0" err="1" smtClean="0">
              <a:latin typeface="Ayuthaya"/>
              <a:cs typeface="Ayuthaya"/>
            </a:rPr>
            <a:t>aprendizagem</a:t>
          </a:r>
          <a:endParaRPr lang="en-US" i="1" dirty="0">
            <a:latin typeface="Ayuthaya"/>
            <a:cs typeface="Ayuthaya"/>
          </a:endParaRPr>
        </a:p>
      </dgm:t>
    </dgm:pt>
    <dgm:pt modelId="{50700F20-0A62-8041-9792-1336583E08E9}" type="parTrans" cxnId="{2661191C-B9AA-3148-B8FB-C75BDF17A0E8}">
      <dgm:prSet/>
      <dgm:spPr/>
      <dgm:t>
        <a:bodyPr/>
        <a:lstStyle/>
        <a:p>
          <a:endParaRPr lang="en-US"/>
        </a:p>
      </dgm:t>
    </dgm:pt>
    <dgm:pt modelId="{92528752-06E3-D44B-BF92-4106B6065F2D}" type="sibTrans" cxnId="{2661191C-B9AA-3148-B8FB-C75BDF17A0E8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C9E1014A-BA95-1644-816A-E7759E71D4A4}">
      <dgm:prSet phldrT="[Text]"/>
      <dgm:spPr>
        <a:solidFill>
          <a:srgbClr val="6F0101"/>
        </a:solidFill>
        <a:ln w="57150" cmpd="thickThin">
          <a:solidFill>
            <a:srgbClr val="8585FF"/>
          </a:solidFill>
        </a:ln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Estratégias</a:t>
          </a:r>
          <a:r>
            <a:rPr lang="en-US" i="1" dirty="0" smtClean="0">
              <a:latin typeface="Ayuthaya"/>
              <a:cs typeface="Ayuthaya"/>
            </a:rPr>
            <a:t> </a:t>
          </a:r>
          <a:r>
            <a:rPr lang="en-US" i="1" dirty="0" err="1" smtClean="0">
              <a:latin typeface="Ayuthaya"/>
              <a:cs typeface="Ayuthaya"/>
            </a:rPr>
            <a:t>didáticas</a:t>
          </a:r>
          <a:endParaRPr lang="en-US" i="1" dirty="0">
            <a:latin typeface="Ayuthaya"/>
            <a:cs typeface="Ayuthaya"/>
          </a:endParaRPr>
        </a:p>
      </dgm:t>
    </dgm:pt>
    <dgm:pt modelId="{ACA0686B-815D-D24C-9F42-3FE56034907E}" type="parTrans" cxnId="{E7DD1813-678E-824B-9D98-2096B1983A17}">
      <dgm:prSet/>
      <dgm:spPr/>
      <dgm:t>
        <a:bodyPr/>
        <a:lstStyle/>
        <a:p>
          <a:endParaRPr lang="en-US"/>
        </a:p>
      </dgm:t>
    </dgm:pt>
    <dgm:pt modelId="{46C4C5CC-FBF0-414E-ABBD-11B874A494C6}" type="sibTrans" cxnId="{E7DD1813-678E-824B-9D98-2096B1983A17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4E51F5DE-F0AB-FD4A-BAB2-4AEB236072A7}">
      <dgm:prSet phldrT="[Text]"/>
      <dgm:spPr>
        <a:solidFill>
          <a:srgbClr val="6F0101"/>
        </a:solidFill>
      </dgm:spPr>
      <dgm:t>
        <a:bodyPr/>
        <a:lstStyle/>
        <a:p>
          <a:r>
            <a:rPr lang="en-US" dirty="0" err="1" smtClean="0"/>
            <a:t>Práticas</a:t>
          </a:r>
          <a:r>
            <a:rPr lang="en-US" dirty="0" smtClean="0"/>
            <a:t> </a:t>
          </a:r>
          <a:r>
            <a:rPr lang="en-US" dirty="0" err="1" smtClean="0"/>
            <a:t>avaliativas</a:t>
          </a:r>
          <a:r>
            <a:rPr lang="en-US" dirty="0" smtClean="0"/>
            <a:t>  </a:t>
          </a:r>
          <a:endParaRPr lang="en-US" dirty="0"/>
        </a:p>
      </dgm:t>
    </dgm:pt>
    <dgm:pt modelId="{BC7863AD-23D6-9447-9DDB-126F32BAC6F5}" type="parTrans" cxnId="{6DD6FECE-3B9E-6F47-B6C7-5C903C4198F7}">
      <dgm:prSet/>
      <dgm:spPr/>
      <dgm:t>
        <a:bodyPr/>
        <a:lstStyle/>
        <a:p>
          <a:endParaRPr lang="en-US"/>
        </a:p>
      </dgm:t>
    </dgm:pt>
    <dgm:pt modelId="{2EE6D322-FB0F-7542-934C-2ACA6E65B405}" type="sibTrans" cxnId="{6DD6FECE-3B9E-6F47-B6C7-5C903C4198F7}">
      <dgm:prSet/>
      <dgm:spPr/>
      <dgm:t>
        <a:bodyPr/>
        <a:lstStyle/>
        <a:p>
          <a:endParaRPr lang="en-US"/>
        </a:p>
      </dgm:t>
    </dgm:pt>
    <dgm:pt modelId="{BE172DE2-C35A-EF41-B507-9FD601D44CD5}">
      <dgm:prSet/>
      <dgm:spPr>
        <a:solidFill>
          <a:srgbClr val="6F0101"/>
        </a:solidFill>
      </dgm:spPr>
      <dgm:t>
        <a:bodyPr/>
        <a:lstStyle/>
        <a:p>
          <a:r>
            <a:rPr lang="en-US" i="1" dirty="0" err="1" smtClean="0">
              <a:latin typeface="Ayuthaya"/>
              <a:cs typeface="Ayuthaya"/>
            </a:rPr>
            <a:t>Modelos</a:t>
          </a:r>
          <a:r>
            <a:rPr lang="en-US" i="1" dirty="0" smtClean="0">
              <a:latin typeface="Ayuthaya"/>
              <a:cs typeface="Ayuthaya"/>
            </a:rPr>
            <a:t> de </a:t>
          </a:r>
          <a:r>
            <a:rPr lang="en-US" i="1" dirty="0" err="1" smtClean="0">
              <a:latin typeface="Ayuthaya"/>
              <a:cs typeface="Ayuthaya"/>
            </a:rPr>
            <a:t>ensino</a:t>
          </a:r>
          <a:endParaRPr lang="en-US" i="1" dirty="0">
            <a:latin typeface="Ayuthaya"/>
            <a:cs typeface="Ayuthaya"/>
          </a:endParaRPr>
        </a:p>
      </dgm:t>
    </dgm:pt>
    <dgm:pt modelId="{EB0A6C95-00AE-9848-9B39-63580EE24C11}" type="parTrans" cxnId="{51C5B89C-030C-D646-8EB1-4C80990B9C1C}">
      <dgm:prSet/>
      <dgm:spPr/>
      <dgm:t>
        <a:bodyPr/>
        <a:lstStyle/>
        <a:p>
          <a:endParaRPr lang="en-US"/>
        </a:p>
      </dgm:t>
    </dgm:pt>
    <dgm:pt modelId="{65FCEB67-4E6D-1340-AD4A-E40A81455F8F}" type="sibTrans" cxnId="{51C5B89C-030C-D646-8EB1-4C80990B9C1C}">
      <dgm:prSet/>
      <dgm:spPr>
        <a:solidFill>
          <a:srgbClr val="FF6022"/>
        </a:solidFill>
      </dgm:spPr>
      <dgm:t>
        <a:bodyPr/>
        <a:lstStyle/>
        <a:p>
          <a:endParaRPr lang="en-US"/>
        </a:p>
      </dgm:t>
    </dgm:pt>
    <dgm:pt modelId="{6D62CBDD-4243-054F-9326-90B0A8466CC7}" type="pres">
      <dgm:prSet presAssocID="{07F8B8D5-0A02-CC49-911E-E34C26A76635}" presName="linearFlow" presStyleCnt="0">
        <dgm:presLayoutVars>
          <dgm:resizeHandles val="exact"/>
        </dgm:presLayoutVars>
      </dgm:prSet>
      <dgm:spPr/>
    </dgm:pt>
    <dgm:pt modelId="{A4371450-3BA8-C94F-821C-7F687316D046}" type="pres">
      <dgm:prSet presAssocID="{4E46ABB7-A2D8-504D-B4D4-BDBD57C92359}" presName="node" presStyleLbl="node1" presStyleIdx="0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B86F-7597-D34B-8783-EAB2320B81BA}" type="pres">
      <dgm:prSet presAssocID="{92528752-06E3-D44B-BF92-4106B6065F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A87D0-B92C-0B46-A29F-269F798C9D58}" type="pres">
      <dgm:prSet presAssocID="{92528752-06E3-D44B-BF92-4106B6065F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6F087B-0D7C-CC45-B31D-F4A339240EC6}" type="pres">
      <dgm:prSet presAssocID="{BE172DE2-C35A-EF41-B507-9FD601D44CD5}" presName="node" presStyleLbl="node1" presStyleIdx="1" presStyleCnt="4" custScaleX="2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6D68-3DC1-2D40-B571-85FBE212861A}" type="pres">
      <dgm:prSet presAssocID="{65FCEB67-4E6D-1340-AD4A-E40A81455F8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37490C-912E-8540-B010-5A9AD144B1AB}" type="pres">
      <dgm:prSet presAssocID="{65FCEB67-4E6D-1340-AD4A-E40A81455F8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69ECD6-F408-4645-A7B0-510687F1057D}" type="pres">
      <dgm:prSet presAssocID="{C9E1014A-BA95-1644-816A-E7759E71D4A4}" presName="node" presStyleLbl="node1" presStyleIdx="2" presStyleCnt="4" custScaleX="258284" custScaleY="15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8F7D-2466-5846-8978-A4340DD225FD}" type="pres">
      <dgm:prSet presAssocID="{46C4C5CC-FBF0-414E-ABBD-11B874A494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7F7B90-4B96-2440-BE03-2C993136C94B}" type="pres">
      <dgm:prSet presAssocID="{46C4C5CC-FBF0-414E-ABBD-11B874A494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5D0EE-9EF7-9149-AA75-41EDA8839A45}" type="pres">
      <dgm:prSet presAssocID="{4E51F5DE-F0AB-FD4A-BAB2-4AEB236072A7}" presName="node" presStyleLbl="node1" presStyleIdx="3" presStyleCnt="4" custScaleX="20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88FB3-56F5-A845-9C02-07E73DCA05EB}" type="presOf" srcId="{4E51F5DE-F0AB-FD4A-BAB2-4AEB236072A7}" destId="{2C55D0EE-9EF7-9149-AA75-41EDA8839A45}" srcOrd="0" destOrd="0" presId="urn:microsoft.com/office/officeart/2005/8/layout/process2"/>
    <dgm:cxn modelId="{7C7766CD-5792-0548-BE97-BB5A41B633D0}" type="presOf" srcId="{65FCEB67-4E6D-1340-AD4A-E40A81455F8F}" destId="{0A37490C-912E-8540-B010-5A9AD144B1AB}" srcOrd="1" destOrd="0" presId="urn:microsoft.com/office/officeart/2005/8/layout/process2"/>
    <dgm:cxn modelId="{1E604D62-9BAE-1F46-AB6D-2E2FCE1E3321}" type="presOf" srcId="{C9E1014A-BA95-1644-816A-E7759E71D4A4}" destId="{2C69ECD6-F408-4645-A7B0-510687F1057D}" srcOrd="0" destOrd="0" presId="urn:microsoft.com/office/officeart/2005/8/layout/process2"/>
    <dgm:cxn modelId="{C08304A4-3EF5-944F-8A3A-685AD57B50AB}" type="presOf" srcId="{4E46ABB7-A2D8-504D-B4D4-BDBD57C92359}" destId="{A4371450-3BA8-C94F-821C-7F687316D046}" srcOrd="0" destOrd="0" presId="urn:microsoft.com/office/officeart/2005/8/layout/process2"/>
    <dgm:cxn modelId="{44F67EFE-5F3A-C549-8A9D-D94C96857F63}" type="presOf" srcId="{46C4C5CC-FBF0-414E-ABBD-11B874A494C6}" destId="{AA7F7B90-4B96-2440-BE03-2C993136C94B}" srcOrd="1" destOrd="0" presId="urn:microsoft.com/office/officeart/2005/8/layout/process2"/>
    <dgm:cxn modelId="{51C5B89C-030C-D646-8EB1-4C80990B9C1C}" srcId="{07F8B8D5-0A02-CC49-911E-E34C26A76635}" destId="{BE172DE2-C35A-EF41-B507-9FD601D44CD5}" srcOrd="1" destOrd="0" parTransId="{EB0A6C95-00AE-9848-9B39-63580EE24C11}" sibTransId="{65FCEB67-4E6D-1340-AD4A-E40A81455F8F}"/>
    <dgm:cxn modelId="{FCA0F64E-AC54-174A-B7D4-F02AFC84E974}" type="presOf" srcId="{92528752-06E3-D44B-BF92-4106B6065F2D}" destId="{09FA87D0-B92C-0B46-A29F-269F798C9D58}" srcOrd="1" destOrd="0" presId="urn:microsoft.com/office/officeart/2005/8/layout/process2"/>
    <dgm:cxn modelId="{99895706-5EF3-F747-B0A9-390DC908B552}" type="presOf" srcId="{07F8B8D5-0A02-CC49-911E-E34C26A76635}" destId="{6D62CBDD-4243-054F-9326-90B0A8466CC7}" srcOrd="0" destOrd="0" presId="urn:microsoft.com/office/officeart/2005/8/layout/process2"/>
    <dgm:cxn modelId="{2661191C-B9AA-3148-B8FB-C75BDF17A0E8}" srcId="{07F8B8D5-0A02-CC49-911E-E34C26A76635}" destId="{4E46ABB7-A2D8-504D-B4D4-BDBD57C92359}" srcOrd="0" destOrd="0" parTransId="{50700F20-0A62-8041-9792-1336583E08E9}" sibTransId="{92528752-06E3-D44B-BF92-4106B6065F2D}"/>
    <dgm:cxn modelId="{6F7BAE24-93EE-2347-A324-80759AF8AD45}" type="presOf" srcId="{92528752-06E3-D44B-BF92-4106B6065F2D}" destId="{0765B86F-7597-D34B-8783-EAB2320B81BA}" srcOrd="0" destOrd="0" presId="urn:microsoft.com/office/officeart/2005/8/layout/process2"/>
    <dgm:cxn modelId="{7DC939FA-DD4C-9A4B-AFEB-D7B2348AF7DD}" type="presOf" srcId="{BE172DE2-C35A-EF41-B507-9FD601D44CD5}" destId="{386F087B-0D7C-CC45-B31D-F4A339240EC6}" srcOrd="0" destOrd="0" presId="urn:microsoft.com/office/officeart/2005/8/layout/process2"/>
    <dgm:cxn modelId="{21DC9B15-3B27-C448-BE00-F67EE5A128EA}" type="presOf" srcId="{46C4C5CC-FBF0-414E-ABBD-11B874A494C6}" destId="{29F58F7D-2466-5846-8978-A4340DD225FD}" srcOrd="0" destOrd="0" presId="urn:microsoft.com/office/officeart/2005/8/layout/process2"/>
    <dgm:cxn modelId="{6DD6FECE-3B9E-6F47-B6C7-5C903C4198F7}" srcId="{07F8B8D5-0A02-CC49-911E-E34C26A76635}" destId="{4E51F5DE-F0AB-FD4A-BAB2-4AEB236072A7}" srcOrd="3" destOrd="0" parTransId="{BC7863AD-23D6-9447-9DDB-126F32BAC6F5}" sibTransId="{2EE6D322-FB0F-7542-934C-2ACA6E65B405}"/>
    <dgm:cxn modelId="{E7DD1813-678E-824B-9D98-2096B1983A17}" srcId="{07F8B8D5-0A02-CC49-911E-E34C26A76635}" destId="{C9E1014A-BA95-1644-816A-E7759E71D4A4}" srcOrd="2" destOrd="0" parTransId="{ACA0686B-815D-D24C-9F42-3FE56034907E}" sibTransId="{46C4C5CC-FBF0-414E-ABBD-11B874A494C6}"/>
    <dgm:cxn modelId="{6368D7C9-9297-544B-B38D-EC568C77F46B}" type="presOf" srcId="{65FCEB67-4E6D-1340-AD4A-E40A81455F8F}" destId="{59346D68-3DC1-2D40-B571-85FBE212861A}" srcOrd="0" destOrd="0" presId="urn:microsoft.com/office/officeart/2005/8/layout/process2"/>
    <dgm:cxn modelId="{9F3F81D2-2BE1-6A48-A5F5-4A20034D24B9}" type="presParOf" srcId="{6D62CBDD-4243-054F-9326-90B0A8466CC7}" destId="{A4371450-3BA8-C94F-821C-7F687316D046}" srcOrd="0" destOrd="0" presId="urn:microsoft.com/office/officeart/2005/8/layout/process2"/>
    <dgm:cxn modelId="{F96E95EE-6FD2-3F4A-8FA1-4ACB31C9AD92}" type="presParOf" srcId="{6D62CBDD-4243-054F-9326-90B0A8466CC7}" destId="{0765B86F-7597-D34B-8783-EAB2320B81BA}" srcOrd="1" destOrd="0" presId="urn:microsoft.com/office/officeart/2005/8/layout/process2"/>
    <dgm:cxn modelId="{E364CF47-6145-BA41-AB58-35507350374B}" type="presParOf" srcId="{0765B86F-7597-D34B-8783-EAB2320B81BA}" destId="{09FA87D0-B92C-0B46-A29F-269F798C9D58}" srcOrd="0" destOrd="0" presId="urn:microsoft.com/office/officeart/2005/8/layout/process2"/>
    <dgm:cxn modelId="{64AEF422-1767-CC41-B682-3D4BD3AA3E70}" type="presParOf" srcId="{6D62CBDD-4243-054F-9326-90B0A8466CC7}" destId="{386F087B-0D7C-CC45-B31D-F4A339240EC6}" srcOrd="2" destOrd="0" presId="urn:microsoft.com/office/officeart/2005/8/layout/process2"/>
    <dgm:cxn modelId="{CB020090-3EC7-2F4B-802E-26FF412FC3FC}" type="presParOf" srcId="{6D62CBDD-4243-054F-9326-90B0A8466CC7}" destId="{59346D68-3DC1-2D40-B571-85FBE212861A}" srcOrd="3" destOrd="0" presId="urn:microsoft.com/office/officeart/2005/8/layout/process2"/>
    <dgm:cxn modelId="{C639395F-3AE7-F34C-970A-2428C24893AB}" type="presParOf" srcId="{59346D68-3DC1-2D40-B571-85FBE212861A}" destId="{0A37490C-912E-8540-B010-5A9AD144B1AB}" srcOrd="0" destOrd="0" presId="urn:microsoft.com/office/officeart/2005/8/layout/process2"/>
    <dgm:cxn modelId="{B711F640-4E99-A547-A020-450EFEAA84E8}" type="presParOf" srcId="{6D62CBDD-4243-054F-9326-90B0A8466CC7}" destId="{2C69ECD6-F408-4645-A7B0-510687F1057D}" srcOrd="4" destOrd="0" presId="urn:microsoft.com/office/officeart/2005/8/layout/process2"/>
    <dgm:cxn modelId="{0E255CE7-8418-CB41-B860-4D2BA08D8BBE}" type="presParOf" srcId="{6D62CBDD-4243-054F-9326-90B0A8466CC7}" destId="{29F58F7D-2466-5846-8978-A4340DD225FD}" srcOrd="5" destOrd="0" presId="urn:microsoft.com/office/officeart/2005/8/layout/process2"/>
    <dgm:cxn modelId="{D0D91B4B-B75D-C94A-ADA9-0D55FF4EE083}" type="presParOf" srcId="{29F58F7D-2466-5846-8978-A4340DD225FD}" destId="{AA7F7B90-4B96-2440-BE03-2C993136C94B}" srcOrd="0" destOrd="0" presId="urn:microsoft.com/office/officeart/2005/8/layout/process2"/>
    <dgm:cxn modelId="{B71762CD-A174-7D4C-AC91-DBA696592CAA}" type="presParOf" srcId="{6D62CBDD-4243-054F-9326-90B0A8466CC7}" destId="{2C55D0EE-9EF7-9149-AA75-41EDA8839A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574AD-617B-7C4E-B038-785CB807ACDA}">
      <dsp:nvSpPr>
        <dsp:cNvPr id="0" name=""/>
        <dsp:cNvSpPr/>
      </dsp:nvSpPr>
      <dsp:spPr>
        <a:xfrm>
          <a:off x="0" y="0"/>
          <a:ext cx="5669280" cy="1207008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solidFill>
            <a:srgbClr val="50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Concepções</a:t>
          </a:r>
          <a:r>
            <a:rPr lang="en-US" sz="3200" kern="1200" dirty="0" smtClean="0"/>
            <a:t> de </a:t>
          </a:r>
          <a:r>
            <a:rPr lang="en-US" sz="3200" kern="1200" dirty="0" err="1" smtClean="0"/>
            <a:t>ensino</a:t>
          </a:r>
          <a:r>
            <a:rPr lang="en-US" sz="3200" kern="1200" dirty="0" smtClean="0"/>
            <a:t>/</a:t>
          </a:r>
          <a:r>
            <a:rPr lang="en-US" sz="3200" kern="1200" dirty="0" err="1" smtClean="0"/>
            <a:t>aprendizagem</a:t>
          </a:r>
          <a:endParaRPr lang="en-US" sz="3200" kern="1200" dirty="0"/>
        </a:p>
      </dsp:txBody>
      <dsp:txXfrm>
        <a:off x="35352" y="35352"/>
        <a:ext cx="4264832" cy="1136304"/>
      </dsp:txXfrm>
    </dsp:sp>
    <dsp:sp modelId="{C7FD400B-258E-0A48-B9BB-8CB1C2C2E070}">
      <dsp:nvSpPr>
        <dsp:cNvPr id="0" name=""/>
        <dsp:cNvSpPr/>
      </dsp:nvSpPr>
      <dsp:spPr>
        <a:xfrm>
          <a:off x="474802" y="1426464"/>
          <a:ext cx="5669280" cy="1207008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solidFill>
            <a:srgbClr val="50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Modelos</a:t>
          </a:r>
          <a:r>
            <a:rPr lang="en-US" sz="3200" kern="1200" dirty="0" smtClean="0"/>
            <a:t> de </a:t>
          </a:r>
          <a:r>
            <a:rPr lang="en-US" sz="3200" kern="1200" dirty="0" err="1" smtClean="0"/>
            <a:t>ensino</a:t>
          </a:r>
          <a:endParaRPr lang="en-US" sz="3200" kern="1200" dirty="0"/>
        </a:p>
      </dsp:txBody>
      <dsp:txXfrm>
        <a:off x="510154" y="1461816"/>
        <a:ext cx="4339218" cy="1136304"/>
      </dsp:txXfrm>
    </dsp:sp>
    <dsp:sp modelId="{4FD709EA-A9D0-FC42-BCFD-6CF15B5822E4}">
      <dsp:nvSpPr>
        <dsp:cNvPr id="0" name=""/>
        <dsp:cNvSpPr/>
      </dsp:nvSpPr>
      <dsp:spPr>
        <a:xfrm>
          <a:off x="942517" y="2852928"/>
          <a:ext cx="5669280" cy="1207008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solidFill>
            <a:srgbClr val="50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Estratégias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didáticas</a:t>
          </a:r>
          <a:endParaRPr lang="en-US" sz="3200" kern="1200" dirty="0"/>
        </a:p>
      </dsp:txBody>
      <dsp:txXfrm>
        <a:off x="977869" y="2888280"/>
        <a:ext cx="4346305" cy="1136303"/>
      </dsp:txXfrm>
    </dsp:sp>
    <dsp:sp modelId="{05B8B40E-0ADB-404D-B59E-54006A340F45}">
      <dsp:nvSpPr>
        <dsp:cNvPr id="0" name=""/>
        <dsp:cNvSpPr/>
      </dsp:nvSpPr>
      <dsp:spPr>
        <a:xfrm>
          <a:off x="1417319" y="4279392"/>
          <a:ext cx="5669280" cy="1207008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solidFill>
            <a:srgbClr val="50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Práticas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avaliativas</a:t>
          </a:r>
          <a:endParaRPr lang="en-US" sz="3200" kern="1200" dirty="0"/>
        </a:p>
      </dsp:txBody>
      <dsp:txXfrm>
        <a:off x="1452671" y="4314744"/>
        <a:ext cx="4339218" cy="1136304"/>
      </dsp:txXfrm>
    </dsp:sp>
    <dsp:sp modelId="{C5439DCE-0E3E-594E-96D5-DA0D03AAE63D}">
      <dsp:nvSpPr>
        <dsp:cNvPr id="0" name=""/>
        <dsp:cNvSpPr/>
      </dsp:nvSpPr>
      <dsp:spPr>
        <a:xfrm>
          <a:off x="4884724" y="924458"/>
          <a:ext cx="784555" cy="784555"/>
        </a:xfrm>
        <a:prstGeom prst="downArrow">
          <a:avLst>
            <a:gd name="adj1" fmla="val 55000"/>
            <a:gd name="adj2" fmla="val 45000"/>
          </a:avLst>
        </a:prstGeom>
        <a:solidFill>
          <a:srgbClr val="FF9D00">
            <a:alpha val="90000"/>
          </a:srgb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061249" y="924458"/>
        <a:ext cx="431505" cy="590378"/>
      </dsp:txXfrm>
    </dsp:sp>
    <dsp:sp modelId="{A8F1896C-184E-F640-B5BF-5DE80FCBE12D}">
      <dsp:nvSpPr>
        <dsp:cNvPr id="0" name=""/>
        <dsp:cNvSpPr/>
      </dsp:nvSpPr>
      <dsp:spPr>
        <a:xfrm>
          <a:off x="5359526" y="2350922"/>
          <a:ext cx="784555" cy="784555"/>
        </a:xfrm>
        <a:prstGeom prst="downArrow">
          <a:avLst>
            <a:gd name="adj1" fmla="val 55000"/>
            <a:gd name="adj2" fmla="val 45000"/>
          </a:avLst>
        </a:prstGeom>
        <a:solidFill>
          <a:srgbClr val="FF9D00">
            <a:alpha val="90000"/>
          </a:srgb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536051" y="2350922"/>
        <a:ext cx="431505" cy="590378"/>
      </dsp:txXfrm>
    </dsp:sp>
    <dsp:sp modelId="{226D22C8-E183-6346-87DA-7E1891CCC99A}">
      <dsp:nvSpPr>
        <dsp:cNvPr id="0" name=""/>
        <dsp:cNvSpPr/>
      </dsp:nvSpPr>
      <dsp:spPr>
        <a:xfrm>
          <a:off x="5827242" y="3777386"/>
          <a:ext cx="784555" cy="784555"/>
        </a:xfrm>
        <a:prstGeom prst="downArrow">
          <a:avLst>
            <a:gd name="adj1" fmla="val 55000"/>
            <a:gd name="adj2" fmla="val 45000"/>
          </a:avLst>
        </a:prstGeom>
        <a:solidFill>
          <a:srgbClr val="FF9D00">
            <a:alpha val="90000"/>
          </a:srgb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003767" y="3777386"/>
        <a:ext cx="431505" cy="5903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606983" y="1266"/>
          <a:ext cx="3129432" cy="791591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Concepções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ensino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aprendizagem</a:t>
          </a:r>
          <a:endParaRPr lang="en-US" sz="1800" kern="1200" dirty="0"/>
        </a:p>
      </dsp:txBody>
      <dsp:txXfrm>
        <a:off x="630168" y="24451"/>
        <a:ext cx="3083062" cy="745221"/>
      </dsp:txXfrm>
    </dsp:sp>
    <dsp:sp modelId="{0765B86F-7597-D34B-8783-EAB2320B81BA}">
      <dsp:nvSpPr>
        <dsp:cNvPr id="0" name=""/>
        <dsp:cNvSpPr/>
      </dsp:nvSpPr>
      <dsp:spPr>
        <a:xfrm rot="5400000">
          <a:off x="2023276" y="812648"/>
          <a:ext cx="296846" cy="3562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064834" y="842333"/>
        <a:ext cx="213730" cy="207792"/>
      </dsp:txXfrm>
    </dsp:sp>
    <dsp:sp modelId="{386F087B-0D7C-CC45-B31D-F4A339240EC6}">
      <dsp:nvSpPr>
        <dsp:cNvPr id="0" name=""/>
        <dsp:cNvSpPr/>
      </dsp:nvSpPr>
      <dsp:spPr>
        <a:xfrm>
          <a:off x="537443" y="1188654"/>
          <a:ext cx="3268513" cy="791591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Modelos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ensino</a:t>
          </a:r>
          <a:endParaRPr lang="en-US" sz="1800" kern="1200" dirty="0"/>
        </a:p>
      </dsp:txBody>
      <dsp:txXfrm>
        <a:off x="560628" y="1211839"/>
        <a:ext cx="3222143" cy="745221"/>
      </dsp:txXfrm>
    </dsp:sp>
    <dsp:sp modelId="{59346D68-3DC1-2D40-B571-85FBE212861A}">
      <dsp:nvSpPr>
        <dsp:cNvPr id="0" name=""/>
        <dsp:cNvSpPr/>
      </dsp:nvSpPr>
      <dsp:spPr>
        <a:xfrm rot="5400000">
          <a:off x="2023276" y="2000036"/>
          <a:ext cx="296846" cy="3562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064834" y="2029721"/>
        <a:ext cx="213730" cy="207792"/>
      </dsp:txXfrm>
    </dsp:sp>
    <dsp:sp modelId="{2C69ECD6-F408-4645-A7B0-510687F1057D}">
      <dsp:nvSpPr>
        <dsp:cNvPr id="0" name=""/>
        <dsp:cNvSpPr/>
      </dsp:nvSpPr>
      <dsp:spPr>
        <a:xfrm>
          <a:off x="606983" y="2376042"/>
          <a:ext cx="3129432" cy="791591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Estratégias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didáticas</a:t>
          </a:r>
          <a:endParaRPr lang="en-US" sz="1800" kern="1200" dirty="0"/>
        </a:p>
      </dsp:txBody>
      <dsp:txXfrm>
        <a:off x="630168" y="2399227"/>
        <a:ext cx="3083062" cy="745221"/>
      </dsp:txXfrm>
    </dsp:sp>
    <dsp:sp modelId="{29F58F7D-2466-5846-8978-A4340DD225FD}">
      <dsp:nvSpPr>
        <dsp:cNvPr id="0" name=""/>
        <dsp:cNvSpPr/>
      </dsp:nvSpPr>
      <dsp:spPr>
        <a:xfrm rot="5400000">
          <a:off x="2023276" y="3187424"/>
          <a:ext cx="296846" cy="3562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064834" y="3217109"/>
        <a:ext cx="213730" cy="207792"/>
      </dsp:txXfrm>
    </dsp:sp>
    <dsp:sp modelId="{2C55D0EE-9EF7-9149-AA75-41EDA8839A45}">
      <dsp:nvSpPr>
        <dsp:cNvPr id="0" name=""/>
        <dsp:cNvSpPr/>
      </dsp:nvSpPr>
      <dsp:spPr>
        <a:xfrm>
          <a:off x="152401" y="3563430"/>
          <a:ext cx="4038596" cy="1210502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solidFill>
            <a:srgbClr val="3366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Práticas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avaliativas</a:t>
          </a:r>
          <a:r>
            <a:rPr lang="en-US" sz="1800" i="1" kern="1200" dirty="0" smtClean="0">
              <a:latin typeface="Ayuthaya"/>
              <a:cs typeface="Ayuthaya"/>
            </a:rPr>
            <a:t>  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187855" y="3598884"/>
        <a:ext cx="3967688" cy="11395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304801" y="2378"/>
          <a:ext cx="3505197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err="1" smtClean="0">
              <a:latin typeface="Ayuthaya"/>
              <a:cs typeface="Ayuthaya"/>
            </a:rPr>
            <a:t>Concepções</a:t>
          </a:r>
          <a:r>
            <a:rPr lang="en-US" sz="1900" i="1" kern="1200" dirty="0" smtClean="0">
              <a:latin typeface="Ayuthaya"/>
              <a:cs typeface="Ayuthaya"/>
            </a:rPr>
            <a:t> de </a:t>
          </a:r>
          <a:r>
            <a:rPr lang="en-US" sz="1900" i="1" kern="1200" dirty="0" err="1" smtClean="0">
              <a:latin typeface="Ayuthaya"/>
              <a:cs typeface="Ayuthaya"/>
            </a:rPr>
            <a:t>ensino</a:t>
          </a:r>
          <a:r>
            <a:rPr lang="en-US" sz="1900" i="1" kern="1200" dirty="0" smtClean="0">
              <a:latin typeface="Ayuthaya"/>
              <a:cs typeface="Ayuthaya"/>
            </a:rPr>
            <a:t>/</a:t>
          </a:r>
          <a:r>
            <a:rPr lang="en-US" sz="1900" i="1" kern="1200" dirty="0" err="1" smtClean="0">
              <a:latin typeface="Ayuthaya"/>
              <a:cs typeface="Ayuthaya"/>
            </a:rPr>
            <a:t>aprendizagem</a:t>
          </a:r>
          <a:endParaRPr lang="en-US" sz="1900" i="1" kern="1200" dirty="0">
            <a:latin typeface="Ayuthaya"/>
            <a:cs typeface="Ayuthaya"/>
          </a:endParaRPr>
        </a:p>
      </dsp:txBody>
      <dsp:txXfrm>
        <a:off x="330341" y="27918"/>
        <a:ext cx="3454117" cy="820903"/>
      </dsp:txXfrm>
    </dsp:sp>
    <dsp:sp modelId="{0765B86F-7597-D34B-8783-EAB2320B81BA}">
      <dsp:nvSpPr>
        <dsp:cNvPr id="0" name=""/>
        <dsp:cNvSpPr/>
      </dsp:nvSpPr>
      <dsp:spPr>
        <a:xfrm rot="5400000">
          <a:off x="1893903" y="896162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39682" y="928861"/>
        <a:ext cx="235436" cy="228895"/>
      </dsp:txXfrm>
    </dsp:sp>
    <dsp:sp modelId="{386F087B-0D7C-CC45-B31D-F4A339240EC6}">
      <dsp:nvSpPr>
        <dsp:cNvPr id="0" name=""/>
        <dsp:cNvSpPr/>
      </dsp:nvSpPr>
      <dsp:spPr>
        <a:xfrm>
          <a:off x="304801" y="1310354"/>
          <a:ext cx="3505197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err="1" smtClean="0">
              <a:latin typeface="Ayuthaya"/>
              <a:cs typeface="Ayuthaya"/>
            </a:rPr>
            <a:t>Modelos</a:t>
          </a:r>
          <a:r>
            <a:rPr lang="en-US" sz="1900" i="1" kern="1200" dirty="0" smtClean="0">
              <a:latin typeface="Ayuthaya"/>
              <a:cs typeface="Ayuthaya"/>
            </a:rPr>
            <a:t> de </a:t>
          </a:r>
          <a:r>
            <a:rPr lang="en-US" sz="1900" i="1" kern="1200" dirty="0" err="1" smtClean="0">
              <a:latin typeface="Ayuthaya"/>
              <a:cs typeface="Ayuthaya"/>
            </a:rPr>
            <a:t>ensino</a:t>
          </a:r>
          <a:endParaRPr lang="en-US" sz="1900" i="1" kern="1200" dirty="0">
            <a:latin typeface="Ayuthaya"/>
            <a:cs typeface="Ayuthaya"/>
          </a:endParaRPr>
        </a:p>
      </dsp:txBody>
      <dsp:txXfrm>
        <a:off x="330341" y="1335894"/>
        <a:ext cx="3454117" cy="820903"/>
      </dsp:txXfrm>
    </dsp:sp>
    <dsp:sp modelId="{59346D68-3DC1-2D40-B571-85FBE212861A}">
      <dsp:nvSpPr>
        <dsp:cNvPr id="0" name=""/>
        <dsp:cNvSpPr/>
      </dsp:nvSpPr>
      <dsp:spPr>
        <a:xfrm rot="5400000">
          <a:off x="1893903" y="2204138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39682" y="2236837"/>
        <a:ext cx="235436" cy="228895"/>
      </dsp:txXfrm>
    </dsp:sp>
    <dsp:sp modelId="{2C69ECD6-F408-4645-A7B0-510687F1057D}">
      <dsp:nvSpPr>
        <dsp:cNvPr id="0" name=""/>
        <dsp:cNvSpPr/>
      </dsp:nvSpPr>
      <dsp:spPr>
        <a:xfrm>
          <a:off x="380995" y="2618330"/>
          <a:ext cx="3352808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Estratégias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didáticas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06535" y="2643870"/>
        <a:ext cx="3301728" cy="820903"/>
      </dsp:txXfrm>
    </dsp:sp>
    <dsp:sp modelId="{29F58F7D-2466-5846-8978-A4340DD225FD}">
      <dsp:nvSpPr>
        <dsp:cNvPr id="0" name=""/>
        <dsp:cNvSpPr/>
      </dsp:nvSpPr>
      <dsp:spPr>
        <a:xfrm rot="5400000">
          <a:off x="1893903" y="3512114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39682" y="3544813"/>
        <a:ext cx="235436" cy="228895"/>
      </dsp:txXfrm>
    </dsp:sp>
    <dsp:sp modelId="{2C55D0EE-9EF7-9149-AA75-41EDA8839A45}">
      <dsp:nvSpPr>
        <dsp:cNvPr id="0" name=""/>
        <dsp:cNvSpPr/>
      </dsp:nvSpPr>
      <dsp:spPr>
        <a:xfrm>
          <a:off x="338178" y="3926306"/>
          <a:ext cx="3438443" cy="871914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err="1" smtClean="0">
              <a:latin typeface="Tahoma"/>
              <a:cs typeface="Tahoma"/>
            </a:rPr>
            <a:t>Práticas</a:t>
          </a:r>
          <a:r>
            <a:rPr lang="en-US" sz="1800" i="0" kern="1200" dirty="0" smtClean="0">
              <a:latin typeface="Tahoma"/>
              <a:cs typeface="Tahoma"/>
            </a:rPr>
            <a:t> </a:t>
          </a:r>
          <a:r>
            <a:rPr lang="en-US" sz="1800" i="0" kern="1200" dirty="0" err="1" smtClean="0">
              <a:latin typeface="Tahoma"/>
              <a:cs typeface="Tahoma"/>
            </a:rPr>
            <a:t>avaliativas</a:t>
          </a:r>
          <a:r>
            <a:rPr lang="en-US" sz="1800" i="0" kern="1200" dirty="0" smtClean="0">
              <a:latin typeface="Tahoma"/>
              <a:cs typeface="Tahoma"/>
            </a:rPr>
            <a:t>  </a:t>
          </a:r>
          <a:endParaRPr lang="en-US" sz="1800" i="0" kern="1200" dirty="0">
            <a:latin typeface="Tahoma"/>
            <a:cs typeface="Tahoma"/>
          </a:endParaRPr>
        </a:p>
      </dsp:txBody>
      <dsp:txXfrm>
        <a:off x="363715" y="3951843"/>
        <a:ext cx="3387369" cy="820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390366" y="1786"/>
          <a:ext cx="3562667" cy="901179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Concepções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aprendizagem</a:t>
          </a:r>
          <a:endParaRPr lang="en-US" sz="2000" kern="1200" dirty="0"/>
        </a:p>
      </dsp:txBody>
      <dsp:txXfrm>
        <a:off x="416761" y="28181"/>
        <a:ext cx="3509877" cy="848389"/>
      </dsp:txXfrm>
    </dsp:sp>
    <dsp:sp modelId="{0765B86F-7597-D34B-8783-EAB2320B81BA}">
      <dsp:nvSpPr>
        <dsp:cNvPr id="0" name=""/>
        <dsp:cNvSpPr/>
      </dsp:nvSpPr>
      <dsp:spPr>
        <a:xfrm rot="5400000">
          <a:off x="2002728" y="925495"/>
          <a:ext cx="337942" cy="405530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0041" y="959289"/>
        <a:ext cx="243318" cy="236559"/>
      </dsp:txXfrm>
    </dsp:sp>
    <dsp:sp modelId="{386F087B-0D7C-CC45-B31D-F4A339240EC6}">
      <dsp:nvSpPr>
        <dsp:cNvPr id="0" name=""/>
        <dsp:cNvSpPr/>
      </dsp:nvSpPr>
      <dsp:spPr>
        <a:xfrm>
          <a:off x="311198" y="1353555"/>
          <a:ext cx="3721002" cy="901179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Modelos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endParaRPr lang="en-US" sz="2000" kern="1200" dirty="0"/>
        </a:p>
      </dsp:txBody>
      <dsp:txXfrm>
        <a:off x="337593" y="1379950"/>
        <a:ext cx="3668212" cy="848389"/>
      </dsp:txXfrm>
    </dsp:sp>
    <dsp:sp modelId="{59346D68-3DC1-2D40-B571-85FBE212861A}">
      <dsp:nvSpPr>
        <dsp:cNvPr id="0" name=""/>
        <dsp:cNvSpPr/>
      </dsp:nvSpPr>
      <dsp:spPr>
        <a:xfrm rot="5400000">
          <a:off x="2002728" y="2277264"/>
          <a:ext cx="337942" cy="405530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0041" y="2311058"/>
        <a:ext cx="243318" cy="236559"/>
      </dsp:txXfrm>
    </dsp:sp>
    <dsp:sp modelId="{2C69ECD6-F408-4645-A7B0-510687F1057D}">
      <dsp:nvSpPr>
        <dsp:cNvPr id="0" name=""/>
        <dsp:cNvSpPr/>
      </dsp:nvSpPr>
      <dsp:spPr>
        <a:xfrm>
          <a:off x="390366" y="2705324"/>
          <a:ext cx="3562667" cy="901179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Estratégias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didáticas</a:t>
          </a:r>
          <a:endParaRPr lang="en-US" sz="2000" kern="1200" dirty="0"/>
        </a:p>
      </dsp:txBody>
      <dsp:txXfrm>
        <a:off x="416761" y="2731719"/>
        <a:ext cx="3509877" cy="848389"/>
      </dsp:txXfrm>
    </dsp:sp>
    <dsp:sp modelId="{29F58F7D-2466-5846-8978-A4340DD225FD}">
      <dsp:nvSpPr>
        <dsp:cNvPr id="0" name=""/>
        <dsp:cNvSpPr/>
      </dsp:nvSpPr>
      <dsp:spPr>
        <a:xfrm rot="5400000">
          <a:off x="2002728" y="3629032"/>
          <a:ext cx="337942" cy="405530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0041" y="3662826"/>
        <a:ext cx="243318" cy="236559"/>
      </dsp:txXfrm>
    </dsp:sp>
    <dsp:sp modelId="{2C55D0EE-9EF7-9149-AA75-41EDA8839A45}">
      <dsp:nvSpPr>
        <dsp:cNvPr id="0" name=""/>
        <dsp:cNvSpPr/>
      </dsp:nvSpPr>
      <dsp:spPr>
        <a:xfrm>
          <a:off x="304799" y="4057092"/>
          <a:ext cx="3733801" cy="716320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latin typeface="+mn-lt"/>
              <a:cs typeface="Ayuthaya"/>
            </a:rPr>
            <a:t>Práticas</a:t>
          </a:r>
          <a:r>
            <a:rPr lang="en-US" sz="2000" i="0" kern="1200" dirty="0" smtClean="0">
              <a:latin typeface="+mn-lt"/>
              <a:cs typeface="Ayuthaya"/>
            </a:rPr>
            <a:t> </a:t>
          </a:r>
          <a:r>
            <a:rPr lang="en-US" sz="2000" i="0" kern="1200" dirty="0" err="1" smtClean="0">
              <a:latin typeface="+mn-lt"/>
              <a:cs typeface="Ayuthaya"/>
            </a:rPr>
            <a:t>avaliativas</a:t>
          </a:r>
          <a:r>
            <a:rPr lang="en-US" sz="2000" i="0" kern="1200" dirty="0" smtClean="0">
              <a:latin typeface="+mn-lt"/>
              <a:cs typeface="Ayuthaya"/>
            </a:rPr>
            <a:t>  </a:t>
          </a:r>
          <a:endParaRPr lang="en-US" sz="2000" i="0" kern="1200" dirty="0">
            <a:latin typeface="+mn-lt"/>
            <a:cs typeface="Ayuthaya"/>
          </a:endParaRPr>
        </a:p>
      </dsp:txBody>
      <dsp:txXfrm>
        <a:off x="325779" y="4078072"/>
        <a:ext cx="3691841" cy="6743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76763" y="2379"/>
          <a:ext cx="3161273" cy="78642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Concepções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r>
            <a:rPr lang="en-US" sz="1800" i="1" kern="1200" dirty="0" smtClean="0">
              <a:latin typeface="Ayuthaya"/>
              <a:cs typeface="Ayuthaya"/>
            </a:rPr>
            <a:t>/</a:t>
          </a:r>
          <a:r>
            <a:rPr lang="en-US" sz="1800" i="1" kern="1200" dirty="0" err="1" smtClean="0">
              <a:latin typeface="Ayuthaya"/>
              <a:cs typeface="Ayuthaya"/>
            </a:rPr>
            <a:t>aprendizagem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99797" y="25413"/>
        <a:ext cx="3115205" cy="740358"/>
      </dsp:txXfrm>
    </dsp:sp>
    <dsp:sp modelId="{0765B86F-7597-D34B-8783-EAB2320B81BA}">
      <dsp:nvSpPr>
        <dsp:cNvPr id="0" name=""/>
        <dsp:cNvSpPr/>
      </dsp:nvSpPr>
      <dsp:spPr>
        <a:xfrm rot="5400000">
          <a:off x="1909945" y="808466"/>
          <a:ext cx="294909" cy="353891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51233" y="837957"/>
        <a:ext cx="212335" cy="206436"/>
      </dsp:txXfrm>
    </dsp:sp>
    <dsp:sp modelId="{386F087B-0D7C-CC45-B31D-F4A339240EC6}">
      <dsp:nvSpPr>
        <dsp:cNvPr id="0" name=""/>
        <dsp:cNvSpPr/>
      </dsp:nvSpPr>
      <dsp:spPr>
        <a:xfrm>
          <a:off x="476763" y="1182019"/>
          <a:ext cx="3161273" cy="78642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Modelos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99797" y="1205053"/>
        <a:ext cx="3115205" cy="740358"/>
      </dsp:txXfrm>
    </dsp:sp>
    <dsp:sp modelId="{59346D68-3DC1-2D40-B571-85FBE212861A}">
      <dsp:nvSpPr>
        <dsp:cNvPr id="0" name=""/>
        <dsp:cNvSpPr/>
      </dsp:nvSpPr>
      <dsp:spPr>
        <a:xfrm rot="5400000">
          <a:off x="1909945" y="1988106"/>
          <a:ext cx="294909" cy="353891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51233" y="2017597"/>
        <a:ext cx="212335" cy="206436"/>
      </dsp:txXfrm>
    </dsp:sp>
    <dsp:sp modelId="{2C69ECD6-F408-4645-A7B0-510687F1057D}">
      <dsp:nvSpPr>
        <dsp:cNvPr id="0" name=""/>
        <dsp:cNvSpPr/>
      </dsp:nvSpPr>
      <dsp:spPr>
        <a:xfrm>
          <a:off x="545481" y="2361658"/>
          <a:ext cx="3023836" cy="78642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Estratégias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didáticas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568515" y="2384692"/>
        <a:ext cx="2977768" cy="740358"/>
      </dsp:txXfrm>
    </dsp:sp>
    <dsp:sp modelId="{29F58F7D-2466-5846-8978-A4340DD225FD}">
      <dsp:nvSpPr>
        <dsp:cNvPr id="0" name=""/>
        <dsp:cNvSpPr/>
      </dsp:nvSpPr>
      <dsp:spPr>
        <a:xfrm rot="5400000">
          <a:off x="1909945" y="3167746"/>
          <a:ext cx="294909" cy="353891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51233" y="3197237"/>
        <a:ext cx="212335" cy="206436"/>
      </dsp:txXfrm>
    </dsp:sp>
    <dsp:sp modelId="{2C55D0EE-9EF7-9149-AA75-41EDA8839A45}">
      <dsp:nvSpPr>
        <dsp:cNvPr id="0" name=""/>
        <dsp:cNvSpPr/>
      </dsp:nvSpPr>
      <dsp:spPr>
        <a:xfrm>
          <a:off x="202065" y="3541298"/>
          <a:ext cx="3710669" cy="1256921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solidFill>
            <a:schemeClr val="bg2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Práticas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avaliativas</a:t>
          </a:r>
          <a:r>
            <a:rPr lang="en-US" sz="1800" i="1" kern="1200" dirty="0" smtClean="0">
              <a:latin typeface="Ayuthaya"/>
              <a:cs typeface="Ayuthaya"/>
            </a:rPr>
            <a:t>  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238879" y="3578112"/>
        <a:ext cx="3637041" cy="1183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57195" y="2331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Concepções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aprendizagem</a:t>
          </a:r>
          <a:endParaRPr lang="en-US" sz="2000" kern="1200" dirty="0"/>
        </a:p>
      </dsp:txBody>
      <dsp:txXfrm>
        <a:off x="482599" y="27735"/>
        <a:ext cx="3378201" cy="816562"/>
      </dsp:txXfrm>
    </dsp:sp>
    <dsp:sp modelId="{0765B86F-7597-D34B-8783-EAB2320B81BA}">
      <dsp:nvSpPr>
        <dsp:cNvPr id="0" name=""/>
        <dsp:cNvSpPr/>
      </dsp:nvSpPr>
      <dsp:spPr>
        <a:xfrm rot="5400000">
          <a:off x="2009068" y="891386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923913"/>
        <a:ext cx="234190" cy="227684"/>
      </dsp:txXfrm>
    </dsp:sp>
    <dsp:sp modelId="{386F087B-0D7C-CC45-B31D-F4A339240EC6}">
      <dsp:nvSpPr>
        <dsp:cNvPr id="0" name=""/>
        <dsp:cNvSpPr/>
      </dsp:nvSpPr>
      <dsp:spPr>
        <a:xfrm>
          <a:off x="380997" y="1303387"/>
          <a:ext cx="3581404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Modelos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endParaRPr lang="en-US" sz="2000" kern="1200" dirty="0"/>
        </a:p>
      </dsp:txBody>
      <dsp:txXfrm>
        <a:off x="406401" y="1328791"/>
        <a:ext cx="3530596" cy="816562"/>
      </dsp:txXfrm>
    </dsp:sp>
    <dsp:sp modelId="{59346D68-3DC1-2D40-B571-85FBE212861A}">
      <dsp:nvSpPr>
        <dsp:cNvPr id="0" name=""/>
        <dsp:cNvSpPr/>
      </dsp:nvSpPr>
      <dsp:spPr>
        <a:xfrm rot="5400000">
          <a:off x="2009068" y="2192441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2224968"/>
        <a:ext cx="234190" cy="227684"/>
      </dsp:txXfrm>
    </dsp:sp>
    <dsp:sp modelId="{2C69ECD6-F408-4645-A7B0-510687F1057D}">
      <dsp:nvSpPr>
        <dsp:cNvPr id="0" name=""/>
        <dsp:cNvSpPr/>
      </dsp:nvSpPr>
      <dsp:spPr>
        <a:xfrm>
          <a:off x="457195" y="2604442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Estratégias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didáticas</a:t>
          </a:r>
          <a:endParaRPr lang="en-US" sz="2000" kern="1200" dirty="0"/>
        </a:p>
      </dsp:txBody>
      <dsp:txXfrm>
        <a:off x="482599" y="2629846"/>
        <a:ext cx="3378201" cy="816562"/>
      </dsp:txXfrm>
    </dsp:sp>
    <dsp:sp modelId="{29F58F7D-2466-5846-8978-A4340DD225FD}">
      <dsp:nvSpPr>
        <dsp:cNvPr id="0" name=""/>
        <dsp:cNvSpPr/>
      </dsp:nvSpPr>
      <dsp:spPr>
        <a:xfrm rot="5400000">
          <a:off x="2009068" y="3493497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3526024"/>
        <a:ext cx="234190" cy="227684"/>
      </dsp:txXfrm>
    </dsp:sp>
    <dsp:sp modelId="{2C55D0EE-9EF7-9149-AA75-41EDA8839A45}">
      <dsp:nvSpPr>
        <dsp:cNvPr id="0" name=""/>
        <dsp:cNvSpPr/>
      </dsp:nvSpPr>
      <dsp:spPr>
        <a:xfrm>
          <a:off x="457195" y="3905498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Práticas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avaliativas</a:t>
          </a:r>
          <a:r>
            <a:rPr lang="en-US" sz="2000" kern="1200" dirty="0" smtClean="0"/>
            <a:t>  </a:t>
          </a:r>
          <a:endParaRPr lang="en-US" sz="2000" kern="1200" dirty="0"/>
        </a:p>
      </dsp:txBody>
      <dsp:txXfrm>
        <a:off x="482599" y="3930902"/>
        <a:ext cx="3378201" cy="816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304801" y="2344"/>
          <a:ext cx="3505197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Concepções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r>
            <a:rPr lang="en-US" sz="1800" i="1" kern="1200" dirty="0" smtClean="0">
              <a:latin typeface="Ayuthaya"/>
              <a:cs typeface="Ayuthaya"/>
            </a:rPr>
            <a:t>/</a:t>
          </a:r>
          <a:r>
            <a:rPr lang="en-US" sz="1800" i="1" kern="1200" dirty="0" err="1" smtClean="0">
              <a:latin typeface="Ayuthaya"/>
              <a:cs typeface="Ayuthaya"/>
            </a:rPr>
            <a:t>aprendizagem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330341" y="27884"/>
        <a:ext cx="3454117" cy="820903"/>
      </dsp:txXfrm>
    </dsp:sp>
    <dsp:sp modelId="{0765B86F-7597-D34B-8783-EAB2320B81BA}">
      <dsp:nvSpPr>
        <dsp:cNvPr id="0" name=""/>
        <dsp:cNvSpPr/>
      </dsp:nvSpPr>
      <dsp:spPr>
        <a:xfrm rot="5400000">
          <a:off x="1893903" y="896127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39682" y="928826"/>
        <a:ext cx="235436" cy="228895"/>
      </dsp:txXfrm>
    </dsp:sp>
    <dsp:sp modelId="{386F087B-0D7C-CC45-B31D-F4A339240EC6}">
      <dsp:nvSpPr>
        <dsp:cNvPr id="0" name=""/>
        <dsp:cNvSpPr/>
      </dsp:nvSpPr>
      <dsp:spPr>
        <a:xfrm>
          <a:off x="304801" y="1310320"/>
          <a:ext cx="3505197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Modelos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330341" y="1335860"/>
        <a:ext cx="3454117" cy="820903"/>
      </dsp:txXfrm>
    </dsp:sp>
    <dsp:sp modelId="{59346D68-3DC1-2D40-B571-85FBE212861A}">
      <dsp:nvSpPr>
        <dsp:cNvPr id="0" name=""/>
        <dsp:cNvSpPr/>
      </dsp:nvSpPr>
      <dsp:spPr>
        <a:xfrm rot="5400000">
          <a:off x="1893903" y="2204103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39682" y="2236802"/>
        <a:ext cx="235436" cy="228895"/>
      </dsp:txXfrm>
    </dsp:sp>
    <dsp:sp modelId="{2C69ECD6-F408-4645-A7B0-510687F1057D}">
      <dsp:nvSpPr>
        <dsp:cNvPr id="0" name=""/>
        <dsp:cNvSpPr/>
      </dsp:nvSpPr>
      <dsp:spPr>
        <a:xfrm>
          <a:off x="380995" y="2618295"/>
          <a:ext cx="3352808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Estratégias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didáticas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06535" y="2643835"/>
        <a:ext cx="3301728" cy="820903"/>
      </dsp:txXfrm>
    </dsp:sp>
    <dsp:sp modelId="{29F58F7D-2466-5846-8978-A4340DD225FD}">
      <dsp:nvSpPr>
        <dsp:cNvPr id="0" name=""/>
        <dsp:cNvSpPr/>
      </dsp:nvSpPr>
      <dsp:spPr>
        <a:xfrm rot="5400000">
          <a:off x="1893903" y="3512079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39682" y="3544778"/>
        <a:ext cx="235436" cy="228895"/>
      </dsp:txXfrm>
    </dsp:sp>
    <dsp:sp modelId="{2C55D0EE-9EF7-9149-AA75-41EDA8839A45}">
      <dsp:nvSpPr>
        <dsp:cNvPr id="0" name=""/>
        <dsp:cNvSpPr/>
      </dsp:nvSpPr>
      <dsp:spPr>
        <a:xfrm>
          <a:off x="457198" y="3926271"/>
          <a:ext cx="3200402" cy="871983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Práticas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avaliativas</a:t>
          </a:r>
          <a:r>
            <a:rPr lang="en-US" sz="1800" i="1" kern="1200" dirty="0" smtClean="0">
              <a:latin typeface="Ayuthaya"/>
              <a:cs typeface="Ayuthaya"/>
            </a:rPr>
            <a:t>  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82738" y="3951811"/>
        <a:ext cx="3149322" cy="820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57195" y="2331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Concepções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aprendizagem</a:t>
          </a:r>
          <a:endParaRPr lang="en-US" sz="2000" kern="1200" dirty="0"/>
        </a:p>
      </dsp:txBody>
      <dsp:txXfrm>
        <a:off x="482599" y="27735"/>
        <a:ext cx="3378201" cy="816562"/>
      </dsp:txXfrm>
    </dsp:sp>
    <dsp:sp modelId="{0765B86F-7597-D34B-8783-EAB2320B81BA}">
      <dsp:nvSpPr>
        <dsp:cNvPr id="0" name=""/>
        <dsp:cNvSpPr/>
      </dsp:nvSpPr>
      <dsp:spPr>
        <a:xfrm rot="5400000">
          <a:off x="2009068" y="891386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923913"/>
        <a:ext cx="234190" cy="227684"/>
      </dsp:txXfrm>
    </dsp:sp>
    <dsp:sp modelId="{386F087B-0D7C-CC45-B31D-F4A339240EC6}">
      <dsp:nvSpPr>
        <dsp:cNvPr id="0" name=""/>
        <dsp:cNvSpPr/>
      </dsp:nvSpPr>
      <dsp:spPr>
        <a:xfrm>
          <a:off x="380997" y="1303387"/>
          <a:ext cx="3581404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Modelos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endParaRPr lang="en-US" sz="2000" kern="1200" dirty="0"/>
        </a:p>
      </dsp:txBody>
      <dsp:txXfrm>
        <a:off x="406401" y="1328791"/>
        <a:ext cx="3530596" cy="816562"/>
      </dsp:txXfrm>
    </dsp:sp>
    <dsp:sp modelId="{59346D68-3DC1-2D40-B571-85FBE212861A}">
      <dsp:nvSpPr>
        <dsp:cNvPr id="0" name=""/>
        <dsp:cNvSpPr/>
      </dsp:nvSpPr>
      <dsp:spPr>
        <a:xfrm rot="5400000">
          <a:off x="2009068" y="2192441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2224968"/>
        <a:ext cx="234190" cy="227684"/>
      </dsp:txXfrm>
    </dsp:sp>
    <dsp:sp modelId="{2C69ECD6-F408-4645-A7B0-510687F1057D}">
      <dsp:nvSpPr>
        <dsp:cNvPr id="0" name=""/>
        <dsp:cNvSpPr/>
      </dsp:nvSpPr>
      <dsp:spPr>
        <a:xfrm>
          <a:off x="457195" y="2604442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Estratégias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didáticas</a:t>
          </a:r>
          <a:endParaRPr lang="en-US" sz="2000" kern="1200" dirty="0"/>
        </a:p>
      </dsp:txBody>
      <dsp:txXfrm>
        <a:off x="482599" y="2629846"/>
        <a:ext cx="3378201" cy="816562"/>
      </dsp:txXfrm>
    </dsp:sp>
    <dsp:sp modelId="{29F58F7D-2466-5846-8978-A4340DD225FD}">
      <dsp:nvSpPr>
        <dsp:cNvPr id="0" name=""/>
        <dsp:cNvSpPr/>
      </dsp:nvSpPr>
      <dsp:spPr>
        <a:xfrm rot="5400000">
          <a:off x="2009068" y="3493497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3526024"/>
        <a:ext cx="234190" cy="227684"/>
      </dsp:txXfrm>
    </dsp:sp>
    <dsp:sp modelId="{2C55D0EE-9EF7-9149-AA75-41EDA8839A45}">
      <dsp:nvSpPr>
        <dsp:cNvPr id="0" name=""/>
        <dsp:cNvSpPr/>
      </dsp:nvSpPr>
      <dsp:spPr>
        <a:xfrm>
          <a:off x="457195" y="3905498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Práticas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avaliativas</a:t>
          </a:r>
          <a:r>
            <a:rPr lang="en-US" sz="2000" kern="1200" dirty="0" smtClean="0"/>
            <a:t>  </a:t>
          </a:r>
          <a:endParaRPr lang="en-US" sz="2000" kern="1200" dirty="0"/>
        </a:p>
      </dsp:txBody>
      <dsp:txXfrm>
        <a:off x="482599" y="3930902"/>
        <a:ext cx="3378201" cy="816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509742" y="0"/>
          <a:ext cx="3095315" cy="1333871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solidFill>
            <a:schemeClr val="bg1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err="1" smtClean="0">
              <a:latin typeface="Ayuthaya"/>
              <a:cs typeface="Ayuthaya"/>
            </a:rPr>
            <a:t>Concepções</a:t>
          </a:r>
          <a:r>
            <a:rPr lang="en-US" sz="1900" i="1" kern="1200" dirty="0" smtClean="0">
              <a:latin typeface="Ayuthaya"/>
              <a:cs typeface="Ayuthaya"/>
            </a:rPr>
            <a:t> de </a:t>
          </a:r>
          <a:r>
            <a:rPr lang="en-US" sz="1900" i="1" kern="1200" dirty="0" err="1" smtClean="0">
              <a:latin typeface="Ayuthaya"/>
              <a:cs typeface="Ayuthaya"/>
            </a:rPr>
            <a:t>ensino</a:t>
          </a:r>
          <a:r>
            <a:rPr lang="en-US" sz="1900" i="1" kern="1200" dirty="0" smtClean="0">
              <a:latin typeface="Ayuthaya"/>
              <a:cs typeface="Ayuthaya"/>
            </a:rPr>
            <a:t>/</a:t>
          </a:r>
          <a:r>
            <a:rPr lang="en-US" sz="1900" i="1" kern="1200" dirty="0" err="1" smtClean="0">
              <a:latin typeface="Ayuthaya"/>
              <a:cs typeface="Ayuthaya"/>
            </a:rPr>
            <a:t>aprendizagem</a:t>
          </a:r>
          <a:endParaRPr lang="en-US" sz="1900" i="1" kern="1200" dirty="0">
            <a:latin typeface="Ayuthaya"/>
            <a:cs typeface="Ayuthaya"/>
          </a:endParaRPr>
        </a:p>
      </dsp:txBody>
      <dsp:txXfrm>
        <a:off x="548810" y="39068"/>
        <a:ext cx="3017179" cy="1255735"/>
      </dsp:txXfrm>
    </dsp:sp>
    <dsp:sp modelId="{0765B86F-7597-D34B-8783-EAB2320B81BA}">
      <dsp:nvSpPr>
        <dsp:cNvPr id="0" name=""/>
        <dsp:cNvSpPr/>
      </dsp:nvSpPr>
      <dsp:spPr>
        <a:xfrm rot="5400000">
          <a:off x="1912712" y="1353533"/>
          <a:ext cx="289374" cy="346508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53447" y="1382100"/>
        <a:ext cx="207904" cy="202562"/>
      </dsp:txXfrm>
    </dsp:sp>
    <dsp:sp modelId="{386F087B-0D7C-CC45-B31D-F4A339240EC6}">
      <dsp:nvSpPr>
        <dsp:cNvPr id="0" name=""/>
        <dsp:cNvSpPr/>
      </dsp:nvSpPr>
      <dsp:spPr>
        <a:xfrm>
          <a:off x="509742" y="1719704"/>
          <a:ext cx="3095315" cy="770018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0" kern="1200" dirty="0" err="1" smtClean="0">
              <a:latin typeface="+mn-lt"/>
              <a:cs typeface="Ayuthaya"/>
            </a:rPr>
            <a:t>Modelos</a:t>
          </a:r>
          <a:r>
            <a:rPr lang="en-US" sz="1900" i="0" kern="1200" dirty="0" smtClean="0">
              <a:latin typeface="+mn-lt"/>
              <a:cs typeface="Ayuthaya"/>
            </a:rPr>
            <a:t> de </a:t>
          </a:r>
          <a:r>
            <a:rPr lang="en-US" sz="1900" i="0" kern="1200" dirty="0" err="1" smtClean="0">
              <a:latin typeface="+mn-lt"/>
              <a:cs typeface="Ayuthaya"/>
            </a:rPr>
            <a:t>ensino</a:t>
          </a:r>
          <a:endParaRPr lang="en-US" sz="1900" i="0" kern="1200" dirty="0">
            <a:latin typeface="+mn-lt"/>
            <a:cs typeface="Ayuthaya"/>
          </a:endParaRPr>
        </a:p>
      </dsp:txBody>
      <dsp:txXfrm>
        <a:off x="532295" y="1742257"/>
        <a:ext cx="3050209" cy="724912"/>
      </dsp:txXfrm>
    </dsp:sp>
    <dsp:sp modelId="{59346D68-3DC1-2D40-B571-85FBE212861A}">
      <dsp:nvSpPr>
        <dsp:cNvPr id="0" name=""/>
        <dsp:cNvSpPr/>
      </dsp:nvSpPr>
      <dsp:spPr>
        <a:xfrm rot="5400000">
          <a:off x="1913021" y="2508972"/>
          <a:ext cx="288756" cy="346508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53448" y="2537848"/>
        <a:ext cx="207904" cy="202129"/>
      </dsp:txXfrm>
    </dsp:sp>
    <dsp:sp modelId="{2C69ECD6-F408-4645-A7B0-510687F1057D}">
      <dsp:nvSpPr>
        <dsp:cNvPr id="0" name=""/>
        <dsp:cNvSpPr/>
      </dsp:nvSpPr>
      <dsp:spPr>
        <a:xfrm>
          <a:off x="577027" y="2874731"/>
          <a:ext cx="2960745" cy="770018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err="1" smtClean="0">
              <a:latin typeface="+mn-lt"/>
              <a:cs typeface="Ayuthaya"/>
            </a:rPr>
            <a:t>Estratégias</a:t>
          </a:r>
          <a:r>
            <a:rPr lang="en-US" sz="1800" i="0" kern="1200" dirty="0" smtClean="0">
              <a:latin typeface="+mn-lt"/>
              <a:cs typeface="Ayuthaya"/>
            </a:rPr>
            <a:t> </a:t>
          </a:r>
          <a:r>
            <a:rPr lang="en-US" sz="1800" i="0" kern="1200" dirty="0" err="1" smtClean="0">
              <a:latin typeface="+mn-lt"/>
              <a:cs typeface="Ayuthaya"/>
            </a:rPr>
            <a:t>didáticas</a:t>
          </a:r>
          <a:endParaRPr lang="en-US" sz="1800" i="0" kern="1200" dirty="0">
            <a:latin typeface="+mn-lt"/>
            <a:cs typeface="Ayuthaya"/>
          </a:endParaRPr>
        </a:p>
      </dsp:txBody>
      <dsp:txXfrm>
        <a:off x="599580" y="2897284"/>
        <a:ext cx="2915639" cy="724912"/>
      </dsp:txXfrm>
    </dsp:sp>
    <dsp:sp modelId="{29F58F7D-2466-5846-8978-A4340DD225FD}">
      <dsp:nvSpPr>
        <dsp:cNvPr id="0" name=""/>
        <dsp:cNvSpPr/>
      </dsp:nvSpPr>
      <dsp:spPr>
        <a:xfrm rot="5400000">
          <a:off x="1913021" y="3663999"/>
          <a:ext cx="288756" cy="346508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53448" y="3692875"/>
        <a:ext cx="207904" cy="202129"/>
      </dsp:txXfrm>
    </dsp:sp>
    <dsp:sp modelId="{2C55D0EE-9EF7-9149-AA75-41EDA8839A45}">
      <dsp:nvSpPr>
        <dsp:cNvPr id="0" name=""/>
        <dsp:cNvSpPr/>
      </dsp:nvSpPr>
      <dsp:spPr>
        <a:xfrm>
          <a:off x="644318" y="4029758"/>
          <a:ext cx="2826162" cy="770018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err="1" smtClean="0">
              <a:latin typeface="+mn-lt"/>
              <a:cs typeface="Ayuthaya"/>
            </a:rPr>
            <a:t>Práticas</a:t>
          </a:r>
          <a:r>
            <a:rPr lang="en-US" sz="1800" i="0" kern="1200" dirty="0" smtClean="0">
              <a:latin typeface="+mn-lt"/>
              <a:cs typeface="Ayuthaya"/>
            </a:rPr>
            <a:t> </a:t>
          </a:r>
          <a:r>
            <a:rPr lang="en-US" sz="1800" i="0" kern="1200" dirty="0" err="1" smtClean="0">
              <a:latin typeface="+mn-lt"/>
              <a:cs typeface="Ayuthaya"/>
            </a:rPr>
            <a:t>avaliativas</a:t>
          </a:r>
          <a:r>
            <a:rPr lang="en-US" sz="1800" i="0" kern="1200" dirty="0" smtClean="0">
              <a:latin typeface="+mn-lt"/>
              <a:cs typeface="Ayuthaya"/>
            </a:rPr>
            <a:t>  </a:t>
          </a:r>
          <a:endParaRPr lang="en-US" sz="1800" i="0" kern="1200" dirty="0">
            <a:latin typeface="+mn-lt"/>
            <a:cs typeface="Ayuthaya"/>
          </a:endParaRPr>
        </a:p>
      </dsp:txBody>
      <dsp:txXfrm>
        <a:off x="666871" y="4052311"/>
        <a:ext cx="2781056" cy="724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57195" y="2331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Concepções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aprendizagem</a:t>
          </a:r>
          <a:endParaRPr lang="en-US" sz="2000" kern="1200" dirty="0"/>
        </a:p>
      </dsp:txBody>
      <dsp:txXfrm>
        <a:off x="482599" y="27735"/>
        <a:ext cx="3378201" cy="816562"/>
      </dsp:txXfrm>
    </dsp:sp>
    <dsp:sp modelId="{0765B86F-7597-D34B-8783-EAB2320B81BA}">
      <dsp:nvSpPr>
        <dsp:cNvPr id="0" name=""/>
        <dsp:cNvSpPr/>
      </dsp:nvSpPr>
      <dsp:spPr>
        <a:xfrm rot="5400000">
          <a:off x="2009068" y="891386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923913"/>
        <a:ext cx="234190" cy="227684"/>
      </dsp:txXfrm>
    </dsp:sp>
    <dsp:sp modelId="{386F087B-0D7C-CC45-B31D-F4A339240EC6}">
      <dsp:nvSpPr>
        <dsp:cNvPr id="0" name=""/>
        <dsp:cNvSpPr/>
      </dsp:nvSpPr>
      <dsp:spPr>
        <a:xfrm>
          <a:off x="380997" y="1303387"/>
          <a:ext cx="3581404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Modelos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endParaRPr lang="en-US" sz="2000" kern="1200" dirty="0"/>
        </a:p>
      </dsp:txBody>
      <dsp:txXfrm>
        <a:off x="406401" y="1328791"/>
        <a:ext cx="3530596" cy="816562"/>
      </dsp:txXfrm>
    </dsp:sp>
    <dsp:sp modelId="{59346D68-3DC1-2D40-B571-85FBE212861A}">
      <dsp:nvSpPr>
        <dsp:cNvPr id="0" name=""/>
        <dsp:cNvSpPr/>
      </dsp:nvSpPr>
      <dsp:spPr>
        <a:xfrm rot="5400000">
          <a:off x="2009068" y="2192441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2224968"/>
        <a:ext cx="234190" cy="227684"/>
      </dsp:txXfrm>
    </dsp:sp>
    <dsp:sp modelId="{2C69ECD6-F408-4645-A7B0-510687F1057D}">
      <dsp:nvSpPr>
        <dsp:cNvPr id="0" name=""/>
        <dsp:cNvSpPr/>
      </dsp:nvSpPr>
      <dsp:spPr>
        <a:xfrm>
          <a:off x="457195" y="2604442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Estratégias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didáticas</a:t>
          </a:r>
          <a:endParaRPr lang="en-US" sz="2000" kern="1200" dirty="0"/>
        </a:p>
      </dsp:txBody>
      <dsp:txXfrm>
        <a:off x="482599" y="2629846"/>
        <a:ext cx="3378201" cy="816562"/>
      </dsp:txXfrm>
    </dsp:sp>
    <dsp:sp modelId="{29F58F7D-2466-5846-8978-A4340DD225FD}">
      <dsp:nvSpPr>
        <dsp:cNvPr id="0" name=""/>
        <dsp:cNvSpPr/>
      </dsp:nvSpPr>
      <dsp:spPr>
        <a:xfrm rot="5400000">
          <a:off x="2009068" y="3493497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3526024"/>
        <a:ext cx="234190" cy="227684"/>
      </dsp:txXfrm>
    </dsp:sp>
    <dsp:sp modelId="{2C55D0EE-9EF7-9149-AA75-41EDA8839A45}">
      <dsp:nvSpPr>
        <dsp:cNvPr id="0" name=""/>
        <dsp:cNvSpPr/>
      </dsp:nvSpPr>
      <dsp:spPr>
        <a:xfrm>
          <a:off x="457195" y="3905498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Práticas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avaliativas</a:t>
          </a:r>
          <a:r>
            <a:rPr lang="en-US" sz="2000" kern="1200" dirty="0" smtClean="0"/>
            <a:t>  </a:t>
          </a:r>
          <a:endParaRPr lang="en-US" sz="2000" kern="1200" dirty="0"/>
        </a:p>
      </dsp:txBody>
      <dsp:txXfrm>
        <a:off x="482599" y="3930902"/>
        <a:ext cx="3378201" cy="816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53206" y="1159"/>
          <a:ext cx="3208386" cy="79814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Concepções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r>
            <a:rPr lang="en-US" sz="1800" i="1" kern="1200" dirty="0" smtClean="0">
              <a:latin typeface="Ayuthaya"/>
              <a:cs typeface="Ayuthaya"/>
            </a:rPr>
            <a:t>/</a:t>
          </a:r>
          <a:r>
            <a:rPr lang="en-US" sz="1800" i="1" kern="1200" dirty="0" err="1" smtClean="0">
              <a:latin typeface="Ayuthaya"/>
              <a:cs typeface="Ayuthaya"/>
            </a:rPr>
            <a:t>aprendizagem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76583" y="24536"/>
        <a:ext cx="3161632" cy="751392"/>
      </dsp:txXfrm>
    </dsp:sp>
    <dsp:sp modelId="{0765B86F-7597-D34B-8783-EAB2320B81BA}">
      <dsp:nvSpPr>
        <dsp:cNvPr id="0" name=""/>
        <dsp:cNvSpPr/>
      </dsp:nvSpPr>
      <dsp:spPr>
        <a:xfrm rot="5400000">
          <a:off x="1907747" y="819259"/>
          <a:ext cx="299304" cy="359165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49650" y="849190"/>
        <a:ext cx="215499" cy="209513"/>
      </dsp:txXfrm>
    </dsp:sp>
    <dsp:sp modelId="{386F087B-0D7C-CC45-B31D-F4A339240EC6}">
      <dsp:nvSpPr>
        <dsp:cNvPr id="0" name=""/>
        <dsp:cNvSpPr/>
      </dsp:nvSpPr>
      <dsp:spPr>
        <a:xfrm>
          <a:off x="202063" y="1198378"/>
          <a:ext cx="3710673" cy="1206622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solidFill>
            <a:srgbClr val="8585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Modelos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237404" y="1233719"/>
        <a:ext cx="3639991" cy="1135940"/>
      </dsp:txXfrm>
    </dsp:sp>
    <dsp:sp modelId="{59346D68-3DC1-2D40-B571-85FBE212861A}">
      <dsp:nvSpPr>
        <dsp:cNvPr id="0" name=""/>
        <dsp:cNvSpPr/>
      </dsp:nvSpPr>
      <dsp:spPr>
        <a:xfrm rot="5400000">
          <a:off x="1907747" y="2424954"/>
          <a:ext cx="299304" cy="359165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49650" y="2454885"/>
        <a:ext cx="215499" cy="209513"/>
      </dsp:txXfrm>
    </dsp:sp>
    <dsp:sp modelId="{2C69ECD6-F408-4645-A7B0-510687F1057D}">
      <dsp:nvSpPr>
        <dsp:cNvPr id="0" name=""/>
        <dsp:cNvSpPr/>
      </dsp:nvSpPr>
      <dsp:spPr>
        <a:xfrm>
          <a:off x="522949" y="2804074"/>
          <a:ext cx="3068900" cy="79814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Estratégias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didáticas</a:t>
          </a:r>
          <a:endParaRPr lang="en-US" sz="1800" kern="1200" dirty="0"/>
        </a:p>
      </dsp:txBody>
      <dsp:txXfrm>
        <a:off x="546326" y="2827451"/>
        <a:ext cx="3022146" cy="751392"/>
      </dsp:txXfrm>
    </dsp:sp>
    <dsp:sp modelId="{29F58F7D-2466-5846-8978-A4340DD225FD}">
      <dsp:nvSpPr>
        <dsp:cNvPr id="0" name=""/>
        <dsp:cNvSpPr/>
      </dsp:nvSpPr>
      <dsp:spPr>
        <a:xfrm rot="5400000">
          <a:off x="1907747" y="3622174"/>
          <a:ext cx="299304" cy="359165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49650" y="3652105"/>
        <a:ext cx="215499" cy="209513"/>
      </dsp:txXfrm>
    </dsp:sp>
    <dsp:sp modelId="{2C55D0EE-9EF7-9149-AA75-41EDA8839A45}">
      <dsp:nvSpPr>
        <dsp:cNvPr id="0" name=""/>
        <dsp:cNvSpPr/>
      </dsp:nvSpPr>
      <dsp:spPr>
        <a:xfrm>
          <a:off x="592699" y="4001294"/>
          <a:ext cx="2929400" cy="79814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Práticas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avaliativas</a:t>
          </a:r>
          <a:r>
            <a:rPr lang="en-US" sz="1800" kern="1200" dirty="0" smtClean="0"/>
            <a:t>  </a:t>
          </a:r>
          <a:endParaRPr lang="en-US" sz="1800" kern="1200" dirty="0"/>
        </a:p>
      </dsp:txBody>
      <dsp:txXfrm>
        <a:off x="616076" y="4024671"/>
        <a:ext cx="2882646" cy="7513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57195" y="2331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Concepções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aprendizagem</a:t>
          </a:r>
          <a:endParaRPr lang="en-US" sz="2000" kern="1200" dirty="0"/>
        </a:p>
      </dsp:txBody>
      <dsp:txXfrm>
        <a:off x="482599" y="27735"/>
        <a:ext cx="3378201" cy="816562"/>
      </dsp:txXfrm>
    </dsp:sp>
    <dsp:sp modelId="{0765B86F-7597-D34B-8783-EAB2320B81BA}">
      <dsp:nvSpPr>
        <dsp:cNvPr id="0" name=""/>
        <dsp:cNvSpPr/>
      </dsp:nvSpPr>
      <dsp:spPr>
        <a:xfrm rot="5400000">
          <a:off x="2009068" y="891386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923913"/>
        <a:ext cx="234190" cy="227684"/>
      </dsp:txXfrm>
    </dsp:sp>
    <dsp:sp modelId="{386F087B-0D7C-CC45-B31D-F4A339240EC6}">
      <dsp:nvSpPr>
        <dsp:cNvPr id="0" name=""/>
        <dsp:cNvSpPr/>
      </dsp:nvSpPr>
      <dsp:spPr>
        <a:xfrm>
          <a:off x="380997" y="1303387"/>
          <a:ext cx="3581404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Modelos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ensino</a:t>
          </a:r>
          <a:endParaRPr lang="en-US" sz="2000" kern="1200" dirty="0"/>
        </a:p>
      </dsp:txBody>
      <dsp:txXfrm>
        <a:off x="406401" y="1328791"/>
        <a:ext cx="3530596" cy="816562"/>
      </dsp:txXfrm>
    </dsp:sp>
    <dsp:sp modelId="{59346D68-3DC1-2D40-B571-85FBE212861A}">
      <dsp:nvSpPr>
        <dsp:cNvPr id="0" name=""/>
        <dsp:cNvSpPr/>
      </dsp:nvSpPr>
      <dsp:spPr>
        <a:xfrm rot="5400000">
          <a:off x="2009068" y="2192441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2224968"/>
        <a:ext cx="234190" cy="227684"/>
      </dsp:txXfrm>
    </dsp:sp>
    <dsp:sp modelId="{2C69ECD6-F408-4645-A7B0-510687F1057D}">
      <dsp:nvSpPr>
        <dsp:cNvPr id="0" name=""/>
        <dsp:cNvSpPr/>
      </dsp:nvSpPr>
      <dsp:spPr>
        <a:xfrm>
          <a:off x="457195" y="2604442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Estratégias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didáticas</a:t>
          </a:r>
          <a:endParaRPr lang="en-US" sz="2000" kern="1200" dirty="0"/>
        </a:p>
      </dsp:txBody>
      <dsp:txXfrm>
        <a:off x="482599" y="2629846"/>
        <a:ext cx="3378201" cy="816562"/>
      </dsp:txXfrm>
    </dsp:sp>
    <dsp:sp modelId="{29F58F7D-2466-5846-8978-A4340DD225FD}">
      <dsp:nvSpPr>
        <dsp:cNvPr id="0" name=""/>
        <dsp:cNvSpPr/>
      </dsp:nvSpPr>
      <dsp:spPr>
        <a:xfrm rot="5400000">
          <a:off x="2009068" y="3493497"/>
          <a:ext cx="325263" cy="390316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054605" y="3526024"/>
        <a:ext cx="234190" cy="227684"/>
      </dsp:txXfrm>
    </dsp:sp>
    <dsp:sp modelId="{2C55D0EE-9EF7-9149-AA75-41EDA8839A45}">
      <dsp:nvSpPr>
        <dsp:cNvPr id="0" name=""/>
        <dsp:cNvSpPr/>
      </dsp:nvSpPr>
      <dsp:spPr>
        <a:xfrm>
          <a:off x="457195" y="3905498"/>
          <a:ext cx="3429009" cy="867370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Práticas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avaliativas</a:t>
          </a:r>
          <a:r>
            <a:rPr lang="en-US" sz="2000" kern="1200" dirty="0" smtClean="0"/>
            <a:t>  </a:t>
          </a:r>
          <a:endParaRPr lang="en-US" sz="2000" kern="1200" dirty="0"/>
        </a:p>
      </dsp:txBody>
      <dsp:txXfrm>
        <a:off x="482599" y="3930902"/>
        <a:ext cx="3378201" cy="816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1450-3BA8-C94F-821C-7F687316D046}">
      <dsp:nvSpPr>
        <dsp:cNvPr id="0" name=""/>
        <dsp:cNvSpPr/>
      </dsp:nvSpPr>
      <dsp:spPr>
        <a:xfrm>
          <a:off x="453206" y="1155"/>
          <a:ext cx="3208386" cy="79814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Concepções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r>
            <a:rPr lang="en-US" sz="1800" i="1" kern="1200" dirty="0" smtClean="0">
              <a:latin typeface="Ayuthaya"/>
              <a:cs typeface="Ayuthaya"/>
            </a:rPr>
            <a:t>/</a:t>
          </a:r>
          <a:r>
            <a:rPr lang="en-US" sz="1800" i="1" kern="1200" dirty="0" err="1" smtClean="0">
              <a:latin typeface="Ayuthaya"/>
              <a:cs typeface="Ayuthaya"/>
            </a:rPr>
            <a:t>aprendizagem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76583" y="24532"/>
        <a:ext cx="3161632" cy="751392"/>
      </dsp:txXfrm>
    </dsp:sp>
    <dsp:sp modelId="{0765B86F-7597-D34B-8783-EAB2320B81BA}">
      <dsp:nvSpPr>
        <dsp:cNvPr id="0" name=""/>
        <dsp:cNvSpPr/>
      </dsp:nvSpPr>
      <dsp:spPr>
        <a:xfrm rot="5400000">
          <a:off x="1907747" y="819255"/>
          <a:ext cx="299304" cy="359165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49650" y="849186"/>
        <a:ext cx="215499" cy="209513"/>
      </dsp:txXfrm>
    </dsp:sp>
    <dsp:sp modelId="{386F087B-0D7C-CC45-B31D-F4A339240EC6}">
      <dsp:nvSpPr>
        <dsp:cNvPr id="0" name=""/>
        <dsp:cNvSpPr/>
      </dsp:nvSpPr>
      <dsp:spPr>
        <a:xfrm>
          <a:off x="453206" y="1198374"/>
          <a:ext cx="3208386" cy="79814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Modelos</a:t>
          </a:r>
          <a:r>
            <a:rPr lang="en-US" sz="1800" i="1" kern="1200" dirty="0" smtClean="0">
              <a:latin typeface="Ayuthaya"/>
              <a:cs typeface="Ayuthaya"/>
            </a:rPr>
            <a:t> de </a:t>
          </a:r>
          <a:r>
            <a:rPr lang="en-US" sz="1800" i="1" kern="1200" dirty="0" err="1" smtClean="0">
              <a:latin typeface="Ayuthaya"/>
              <a:cs typeface="Ayuthaya"/>
            </a:rPr>
            <a:t>ensino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476583" y="1221751"/>
        <a:ext cx="3161632" cy="751392"/>
      </dsp:txXfrm>
    </dsp:sp>
    <dsp:sp modelId="{59346D68-3DC1-2D40-B571-85FBE212861A}">
      <dsp:nvSpPr>
        <dsp:cNvPr id="0" name=""/>
        <dsp:cNvSpPr/>
      </dsp:nvSpPr>
      <dsp:spPr>
        <a:xfrm rot="5400000">
          <a:off x="1907747" y="2016475"/>
          <a:ext cx="299304" cy="359165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49650" y="2046406"/>
        <a:ext cx="215499" cy="209513"/>
      </dsp:txXfrm>
    </dsp:sp>
    <dsp:sp modelId="{2C69ECD6-F408-4645-A7B0-510687F1057D}">
      <dsp:nvSpPr>
        <dsp:cNvPr id="0" name=""/>
        <dsp:cNvSpPr/>
      </dsp:nvSpPr>
      <dsp:spPr>
        <a:xfrm>
          <a:off x="202063" y="2395594"/>
          <a:ext cx="3710673" cy="1206630"/>
        </a:xfrm>
        <a:prstGeom prst="roundRect">
          <a:avLst>
            <a:gd name="adj" fmla="val 10000"/>
          </a:avLst>
        </a:prstGeom>
        <a:solidFill>
          <a:srgbClr val="6F0101"/>
        </a:solidFill>
        <a:ln w="57150" cmpd="thickThin">
          <a:solidFill>
            <a:srgbClr val="8585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latin typeface="Ayuthaya"/>
              <a:cs typeface="Ayuthaya"/>
            </a:rPr>
            <a:t>Estratégias</a:t>
          </a:r>
          <a:r>
            <a:rPr lang="en-US" sz="1800" i="1" kern="1200" dirty="0" smtClean="0">
              <a:latin typeface="Ayuthaya"/>
              <a:cs typeface="Ayuthaya"/>
            </a:rPr>
            <a:t> </a:t>
          </a:r>
          <a:r>
            <a:rPr lang="en-US" sz="1800" i="1" kern="1200" dirty="0" err="1" smtClean="0">
              <a:latin typeface="Ayuthaya"/>
              <a:cs typeface="Ayuthaya"/>
            </a:rPr>
            <a:t>didáticas</a:t>
          </a:r>
          <a:endParaRPr lang="en-US" sz="1800" i="1" kern="1200" dirty="0">
            <a:latin typeface="Ayuthaya"/>
            <a:cs typeface="Ayuthaya"/>
          </a:endParaRPr>
        </a:p>
      </dsp:txBody>
      <dsp:txXfrm>
        <a:off x="237404" y="2430935"/>
        <a:ext cx="3639991" cy="1135948"/>
      </dsp:txXfrm>
    </dsp:sp>
    <dsp:sp modelId="{29F58F7D-2466-5846-8978-A4340DD225FD}">
      <dsp:nvSpPr>
        <dsp:cNvPr id="0" name=""/>
        <dsp:cNvSpPr/>
      </dsp:nvSpPr>
      <dsp:spPr>
        <a:xfrm rot="5400000">
          <a:off x="1907747" y="3622178"/>
          <a:ext cx="299304" cy="359165"/>
        </a:xfrm>
        <a:prstGeom prst="rightArrow">
          <a:avLst>
            <a:gd name="adj1" fmla="val 60000"/>
            <a:gd name="adj2" fmla="val 50000"/>
          </a:avLst>
        </a:prstGeom>
        <a:solidFill>
          <a:srgbClr val="FF60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949650" y="3652109"/>
        <a:ext cx="215499" cy="209513"/>
      </dsp:txXfrm>
    </dsp:sp>
    <dsp:sp modelId="{2C55D0EE-9EF7-9149-AA75-41EDA8839A45}">
      <dsp:nvSpPr>
        <dsp:cNvPr id="0" name=""/>
        <dsp:cNvSpPr/>
      </dsp:nvSpPr>
      <dsp:spPr>
        <a:xfrm>
          <a:off x="592699" y="4001298"/>
          <a:ext cx="2929400" cy="798146"/>
        </a:xfrm>
        <a:prstGeom prst="roundRect">
          <a:avLst>
            <a:gd name="adj" fmla="val 10000"/>
          </a:avLst>
        </a:prstGeom>
        <a:solidFill>
          <a:srgbClr val="6F01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Práticas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avaliativas</a:t>
          </a:r>
          <a:r>
            <a:rPr lang="en-US" sz="1800" kern="1200" dirty="0" smtClean="0"/>
            <a:t>  </a:t>
          </a:r>
          <a:endParaRPr lang="en-US" sz="1800" kern="1200" dirty="0"/>
        </a:p>
      </dsp:txBody>
      <dsp:txXfrm>
        <a:off x="616076" y="4024675"/>
        <a:ext cx="2882646" cy="751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19977-1F6B-A347-A95E-601CC4C6836D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33EB-4D63-B948-9B86-40EE904E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didáticas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concepções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r>
              <a:rPr lang="en-US" dirty="0" smtClean="0"/>
              <a:t> entre um e outro,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0E4-21D8-7449-A399-2C551D8429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8D1A8-EC99-B24F-BDF4-462563AF5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8EAC-C168-7549-8345-D05F5003D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9F55E-FDD6-2C4B-8093-AF358EB26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6C08-00D2-9647-A089-C1A09F27D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97B-A5AD-CF49-9D94-FED27B2A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9F35-47B8-5A4D-9B85-78ACB9028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9EC00-FA0E-664E-A9EF-7A84A180A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F1C5-2581-0F4B-B303-AA20CB4F5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220A-D747-4E4F-B507-A909C5AAA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9182-677E-334B-B0DE-5D8AAA4BC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CAAE3-F3B0-E74A-80A4-84F7B6ED1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43F49AE-3022-8F42-892A-38D3B33154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668290"/>
            <a:ext cx="6629399" cy="2616024"/>
          </a:xfrm>
        </p:spPr>
        <p:txBody>
          <a:bodyPr>
            <a:normAutofit/>
          </a:bodyPr>
          <a:lstStyle/>
          <a:p>
            <a:r>
              <a:rPr lang="pt-BR" dirty="0"/>
              <a:t>Avaliação da aprendizagem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284314"/>
            <a:ext cx="5562600" cy="1752600"/>
          </a:xfrm>
        </p:spPr>
        <p:txBody>
          <a:bodyPr/>
          <a:lstStyle/>
          <a:p>
            <a:r>
              <a:rPr lang="en-US" dirty="0"/>
              <a:t>Aula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 smtClean="0"/>
              <a:t>31/</a:t>
            </a:r>
            <a:r>
              <a:rPr lang="en-US" dirty="0" err="1" smtClean="0"/>
              <a:t>outubro</a:t>
            </a:r>
            <a:r>
              <a:rPr lang="en-US" dirty="0" smtClean="0"/>
              <a:t>/2016</a:t>
            </a:r>
          </a:p>
          <a:p>
            <a:r>
              <a:rPr lang="en-US" sz="2400" dirty="0" err="1" smtClean="0"/>
              <a:t>Referência</a:t>
            </a:r>
            <a:r>
              <a:rPr lang="en-US" sz="2400" dirty="0" smtClean="0"/>
              <a:t>: </a:t>
            </a:r>
            <a:r>
              <a:rPr lang="en-US" sz="2400" dirty="0" err="1" smtClean="0"/>
              <a:t>Abib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7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7659052"/>
              </p:ext>
            </p:extLst>
          </p:nvPr>
        </p:nvGraphicFramePr>
        <p:xfrm>
          <a:off x="381000" y="1447800"/>
          <a:ext cx="434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2029044"/>
              </p:ext>
            </p:extLst>
          </p:nvPr>
        </p:nvGraphicFramePr>
        <p:xfrm>
          <a:off x="4827138" y="12954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43400" y="1447800"/>
            <a:ext cx="685800" cy="914400"/>
          </a:xfrm>
          <a:prstGeom prst="rightArrow">
            <a:avLst/>
          </a:prstGeom>
          <a:solidFill>
            <a:srgbClr val="526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1990919"/>
              </p:ext>
            </p:extLst>
          </p:nvPr>
        </p:nvGraphicFramePr>
        <p:xfrm>
          <a:off x="381000" y="1447800"/>
          <a:ext cx="434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3829585"/>
              </p:ext>
            </p:extLst>
          </p:nvPr>
        </p:nvGraphicFramePr>
        <p:xfrm>
          <a:off x="4827138" y="14478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43400" y="1447800"/>
            <a:ext cx="685800" cy="914400"/>
          </a:xfrm>
          <a:prstGeom prst="rightArrow">
            <a:avLst/>
          </a:prstGeom>
          <a:solidFill>
            <a:srgbClr val="526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7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1730390"/>
              </p:ext>
            </p:extLst>
          </p:nvPr>
        </p:nvGraphicFramePr>
        <p:xfrm>
          <a:off x="381000" y="1447800"/>
          <a:ext cx="434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047512"/>
              </p:ext>
            </p:extLst>
          </p:nvPr>
        </p:nvGraphicFramePr>
        <p:xfrm>
          <a:off x="4827138" y="14478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43400" y="1447800"/>
            <a:ext cx="685800" cy="914400"/>
          </a:xfrm>
          <a:prstGeom prst="rightArrow">
            <a:avLst/>
          </a:prstGeom>
          <a:solidFill>
            <a:srgbClr val="526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5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6949934"/>
              </p:ext>
            </p:extLst>
          </p:nvPr>
        </p:nvGraphicFramePr>
        <p:xfrm>
          <a:off x="381000" y="1447800"/>
          <a:ext cx="434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2868758"/>
              </p:ext>
            </p:extLst>
          </p:nvPr>
        </p:nvGraphicFramePr>
        <p:xfrm>
          <a:off x="4827138" y="14478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43400" y="1447800"/>
            <a:ext cx="685800" cy="914400"/>
          </a:xfrm>
          <a:prstGeom prst="rightArrow">
            <a:avLst/>
          </a:prstGeom>
          <a:solidFill>
            <a:srgbClr val="526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0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Avaliação</a:t>
            </a:r>
            <a:r>
              <a:rPr lang="en-US" sz="3200" dirty="0" smtClean="0"/>
              <a:t> </a:t>
            </a:r>
            <a:r>
              <a:rPr lang="en-US" sz="3200" dirty="0" err="1" smtClean="0"/>
              <a:t>qualitativa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métrica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609600"/>
          </a:xfrm>
        </p:spPr>
        <p:txBody>
          <a:bodyPr/>
          <a:lstStyle/>
          <a:p>
            <a:r>
              <a:rPr lang="en-US" dirty="0" err="1"/>
              <a:t>Aspectos</a:t>
            </a:r>
            <a:r>
              <a:rPr lang="en-US" dirty="0"/>
              <a:t> a </a:t>
            </a:r>
            <a:r>
              <a:rPr lang="en-US" dirty="0" err="1"/>
              <a:t>questionar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 smtClean="0"/>
              <a:t>Uso</a:t>
            </a:r>
            <a:r>
              <a:rPr lang="en-US" sz="2000" dirty="0" smtClean="0"/>
              <a:t> de </a:t>
            </a:r>
            <a:r>
              <a:rPr lang="en-US" sz="2000" dirty="0" err="1" smtClean="0"/>
              <a:t>escalas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do </a:t>
            </a:r>
            <a:r>
              <a:rPr lang="en-US" sz="2000" dirty="0" err="1" smtClean="0"/>
              <a:t>conhecimento</a:t>
            </a:r>
            <a:endParaRPr lang="en-US" sz="2000" dirty="0" smtClean="0"/>
          </a:p>
          <a:p>
            <a:r>
              <a:rPr lang="en-US" sz="2000" dirty="0" err="1" smtClean="0"/>
              <a:t>Critérios</a:t>
            </a:r>
            <a:r>
              <a:rPr lang="en-US" sz="2000" dirty="0" smtClean="0"/>
              <a:t> </a:t>
            </a:r>
            <a:r>
              <a:rPr lang="en-US" sz="2000" dirty="0" err="1" smtClean="0"/>
              <a:t>numéricos</a:t>
            </a:r>
            <a:r>
              <a:rPr lang="en-US" sz="2000" dirty="0" smtClean="0"/>
              <a:t> (</a:t>
            </a:r>
            <a:r>
              <a:rPr lang="en-US" sz="2000" dirty="0" err="1" smtClean="0"/>
              <a:t>suposição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objetividade</a:t>
            </a:r>
            <a:r>
              <a:rPr lang="en-US" sz="2000" dirty="0" smtClean="0"/>
              <a:t> e </a:t>
            </a:r>
            <a:r>
              <a:rPr lang="en-US" sz="2000" dirty="0" err="1" smtClean="0"/>
              <a:t>justiça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Correção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subjetiva</a:t>
            </a:r>
            <a:endParaRPr lang="en-US" sz="2000" dirty="0" smtClean="0"/>
          </a:p>
          <a:p>
            <a:r>
              <a:rPr lang="en-US" sz="2000" dirty="0" err="1" smtClean="0"/>
              <a:t>Elaboração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questões</a:t>
            </a:r>
            <a:r>
              <a:rPr lang="en-US" sz="2000" dirty="0" smtClean="0"/>
              <a:t> e </a:t>
            </a:r>
            <a:r>
              <a:rPr lang="en-US" sz="2000" dirty="0" err="1" smtClean="0"/>
              <a:t>estabelecimento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critérios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procedimentos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sujeitos</a:t>
            </a:r>
            <a:r>
              <a:rPr lang="en-US" sz="2000" dirty="0" smtClean="0"/>
              <a:t> a </a:t>
            </a:r>
            <a:r>
              <a:rPr lang="en-US" sz="2000" dirty="0" err="1" smtClean="0"/>
              <a:t>valores</a:t>
            </a:r>
            <a:r>
              <a:rPr lang="en-US" sz="2000" dirty="0" smtClean="0"/>
              <a:t> e </a:t>
            </a:r>
            <a:r>
              <a:rPr lang="en-US" sz="2000" dirty="0" err="1" smtClean="0"/>
              <a:t>conhecimentos</a:t>
            </a:r>
            <a:r>
              <a:rPr lang="en-US" sz="2000" dirty="0" smtClean="0"/>
              <a:t> – </a:t>
            </a:r>
            <a:r>
              <a:rPr lang="en-US" sz="2000" dirty="0" err="1" smtClean="0"/>
              <a:t>métrica</a:t>
            </a:r>
            <a:r>
              <a:rPr lang="en-US" sz="2000" dirty="0" smtClean="0"/>
              <a:t> </a:t>
            </a:r>
            <a:r>
              <a:rPr lang="en-US" sz="2000" dirty="0" err="1" smtClean="0"/>
              <a:t>questionável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</p:spPr>
        <p:txBody>
          <a:bodyPr/>
          <a:lstStyle/>
          <a:p>
            <a:r>
              <a:rPr lang="en-US" dirty="0" err="1" smtClean="0"/>
              <a:t>Mensuração</a:t>
            </a:r>
            <a:r>
              <a:rPr lang="en-US" dirty="0" smtClean="0"/>
              <a:t> </a:t>
            </a:r>
            <a:r>
              <a:rPr lang="en-US" dirty="0" err="1" smtClean="0"/>
              <a:t>qualitativa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err="1" smtClean="0"/>
              <a:t>Elementos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revelam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dificuldades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diferenciadas</a:t>
            </a:r>
            <a:endParaRPr lang="en-US" sz="2000" dirty="0" smtClean="0"/>
          </a:p>
          <a:p>
            <a:r>
              <a:rPr lang="en-US" sz="2000" dirty="0" err="1" smtClean="0"/>
              <a:t>Categorias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pareceres</a:t>
            </a:r>
            <a:r>
              <a:rPr lang="en-US" sz="2000" dirty="0" smtClean="0"/>
              <a:t> </a:t>
            </a:r>
            <a:r>
              <a:rPr lang="en-US" sz="2000" dirty="0" err="1" smtClean="0"/>
              <a:t>descritivos</a:t>
            </a:r>
            <a:r>
              <a:rPr lang="en-US" sz="2000" dirty="0" smtClean="0"/>
              <a:t> (</a:t>
            </a:r>
            <a:r>
              <a:rPr lang="en-US" sz="2000" dirty="0" err="1" smtClean="0"/>
              <a:t>apreciação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sugestões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Erros</a:t>
            </a:r>
            <a:r>
              <a:rPr lang="en-US" sz="2000" dirty="0" smtClean="0"/>
              <a:t> (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acertos</a:t>
            </a:r>
            <a:r>
              <a:rPr lang="en-US" sz="2000" dirty="0" smtClean="0"/>
              <a:t>) </a:t>
            </a:r>
            <a:r>
              <a:rPr lang="en-US" sz="2000" dirty="0" err="1" smtClean="0"/>
              <a:t>expressam</a:t>
            </a:r>
            <a:r>
              <a:rPr lang="en-US" sz="2000" dirty="0" smtClean="0"/>
              <a:t> </a:t>
            </a:r>
            <a:r>
              <a:rPr lang="en-US" sz="2000" dirty="0" err="1" smtClean="0"/>
              <a:t>formas</a:t>
            </a:r>
            <a:r>
              <a:rPr lang="en-US" sz="2000" dirty="0" smtClean="0"/>
              <a:t> de </a:t>
            </a:r>
            <a:r>
              <a:rPr lang="en-US" sz="2000" dirty="0" err="1" smtClean="0"/>
              <a:t>pensamento</a:t>
            </a:r>
            <a:r>
              <a:rPr lang="en-US" sz="2000" dirty="0" smtClean="0"/>
              <a:t> e </a:t>
            </a:r>
            <a:r>
              <a:rPr lang="en-US" sz="2000" dirty="0" err="1" smtClean="0"/>
              <a:t>auxiliam</a:t>
            </a:r>
            <a:r>
              <a:rPr lang="en-US" sz="2000" dirty="0" smtClean="0"/>
              <a:t> </a:t>
            </a:r>
            <a:r>
              <a:rPr lang="en-US" sz="2000" dirty="0" err="1" smtClean="0"/>
              <a:t>interferências</a:t>
            </a:r>
            <a:r>
              <a:rPr lang="en-US" sz="2000" dirty="0" smtClean="0"/>
              <a:t> do professor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mediador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059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313865"/>
              </p:ext>
            </p:extLst>
          </p:nvPr>
        </p:nvGraphicFramePr>
        <p:xfrm>
          <a:off x="381000" y="1447800"/>
          <a:ext cx="434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5990804"/>
              </p:ext>
            </p:extLst>
          </p:nvPr>
        </p:nvGraphicFramePr>
        <p:xfrm>
          <a:off x="4827138" y="14478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43400" y="1447800"/>
            <a:ext cx="685800" cy="914400"/>
          </a:xfrm>
          <a:prstGeom prst="rightArrow">
            <a:avLst/>
          </a:prstGeom>
          <a:solidFill>
            <a:srgbClr val="526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8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voltada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compreensão</a:t>
            </a:r>
            <a:r>
              <a:rPr lang="en-US" dirty="0" smtClean="0"/>
              <a:t> e </a:t>
            </a:r>
            <a:r>
              <a:rPr lang="en-US" dirty="0" err="1" smtClean="0"/>
              <a:t>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00600"/>
          </a:xfrm>
        </p:spPr>
        <p:txBody>
          <a:bodyPr/>
          <a:lstStyle/>
          <a:p>
            <a:r>
              <a:rPr lang="en-US" sz="2400" dirty="0" err="1" smtClean="0"/>
              <a:t>Abordagens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construtivista</a:t>
            </a:r>
            <a:r>
              <a:rPr lang="en-US" sz="2400" dirty="0" smtClean="0"/>
              <a:t> (Piaget, </a:t>
            </a:r>
            <a:r>
              <a:rPr lang="en-US" sz="2400" dirty="0" err="1" smtClean="0"/>
              <a:t>Ausubel</a:t>
            </a:r>
            <a:r>
              <a:rPr lang="en-US" sz="2400" dirty="0" smtClean="0"/>
              <a:t>) e base cultural (</a:t>
            </a:r>
            <a:r>
              <a:rPr lang="en-US" sz="2400" dirty="0" err="1" smtClean="0"/>
              <a:t>Vigotski</a:t>
            </a:r>
            <a:r>
              <a:rPr lang="en-US" sz="2400" dirty="0" smtClean="0"/>
              <a:t>, Paulo </a:t>
            </a:r>
            <a:r>
              <a:rPr lang="en-US" sz="2400" dirty="0" err="1" smtClean="0"/>
              <a:t>Freire</a:t>
            </a:r>
            <a:r>
              <a:rPr lang="en-US" sz="2400" dirty="0" smtClean="0"/>
              <a:t>) </a:t>
            </a:r>
          </a:p>
          <a:p>
            <a:r>
              <a:rPr lang="en-US" sz="2400" dirty="0" err="1" smtClean="0"/>
              <a:t>Aprendizagem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vista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2400" dirty="0" err="1" smtClean="0"/>
              <a:t>contínuo</a:t>
            </a:r>
            <a:r>
              <a:rPr lang="en-US" sz="2400" dirty="0" smtClean="0"/>
              <a:t> de </a:t>
            </a:r>
            <a:r>
              <a:rPr lang="en-US" sz="2400" dirty="0" err="1" smtClean="0"/>
              <a:t>elaboração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relações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conhecimentos</a:t>
            </a:r>
            <a:r>
              <a:rPr lang="en-US" sz="2400" dirty="0" smtClean="0"/>
              <a:t> </a:t>
            </a:r>
            <a:r>
              <a:rPr lang="en-US" sz="2400" dirty="0" err="1" smtClean="0"/>
              <a:t>anteriores</a:t>
            </a:r>
            <a:r>
              <a:rPr lang="en-US" sz="2400" dirty="0" smtClean="0"/>
              <a:t> e </a:t>
            </a:r>
            <a:r>
              <a:rPr lang="en-US" sz="2400" dirty="0" err="1" smtClean="0"/>
              <a:t>novas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informações</a:t>
            </a:r>
            <a:endParaRPr lang="en-US" sz="2400" dirty="0" smtClean="0"/>
          </a:p>
          <a:p>
            <a:r>
              <a:rPr lang="en-US" sz="2400" dirty="0" smtClean="0"/>
              <a:t>Professor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mediador</a:t>
            </a:r>
            <a:endParaRPr lang="en-US" sz="2400" dirty="0" smtClean="0"/>
          </a:p>
          <a:p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 smtClean="0"/>
              <a:t>separação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rígida</a:t>
            </a:r>
            <a:r>
              <a:rPr lang="en-US" sz="2400" dirty="0" smtClean="0"/>
              <a:t> entre </a:t>
            </a:r>
            <a:r>
              <a:rPr lang="en-US" sz="2400" dirty="0" err="1" smtClean="0"/>
              <a:t>situações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aprendizagem</a:t>
            </a:r>
            <a:r>
              <a:rPr lang="en-US" sz="2400" dirty="0" smtClean="0"/>
              <a:t> e de </a:t>
            </a:r>
            <a:r>
              <a:rPr lang="en-US" sz="2400" dirty="0" err="1" smtClean="0"/>
              <a:t>avaliação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Acertos</a:t>
            </a:r>
            <a:r>
              <a:rPr lang="en-US" sz="2400" dirty="0" smtClean="0"/>
              <a:t>” e “</a:t>
            </a:r>
            <a:r>
              <a:rPr lang="en-US" sz="2400" dirty="0" err="1" smtClean="0"/>
              <a:t>erros</a:t>
            </a:r>
            <a:r>
              <a:rPr lang="en-US" sz="2400" dirty="0" smtClean="0"/>
              <a:t>” </a:t>
            </a:r>
            <a:r>
              <a:rPr lang="en-US" sz="2400" dirty="0" err="1" smtClean="0"/>
              <a:t>são</a:t>
            </a:r>
            <a:r>
              <a:rPr lang="en-US" sz="2400" dirty="0" smtClean="0"/>
              <a:t> dados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compreender</a:t>
            </a:r>
            <a:r>
              <a:rPr lang="en-US" sz="2400" dirty="0" smtClean="0"/>
              <a:t> as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trajetórias</a:t>
            </a:r>
            <a:r>
              <a:rPr lang="en-US" sz="2400" dirty="0" smtClean="0"/>
              <a:t> e </a:t>
            </a:r>
            <a:r>
              <a:rPr lang="en-US" sz="2400" dirty="0" err="1" smtClean="0"/>
              <a:t>interferir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elas</a:t>
            </a:r>
            <a:endParaRPr lang="en-US" sz="2400" dirty="0" smtClean="0"/>
          </a:p>
          <a:p>
            <a:r>
              <a:rPr lang="en-US" sz="2400" dirty="0" err="1" smtClean="0"/>
              <a:t>Conjunto</a:t>
            </a:r>
            <a:r>
              <a:rPr lang="en-US" sz="2400" dirty="0" smtClean="0"/>
              <a:t> </a:t>
            </a:r>
            <a:r>
              <a:rPr lang="en-US" sz="2400" dirty="0" err="1" smtClean="0"/>
              <a:t>variado</a:t>
            </a:r>
            <a:r>
              <a:rPr lang="en-US" sz="2400" dirty="0" smtClean="0"/>
              <a:t> de </a:t>
            </a:r>
            <a:r>
              <a:rPr lang="en-US" sz="2400" dirty="0" err="1" smtClean="0"/>
              <a:t>instrumentos</a:t>
            </a:r>
            <a:r>
              <a:rPr lang="en-US" sz="2400" dirty="0" smtClean="0"/>
              <a:t> (</a:t>
            </a:r>
            <a:r>
              <a:rPr lang="en-US" sz="2400" dirty="0" err="1" smtClean="0"/>
              <a:t>produtos</a:t>
            </a:r>
            <a:r>
              <a:rPr lang="en-US" sz="2400" dirty="0" smtClean="0"/>
              <a:t> e </a:t>
            </a:r>
            <a:r>
              <a:rPr lang="en-US" sz="2400" dirty="0" err="1" smtClean="0"/>
              <a:t>processos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3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4478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p</a:t>
            </a:r>
            <a:r>
              <a:rPr lang="en-US" dirty="0" err="1" smtClean="0"/>
              <a:t>rocesso</a:t>
            </a:r>
            <a:r>
              <a:rPr lang="en-US" dirty="0" smtClean="0"/>
              <a:t> de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dirigido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reprodução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267200"/>
          </a:xfrm>
        </p:spPr>
        <p:txBody>
          <a:bodyPr/>
          <a:lstStyle/>
          <a:p>
            <a:r>
              <a:rPr lang="en-US" sz="2400" dirty="0" err="1" smtClean="0"/>
              <a:t>Ensino</a:t>
            </a:r>
            <a:r>
              <a:rPr lang="en-US" sz="2400" dirty="0" smtClean="0"/>
              <a:t>/</a:t>
            </a:r>
            <a:r>
              <a:rPr lang="en-US" sz="2400" dirty="0" err="1" smtClean="0"/>
              <a:t>aprendizagem</a:t>
            </a:r>
            <a:r>
              <a:rPr lang="en-US" sz="2400" dirty="0" smtClean="0"/>
              <a:t> </a:t>
            </a:r>
            <a:r>
              <a:rPr lang="en-US" sz="2400" dirty="0" err="1" smtClean="0"/>
              <a:t>concebido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transmissão</a:t>
            </a:r>
            <a:r>
              <a:rPr lang="en-US" sz="2400" dirty="0" smtClean="0"/>
              <a:t>/</a:t>
            </a:r>
            <a:r>
              <a:rPr lang="en-US" sz="2400" dirty="0" err="1" smtClean="0"/>
              <a:t>recepção</a:t>
            </a:r>
            <a:r>
              <a:rPr lang="en-US" sz="2400" dirty="0" smtClean="0"/>
              <a:t> (</a:t>
            </a:r>
            <a:r>
              <a:rPr lang="en-US" sz="2400" dirty="0" err="1" smtClean="0"/>
              <a:t>comportamentalismo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Conteúdos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considerados</a:t>
            </a:r>
            <a:r>
              <a:rPr lang="en-US" sz="2400" dirty="0" smtClean="0"/>
              <a:t> </a:t>
            </a:r>
            <a:r>
              <a:rPr lang="en-US" sz="2400" dirty="0" err="1" smtClean="0"/>
              <a:t>neutros</a:t>
            </a:r>
            <a:r>
              <a:rPr lang="en-US" sz="2400" dirty="0" smtClean="0"/>
              <a:t>, </a:t>
            </a:r>
            <a:r>
              <a:rPr lang="en-US" sz="2400" dirty="0" err="1" smtClean="0"/>
              <a:t>inquestionáveis</a:t>
            </a:r>
            <a:r>
              <a:rPr lang="en-US" sz="2400" dirty="0" smtClean="0"/>
              <a:t> e </a:t>
            </a:r>
            <a:r>
              <a:rPr lang="en-US" sz="2400" dirty="0" err="1" smtClean="0"/>
              <a:t>estanques</a:t>
            </a:r>
            <a:endParaRPr lang="en-US" sz="2400" dirty="0" smtClean="0"/>
          </a:p>
          <a:p>
            <a:r>
              <a:rPr lang="en-US" sz="2400" dirty="0" err="1" smtClean="0"/>
              <a:t>Memorização</a:t>
            </a:r>
            <a:r>
              <a:rPr lang="en-US" sz="2400" dirty="0" smtClean="0"/>
              <a:t> tem </a:t>
            </a:r>
            <a:r>
              <a:rPr lang="en-US" sz="2400" dirty="0" err="1" smtClean="0"/>
              <a:t>papel</a:t>
            </a:r>
            <a:r>
              <a:rPr lang="en-US" sz="2400" dirty="0" smtClean="0"/>
              <a:t> central</a:t>
            </a:r>
          </a:p>
          <a:p>
            <a:r>
              <a:rPr lang="en-US" sz="2400" dirty="0" err="1" smtClean="0"/>
              <a:t>Avaliação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mede</a:t>
            </a:r>
            <a:r>
              <a:rPr lang="en-US" sz="2400" dirty="0" smtClean="0"/>
              <a:t> </a:t>
            </a:r>
            <a:r>
              <a:rPr lang="en-US" sz="2400" dirty="0" err="1" smtClean="0"/>
              <a:t>aprendizagem</a:t>
            </a:r>
            <a:r>
              <a:rPr lang="en-US" sz="2400" dirty="0" smtClean="0"/>
              <a:t> e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ensino</a:t>
            </a:r>
            <a:endParaRPr lang="en-US" sz="2400" dirty="0" smtClean="0"/>
          </a:p>
          <a:p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associada</a:t>
            </a:r>
            <a:r>
              <a:rPr lang="en-US" sz="2400" dirty="0" smtClean="0"/>
              <a:t> a </a:t>
            </a:r>
            <a:r>
              <a:rPr lang="en-US" sz="2400" dirty="0" err="1" smtClean="0"/>
              <a:t>mecanismos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 (</a:t>
            </a:r>
            <a:r>
              <a:rPr lang="en-US" sz="2400" dirty="0" err="1" smtClean="0"/>
              <a:t>autoridade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Distancia</a:t>
            </a:r>
            <a:r>
              <a:rPr lang="en-US" sz="2400" dirty="0" smtClean="0"/>
              <a:t>-se de </a:t>
            </a:r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 err="1" smtClean="0"/>
              <a:t>pedagógica</a:t>
            </a:r>
            <a:endParaRPr lang="en-US" sz="2400" dirty="0" smtClean="0"/>
          </a:p>
          <a:p>
            <a:r>
              <a:rPr lang="en-US" sz="2400" dirty="0" err="1" smtClean="0"/>
              <a:t>Função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constatar</a:t>
            </a:r>
            <a:r>
              <a:rPr lang="en-US" sz="2400" dirty="0" smtClean="0"/>
              <a:t> e </a:t>
            </a:r>
            <a:r>
              <a:rPr lang="en-US" sz="2400" dirty="0" err="1" smtClean="0"/>
              <a:t>classificar</a:t>
            </a:r>
            <a:r>
              <a:rPr lang="en-US" sz="2400" dirty="0" smtClean="0"/>
              <a:t> (</a:t>
            </a:r>
            <a:r>
              <a:rPr lang="en-US" sz="2400" dirty="0" err="1" smtClean="0"/>
              <a:t>aprovação</a:t>
            </a:r>
            <a:r>
              <a:rPr lang="en-US" sz="2400" dirty="0" smtClean="0"/>
              <a:t>/</a:t>
            </a:r>
            <a:r>
              <a:rPr lang="en-US" sz="2400" dirty="0" err="1" smtClean="0"/>
              <a:t>reprovação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1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voltada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compreensão</a:t>
            </a:r>
            <a:r>
              <a:rPr lang="en-US" dirty="0" smtClean="0"/>
              <a:t> e </a:t>
            </a:r>
            <a:r>
              <a:rPr lang="en-US" dirty="0" err="1" smtClean="0"/>
              <a:t>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00600"/>
          </a:xfrm>
        </p:spPr>
        <p:txBody>
          <a:bodyPr/>
          <a:lstStyle/>
          <a:p>
            <a:r>
              <a:rPr lang="en-US" sz="2400" dirty="0" err="1" smtClean="0"/>
              <a:t>Abordagens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construtivista</a:t>
            </a:r>
            <a:r>
              <a:rPr lang="en-US" sz="2400" dirty="0" smtClean="0"/>
              <a:t> (Piaget, </a:t>
            </a:r>
            <a:r>
              <a:rPr lang="en-US" sz="2400" dirty="0" err="1" smtClean="0"/>
              <a:t>Ausubel</a:t>
            </a:r>
            <a:r>
              <a:rPr lang="en-US" sz="2400" dirty="0" smtClean="0"/>
              <a:t>) e base cultural (</a:t>
            </a:r>
            <a:r>
              <a:rPr lang="en-US" sz="2400" dirty="0" err="1" smtClean="0"/>
              <a:t>Vigotski</a:t>
            </a:r>
            <a:r>
              <a:rPr lang="en-US" sz="2400" dirty="0" smtClean="0"/>
              <a:t>, Paulo </a:t>
            </a:r>
            <a:r>
              <a:rPr lang="en-US" sz="2400" dirty="0" err="1" smtClean="0"/>
              <a:t>Freire</a:t>
            </a:r>
            <a:r>
              <a:rPr lang="en-US" sz="2400" dirty="0" smtClean="0"/>
              <a:t>) </a:t>
            </a:r>
          </a:p>
          <a:p>
            <a:r>
              <a:rPr lang="en-US" sz="2400" dirty="0" err="1" smtClean="0"/>
              <a:t>Aprendizagem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vista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2400" dirty="0" err="1" smtClean="0"/>
              <a:t>contínuo</a:t>
            </a:r>
            <a:r>
              <a:rPr lang="en-US" sz="2400" dirty="0" smtClean="0"/>
              <a:t> de </a:t>
            </a:r>
            <a:r>
              <a:rPr lang="en-US" sz="2400" dirty="0" err="1" smtClean="0"/>
              <a:t>elaboração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relações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conhecimentos</a:t>
            </a:r>
            <a:r>
              <a:rPr lang="en-US" sz="2400" dirty="0" smtClean="0"/>
              <a:t> </a:t>
            </a:r>
            <a:r>
              <a:rPr lang="en-US" sz="2400" dirty="0" err="1" smtClean="0"/>
              <a:t>anteriores</a:t>
            </a:r>
            <a:r>
              <a:rPr lang="en-US" sz="2400" dirty="0" smtClean="0"/>
              <a:t> e </a:t>
            </a:r>
            <a:r>
              <a:rPr lang="en-US" sz="2400" dirty="0" err="1" smtClean="0"/>
              <a:t>novas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informações</a:t>
            </a:r>
            <a:endParaRPr lang="en-US" sz="2400" dirty="0" smtClean="0"/>
          </a:p>
          <a:p>
            <a:r>
              <a:rPr lang="en-US" sz="2400" dirty="0" smtClean="0"/>
              <a:t>Professor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mediador</a:t>
            </a:r>
            <a:endParaRPr lang="en-US" sz="2400" dirty="0" smtClean="0"/>
          </a:p>
          <a:p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 smtClean="0"/>
              <a:t>separação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rígida</a:t>
            </a:r>
            <a:r>
              <a:rPr lang="en-US" sz="2400" dirty="0" smtClean="0"/>
              <a:t> entre </a:t>
            </a:r>
            <a:r>
              <a:rPr lang="en-US" sz="2400" dirty="0" err="1" smtClean="0"/>
              <a:t>situações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aprendizagem</a:t>
            </a:r>
            <a:r>
              <a:rPr lang="en-US" sz="2400" dirty="0" smtClean="0"/>
              <a:t> e de </a:t>
            </a:r>
            <a:r>
              <a:rPr lang="en-US" sz="2400" dirty="0" err="1" smtClean="0"/>
              <a:t>avaliação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Acertos</a:t>
            </a:r>
            <a:r>
              <a:rPr lang="en-US" sz="2400" dirty="0" smtClean="0"/>
              <a:t>” e “</a:t>
            </a:r>
            <a:r>
              <a:rPr lang="en-US" sz="2400" dirty="0" err="1" smtClean="0"/>
              <a:t>erros</a:t>
            </a:r>
            <a:r>
              <a:rPr lang="en-US" sz="2400" dirty="0" smtClean="0"/>
              <a:t>” </a:t>
            </a:r>
            <a:r>
              <a:rPr lang="en-US" sz="2400" dirty="0" err="1" smtClean="0"/>
              <a:t>são</a:t>
            </a:r>
            <a:r>
              <a:rPr lang="en-US" sz="2400" dirty="0" smtClean="0"/>
              <a:t> dados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compreender</a:t>
            </a:r>
            <a:r>
              <a:rPr lang="en-US" sz="2400" dirty="0" smtClean="0"/>
              <a:t> as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trajetórias</a:t>
            </a:r>
            <a:r>
              <a:rPr lang="en-US" sz="2400" dirty="0" smtClean="0"/>
              <a:t> e </a:t>
            </a:r>
            <a:r>
              <a:rPr lang="en-US" sz="2400" dirty="0" err="1" smtClean="0"/>
              <a:t>interferir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elas</a:t>
            </a:r>
            <a:endParaRPr lang="en-US" sz="2400" dirty="0" smtClean="0"/>
          </a:p>
          <a:p>
            <a:r>
              <a:rPr lang="en-US" sz="2400" dirty="0" err="1" smtClean="0"/>
              <a:t>Conjunto</a:t>
            </a:r>
            <a:r>
              <a:rPr lang="en-US" sz="2400" dirty="0" smtClean="0"/>
              <a:t> </a:t>
            </a:r>
            <a:r>
              <a:rPr lang="en-US" sz="2400" dirty="0" err="1" smtClean="0"/>
              <a:t>variado</a:t>
            </a:r>
            <a:r>
              <a:rPr lang="en-US" sz="2400" dirty="0" smtClean="0"/>
              <a:t> de </a:t>
            </a:r>
            <a:r>
              <a:rPr lang="en-US" sz="2400" dirty="0" err="1" smtClean="0"/>
              <a:t>instrumentos</a:t>
            </a:r>
            <a:r>
              <a:rPr lang="en-US" sz="2400" dirty="0" smtClean="0"/>
              <a:t> (</a:t>
            </a:r>
            <a:r>
              <a:rPr lang="en-US" sz="2400" dirty="0" err="1" smtClean="0"/>
              <a:t>produtos</a:t>
            </a:r>
            <a:r>
              <a:rPr lang="en-US" sz="2400" dirty="0" smtClean="0"/>
              <a:t> e </a:t>
            </a:r>
            <a:r>
              <a:rPr lang="en-US" sz="2400" dirty="0" err="1" smtClean="0"/>
              <a:t>processos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9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61963"/>
              </p:ext>
            </p:extLst>
          </p:nvPr>
        </p:nvGraphicFramePr>
        <p:xfrm>
          <a:off x="533400" y="381000"/>
          <a:ext cx="8305800" cy="5246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667000"/>
                <a:gridCol w="350520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Concepções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práticas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avaliativas</a:t>
                      </a:r>
                      <a:endParaRPr lang="en-US" dirty="0"/>
                    </a:p>
                  </a:txBody>
                  <a:tcPr>
                    <a:solidFill>
                      <a:srgbClr val="B833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Ênfase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>
                    <a:solidFill>
                      <a:srgbClr val="B833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Ênfase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alternativa</a:t>
                      </a:r>
                      <a:endParaRPr lang="en-US" dirty="0"/>
                    </a:p>
                  </a:txBody>
                  <a:tcPr>
                    <a:solidFill>
                      <a:srgbClr val="B8332B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Aluno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Receptor de </a:t>
                      </a:r>
                      <a:r>
                        <a:rPr lang="en-US" dirty="0" err="1" smtClean="0"/>
                        <a:t>informações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Possuidor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elaborador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conhecimentos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Transmissor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informações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Organizador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mediador</a:t>
                      </a:r>
                      <a:r>
                        <a:rPr lang="en-US" dirty="0" smtClean="0"/>
                        <a:t> da </a:t>
                      </a:r>
                      <a:r>
                        <a:rPr lang="en-US" dirty="0" err="1" smtClean="0"/>
                        <a:t>elaboração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conhecimentos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Ensino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Transmissão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informações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dar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lição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Mediação</a:t>
                      </a:r>
                      <a:r>
                        <a:rPr lang="en-US" dirty="0" smtClean="0"/>
                        <a:t> da </a:t>
                      </a:r>
                      <a:r>
                        <a:rPr lang="en-US" dirty="0" err="1" smtClean="0"/>
                        <a:t>aprendizagem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Aprendizagem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Gravação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informações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Elaboração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conhecimentos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reorganização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conceitual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err="1" smtClean="0"/>
                        <a:t>Desenvolvimento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habilidades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Desenvolvimento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atitudes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Conhecimento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Externo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sujeito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empirismo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Provisório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construído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socialmente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interacionismo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avaliamos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87117"/>
              </p:ext>
            </p:extLst>
          </p:nvPr>
        </p:nvGraphicFramePr>
        <p:xfrm>
          <a:off x="533400" y="381000"/>
          <a:ext cx="8305800" cy="497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667000"/>
                <a:gridCol w="350520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Concepções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práticas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avaliativas</a:t>
                      </a:r>
                      <a:endParaRPr lang="en-US" dirty="0"/>
                    </a:p>
                  </a:txBody>
                  <a:tcPr>
                    <a:solidFill>
                      <a:srgbClr val="B833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Ênfase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>
                    <a:solidFill>
                      <a:srgbClr val="B833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Ênfase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alternativa</a:t>
                      </a:r>
                      <a:endParaRPr lang="en-US" dirty="0"/>
                    </a:p>
                  </a:txBody>
                  <a:tcPr>
                    <a:solidFill>
                      <a:srgbClr val="B8332B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Avaliação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Constatação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padrões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previamente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definidos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tomar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lição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Investigação</a:t>
                      </a:r>
                      <a:r>
                        <a:rPr lang="en-US" dirty="0" smtClean="0"/>
                        <a:t> dos </a:t>
                      </a:r>
                      <a:r>
                        <a:rPr lang="en-US" dirty="0" err="1" smtClean="0"/>
                        <a:t>processos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ensino</a:t>
                      </a:r>
                      <a:r>
                        <a:rPr lang="en-US" dirty="0" smtClean="0"/>
                        <a:t> e de </a:t>
                      </a:r>
                      <a:r>
                        <a:rPr lang="en-US" dirty="0" err="1" smtClean="0"/>
                        <a:t>aprendizgem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Classificatória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Critérios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definidos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pelo</a:t>
                      </a:r>
                      <a:r>
                        <a:rPr lang="en-US" dirty="0" smtClean="0"/>
                        <a:t> professor e </a:t>
                      </a:r>
                      <a:r>
                        <a:rPr lang="en-US" dirty="0" err="1" smtClean="0"/>
                        <a:t>alunos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Autoritária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burocrática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Instrumentos</a:t>
                      </a:r>
                      <a:r>
                        <a:rPr lang="en-US" dirty="0" smtClean="0"/>
                        <a:t> a favor da </a:t>
                      </a:r>
                      <a:r>
                        <a:rPr lang="en-US" dirty="0" err="1" smtClean="0"/>
                        <a:t>aprendizagem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Predominantemente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quantitativa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Predominantemente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qualitativa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Provas</a:t>
                      </a:r>
                      <a:r>
                        <a:rPr lang="en-US" dirty="0" smtClean="0"/>
                        <a:t> e testes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Provas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sínteses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portfólios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autoavaliações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reflexões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metacognitivas</a:t>
                      </a:r>
                      <a:r>
                        <a:rPr lang="en-US" dirty="0" smtClean="0"/>
                        <a:t>, etc.</a:t>
                      </a:r>
                      <a:endParaRPr lang="en-US" dirty="0"/>
                    </a:p>
                  </a:txBody>
                  <a:tcPr>
                    <a:solidFill>
                      <a:srgbClr val="FF602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536700"/>
            <a:ext cx="330200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ENEM 2015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308100"/>
            <a:ext cx="34163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ENEM 2015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1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028700"/>
            <a:ext cx="32512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ENEM 2015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7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134126"/>
            <a:ext cx="4777418" cy="4961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8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66"/>
                </a:solidFill>
              </a:rPr>
              <a:t>FUVEST 2015</a:t>
            </a:r>
            <a:endParaRPr lang="en-US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55600"/>
            <a:ext cx="6172200" cy="613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38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PISA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584200"/>
            <a:ext cx="6070600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38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PISA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03400"/>
            <a:ext cx="6096000" cy="325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38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PISA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6121400" cy="459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8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66"/>
                </a:solidFill>
              </a:rPr>
              <a:t>FUVEST 2015</a:t>
            </a:r>
            <a:endParaRPr lang="en-US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9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papéis</a:t>
            </a:r>
            <a:r>
              <a:rPr lang="en-US" dirty="0" smtClean="0"/>
              <a:t> da </a:t>
            </a:r>
            <a:r>
              <a:rPr lang="en-US" dirty="0" err="1" smtClean="0"/>
              <a:t>avaliação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(Krasilchik,2004)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Classificam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endParaRPr lang="en-US" dirty="0" smtClean="0"/>
          </a:p>
          <a:p>
            <a:r>
              <a:rPr lang="en-US" dirty="0" err="1" smtClean="0"/>
              <a:t>Informam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o professor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r>
              <a:rPr lang="en-US" dirty="0" err="1" smtClean="0"/>
              <a:t>Informam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 smtClean="0"/>
          </a:p>
          <a:p>
            <a:r>
              <a:rPr lang="en-US" dirty="0" err="1" smtClean="0"/>
              <a:t>Informam</a:t>
            </a:r>
            <a:r>
              <a:rPr lang="en-US" dirty="0" smtClean="0"/>
              <a:t> o professor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trabalho</a:t>
            </a:r>
            <a:endParaRPr lang="en-US" dirty="0" smtClean="0"/>
          </a:p>
          <a:p>
            <a:r>
              <a:rPr lang="en-US" dirty="0" err="1" smtClean="0"/>
              <a:t>Forçam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a </a:t>
            </a:r>
            <a:r>
              <a:rPr lang="en-US" dirty="0" err="1" smtClean="0"/>
              <a:t>estudar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Para </a:t>
            </a:r>
            <a:r>
              <a:rPr lang="en-US" u="sng" dirty="0" err="1" smtClean="0"/>
              <a:t>que</a:t>
            </a:r>
            <a:r>
              <a:rPr lang="en-US" u="sng" dirty="0" smtClean="0"/>
              <a:t> </a:t>
            </a:r>
            <a:r>
              <a:rPr lang="en-US" u="sng" dirty="0" err="1" smtClean="0"/>
              <a:t>avaliamos</a:t>
            </a:r>
            <a:r>
              <a:rPr lang="en-US" u="sng" dirty="0" smtClean="0"/>
              <a:t>? </a:t>
            </a:r>
            <a:r>
              <a:rPr lang="en-US" sz="1800" u="sng" dirty="0" smtClean="0"/>
              <a:t>(</a:t>
            </a:r>
            <a:r>
              <a:rPr lang="en-US" sz="1800" u="sng" dirty="0" err="1" smtClean="0"/>
              <a:t>Abib</a:t>
            </a:r>
            <a:r>
              <a:rPr lang="en-US" sz="1800" u="sng" dirty="0" smtClean="0"/>
              <a:t>, 2010)</a:t>
            </a:r>
            <a:endParaRPr lang="en-US" sz="18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2400" dirty="0"/>
              <a:t>A. 	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práticas</a:t>
            </a:r>
            <a:r>
              <a:rPr lang="en-US" sz="2400" dirty="0" smtClean="0"/>
              <a:t> </a:t>
            </a:r>
            <a:r>
              <a:rPr lang="en-US" sz="2400" dirty="0" err="1" smtClean="0"/>
              <a:t>atuais</a:t>
            </a:r>
            <a:r>
              <a:rPr lang="en-US" sz="2400" dirty="0" smtClean="0"/>
              <a:t> </a:t>
            </a:r>
            <a:r>
              <a:rPr lang="en-US" sz="2400" dirty="0" err="1" smtClean="0"/>
              <a:t>predominam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avaliação</a:t>
            </a:r>
            <a:r>
              <a:rPr lang="en-US" sz="2400" dirty="0" smtClean="0"/>
              <a:t>?</a:t>
            </a:r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>
              <a:buFontTx/>
              <a:buNone/>
            </a:pPr>
            <a:r>
              <a:rPr lang="en-US" sz="2400" dirty="0"/>
              <a:t>C. 	</a:t>
            </a:r>
            <a:r>
              <a:rPr lang="en-US" sz="2400" dirty="0" err="1" smtClean="0"/>
              <a:t>Nossas</a:t>
            </a:r>
            <a:r>
              <a:rPr lang="en-US" sz="2400" dirty="0" smtClean="0"/>
              <a:t> </a:t>
            </a:r>
            <a:r>
              <a:rPr lang="en-US" sz="2400" dirty="0" err="1" smtClean="0"/>
              <a:t>concepções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coerentes</a:t>
            </a:r>
            <a:r>
              <a:rPr lang="en-US" sz="2400" dirty="0" smtClean="0"/>
              <a:t> com </a:t>
            </a:r>
            <a:r>
              <a:rPr lang="en-US" sz="2400" dirty="0" err="1" smtClean="0"/>
              <a:t>nossas</a:t>
            </a:r>
            <a:r>
              <a:rPr lang="en-US" sz="2400" dirty="0" smtClean="0"/>
              <a:t> </a:t>
            </a:r>
            <a:r>
              <a:rPr lang="en-US" sz="2400" dirty="0" err="1" smtClean="0"/>
              <a:t>práticas</a:t>
            </a:r>
            <a:r>
              <a:rPr lang="en-US" sz="2400" dirty="0" smtClean="0"/>
              <a:t>?</a:t>
            </a:r>
            <a:endParaRPr lang="en-US" sz="2400" dirty="0"/>
          </a:p>
          <a:p>
            <a:pPr marL="533400" indent="-533400">
              <a:buFontTx/>
              <a:buNone/>
            </a:pPr>
            <a:endParaRPr lang="en-US" sz="24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628650" indent="-628650">
              <a:buFontTx/>
              <a:buNone/>
            </a:pPr>
            <a:r>
              <a:rPr lang="en-US" sz="2400" dirty="0"/>
              <a:t>B. 	</a:t>
            </a:r>
            <a:r>
              <a:rPr lang="en-US" sz="2400" dirty="0" smtClean="0"/>
              <a:t>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pensamos</a:t>
            </a:r>
            <a:r>
              <a:rPr lang="en-US" sz="2400" dirty="0" smtClean="0"/>
              <a:t> a </a:t>
            </a:r>
            <a:r>
              <a:rPr lang="en-US" sz="2400" dirty="0" err="1" smtClean="0"/>
              <a:t>respeito</a:t>
            </a:r>
            <a:r>
              <a:rPr lang="en-US" sz="2400" dirty="0" smtClean="0"/>
              <a:t> </a:t>
            </a:r>
            <a:r>
              <a:rPr lang="en-US" sz="2400" dirty="0" err="1" smtClean="0"/>
              <a:t>desses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processos</a:t>
            </a:r>
            <a:r>
              <a:rPr lang="en-US" sz="2400" dirty="0" smtClean="0"/>
              <a:t>?</a:t>
            </a:r>
            <a:endParaRPr lang="en-US" sz="2400" dirty="0"/>
          </a:p>
          <a:p>
            <a:pPr marL="628650" indent="-628650">
              <a:buFontTx/>
              <a:buNone/>
            </a:pPr>
            <a:endParaRPr lang="en-US" sz="2400" dirty="0"/>
          </a:p>
          <a:p>
            <a:pPr marL="628650" indent="-628650">
              <a:buFontTx/>
              <a:buNone/>
            </a:pPr>
            <a:r>
              <a:rPr lang="en-US" sz="2400" dirty="0"/>
              <a:t>D. 	</a:t>
            </a:r>
            <a:r>
              <a:rPr lang="en-US" sz="2400" dirty="0" err="1" smtClean="0"/>
              <a:t>Estamos</a:t>
            </a:r>
            <a:r>
              <a:rPr lang="en-US" sz="2400" dirty="0" smtClean="0"/>
              <a:t> </a:t>
            </a:r>
            <a:r>
              <a:rPr lang="en-US" sz="2400" dirty="0" err="1" smtClean="0"/>
              <a:t>satisfeitos</a:t>
            </a:r>
            <a:r>
              <a:rPr lang="en-US" sz="2400" dirty="0" smtClean="0"/>
              <a:t> com 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fazemos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5300965"/>
              </p:ext>
            </p:extLst>
          </p:nvPr>
        </p:nvGraphicFramePr>
        <p:xfrm>
          <a:off x="1219200" y="609600"/>
          <a:ext cx="7086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671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Tradicional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Orientações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comportamentalistas</a:t>
            </a:r>
            <a:endParaRPr lang="en-US" sz="2800" dirty="0" smtClean="0"/>
          </a:p>
          <a:p>
            <a:r>
              <a:rPr lang="en-US" sz="2800" dirty="0" err="1" smtClean="0"/>
              <a:t>Aprendizagem</a:t>
            </a:r>
            <a:r>
              <a:rPr lang="en-US" sz="2800" dirty="0" smtClean="0"/>
              <a:t> </a:t>
            </a:r>
            <a:r>
              <a:rPr lang="en-US" sz="2800" dirty="0" err="1" smtClean="0"/>
              <a:t>equivalente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memorização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absorção</a:t>
            </a:r>
            <a:r>
              <a:rPr lang="en-US" sz="2800" dirty="0" smtClean="0"/>
              <a:t> de de </a:t>
            </a:r>
            <a:r>
              <a:rPr lang="en-US" sz="2800" dirty="0" err="1" smtClean="0"/>
              <a:t>conhecimentos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Ensino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transmissão</a:t>
            </a:r>
            <a:r>
              <a:rPr lang="en-US" sz="2800" dirty="0" smtClean="0"/>
              <a:t> de </a:t>
            </a:r>
            <a:r>
              <a:rPr lang="en-US" sz="2800" dirty="0" err="1" smtClean="0"/>
              <a:t>conteúdos</a:t>
            </a:r>
            <a:endParaRPr lang="en-US" sz="2800" dirty="0" smtClean="0"/>
          </a:p>
          <a:p>
            <a:r>
              <a:rPr lang="en-US" sz="2800" dirty="0" err="1" smtClean="0"/>
              <a:t>Estratégias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expor</a:t>
            </a:r>
            <a:r>
              <a:rPr lang="en-US" sz="2800" dirty="0" smtClean="0"/>
              <a:t>, </a:t>
            </a:r>
            <a:r>
              <a:rPr lang="en-US" sz="2800" dirty="0" err="1" smtClean="0"/>
              <a:t>apresentar</a:t>
            </a:r>
            <a:r>
              <a:rPr lang="en-US" sz="2800" dirty="0" smtClean="0"/>
              <a:t> </a:t>
            </a:r>
            <a:r>
              <a:rPr lang="en-US" sz="2800" dirty="0" err="1" smtClean="0"/>
              <a:t>conceitos</a:t>
            </a:r>
            <a:r>
              <a:rPr lang="en-US" sz="2800" dirty="0" smtClean="0"/>
              <a:t> e </a:t>
            </a:r>
            <a:r>
              <a:rPr lang="en-US" sz="2800" dirty="0" err="1" smtClean="0"/>
              <a:t>promover</a:t>
            </a:r>
            <a:r>
              <a:rPr lang="en-US" sz="2800" dirty="0" smtClean="0"/>
              <a:t> </a:t>
            </a:r>
            <a:r>
              <a:rPr lang="en-US" sz="2800" dirty="0" err="1" smtClean="0"/>
              <a:t>respostas</a:t>
            </a:r>
            <a:r>
              <a:rPr lang="en-US" sz="2800" dirty="0" smtClean="0"/>
              <a:t> dos </a:t>
            </a:r>
            <a:r>
              <a:rPr lang="en-US" sz="2800" dirty="0" err="1" smtClean="0"/>
              <a:t>alunos</a:t>
            </a:r>
            <a:r>
              <a:rPr lang="en-US" sz="2800" dirty="0" smtClean="0"/>
              <a:t> a </a:t>
            </a:r>
            <a:r>
              <a:rPr lang="en-US" sz="2800" dirty="0" err="1" smtClean="0"/>
              <a:t>estímulos</a:t>
            </a:r>
            <a:endParaRPr lang="en-US" sz="2800" dirty="0" smtClean="0"/>
          </a:p>
          <a:p>
            <a:r>
              <a:rPr lang="en-US" sz="2800" dirty="0" err="1" smtClean="0"/>
              <a:t>Avaliação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verifica</a:t>
            </a:r>
            <a:r>
              <a:rPr lang="en-US" sz="2800" dirty="0" smtClean="0"/>
              <a:t> a </a:t>
            </a:r>
            <a:r>
              <a:rPr lang="en-US" sz="2800" dirty="0" err="1" smtClean="0"/>
              <a:t>reprodução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conteúdos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4478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p</a:t>
            </a:r>
            <a:r>
              <a:rPr lang="en-US" dirty="0" err="1" smtClean="0"/>
              <a:t>rocesso</a:t>
            </a:r>
            <a:r>
              <a:rPr lang="en-US" dirty="0" smtClean="0"/>
              <a:t> de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dirigido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reprodução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267200"/>
          </a:xfrm>
        </p:spPr>
        <p:txBody>
          <a:bodyPr/>
          <a:lstStyle/>
          <a:p>
            <a:r>
              <a:rPr lang="en-US" sz="2400" dirty="0" err="1" smtClean="0"/>
              <a:t>Ensino</a:t>
            </a:r>
            <a:r>
              <a:rPr lang="en-US" sz="2400" dirty="0" smtClean="0"/>
              <a:t>/</a:t>
            </a:r>
            <a:r>
              <a:rPr lang="en-US" sz="2400" dirty="0" err="1" smtClean="0"/>
              <a:t>aprendizagem</a:t>
            </a:r>
            <a:r>
              <a:rPr lang="en-US" sz="2400" dirty="0" smtClean="0"/>
              <a:t> </a:t>
            </a:r>
            <a:r>
              <a:rPr lang="en-US" sz="2400" dirty="0" err="1" smtClean="0"/>
              <a:t>concebido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transmissão</a:t>
            </a:r>
            <a:r>
              <a:rPr lang="en-US" sz="2400" dirty="0" smtClean="0"/>
              <a:t>/</a:t>
            </a:r>
            <a:r>
              <a:rPr lang="en-US" sz="2400" dirty="0" err="1" smtClean="0"/>
              <a:t>recepção</a:t>
            </a:r>
            <a:r>
              <a:rPr lang="en-US" sz="2400" dirty="0" smtClean="0"/>
              <a:t> (</a:t>
            </a:r>
            <a:r>
              <a:rPr lang="en-US" sz="2400" dirty="0" err="1" smtClean="0"/>
              <a:t>comportamentalismo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Conteúdos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considerados</a:t>
            </a:r>
            <a:r>
              <a:rPr lang="en-US" sz="2400" dirty="0" smtClean="0"/>
              <a:t> </a:t>
            </a:r>
            <a:r>
              <a:rPr lang="en-US" sz="2400" dirty="0" err="1" smtClean="0"/>
              <a:t>neutros</a:t>
            </a:r>
            <a:r>
              <a:rPr lang="en-US" sz="2400" dirty="0" smtClean="0"/>
              <a:t>, </a:t>
            </a:r>
            <a:r>
              <a:rPr lang="en-US" sz="2400" dirty="0" err="1" smtClean="0"/>
              <a:t>inquestionáveis</a:t>
            </a:r>
            <a:r>
              <a:rPr lang="en-US" sz="2400" dirty="0" smtClean="0"/>
              <a:t> e </a:t>
            </a:r>
            <a:r>
              <a:rPr lang="en-US" sz="2400" dirty="0" err="1" smtClean="0"/>
              <a:t>estanques</a:t>
            </a:r>
            <a:endParaRPr lang="en-US" sz="2400" dirty="0" smtClean="0"/>
          </a:p>
          <a:p>
            <a:r>
              <a:rPr lang="en-US" sz="2400" dirty="0" err="1" smtClean="0"/>
              <a:t>Memorização</a:t>
            </a:r>
            <a:r>
              <a:rPr lang="en-US" sz="2400" dirty="0" smtClean="0"/>
              <a:t> tem </a:t>
            </a:r>
            <a:r>
              <a:rPr lang="en-US" sz="2400" dirty="0" err="1" smtClean="0"/>
              <a:t>papel</a:t>
            </a:r>
            <a:r>
              <a:rPr lang="en-US" sz="2400" dirty="0" smtClean="0"/>
              <a:t> central</a:t>
            </a:r>
          </a:p>
          <a:p>
            <a:r>
              <a:rPr lang="en-US" sz="2400" dirty="0" err="1" smtClean="0"/>
              <a:t>Avaliação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mede</a:t>
            </a:r>
            <a:r>
              <a:rPr lang="en-US" sz="2400" dirty="0" smtClean="0"/>
              <a:t> </a:t>
            </a:r>
            <a:r>
              <a:rPr lang="en-US" sz="2400" dirty="0" err="1" smtClean="0"/>
              <a:t>aprendizagem</a:t>
            </a:r>
            <a:r>
              <a:rPr lang="en-US" sz="2400" dirty="0" smtClean="0"/>
              <a:t> e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ensino</a:t>
            </a:r>
            <a:endParaRPr lang="en-US" sz="2400" dirty="0" smtClean="0"/>
          </a:p>
          <a:p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associada</a:t>
            </a:r>
            <a:r>
              <a:rPr lang="en-US" sz="2400" dirty="0" smtClean="0"/>
              <a:t> a </a:t>
            </a:r>
            <a:r>
              <a:rPr lang="en-US" sz="2400" dirty="0" err="1" smtClean="0"/>
              <a:t>mecanismos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 (</a:t>
            </a:r>
            <a:r>
              <a:rPr lang="en-US" sz="2400" dirty="0" err="1" smtClean="0"/>
              <a:t>autoridade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Distancia</a:t>
            </a:r>
            <a:r>
              <a:rPr lang="en-US" sz="2400" dirty="0" smtClean="0"/>
              <a:t>-se de </a:t>
            </a:r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 err="1" smtClean="0"/>
              <a:t>pedagógica</a:t>
            </a:r>
            <a:endParaRPr lang="en-US" sz="2400" dirty="0" smtClean="0"/>
          </a:p>
          <a:p>
            <a:r>
              <a:rPr lang="en-US" sz="2400" dirty="0" err="1" smtClean="0"/>
              <a:t>Função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constatar</a:t>
            </a:r>
            <a:r>
              <a:rPr lang="en-US" sz="2400" dirty="0" smtClean="0"/>
              <a:t> e </a:t>
            </a:r>
            <a:r>
              <a:rPr lang="en-US" sz="2400" dirty="0" err="1" smtClean="0"/>
              <a:t>classificar</a:t>
            </a:r>
            <a:r>
              <a:rPr lang="en-US" sz="2400" dirty="0" smtClean="0"/>
              <a:t> (</a:t>
            </a:r>
            <a:r>
              <a:rPr lang="en-US" sz="2400" dirty="0" err="1" smtClean="0"/>
              <a:t>aprovação</a:t>
            </a:r>
            <a:r>
              <a:rPr lang="en-US" sz="2400" dirty="0" smtClean="0"/>
              <a:t>/</a:t>
            </a:r>
            <a:r>
              <a:rPr lang="en-US" sz="2400" dirty="0" err="1" smtClean="0"/>
              <a:t>reprovação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55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908872"/>
              </p:ext>
            </p:extLst>
          </p:nvPr>
        </p:nvGraphicFramePr>
        <p:xfrm>
          <a:off x="381000" y="1447800"/>
          <a:ext cx="434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2967588"/>
              </p:ext>
            </p:extLst>
          </p:nvPr>
        </p:nvGraphicFramePr>
        <p:xfrm>
          <a:off x="4827138" y="14478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343400" y="1447800"/>
            <a:ext cx="685800" cy="914400"/>
          </a:xfrm>
          <a:prstGeom prst="rightArrow">
            <a:avLst/>
          </a:prstGeom>
          <a:solidFill>
            <a:srgbClr val="526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6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066800"/>
          </a:xfrm>
        </p:spPr>
        <p:txBody>
          <a:bodyPr/>
          <a:lstStyle/>
          <a:p>
            <a:r>
              <a:rPr lang="en-US" sz="3200" dirty="0" err="1" smtClean="0"/>
              <a:t>Construtivista</a:t>
            </a:r>
            <a:r>
              <a:rPr lang="en-US" sz="3200" dirty="0" smtClean="0"/>
              <a:t> – </a:t>
            </a:r>
            <a:r>
              <a:rPr lang="en-US" sz="3200" dirty="0" err="1" smtClean="0"/>
              <a:t>sócio</a:t>
            </a:r>
            <a:r>
              <a:rPr lang="en-US" sz="3200" dirty="0"/>
              <a:t>-</a:t>
            </a:r>
            <a:r>
              <a:rPr lang="en-US" sz="3200" dirty="0" smtClean="0"/>
              <a:t>cultural </a:t>
            </a:r>
            <a:r>
              <a:rPr lang="en-US" sz="1800" dirty="0" smtClean="0"/>
              <a:t>(</a:t>
            </a:r>
            <a:r>
              <a:rPr lang="en-US" sz="1800" dirty="0"/>
              <a:t>MORTIMER;SCOTT, 2002)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algn="just"/>
            <a:r>
              <a:rPr lang="pt-BR" sz="2400" dirty="0" err="1">
                <a:solidFill>
                  <a:schemeClr val="accent3">
                    <a:lumMod val="25000"/>
                  </a:schemeClr>
                </a:solidFill>
              </a:rPr>
              <a:t>C</a:t>
            </a:r>
            <a:r>
              <a:rPr lang="pt-BR" sz="2400" dirty="0" err="1" smtClean="0">
                <a:solidFill>
                  <a:schemeClr val="accent3">
                    <a:lumMod val="25000"/>
                  </a:schemeClr>
                </a:solidFill>
              </a:rPr>
              <a:t>onceitualização</a:t>
            </a:r>
            <a:r>
              <a:rPr lang="pt-BR" sz="2400" dirty="0" smtClean="0">
                <a:solidFill>
                  <a:schemeClr val="accent3">
                    <a:lumMod val="25000"/>
                  </a:schemeClr>
                </a:solidFill>
              </a:rPr>
              <a:t> como </a:t>
            </a:r>
            <a:r>
              <a:rPr lang="pt-BR" sz="2400" dirty="0" err="1"/>
              <a:t>construção</a:t>
            </a:r>
            <a:r>
              <a:rPr lang="pt-BR" sz="2400" dirty="0"/>
              <a:t> de </a:t>
            </a:r>
            <a:r>
              <a:rPr lang="pt-BR" sz="2400" dirty="0" smtClean="0"/>
              <a:t>significados  </a:t>
            </a:r>
            <a:endParaRPr lang="pt-BR" sz="2400" dirty="0">
              <a:solidFill>
                <a:schemeClr val="accent3">
                  <a:lumMod val="2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accent3">
                    <a:lumMod val="25000"/>
                  </a:schemeClr>
                </a:solidFill>
              </a:rPr>
              <a:t>Significados </a:t>
            </a:r>
            <a:r>
              <a:rPr lang="pt-BR" sz="2400" dirty="0" err="1" smtClean="0"/>
              <a:t>polissêmicos</a:t>
            </a:r>
            <a:r>
              <a:rPr lang="pt-BR" sz="2400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e </a:t>
            </a:r>
            <a:r>
              <a:rPr lang="pt-BR" sz="2400" dirty="0" err="1"/>
              <a:t>polifônicos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, criados na </a:t>
            </a:r>
            <a:r>
              <a:rPr lang="pt-BR" sz="2400" dirty="0" err="1">
                <a:solidFill>
                  <a:schemeClr val="accent3">
                    <a:lumMod val="25000"/>
                  </a:schemeClr>
                </a:solidFill>
              </a:rPr>
              <a:t>interação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 social </a:t>
            </a:r>
            <a:endParaRPr lang="pt-BR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accent3">
                    <a:lumMod val="25000"/>
                  </a:schemeClr>
                </a:solidFill>
              </a:rPr>
              <a:t>aprendizagem 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é vista como a </a:t>
            </a:r>
            <a:r>
              <a:rPr lang="pt-BR" sz="2400" dirty="0" err="1"/>
              <a:t>negociação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 de novos significados num </a:t>
            </a:r>
            <a:r>
              <a:rPr lang="pt-BR" sz="2400" dirty="0" err="1">
                <a:solidFill>
                  <a:schemeClr val="accent3">
                    <a:lumMod val="25000"/>
                  </a:schemeClr>
                </a:solidFill>
              </a:rPr>
              <a:t>espaço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 comunicativo no qual há o </a:t>
            </a:r>
            <a:r>
              <a:rPr lang="pt-BR" sz="2400" dirty="0">
                <a:solidFill>
                  <a:srgbClr val="000000"/>
                </a:solidFill>
              </a:rPr>
              <a:t>encontro de </a:t>
            </a:r>
            <a:r>
              <a:rPr lang="pt-BR" sz="2400" dirty="0"/>
              <a:t>diferentes perspectivas culturais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, num processo de crescimento </a:t>
            </a:r>
            <a:r>
              <a:rPr lang="pt-BR" sz="2400" dirty="0" err="1">
                <a:solidFill>
                  <a:schemeClr val="accent3">
                    <a:lumMod val="25000"/>
                  </a:schemeClr>
                </a:solidFill>
              </a:rPr>
              <a:t>mútuo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pPr algn="just"/>
            <a:r>
              <a:rPr lang="pt-BR" sz="2400" dirty="0" err="1"/>
              <a:t>interações</a:t>
            </a:r>
            <a:r>
              <a:rPr lang="pt-BR" sz="2400" dirty="0"/>
              <a:t> discursivas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chemeClr val="accent3">
                    <a:lumMod val="25000"/>
                  </a:schemeClr>
                </a:solidFill>
              </a:rPr>
              <a:t>são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 consideradas como constituintes do processo de </a:t>
            </a:r>
            <a:r>
              <a:rPr lang="pt-BR" sz="2400" dirty="0" err="1">
                <a:solidFill>
                  <a:schemeClr val="accent3">
                    <a:lumMod val="25000"/>
                  </a:schemeClr>
                </a:solidFill>
              </a:rPr>
              <a:t>construção</a:t>
            </a:r>
            <a:r>
              <a:rPr lang="pt-BR" sz="2400" dirty="0">
                <a:solidFill>
                  <a:schemeClr val="accent3">
                    <a:lumMod val="25000"/>
                  </a:schemeClr>
                </a:solidFill>
              </a:rPr>
              <a:t> de significados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8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TM01072150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TM01072150</Template>
  <TotalTime>1055</TotalTime>
  <Words>1185</Words>
  <Application>Microsoft Macintosh PowerPoint</Application>
  <PresentationFormat>On-screen Show (4:3)</PresentationFormat>
  <Paragraphs>184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TM01072150</vt:lpstr>
      <vt:lpstr>Avaliação da aprendizagem</vt:lpstr>
      <vt:lpstr>Para que avaliamos?</vt:lpstr>
      <vt:lpstr>Alguns papéis da avaliação  (Krasilchik,2004)</vt:lpstr>
      <vt:lpstr>Para que avaliamos? (Abib, 2010)</vt:lpstr>
      <vt:lpstr>PowerPoint Presentation</vt:lpstr>
      <vt:lpstr>Tradicional </vt:lpstr>
      <vt:lpstr>O processo de avaliação dirigido para a reprodução</vt:lpstr>
      <vt:lpstr>PowerPoint Presentation</vt:lpstr>
      <vt:lpstr>Construtivista – sócio-cultural (MORTIMER;SCOTT, 2002)</vt:lpstr>
      <vt:lpstr>PowerPoint Presentation</vt:lpstr>
      <vt:lpstr>PowerPoint Presentation</vt:lpstr>
      <vt:lpstr>PowerPoint Presentation</vt:lpstr>
      <vt:lpstr>PowerPoint Presentation</vt:lpstr>
      <vt:lpstr>Avaliação qualitativa ou métrica?</vt:lpstr>
      <vt:lpstr>PowerPoint Presentation</vt:lpstr>
      <vt:lpstr>Avaliação voltada para compreensão e ação</vt:lpstr>
      <vt:lpstr>O processo de avaliação dirigido para a reprodução</vt:lpstr>
      <vt:lpstr>Avaliação voltada para compreensão e 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Papel dos instrumentos e das técnicas nas ciências biológicas</dc:title>
  <dc:subject/>
  <dc:creator/>
  <cp:keywords/>
  <dc:description/>
  <cp:lastModifiedBy>Silvia Trivelato</cp:lastModifiedBy>
  <cp:revision>85</cp:revision>
  <cp:lastPrinted>1601-01-01T00:00:00Z</cp:lastPrinted>
  <dcterms:created xsi:type="dcterms:W3CDTF">1601-01-01T00:00:00Z</dcterms:created>
  <dcterms:modified xsi:type="dcterms:W3CDTF">2016-10-31T13:55:41Z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TC010721501033</vt:lpwstr>
  </property>
</Properties>
</file>