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0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0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5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4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2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7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512DC2-2922-4B14-86A5-9AFE6EDEA1B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971-4714-4F82-A8E7-25C2726CF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6752" y="883403"/>
            <a:ext cx="9220752" cy="5799303"/>
          </a:xfrm>
        </p:spPr>
        <p:txBody>
          <a:bodyPr>
            <a:normAutofit fontScale="90000"/>
          </a:bodyPr>
          <a:lstStyle/>
          <a:p>
            <a:pPr algn="r"/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Prezado </a:t>
            </a:r>
            <a:r>
              <a:rPr lang="pt-BR" sz="2000" dirty="0">
                <a:solidFill>
                  <a:srgbClr val="FF0000"/>
                </a:solidFill>
              </a:rPr>
              <a:t>Sr.  ADAO ALVES DE OLIVEIRA - ARPA - ASSOCIAÇÃO REGIONAL DOS PRODUTORES AGROECOLÓGICOS (MT-Brasil),  </a:t>
            </a:r>
            <a:br>
              <a:rPr lang="pt-BR" sz="2000" dirty="0">
                <a:solidFill>
                  <a:srgbClr val="FF0000"/>
                </a:solidFill>
              </a:rPr>
            </a:br>
            <a:br>
              <a:rPr lang="pt-BR" sz="2000" dirty="0">
                <a:solidFill>
                  <a:srgbClr val="FF0000"/>
                </a:solidFill>
              </a:rPr>
            </a:br>
            <a:br>
              <a:rPr lang="pt-BR" sz="2000" dirty="0">
                <a:solidFill>
                  <a:srgbClr val="FF000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Numa parceria entre USP, Instituto </a:t>
            </a:r>
            <a:r>
              <a:rPr lang="pt-BR" sz="2000" dirty="0" err="1">
                <a:solidFill>
                  <a:srgbClr val="002060"/>
                </a:solidFill>
              </a:rPr>
              <a:t>Kairós</a:t>
            </a:r>
            <a:r>
              <a:rPr lang="pt-BR" sz="2000" dirty="0">
                <a:solidFill>
                  <a:srgbClr val="002060"/>
                </a:solidFill>
              </a:rPr>
              <a:t> e </a:t>
            </a:r>
            <a:r>
              <a:rPr lang="pt-BR" sz="2000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, temos o objetivo de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 mapear 100 </a:t>
            </a:r>
            <a:r>
              <a:rPr lang="pt-BR" sz="2000" b="1" dirty="0">
                <a:solidFill>
                  <a:srgbClr val="002060"/>
                </a:solidFill>
              </a:rPr>
              <a:t>Iniciativas Agroalimentares, Responsáveis e Sustentáveis (IARS),</a:t>
            </a:r>
            <a:r>
              <a:rPr lang="pt-BR" sz="2000" dirty="0">
                <a:solidFill>
                  <a:srgbClr val="002060"/>
                </a:solidFill>
              </a:rPr>
              <a:t> por país, em 60 países diferentes.</a:t>
            </a:r>
            <a:br>
              <a:rPr lang="pt-BR" sz="2000" dirty="0">
                <a:solidFill>
                  <a:srgbClr val="002060"/>
                </a:solidFill>
              </a:rPr>
            </a:b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A proposta parte da </a:t>
            </a:r>
            <a:r>
              <a:rPr lang="pt-BR" sz="2000" b="1" dirty="0">
                <a:solidFill>
                  <a:srgbClr val="002060"/>
                </a:solidFill>
              </a:rPr>
              <a:t>ONG francesa </a:t>
            </a:r>
            <a:r>
              <a:rPr lang="pt-BR" sz="2000" b="1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, que,  junto à diversos parceiros e colaboradores, atua na identificação de boas práticas e investimento em inovação para o desenvolvimento socioambiental.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No Brasil, a execução do projeto ocorre graças à parceria entre </a:t>
            </a:r>
            <a:r>
              <a:rPr lang="pt-BR" sz="2000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 e Instituo </a:t>
            </a:r>
            <a:r>
              <a:rPr lang="pt-BR" sz="2000" dirty="0" err="1">
                <a:solidFill>
                  <a:srgbClr val="002060"/>
                </a:solidFill>
              </a:rPr>
              <a:t>Kairós</a:t>
            </a:r>
            <a:r>
              <a:rPr lang="pt-BR" sz="2000" dirty="0">
                <a:solidFill>
                  <a:srgbClr val="002060"/>
                </a:solidFill>
              </a:rPr>
              <a:t>, contando com o apoio  da ESALQ/USP. </a:t>
            </a:r>
            <a:br>
              <a:rPr lang="pt-BR" sz="18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 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b="1" dirty="0">
                <a:solidFill>
                  <a:srgbClr val="002060"/>
                </a:solidFill>
              </a:rPr>
              <a:t>Nós  consideramos que </a:t>
            </a:r>
            <a:r>
              <a:rPr lang="pt-BR" sz="2000" b="1" dirty="0">
                <a:solidFill>
                  <a:srgbClr val="FF0000"/>
                </a:solidFill>
              </a:rPr>
              <a:t>ARPA - ASSOCIAÇÃO REGIONAL DOS PRODUTORES AGROECOLÓGICOS </a:t>
            </a:r>
            <a:r>
              <a:rPr lang="pt-BR" sz="2000" b="1" dirty="0">
                <a:solidFill>
                  <a:srgbClr val="002060"/>
                </a:solidFill>
              </a:rPr>
              <a:t>é uma IARS </a:t>
            </a:r>
            <a:r>
              <a:rPr lang="pt-BR" sz="2000" dirty="0">
                <a:solidFill>
                  <a:srgbClr val="002060"/>
                </a:solidFill>
              </a:rPr>
              <a:t>e  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gostaríamos de agendar uma reunião presencial ou por Skype na qual um pesquisador da USP irá auxiliá-lo  no preenchimento de um questionário sobre a </a:t>
            </a:r>
            <a:r>
              <a:rPr lang="pt-BR" sz="2000" dirty="0">
                <a:solidFill>
                  <a:srgbClr val="FF0000"/>
                </a:solidFill>
                <a:cs typeface="Calibri" panose="020F0502020204030204" pitchFamily="34" charset="0"/>
              </a:rPr>
              <a:t>ARPA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. Esse questionário visa especificar as características da </a:t>
            </a:r>
            <a:r>
              <a:rPr lang="pt-BR" sz="2000" dirty="0">
                <a:solidFill>
                  <a:srgbClr val="FF0000"/>
                </a:solidFill>
                <a:cs typeface="Calibri" panose="020F0502020204030204" pitchFamily="34" charset="0"/>
              </a:rPr>
              <a:t>ARPA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 e será divulgado numa </a:t>
            </a: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publicação internacional da ONG francesa </a:t>
            </a:r>
            <a:r>
              <a:rPr lang="pt-BR" sz="2000" b="1" dirty="0" err="1">
                <a:solidFill>
                  <a:srgbClr val="002060"/>
                </a:solidFill>
                <a:cs typeface="Calibri" panose="020F0502020204030204" pitchFamily="34" charset="0"/>
              </a:rPr>
              <a:t>Resolis</a:t>
            </a: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. </a:t>
            </a:r>
            <a:b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</a:b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Nessa publicação, a </a:t>
            </a:r>
            <a:r>
              <a:rPr lang="pt-BR" sz="2000" dirty="0">
                <a:solidFill>
                  <a:srgbClr val="FF0000"/>
                </a:solidFill>
                <a:cs typeface="Calibri" panose="020F0502020204030204" pitchFamily="34" charset="0"/>
              </a:rPr>
              <a:t>ARPA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  </a:t>
            </a: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será listada como uma das </a:t>
            </a:r>
            <a:r>
              <a:rPr lang="pt-BR" sz="2400" b="1" dirty="0">
                <a:solidFill>
                  <a:srgbClr val="002060"/>
                </a:solidFill>
                <a:cs typeface="Calibri" panose="020F0502020204030204" pitchFamily="34" charset="0"/>
              </a:rPr>
              <a:t>100 Iniciativas Agroalimentares, Responsáveis e Sustentáveis (IARS) do Brasil.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  </a:t>
            </a:r>
            <a:b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</a:br>
            <a:r>
              <a:rPr lang="pt-BR" sz="2000" b="1" dirty="0">
                <a:solidFill>
                  <a:srgbClr val="002060"/>
                </a:solidFill>
              </a:rPr>
              <a:t> </a:t>
            </a:r>
            <a:br>
              <a:rPr lang="pt-BR" sz="2000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CB5D20-513D-4F7E-87B7-8C0E5871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86475"/>
            <a:ext cx="9144000" cy="77473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1600" dirty="0">
                <a:solidFill>
                  <a:srgbClr val="002060"/>
                </a:solidFill>
                <a:cs typeface="Calibri" panose="020F0502020204030204" pitchFamily="34" charset="0"/>
              </a:rPr>
              <a:t>Para agendamento da reunião ou dúvidas sobre este projeto, entre em contato pelo e-mail: gabriela.trivellato@usp.br</a:t>
            </a:r>
          </a:p>
          <a:p>
            <a:endParaRPr lang="en-US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C6ACEE0-5CA8-4481-8320-6C473FC6CB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11" t="22862" r="53669"/>
          <a:stretch/>
        </p:blipFill>
        <p:spPr>
          <a:xfrm>
            <a:off x="9520518" y="883403"/>
            <a:ext cx="2353236" cy="165314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CA4E38D-E23C-493C-A637-E6FDFA0E56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81" t="13219" r="4175" b="8350"/>
          <a:stretch/>
        </p:blipFill>
        <p:spPr>
          <a:xfrm>
            <a:off x="9368498" y="2681158"/>
            <a:ext cx="2671482" cy="178646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2C47167-6F0D-463C-9EC8-52230B6DB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175" y="4624451"/>
            <a:ext cx="2353579" cy="130890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9022383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159</TotalTime>
  <Words>23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 2</vt:lpstr>
      <vt:lpstr>Quadro</vt:lpstr>
      <vt:lpstr> Prezado Sr.  ADAO ALVES DE OLIVEIRA - ARPA - ASSOCIAÇÃO REGIONAL DOS PRODUTORES AGROECOLÓGICOS (MT-Brasil),     Numa parceria entre USP, Instituto Kairós e Resolis, temos o objetivo de   mapear 100 Iniciativas Agroalimentares, Responsáveis e Sustentáveis (IARS), por país, em 60 países diferentes.  A proposta parte da ONG francesa Resolis, que,  junto à diversos parceiros e colaboradores, atua na identificação de boas práticas e investimento em inovação para o desenvolvimento socioambiental.  No Brasil, a execução do projeto ocorre graças à parceria entre Resolis e Instituo Kairós, contando com o apoio  da ESALQ/USP.     Nós  consideramos que ARPA - ASSOCIAÇÃO REGIONAL DOS PRODUTORES AGROECOLÓGICOS é uma IARS e  gostaríamos de agendar uma reunião presencial ou por Skype na qual um pesquisador da USP irá auxiliá-lo  no preenchimento de um questionário sobre a ARPA. Esse questionário visa especificar as características da ARPA e será divulgado numa publicação internacional da ONG francesa Resolis.  Nessa publicação, a ARPA  será listada como uma das 100 Iniciativas Agroalimentares, Responsáveis e Sustentáveis (IARS) do Brasil.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Olá! Numa parceria entre USP, Instituto Kairós e Resolis, temos o objetivo de   mapear 100 iniciativas agroalimentares, responsáveis e sustentáveis, por país, em cerca de 60 países diferentes.   A proposta parte da ONG francesa Resolis, que trabalha pelo reconhecimento dos trabalhadores do campo e, junto à diversos parceiros e colaboradores, atua na identificação de boas práticas e investimento em inovação para o desenvolvimento socioambiental. No Brasil, a execução do projeto ocorre através da parceria entre Resolis e Instituto Kairós.   A Universidade de  São Paulo entra nesse projeto por meio da ação de pesquisadores da Escola Superior de Agricultura “Luiz de Queiroz” – ESALQ/USP - 5ª melhor instituição de ensino do mundo na área de Ciências Agrárias – sob a orientação do Professor Drº Paulo Eduardo Moruzzi Marques, do Departamento de Economia, Administração e Sociologia.</dc:title>
  <dc:creator>Luciana Leme</dc:creator>
  <cp:lastModifiedBy>Ademir de Lucas</cp:lastModifiedBy>
  <cp:revision>16</cp:revision>
  <dcterms:created xsi:type="dcterms:W3CDTF">2017-09-09T11:06:52Z</dcterms:created>
  <dcterms:modified xsi:type="dcterms:W3CDTF">2017-09-23T19:59:19Z</dcterms:modified>
</cp:coreProperties>
</file>