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325" r:id="rId5"/>
    <p:sldId id="286" r:id="rId6"/>
    <p:sldId id="326" r:id="rId7"/>
    <p:sldId id="328" r:id="rId8"/>
    <p:sldId id="327" r:id="rId9"/>
    <p:sldId id="307" r:id="rId10"/>
    <p:sldId id="306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9" r:id="rId28"/>
    <p:sldId id="305" r:id="rId29"/>
    <p:sldId id="26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Fundamentos econômicos da educação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PRIMEIRO 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4: Escola e Trabalho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no campo político pedagógico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Crítica a teoria do Capital Humano</a:t>
            </a: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500" b="1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orrelação instrução e renda – nem sempre</a:t>
            </a:r>
          </a:p>
          <a:p>
            <a:pPr>
              <a:lnSpc>
                <a:spcPct val="150000"/>
              </a:lnSpc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Formação de quadros para empresa – nem sempre</a:t>
            </a:r>
          </a:p>
          <a:p>
            <a:pPr>
              <a:lnSpc>
                <a:spcPct val="150000"/>
              </a:lnSpc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Desenvolvimento econômico não garantido pela ampliação de escolaridade.</a:t>
            </a:r>
            <a:endParaRPr lang="pt-BR" sz="25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57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Proposições de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marx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sobre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Pensamento de Marx – retomando algumas ideias</a:t>
            </a: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655698"/>
            <a:ext cx="2691755" cy="31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72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Proposições de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marx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sobre 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Produção artesanal                produção fabril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Alienação –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Capital se apropria do processo de trabalho  e o operário passa a trabalhar para o capitalista em lugar de fazê-lo para si (p.64)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4047705" y="2636912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624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Proposições de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marx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sobre 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Mais valia –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Divisão do trabalho da continuidade ao processo produtivo.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Mesmo número de trabalhadores produz mais em uma mesma jornada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Aumenta-se o trabalho excedente</a:t>
            </a: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4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Proposições de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marx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sobre 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7981" y="1515256"/>
            <a:ext cx="6700403" cy="486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14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Proposições de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marx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sobre 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Ideologia –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Produção de uma forma de pensar (ideológica) que gera a ilusão social: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Crença  das classes sociais que as condições que vivem são naturais, corretas e justas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há espaço para mudanças ou transformações </a:t>
            </a: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Proposições de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marx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sobre 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Marx e a educação (duplo sentido)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Educação como processo de adaptação às relações existentes que asseguram aos filhos das classes dominantes os seus privilégios e adapta os filhos das classes oprimidas à sua condição.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Como arma na luta contra a opressão</a:t>
            </a: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6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Modelos de instituições voltadas aos interesses capitalistas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Valorização da educação propedêutica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Processo  de profissionalização do ensino médio</a:t>
            </a:r>
          </a:p>
        </p:txBody>
      </p:sp>
      <p:sp>
        <p:nvSpPr>
          <p:cNvPr id="2" name="Seta para baixo 1"/>
          <p:cNvSpPr/>
          <p:nvPr/>
        </p:nvSpPr>
        <p:spPr>
          <a:xfrm>
            <a:off x="4180148" y="2564904"/>
            <a:ext cx="93610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34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Modelos de instituições voltadas aos interesses capitalistas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Da para generalizar o modelo?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9400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Modelos de instituições voltadas aos interesses capitalistas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Processos 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super-educação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 ausência de inserção no mercado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Criam-se modelos de educação voltados aos interesses capitalistas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SENAI – SENAC </a:t>
            </a:r>
          </a:p>
        </p:txBody>
      </p:sp>
      <p:sp>
        <p:nvSpPr>
          <p:cNvPr id="2" name="Seta para baixo 1"/>
          <p:cNvSpPr/>
          <p:nvPr/>
        </p:nvSpPr>
        <p:spPr>
          <a:xfrm>
            <a:off x="3851920" y="2874596"/>
            <a:ext cx="93610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043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Retomar aula anterior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Educação no campo político pedagógico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Proposições de Marx sobre educação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Modelos de instituições voltadas aos interesses capitalistas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Quadros intermediários, burocracia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Quadros intermediários, burocracia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Desenvolvimento tecnológico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Ampliam-se  os quadros intermediários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Esquemas burocratizados</a:t>
            </a:r>
          </a:p>
        </p:txBody>
      </p:sp>
      <p:sp>
        <p:nvSpPr>
          <p:cNvPr id="2" name="Seta para baixo 1"/>
          <p:cNvSpPr/>
          <p:nvPr/>
        </p:nvSpPr>
        <p:spPr>
          <a:xfrm>
            <a:off x="3851920" y="2874596"/>
            <a:ext cx="93610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043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Quadros intermediários, burocracia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3729" y="1096056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 que é burocracia?</a:t>
            </a: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289" y="3645024"/>
            <a:ext cx="4464496" cy="309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43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Quadros intermediários, burocracia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799" y="1096056"/>
            <a:ext cx="8472985" cy="34130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O que é burocracia?</a:t>
            </a:r>
          </a:p>
          <a:p>
            <a:pPr marL="0" indent="0">
              <a:buNone/>
            </a:pPr>
            <a:endParaRPr lang="pt-BR" sz="112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1200" dirty="0" smtClean="0"/>
              <a:t>Max Weber </a:t>
            </a:r>
            <a:r>
              <a:rPr lang="pt-BR" sz="11200" dirty="0"/>
              <a:t>definiu burocracia como uma organização baseada em regras e procedimentos regulares, onde cada indivíduo possui sua especialidade, responsabilidade e divisão de tarefas.</a:t>
            </a:r>
          </a:p>
          <a:p>
            <a:pPr marL="0" indent="0" algn="just">
              <a:buNone/>
            </a:pPr>
            <a:endParaRPr lang="pt-BR" sz="11200" dirty="0"/>
          </a:p>
          <a:p>
            <a:pPr marL="0" indent="0" algn="just">
              <a:buNone/>
            </a:pPr>
            <a:r>
              <a:rPr lang="pt-BR" sz="11200" dirty="0" smtClean="0"/>
              <a:t>Concentrado </a:t>
            </a:r>
            <a:r>
              <a:rPr lang="pt-BR" sz="11200" dirty="0"/>
              <a:t>a impessoalidade, a administração, as diferenças de nível social e econômico entre as pessoas e um nível de hierarquia. </a:t>
            </a:r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9587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Quadros intermediários, burocracia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799" y="1096056"/>
            <a:ext cx="8472985" cy="34130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A escola forma (prepara) para a burocracia?</a:t>
            </a:r>
            <a:endParaRPr lang="pt-BR" sz="11200" dirty="0"/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005064"/>
            <a:ext cx="3146450" cy="265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29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Quadros intermediários, burocracia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96056"/>
            <a:ext cx="8526264" cy="54292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A escola forma (prepara) para a burocracia?</a:t>
            </a:r>
            <a:endParaRPr lang="pt-BR" sz="7200" dirty="0"/>
          </a:p>
          <a:p>
            <a:pPr marL="0" indent="0">
              <a:lnSpc>
                <a:spcPct val="170000"/>
              </a:lnSpc>
              <a:buNone/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2800" i="1" dirty="0" smtClean="0">
                <a:latin typeface="Arial" pitchFamily="34" charset="0"/>
                <a:cs typeface="Arial" pitchFamily="34" charset="0"/>
              </a:rPr>
              <a:t>A escola para o modelo capitalista de organização de organização do trabalho se dá no próprio processo de produção</a:t>
            </a:r>
          </a:p>
          <a:p>
            <a:pPr marL="0" indent="0">
              <a:lnSpc>
                <a:spcPct val="170000"/>
              </a:lnSpc>
              <a:buNone/>
            </a:pPr>
            <a:endParaRPr lang="pt-BR" sz="12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t-BR" sz="12800" i="1" dirty="0" smtClean="0">
                <a:latin typeface="Arial" pitchFamily="34" charset="0"/>
                <a:cs typeface="Arial" pitchFamily="34" charset="0"/>
              </a:rPr>
              <a:t>Vantagens?</a:t>
            </a: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0691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Quadros intermediários, burocracia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132050"/>
            <a:ext cx="8472985" cy="503325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Neste tipo de escola não há desperdício;</a:t>
            </a:r>
          </a:p>
          <a:p>
            <a:pPr>
              <a:lnSpc>
                <a:spcPct val="170000"/>
              </a:lnSpc>
            </a:pP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 Nada que não seja prático é ensinado;</a:t>
            </a:r>
          </a:p>
          <a:p>
            <a:pPr>
              <a:lnSpc>
                <a:spcPct val="170000"/>
              </a:lnSpc>
            </a:pP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Aprende-se fazendo</a:t>
            </a:r>
          </a:p>
          <a:p>
            <a:pPr>
              <a:lnSpc>
                <a:spcPct val="170000"/>
              </a:lnSpc>
            </a:pP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Aprende-se apenas aquilo que serve à operação a ser executado;</a:t>
            </a:r>
          </a:p>
          <a:p>
            <a:pPr>
              <a:lnSpc>
                <a:spcPct val="170000"/>
              </a:lnSpc>
            </a:pP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Qualquer informação teórica ou tecnológica só será transmitida na estrita medida da necessidade prática;</a:t>
            </a:r>
          </a:p>
          <a:p>
            <a:pPr>
              <a:lnSpc>
                <a:spcPct val="170000"/>
              </a:lnSpc>
            </a:pP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É o processo de produção que disciplina o processo de aprendizagem (p. 95)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5573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Quadros intermediários, burocracia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132050"/>
            <a:ext cx="8472985" cy="503325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pt-BR" sz="2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endParaRPr lang="pt-BR" sz="2800" b="1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>Dissocia a ideia da educação como preparatório  para o trabalho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algn="ctr">
              <a:lnSpc>
                <a:spcPct val="170000"/>
              </a:lnSpc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Mais um complicador.</a:t>
            </a:r>
          </a:p>
        </p:txBody>
      </p:sp>
    </p:spTree>
    <p:extLst>
      <p:ext uri="{BB962C8B-B14F-4D97-AF65-F5344CB8AC3E}">
        <p14:creationId xmlns:p14="http://schemas.microsoft.com/office/powerpoint/2010/main" xmlns="" val="16162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Quadros intermediários, burocracia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132050"/>
            <a:ext cx="8472985" cy="503325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pt-BR" sz="2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>“ A quem pertence as bandeiras da educação universal, da melhoria da qualidade do ensino, da preservação da dignidade acadêmica, se a escola capitalista serve </a:t>
            </a:r>
            <a:r>
              <a:rPr lang="pt-BR" sz="2800" b="1" i="1" smtClean="0">
                <a:latin typeface="Arial" pitchFamily="34" charset="0"/>
                <a:cs typeface="Arial" pitchFamily="34" charset="0"/>
              </a:rPr>
              <a:t>ao capitalismo (p.34) 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2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Filme e organização dos grupos de seminário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462" y="1124744"/>
            <a:ext cx="856027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Relação límpida e direta?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924" y="1340767"/>
            <a:ext cx="8266516" cy="497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Relação límpida e direta?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344816" cy="583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Relação límpida e direta?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43000"/>
            <a:ext cx="715516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no campo político pedagógico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 educação                      economia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Relação límpida e direta?</a:t>
            </a:r>
          </a:p>
        </p:txBody>
      </p:sp>
      <p:sp>
        <p:nvSpPr>
          <p:cNvPr id="3" name="Seta para a esquerda e para a direita 2"/>
          <p:cNvSpPr/>
          <p:nvPr/>
        </p:nvSpPr>
        <p:spPr>
          <a:xfrm>
            <a:off x="3779912" y="227687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no campo político pedagógico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 educação precisa ser pensada no campo politico ideológico – campo de poder e tensão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EDUCAÇÃO              cidadania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construção de uma            					sociedade mais igualitária</a:t>
            </a:r>
          </a:p>
          <a:p>
            <a:pPr marL="0" indent="0"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3059832" y="44464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77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3537</TotalTime>
  <Words>616</Words>
  <Application>Microsoft Office PowerPoint</Application>
  <PresentationFormat>Apresentação na tela (4:3)</PresentationFormat>
  <Paragraphs>197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Viagem</vt:lpstr>
      <vt:lpstr>Fundamentos econômicos da educação Docente Amélia Artes PRIMEIRO semestre de 2015 FEUSP  </vt:lpstr>
      <vt:lpstr>Organização da aula:</vt:lpstr>
      <vt:lpstr>AULA ANTERIOR</vt:lpstr>
      <vt:lpstr>AULA ANTERIOR</vt:lpstr>
      <vt:lpstr>Aula anterior</vt:lpstr>
      <vt:lpstr>Aula anterior</vt:lpstr>
      <vt:lpstr>Aula anterior</vt:lpstr>
      <vt:lpstr>Educação no campo político pedagógico</vt:lpstr>
      <vt:lpstr>Educação no campo político pedagógico</vt:lpstr>
      <vt:lpstr>Educação no campo político pedagógico</vt:lpstr>
      <vt:lpstr>Proposições de marx sobre educação</vt:lpstr>
      <vt:lpstr>Proposições de marx sobre educação</vt:lpstr>
      <vt:lpstr>Proposições de marx sobre educação</vt:lpstr>
      <vt:lpstr>Proposições de marx sobre educação</vt:lpstr>
      <vt:lpstr>Proposições de marx sobre educação</vt:lpstr>
      <vt:lpstr>Proposições de marx sobre educação</vt:lpstr>
      <vt:lpstr>Modelos de instituições voltadas aos interesses capitalistas</vt:lpstr>
      <vt:lpstr>Modelos de instituições voltadas aos interesses capitalistas</vt:lpstr>
      <vt:lpstr>Modelos de instituições voltadas aos interesses capitalistas</vt:lpstr>
      <vt:lpstr>Quadros intermediários, burocracia</vt:lpstr>
      <vt:lpstr>Quadros intermediários, burocracia</vt:lpstr>
      <vt:lpstr>Quadros intermediários, burocracia</vt:lpstr>
      <vt:lpstr>Quadros intermediários, burocracia</vt:lpstr>
      <vt:lpstr>Quadros intermediários, burocracia</vt:lpstr>
      <vt:lpstr>Quadros intermediários, burocracia</vt:lpstr>
      <vt:lpstr>Quadros intermediários, burocracia</vt:lpstr>
      <vt:lpstr>Quadros intermediários, burocracia</vt:lpstr>
      <vt:lpstr>Slide 28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Amelia</cp:lastModifiedBy>
  <cp:revision>100</cp:revision>
  <dcterms:created xsi:type="dcterms:W3CDTF">2015-01-27T17:50:53Z</dcterms:created>
  <dcterms:modified xsi:type="dcterms:W3CDTF">2015-04-10T14:42:01Z</dcterms:modified>
</cp:coreProperties>
</file>