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5" r:id="rId4"/>
    <p:sldId id="258" r:id="rId5"/>
    <p:sldId id="259" r:id="rId6"/>
    <p:sldId id="306" r:id="rId7"/>
    <p:sldId id="260" r:id="rId8"/>
    <p:sldId id="261" r:id="rId9"/>
    <p:sldId id="307" r:id="rId10"/>
    <p:sldId id="263" r:id="rId11"/>
    <p:sldId id="308" r:id="rId12"/>
    <p:sldId id="309" r:id="rId13"/>
    <p:sldId id="264" r:id="rId14"/>
    <p:sldId id="265" r:id="rId15"/>
    <p:sldId id="266" r:id="rId16"/>
    <p:sldId id="267" r:id="rId17"/>
    <p:sldId id="310" r:id="rId18"/>
    <p:sldId id="268" r:id="rId19"/>
    <p:sldId id="269" r:id="rId20"/>
    <p:sldId id="315" r:id="rId21"/>
    <p:sldId id="270" r:id="rId22"/>
    <p:sldId id="271" r:id="rId23"/>
    <p:sldId id="311" r:id="rId24"/>
    <p:sldId id="312" r:id="rId25"/>
    <p:sldId id="272" r:id="rId26"/>
    <p:sldId id="313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314" r:id="rId40"/>
    <p:sldId id="303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830" autoAdjust="0"/>
  </p:normalViewPr>
  <p:slideViewPr>
    <p:cSldViewPr>
      <p:cViewPr varScale="1">
        <p:scale>
          <a:sx n="106" d="100"/>
          <a:sy n="106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8129229E-1FD4-4518-B25D-1AED66A6E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1B2F04C-5591-4244-9CF8-B10549042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AC0921C-0FBE-434E-BA04-6B850A902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9079AF-DD2F-4461-B713-44FDA19D0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5D6E6CB-CB79-4E1B-9499-FCD418158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A28065-089E-48F3-A668-A9699BEE77E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8884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4330E-3F0E-4916-8E7B-63BBD5B43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80B1E8-9EED-4BAC-8CBC-69DF756FE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89471B-F6DC-4A2E-BBF0-5CB15E2C2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D6C5-1EAF-42A1-BB11-309A5CB7446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9549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F78B8-EBB1-48AB-838A-97D80ECF4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CE0A8-7803-4574-BB93-2D31162986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75F4C6-61F9-4046-90F5-0275BE05D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603E6-212B-422B-866A-4B456049A11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146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168BD-EBCB-4FB2-8222-693E6E0F3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CB674E-6953-4CFB-B6EA-2D570C1C5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7B85A-E844-419A-9FF3-19F36BD3E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F65F-013E-4642-A813-5F2D8117C86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894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4BB6D2-C37C-44E5-BDFA-1F8AF4CCB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B6E418-2251-45EE-8AA6-F991E1C8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EFB89-5CAA-4753-A6E9-F91659AC4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F7D5-6DD2-4338-9526-AA822AD1298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778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FAE39-B169-4DD6-8D94-B4A824ACF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8971C-8015-4541-B562-246204E00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95555-E16B-46B9-9ED4-3423A2C88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B89F-0C88-41D7-B06D-1A064103AD4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9818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9E7F29-DE5D-40E6-B5AC-096976C45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A491AC-115F-4427-AE88-A753F085F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390733-480B-4A2C-851B-9F46A9C58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05C5B-FDDF-415C-8BF8-3923FD8C904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6951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5219F0-BA4E-474A-B9AE-23706A7F2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CC6A35-087D-46E1-BD4A-86B634666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60E138-0BB3-4B56-8CCE-7892E5B96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4F1E-1291-4B25-BFA4-AFEBF1A1F8D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194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E7A816-D736-415E-BCD7-242436EF0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44DD97-9940-4714-AC87-8324353ED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F96325-5B20-4504-AD17-AE97186D3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FAFB-7FE5-4B74-BE17-512AB47A7F1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8996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FF3DF-5894-4F12-B7C1-5C894EEDB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A43D3-CFE2-4253-A95E-104F2FF63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03A5A-2B00-44D0-9201-FDADF7679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8FCC-883C-4C1C-BE66-8B5563290E3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275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ACA49-11B7-4237-8771-ADE821771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91EEB-2BFA-4DDD-BCD0-B6A3C6740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AA104-0C4A-4293-848E-E79987010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87EA-F44C-446B-9532-EC8DCC5AB3E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809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91D206-7036-473C-8011-34C72BF92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ECD0B4-73F8-40B3-A3A0-F02CBC33B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259101BF-CDAD-46F0-931F-AE9A22667E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4F59E296-4C53-42F6-9306-AD1DA6A21C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1504ED03-02A7-48AE-89DD-F87DD017C9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787062A6-3021-441C-9D9D-642DBC097DC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212CE094-18DB-4DE7-BA7B-B20B1CE7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69FFBAA4-CD49-4EB0-A2DD-75E3D15F8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9F57102-3607-4C44-9026-E31EC5DC61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52928" cy="2438400"/>
          </a:xfrm>
        </p:spPr>
        <p:txBody>
          <a:bodyPr/>
          <a:lstStyle/>
          <a:p>
            <a:pPr algn="ctr" eaLnBrk="1" hangingPunct="1"/>
            <a:r>
              <a:rPr lang="pt-BR" altLang="pt-BR" sz="4800" dirty="0"/>
              <a:t>SEL5752/SEL0632 – Linguagens de Descrição de Hardware</a:t>
            </a:r>
            <a:br>
              <a:rPr lang="pt-BR" altLang="pt-BR" sz="4800" dirty="0"/>
            </a:br>
            <a:r>
              <a:rPr lang="pt-BR" altLang="pt-BR" sz="4800" dirty="0"/>
              <a:t>Aula 0</a:t>
            </a:r>
            <a:r>
              <a:rPr lang="pt-BR" altLang="pt-BR" sz="4600" dirty="0"/>
              <a:t>9 – Padrão IEEE-1164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87CDAE6-0771-4C6F-A165-CE45A3B4AC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>
            <a:extLst>
              <a:ext uri="{FF2B5EF4-FFF2-40B4-BE49-F238E27FC236}">
                <a16:creationId xmlns:a16="http://schemas.microsoft.com/office/drawing/2014/main" id="{72913381-3ACD-4087-8E39-8808DFF3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52873-E07D-47F3-87DE-2BD06CD1AE11}"/>
              </a:ext>
            </a:extLst>
          </p:cNvPr>
          <p:cNvSpPr txBox="1"/>
          <p:nvPr/>
        </p:nvSpPr>
        <p:spPr>
          <a:xfrm>
            <a:off x="395536" y="476672"/>
            <a:ext cx="813690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std_logic_1164</a:t>
            </a:r>
            <a:r>
              <a:rPr lang="pt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local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stdlogic_1d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stdlogic_table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resolution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resolution_table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stdlogic_table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(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     ---------------------------------------------------------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     |  U    X    0    1    Z    W    L    H    -        |   |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     ---------------------------------------------------------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'U', 'U', 'U', 'U', 'U', 'U', 'U', 'U' ),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U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'X', 'X', 'X', 'X', 'X', 'X', 'X' ),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X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 ),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0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 ),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1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'Z', 'W', 'L', 'H', 'X' ),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Z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'W', 'W', 'W', 'W', 'X' ),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W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'L', 'W', 'L', 'W', 'X' ),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L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'H', 'W', 'W', 'H', 'X' ),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H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'X', 'X', 'X', 'X', 'X', 'X', 'X' )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-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);</a:t>
            </a:r>
          </a:p>
        </p:txBody>
      </p:sp>
    </p:spTree>
    <p:extLst>
      <p:ext uri="{BB962C8B-B14F-4D97-AF65-F5344CB8AC3E}">
        <p14:creationId xmlns:p14="http://schemas.microsoft.com/office/powerpoint/2010/main" val="123776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52873-E07D-47F3-87DE-2BD06CD1AE11}"/>
              </a:ext>
            </a:extLst>
          </p:cNvPr>
          <p:cNvSpPr txBox="1"/>
          <p:nvPr/>
        </p:nvSpPr>
        <p:spPr>
          <a:xfrm>
            <a:off x="395536" y="476672"/>
            <a:ext cx="86409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resolved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 s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'Z';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weakest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synthesis_return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result: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"WIRED_THREE_STATE"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a single driver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essential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otherwise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-- loop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would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'X' for a single driver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'-'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would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single driver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unresolved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resolution_table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s(i));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resolved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2434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>
            <a:extLst>
              <a:ext uri="{FF2B5EF4-FFF2-40B4-BE49-F238E27FC236}">
                <a16:creationId xmlns:a16="http://schemas.microsoft.com/office/drawing/2014/main" id="{31246C8A-A172-45F1-81D8-46F9F8C4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>
            <a:extLst>
              <a:ext uri="{FF2B5EF4-FFF2-40B4-BE49-F238E27FC236}">
                <a16:creationId xmlns:a16="http://schemas.microsoft.com/office/drawing/2014/main" id="{775608BF-6F58-4CD7-A2DA-8E5F4BAC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>
            <a:extLst>
              <a:ext uri="{FF2B5EF4-FFF2-40B4-BE49-F238E27FC236}">
                <a16:creationId xmlns:a16="http://schemas.microsoft.com/office/drawing/2014/main" id="{718C15C9-A9DD-4FBB-8EC7-86E13F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>
            <a:extLst>
              <a:ext uri="{FF2B5EF4-FFF2-40B4-BE49-F238E27FC236}">
                <a16:creationId xmlns:a16="http://schemas.microsoft.com/office/drawing/2014/main" id="{72E9008A-F680-48C1-9D9C-D40DBD5F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FC16FA7-1B24-44F9-AD79-4AE946E72473}"/>
              </a:ext>
            </a:extLst>
          </p:cNvPr>
          <p:cNvSpPr txBox="1"/>
          <p:nvPr/>
        </p:nvSpPr>
        <p:spPr>
          <a:xfrm>
            <a:off x="395536" y="476672"/>
            <a:ext cx="835292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operations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truth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"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and_table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stdlogic_table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(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     ----------------------------------------------------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     |  U    X    0    1    Z    W    L    H    -         |   |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     ----------------------------------------------------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'U',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'U', 'U', 'U',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'U', 'U' ),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U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 ),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X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),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0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 ),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1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 ),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Z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 ),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W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),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L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 ),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H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 'U',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'X', 'X',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'X', 'X' )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| - |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"and"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( l :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 :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UX01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: UX01 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synthesis_return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result: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"AND"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result :=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and_table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(l, r));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"and"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7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>
            <a:extLst>
              <a:ext uri="{FF2B5EF4-FFF2-40B4-BE49-F238E27FC236}">
                <a16:creationId xmlns:a16="http://schemas.microsoft.com/office/drawing/2014/main" id="{4640AC6F-7654-432B-ACF6-8EF46936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>
            <a:extLst>
              <a:ext uri="{FF2B5EF4-FFF2-40B4-BE49-F238E27FC236}">
                <a16:creationId xmlns:a16="http://schemas.microsoft.com/office/drawing/2014/main" id="{CF4D9FF6-382A-4C6A-BA2D-2E9564D4E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DA2BEDD9-F6F2-4608-A1AE-A3BA66E0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D8E232-D5DF-48B7-88ED-CA35171C215D}"/>
              </a:ext>
            </a:extLst>
          </p:cNvPr>
          <p:cNvSpPr txBox="1"/>
          <p:nvPr/>
        </p:nvSpPr>
        <p:spPr>
          <a:xfrm>
            <a:off x="35496" y="359360"/>
            <a:ext cx="909176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3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3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conversion</a:t>
            </a:r>
            <a:r>
              <a:rPr lang="pt-BR" sz="13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functions</a:t>
            </a:r>
            <a:endParaRPr lang="pt-BR" sz="13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To_bit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( s : </a:t>
            </a:r>
            <a:r>
              <a:rPr lang="pt-BR" sz="13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xmap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3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:=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')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3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synthesis_return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result:</a:t>
            </a:r>
            <a:r>
              <a:rPr lang="pt-BR" sz="13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"FEED_THROUGH"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s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 | 'L' =&gt;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:=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 | 'H' =&gt;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:=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OTHERS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xmap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To_bitvector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 s : </a:t>
            </a:r>
            <a:r>
              <a:rPr lang="pt-BR" sz="13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std_logic_vector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xmap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3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:=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')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BIT_VECTOR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3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std_logic_vector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 s'</a:t>
            </a:r>
            <a:r>
              <a:rPr lang="pt-BR" sz="13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3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BIT_VECTOR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 s'</a:t>
            </a:r>
            <a:r>
              <a:rPr lang="pt-BR" sz="13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synthesis_return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result:</a:t>
            </a:r>
            <a:r>
              <a:rPr lang="pt-BR" sz="13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"FEED_THROUGH"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result'RANGE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(i)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 | 'L' =&gt;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(i) :=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 | 'H' =&gt;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(i) := '</a:t>
            </a:r>
            <a:r>
              <a:rPr lang="pt-BR" sz="13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OTHERS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(i) :=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xmap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4935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>
            <a:extLst>
              <a:ext uri="{FF2B5EF4-FFF2-40B4-BE49-F238E27FC236}">
                <a16:creationId xmlns:a16="http://schemas.microsoft.com/office/drawing/2014/main" id="{CF1DDFC3-66E4-4F49-AEB2-362655B8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0">
            <a:extLst>
              <a:ext uri="{FF2B5EF4-FFF2-40B4-BE49-F238E27FC236}">
                <a16:creationId xmlns:a16="http://schemas.microsoft.com/office/drawing/2014/main" id="{9E74B8AE-F993-4B75-AD13-E7F145AD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>
            <a:extLst>
              <a:ext uri="{FF2B5EF4-FFF2-40B4-BE49-F238E27FC236}">
                <a16:creationId xmlns:a16="http://schemas.microsoft.com/office/drawing/2014/main" id="{89A9ECF0-8236-43DA-8361-0B7A33E0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90E91B-73D1-4564-9A5A-5487BD37463E}"/>
              </a:ext>
            </a:extLst>
          </p:cNvPr>
          <p:cNvSpPr txBox="1"/>
          <p:nvPr/>
        </p:nvSpPr>
        <p:spPr>
          <a:xfrm>
            <a:off x="395536" y="404664"/>
            <a:ext cx="86409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conversion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tables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logic_x01_table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X01;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logic_x01z_table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X01Z;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logic_ux01_table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UX01;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cvt_to_x01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       in  : 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 some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:  x01     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purpose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: 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state-strength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             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(cvt_to_x01 (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input_signal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'1' )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cvt_to_x01 : logic_x01_table := (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'X',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'U'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'X',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'X'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'0'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'1'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'X',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'Z'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'X',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'W'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'L'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'H'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'X'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'-'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);</a:t>
            </a:r>
          </a:p>
        </p:txBody>
      </p:sp>
    </p:spTree>
    <p:extLst>
      <p:ext uri="{BB962C8B-B14F-4D97-AF65-F5344CB8AC3E}">
        <p14:creationId xmlns:p14="http://schemas.microsoft.com/office/powerpoint/2010/main" val="396408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88C0693-52C1-45FC-A498-80D4E873622F}"/>
              </a:ext>
            </a:extLst>
          </p:cNvPr>
          <p:cNvSpPr txBox="1"/>
          <p:nvPr/>
        </p:nvSpPr>
        <p:spPr>
          <a:xfrm>
            <a:off x="395536" y="404664"/>
            <a:ext cx="842493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strength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strippers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convertors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to_x01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To_X01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( s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( 1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( 1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synthesis_return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result: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"FEED_THROUGH"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result'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(i) := cvt_to_x01 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(i));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  <a:endParaRPr lang="en-US" sz="1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FUNCTION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To_X01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( b :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X01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: X01 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synthesis_return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result: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"FEED_THROUGH"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=&gt; result := ('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=&gt; result := ('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');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3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>
            <a:extLst>
              <a:ext uri="{FF2B5EF4-FFF2-40B4-BE49-F238E27FC236}">
                <a16:creationId xmlns:a16="http://schemas.microsoft.com/office/drawing/2014/main" id="{E96D15C5-20F8-48EF-BB80-2166DBDA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719C2F-4701-460D-9C8E-4161F3199244}"/>
              </a:ext>
            </a:extLst>
          </p:cNvPr>
          <p:cNvSpPr txBox="1"/>
          <p:nvPr/>
        </p:nvSpPr>
        <p:spPr>
          <a:xfrm>
            <a:off x="395536" y="476672"/>
            <a:ext cx="840668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detection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rising_edge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altera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built_in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builtin_rising_edge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To_X01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(s) =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(</a:t>
            </a:r>
            <a:r>
              <a:rPr lang="pt-BR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To_X01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LAST_VALUE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falling_edge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altera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built_in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builtin_falling_edge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To_X01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(s) =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(</a:t>
            </a:r>
            <a:r>
              <a:rPr lang="pt-BR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To_X01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s'</a:t>
            </a:r>
            <a:r>
              <a:rPr lang="pt-BR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LAST_VALUE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22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>
            <a:extLst>
              <a:ext uri="{FF2B5EF4-FFF2-40B4-BE49-F238E27FC236}">
                <a16:creationId xmlns:a16="http://schemas.microsoft.com/office/drawing/2014/main" id="{54AADB2A-E0A5-420F-9911-10FE37F63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>
            <a:extLst>
              <a:ext uri="{FF2B5EF4-FFF2-40B4-BE49-F238E27FC236}">
                <a16:creationId xmlns:a16="http://schemas.microsoft.com/office/drawing/2014/main" id="{FBB1C4B1-157C-4D50-B78B-F5A2BDF3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>
            <a:extLst>
              <a:ext uri="{FF2B5EF4-FFF2-40B4-BE49-F238E27FC236}">
                <a16:creationId xmlns:a16="http://schemas.microsoft.com/office/drawing/2014/main" id="{6DA0B898-487B-4AD0-9F08-C31C8D3D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8">
            <a:extLst>
              <a:ext uri="{FF2B5EF4-FFF2-40B4-BE49-F238E27FC236}">
                <a16:creationId xmlns:a16="http://schemas.microsoft.com/office/drawing/2014/main" id="{4B4B1EC6-3143-4853-8E42-B6FA2E72EA4D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620713"/>
            <a:ext cx="5070475" cy="2797175"/>
            <a:chOff x="412" y="391"/>
            <a:chExt cx="3194" cy="1762"/>
          </a:xfrm>
        </p:grpSpPr>
        <p:pic>
          <p:nvPicPr>
            <p:cNvPr id="5123" name="Picture 13">
              <a:extLst>
                <a:ext uri="{FF2B5EF4-FFF2-40B4-BE49-F238E27FC236}">
                  <a16:creationId xmlns:a16="http://schemas.microsoft.com/office/drawing/2014/main" id="{95337C0E-4AF0-4F06-A8D3-FA1C8BBE9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91"/>
              <a:ext cx="134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14">
              <a:extLst>
                <a:ext uri="{FF2B5EF4-FFF2-40B4-BE49-F238E27FC236}">
                  <a16:creationId xmlns:a16="http://schemas.microsoft.com/office/drawing/2014/main" id="{D68B828C-23B1-4779-AD8A-98795796E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618"/>
              <a:ext cx="3194" cy="1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>
            <a:extLst>
              <a:ext uri="{FF2B5EF4-FFF2-40B4-BE49-F238E27FC236}">
                <a16:creationId xmlns:a16="http://schemas.microsoft.com/office/drawing/2014/main" id="{E6BC0A4D-21F5-4E8A-872C-7E21A90F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>
            <a:extLst>
              <a:ext uri="{FF2B5EF4-FFF2-40B4-BE49-F238E27FC236}">
                <a16:creationId xmlns:a16="http://schemas.microsoft.com/office/drawing/2014/main" id="{FD9A25DD-24A4-42BB-A6D7-43485584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7392693D-43DD-46F6-BD68-F31FF0C1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>
            <a:extLst>
              <a:ext uri="{FF2B5EF4-FFF2-40B4-BE49-F238E27FC236}">
                <a16:creationId xmlns:a16="http://schemas.microsoft.com/office/drawing/2014/main" id="{7C52B08B-A78A-458C-93B8-FFFF438D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>
            <a:extLst>
              <a:ext uri="{FF2B5EF4-FFF2-40B4-BE49-F238E27FC236}">
                <a16:creationId xmlns:a16="http://schemas.microsoft.com/office/drawing/2014/main" id="{64159B4F-1A00-4D83-A438-13956FD4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>
            <a:extLst>
              <a:ext uri="{FF2B5EF4-FFF2-40B4-BE49-F238E27FC236}">
                <a16:creationId xmlns:a16="http://schemas.microsoft.com/office/drawing/2014/main" id="{08AD9722-CD6A-42CF-83E2-AA956688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>
            <a:extLst>
              <a:ext uri="{FF2B5EF4-FFF2-40B4-BE49-F238E27FC236}">
                <a16:creationId xmlns:a16="http://schemas.microsoft.com/office/drawing/2014/main" id="{121AF7F4-72F3-4F56-A04F-25C019B1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>
            <a:extLst>
              <a:ext uri="{FF2B5EF4-FFF2-40B4-BE49-F238E27FC236}">
                <a16:creationId xmlns:a16="http://schemas.microsoft.com/office/drawing/2014/main" id="{2E2055FF-DC67-43C0-8BC1-69C87789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>
            <a:extLst>
              <a:ext uri="{FF2B5EF4-FFF2-40B4-BE49-F238E27FC236}">
                <a16:creationId xmlns:a16="http://schemas.microsoft.com/office/drawing/2014/main" id="{FFD97FE3-17FD-4340-9A09-8A1C06B76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D9A189-4129-415B-BA44-D345DAD5A24A}"/>
              </a:ext>
            </a:extLst>
          </p:cNvPr>
          <p:cNvSpPr txBox="1"/>
          <p:nvPr/>
        </p:nvSpPr>
        <p:spPr>
          <a:xfrm>
            <a:off x="395536" y="476672"/>
            <a:ext cx="85506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Directives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synthesis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Declare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Directives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resolution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are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in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logic_type_encoding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logic_type_encoding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endParaRPr lang="pt-BR" sz="1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('U','X','0','1','Z','W','L','H','-')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('X','X','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','Z','X','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','X') ; </a:t>
            </a:r>
          </a:p>
        </p:txBody>
      </p:sp>
    </p:spTree>
    <p:extLst>
      <p:ext uri="{BB962C8B-B14F-4D97-AF65-F5344CB8AC3E}">
        <p14:creationId xmlns:p14="http://schemas.microsoft.com/office/powerpoint/2010/main" val="287170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2AE682F5-BE91-4D3F-90EC-C744BD10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>
            <a:extLst>
              <a:ext uri="{FF2B5EF4-FFF2-40B4-BE49-F238E27FC236}">
                <a16:creationId xmlns:a16="http://schemas.microsoft.com/office/drawing/2014/main" id="{FD53C7B2-E4CD-4BB5-99DE-82C67DC3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>
            <a:extLst>
              <a:ext uri="{FF2B5EF4-FFF2-40B4-BE49-F238E27FC236}">
                <a16:creationId xmlns:a16="http://schemas.microsoft.com/office/drawing/2014/main" id="{1E95B082-6B36-4D70-B63B-527B408C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5">
            <a:extLst>
              <a:ext uri="{FF2B5EF4-FFF2-40B4-BE49-F238E27FC236}">
                <a16:creationId xmlns:a16="http://schemas.microsoft.com/office/drawing/2014/main" id="{374937F9-1346-425E-9A0D-2B62D477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>
            <a:extLst>
              <a:ext uri="{FF2B5EF4-FFF2-40B4-BE49-F238E27FC236}">
                <a16:creationId xmlns:a16="http://schemas.microsoft.com/office/drawing/2014/main" id="{36E6B784-8EE2-4684-A8DD-6AC23E9A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>
            <a:extLst>
              <a:ext uri="{FF2B5EF4-FFF2-40B4-BE49-F238E27FC236}">
                <a16:creationId xmlns:a16="http://schemas.microsoft.com/office/drawing/2014/main" id="{7588DB8F-6E02-4FA5-A008-653A6079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>
            <a:extLst>
              <a:ext uri="{FF2B5EF4-FFF2-40B4-BE49-F238E27FC236}">
                <a16:creationId xmlns:a16="http://schemas.microsoft.com/office/drawing/2014/main" id="{C3F86B66-DE8E-4811-9137-D363FC99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7">
            <a:extLst>
              <a:ext uri="{FF2B5EF4-FFF2-40B4-BE49-F238E27FC236}">
                <a16:creationId xmlns:a16="http://schemas.microsoft.com/office/drawing/2014/main" id="{5F2F600F-4F51-4888-A090-74758E9E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>
            <a:extLst>
              <a:ext uri="{FF2B5EF4-FFF2-40B4-BE49-F238E27FC236}">
                <a16:creationId xmlns:a16="http://schemas.microsoft.com/office/drawing/2014/main" id="{4DEA493D-A554-4AF8-84F5-9F0AAFB5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>
            <a:extLst>
              <a:ext uri="{FF2B5EF4-FFF2-40B4-BE49-F238E27FC236}">
                <a16:creationId xmlns:a16="http://schemas.microsoft.com/office/drawing/2014/main" id="{301F1E4E-874E-412D-AEC7-5375B296E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>
            <a:extLst>
              <a:ext uri="{FF2B5EF4-FFF2-40B4-BE49-F238E27FC236}">
                <a16:creationId xmlns:a16="http://schemas.microsoft.com/office/drawing/2014/main" id="{997F66C1-C58B-4BFF-AC69-9A72A320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>
            <a:extLst>
              <a:ext uri="{FF2B5EF4-FFF2-40B4-BE49-F238E27FC236}">
                <a16:creationId xmlns:a16="http://schemas.microsoft.com/office/drawing/2014/main" id="{83F4DF1A-381C-4528-BB5A-140EB1EE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">
            <a:extLst>
              <a:ext uri="{FF2B5EF4-FFF2-40B4-BE49-F238E27FC236}">
                <a16:creationId xmlns:a16="http://schemas.microsoft.com/office/drawing/2014/main" id="{2F08C17F-CD7F-463D-A094-BB7B6849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1DEBA0-C467-4BC8-AD47-31B5857B5B79}"/>
              </a:ext>
            </a:extLst>
          </p:cNvPr>
          <p:cNvSpPr txBox="1"/>
          <p:nvPr/>
        </p:nvSpPr>
        <p:spPr>
          <a:xfrm>
            <a:off x="395536" y="476672"/>
            <a:ext cx="84969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std_logic_1164</a:t>
            </a:r>
            <a:r>
              <a:rPr lang="pt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system  (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unresolved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 'U',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Uninitialized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'X',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Forcing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Unknown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Forcing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</a:t>
            </a:r>
            <a:r>
              <a:rPr lang="pt-BR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Forcing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'Z',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High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Impedance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'W',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Unknown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'L',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0   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'H',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1   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'-'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Don't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care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);</a:t>
            </a:r>
          </a:p>
        </p:txBody>
      </p:sp>
    </p:spTree>
    <p:extLst>
      <p:ext uri="{BB962C8B-B14F-4D97-AF65-F5344CB8AC3E}">
        <p14:creationId xmlns:p14="http://schemas.microsoft.com/office/powerpoint/2010/main" val="358963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>
            <a:extLst>
              <a:ext uri="{FF2B5EF4-FFF2-40B4-BE49-F238E27FC236}">
                <a16:creationId xmlns:a16="http://schemas.microsoft.com/office/drawing/2014/main" id="{8E75A053-843D-4810-9EFE-CC13F621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>
            <a:extLst>
              <a:ext uri="{FF2B5EF4-FFF2-40B4-BE49-F238E27FC236}">
                <a16:creationId xmlns:a16="http://schemas.microsoft.com/office/drawing/2014/main" id="{4904DF11-B103-4038-A12D-48DB6B20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99E5770-BCD6-43BF-8DDD-892B82A001DB}"/>
              </a:ext>
            </a:extLst>
          </p:cNvPr>
          <p:cNvSpPr txBox="1"/>
          <p:nvPr/>
        </p:nvSpPr>
        <p:spPr>
          <a:xfrm>
            <a:off x="395536" y="476672"/>
            <a:ext cx="86409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unconstrained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use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resolution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pt-BR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NATURAL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&lt;&gt; 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resolution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resolved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 s :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***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industry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standard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***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resolved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std_ulogic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unconstrained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use in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declaring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-------------------------------------------------------------------   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pt-BR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NATURAL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&lt;&gt; )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std_logic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60327811"/>
      </p:ext>
    </p:extLst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897</TotalTime>
  <Words>1940</Words>
  <Application>Microsoft Office PowerPoint</Application>
  <PresentationFormat>Apresentação na tela (4:3)</PresentationFormat>
  <Paragraphs>221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5" baseType="lpstr">
      <vt:lpstr>Arial</vt:lpstr>
      <vt:lpstr>Courier New</vt:lpstr>
      <vt:lpstr>Garamond</vt:lpstr>
      <vt:lpstr>Wingdings</vt:lpstr>
      <vt:lpstr>Borda</vt:lpstr>
      <vt:lpstr>SEL5752/SEL0632 – Linguagens de Descrição de Hardware Aula 09 – Padrão IEEE-1164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65</cp:revision>
  <dcterms:created xsi:type="dcterms:W3CDTF">2008-08-07T14:13:20Z</dcterms:created>
  <dcterms:modified xsi:type="dcterms:W3CDTF">2023-05-23T18:18:58Z</dcterms:modified>
</cp:coreProperties>
</file>