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72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02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36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358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03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88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71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21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47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88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2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2D2AD-2E89-4FB0-9203-B06C15163EBD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8560D-31C7-42BC-A274-C5D7727C14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31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Escola </a:t>
            </a:r>
            <a:r>
              <a:rPr lang="pt-BR" dirty="0" smtClean="0"/>
              <a:t>de </a:t>
            </a:r>
            <a:r>
              <a:rPr lang="pt-BR" dirty="0" err="1" smtClean="0"/>
              <a:t>Palo</a:t>
            </a:r>
            <a:r>
              <a:rPr lang="pt-BR" dirty="0" smtClean="0"/>
              <a:t> Alto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Leitura indicada: Livro no </a:t>
            </a:r>
            <a:r>
              <a:rPr lang="pt-BR" dirty="0" err="1" smtClean="0"/>
              <a:t>Stoa</a:t>
            </a:r>
            <a:r>
              <a:rPr lang="pt-BR" dirty="0" smtClean="0"/>
              <a:t>, “A nova comunicação. Da teoria ao trabalho de campo”, Yves </a:t>
            </a:r>
            <a:r>
              <a:rPr lang="pt-BR" dirty="0" err="1" smtClean="0"/>
              <a:t>Winkin</a:t>
            </a:r>
            <a:r>
              <a:rPr lang="pt-BR" dirty="0" smtClean="0"/>
              <a:t>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800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606"/>
            <a:ext cx="9144000" cy="532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4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268" y="0"/>
            <a:ext cx="48434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2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Outros autores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“A linguagem do espaço”: Edward T. Hall.</a:t>
            </a:r>
          </a:p>
          <a:p>
            <a:r>
              <a:rPr lang="pt-BR" dirty="0" smtClean="0"/>
              <a:t>Organização no espaço: </a:t>
            </a:r>
            <a:r>
              <a:rPr lang="pt-BR" dirty="0" err="1" smtClean="0"/>
              <a:t>proxêmica</a:t>
            </a:r>
            <a:r>
              <a:rPr lang="pt-BR" dirty="0" smtClean="0"/>
              <a:t>. Bolhas / choque cultural</a:t>
            </a:r>
          </a:p>
          <a:p>
            <a:endParaRPr lang="pt-BR" dirty="0"/>
          </a:p>
          <a:p>
            <a:r>
              <a:rPr lang="pt-BR" dirty="0" smtClean="0"/>
              <a:t>“A gramática da vida cotidiana”: </a:t>
            </a:r>
            <a:r>
              <a:rPr lang="pt-BR" dirty="0" err="1" smtClean="0"/>
              <a:t>Erving</a:t>
            </a:r>
            <a:r>
              <a:rPr lang="pt-BR" dirty="0" smtClean="0"/>
              <a:t> </a:t>
            </a:r>
            <a:r>
              <a:rPr lang="pt-BR" dirty="0" err="1" smtClean="0"/>
              <a:t>Goffman</a:t>
            </a:r>
            <a:endParaRPr lang="pt-BR" dirty="0" smtClean="0"/>
          </a:p>
          <a:p>
            <a:r>
              <a:rPr lang="pt-BR" dirty="0" smtClean="0"/>
              <a:t> Códigos culturais; </a:t>
            </a:r>
            <a:r>
              <a:rPr lang="pt-BR" dirty="0" err="1" smtClean="0"/>
              <a:t>interacionismo</a:t>
            </a:r>
            <a:r>
              <a:rPr lang="pt-BR" dirty="0" smtClean="0"/>
              <a:t> simbólico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825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19"/>
            <a:ext cx="3641179" cy="507848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572000" y="908719"/>
            <a:ext cx="41044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Espaço – comunicação – território</a:t>
            </a:r>
            <a:br>
              <a:rPr lang="pt-BR" sz="2800" dirty="0" smtClean="0"/>
            </a:br>
            <a:endParaRPr lang="pt-BR" sz="2800" dirty="0" smtClean="0"/>
          </a:p>
          <a:p>
            <a:r>
              <a:rPr lang="pt-BR" sz="2800" dirty="0" smtClean="0"/>
              <a:t>Distâncias íntima, pessoal, social e pública.</a:t>
            </a:r>
            <a:br>
              <a:rPr lang="pt-BR" sz="2800" dirty="0" smtClean="0"/>
            </a:br>
            <a:endParaRPr lang="pt-BR" sz="2800" dirty="0" smtClean="0"/>
          </a:p>
          <a:p>
            <a:r>
              <a:rPr lang="pt-BR" sz="2800" dirty="0" smtClean="0"/>
              <a:t>Bolhas</a:t>
            </a:r>
            <a:br>
              <a:rPr lang="pt-BR" sz="2800" dirty="0" smtClean="0"/>
            </a:br>
            <a:endParaRPr lang="pt-BR" sz="2800" dirty="0" smtClean="0"/>
          </a:p>
          <a:p>
            <a:r>
              <a:rPr lang="pt-BR" sz="2800" dirty="0" smtClean="0"/>
              <a:t>Modalidades: próxima e distante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0610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Hall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Tempo: outra dimensão para a comunicação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“Outro tempo, outro comunicação.” p. 95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Hoje: off /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line</a:t>
            </a:r>
            <a:r>
              <a:rPr lang="pt-BR" dirty="0" smtClean="0"/>
              <a:t>.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236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err="1" smtClean="0"/>
              <a:t>Goffman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“Ainda que um indivíduo possa parar de falar, não pode evitar de se comunicar pela linguagem do corpo. Ele pode falar ou não a este respeito. Não pode não dizer nada.”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“Tanto para </a:t>
            </a:r>
            <a:r>
              <a:rPr lang="pt-BR" dirty="0" err="1" smtClean="0"/>
              <a:t>Goffman</a:t>
            </a:r>
            <a:r>
              <a:rPr lang="pt-BR" dirty="0" smtClean="0"/>
              <a:t> quanto para os outros autores aqui apresentados, o comportamento é governado por um conjunto de códigos e de sistema de </a:t>
            </a:r>
            <a:r>
              <a:rPr lang="pt-BR" dirty="0"/>
              <a:t>regras”. p. </a:t>
            </a:r>
            <a:r>
              <a:rPr lang="pt-BR" dirty="0" smtClean="0"/>
              <a:t>104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8818"/>
            <a:ext cx="9001000" cy="636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40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Da teoria ao trabalho de campo?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Teoria sem prática parece uma desconexão...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Então a função do diário e desta escola no programa é despertar o espírito científico: nós e o mundo somos um experimento. Como nos </a:t>
            </a:r>
            <a:r>
              <a:rPr lang="pt-BR" dirty="0" err="1" smtClean="0"/>
              <a:t>auto-observamos</a:t>
            </a:r>
            <a:r>
              <a:rPr lang="pt-BR" dirty="0" smtClean="0"/>
              <a:t> e observamos o mundo?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64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Por que esta escola surge?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Esta escola surge como uma reação à teoria matemática de Shannon (1949).</a:t>
            </a:r>
          </a:p>
          <a:p>
            <a:r>
              <a:rPr lang="pt-BR" dirty="0" smtClean="0"/>
              <a:t>Eles a consideram uma teoria de “transmissão” e não de comunicação.</a:t>
            </a:r>
          </a:p>
          <a:p>
            <a:r>
              <a:rPr lang="pt-BR" dirty="0" smtClean="0"/>
              <a:t>É uma crítica do modelo “telegráfico”, por isso a imagem do telégrafo à orquestra.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95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15" y="1268760"/>
            <a:ext cx="8574473" cy="393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48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Por que esta escola surge?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Gregory </a:t>
            </a:r>
            <a:r>
              <a:rPr lang="pt-BR" dirty="0" err="1" smtClean="0"/>
              <a:t>Bateson</a:t>
            </a:r>
            <a:r>
              <a:rPr lang="pt-BR" dirty="0" smtClean="0"/>
              <a:t> é o antropólogo que inicia esta crítica.</a:t>
            </a:r>
          </a:p>
          <a:p>
            <a:r>
              <a:rPr lang="pt-BR" dirty="0" smtClean="0"/>
              <a:t>“Para os membros do colégio invisível, a pesquisa sobre a comunicação entre os homens só começa a partir do momento em que se coloca a questão: </a:t>
            </a:r>
            <a:r>
              <a:rPr lang="pt-BR" i="1" dirty="0" smtClean="0"/>
              <a:t>dentre os milhares de comportamentos corporalmente possíveis, quais são aqueles retidos pela cultura para constituir conjuntos significativos?</a:t>
            </a:r>
            <a:r>
              <a:rPr lang="pt-BR" dirty="0" smtClean="0"/>
              <a:t>” P. 31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47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Por que esta escola surge?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“A comunicação, portanto, é para esses autores um processo social permanente que integra múltiplos modos de comportamento: a fala, o gesto, o olhar, a mímica, o espaço interindividual, etc. Não se trata de fazer uma oposição entre a comunicação verbal e a ‘comunicação não-verbal’: </a:t>
            </a:r>
            <a:r>
              <a:rPr lang="pt-BR" i="1" dirty="0" smtClean="0">
                <a:solidFill>
                  <a:srgbClr val="FF0000"/>
                </a:solidFill>
              </a:rPr>
              <a:t>a comunicação é um todo integrado.</a:t>
            </a:r>
            <a:r>
              <a:rPr lang="pt-BR" dirty="0" smtClean="0"/>
              <a:t> ” P. 32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31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Uma abordagem atual...bolha x 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“Se a comunicação é entendida como uma atividade verbal e voluntária, a significação está encerrada nas ‘bolhas’ que os interlocutores enviam uns aos outros. O analista tem apenas de abri-las para delas extrair o sentido. Se, pelo contrário, a comunicação for entendida como um processo permanente, em vários níveis, o analista deve, para a captar a emergência da significação, descrever o funcionamento de diferentes modos de comportamento num dado contexto. Procedimento muito complexo.”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069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Sendo assim...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Será que as ferramentas de mídia social são mesmo ferramentas de “comunicação”?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“É em termos de </a:t>
            </a:r>
            <a:r>
              <a:rPr lang="pt-BR" dirty="0" smtClean="0">
                <a:solidFill>
                  <a:srgbClr val="FF0000"/>
                </a:solidFill>
              </a:rPr>
              <a:t>níveis de complexidade</a:t>
            </a:r>
            <a:r>
              <a:rPr lang="pt-BR" dirty="0" smtClean="0"/>
              <a:t>, de </a:t>
            </a:r>
            <a:r>
              <a:rPr lang="pt-BR" dirty="0" smtClean="0">
                <a:solidFill>
                  <a:srgbClr val="FF0000"/>
                </a:solidFill>
              </a:rPr>
              <a:t>contextos múltiplos </a:t>
            </a:r>
            <a:r>
              <a:rPr lang="pt-BR" dirty="0" smtClean="0"/>
              <a:t>e de </a:t>
            </a:r>
            <a:r>
              <a:rPr lang="pt-BR" dirty="0" smtClean="0">
                <a:solidFill>
                  <a:srgbClr val="FF0000"/>
                </a:solidFill>
              </a:rPr>
              <a:t>sistemas circulares</a:t>
            </a:r>
            <a:r>
              <a:rPr lang="pt-BR" dirty="0" smtClean="0"/>
              <a:t> que é preciso conceber a pesquisa sobre a comunicação”. P. 33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345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430</Words>
  <Application>Microsoft Office PowerPoint</Application>
  <PresentationFormat>Apresentação na tela (4:3)</PresentationFormat>
  <Paragraphs>36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do Office</vt:lpstr>
      <vt:lpstr>Escola de Palo Alto</vt:lpstr>
      <vt:lpstr>Da teoria ao trabalho de campo?</vt:lpstr>
      <vt:lpstr>Por que esta escola surge?</vt:lpstr>
      <vt:lpstr>Apresentação do PowerPoint</vt:lpstr>
      <vt:lpstr>Por que esta escola surge?</vt:lpstr>
      <vt:lpstr>Por que esta escola surge?</vt:lpstr>
      <vt:lpstr>Uma abordagem atual...bolha x contexto</vt:lpstr>
      <vt:lpstr>Sendo assim...</vt:lpstr>
      <vt:lpstr>Apresentação do PowerPoint</vt:lpstr>
      <vt:lpstr>Apresentação do PowerPoint</vt:lpstr>
      <vt:lpstr>Apresentação do PowerPoint</vt:lpstr>
      <vt:lpstr>Outros autores</vt:lpstr>
      <vt:lpstr>Apresentação do PowerPoint</vt:lpstr>
      <vt:lpstr>Hall</vt:lpstr>
      <vt:lpstr>Goffman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Dosvald1</dc:creator>
  <cp:lastModifiedBy>User</cp:lastModifiedBy>
  <cp:revision>32</cp:revision>
  <dcterms:created xsi:type="dcterms:W3CDTF">2018-03-28T20:00:30Z</dcterms:created>
  <dcterms:modified xsi:type="dcterms:W3CDTF">2019-04-08T20:00:50Z</dcterms:modified>
</cp:coreProperties>
</file>