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3"/>
  </p:notesMasterIdLst>
  <p:sldIdLst>
    <p:sldId id="902" r:id="rId2"/>
    <p:sldId id="903" r:id="rId3"/>
    <p:sldId id="308" r:id="rId4"/>
    <p:sldId id="641" r:id="rId5"/>
    <p:sldId id="642" r:id="rId6"/>
    <p:sldId id="923" r:id="rId7"/>
    <p:sldId id="924" r:id="rId8"/>
    <p:sldId id="925" r:id="rId9"/>
    <p:sldId id="473" r:id="rId10"/>
    <p:sldId id="331" r:id="rId11"/>
    <p:sldId id="504" r:id="rId12"/>
    <p:sldId id="356" r:id="rId13"/>
    <p:sldId id="474" r:id="rId14"/>
    <p:sldId id="505" r:id="rId15"/>
    <p:sldId id="371" r:id="rId16"/>
    <p:sldId id="915" r:id="rId17"/>
    <p:sldId id="547" r:id="rId18"/>
    <p:sldId id="917" r:id="rId19"/>
    <p:sldId id="537" r:id="rId20"/>
    <p:sldId id="538" r:id="rId21"/>
    <p:sldId id="539" r:id="rId22"/>
    <p:sldId id="386" r:id="rId23"/>
    <p:sldId id="387" r:id="rId24"/>
    <p:sldId id="475" r:id="rId25"/>
    <p:sldId id="407" r:id="rId26"/>
    <p:sldId id="392" r:id="rId27"/>
    <p:sldId id="370" r:id="rId28"/>
    <p:sldId id="600" r:id="rId29"/>
    <p:sldId id="368" r:id="rId30"/>
    <p:sldId id="369" r:id="rId31"/>
    <p:sldId id="479" r:id="rId32"/>
    <p:sldId id="391" r:id="rId33"/>
    <p:sldId id="478" r:id="rId34"/>
    <p:sldId id="393" r:id="rId35"/>
    <p:sldId id="901" r:id="rId36"/>
    <p:sldId id="914" r:id="rId37"/>
    <p:sldId id="608" r:id="rId38"/>
    <p:sldId id="607" r:id="rId39"/>
    <p:sldId id="918" r:id="rId40"/>
    <p:sldId id="909" r:id="rId41"/>
    <p:sldId id="447" r:id="rId42"/>
    <p:sldId id="448" r:id="rId43"/>
    <p:sldId id="485" r:id="rId44"/>
    <p:sldId id="451" r:id="rId45"/>
    <p:sldId id="552" r:id="rId46"/>
    <p:sldId id="506" r:id="rId47"/>
    <p:sldId id="492" r:id="rId48"/>
    <p:sldId id="594" r:id="rId49"/>
    <p:sldId id="460" r:id="rId50"/>
    <p:sldId id="466" r:id="rId51"/>
    <p:sldId id="553" r:id="rId52"/>
    <p:sldId id="406" r:id="rId53"/>
    <p:sldId id="896" r:id="rId54"/>
    <p:sldId id="846" r:id="rId55"/>
    <p:sldId id="912" r:id="rId56"/>
    <p:sldId id="908" r:id="rId57"/>
    <p:sldId id="926" r:id="rId58"/>
    <p:sldId id="927" r:id="rId59"/>
    <p:sldId id="904" r:id="rId60"/>
    <p:sldId id="905" r:id="rId61"/>
    <p:sldId id="920" r:id="rId62"/>
    <p:sldId id="921" r:id="rId63"/>
    <p:sldId id="922" r:id="rId64"/>
    <p:sldId id="906" r:id="rId65"/>
    <p:sldId id="907" r:id="rId66"/>
    <p:sldId id="893" r:id="rId67"/>
    <p:sldId id="892" r:id="rId68"/>
    <p:sldId id="929" r:id="rId69"/>
    <p:sldId id="928" r:id="rId70"/>
    <p:sldId id="930" r:id="rId71"/>
    <p:sldId id="569" r:id="rId72"/>
    <p:sldId id="574" r:id="rId73"/>
    <p:sldId id="575" r:id="rId74"/>
    <p:sldId id="549" r:id="rId75"/>
    <p:sldId id="578" r:id="rId76"/>
    <p:sldId id="916" r:id="rId77"/>
    <p:sldId id="910" r:id="rId78"/>
    <p:sldId id="568" r:id="rId79"/>
    <p:sldId id="931" r:id="rId80"/>
    <p:sldId id="932" r:id="rId81"/>
    <p:sldId id="933" r:id="rId82"/>
    <p:sldId id="611" r:id="rId83"/>
    <p:sldId id="895" r:id="rId84"/>
    <p:sldId id="579" r:id="rId85"/>
    <p:sldId id="861" r:id="rId86"/>
    <p:sldId id="874" r:id="rId87"/>
    <p:sldId id="875" r:id="rId88"/>
    <p:sldId id="589" r:id="rId89"/>
    <p:sldId id="934" r:id="rId90"/>
    <p:sldId id="894" r:id="rId91"/>
    <p:sldId id="884" r:id="rId92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67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viewProps" Target="viewProps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notesMaster" Target="notesMasters/notesMaster1.xml"/><Relationship Id="rId98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Vinicius Pedrazzi" userId="a242dfe839badcad" providerId="LiveId" clId="{C51EBFF5-97C4-4817-949D-8FCCD33EF68F}"/>
    <pc:docChg chg="undo custSel addSld delSld modSld sldOrd modMainMaster">
      <pc:chgData name="Vinicius Pedrazzi" userId="a242dfe839badcad" providerId="LiveId" clId="{C51EBFF5-97C4-4817-949D-8FCCD33EF68F}" dt="2020-03-24T16:46:12.655" v="4619" actId="3062"/>
      <pc:docMkLst>
        <pc:docMk/>
      </pc:docMkLst>
      <pc:sldChg chg="delSp add del mod">
        <pc:chgData name="Vinicius Pedrazzi" userId="a242dfe839badcad" providerId="LiveId" clId="{C51EBFF5-97C4-4817-949D-8FCCD33EF68F}" dt="2020-03-23T21:54:20.177" v="10" actId="47"/>
        <pc:sldMkLst>
          <pc:docMk/>
          <pc:sldMk cId="4184296964" sldId="256"/>
        </pc:sldMkLst>
        <pc:spChg chg="del">
          <ac:chgData name="Vinicius Pedrazzi" userId="a242dfe839badcad" providerId="LiveId" clId="{C51EBFF5-97C4-4817-949D-8FCCD33EF68F}" dt="2020-03-23T21:53:13.579" v="1" actId="478"/>
          <ac:spMkLst>
            <pc:docMk/>
            <pc:sldMk cId="4184296964" sldId="256"/>
            <ac:spMk id="2" creationId="{0E3CFF42-24F8-4EFB-9575-25D241A7FFA3}"/>
          </ac:spMkLst>
        </pc:spChg>
        <pc:spChg chg="del">
          <ac:chgData name="Vinicius Pedrazzi" userId="a242dfe839badcad" providerId="LiveId" clId="{C51EBFF5-97C4-4817-949D-8FCCD33EF68F}" dt="2020-03-23T21:53:13.579" v="1" actId="478"/>
          <ac:spMkLst>
            <pc:docMk/>
            <pc:sldMk cId="4184296964" sldId="256"/>
            <ac:spMk id="3" creationId="{CC333585-907D-4AF1-B2FB-0A4AAAE4E347}"/>
          </ac:spMkLst>
        </pc:spChg>
      </pc:sldChg>
      <pc:sldChg chg="modSp add mod">
        <pc:chgData name="Vinicius Pedrazzi" userId="a242dfe839badcad" providerId="LiveId" clId="{C51EBFF5-97C4-4817-949D-8FCCD33EF68F}" dt="2020-03-24T10:26:14.730" v="2393" actId="208"/>
        <pc:sldMkLst>
          <pc:docMk/>
          <pc:sldMk cId="0" sldId="308"/>
        </pc:sldMkLst>
        <pc:spChg chg="mod">
          <ac:chgData name="Vinicius Pedrazzi" userId="a242dfe839badcad" providerId="LiveId" clId="{C51EBFF5-97C4-4817-949D-8FCCD33EF68F}" dt="2020-03-24T10:26:14.730" v="2393" actId="208"/>
          <ac:spMkLst>
            <pc:docMk/>
            <pc:sldMk cId="0" sldId="308"/>
            <ac:spMk id="113672" creationId="{DB6B32B0-D6BB-46E4-95EB-0CED2A4FBB18}"/>
          </ac:spMkLst>
        </pc:spChg>
      </pc:sldChg>
      <pc:sldChg chg="addSp delSp modSp add mod">
        <pc:chgData name="Vinicius Pedrazzi" userId="a242dfe839badcad" providerId="LiveId" clId="{C51EBFF5-97C4-4817-949D-8FCCD33EF68F}" dt="2020-03-24T10:50:02.298" v="2613" actId="255"/>
        <pc:sldMkLst>
          <pc:docMk/>
          <pc:sldMk cId="0" sldId="382"/>
        </pc:sldMkLst>
        <pc:spChg chg="add del">
          <ac:chgData name="Vinicius Pedrazzi" userId="a242dfe839badcad" providerId="LiveId" clId="{C51EBFF5-97C4-4817-949D-8FCCD33EF68F}" dt="2020-03-24T10:28:13.450" v="2420"/>
          <ac:spMkLst>
            <pc:docMk/>
            <pc:sldMk cId="0" sldId="382"/>
            <ac:spMk id="3" creationId="{43CEEAAB-F817-4BF4-8FFF-F3F24BC97FCE}"/>
          </ac:spMkLst>
        </pc:spChg>
        <pc:spChg chg="add del">
          <ac:chgData name="Vinicius Pedrazzi" userId="a242dfe839badcad" providerId="LiveId" clId="{C51EBFF5-97C4-4817-949D-8FCCD33EF68F}" dt="2020-03-24T10:28:16.044" v="2422"/>
          <ac:spMkLst>
            <pc:docMk/>
            <pc:sldMk cId="0" sldId="382"/>
            <ac:spMk id="4" creationId="{07134F13-E9C8-4CCA-B653-DE7895EAB0D2}"/>
          </ac:spMkLst>
        </pc:spChg>
        <pc:spChg chg="add mod">
          <ac:chgData name="Vinicius Pedrazzi" userId="a242dfe839badcad" providerId="LiveId" clId="{C51EBFF5-97C4-4817-949D-8FCCD33EF68F}" dt="2020-03-24T10:29:01.042" v="2430" actId="1076"/>
          <ac:spMkLst>
            <pc:docMk/>
            <pc:sldMk cId="0" sldId="382"/>
            <ac:spMk id="10" creationId="{6751705D-C032-44B6-B722-D565A5E88C43}"/>
          </ac:spMkLst>
        </pc:spChg>
        <pc:spChg chg="del mod">
          <ac:chgData name="Vinicius Pedrazzi" userId="a242dfe839badcad" providerId="LiveId" clId="{C51EBFF5-97C4-4817-949D-8FCCD33EF68F}" dt="2020-03-24T10:28:36.872" v="2424" actId="478"/>
          <ac:spMkLst>
            <pc:docMk/>
            <pc:sldMk cId="0" sldId="382"/>
            <ac:spMk id="17410" creationId="{B39C2D14-749A-4C63-96F9-55082EE1FBC5}"/>
          </ac:spMkLst>
        </pc:spChg>
        <pc:spChg chg="mod">
          <ac:chgData name="Vinicius Pedrazzi" userId="a242dfe839badcad" providerId="LiveId" clId="{C51EBFF5-97C4-4817-949D-8FCCD33EF68F}" dt="2020-03-24T10:50:02.298" v="2613" actId="255"/>
          <ac:spMkLst>
            <pc:docMk/>
            <pc:sldMk cId="0" sldId="382"/>
            <ac:spMk id="17411" creationId="{8DAED7EA-48FE-437A-8D05-9B2E4268197A}"/>
          </ac:spMkLst>
        </pc:spChg>
        <pc:grpChg chg="mod">
          <ac:chgData name="Vinicius Pedrazzi" userId="a242dfe839badcad" providerId="LiveId" clId="{C51EBFF5-97C4-4817-949D-8FCCD33EF68F}" dt="2020-03-24T10:28:52.930" v="2429" actId="1076"/>
          <ac:grpSpMkLst>
            <pc:docMk/>
            <pc:sldMk cId="0" sldId="382"/>
            <ac:grpSpMk id="2" creationId="{8AEB23E8-9F4E-409E-8CD8-E6E18C17DF17}"/>
          </ac:grpSpMkLst>
        </pc:grpChg>
      </pc:sldChg>
      <pc:sldChg chg="addSp delSp modSp add mod">
        <pc:chgData name="Vinicius Pedrazzi" userId="a242dfe839badcad" providerId="LiveId" clId="{C51EBFF5-97C4-4817-949D-8FCCD33EF68F}" dt="2020-03-24T10:52:26.551" v="2659" actId="207"/>
        <pc:sldMkLst>
          <pc:docMk/>
          <pc:sldMk cId="896185809" sldId="383"/>
        </pc:sldMkLst>
        <pc:spChg chg="add mod">
          <ac:chgData name="Vinicius Pedrazzi" userId="a242dfe839badcad" providerId="LiveId" clId="{C51EBFF5-97C4-4817-949D-8FCCD33EF68F}" dt="2020-03-24T10:52:26.551" v="2659" actId="207"/>
          <ac:spMkLst>
            <pc:docMk/>
            <pc:sldMk cId="896185809" sldId="383"/>
            <ac:spMk id="2" creationId="{ED58F53C-E9B5-4D6F-86CA-9C9A6EDDB5F3}"/>
          </ac:spMkLst>
        </pc:spChg>
        <pc:spChg chg="del">
          <ac:chgData name="Vinicius Pedrazzi" userId="a242dfe839badcad" providerId="LiveId" clId="{C51EBFF5-97C4-4817-949D-8FCCD33EF68F}" dt="2020-03-24T10:34:14.243" v="2493" actId="478"/>
          <ac:spMkLst>
            <pc:docMk/>
            <pc:sldMk cId="896185809" sldId="383"/>
            <ac:spMk id="10" creationId="{22EB9E0D-365C-4AD7-BB2B-AADBED7C632F}"/>
          </ac:spMkLst>
        </pc:spChg>
        <pc:spChg chg="add">
          <ac:chgData name="Vinicius Pedrazzi" userId="a242dfe839badcad" providerId="LiveId" clId="{C51EBFF5-97C4-4817-949D-8FCCD33EF68F}" dt="2020-03-24T10:34:15.126" v="2494"/>
          <ac:spMkLst>
            <pc:docMk/>
            <pc:sldMk cId="896185809" sldId="383"/>
            <ac:spMk id="11" creationId="{86890438-35C3-4F0B-9F71-AF0F8E48C251}"/>
          </ac:spMkLst>
        </pc:spChg>
        <pc:spChg chg="mod">
          <ac:chgData name="Vinicius Pedrazzi" userId="a242dfe839badcad" providerId="LiveId" clId="{C51EBFF5-97C4-4817-949D-8FCCD33EF68F}" dt="2020-03-24T10:52:01.163" v="2656" actId="255"/>
          <ac:spMkLst>
            <pc:docMk/>
            <pc:sldMk cId="896185809" sldId="383"/>
            <ac:spMk id="23557" creationId="{7C1CDE67-164E-4F7F-8742-065FF80F1C88}"/>
          </ac:spMkLst>
        </pc:spChg>
        <pc:spChg chg="del">
          <ac:chgData name="Vinicius Pedrazzi" userId="a242dfe839badcad" providerId="LiveId" clId="{C51EBFF5-97C4-4817-949D-8FCCD33EF68F}" dt="2020-03-24T10:35:10.117" v="2499" actId="478"/>
          <ac:spMkLst>
            <pc:docMk/>
            <pc:sldMk cId="896185809" sldId="383"/>
            <ac:spMk id="23558" creationId="{D80B770D-E8DF-4274-BB31-62109BD9967F}"/>
          </ac:spMkLst>
        </pc:spChg>
      </pc:sldChg>
      <pc:sldChg chg="addSp delSp modSp add mod">
        <pc:chgData name="Vinicius Pedrazzi" userId="a242dfe839badcad" providerId="LiveId" clId="{C51EBFF5-97C4-4817-949D-8FCCD33EF68F}" dt="2020-03-24T11:08:12.450" v="3179" actId="1076"/>
        <pc:sldMkLst>
          <pc:docMk/>
          <pc:sldMk cId="0" sldId="384"/>
        </pc:sldMkLst>
        <pc:spChg chg="del mod">
          <ac:chgData name="Vinicius Pedrazzi" userId="a242dfe839badcad" providerId="LiveId" clId="{C51EBFF5-97C4-4817-949D-8FCCD33EF68F}" dt="2020-03-24T11:07:43.797" v="3115" actId="478"/>
          <ac:spMkLst>
            <pc:docMk/>
            <pc:sldMk cId="0" sldId="384"/>
            <ac:spMk id="6" creationId="{4F400ECE-0033-486C-885B-9F87F6EB960A}"/>
          </ac:spMkLst>
        </pc:spChg>
        <pc:spChg chg="add mod">
          <ac:chgData name="Vinicius Pedrazzi" userId="a242dfe839badcad" providerId="LiveId" clId="{C51EBFF5-97C4-4817-949D-8FCCD33EF68F}" dt="2020-03-24T11:07:50.556" v="3118"/>
          <ac:spMkLst>
            <pc:docMk/>
            <pc:sldMk cId="0" sldId="384"/>
            <ac:spMk id="7" creationId="{4E4BC04E-7D73-497D-B3A9-21A0CB93218A}"/>
          </ac:spMkLst>
        </pc:spChg>
        <pc:spChg chg="mod">
          <ac:chgData name="Vinicius Pedrazzi" userId="a242dfe839badcad" providerId="LiveId" clId="{C51EBFF5-97C4-4817-949D-8FCCD33EF68F}" dt="2020-03-24T11:08:12.450" v="3179" actId="1076"/>
          <ac:spMkLst>
            <pc:docMk/>
            <pc:sldMk cId="0" sldId="384"/>
            <ac:spMk id="274443" creationId="{24B7A65C-36FC-4641-BFA8-52EAACF4B9B1}"/>
          </ac:spMkLst>
        </pc:spChg>
        <pc:spChg chg="mod">
          <ac:chgData name="Vinicius Pedrazzi" userId="a242dfe839badcad" providerId="LiveId" clId="{C51EBFF5-97C4-4817-949D-8FCCD33EF68F}" dt="2020-03-24T11:07:59.969" v="3156" actId="1035"/>
          <ac:spMkLst>
            <pc:docMk/>
            <pc:sldMk cId="0" sldId="384"/>
            <ac:spMk id="274444" creationId="{627B73D1-AF8F-46F7-B6C7-8EDB3D87C5D7}"/>
          </ac:spMkLst>
        </pc:spChg>
        <pc:spChg chg="mod">
          <ac:chgData name="Vinicius Pedrazzi" userId="a242dfe839badcad" providerId="LiveId" clId="{C51EBFF5-97C4-4817-949D-8FCCD33EF68F}" dt="2020-03-24T11:08:06.626" v="3178" actId="1036"/>
          <ac:spMkLst>
            <pc:docMk/>
            <pc:sldMk cId="0" sldId="384"/>
            <ac:spMk id="274445" creationId="{465474E4-73AA-4936-B53A-E38B0FDF48C5}"/>
          </ac:spMkLst>
        </pc:spChg>
      </pc:sldChg>
      <pc:sldChg chg="addSp delSp modSp add mod">
        <pc:chgData name="Vinicius Pedrazzi" userId="a242dfe839badcad" providerId="LiveId" clId="{C51EBFF5-97C4-4817-949D-8FCCD33EF68F}" dt="2020-03-24T11:09:56.948" v="3203" actId="1076"/>
        <pc:sldMkLst>
          <pc:docMk/>
          <pc:sldMk cId="0" sldId="385"/>
        </pc:sldMkLst>
        <pc:spChg chg="add mod">
          <ac:chgData name="Vinicius Pedrazzi" userId="a242dfe839badcad" providerId="LiveId" clId="{C51EBFF5-97C4-4817-949D-8FCCD33EF68F}" dt="2020-03-24T11:08:42.694" v="3185"/>
          <ac:spMkLst>
            <pc:docMk/>
            <pc:sldMk cId="0" sldId="385"/>
            <ac:spMk id="8" creationId="{6937AE78-4BDF-49C2-B8A4-75E5CA4205E4}"/>
          </ac:spMkLst>
        </pc:spChg>
        <pc:spChg chg="del mod">
          <ac:chgData name="Vinicius Pedrazzi" userId="a242dfe839badcad" providerId="LiveId" clId="{C51EBFF5-97C4-4817-949D-8FCCD33EF68F}" dt="2020-03-24T11:08:36.464" v="3182" actId="478"/>
          <ac:spMkLst>
            <pc:docMk/>
            <pc:sldMk cId="0" sldId="385"/>
            <ac:spMk id="40962" creationId="{2A96FC2D-7492-4D97-8D07-F35D5FFBC967}"/>
          </ac:spMkLst>
        </pc:spChg>
        <pc:spChg chg="mod">
          <ac:chgData name="Vinicius Pedrazzi" userId="a242dfe839badcad" providerId="LiveId" clId="{C51EBFF5-97C4-4817-949D-8FCCD33EF68F}" dt="2020-03-24T11:09:44.391" v="3201" actId="20577"/>
          <ac:spMkLst>
            <pc:docMk/>
            <pc:sldMk cId="0" sldId="385"/>
            <ac:spMk id="48132" creationId="{64E5133B-6928-4C26-B114-31F935A0947B}"/>
          </ac:spMkLst>
        </pc:spChg>
        <pc:spChg chg="mod">
          <ac:chgData name="Vinicius Pedrazzi" userId="a242dfe839badcad" providerId="LiveId" clId="{C51EBFF5-97C4-4817-949D-8FCCD33EF68F}" dt="2020-03-24T11:08:49.237" v="3186" actId="1076"/>
          <ac:spMkLst>
            <pc:docMk/>
            <pc:sldMk cId="0" sldId="385"/>
            <ac:spMk id="276484" creationId="{1AF03F3F-89DA-41A9-B75A-B03C6C7BFD9A}"/>
          </ac:spMkLst>
        </pc:spChg>
        <pc:spChg chg="mod">
          <ac:chgData name="Vinicius Pedrazzi" userId="a242dfe839badcad" providerId="LiveId" clId="{C51EBFF5-97C4-4817-949D-8FCCD33EF68F}" dt="2020-03-24T11:09:27.814" v="3192" actId="14100"/>
          <ac:spMkLst>
            <pc:docMk/>
            <pc:sldMk cId="0" sldId="385"/>
            <ac:spMk id="276488" creationId="{33680C89-9C97-4DDC-AE95-41570795CB3D}"/>
          </ac:spMkLst>
        </pc:spChg>
        <pc:spChg chg="mod">
          <ac:chgData name="Vinicius Pedrazzi" userId="a242dfe839badcad" providerId="LiveId" clId="{C51EBFF5-97C4-4817-949D-8FCCD33EF68F}" dt="2020-03-24T11:09:53.877" v="3202" actId="1076"/>
          <ac:spMkLst>
            <pc:docMk/>
            <pc:sldMk cId="0" sldId="385"/>
            <ac:spMk id="276490" creationId="{D6436033-EF7E-4094-8B57-8CD800F2D7C0}"/>
          </ac:spMkLst>
        </pc:spChg>
        <pc:spChg chg="mod">
          <ac:chgData name="Vinicius Pedrazzi" userId="a242dfe839badcad" providerId="LiveId" clId="{C51EBFF5-97C4-4817-949D-8FCCD33EF68F}" dt="2020-03-24T11:09:56.948" v="3203" actId="1076"/>
          <ac:spMkLst>
            <pc:docMk/>
            <pc:sldMk cId="0" sldId="385"/>
            <ac:spMk id="276491" creationId="{0F1AF8E1-36FA-4A91-93C6-BB9FE2EC4134}"/>
          </ac:spMkLst>
        </pc:spChg>
      </pc:sldChg>
      <pc:sldChg chg="addSp delSp modSp add mod">
        <pc:chgData name="Vinicius Pedrazzi" userId="a242dfe839badcad" providerId="LiveId" clId="{C51EBFF5-97C4-4817-949D-8FCCD33EF68F}" dt="2020-03-24T11:11:30.950" v="3220" actId="1076"/>
        <pc:sldMkLst>
          <pc:docMk/>
          <pc:sldMk cId="0" sldId="389"/>
        </pc:sldMkLst>
        <pc:spChg chg="add mod">
          <ac:chgData name="Vinicius Pedrazzi" userId="a242dfe839badcad" providerId="LiveId" clId="{C51EBFF5-97C4-4817-949D-8FCCD33EF68F}" dt="2020-03-24T11:10:41.610" v="3209" actId="255"/>
          <ac:spMkLst>
            <pc:docMk/>
            <pc:sldMk cId="0" sldId="389"/>
            <ac:spMk id="6" creationId="{EA347E08-53DE-4469-9120-EC03853F0C73}"/>
          </ac:spMkLst>
        </pc:spChg>
        <pc:spChg chg="add mod">
          <ac:chgData name="Vinicius Pedrazzi" userId="a242dfe839badcad" providerId="LiveId" clId="{C51EBFF5-97C4-4817-949D-8FCCD33EF68F}" dt="2020-03-24T11:11:30.950" v="3220" actId="1076"/>
          <ac:spMkLst>
            <pc:docMk/>
            <pc:sldMk cId="0" sldId="389"/>
            <ac:spMk id="7" creationId="{300360D8-C2F0-47E2-A1A4-2FC1C7BCCCD8}"/>
          </ac:spMkLst>
        </pc:spChg>
        <pc:spChg chg="del mod">
          <ac:chgData name="Vinicius Pedrazzi" userId="a242dfe839badcad" providerId="LiveId" clId="{C51EBFF5-97C4-4817-949D-8FCCD33EF68F}" dt="2020-03-24T11:10:45.271" v="3210" actId="478"/>
          <ac:spMkLst>
            <pc:docMk/>
            <pc:sldMk cId="0" sldId="389"/>
            <ac:spMk id="43011" creationId="{D56AA0C6-2A01-49AE-938A-755CF649C34B}"/>
          </ac:spMkLst>
        </pc:spChg>
        <pc:spChg chg="mod">
          <ac:chgData name="Vinicius Pedrazzi" userId="a242dfe839badcad" providerId="LiveId" clId="{C51EBFF5-97C4-4817-949D-8FCCD33EF68F}" dt="2020-03-24T11:11:03.434" v="3215" actId="1076"/>
          <ac:spMkLst>
            <pc:docMk/>
            <pc:sldMk cId="0" sldId="389"/>
            <ac:spMk id="50181" creationId="{314B786A-8D0A-454F-AB3C-6C7E858A6A5B}"/>
          </ac:spMkLst>
        </pc:spChg>
        <pc:picChg chg="mod">
          <ac:chgData name="Vinicius Pedrazzi" userId="a242dfe839badcad" providerId="LiveId" clId="{C51EBFF5-97C4-4817-949D-8FCCD33EF68F}" dt="2020-03-24T11:10:48.745" v="3211" actId="1076"/>
          <ac:picMkLst>
            <pc:docMk/>
            <pc:sldMk cId="0" sldId="389"/>
            <ac:picMk id="50178" creationId="{CCEDEDC5-7D06-48D9-94A4-FC0DEC82CF45}"/>
          </ac:picMkLst>
        </pc:picChg>
        <pc:picChg chg="mod">
          <ac:chgData name="Vinicius Pedrazzi" userId="a242dfe839badcad" providerId="LiveId" clId="{C51EBFF5-97C4-4817-949D-8FCCD33EF68F}" dt="2020-03-24T11:10:51.344" v="3212" actId="1076"/>
          <ac:picMkLst>
            <pc:docMk/>
            <pc:sldMk cId="0" sldId="389"/>
            <ac:picMk id="50180" creationId="{EB4F84BB-83CE-482B-AA99-2D482182CACB}"/>
          </ac:picMkLst>
        </pc:picChg>
      </pc:sldChg>
      <pc:sldChg chg="addSp delSp modSp add mod modAnim">
        <pc:chgData name="Vinicius Pedrazzi" userId="a242dfe839badcad" providerId="LiveId" clId="{C51EBFF5-97C4-4817-949D-8FCCD33EF68F}" dt="2020-03-24T11:43:57.201" v="3419" actId="1038"/>
        <pc:sldMkLst>
          <pc:docMk/>
          <pc:sldMk cId="3847607833" sldId="394"/>
        </pc:sldMkLst>
        <pc:spChg chg="add mod">
          <ac:chgData name="Vinicius Pedrazzi" userId="a242dfe839badcad" providerId="LiveId" clId="{C51EBFF5-97C4-4817-949D-8FCCD33EF68F}" dt="2020-03-24T11:39:24.378" v="3367" actId="20577"/>
          <ac:spMkLst>
            <pc:docMk/>
            <pc:sldMk cId="3847607833" sldId="394"/>
            <ac:spMk id="9" creationId="{C1FA814F-E4A7-42F0-A824-DBE1A8B83F58}"/>
          </ac:spMkLst>
        </pc:spChg>
        <pc:spChg chg="del mod">
          <ac:chgData name="Vinicius Pedrazzi" userId="a242dfe839badcad" providerId="LiveId" clId="{C51EBFF5-97C4-4817-949D-8FCCD33EF68F}" dt="2020-03-24T11:38:46.573" v="3358" actId="478"/>
          <ac:spMkLst>
            <pc:docMk/>
            <pc:sldMk cId="3847607833" sldId="394"/>
            <ac:spMk id="12" creationId="{25C6BD7B-2424-47C1-9E18-B0180DF3CB91}"/>
          </ac:spMkLst>
        </pc:spChg>
        <pc:spChg chg="mod topLvl">
          <ac:chgData name="Vinicius Pedrazzi" userId="a242dfe839badcad" providerId="LiveId" clId="{C51EBFF5-97C4-4817-949D-8FCCD33EF68F}" dt="2020-03-24T11:40:54.759" v="3401" actId="207"/>
          <ac:spMkLst>
            <pc:docMk/>
            <pc:sldMk cId="3847607833" sldId="394"/>
            <ac:spMk id="58374" creationId="{DD7D8ABE-C9F7-47B9-9606-60A0F7B9A03A}"/>
          </ac:spMkLst>
        </pc:spChg>
        <pc:spChg chg="del mod topLvl">
          <ac:chgData name="Vinicius Pedrazzi" userId="a242dfe839badcad" providerId="LiveId" clId="{C51EBFF5-97C4-4817-949D-8FCCD33EF68F}" dt="2020-03-23T22:13:17.254" v="418" actId="478"/>
          <ac:spMkLst>
            <pc:docMk/>
            <pc:sldMk cId="3847607833" sldId="394"/>
            <ac:spMk id="58375" creationId="{E50A932B-5DD8-4E1B-A283-BC25E11B56FE}"/>
          </ac:spMkLst>
        </pc:spChg>
        <pc:spChg chg="mod topLvl">
          <ac:chgData name="Vinicius Pedrazzi" userId="a242dfe839badcad" providerId="LiveId" clId="{C51EBFF5-97C4-4817-949D-8FCCD33EF68F}" dt="2020-03-24T11:43:57.201" v="3419" actId="1038"/>
          <ac:spMkLst>
            <pc:docMk/>
            <pc:sldMk cId="3847607833" sldId="394"/>
            <ac:spMk id="58376" creationId="{7203CB09-2064-4C26-ACE1-89D3446B2B9A}"/>
          </ac:spMkLst>
        </pc:spChg>
        <pc:spChg chg="mod topLvl">
          <ac:chgData name="Vinicius Pedrazzi" userId="a242dfe839badcad" providerId="LiveId" clId="{C51EBFF5-97C4-4817-949D-8FCCD33EF68F}" dt="2020-03-24T11:43:57.201" v="3419" actId="1038"/>
          <ac:spMkLst>
            <pc:docMk/>
            <pc:sldMk cId="3847607833" sldId="394"/>
            <ac:spMk id="58377" creationId="{39D12A44-EE06-4A8A-B111-B7A716BC3D73}"/>
          </ac:spMkLst>
        </pc:spChg>
        <pc:spChg chg="mod topLvl">
          <ac:chgData name="Vinicius Pedrazzi" userId="a242dfe839badcad" providerId="LiveId" clId="{C51EBFF5-97C4-4817-949D-8FCCD33EF68F}" dt="2020-03-24T11:43:57.201" v="3419" actId="1038"/>
          <ac:spMkLst>
            <pc:docMk/>
            <pc:sldMk cId="3847607833" sldId="394"/>
            <ac:spMk id="58378" creationId="{AB399FEA-2482-4A6E-9C8C-CF9EC2461D4F}"/>
          </ac:spMkLst>
        </pc:spChg>
        <pc:spChg chg="mod">
          <ac:chgData name="Vinicius Pedrazzi" userId="a242dfe839badcad" providerId="LiveId" clId="{C51EBFF5-97C4-4817-949D-8FCCD33EF68F}" dt="2020-03-24T11:39:42.204" v="3371" actId="1076"/>
          <ac:spMkLst>
            <pc:docMk/>
            <pc:sldMk cId="3847607833" sldId="394"/>
            <ac:spMk id="294914" creationId="{6F20817D-6C97-4261-AC15-7A42139048A8}"/>
          </ac:spMkLst>
        </pc:spChg>
        <pc:spChg chg="mod">
          <ac:chgData name="Vinicius Pedrazzi" userId="a242dfe839badcad" providerId="LiveId" clId="{C51EBFF5-97C4-4817-949D-8FCCD33EF68F}" dt="2020-03-24T11:43:51.445" v="3405" actId="1076"/>
          <ac:spMkLst>
            <pc:docMk/>
            <pc:sldMk cId="3847607833" sldId="394"/>
            <ac:spMk id="294918" creationId="{5E20AC7A-5BD8-41A6-8DAE-CBB6C45848D5}"/>
          </ac:spMkLst>
        </pc:spChg>
        <pc:grpChg chg="add del mod">
          <ac:chgData name="Vinicius Pedrazzi" userId="a242dfe839badcad" providerId="LiveId" clId="{C51EBFF5-97C4-4817-949D-8FCCD33EF68F}" dt="2020-03-23T22:13:11.551" v="417" actId="165"/>
          <ac:grpSpMkLst>
            <pc:docMk/>
            <pc:sldMk cId="3847607833" sldId="394"/>
            <ac:grpSpMk id="2" creationId="{BBA67E50-825A-4F8A-9FA2-153596B731F6}"/>
          </ac:grpSpMkLst>
        </pc:grpChg>
      </pc:sldChg>
      <pc:sldChg chg="addSp delSp modSp add mod">
        <pc:chgData name="Vinicius Pedrazzi" userId="a242dfe839badcad" providerId="LiveId" clId="{C51EBFF5-97C4-4817-949D-8FCCD33EF68F}" dt="2020-03-24T12:57:21.583" v="3687" actId="207"/>
        <pc:sldMkLst>
          <pc:docMk/>
          <pc:sldMk cId="0" sldId="430"/>
        </pc:sldMkLst>
        <pc:spChg chg="add mod">
          <ac:chgData name="Vinicius Pedrazzi" userId="a242dfe839badcad" providerId="LiveId" clId="{C51EBFF5-97C4-4817-949D-8FCCD33EF68F}" dt="2020-03-24T12:55:58.482" v="3662"/>
          <ac:spMkLst>
            <pc:docMk/>
            <pc:sldMk cId="0" sldId="430"/>
            <ac:spMk id="7" creationId="{FA665591-B013-4CB5-8BA6-18ADFC3468B9}"/>
          </ac:spMkLst>
        </pc:spChg>
        <pc:spChg chg="mod">
          <ac:chgData name="Vinicius Pedrazzi" userId="a242dfe839badcad" providerId="LiveId" clId="{C51EBFF5-97C4-4817-949D-8FCCD33EF68F}" dt="2020-03-24T12:57:21.583" v="3687" actId="207"/>
          <ac:spMkLst>
            <pc:docMk/>
            <pc:sldMk cId="0" sldId="430"/>
            <ac:spMk id="79874" creationId="{27888543-120A-4661-A606-3EC2A0ED52AE}"/>
          </ac:spMkLst>
        </pc:spChg>
        <pc:spChg chg="mod">
          <ac:chgData name="Vinicius Pedrazzi" userId="a242dfe839badcad" providerId="LiveId" clId="{C51EBFF5-97C4-4817-949D-8FCCD33EF68F}" dt="2020-03-24T12:56:32.427" v="3678" actId="1037"/>
          <ac:spMkLst>
            <pc:docMk/>
            <pc:sldMk cId="0" sldId="430"/>
            <ac:spMk id="79875" creationId="{D3D4006A-857E-46F1-A7CD-FA6DD923BCCB}"/>
          </ac:spMkLst>
        </pc:spChg>
        <pc:spChg chg="del mod">
          <ac:chgData name="Vinicius Pedrazzi" userId="a242dfe839badcad" providerId="LiveId" clId="{C51EBFF5-97C4-4817-949D-8FCCD33EF68F}" dt="2020-03-24T12:55:48.795" v="3657" actId="478"/>
          <ac:spMkLst>
            <pc:docMk/>
            <pc:sldMk cId="0" sldId="430"/>
            <ac:spMk id="79876" creationId="{3D067BCB-8540-46E1-B87A-6492C60DDD34}"/>
          </ac:spMkLst>
        </pc:spChg>
        <pc:spChg chg="mod">
          <ac:chgData name="Vinicius Pedrazzi" userId="a242dfe839badcad" providerId="LiveId" clId="{C51EBFF5-97C4-4817-949D-8FCCD33EF68F}" dt="2020-03-24T12:56:11.435" v="3664" actId="1076"/>
          <ac:spMkLst>
            <pc:docMk/>
            <pc:sldMk cId="0" sldId="430"/>
            <ac:spMk id="79878" creationId="{9C053835-1190-4F97-B48E-814D17F167B0}"/>
          </ac:spMkLst>
        </pc:spChg>
        <pc:picChg chg="mod">
          <ac:chgData name="Vinicius Pedrazzi" userId="a242dfe839badcad" providerId="LiveId" clId="{C51EBFF5-97C4-4817-949D-8FCCD33EF68F}" dt="2020-03-23T22:32:01.937" v="718" actId="14100"/>
          <ac:picMkLst>
            <pc:docMk/>
            <pc:sldMk cId="0" sldId="430"/>
            <ac:picMk id="79877" creationId="{22122A90-7787-43F4-87C0-F2387911DCEF}"/>
          </ac:picMkLst>
        </pc:picChg>
      </pc:sldChg>
      <pc:sldChg chg="addSp delSp modSp add mod">
        <pc:chgData name="Vinicius Pedrazzi" userId="a242dfe839badcad" providerId="LiveId" clId="{C51EBFF5-97C4-4817-949D-8FCCD33EF68F}" dt="2020-03-24T12:58:39.399" v="3708" actId="1076"/>
        <pc:sldMkLst>
          <pc:docMk/>
          <pc:sldMk cId="0" sldId="434"/>
        </pc:sldMkLst>
        <pc:spChg chg="add mod">
          <ac:chgData name="Vinicius Pedrazzi" userId="a242dfe839badcad" providerId="LiveId" clId="{C51EBFF5-97C4-4817-949D-8FCCD33EF68F}" dt="2020-03-24T12:57:47.471" v="3695" actId="1037"/>
          <ac:spMkLst>
            <pc:docMk/>
            <pc:sldMk cId="0" sldId="434"/>
            <ac:spMk id="8" creationId="{5A1DF02A-FF0A-45F4-B006-F77ACA8559D5}"/>
          </ac:spMkLst>
        </pc:spChg>
        <pc:spChg chg="add mod">
          <ac:chgData name="Vinicius Pedrazzi" userId="a242dfe839badcad" providerId="LiveId" clId="{C51EBFF5-97C4-4817-949D-8FCCD33EF68F}" dt="2020-03-24T12:58:39.399" v="3708" actId="1076"/>
          <ac:spMkLst>
            <pc:docMk/>
            <pc:sldMk cId="0" sldId="434"/>
            <ac:spMk id="9" creationId="{FB282DC4-CEEA-4FC1-9D56-AAB1B83F48E6}"/>
          </ac:spMkLst>
        </pc:spChg>
        <pc:spChg chg="del">
          <ac:chgData name="Vinicius Pedrazzi" userId="a242dfe839badcad" providerId="LiveId" clId="{C51EBFF5-97C4-4817-949D-8FCCD33EF68F}" dt="2020-03-23T22:32:37.588" v="723" actId="478"/>
          <ac:spMkLst>
            <pc:docMk/>
            <pc:sldMk cId="0" sldId="434"/>
            <ac:spMk id="81925" creationId="{4B9E98BF-E05F-4750-AD45-A853FF7862DA}"/>
          </ac:spMkLst>
        </pc:spChg>
        <pc:spChg chg="del mod">
          <ac:chgData name="Vinicius Pedrazzi" userId="a242dfe839badcad" providerId="LiveId" clId="{C51EBFF5-97C4-4817-949D-8FCCD33EF68F}" dt="2020-03-24T12:57:59.167" v="3698" actId="478"/>
          <ac:spMkLst>
            <pc:docMk/>
            <pc:sldMk cId="0" sldId="434"/>
            <ac:spMk id="82946" creationId="{200E2010-6828-4709-A4C9-856E0753A91E}"/>
          </ac:spMkLst>
        </pc:spChg>
        <pc:spChg chg="mod">
          <ac:chgData name="Vinicius Pedrazzi" userId="a242dfe839badcad" providerId="LiveId" clId="{C51EBFF5-97C4-4817-949D-8FCCD33EF68F}" dt="2020-03-23T22:33:00.928" v="738" actId="14100"/>
          <ac:spMkLst>
            <pc:docMk/>
            <pc:sldMk cId="0" sldId="434"/>
            <ac:spMk id="376838" creationId="{AD8C160D-6E52-4E35-AB2A-4F99507E9E8C}"/>
          </ac:spMkLst>
        </pc:spChg>
        <pc:grpChg chg="mod">
          <ac:chgData name="Vinicius Pedrazzi" userId="a242dfe839badcad" providerId="LiveId" clId="{C51EBFF5-97C4-4817-949D-8FCCD33EF68F}" dt="2020-03-23T22:32:49.198" v="725" actId="14100"/>
          <ac:grpSpMkLst>
            <pc:docMk/>
            <pc:sldMk cId="0" sldId="434"/>
            <ac:grpSpMk id="81923" creationId="{ACCBD9C5-C3E7-4D82-8D81-0C6A120983B4}"/>
          </ac:grpSpMkLst>
        </pc:grpChg>
      </pc:sldChg>
      <pc:sldChg chg="addSp delSp modSp add mod">
        <pc:chgData name="Vinicius Pedrazzi" userId="a242dfe839badcad" providerId="LiveId" clId="{C51EBFF5-97C4-4817-949D-8FCCD33EF68F}" dt="2020-03-24T13:03:50.034" v="3761" actId="1076"/>
        <pc:sldMkLst>
          <pc:docMk/>
          <pc:sldMk cId="0" sldId="435"/>
        </pc:sldMkLst>
        <pc:spChg chg="add mod">
          <ac:chgData name="Vinicius Pedrazzi" userId="a242dfe839badcad" providerId="LiveId" clId="{C51EBFF5-97C4-4817-949D-8FCCD33EF68F}" dt="2020-03-24T13:03:21.439" v="3756"/>
          <ac:spMkLst>
            <pc:docMk/>
            <pc:sldMk cId="0" sldId="435"/>
            <ac:spMk id="5" creationId="{66E2A796-E841-487F-AE74-6CD60CF6CC78}"/>
          </ac:spMkLst>
        </pc:spChg>
        <pc:spChg chg="del mod">
          <ac:chgData name="Vinicius Pedrazzi" userId="a242dfe839badcad" providerId="LiveId" clId="{C51EBFF5-97C4-4817-949D-8FCCD33EF68F}" dt="2020-03-24T13:03:24.468" v="3757" actId="478"/>
          <ac:spMkLst>
            <pc:docMk/>
            <pc:sldMk cId="0" sldId="435"/>
            <ac:spMk id="89090" creationId="{C62E51EA-3C3D-40B8-9ADD-1D9C974FE7F8}"/>
          </ac:spMkLst>
        </pc:spChg>
        <pc:spChg chg="mod">
          <ac:chgData name="Vinicius Pedrazzi" userId="a242dfe839badcad" providerId="LiveId" clId="{C51EBFF5-97C4-4817-949D-8FCCD33EF68F}" dt="2020-03-24T13:03:50.034" v="3761" actId="1076"/>
          <ac:spMkLst>
            <pc:docMk/>
            <pc:sldMk cId="0" sldId="435"/>
            <ac:spMk id="92164" creationId="{ADC3378A-A021-4206-8CF6-A38168ADBA94}"/>
          </ac:spMkLst>
        </pc:spChg>
        <pc:picChg chg="mod">
          <ac:chgData name="Vinicius Pedrazzi" userId="a242dfe839badcad" providerId="LiveId" clId="{C51EBFF5-97C4-4817-949D-8FCCD33EF68F}" dt="2020-03-23T22:38:27.721" v="866" actId="1036"/>
          <ac:picMkLst>
            <pc:docMk/>
            <pc:sldMk cId="0" sldId="435"/>
            <ac:picMk id="92163" creationId="{C6EF256A-2FCC-41A8-9B44-F8A0D8D9CFB8}"/>
          </ac:picMkLst>
        </pc:picChg>
      </pc:sldChg>
      <pc:sldChg chg="addSp delSp modSp add mod">
        <pc:chgData name="Vinicius Pedrazzi" userId="a242dfe839badcad" providerId="LiveId" clId="{C51EBFF5-97C4-4817-949D-8FCCD33EF68F}" dt="2020-03-24T13:06:03.222" v="3785" actId="14100"/>
        <pc:sldMkLst>
          <pc:docMk/>
          <pc:sldMk cId="0" sldId="438"/>
        </pc:sldMkLst>
        <pc:spChg chg="add mod">
          <ac:chgData name="Vinicius Pedrazzi" userId="a242dfe839badcad" providerId="LiveId" clId="{C51EBFF5-97C4-4817-949D-8FCCD33EF68F}" dt="2020-03-24T13:06:03.222" v="3785" actId="14100"/>
          <ac:spMkLst>
            <pc:docMk/>
            <pc:sldMk cId="0" sldId="438"/>
            <ac:spMk id="6" creationId="{74AAF0DB-73E3-45B8-83CD-704E5E813362}"/>
          </ac:spMkLst>
        </pc:spChg>
        <pc:spChg chg="add mod">
          <ac:chgData name="Vinicius Pedrazzi" userId="a242dfe839badcad" providerId="LiveId" clId="{C51EBFF5-97C4-4817-949D-8FCCD33EF68F}" dt="2020-03-24T13:05:48.333" v="3782" actId="255"/>
          <ac:spMkLst>
            <pc:docMk/>
            <pc:sldMk cId="0" sldId="438"/>
            <ac:spMk id="7" creationId="{46F37C0B-F10E-4D2F-92C6-21F764327155}"/>
          </ac:spMkLst>
        </pc:spChg>
        <pc:spChg chg="del">
          <ac:chgData name="Vinicius Pedrazzi" userId="a242dfe839badcad" providerId="LiveId" clId="{C51EBFF5-97C4-4817-949D-8FCCD33EF68F}" dt="2020-03-24T13:05:19.326" v="3774" actId="478"/>
          <ac:spMkLst>
            <pc:docMk/>
            <pc:sldMk cId="0" sldId="438"/>
            <ac:spMk id="93186" creationId="{EADFBA40-4095-472F-916C-79ADA41896D8}"/>
          </ac:spMkLst>
        </pc:spChg>
        <pc:spChg chg="del mod">
          <ac:chgData name="Vinicius Pedrazzi" userId="a242dfe839badcad" providerId="LiveId" clId="{C51EBFF5-97C4-4817-949D-8FCCD33EF68F}" dt="2020-03-23T22:39:34.677" v="891" actId="478"/>
          <ac:spMkLst>
            <pc:docMk/>
            <pc:sldMk cId="0" sldId="438"/>
            <ac:spMk id="96261" creationId="{FEA21470-F3A3-40AC-8D5A-7E20BBB6A832}"/>
          </ac:spMkLst>
        </pc:spChg>
        <pc:picChg chg="mod">
          <ac:chgData name="Vinicius Pedrazzi" userId="a242dfe839badcad" providerId="LiveId" clId="{C51EBFF5-97C4-4817-949D-8FCCD33EF68F}" dt="2020-03-23T22:40:41.422" v="933" actId="14100"/>
          <ac:picMkLst>
            <pc:docMk/>
            <pc:sldMk cId="0" sldId="438"/>
            <ac:picMk id="96259" creationId="{9FDD3FD4-4A70-4296-94F0-D22C2F76DCAD}"/>
          </ac:picMkLst>
        </pc:picChg>
        <pc:picChg chg="mod">
          <ac:chgData name="Vinicius Pedrazzi" userId="a242dfe839badcad" providerId="LiveId" clId="{C51EBFF5-97C4-4817-949D-8FCCD33EF68F}" dt="2020-03-23T22:40:50.307" v="935" actId="14100"/>
          <ac:picMkLst>
            <pc:docMk/>
            <pc:sldMk cId="0" sldId="438"/>
            <ac:picMk id="96260" creationId="{93A8A290-4C6C-4AB8-AC41-0F15EC52DE7C}"/>
          </ac:picMkLst>
        </pc:picChg>
      </pc:sldChg>
      <pc:sldChg chg="addSp delSp modSp add mod">
        <pc:chgData name="Vinicius Pedrazzi" userId="a242dfe839badcad" providerId="LiveId" clId="{C51EBFF5-97C4-4817-949D-8FCCD33EF68F}" dt="2020-03-24T13:17:42.530" v="3871" actId="1076"/>
        <pc:sldMkLst>
          <pc:docMk/>
          <pc:sldMk cId="0" sldId="444"/>
        </pc:sldMkLst>
        <pc:spChg chg="mod">
          <ac:chgData name="Vinicius Pedrazzi" userId="a242dfe839badcad" providerId="LiveId" clId="{C51EBFF5-97C4-4817-949D-8FCCD33EF68F}" dt="2020-03-23T22:48:04.102" v="1243" actId="1076"/>
          <ac:spMkLst>
            <pc:docMk/>
            <pc:sldMk cId="0" sldId="444"/>
            <ac:spMk id="5" creationId="{5613F07D-78FF-4E1B-B0B0-9737300C0B06}"/>
          </ac:spMkLst>
        </pc:spChg>
        <pc:spChg chg="del">
          <ac:chgData name="Vinicius Pedrazzi" userId="a242dfe839badcad" providerId="LiveId" clId="{C51EBFF5-97C4-4817-949D-8FCCD33EF68F}" dt="2020-03-24T13:17:08.428" v="3864" actId="478"/>
          <ac:spMkLst>
            <pc:docMk/>
            <pc:sldMk cId="0" sldId="444"/>
            <ac:spMk id="6" creationId="{3CE5BB10-BB39-4719-8DF1-8420642D16F9}"/>
          </ac:spMkLst>
        </pc:spChg>
        <pc:spChg chg="add">
          <ac:chgData name="Vinicius Pedrazzi" userId="a242dfe839badcad" providerId="LiveId" clId="{C51EBFF5-97C4-4817-949D-8FCCD33EF68F}" dt="2020-03-24T13:17:09.111" v="3865"/>
          <ac:spMkLst>
            <pc:docMk/>
            <pc:sldMk cId="0" sldId="444"/>
            <ac:spMk id="8" creationId="{900D2B91-2373-4E25-9648-E7887A187E13}"/>
          </ac:spMkLst>
        </pc:spChg>
        <pc:spChg chg="mod">
          <ac:chgData name="Vinicius Pedrazzi" userId="a242dfe839badcad" providerId="LiveId" clId="{C51EBFF5-97C4-4817-949D-8FCCD33EF68F}" dt="2020-03-24T13:17:42.530" v="3871" actId="1076"/>
          <ac:spMkLst>
            <pc:docMk/>
            <pc:sldMk cId="0" sldId="444"/>
            <ac:spMk id="106498" creationId="{EFB0B9A5-A422-44C8-8E84-B37F41BD4F9C}"/>
          </ac:spMkLst>
        </pc:spChg>
        <pc:grpChg chg="mod">
          <ac:chgData name="Vinicius Pedrazzi" userId="a242dfe839badcad" providerId="LiveId" clId="{C51EBFF5-97C4-4817-949D-8FCCD33EF68F}" dt="2020-03-23T22:46:28.030" v="1134" actId="14100"/>
          <ac:grpSpMkLst>
            <pc:docMk/>
            <pc:sldMk cId="0" sldId="444"/>
            <ac:grpSpMk id="106501" creationId="{1D3D6714-4FDF-4916-B40D-DA02B4946F27}"/>
          </ac:grpSpMkLst>
        </pc:grpChg>
      </pc:sldChg>
      <pc:sldChg chg="addSp delSp modSp add mod">
        <pc:chgData name="Vinicius Pedrazzi" userId="a242dfe839badcad" providerId="LiveId" clId="{C51EBFF5-97C4-4817-949D-8FCCD33EF68F}" dt="2020-03-24T16:23:44.471" v="4282" actId="1076"/>
        <pc:sldMkLst>
          <pc:docMk/>
          <pc:sldMk cId="0" sldId="531"/>
        </pc:sldMkLst>
        <pc:spChg chg="add del">
          <ac:chgData name="Vinicius Pedrazzi" userId="a242dfe839badcad" providerId="LiveId" clId="{C51EBFF5-97C4-4817-949D-8FCCD33EF68F}" dt="2020-03-24T13:21:41.408" v="3923"/>
          <ac:spMkLst>
            <pc:docMk/>
            <pc:sldMk cId="0" sldId="531"/>
            <ac:spMk id="2" creationId="{29DFDA05-4BB8-4F73-9464-BA0BECE6E1E6}"/>
          </ac:spMkLst>
        </pc:spChg>
        <pc:spChg chg="add mod">
          <ac:chgData name="Vinicius Pedrazzi" userId="a242dfe839badcad" providerId="LiveId" clId="{C51EBFF5-97C4-4817-949D-8FCCD33EF68F}" dt="2020-03-24T16:23:42.102" v="4281" actId="1076"/>
          <ac:spMkLst>
            <pc:docMk/>
            <pc:sldMk cId="0" sldId="531"/>
            <ac:spMk id="10" creationId="{D8D8E815-2855-452D-8F4E-9101A2F62FDA}"/>
          </ac:spMkLst>
        </pc:spChg>
        <pc:spChg chg="del">
          <ac:chgData name="Vinicius Pedrazzi" userId="a242dfe839badcad" providerId="LiveId" clId="{C51EBFF5-97C4-4817-949D-8FCCD33EF68F}" dt="2020-03-24T13:21:57.606" v="3926" actId="478"/>
          <ac:spMkLst>
            <pc:docMk/>
            <pc:sldMk cId="0" sldId="531"/>
            <ac:spMk id="49154" creationId="{BBFBC701-D5D4-4B80-B455-11D16EAD54A4}"/>
          </ac:spMkLst>
        </pc:spChg>
        <pc:spChg chg="mod">
          <ac:chgData name="Vinicius Pedrazzi" userId="a242dfe839badcad" providerId="LiveId" clId="{C51EBFF5-97C4-4817-949D-8FCCD33EF68F}" dt="2020-03-24T13:22:49.638" v="3942" actId="1076"/>
          <ac:spMkLst>
            <pc:docMk/>
            <pc:sldMk cId="0" sldId="531"/>
            <ac:spMk id="121862" creationId="{B7A02C11-7B21-43A3-AF2D-32D4990AC5FA}"/>
          </ac:spMkLst>
        </pc:spChg>
        <pc:spChg chg="mod">
          <ac:chgData name="Vinicius Pedrazzi" userId="a242dfe839badcad" providerId="LiveId" clId="{C51EBFF5-97C4-4817-949D-8FCCD33EF68F}" dt="2020-03-24T13:22:52.926" v="3943" actId="1076"/>
          <ac:spMkLst>
            <pc:docMk/>
            <pc:sldMk cId="0" sldId="531"/>
            <ac:spMk id="121864" creationId="{285180EA-F1B1-45A8-B823-2CAECDBD4287}"/>
          </ac:spMkLst>
        </pc:spChg>
        <pc:picChg chg="mod">
          <ac:chgData name="Vinicius Pedrazzi" userId="a242dfe839badcad" providerId="LiveId" clId="{C51EBFF5-97C4-4817-949D-8FCCD33EF68F}" dt="2020-03-24T16:23:44.471" v="4282" actId="1076"/>
          <ac:picMkLst>
            <pc:docMk/>
            <pc:sldMk cId="0" sldId="531"/>
            <ac:picMk id="121860" creationId="{6A1E4C96-DE19-4E53-B25A-3597BE277DE8}"/>
          </ac:picMkLst>
        </pc:picChg>
        <pc:picChg chg="mod">
          <ac:chgData name="Vinicius Pedrazzi" userId="a242dfe839badcad" providerId="LiveId" clId="{C51EBFF5-97C4-4817-949D-8FCCD33EF68F}" dt="2020-03-24T13:22:38.935" v="3938" actId="1076"/>
          <ac:picMkLst>
            <pc:docMk/>
            <pc:sldMk cId="0" sldId="531"/>
            <ac:picMk id="121861" creationId="{0953FC43-669C-4EF8-B876-909509259F8F}"/>
          </ac:picMkLst>
        </pc:picChg>
        <pc:picChg chg="mod">
          <ac:chgData name="Vinicius Pedrazzi" userId="a242dfe839badcad" providerId="LiveId" clId="{C51EBFF5-97C4-4817-949D-8FCCD33EF68F}" dt="2020-03-24T13:22:46.710" v="3941" actId="14100"/>
          <ac:picMkLst>
            <pc:docMk/>
            <pc:sldMk cId="0" sldId="531"/>
            <ac:picMk id="121863" creationId="{7E01B7D2-3825-48A0-8784-56C6A480C2F8}"/>
          </ac:picMkLst>
        </pc:picChg>
      </pc:sldChg>
      <pc:sldChg chg="addSp delSp modSp add mod">
        <pc:chgData name="Vinicius Pedrazzi" userId="a242dfe839badcad" providerId="LiveId" clId="{C51EBFF5-97C4-4817-949D-8FCCD33EF68F}" dt="2020-03-24T13:04:52.767" v="3772" actId="6549"/>
        <pc:sldMkLst>
          <pc:docMk/>
          <pc:sldMk cId="0" sldId="536"/>
        </pc:sldMkLst>
        <pc:spChg chg="add mod">
          <ac:chgData name="Vinicius Pedrazzi" userId="a242dfe839badcad" providerId="LiveId" clId="{C51EBFF5-97C4-4817-949D-8FCCD33EF68F}" dt="2020-03-24T13:04:25.301" v="3767"/>
          <ac:spMkLst>
            <pc:docMk/>
            <pc:sldMk cId="0" sldId="536"/>
            <ac:spMk id="9" creationId="{9F0A55C0-333E-4237-AD21-F0C8DA076452}"/>
          </ac:spMkLst>
        </pc:spChg>
        <pc:spChg chg="del mod">
          <ac:chgData name="Vinicius Pedrazzi" userId="a242dfe839badcad" providerId="LiveId" clId="{C51EBFF5-97C4-4817-949D-8FCCD33EF68F}" dt="2020-03-24T13:04:15.603" v="3764" actId="478"/>
          <ac:spMkLst>
            <pc:docMk/>
            <pc:sldMk cId="0" sldId="536"/>
            <ac:spMk id="91138" creationId="{2E3E6FF3-C28A-44B7-95A2-263310186C06}"/>
          </ac:spMkLst>
        </pc:spChg>
        <pc:spChg chg="mod">
          <ac:chgData name="Vinicius Pedrazzi" userId="a242dfe839badcad" providerId="LiveId" clId="{C51EBFF5-97C4-4817-949D-8FCCD33EF68F}" dt="2020-03-24T13:04:52.767" v="3772" actId="6549"/>
          <ac:spMkLst>
            <pc:docMk/>
            <pc:sldMk cId="0" sldId="536"/>
            <ac:spMk id="94214" creationId="{08A676A2-4B31-4178-801A-83777D3A5050}"/>
          </ac:spMkLst>
        </pc:spChg>
      </pc:sldChg>
      <pc:sldChg chg="addSp delSp modSp add mod">
        <pc:chgData name="Vinicius Pedrazzi" userId="a242dfe839badcad" providerId="LiveId" clId="{C51EBFF5-97C4-4817-949D-8FCCD33EF68F}" dt="2020-03-24T10:51:52.252" v="2655" actId="1076"/>
        <pc:sldMkLst>
          <pc:docMk/>
          <pc:sldMk cId="2241551712" sldId="538"/>
        </pc:sldMkLst>
        <pc:spChg chg="del">
          <ac:chgData name="Vinicius Pedrazzi" userId="a242dfe839badcad" providerId="LiveId" clId="{C51EBFF5-97C4-4817-949D-8FCCD33EF68F}" dt="2020-03-24T10:33:53.285" v="2490" actId="478"/>
          <ac:spMkLst>
            <pc:docMk/>
            <pc:sldMk cId="2241551712" sldId="538"/>
            <ac:spMk id="12" creationId="{E52D2BE1-CDCD-4FFA-94D6-2993A04852AE}"/>
          </ac:spMkLst>
        </pc:spChg>
        <pc:spChg chg="add">
          <ac:chgData name="Vinicius Pedrazzi" userId="a242dfe839badcad" providerId="LiveId" clId="{C51EBFF5-97C4-4817-949D-8FCCD33EF68F}" dt="2020-03-24T10:33:54.405" v="2491"/>
          <ac:spMkLst>
            <pc:docMk/>
            <pc:sldMk cId="2241551712" sldId="538"/>
            <ac:spMk id="13" creationId="{38208AC8-67D0-4430-9F6A-066F37765B99}"/>
          </ac:spMkLst>
        </pc:spChg>
        <pc:spChg chg="mod">
          <ac:chgData name="Vinicius Pedrazzi" userId="a242dfe839badcad" providerId="LiveId" clId="{C51EBFF5-97C4-4817-949D-8FCCD33EF68F}" dt="2020-03-24T10:51:52.252" v="2655" actId="1076"/>
          <ac:spMkLst>
            <pc:docMk/>
            <pc:sldMk cId="2241551712" sldId="538"/>
            <ac:spMk id="21510" creationId="{124D3029-D08E-4451-A3A8-C9ABD3A1129E}"/>
          </ac:spMkLst>
        </pc:spChg>
        <pc:spChg chg="mod">
          <ac:chgData name="Vinicius Pedrazzi" userId="a242dfe839badcad" providerId="LiveId" clId="{C51EBFF5-97C4-4817-949D-8FCCD33EF68F}" dt="2020-03-24T10:51:27.567" v="2651" actId="255"/>
          <ac:spMkLst>
            <pc:docMk/>
            <pc:sldMk cId="2241551712" sldId="538"/>
            <ac:spMk id="21512" creationId="{58E3FB4D-5BD5-4ED0-B71C-B4AF6FA3BE47}"/>
          </ac:spMkLst>
        </pc:spChg>
      </pc:sldChg>
      <pc:sldChg chg="modSp add">
        <pc:chgData name="Vinicius Pedrazzi" userId="a242dfe839badcad" providerId="LiveId" clId="{C51EBFF5-97C4-4817-949D-8FCCD33EF68F}" dt="2020-03-24T11:36:36.393" v="3338" actId="14100"/>
        <pc:sldMkLst>
          <pc:docMk/>
          <pc:sldMk cId="0" sldId="544"/>
        </pc:sldMkLst>
        <pc:spChg chg="mod">
          <ac:chgData name="Vinicius Pedrazzi" userId="a242dfe839badcad" providerId="LiveId" clId="{C51EBFF5-97C4-4817-949D-8FCCD33EF68F}" dt="2020-03-24T11:36:30.152" v="3337" actId="255"/>
          <ac:spMkLst>
            <pc:docMk/>
            <pc:sldMk cId="0" sldId="544"/>
            <ac:spMk id="52227" creationId="{3B9337FC-D141-4B49-AFE0-15F37AC4F908}"/>
          </ac:spMkLst>
        </pc:spChg>
        <pc:grpChg chg="mod">
          <ac:chgData name="Vinicius Pedrazzi" userId="a242dfe839badcad" providerId="LiveId" clId="{C51EBFF5-97C4-4817-949D-8FCCD33EF68F}" dt="2020-03-24T11:36:36.393" v="3338" actId="14100"/>
          <ac:grpSpMkLst>
            <pc:docMk/>
            <pc:sldMk cId="0" sldId="544"/>
            <ac:grpSpMk id="52226" creationId="{8CC467BC-8DE0-44B6-B141-A9FE6B8E5A06}"/>
          </ac:grpSpMkLst>
        </pc:grpChg>
      </pc:sldChg>
      <pc:sldChg chg="addSp delSp modSp add mod">
        <pc:chgData name="Vinicius Pedrazzi" userId="a242dfe839badcad" providerId="LiveId" clId="{C51EBFF5-97C4-4817-949D-8FCCD33EF68F}" dt="2020-03-24T10:53:39.725" v="2674" actId="1036"/>
        <pc:sldMkLst>
          <pc:docMk/>
          <pc:sldMk cId="0" sldId="545"/>
        </pc:sldMkLst>
        <pc:spChg chg="del mod">
          <ac:chgData name="Vinicius Pedrazzi" userId="a242dfe839badcad" providerId="LiveId" clId="{C51EBFF5-97C4-4817-949D-8FCCD33EF68F}" dt="2020-03-24T10:37:49.589" v="2527" actId="478"/>
          <ac:spMkLst>
            <pc:docMk/>
            <pc:sldMk cId="0" sldId="545"/>
            <ac:spMk id="6" creationId="{32987A6C-F12C-44CB-9215-B20DE78F447D}"/>
          </ac:spMkLst>
        </pc:spChg>
        <pc:spChg chg="add mod">
          <ac:chgData name="Vinicius Pedrazzi" userId="a242dfe839badcad" providerId="LiveId" clId="{C51EBFF5-97C4-4817-949D-8FCCD33EF68F}" dt="2020-03-24T10:38:27.414" v="2535" actId="1076"/>
          <ac:spMkLst>
            <pc:docMk/>
            <pc:sldMk cId="0" sldId="545"/>
            <ac:spMk id="7" creationId="{4B84E500-654D-4B46-96AB-98C0D7C2D560}"/>
          </ac:spMkLst>
        </pc:spChg>
        <pc:spChg chg="mod">
          <ac:chgData name="Vinicius Pedrazzi" userId="a242dfe839badcad" providerId="LiveId" clId="{C51EBFF5-97C4-4817-949D-8FCCD33EF68F}" dt="2020-03-24T10:53:39.725" v="2674" actId="1036"/>
          <ac:spMkLst>
            <pc:docMk/>
            <pc:sldMk cId="0" sldId="545"/>
            <ac:spMk id="28676" creationId="{72D65FEE-B905-4962-9112-01C36D6C2AEC}"/>
          </ac:spMkLst>
        </pc:spChg>
        <pc:spChg chg="mod">
          <ac:chgData name="Vinicius Pedrazzi" userId="a242dfe839badcad" providerId="LiveId" clId="{C51EBFF5-97C4-4817-949D-8FCCD33EF68F}" dt="2020-03-24T10:43:31.282" v="2560" actId="20577"/>
          <ac:spMkLst>
            <pc:docMk/>
            <pc:sldMk cId="0" sldId="545"/>
            <ac:spMk id="304130" creationId="{7E345877-AF0E-4CD4-891A-C250F997D3A6}"/>
          </ac:spMkLst>
        </pc:spChg>
        <pc:spChg chg="mod">
          <ac:chgData name="Vinicius Pedrazzi" userId="a242dfe839badcad" providerId="LiveId" clId="{C51EBFF5-97C4-4817-949D-8FCCD33EF68F}" dt="2020-03-24T10:43:44.214" v="2561" actId="207"/>
          <ac:spMkLst>
            <pc:docMk/>
            <pc:sldMk cId="0" sldId="545"/>
            <ac:spMk id="304135" creationId="{6E687B81-A25F-4578-8891-3D164416DB69}"/>
          </ac:spMkLst>
        </pc:spChg>
      </pc:sldChg>
      <pc:sldChg chg="modSp add mod">
        <pc:chgData name="Vinicius Pedrazzi" userId="a242dfe839badcad" providerId="LiveId" clId="{C51EBFF5-97C4-4817-949D-8FCCD33EF68F}" dt="2020-03-23T22:17:36.563" v="507" actId="1076"/>
        <pc:sldMkLst>
          <pc:docMk/>
          <pc:sldMk cId="473872249" sldId="555"/>
        </pc:sldMkLst>
        <pc:spChg chg="mod">
          <ac:chgData name="Vinicius Pedrazzi" userId="a242dfe839badcad" providerId="LiveId" clId="{C51EBFF5-97C4-4817-949D-8FCCD33EF68F}" dt="2020-03-23T22:17:07.702" v="480" actId="14100"/>
          <ac:spMkLst>
            <pc:docMk/>
            <pc:sldMk cId="473872249" sldId="555"/>
            <ac:spMk id="61442" creationId="{DDCF4D4F-979B-4CEC-A0ED-C3496ECDDD26}"/>
          </ac:spMkLst>
        </pc:spChg>
        <pc:picChg chg="mod">
          <ac:chgData name="Vinicius Pedrazzi" userId="a242dfe839badcad" providerId="LiveId" clId="{C51EBFF5-97C4-4817-949D-8FCCD33EF68F}" dt="2020-03-23T22:17:13.380" v="481" actId="1076"/>
          <ac:picMkLst>
            <pc:docMk/>
            <pc:sldMk cId="473872249" sldId="555"/>
            <ac:picMk id="61443" creationId="{9CD5C24E-16D0-434E-90C3-F3621B789DE9}"/>
          </ac:picMkLst>
        </pc:picChg>
        <pc:picChg chg="mod">
          <ac:chgData name="Vinicius Pedrazzi" userId="a242dfe839badcad" providerId="LiveId" clId="{C51EBFF5-97C4-4817-949D-8FCCD33EF68F}" dt="2020-03-23T22:17:36.563" v="507" actId="1076"/>
          <ac:picMkLst>
            <pc:docMk/>
            <pc:sldMk cId="473872249" sldId="555"/>
            <ac:picMk id="61444" creationId="{026AA00D-EA7B-4831-BDF0-C2C38AF56183}"/>
          </ac:picMkLst>
        </pc:picChg>
        <pc:picChg chg="mod">
          <ac:chgData name="Vinicius Pedrazzi" userId="a242dfe839badcad" providerId="LiveId" clId="{C51EBFF5-97C4-4817-949D-8FCCD33EF68F}" dt="2020-03-23T22:17:03.438" v="479" actId="1076"/>
          <ac:picMkLst>
            <pc:docMk/>
            <pc:sldMk cId="473872249" sldId="555"/>
            <ac:picMk id="61445" creationId="{1377C67C-6F72-4086-AAD8-596B85457BE8}"/>
          </ac:picMkLst>
        </pc:picChg>
        <pc:picChg chg="mod">
          <ac:chgData name="Vinicius Pedrazzi" userId="a242dfe839badcad" providerId="LiveId" clId="{C51EBFF5-97C4-4817-949D-8FCCD33EF68F}" dt="2020-03-23T22:17:33.440" v="506" actId="1076"/>
          <ac:picMkLst>
            <pc:docMk/>
            <pc:sldMk cId="473872249" sldId="555"/>
            <ac:picMk id="61446" creationId="{9E2053AA-EDF1-43DC-B346-B6E5B242DDDA}"/>
          </ac:picMkLst>
        </pc:picChg>
        <pc:picChg chg="mod">
          <ac:chgData name="Vinicius Pedrazzi" userId="a242dfe839badcad" providerId="LiveId" clId="{C51EBFF5-97C4-4817-949D-8FCCD33EF68F}" dt="2020-03-23T22:17:30.018" v="505" actId="1038"/>
          <ac:picMkLst>
            <pc:docMk/>
            <pc:sldMk cId="473872249" sldId="555"/>
            <ac:picMk id="61447" creationId="{BCBED986-BE5A-40FC-AE92-806123D3E6F7}"/>
          </ac:picMkLst>
        </pc:picChg>
      </pc:sldChg>
      <pc:sldChg chg="addSp modSp add mod modAnim">
        <pc:chgData name="Vinicius Pedrazzi" userId="a242dfe839badcad" providerId="LiveId" clId="{C51EBFF5-97C4-4817-949D-8FCCD33EF68F}" dt="2020-03-24T11:45:45.933" v="3437" actId="1076"/>
        <pc:sldMkLst>
          <pc:docMk/>
          <pc:sldMk cId="587931966" sldId="556"/>
        </pc:sldMkLst>
        <pc:spChg chg="add mod">
          <ac:chgData name="Vinicius Pedrazzi" userId="a242dfe839badcad" providerId="LiveId" clId="{C51EBFF5-97C4-4817-949D-8FCCD33EF68F}" dt="2020-03-24T11:45:23.174" v="3433" actId="208"/>
          <ac:spMkLst>
            <pc:docMk/>
            <pc:sldMk cId="587931966" sldId="556"/>
            <ac:spMk id="2" creationId="{11AAFC00-A0A0-4CCE-A0E4-52F0C448C5EC}"/>
          </ac:spMkLst>
        </pc:spChg>
        <pc:spChg chg="mod">
          <ac:chgData name="Vinicius Pedrazzi" userId="a242dfe839badcad" providerId="LiveId" clId="{C51EBFF5-97C4-4817-949D-8FCCD33EF68F}" dt="2020-03-24T11:45:45.933" v="3437" actId="1076"/>
          <ac:spMkLst>
            <pc:docMk/>
            <pc:sldMk cId="587931966" sldId="556"/>
            <ac:spMk id="63491" creationId="{EC4A87EF-0DB9-40FF-B5A0-1247EFB38AA8}"/>
          </ac:spMkLst>
        </pc:spChg>
        <pc:spChg chg="mod">
          <ac:chgData name="Vinicius Pedrazzi" userId="a242dfe839badcad" providerId="LiveId" clId="{C51EBFF5-97C4-4817-949D-8FCCD33EF68F}" dt="2020-03-24T11:44:31.241" v="3423" actId="1076"/>
          <ac:spMkLst>
            <pc:docMk/>
            <pc:sldMk cId="587931966" sldId="556"/>
            <ac:spMk id="63492" creationId="{7A45CEFC-E055-4393-9E13-C961C1D20D13}"/>
          </ac:spMkLst>
        </pc:spChg>
        <pc:spChg chg="mod">
          <ac:chgData name="Vinicius Pedrazzi" userId="a242dfe839badcad" providerId="LiveId" clId="{C51EBFF5-97C4-4817-949D-8FCCD33EF68F}" dt="2020-03-24T11:44:35.937" v="3424" actId="1076"/>
          <ac:spMkLst>
            <pc:docMk/>
            <pc:sldMk cId="587931966" sldId="556"/>
            <ac:spMk id="628742" creationId="{527B868C-C627-45CA-961B-ED43B1A018B7}"/>
          </ac:spMkLst>
        </pc:spChg>
        <pc:picChg chg="mod">
          <ac:chgData name="Vinicius Pedrazzi" userId="a242dfe839badcad" providerId="LiveId" clId="{C51EBFF5-97C4-4817-949D-8FCCD33EF68F}" dt="2020-03-24T11:44:40.550" v="3425" actId="14100"/>
          <ac:picMkLst>
            <pc:docMk/>
            <pc:sldMk cId="587931966" sldId="556"/>
            <ac:picMk id="63490" creationId="{F982D688-AD78-4A21-A33A-08DBC71DAB2B}"/>
          </ac:picMkLst>
        </pc:picChg>
        <pc:picChg chg="mod">
          <ac:chgData name="Vinicius Pedrazzi" userId="a242dfe839badcad" providerId="LiveId" clId="{C51EBFF5-97C4-4817-949D-8FCCD33EF68F}" dt="2020-03-24T11:44:44.476" v="3426" actId="14100"/>
          <ac:picMkLst>
            <pc:docMk/>
            <pc:sldMk cId="587931966" sldId="556"/>
            <ac:picMk id="63494" creationId="{CA7E14E8-640F-43B9-A4E0-EA259FCB09A3}"/>
          </ac:picMkLst>
        </pc:picChg>
      </pc:sldChg>
      <pc:sldChg chg="addSp modSp add mod">
        <pc:chgData name="Vinicius Pedrazzi" userId="a242dfe839badcad" providerId="LiveId" clId="{C51EBFF5-97C4-4817-949D-8FCCD33EF68F}" dt="2020-03-24T12:00:49.890" v="3593" actId="114"/>
        <pc:sldMkLst>
          <pc:docMk/>
          <pc:sldMk cId="1876746254" sldId="558"/>
        </pc:sldMkLst>
        <pc:spChg chg="add mod">
          <ac:chgData name="Vinicius Pedrazzi" userId="a242dfe839badcad" providerId="LiveId" clId="{C51EBFF5-97C4-4817-949D-8FCCD33EF68F}" dt="2020-03-24T11:46:36.273" v="3448" actId="255"/>
          <ac:spMkLst>
            <pc:docMk/>
            <pc:sldMk cId="1876746254" sldId="558"/>
            <ac:spMk id="2" creationId="{FCBBAA32-9333-4CD0-8F2B-4488B174D05A}"/>
          </ac:spMkLst>
        </pc:spChg>
        <pc:spChg chg="mod">
          <ac:chgData name="Vinicius Pedrazzi" userId="a242dfe839badcad" providerId="LiveId" clId="{C51EBFF5-97C4-4817-949D-8FCCD33EF68F}" dt="2020-03-24T12:00:49.890" v="3593" actId="114"/>
          <ac:spMkLst>
            <pc:docMk/>
            <pc:sldMk cId="1876746254" sldId="558"/>
            <ac:spMk id="65538" creationId="{49A4199D-52E5-4385-A1D3-B5F7A835E0DA}"/>
          </ac:spMkLst>
        </pc:spChg>
        <pc:spChg chg="mod">
          <ac:chgData name="Vinicius Pedrazzi" userId="a242dfe839badcad" providerId="LiveId" clId="{C51EBFF5-97C4-4817-949D-8FCCD33EF68F}" dt="2020-03-24T11:47:11.282" v="3458" actId="1076"/>
          <ac:spMkLst>
            <pc:docMk/>
            <pc:sldMk cId="1876746254" sldId="558"/>
            <ac:spMk id="65539" creationId="{CA655107-BEA0-496A-BD2C-276B8F344EED}"/>
          </ac:spMkLst>
        </pc:spChg>
        <pc:spChg chg="mod">
          <ac:chgData name="Vinicius Pedrazzi" userId="a242dfe839badcad" providerId="LiveId" clId="{C51EBFF5-97C4-4817-949D-8FCCD33EF68F}" dt="2020-03-24T11:47:40.254" v="3470" actId="20577"/>
          <ac:spMkLst>
            <pc:docMk/>
            <pc:sldMk cId="1876746254" sldId="558"/>
            <ac:spMk id="65540" creationId="{BF2E2BC3-D1F0-425D-9318-67ACE9F2EC87}"/>
          </ac:spMkLst>
        </pc:spChg>
        <pc:picChg chg="mod">
          <ac:chgData name="Vinicius Pedrazzi" userId="a242dfe839badcad" providerId="LiveId" clId="{C51EBFF5-97C4-4817-949D-8FCCD33EF68F}" dt="2020-03-24T11:49:09.515" v="3471" actId="1076"/>
          <ac:picMkLst>
            <pc:docMk/>
            <pc:sldMk cId="1876746254" sldId="558"/>
            <ac:picMk id="65541" creationId="{91FFF128-5B3A-47DD-B2BD-97E387912E13}"/>
          </ac:picMkLst>
        </pc:picChg>
      </pc:sldChg>
      <pc:sldChg chg="modSp add mod">
        <pc:chgData name="Vinicius Pedrazzi" userId="a242dfe839badcad" providerId="LiveId" clId="{C51EBFF5-97C4-4817-949D-8FCCD33EF68F}" dt="2020-03-24T12:01:53.494" v="3605" actId="1076"/>
        <pc:sldMkLst>
          <pc:docMk/>
          <pc:sldMk cId="2883515055" sldId="559"/>
        </pc:sldMkLst>
        <pc:spChg chg="mod">
          <ac:chgData name="Vinicius Pedrazzi" userId="a242dfe839badcad" providerId="LiveId" clId="{C51EBFF5-97C4-4817-949D-8FCCD33EF68F}" dt="2020-03-24T12:01:53.494" v="3605" actId="1076"/>
          <ac:spMkLst>
            <pc:docMk/>
            <pc:sldMk cId="2883515055" sldId="559"/>
            <ac:spMk id="63491" creationId="{2E65BD41-FCB3-4D9D-9CFE-F2C2C7DA2CE2}"/>
          </ac:spMkLst>
        </pc:spChg>
        <pc:spChg chg="mod">
          <ac:chgData name="Vinicius Pedrazzi" userId="a242dfe839badcad" providerId="LiveId" clId="{C51EBFF5-97C4-4817-949D-8FCCD33EF68F}" dt="2020-03-24T11:49:23.761" v="3476" actId="1035"/>
          <ac:spMkLst>
            <pc:docMk/>
            <pc:sldMk cId="2883515055" sldId="559"/>
            <ac:spMk id="67587" creationId="{E9151915-F7BB-4960-ACD5-1182EDE09064}"/>
          </ac:spMkLst>
        </pc:spChg>
        <pc:picChg chg="mod">
          <ac:chgData name="Vinicius Pedrazzi" userId="a242dfe839badcad" providerId="LiveId" clId="{C51EBFF5-97C4-4817-949D-8FCCD33EF68F}" dt="2020-03-24T11:49:34.485" v="3479" actId="14100"/>
          <ac:picMkLst>
            <pc:docMk/>
            <pc:sldMk cId="2883515055" sldId="559"/>
            <ac:picMk id="67588" creationId="{A5161C6F-8F98-4ECB-887B-7CB5B300FF1D}"/>
          </ac:picMkLst>
        </pc:picChg>
        <pc:picChg chg="mod">
          <ac:chgData name="Vinicius Pedrazzi" userId="a242dfe839badcad" providerId="LiveId" clId="{C51EBFF5-97C4-4817-949D-8FCCD33EF68F}" dt="2020-03-24T11:49:29.706" v="3477" actId="1076"/>
          <ac:picMkLst>
            <pc:docMk/>
            <pc:sldMk cId="2883515055" sldId="559"/>
            <ac:picMk id="67589" creationId="{39CE24BA-BDC4-46F1-8598-FA601001F643}"/>
          </ac:picMkLst>
        </pc:picChg>
        <pc:picChg chg="mod">
          <ac:chgData name="Vinicius Pedrazzi" userId="a242dfe839badcad" providerId="LiveId" clId="{C51EBFF5-97C4-4817-949D-8FCCD33EF68F}" dt="2020-03-23T22:20:42.323" v="533" actId="14100"/>
          <ac:picMkLst>
            <pc:docMk/>
            <pc:sldMk cId="2883515055" sldId="559"/>
            <ac:picMk id="67590" creationId="{84CDBA72-A6DB-4F54-A772-19FD87C8F09A}"/>
          </ac:picMkLst>
        </pc:picChg>
      </pc:sldChg>
      <pc:sldChg chg="modSp add mod">
        <pc:chgData name="Vinicius Pedrazzi" userId="a242dfe839badcad" providerId="LiveId" clId="{C51EBFF5-97C4-4817-949D-8FCCD33EF68F}" dt="2020-03-24T12:01:41.935" v="3603" actId="113"/>
        <pc:sldMkLst>
          <pc:docMk/>
          <pc:sldMk cId="684947973" sldId="560"/>
        </pc:sldMkLst>
        <pc:spChg chg="mod">
          <ac:chgData name="Vinicius Pedrazzi" userId="a242dfe839badcad" providerId="LiveId" clId="{C51EBFF5-97C4-4817-949D-8FCCD33EF68F}" dt="2020-03-24T12:01:41.935" v="3603" actId="113"/>
          <ac:spMkLst>
            <pc:docMk/>
            <pc:sldMk cId="684947973" sldId="560"/>
            <ac:spMk id="69634" creationId="{0F8B4A2A-9F3C-49BD-A616-62336A8CD1C9}"/>
          </ac:spMkLst>
        </pc:spChg>
        <pc:spChg chg="mod">
          <ac:chgData name="Vinicius Pedrazzi" userId="a242dfe839badcad" providerId="LiveId" clId="{C51EBFF5-97C4-4817-949D-8FCCD33EF68F}" dt="2020-03-24T11:50:45.343" v="3496" actId="1076"/>
          <ac:spMkLst>
            <pc:docMk/>
            <pc:sldMk cId="684947973" sldId="560"/>
            <ac:spMk id="69635" creationId="{BBE8CEF4-D6B0-4DE2-83A7-56FADFA699FD}"/>
          </ac:spMkLst>
        </pc:spChg>
        <pc:spChg chg="mod">
          <ac:chgData name="Vinicius Pedrazzi" userId="a242dfe839badcad" providerId="LiveId" clId="{C51EBFF5-97C4-4817-949D-8FCCD33EF68F}" dt="2020-03-24T11:50:17.949" v="3489" actId="1076"/>
          <ac:spMkLst>
            <pc:docMk/>
            <pc:sldMk cId="684947973" sldId="560"/>
            <ac:spMk id="69637" creationId="{38591C26-95B9-4E71-993B-C6FD6FF45FE8}"/>
          </ac:spMkLst>
        </pc:spChg>
        <pc:spChg chg="mod">
          <ac:chgData name="Vinicius Pedrazzi" userId="a242dfe839badcad" providerId="LiveId" clId="{C51EBFF5-97C4-4817-949D-8FCCD33EF68F}" dt="2020-03-24T11:50:31.905" v="3492" actId="255"/>
          <ac:spMkLst>
            <pc:docMk/>
            <pc:sldMk cId="684947973" sldId="560"/>
            <ac:spMk id="69639" creationId="{403A4A06-5AB7-445C-B475-3C607F83979F}"/>
          </ac:spMkLst>
        </pc:spChg>
        <pc:picChg chg="mod">
          <ac:chgData name="Vinicius Pedrazzi" userId="a242dfe839badcad" providerId="LiveId" clId="{C51EBFF5-97C4-4817-949D-8FCCD33EF68F}" dt="2020-03-23T22:21:53.545" v="624" actId="1076"/>
          <ac:picMkLst>
            <pc:docMk/>
            <pc:sldMk cId="684947973" sldId="560"/>
            <ac:picMk id="69636" creationId="{5F169082-FFE1-4F95-9819-CDEC0F5CC16D}"/>
          </ac:picMkLst>
        </pc:picChg>
        <pc:picChg chg="mod">
          <ac:chgData name="Vinicius Pedrazzi" userId="a242dfe839badcad" providerId="LiveId" clId="{C51EBFF5-97C4-4817-949D-8FCCD33EF68F}" dt="2020-03-23T22:21:56.308" v="625" actId="1076"/>
          <ac:picMkLst>
            <pc:docMk/>
            <pc:sldMk cId="684947973" sldId="560"/>
            <ac:picMk id="69638" creationId="{1D89A3EC-0204-4358-8D6D-2CD8484AD239}"/>
          </ac:picMkLst>
        </pc:picChg>
      </pc:sldChg>
      <pc:sldChg chg="addSp delSp modSp add mod">
        <pc:chgData name="Vinicius Pedrazzi" userId="a242dfe839badcad" providerId="LiveId" clId="{C51EBFF5-97C4-4817-949D-8FCCD33EF68F}" dt="2020-03-24T12:01:31.610" v="3599" actId="1076"/>
        <pc:sldMkLst>
          <pc:docMk/>
          <pc:sldMk cId="0" sldId="563"/>
        </pc:sldMkLst>
        <pc:spChg chg="add mod">
          <ac:chgData name="Vinicius Pedrazzi" userId="a242dfe839badcad" providerId="LiveId" clId="{C51EBFF5-97C4-4817-949D-8FCCD33EF68F}" dt="2020-03-24T11:57:31.499" v="3567" actId="255"/>
          <ac:spMkLst>
            <pc:docMk/>
            <pc:sldMk cId="0" sldId="563"/>
            <ac:spMk id="5" creationId="{129D90CD-E6E8-44B3-AB95-90F625E6DCD6}"/>
          </ac:spMkLst>
        </pc:spChg>
        <pc:spChg chg="mod">
          <ac:chgData name="Vinicius Pedrazzi" userId="a242dfe839badcad" providerId="LiveId" clId="{C51EBFF5-97C4-4817-949D-8FCCD33EF68F}" dt="2020-03-24T11:59:42.187" v="3588" actId="1076"/>
          <ac:spMkLst>
            <pc:docMk/>
            <pc:sldMk cId="0" sldId="563"/>
            <ac:spMk id="71682" creationId="{B8C9C44A-F575-402F-85D0-5A30A8B782DC}"/>
          </ac:spMkLst>
        </pc:spChg>
        <pc:spChg chg="mod">
          <ac:chgData name="Vinicius Pedrazzi" userId="a242dfe839badcad" providerId="LiveId" clId="{C51EBFF5-97C4-4817-949D-8FCCD33EF68F}" dt="2020-03-24T12:01:31.610" v="3599" actId="1076"/>
          <ac:spMkLst>
            <pc:docMk/>
            <pc:sldMk cId="0" sldId="563"/>
            <ac:spMk id="71683" creationId="{B0E28BA6-70C4-4B77-8CB4-FB665864A53B}"/>
          </ac:spMkLst>
        </pc:spChg>
        <pc:spChg chg="del">
          <ac:chgData name="Vinicius Pedrazzi" userId="a242dfe839badcad" providerId="LiveId" clId="{C51EBFF5-97C4-4817-949D-8FCCD33EF68F}" dt="2020-03-23T22:23:12.020" v="632" actId="478"/>
          <ac:spMkLst>
            <pc:docMk/>
            <pc:sldMk cId="0" sldId="563"/>
            <ac:spMk id="71684" creationId="{BB14CE3F-40AA-49DB-A240-280353FCA353}"/>
          </ac:spMkLst>
        </pc:spChg>
      </pc:sldChg>
      <pc:sldChg chg="addSp delSp modSp add mod">
        <pc:chgData name="Vinicius Pedrazzi" userId="a242dfe839badcad" providerId="LiveId" clId="{C51EBFF5-97C4-4817-949D-8FCCD33EF68F}" dt="2020-03-24T13:00:14.993" v="3726" actId="1076"/>
        <pc:sldMkLst>
          <pc:docMk/>
          <pc:sldMk cId="3408477311" sldId="570"/>
        </pc:sldMkLst>
        <pc:spChg chg="add mod">
          <ac:chgData name="Vinicius Pedrazzi" userId="a242dfe839badcad" providerId="LiveId" clId="{C51EBFF5-97C4-4817-949D-8FCCD33EF68F}" dt="2020-03-24T13:00:14.993" v="3726" actId="1076"/>
          <ac:spMkLst>
            <pc:docMk/>
            <pc:sldMk cId="3408477311" sldId="570"/>
            <ac:spMk id="8" creationId="{388FA69E-668D-4D86-A3AD-2CC5D6172884}"/>
          </ac:spMkLst>
        </pc:spChg>
        <pc:spChg chg="mod">
          <ac:chgData name="Vinicius Pedrazzi" userId="a242dfe839badcad" providerId="LiveId" clId="{C51EBFF5-97C4-4817-949D-8FCCD33EF68F}" dt="2020-03-24T12:59:34.268" v="3720" actId="1076"/>
          <ac:spMkLst>
            <pc:docMk/>
            <pc:sldMk cId="3408477311" sldId="570"/>
            <ac:spMk id="83975" creationId="{EF73B270-C92A-42C9-A398-02C5D612B0AB}"/>
          </ac:spMkLst>
        </pc:spChg>
        <pc:spChg chg="del mod">
          <ac:chgData name="Vinicius Pedrazzi" userId="a242dfe839badcad" providerId="LiveId" clId="{C51EBFF5-97C4-4817-949D-8FCCD33EF68F}" dt="2020-03-24T12:59:03.876" v="3711" actId="478"/>
          <ac:spMkLst>
            <pc:docMk/>
            <pc:sldMk cId="3408477311" sldId="570"/>
            <ac:spMk id="84998" creationId="{3B2EEA3E-FF92-4215-AE25-D832D43124F7}"/>
          </ac:spMkLst>
        </pc:spChg>
        <pc:picChg chg="mod">
          <ac:chgData name="Vinicius Pedrazzi" userId="a242dfe839badcad" providerId="LiveId" clId="{C51EBFF5-97C4-4817-949D-8FCCD33EF68F}" dt="2020-03-23T22:34:23.788" v="802" actId="1076"/>
          <ac:picMkLst>
            <pc:docMk/>
            <pc:sldMk cId="3408477311" sldId="570"/>
            <ac:picMk id="83970" creationId="{F9A7A02E-12C0-4BDB-920D-0043C9013B64}"/>
          </ac:picMkLst>
        </pc:picChg>
        <pc:picChg chg="mod">
          <ac:chgData name="Vinicius Pedrazzi" userId="a242dfe839badcad" providerId="LiveId" clId="{C51EBFF5-97C4-4817-949D-8FCCD33EF68F}" dt="2020-03-24T12:59:45.345" v="3723" actId="14100"/>
          <ac:picMkLst>
            <pc:docMk/>
            <pc:sldMk cId="3408477311" sldId="570"/>
            <ac:picMk id="83972" creationId="{EC746D90-0741-46BE-AE59-8CA6CD75A01F}"/>
          </ac:picMkLst>
        </pc:picChg>
        <pc:picChg chg="mod">
          <ac:chgData name="Vinicius Pedrazzi" userId="a242dfe839badcad" providerId="LiveId" clId="{C51EBFF5-97C4-4817-949D-8FCCD33EF68F}" dt="2020-03-24T12:59:37.492" v="3721" actId="1076"/>
          <ac:picMkLst>
            <pc:docMk/>
            <pc:sldMk cId="3408477311" sldId="570"/>
            <ac:picMk id="83973" creationId="{CED95D9F-8C94-4F77-9FD8-58319BD9849B}"/>
          </ac:picMkLst>
        </pc:picChg>
      </pc:sldChg>
      <pc:sldChg chg="modSp add">
        <pc:chgData name="Vinicius Pedrazzi" userId="a242dfe839badcad" providerId="LiveId" clId="{C51EBFF5-97C4-4817-949D-8FCCD33EF68F}" dt="2020-03-24T12:53:23.981" v="3637" actId="14100"/>
        <pc:sldMkLst>
          <pc:docMk/>
          <pc:sldMk cId="0" sldId="573"/>
        </pc:sldMkLst>
        <pc:picChg chg="mod">
          <ac:chgData name="Vinicius Pedrazzi" userId="a242dfe839badcad" providerId="LiveId" clId="{C51EBFF5-97C4-4817-949D-8FCCD33EF68F}" dt="2020-03-23T22:24:38.642" v="643" actId="1036"/>
          <ac:picMkLst>
            <pc:docMk/>
            <pc:sldMk cId="0" sldId="573"/>
            <ac:picMk id="75778" creationId="{19B4FE56-AF9F-4C5A-994A-E70257E23F82}"/>
          </ac:picMkLst>
        </pc:picChg>
        <pc:picChg chg="mod">
          <ac:chgData name="Vinicius Pedrazzi" userId="a242dfe839badcad" providerId="LiveId" clId="{C51EBFF5-97C4-4817-949D-8FCCD33EF68F}" dt="2020-03-23T22:24:48.732" v="645" actId="14100"/>
          <ac:picMkLst>
            <pc:docMk/>
            <pc:sldMk cId="0" sldId="573"/>
            <ac:picMk id="75780" creationId="{B95CBAA0-752C-4959-8F03-4AFD73254F41}"/>
          </ac:picMkLst>
        </pc:picChg>
        <pc:picChg chg="mod">
          <ac:chgData name="Vinicius Pedrazzi" userId="a242dfe839badcad" providerId="LiveId" clId="{C51EBFF5-97C4-4817-949D-8FCCD33EF68F}" dt="2020-03-24T12:53:23.981" v="3637" actId="14100"/>
          <ac:picMkLst>
            <pc:docMk/>
            <pc:sldMk cId="0" sldId="573"/>
            <ac:picMk id="681987" creationId="{97BCA7FA-5B77-4C79-A8FE-DB9F5E402F8F}"/>
          </ac:picMkLst>
        </pc:picChg>
      </pc:sldChg>
      <pc:sldChg chg="addSp delSp modSp add mod">
        <pc:chgData name="Vinicius Pedrazzi" userId="a242dfe839badcad" providerId="LiveId" clId="{C51EBFF5-97C4-4817-949D-8FCCD33EF68F}" dt="2020-03-24T13:01:32.505" v="3735" actId="1076"/>
        <pc:sldMkLst>
          <pc:docMk/>
          <pc:sldMk cId="0" sldId="590"/>
        </pc:sldMkLst>
        <pc:spChg chg="del">
          <ac:chgData name="Vinicius Pedrazzi" userId="a242dfe839badcad" providerId="LiveId" clId="{C51EBFF5-97C4-4817-949D-8FCCD33EF68F}" dt="2020-03-24T13:00:21.055" v="3727" actId="478"/>
          <ac:spMkLst>
            <pc:docMk/>
            <pc:sldMk cId="0" sldId="590"/>
            <ac:spMk id="13" creationId="{9E6D7E1B-E08D-4603-B59C-AD7DCB7E5AA2}"/>
          </ac:spMkLst>
        </pc:spChg>
        <pc:spChg chg="add">
          <ac:chgData name="Vinicius Pedrazzi" userId="a242dfe839badcad" providerId="LiveId" clId="{C51EBFF5-97C4-4817-949D-8FCCD33EF68F}" dt="2020-03-24T13:00:21.739" v="3728"/>
          <ac:spMkLst>
            <pc:docMk/>
            <pc:sldMk cId="0" sldId="590"/>
            <ac:spMk id="14" creationId="{4A539EB6-A55B-423F-859A-B095A6F0F98C}"/>
          </ac:spMkLst>
        </pc:spChg>
        <pc:spChg chg="add mod">
          <ac:chgData name="Vinicius Pedrazzi" userId="a242dfe839badcad" providerId="LiveId" clId="{C51EBFF5-97C4-4817-949D-8FCCD33EF68F}" dt="2020-03-24T13:01:09.226" v="3734" actId="20577"/>
          <ac:spMkLst>
            <pc:docMk/>
            <pc:sldMk cId="0" sldId="590"/>
            <ac:spMk id="15" creationId="{7704940A-3978-48F1-85D8-F46854D05248}"/>
          </ac:spMkLst>
        </pc:spChg>
        <pc:spChg chg="mod">
          <ac:chgData name="Vinicius Pedrazzi" userId="a242dfe839badcad" providerId="LiveId" clId="{C51EBFF5-97C4-4817-949D-8FCCD33EF68F}" dt="2020-03-24T13:00:42.843" v="3730" actId="207"/>
          <ac:spMkLst>
            <pc:docMk/>
            <pc:sldMk cId="0" sldId="590"/>
            <ac:spMk id="86024" creationId="{302386D0-3D2A-4FDE-914B-00C4041AEE8B}"/>
          </ac:spMkLst>
        </pc:spChg>
        <pc:spChg chg="mod">
          <ac:chgData name="Vinicius Pedrazzi" userId="a242dfe839badcad" providerId="LiveId" clId="{C51EBFF5-97C4-4817-949D-8FCCD33EF68F}" dt="2020-03-24T13:00:50.330" v="3731" actId="207"/>
          <ac:spMkLst>
            <pc:docMk/>
            <pc:sldMk cId="0" sldId="590"/>
            <ac:spMk id="86026" creationId="{2E9D87D3-69D8-4FA0-B9BD-073AA118CF60}"/>
          </ac:spMkLst>
        </pc:spChg>
        <pc:spChg chg="mod">
          <ac:chgData name="Vinicius Pedrazzi" userId="a242dfe839badcad" providerId="LiveId" clId="{C51EBFF5-97C4-4817-949D-8FCCD33EF68F}" dt="2020-03-24T13:00:34.844" v="3729" actId="207"/>
          <ac:spMkLst>
            <pc:docMk/>
            <pc:sldMk cId="0" sldId="590"/>
            <ac:spMk id="86028" creationId="{8C5BE766-6B84-4410-A9DE-3CED3954BB0F}"/>
          </ac:spMkLst>
        </pc:spChg>
        <pc:grpChg chg="mod">
          <ac:chgData name="Vinicius Pedrazzi" userId="a242dfe839badcad" providerId="LiveId" clId="{C51EBFF5-97C4-4817-949D-8FCCD33EF68F}" dt="2020-03-23T22:34:54.442" v="808" actId="1076"/>
          <ac:grpSpMkLst>
            <pc:docMk/>
            <pc:sldMk cId="0" sldId="590"/>
            <ac:grpSpMk id="86019" creationId="{1AC984F6-B090-4381-A27C-08D69F351678}"/>
          </ac:grpSpMkLst>
        </pc:grpChg>
        <pc:grpChg chg="mod">
          <ac:chgData name="Vinicius Pedrazzi" userId="a242dfe839badcad" providerId="LiveId" clId="{C51EBFF5-97C4-4817-949D-8FCCD33EF68F}" dt="2020-03-23T22:35:05.392" v="817" actId="1035"/>
          <ac:grpSpMkLst>
            <pc:docMk/>
            <pc:sldMk cId="0" sldId="590"/>
            <ac:grpSpMk id="86020" creationId="{ECFEA370-E343-41AE-96D9-9343FCA4016B}"/>
          </ac:grpSpMkLst>
        </pc:grpChg>
        <pc:grpChg chg="mod">
          <ac:chgData name="Vinicius Pedrazzi" userId="a242dfe839badcad" providerId="LiveId" clId="{C51EBFF5-97C4-4817-949D-8FCCD33EF68F}" dt="2020-03-24T13:01:32.505" v="3735" actId="1076"/>
          <ac:grpSpMkLst>
            <pc:docMk/>
            <pc:sldMk cId="0" sldId="590"/>
            <ac:grpSpMk id="86021" creationId="{CAE07775-7185-4C04-8ABE-7AE524D66486}"/>
          </ac:grpSpMkLst>
        </pc:grpChg>
        <pc:picChg chg="mod">
          <ac:chgData name="Vinicius Pedrazzi" userId="a242dfe839badcad" providerId="LiveId" clId="{C51EBFF5-97C4-4817-949D-8FCCD33EF68F}" dt="2020-03-23T22:34:45.823" v="806" actId="1076"/>
          <ac:picMkLst>
            <pc:docMk/>
            <pc:sldMk cId="0" sldId="590"/>
            <ac:picMk id="86018" creationId="{D4C3BCFF-8FEB-484E-9B09-CDADE036919E}"/>
          </ac:picMkLst>
        </pc:picChg>
      </pc:sldChg>
      <pc:sldChg chg="modSp add mod">
        <pc:chgData name="Vinicius Pedrazzi" userId="a242dfe839badcad" providerId="LiveId" clId="{C51EBFF5-97C4-4817-949D-8FCCD33EF68F}" dt="2020-03-24T13:46:54.299" v="4239" actId="1076"/>
        <pc:sldMkLst>
          <pc:docMk/>
          <pc:sldMk cId="0" sldId="591"/>
        </pc:sldMkLst>
        <pc:spChg chg="mod">
          <ac:chgData name="Vinicius Pedrazzi" userId="a242dfe839badcad" providerId="LiveId" clId="{C51EBFF5-97C4-4817-949D-8FCCD33EF68F}" dt="2020-03-24T13:46:46.904" v="4238" actId="1076"/>
          <ac:spMkLst>
            <pc:docMk/>
            <pc:sldMk cId="0" sldId="591"/>
            <ac:spMk id="292866" creationId="{445E4E0C-818D-4E4F-8373-21AC67D9ED43}"/>
          </ac:spMkLst>
        </pc:spChg>
        <pc:spChg chg="mod">
          <ac:chgData name="Vinicius Pedrazzi" userId="a242dfe839badcad" providerId="LiveId" clId="{C51EBFF5-97C4-4817-949D-8FCCD33EF68F}" dt="2020-03-24T13:46:54.299" v="4239" actId="1076"/>
          <ac:spMkLst>
            <pc:docMk/>
            <pc:sldMk cId="0" sldId="591"/>
            <ac:spMk id="292867" creationId="{6CA9CD98-9D9A-470B-ADA4-C821B4BCE23B}"/>
          </ac:spMkLst>
        </pc:spChg>
      </pc:sldChg>
      <pc:sldChg chg="addSp delSp modSp add mod">
        <pc:chgData name="Vinicius Pedrazzi" userId="a242dfe839badcad" providerId="LiveId" clId="{C51EBFF5-97C4-4817-949D-8FCCD33EF68F}" dt="2020-03-24T13:17:26.791" v="3868"/>
        <pc:sldMkLst>
          <pc:docMk/>
          <pc:sldMk cId="1508650581" sldId="596"/>
        </pc:sldMkLst>
        <pc:spChg chg="del mod">
          <ac:chgData name="Vinicius Pedrazzi" userId="a242dfe839badcad" providerId="LiveId" clId="{C51EBFF5-97C4-4817-949D-8FCCD33EF68F}" dt="2020-03-24T13:16:48.259" v="3860" actId="478"/>
          <ac:spMkLst>
            <pc:docMk/>
            <pc:sldMk cId="1508650581" sldId="596"/>
            <ac:spMk id="4" creationId="{3710ECB6-EA08-4EAE-876C-59F506B1F739}"/>
          </ac:spMkLst>
        </pc:spChg>
        <pc:spChg chg="add mod">
          <ac:chgData name="Vinicius Pedrazzi" userId="a242dfe839badcad" providerId="LiveId" clId="{C51EBFF5-97C4-4817-949D-8FCCD33EF68F}" dt="2020-03-24T13:16:55.321" v="3863"/>
          <ac:spMkLst>
            <pc:docMk/>
            <pc:sldMk cId="1508650581" sldId="596"/>
            <ac:spMk id="5" creationId="{55888545-EC35-44AC-BDFD-2CF16E0E43AF}"/>
          </ac:spMkLst>
        </pc:spChg>
        <pc:spChg chg="add">
          <ac:chgData name="Vinicius Pedrazzi" userId="a242dfe839badcad" providerId="LiveId" clId="{C51EBFF5-97C4-4817-949D-8FCCD33EF68F}" dt="2020-03-24T13:17:26.791" v="3868"/>
          <ac:spMkLst>
            <pc:docMk/>
            <pc:sldMk cId="1508650581" sldId="596"/>
            <ac:spMk id="6" creationId="{583ABB45-ADBE-47D4-897F-AD2BEB4E3C7E}"/>
          </ac:spMkLst>
        </pc:spChg>
        <pc:picChg chg="mod">
          <ac:chgData name="Vinicius Pedrazzi" userId="a242dfe839badcad" providerId="LiveId" clId="{C51EBFF5-97C4-4817-949D-8FCCD33EF68F}" dt="2020-03-23T22:45:53.248" v="1129" actId="14100"/>
          <ac:picMkLst>
            <pc:docMk/>
            <pc:sldMk cId="1508650581" sldId="596"/>
            <ac:picMk id="104450" creationId="{196092A2-75DB-4CF9-AE66-F3646BF306BF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17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18"/>
        </pc:sldMkLst>
      </pc:sldChg>
      <pc:sldChg chg="addSp delSp modSp add mod">
        <pc:chgData name="Vinicius Pedrazzi" userId="a242dfe839badcad" providerId="LiveId" clId="{C51EBFF5-97C4-4817-949D-8FCCD33EF68F}" dt="2020-03-24T13:10:05.144" v="3811"/>
        <pc:sldMkLst>
          <pc:docMk/>
          <pc:sldMk cId="0" sldId="622"/>
        </pc:sldMkLst>
        <pc:spChg chg="add mod">
          <ac:chgData name="Vinicius Pedrazzi" userId="a242dfe839badcad" providerId="LiveId" clId="{C51EBFF5-97C4-4817-949D-8FCCD33EF68F}" dt="2020-03-24T13:10:05.144" v="3811"/>
          <ac:spMkLst>
            <pc:docMk/>
            <pc:sldMk cId="0" sldId="622"/>
            <ac:spMk id="6" creationId="{D081DEAA-7908-499E-96CC-AB77B97C7C03}"/>
          </ac:spMkLst>
        </pc:spChg>
        <pc:spChg chg="mod">
          <ac:chgData name="Vinicius Pedrazzi" userId="a242dfe839badcad" providerId="LiveId" clId="{C51EBFF5-97C4-4817-949D-8FCCD33EF68F}" dt="2020-03-23T22:43:38.170" v="1067" actId="1038"/>
          <ac:spMkLst>
            <pc:docMk/>
            <pc:sldMk cId="0" sldId="622"/>
            <ac:spMk id="100355" creationId="{EAA91A76-96F7-48B5-A831-B5CDDC85C7DA}"/>
          </ac:spMkLst>
        </pc:spChg>
        <pc:spChg chg="del mod">
          <ac:chgData name="Vinicius Pedrazzi" userId="a242dfe839badcad" providerId="LiveId" clId="{C51EBFF5-97C4-4817-949D-8FCCD33EF68F}" dt="2020-03-24T13:09:59.690" v="3808" actId="478"/>
          <ac:spMkLst>
            <pc:docMk/>
            <pc:sldMk cId="0" sldId="622"/>
            <ac:spMk id="100356" creationId="{B5583226-C4F1-4014-946D-E628A5889A7A}"/>
          </ac:spMkLst>
        </pc:spChg>
        <pc:spChg chg="mod">
          <ac:chgData name="Vinicius Pedrazzi" userId="a242dfe839badcad" providerId="LiveId" clId="{C51EBFF5-97C4-4817-949D-8FCCD33EF68F}" dt="2020-03-23T22:44:59.231" v="1085" actId="6549"/>
          <ac:spMkLst>
            <pc:docMk/>
            <pc:sldMk cId="0" sldId="622"/>
            <ac:spMk id="100357" creationId="{A0D69D9B-1643-419E-B7F6-5DCAF6639698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3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33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4015973686" sldId="635"/>
        </pc:sldMkLst>
      </pc:sldChg>
      <pc:sldChg chg="addSp delSp modSp add mod">
        <pc:chgData name="Vinicius Pedrazzi" userId="a242dfe839badcad" providerId="LiveId" clId="{C51EBFF5-97C4-4817-949D-8FCCD33EF68F}" dt="2020-03-24T10:27:00.201" v="2405" actId="1076"/>
        <pc:sldMkLst>
          <pc:docMk/>
          <pc:sldMk cId="0" sldId="641"/>
        </pc:sldMkLst>
        <pc:spChg chg="add mod">
          <ac:chgData name="Vinicius Pedrazzi" userId="a242dfe839badcad" providerId="LiveId" clId="{C51EBFF5-97C4-4817-949D-8FCCD33EF68F}" dt="2020-03-24T10:26:44.572" v="2402" actId="1076"/>
          <ac:spMkLst>
            <pc:docMk/>
            <pc:sldMk cId="0" sldId="641"/>
            <ac:spMk id="4" creationId="{CBF8698F-4FE6-49BA-AEE2-5B776280B441}"/>
          </ac:spMkLst>
        </pc:spChg>
        <pc:spChg chg="del mod">
          <ac:chgData name="Vinicius Pedrazzi" userId="a242dfe839badcad" providerId="LiveId" clId="{C51EBFF5-97C4-4817-949D-8FCCD33EF68F}" dt="2020-03-24T10:26:30.258" v="2396" actId="478"/>
          <ac:spMkLst>
            <pc:docMk/>
            <pc:sldMk cId="0" sldId="641"/>
            <ac:spMk id="7171" creationId="{5105180B-2CC0-449A-83D9-FA3FCBD232BC}"/>
          </ac:spMkLst>
        </pc:spChg>
        <pc:spChg chg="mod">
          <ac:chgData name="Vinicius Pedrazzi" userId="a242dfe839badcad" providerId="LiveId" clId="{C51EBFF5-97C4-4817-949D-8FCCD33EF68F}" dt="2020-03-24T10:27:00.201" v="2405" actId="1076"/>
          <ac:spMkLst>
            <pc:docMk/>
            <pc:sldMk cId="0" sldId="641"/>
            <ac:spMk id="13314" creationId="{1EB2AA4A-8375-4FD5-80BA-5DFC3F14D78A}"/>
          </ac:spMkLst>
        </pc:spChg>
      </pc:sldChg>
      <pc:sldChg chg="addSp delSp modSp add mod">
        <pc:chgData name="Vinicius Pedrazzi" userId="a242dfe839badcad" providerId="LiveId" clId="{C51EBFF5-97C4-4817-949D-8FCCD33EF68F}" dt="2020-03-24T10:27:57.260" v="2417" actId="1076"/>
        <pc:sldMkLst>
          <pc:docMk/>
          <pc:sldMk cId="0" sldId="642"/>
        </pc:sldMkLst>
        <pc:spChg chg="del mod">
          <ac:chgData name="Vinicius Pedrazzi" userId="a242dfe839badcad" providerId="LiveId" clId="{C51EBFF5-97C4-4817-949D-8FCCD33EF68F}" dt="2020-03-24T10:27:20.888" v="2408" actId="478"/>
          <ac:spMkLst>
            <pc:docMk/>
            <pc:sldMk cId="0" sldId="642"/>
            <ac:spMk id="4" creationId="{74E44C40-63E1-4B6D-B0C0-32C631F4E229}"/>
          </ac:spMkLst>
        </pc:spChg>
        <pc:spChg chg="add mod">
          <ac:chgData name="Vinicius Pedrazzi" userId="a242dfe839badcad" providerId="LiveId" clId="{C51EBFF5-97C4-4817-949D-8FCCD33EF68F}" dt="2020-03-24T10:27:28.610" v="2413"/>
          <ac:spMkLst>
            <pc:docMk/>
            <pc:sldMk cId="0" sldId="642"/>
            <ac:spMk id="5" creationId="{620CB14C-3885-41CB-A376-6DC1BF4FA531}"/>
          </ac:spMkLst>
        </pc:spChg>
        <pc:spChg chg="mod">
          <ac:chgData name="Vinicius Pedrazzi" userId="a242dfe839badcad" providerId="LiveId" clId="{C51EBFF5-97C4-4817-949D-8FCCD33EF68F}" dt="2020-03-24T10:27:57.260" v="2417" actId="1076"/>
          <ac:spMkLst>
            <pc:docMk/>
            <pc:sldMk cId="0" sldId="642"/>
            <ac:spMk id="15362" creationId="{401C4B9C-D751-4B97-A47F-9DD115662F41}"/>
          </ac:spMkLst>
        </pc:spChg>
      </pc:sldChg>
      <pc:sldChg chg="addSp delSp add">
        <pc:chgData name="Vinicius Pedrazzi" userId="a242dfe839badcad" providerId="LiveId" clId="{C51EBFF5-97C4-4817-949D-8FCCD33EF68F}" dt="2020-03-24T16:23:01.542" v="4247"/>
        <pc:sldMkLst>
          <pc:docMk/>
          <pc:sldMk cId="0" sldId="645"/>
        </pc:sldMkLst>
        <pc:spChg chg="add del">
          <ac:chgData name="Vinicius Pedrazzi" userId="a242dfe839badcad" providerId="LiveId" clId="{C51EBFF5-97C4-4817-949D-8FCCD33EF68F}" dt="2020-03-24T16:23:01.542" v="4247"/>
          <ac:spMkLst>
            <pc:docMk/>
            <pc:sldMk cId="0" sldId="645"/>
            <ac:spMk id="2" creationId="{76D31B0B-E6FB-40C9-B3A0-6B096846C738}"/>
          </ac:spMkLst>
        </pc:spChg>
      </pc:sldChg>
      <pc:sldChg chg="addSp delSp modSp add mod">
        <pc:chgData name="Vinicius Pedrazzi" userId="a242dfe839badcad" providerId="LiveId" clId="{C51EBFF5-97C4-4817-949D-8FCCD33EF68F}" dt="2020-03-24T11:03:01.112" v="2928" actId="1076"/>
        <pc:sldMkLst>
          <pc:docMk/>
          <pc:sldMk cId="0" sldId="677"/>
        </pc:sldMkLst>
        <pc:spChg chg="add del">
          <ac:chgData name="Vinicius Pedrazzi" userId="a242dfe839badcad" providerId="LiveId" clId="{C51EBFF5-97C4-4817-949D-8FCCD33EF68F}" dt="2020-03-24T11:00:00.038" v="2794"/>
          <ac:spMkLst>
            <pc:docMk/>
            <pc:sldMk cId="0" sldId="677"/>
            <ac:spMk id="2" creationId="{98FB9041-531F-4B25-AB6B-27E328500FDD}"/>
          </ac:spMkLst>
        </pc:spChg>
        <pc:spChg chg="add mod">
          <ac:chgData name="Vinicius Pedrazzi" userId="a242dfe839badcad" providerId="LiveId" clId="{C51EBFF5-97C4-4817-949D-8FCCD33EF68F}" dt="2020-03-24T11:03:01.112" v="2928" actId="1076"/>
          <ac:spMkLst>
            <pc:docMk/>
            <pc:sldMk cId="0" sldId="677"/>
            <ac:spMk id="3" creationId="{815700CC-A17D-43E9-9AC1-DCCD62F57331}"/>
          </ac:spMkLst>
        </pc:spChg>
        <pc:spChg chg="add mod">
          <ac:chgData name="Vinicius Pedrazzi" userId="a242dfe839badcad" providerId="LiveId" clId="{C51EBFF5-97C4-4817-949D-8FCCD33EF68F}" dt="2020-03-24T11:00:40.758" v="2810" actId="20577"/>
          <ac:spMkLst>
            <pc:docMk/>
            <pc:sldMk cId="0" sldId="677"/>
            <ac:spMk id="11" creationId="{0BEDFFDF-911F-4B6B-9877-9C5E866A1E04}"/>
          </ac:spMkLst>
        </pc:spChg>
        <pc:spChg chg="del mod">
          <ac:chgData name="Vinicius Pedrazzi" userId="a242dfe839badcad" providerId="LiveId" clId="{C51EBFF5-97C4-4817-949D-8FCCD33EF68F}" dt="2020-03-24T11:00:45.921" v="2811" actId="478"/>
          <ac:spMkLst>
            <pc:docMk/>
            <pc:sldMk cId="0" sldId="677"/>
            <ac:spMk id="14339" creationId="{EF8F49D4-3398-4A56-9CF9-6F195A2524B3}"/>
          </ac:spMkLst>
        </pc:spChg>
        <pc:grpChg chg="mod">
          <ac:chgData name="Vinicius Pedrazzi" userId="a242dfe839badcad" providerId="LiveId" clId="{C51EBFF5-97C4-4817-949D-8FCCD33EF68F}" dt="2020-03-24T11:01:59.685" v="2862" actId="1076"/>
          <ac:grpSpMkLst>
            <pc:docMk/>
            <pc:sldMk cId="0" sldId="677"/>
            <ac:grpSpMk id="39938" creationId="{0BE9E99E-028F-483C-BB11-1588BAF711F5}"/>
          </ac:grpSpMkLst>
        </pc:grpChg>
      </pc:sldChg>
      <pc:sldChg chg="addSp delSp modSp add mod">
        <pc:chgData name="Vinicius Pedrazzi" userId="a242dfe839badcad" providerId="LiveId" clId="{C51EBFF5-97C4-4817-949D-8FCCD33EF68F}" dt="2020-03-24T10:52:45.661" v="2662" actId="1076"/>
        <pc:sldMkLst>
          <pc:docMk/>
          <pc:sldMk cId="0" sldId="678"/>
        </pc:sldMkLst>
        <pc:spChg chg="add">
          <ac:chgData name="Vinicius Pedrazzi" userId="a242dfe839badcad" providerId="LiveId" clId="{C51EBFF5-97C4-4817-949D-8FCCD33EF68F}" dt="2020-03-24T10:36:13.015" v="2510"/>
          <ac:spMkLst>
            <pc:docMk/>
            <pc:sldMk cId="0" sldId="678"/>
            <ac:spMk id="5" creationId="{694AFD99-17B0-4E4E-BCBB-1A940541285A}"/>
          </ac:spMkLst>
        </pc:spChg>
        <pc:spChg chg="del">
          <ac:chgData name="Vinicius Pedrazzi" userId="a242dfe839badcad" providerId="LiveId" clId="{C51EBFF5-97C4-4817-949D-8FCCD33EF68F}" dt="2020-03-24T10:36:10.938" v="2509" actId="478"/>
          <ac:spMkLst>
            <pc:docMk/>
            <pc:sldMk cId="0" sldId="678"/>
            <ac:spMk id="6" creationId="{F0E24A68-A9EA-4D35-BFA5-3507B55617A5}"/>
          </ac:spMkLst>
        </pc:spChg>
        <pc:spChg chg="mod">
          <ac:chgData name="Vinicius Pedrazzi" userId="a242dfe839badcad" providerId="LiveId" clId="{C51EBFF5-97C4-4817-949D-8FCCD33EF68F}" dt="2020-03-24T10:52:45.661" v="2662" actId="1076"/>
          <ac:spMkLst>
            <pc:docMk/>
            <pc:sldMk cId="0" sldId="678"/>
            <ac:spMk id="25602" creationId="{6ACF2790-937C-4DD8-9759-A31B67259D8C}"/>
          </ac:spMkLst>
        </pc:spChg>
      </pc:sldChg>
      <pc:sldChg chg="addSp delSp modSp add mod">
        <pc:chgData name="Vinicius Pedrazzi" userId="a242dfe839badcad" providerId="LiveId" clId="{C51EBFF5-97C4-4817-949D-8FCCD33EF68F}" dt="2020-03-24T11:07:21.164" v="3112" actId="14100"/>
        <pc:sldMkLst>
          <pc:docMk/>
          <pc:sldMk cId="0" sldId="682"/>
        </pc:sldMkLst>
        <pc:spChg chg="del mod">
          <ac:chgData name="Vinicius Pedrazzi" userId="a242dfe839badcad" providerId="LiveId" clId="{C51EBFF5-97C4-4817-949D-8FCCD33EF68F}" dt="2020-03-24T11:06:36.918" v="3101" actId="478"/>
          <ac:spMkLst>
            <pc:docMk/>
            <pc:sldMk cId="0" sldId="682"/>
            <ac:spMk id="4" creationId="{3B1DEE45-C243-448D-88FC-A7C1D1225FDF}"/>
          </ac:spMkLst>
        </pc:spChg>
        <pc:spChg chg="add mod">
          <ac:chgData name="Vinicius Pedrazzi" userId="a242dfe839badcad" providerId="LiveId" clId="{C51EBFF5-97C4-4817-949D-8FCCD33EF68F}" dt="2020-03-24T11:06:43.816" v="3103"/>
          <ac:spMkLst>
            <pc:docMk/>
            <pc:sldMk cId="0" sldId="682"/>
            <ac:spMk id="5" creationId="{01BF58EC-606F-4160-B50E-395C5F86A02B}"/>
          </ac:spMkLst>
        </pc:spChg>
        <pc:spChg chg="mod">
          <ac:chgData name="Vinicius Pedrazzi" userId="a242dfe839badcad" providerId="LiveId" clId="{C51EBFF5-97C4-4817-949D-8FCCD33EF68F}" dt="2020-03-24T11:07:08.460" v="3110" actId="1076"/>
          <ac:spMkLst>
            <pc:docMk/>
            <pc:sldMk cId="0" sldId="682"/>
            <ac:spMk id="44036" creationId="{08CD7691-5198-4C02-BD09-1EEC0E2E5D6E}"/>
          </ac:spMkLst>
        </pc:spChg>
        <pc:picChg chg="mod">
          <ac:chgData name="Vinicius Pedrazzi" userId="a242dfe839badcad" providerId="LiveId" clId="{C51EBFF5-97C4-4817-949D-8FCCD33EF68F}" dt="2020-03-24T11:07:21.164" v="3112" actId="14100"/>
          <ac:picMkLst>
            <pc:docMk/>
            <pc:sldMk cId="0" sldId="682"/>
            <ac:picMk id="44035" creationId="{0DD72C84-0FC5-4C3B-8652-B152259AEDA6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84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87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89"/>
        </pc:sldMkLst>
      </pc:sldChg>
      <pc:sldChg chg="modSp add">
        <pc:chgData name="Vinicius Pedrazzi" userId="a242dfe839badcad" providerId="LiveId" clId="{C51EBFF5-97C4-4817-949D-8FCCD33EF68F}" dt="2020-03-23T22:16:36.901" v="473" actId="14100"/>
        <pc:sldMkLst>
          <pc:docMk/>
          <pc:sldMk cId="0" sldId="693"/>
        </pc:sldMkLst>
        <pc:picChg chg="mod">
          <ac:chgData name="Vinicius Pedrazzi" userId="a242dfe839badcad" providerId="LiveId" clId="{C51EBFF5-97C4-4817-949D-8FCCD33EF68F}" dt="2020-03-23T22:16:36.901" v="473" actId="14100"/>
          <ac:picMkLst>
            <pc:docMk/>
            <pc:sldMk cId="0" sldId="693"/>
            <ac:picMk id="60418" creationId="{630FBC67-56F3-41C6-9818-F2B5DCFA52A4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96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697"/>
        </pc:sldMkLst>
      </pc:sldChg>
      <pc:sldChg chg="addSp delSp modSp add mod">
        <pc:chgData name="Vinicius Pedrazzi" userId="a242dfe839badcad" providerId="LiveId" clId="{C51EBFF5-97C4-4817-949D-8FCCD33EF68F}" dt="2020-03-24T13:20:59.008" v="3913" actId="14100"/>
        <pc:sldMkLst>
          <pc:docMk/>
          <pc:sldMk cId="0" sldId="701"/>
        </pc:sldMkLst>
        <pc:spChg chg="add mod">
          <ac:chgData name="Vinicius Pedrazzi" userId="a242dfe839badcad" providerId="LiveId" clId="{C51EBFF5-97C4-4817-949D-8FCCD33EF68F}" dt="2020-03-24T13:20:28.086" v="3905" actId="1076"/>
          <ac:spMkLst>
            <pc:docMk/>
            <pc:sldMk cId="0" sldId="701"/>
            <ac:spMk id="6" creationId="{F7513052-F023-4C14-B6CD-8CD58ABDDFA5}"/>
          </ac:spMkLst>
        </pc:spChg>
        <pc:spChg chg="del mod">
          <ac:chgData name="Vinicius Pedrazzi" userId="a242dfe839badcad" providerId="LiveId" clId="{C51EBFF5-97C4-4817-949D-8FCCD33EF68F}" dt="2020-03-24T13:20:10.354" v="3899" actId="478"/>
          <ac:spMkLst>
            <pc:docMk/>
            <pc:sldMk cId="0" sldId="701"/>
            <ac:spMk id="316431" creationId="{2319338D-3AF8-4CCA-9E6B-C9AB61ECB3C5}"/>
          </ac:spMkLst>
        </pc:spChg>
        <pc:picChg chg="mod">
          <ac:chgData name="Vinicius Pedrazzi" userId="a242dfe839badcad" providerId="LiveId" clId="{C51EBFF5-97C4-4817-949D-8FCCD33EF68F}" dt="2020-03-24T13:20:51.220" v="3911" actId="1076"/>
          <ac:picMkLst>
            <pc:docMk/>
            <pc:sldMk cId="0" sldId="701"/>
            <ac:picMk id="119810" creationId="{DBA2BC1E-384E-4AD6-9C07-3B4F76403B80}"/>
          </ac:picMkLst>
        </pc:picChg>
        <pc:picChg chg="mod">
          <ac:chgData name="Vinicius Pedrazzi" userId="a242dfe839badcad" providerId="LiveId" clId="{C51EBFF5-97C4-4817-949D-8FCCD33EF68F}" dt="2020-03-24T13:20:59.008" v="3913" actId="14100"/>
          <ac:picMkLst>
            <pc:docMk/>
            <pc:sldMk cId="0" sldId="701"/>
            <ac:picMk id="316425" creationId="{24F09E96-66A5-4DDE-BF0E-6A1E30EB9F38}"/>
          </ac:picMkLst>
        </pc:picChg>
        <pc:picChg chg="mod">
          <ac:chgData name="Vinicius Pedrazzi" userId="a242dfe839badcad" providerId="LiveId" clId="{C51EBFF5-97C4-4817-949D-8FCCD33EF68F}" dt="2020-03-24T13:20:42.656" v="3909" actId="14100"/>
          <ac:picMkLst>
            <pc:docMk/>
            <pc:sldMk cId="0" sldId="701"/>
            <ac:picMk id="316428" creationId="{950E5CCD-4CAB-4C68-A66B-D9954F7383F8}"/>
          </ac:picMkLst>
        </pc:picChg>
      </pc:sldChg>
      <pc:sldChg chg="addSp delSp modSp add mod">
        <pc:chgData name="Vinicius Pedrazzi" userId="a242dfe839badcad" providerId="LiveId" clId="{C51EBFF5-97C4-4817-949D-8FCCD33EF68F}" dt="2020-03-24T16:23:30.715" v="4280" actId="1076"/>
        <pc:sldMkLst>
          <pc:docMk/>
          <pc:sldMk cId="0" sldId="702"/>
        </pc:sldMkLst>
        <pc:spChg chg="add mod">
          <ac:chgData name="Vinicius Pedrazzi" userId="a242dfe839badcad" providerId="LiveId" clId="{C51EBFF5-97C4-4817-949D-8FCCD33EF68F}" dt="2020-03-24T16:23:30.715" v="4280" actId="1076"/>
          <ac:spMkLst>
            <pc:docMk/>
            <pc:sldMk cId="0" sldId="702"/>
            <ac:spMk id="8" creationId="{DE7686C9-71BB-4782-A094-66EF58021B9C}"/>
          </ac:spMkLst>
        </pc:spChg>
        <pc:spChg chg="mod">
          <ac:chgData name="Vinicius Pedrazzi" userId="a242dfe839badcad" providerId="LiveId" clId="{C51EBFF5-97C4-4817-949D-8FCCD33EF68F}" dt="2020-03-24T16:23:25.883" v="4279" actId="1038"/>
          <ac:spMkLst>
            <pc:docMk/>
            <pc:sldMk cId="0" sldId="702"/>
            <ac:spMk id="9" creationId="{2951A164-5CB1-45CE-B023-33966955973D}"/>
          </ac:spMkLst>
        </pc:spChg>
        <pc:spChg chg="add mod">
          <ac:chgData name="Vinicius Pedrazzi" userId="a242dfe839badcad" providerId="LiveId" clId="{C51EBFF5-97C4-4817-949D-8FCCD33EF68F}" dt="2020-03-24T13:25:34.123" v="3975" actId="1076"/>
          <ac:spMkLst>
            <pc:docMk/>
            <pc:sldMk cId="0" sldId="702"/>
            <ac:spMk id="10" creationId="{44FE69F0-29D8-4E1B-BCDA-82D09DE1ECEF}"/>
          </ac:spMkLst>
        </pc:spChg>
        <pc:spChg chg="del mod">
          <ac:chgData name="Vinicius Pedrazzi" userId="a242dfe839badcad" providerId="LiveId" clId="{C51EBFF5-97C4-4817-949D-8FCCD33EF68F}" dt="2020-03-24T13:21:19.201" v="3916" actId="478"/>
          <ac:spMkLst>
            <pc:docMk/>
            <pc:sldMk cId="0" sldId="702"/>
            <ac:spMk id="286725" creationId="{97228B84-58CA-4729-81C3-7CE2682BE0A0}"/>
          </ac:spMkLst>
        </pc:spChg>
        <pc:spChg chg="mod">
          <ac:chgData name="Vinicius Pedrazzi" userId="a242dfe839badcad" providerId="LiveId" clId="{C51EBFF5-97C4-4817-949D-8FCCD33EF68F}" dt="2020-03-24T16:23:25.883" v="4279" actId="1038"/>
          <ac:spMkLst>
            <pc:docMk/>
            <pc:sldMk cId="0" sldId="702"/>
            <ac:spMk id="286729" creationId="{60CEA071-A2FB-429B-BA9C-36617F873D87}"/>
          </ac:spMkLst>
        </pc:spChg>
        <pc:picChg chg="mod">
          <ac:chgData name="Vinicius Pedrazzi" userId="a242dfe839badcad" providerId="LiveId" clId="{C51EBFF5-97C4-4817-949D-8FCCD33EF68F}" dt="2020-03-24T16:23:25.883" v="4279" actId="1038"/>
          <ac:picMkLst>
            <pc:docMk/>
            <pc:sldMk cId="0" sldId="702"/>
            <ac:picMk id="120834" creationId="{402DEA66-A04B-4F12-9F56-C7CE7647188E}"/>
          </ac:picMkLst>
        </pc:picChg>
        <pc:cxnChg chg="mod">
          <ac:chgData name="Vinicius Pedrazzi" userId="a242dfe839badcad" providerId="LiveId" clId="{C51EBFF5-97C4-4817-949D-8FCCD33EF68F}" dt="2020-03-24T16:23:25.883" v="4279" actId="1038"/>
          <ac:cxnSpMkLst>
            <pc:docMk/>
            <pc:sldMk cId="0" sldId="702"/>
            <ac:cxnSpMk id="5" creationId="{8956028C-1C97-4859-BEA3-A83315D2770F}"/>
          </ac:cxnSpMkLst>
        </pc:cxnChg>
        <pc:cxnChg chg="mod">
          <ac:chgData name="Vinicius Pedrazzi" userId="a242dfe839badcad" providerId="LiveId" clId="{C51EBFF5-97C4-4817-949D-8FCCD33EF68F}" dt="2020-03-24T16:23:25.883" v="4279" actId="1038"/>
          <ac:cxnSpMkLst>
            <pc:docMk/>
            <pc:sldMk cId="0" sldId="702"/>
            <ac:cxnSpMk id="13" creationId="{B1717F8F-B9F4-47E2-89C4-DDCC2EDC8AF6}"/>
          </ac:cxnSpMkLst>
        </pc:cxnChg>
      </pc:sldChg>
      <pc:sldChg chg="modSp add mod">
        <pc:chgData name="Vinicius Pedrazzi" userId="a242dfe839badcad" providerId="LiveId" clId="{C51EBFF5-97C4-4817-949D-8FCCD33EF68F}" dt="2020-03-24T16:24:24.700" v="4287" actId="1582"/>
        <pc:sldMkLst>
          <pc:docMk/>
          <pc:sldMk cId="0" sldId="703"/>
        </pc:sldMkLst>
        <pc:spChg chg="mod">
          <ac:chgData name="Vinicius Pedrazzi" userId="a242dfe839badcad" providerId="LiveId" clId="{C51EBFF5-97C4-4817-949D-8FCCD33EF68F}" dt="2020-03-24T16:23:58.431" v="4283" actId="14100"/>
          <ac:spMkLst>
            <pc:docMk/>
            <pc:sldMk cId="0" sldId="703"/>
            <ac:spMk id="123906" creationId="{042DF622-5584-47C8-9D88-009FA4D29C2B}"/>
          </ac:spMkLst>
        </pc:spChg>
        <pc:spChg chg="mod">
          <ac:chgData name="Vinicius Pedrazzi" userId="a242dfe839badcad" providerId="LiveId" clId="{C51EBFF5-97C4-4817-949D-8FCCD33EF68F}" dt="2020-03-24T16:24:24.700" v="4287" actId="1582"/>
          <ac:spMkLst>
            <pc:docMk/>
            <pc:sldMk cId="0" sldId="703"/>
            <ac:spMk id="322568" creationId="{91C29AF6-F9FB-4743-9427-D63531709379}"/>
          </ac:spMkLst>
        </pc:spChg>
        <pc:picChg chg="mod">
          <ac:chgData name="Vinicius Pedrazzi" userId="a242dfe839badcad" providerId="LiveId" clId="{C51EBFF5-97C4-4817-949D-8FCCD33EF68F}" dt="2020-03-24T16:24:05.714" v="4284" actId="1076"/>
          <ac:picMkLst>
            <pc:docMk/>
            <pc:sldMk cId="0" sldId="703"/>
            <ac:picMk id="322565" creationId="{088D5E22-9BDD-44E7-AD8A-33368E3FA22D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705"/>
        </pc:sldMkLst>
      </pc:sldChg>
      <pc:sldChg chg="addSp delSp modSp add mod">
        <pc:chgData name="Vinicius Pedrazzi" userId="a242dfe839badcad" providerId="LiveId" clId="{C51EBFF5-97C4-4817-949D-8FCCD33EF68F}" dt="2020-03-24T10:53:11.907" v="2667" actId="20577"/>
        <pc:sldMkLst>
          <pc:docMk/>
          <pc:sldMk cId="0" sldId="706"/>
        </pc:sldMkLst>
        <pc:spChg chg="del mod">
          <ac:chgData name="Vinicius Pedrazzi" userId="a242dfe839badcad" providerId="LiveId" clId="{C51EBFF5-97C4-4817-949D-8FCCD33EF68F}" dt="2020-03-24T10:36:48.494" v="2516" actId="478"/>
          <ac:spMkLst>
            <pc:docMk/>
            <pc:sldMk cId="0" sldId="706"/>
            <ac:spMk id="6" creationId="{4495C67E-39F8-4D0B-A54E-5173E71B8303}"/>
          </ac:spMkLst>
        </pc:spChg>
        <pc:spChg chg="add mod">
          <ac:chgData name="Vinicius Pedrazzi" userId="a242dfe839badcad" providerId="LiveId" clId="{C51EBFF5-97C4-4817-949D-8FCCD33EF68F}" dt="2020-03-24T10:37:34.622" v="2524" actId="1076"/>
          <ac:spMkLst>
            <pc:docMk/>
            <pc:sldMk cId="0" sldId="706"/>
            <ac:spMk id="7" creationId="{049B61B0-341A-4B2F-846C-7CE6C33C52A5}"/>
          </ac:spMkLst>
        </pc:spChg>
        <pc:spChg chg="mod">
          <ac:chgData name="Vinicius Pedrazzi" userId="a242dfe839badcad" providerId="LiveId" clId="{C51EBFF5-97C4-4817-949D-8FCCD33EF68F}" dt="2020-03-24T10:53:11.907" v="2667" actId="20577"/>
          <ac:spMkLst>
            <pc:docMk/>
            <pc:sldMk cId="0" sldId="706"/>
            <ac:spMk id="27651" creationId="{AAD96699-A2F1-4CD7-BF99-1B2F74CE8ED0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71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718"/>
        </pc:sldMkLst>
      </pc:sldChg>
      <pc:sldChg chg="addSp delSp modSp add mod">
        <pc:chgData name="Vinicius Pedrazzi" userId="a242dfe839badcad" providerId="LiveId" clId="{C51EBFF5-97C4-4817-949D-8FCCD33EF68F}" dt="2020-03-24T10:59:44.327" v="2792" actId="255"/>
        <pc:sldMkLst>
          <pc:docMk/>
          <pc:sldMk cId="0" sldId="720"/>
        </pc:sldMkLst>
        <pc:spChg chg="add del">
          <ac:chgData name="Vinicius Pedrazzi" userId="a242dfe839badcad" providerId="LiveId" clId="{C51EBFF5-97C4-4817-949D-8FCCD33EF68F}" dt="2020-03-24T10:57:20.738" v="2773"/>
          <ac:spMkLst>
            <pc:docMk/>
            <pc:sldMk cId="0" sldId="720"/>
            <ac:spMk id="2" creationId="{1064F03A-5161-4F56-9580-ECF933586BF4}"/>
          </ac:spMkLst>
        </pc:spChg>
        <pc:spChg chg="add mod">
          <ac:chgData name="Vinicius Pedrazzi" userId="a242dfe839badcad" providerId="LiveId" clId="{C51EBFF5-97C4-4817-949D-8FCCD33EF68F}" dt="2020-03-24T10:59:44.327" v="2792" actId="255"/>
          <ac:spMkLst>
            <pc:docMk/>
            <pc:sldMk cId="0" sldId="720"/>
            <ac:spMk id="6" creationId="{7A229756-ECB9-4D26-AE9C-90C87A7A17A3}"/>
          </ac:spMkLst>
        </pc:spChg>
        <pc:spChg chg="del mod">
          <ac:chgData name="Vinicius Pedrazzi" userId="a242dfe839badcad" providerId="LiveId" clId="{C51EBFF5-97C4-4817-949D-8FCCD33EF68F}" dt="2020-03-24T10:57:52.048" v="2775" actId="478"/>
          <ac:spMkLst>
            <pc:docMk/>
            <pc:sldMk cId="0" sldId="720"/>
            <ac:spMk id="35842" creationId="{DD75C892-0BB9-4821-B84E-36CF0FC6D636}"/>
          </ac:spMkLst>
        </pc:spChg>
      </pc:sldChg>
      <pc:sldChg chg="add del">
        <pc:chgData name="Vinicius Pedrazzi" userId="a242dfe839badcad" providerId="LiveId" clId="{C51EBFF5-97C4-4817-949D-8FCCD33EF68F}" dt="2020-03-23T21:58:34.577" v="17" actId="47"/>
        <pc:sldMkLst>
          <pc:docMk/>
          <pc:sldMk cId="0" sldId="721"/>
        </pc:sldMkLst>
      </pc:sldChg>
      <pc:sldChg chg="modSp add mod">
        <pc:chgData name="Vinicius Pedrazzi" userId="a242dfe839badcad" providerId="LiveId" clId="{C51EBFF5-97C4-4817-949D-8FCCD33EF68F}" dt="2020-03-24T10:24:51.538" v="2388" actId="1038"/>
        <pc:sldMkLst>
          <pc:docMk/>
          <pc:sldMk cId="0" sldId="723"/>
        </pc:sldMkLst>
        <pc:spChg chg="mod">
          <ac:chgData name="Vinicius Pedrazzi" userId="a242dfe839badcad" providerId="LiveId" clId="{C51EBFF5-97C4-4817-949D-8FCCD33EF68F}" dt="2020-03-24T10:24:51.538" v="2388" actId="1038"/>
          <ac:spMkLst>
            <pc:docMk/>
            <pc:sldMk cId="0" sldId="723"/>
            <ac:spMk id="8" creationId="{1948FE2B-8AAF-4F91-BE44-3D07E203CE24}"/>
          </ac:spMkLst>
        </pc:spChg>
        <pc:picChg chg="mod">
          <ac:chgData name="Vinicius Pedrazzi" userId="a242dfe839badcad" providerId="LiveId" clId="{C51EBFF5-97C4-4817-949D-8FCCD33EF68F}" dt="2020-03-24T10:23:02.278" v="2350" actId="1037"/>
          <ac:picMkLst>
            <pc:docMk/>
            <pc:sldMk cId="0" sldId="723"/>
            <ac:picMk id="3" creationId="{2F2E8CE3-BAF6-498E-B38E-EBB5ED932C3E}"/>
          </ac:picMkLst>
        </pc:picChg>
        <pc:picChg chg="mod">
          <ac:chgData name="Vinicius Pedrazzi" userId="a242dfe839badcad" providerId="LiveId" clId="{C51EBFF5-97C4-4817-949D-8FCCD33EF68F}" dt="2020-03-24T10:22:44.045" v="2319" actId="1037"/>
          <ac:picMkLst>
            <pc:docMk/>
            <pc:sldMk cId="0" sldId="723"/>
            <ac:picMk id="4" creationId="{21407F17-D194-4E40-AA96-D95092A28113}"/>
          </ac:picMkLst>
        </pc:picChg>
        <pc:picChg chg="mod">
          <ac:chgData name="Vinicius Pedrazzi" userId="a242dfe839badcad" providerId="LiveId" clId="{C51EBFF5-97C4-4817-949D-8FCCD33EF68F}" dt="2020-03-24T10:22:52.055" v="2341" actId="1038"/>
          <ac:picMkLst>
            <pc:docMk/>
            <pc:sldMk cId="0" sldId="723"/>
            <ac:picMk id="5" creationId="{89607193-9C2C-439D-9BA0-2C496FA97D43}"/>
          </ac:picMkLst>
        </pc:picChg>
        <pc:picChg chg="mod">
          <ac:chgData name="Vinicius Pedrazzi" userId="a242dfe839badcad" providerId="LiveId" clId="{C51EBFF5-97C4-4817-949D-8FCCD33EF68F}" dt="2020-03-24T10:23:02.278" v="2350" actId="1037"/>
          <ac:picMkLst>
            <pc:docMk/>
            <pc:sldMk cId="0" sldId="723"/>
            <ac:picMk id="6" creationId="{3FC41DB5-0EF5-4509-A3D8-DDA8F8C67BD2}"/>
          </ac:picMkLst>
        </pc:picChg>
        <pc:picChg chg="mod">
          <ac:chgData name="Vinicius Pedrazzi" userId="a242dfe839badcad" providerId="LiveId" clId="{C51EBFF5-97C4-4817-949D-8FCCD33EF68F}" dt="2020-03-24T10:22:44.045" v="2319" actId="1037"/>
          <ac:picMkLst>
            <pc:docMk/>
            <pc:sldMk cId="0" sldId="723"/>
            <ac:picMk id="10247" creationId="{F80A27F6-DA29-49F5-9BE3-76A8A51BFD7C}"/>
          </ac:picMkLst>
        </pc:picChg>
        <pc:picChg chg="mod">
          <ac:chgData name="Vinicius Pedrazzi" userId="a242dfe839badcad" providerId="LiveId" clId="{C51EBFF5-97C4-4817-949D-8FCCD33EF68F}" dt="2020-03-24T10:22:52.055" v="2341" actId="1038"/>
          <ac:picMkLst>
            <pc:docMk/>
            <pc:sldMk cId="0" sldId="723"/>
            <ac:picMk id="55298" creationId="{F9D5C99D-E0CE-41CD-A878-98610F515EC0}"/>
          </ac:picMkLst>
        </pc:picChg>
      </pc:sldChg>
      <pc:sldChg chg="addSp delSp modSp add mod">
        <pc:chgData name="Vinicius Pedrazzi" userId="a242dfe839badcad" providerId="LiveId" clId="{C51EBFF5-97C4-4817-949D-8FCCD33EF68F}" dt="2020-03-24T10:54:09.547" v="2679" actId="1076"/>
        <pc:sldMkLst>
          <pc:docMk/>
          <pc:sldMk cId="0" sldId="725"/>
        </pc:sldMkLst>
        <pc:spChg chg="add mod ord">
          <ac:chgData name="Vinicius Pedrazzi" userId="a242dfe839badcad" providerId="LiveId" clId="{C51EBFF5-97C4-4817-949D-8FCCD33EF68F}" dt="2020-03-23T22:05:45.284" v="81" actId="164"/>
          <ac:spMkLst>
            <pc:docMk/>
            <pc:sldMk cId="0" sldId="725"/>
            <ac:spMk id="2" creationId="{944747B0-E7F7-4CF0-A15A-5F02B33751E0}"/>
          </ac:spMkLst>
        </pc:spChg>
        <pc:spChg chg="del">
          <ac:chgData name="Vinicius Pedrazzi" userId="a242dfe839badcad" providerId="LiveId" clId="{C51EBFF5-97C4-4817-949D-8FCCD33EF68F}" dt="2020-03-24T10:45:48.639" v="2597" actId="478"/>
          <ac:spMkLst>
            <pc:docMk/>
            <pc:sldMk cId="0" sldId="725"/>
            <ac:spMk id="3" creationId="{D86BD1E4-65E5-4465-87AE-4F137D0446C8}"/>
          </ac:spMkLst>
        </pc:spChg>
        <pc:spChg chg="add">
          <ac:chgData name="Vinicius Pedrazzi" userId="a242dfe839badcad" providerId="LiveId" clId="{C51EBFF5-97C4-4817-949D-8FCCD33EF68F}" dt="2020-03-24T10:45:49.392" v="2598"/>
          <ac:spMkLst>
            <pc:docMk/>
            <pc:sldMk cId="0" sldId="725"/>
            <ac:spMk id="7" creationId="{03B9324D-9143-4A64-B9CB-C8CDE72DC31E}"/>
          </ac:spMkLst>
        </pc:spChg>
        <pc:spChg chg="mod">
          <ac:chgData name="Vinicius Pedrazzi" userId="a242dfe839badcad" providerId="LiveId" clId="{C51EBFF5-97C4-4817-949D-8FCCD33EF68F}" dt="2020-03-24T10:54:09.547" v="2679" actId="1076"/>
          <ac:spMkLst>
            <pc:docMk/>
            <pc:sldMk cId="0" sldId="725"/>
            <ac:spMk id="32772" creationId="{31DDE963-1FD2-4EC0-8B45-0E7ECF154C9E}"/>
          </ac:spMkLst>
        </pc:spChg>
        <pc:grpChg chg="add mod">
          <ac:chgData name="Vinicius Pedrazzi" userId="a242dfe839badcad" providerId="LiveId" clId="{C51EBFF5-97C4-4817-949D-8FCCD33EF68F}" dt="2020-03-24T10:45:56.922" v="2599" actId="1076"/>
          <ac:grpSpMkLst>
            <pc:docMk/>
            <pc:sldMk cId="0" sldId="725"/>
            <ac:grpSpMk id="4" creationId="{C8BF0B17-E171-4AB7-AD11-ABD3E76AB947}"/>
          </ac:grpSpMkLst>
        </pc:grpChg>
        <pc:picChg chg="mod">
          <ac:chgData name="Vinicius Pedrazzi" userId="a242dfe839badcad" providerId="LiveId" clId="{C51EBFF5-97C4-4817-949D-8FCCD33EF68F}" dt="2020-03-23T22:05:45.284" v="81" actId="164"/>
          <ac:picMkLst>
            <pc:docMk/>
            <pc:sldMk cId="0" sldId="725"/>
            <ac:picMk id="32770" creationId="{79740E50-5EE4-4EE7-A145-41080EB94C93}"/>
          </ac:picMkLst>
        </pc:picChg>
      </pc:sldChg>
      <pc:sldChg chg="addSp delSp modSp add mod">
        <pc:chgData name="Vinicius Pedrazzi" userId="a242dfe839badcad" providerId="LiveId" clId="{C51EBFF5-97C4-4817-949D-8FCCD33EF68F}" dt="2020-03-24T10:56:55.135" v="2770" actId="208"/>
        <pc:sldMkLst>
          <pc:docMk/>
          <pc:sldMk cId="0" sldId="726"/>
        </pc:sldMkLst>
        <pc:spChg chg="add mod">
          <ac:chgData name="Vinicius Pedrazzi" userId="a242dfe839badcad" providerId="LiveId" clId="{C51EBFF5-97C4-4817-949D-8FCCD33EF68F}" dt="2020-03-24T10:54:53.098" v="2686"/>
          <ac:spMkLst>
            <pc:docMk/>
            <pc:sldMk cId="0" sldId="726"/>
            <ac:spMk id="11" creationId="{032A9106-03A5-4B38-8477-CF562E74AF66}"/>
          </ac:spMkLst>
        </pc:spChg>
        <pc:spChg chg="del mod">
          <ac:chgData name="Vinicius Pedrazzi" userId="a242dfe839badcad" providerId="LiveId" clId="{C51EBFF5-97C4-4817-949D-8FCCD33EF68F}" dt="2020-03-24T10:54:46.596" v="2683" actId="478"/>
          <ac:spMkLst>
            <pc:docMk/>
            <pc:sldMk cId="0" sldId="726"/>
            <ac:spMk id="19462" creationId="{805B6779-7EBA-4636-8DE2-652AAF700600}"/>
          </ac:spMkLst>
        </pc:spChg>
        <pc:spChg chg="mod">
          <ac:chgData name="Vinicius Pedrazzi" userId="a242dfe839badcad" providerId="LiveId" clId="{C51EBFF5-97C4-4817-949D-8FCCD33EF68F}" dt="2020-03-23T22:06:21.636" v="88" actId="207"/>
          <ac:spMkLst>
            <pc:docMk/>
            <pc:sldMk cId="0" sldId="726"/>
            <ac:spMk id="33802" creationId="{6E138804-4B41-4607-8C39-AD192CB93903}"/>
          </ac:spMkLst>
        </pc:spChg>
        <pc:spChg chg="mod">
          <ac:chgData name="Vinicius Pedrazzi" userId="a242dfe839badcad" providerId="LiveId" clId="{C51EBFF5-97C4-4817-949D-8FCCD33EF68F}" dt="2020-03-24T10:56:55.135" v="2770" actId="208"/>
          <ac:spMkLst>
            <pc:docMk/>
            <pc:sldMk cId="0" sldId="726"/>
            <ac:spMk id="643079" creationId="{F51EF9E9-8930-4EA3-A00C-741F8EDA4CF9}"/>
          </ac:spMkLst>
        </pc:spChg>
        <pc:spChg chg="mod">
          <ac:chgData name="Vinicius Pedrazzi" userId="a242dfe839badcad" providerId="LiveId" clId="{C51EBFF5-97C4-4817-949D-8FCCD33EF68F}" dt="2020-03-24T10:56:55.135" v="2770" actId="208"/>
          <ac:spMkLst>
            <pc:docMk/>
            <pc:sldMk cId="0" sldId="726"/>
            <ac:spMk id="643080" creationId="{74943290-A161-4F65-8ABE-66B8ADD972A9}"/>
          </ac:spMkLst>
        </pc:spChg>
        <pc:spChg chg="mod">
          <ac:chgData name="Vinicius Pedrazzi" userId="a242dfe839badcad" providerId="LiveId" clId="{C51EBFF5-97C4-4817-949D-8FCCD33EF68F}" dt="2020-03-24T10:56:55.135" v="2770" actId="208"/>
          <ac:spMkLst>
            <pc:docMk/>
            <pc:sldMk cId="0" sldId="726"/>
            <ac:spMk id="643081" creationId="{01BED20B-9EF0-47E1-BFB5-DFFFF850299F}"/>
          </ac:spMkLst>
        </pc:spChg>
        <pc:picChg chg="mod">
          <ac:chgData name="Vinicius Pedrazzi" userId="a242dfe839badcad" providerId="LiveId" clId="{C51EBFF5-97C4-4817-949D-8FCCD33EF68F}" dt="2020-03-24T10:55:50.616" v="2740" actId="14100"/>
          <ac:picMkLst>
            <pc:docMk/>
            <pc:sldMk cId="0" sldId="726"/>
            <ac:picMk id="643074" creationId="{EF9FEF82-8BB7-4FCB-BA7D-4F42A415B55D}"/>
          </ac:picMkLst>
        </pc:picChg>
        <pc:picChg chg="mod">
          <ac:chgData name="Vinicius Pedrazzi" userId="a242dfe839badcad" providerId="LiveId" clId="{C51EBFF5-97C4-4817-949D-8FCCD33EF68F}" dt="2020-03-24T10:55:56.954" v="2742" actId="14100"/>
          <ac:picMkLst>
            <pc:docMk/>
            <pc:sldMk cId="0" sldId="726"/>
            <ac:picMk id="643075" creationId="{024E7F56-0F9C-4609-A134-E8A64D768DDE}"/>
          </ac:picMkLst>
        </pc:picChg>
        <pc:picChg chg="mod">
          <ac:chgData name="Vinicius Pedrazzi" userId="a242dfe839badcad" providerId="LiveId" clId="{C51EBFF5-97C4-4817-949D-8FCCD33EF68F}" dt="2020-03-24T10:56:11.980" v="2764" actId="1037"/>
          <ac:picMkLst>
            <pc:docMk/>
            <pc:sldMk cId="0" sldId="726"/>
            <ac:picMk id="643076" creationId="{1B91D675-3199-451E-9A2C-8ACD8ACEE503}"/>
          </ac:picMkLst>
        </pc:picChg>
        <pc:picChg chg="mod">
          <ac:chgData name="Vinicius Pedrazzi" userId="a242dfe839badcad" providerId="LiveId" clId="{C51EBFF5-97C4-4817-949D-8FCCD33EF68F}" dt="2020-03-24T10:55:47.657" v="2739" actId="1076"/>
          <ac:picMkLst>
            <pc:docMk/>
            <pc:sldMk cId="0" sldId="726"/>
            <ac:picMk id="643077" creationId="{A96A23BE-ACC3-445F-AED5-C1CF15E55AF9}"/>
          </ac:picMkLst>
        </pc:picChg>
      </pc:sldChg>
      <pc:sldChg chg="modSp add del mod">
        <pc:chgData name="Vinicius Pedrazzi" userId="a242dfe839badcad" providerId="LiveId" clId="{C51EBFF5-97C4-4817-949D-8FCCD33EF68F}" dt="2020-03-24T11:38:31.386" v="3355" actId="47"/>
        <pc:sldMkLst>
          <pc:docMk/>
          <pc:sldMk cId="0" sldId="731"/>
        </pc:sldMkLst>
        <pc:spChg chg="mod">
          <ac:chgData name="Vinicius Pedrazzi" userId="a242dfe839badcad" providerId="LiveId" clId="{C51EBFF5-97C4-4817-949D-8FCCD33EF68F}" dt="2020-03-24T11:38:28.180" v="3354" actId="1076"/>
          <ac:spMkLst>
            <pc:docMk/>
            <pc:sldMk cId="0" sldId="731"/>
            <ac:spMk id="3" creationId="{F7BD0FE0-E17E-427D-A0BA-5CCA61EAD71A}"/>
          </ac:spMkLst>
        </pc:spChg>
      </pc:sldChg>
      <pc:sldChg chg="modSp add del">
        <pc:chgData name="Vinicius Pedrazzi" userId="a242dfe839badcad" providerId="LiveId" clId="{C51EBFF5-97C4-4817-949D-8FCCD33EF68F}" dt="2020-03-24T11:38:20.843" v="3353" actId="47"/>
        <pc:sldMkLst>
          <pc:docMk/>
          <pc:sldMk cId="0" sldId="749"/>
        </pc:sldMkLst>
        <pc:picChg chg="mod">
          <ac:chgData name="Vinicius Pedrazzi" userId="a242dfe839badcad" providerId="LiveId" clId="{C51EBFF5-97C4-4817-949D-8FCCD33EF68F}" dt="2020-03-23T22:10:45.128" v="403" actId="1076"/>
          <ac:picMkLst>
            <pc:docMk/>
            <pc:sldMk cId="0" sldId="749"/>
            <ac:picMk id="2" creationId="{BBF23670-1CA1-449C-A70C-D2AF3B31ECCB}"/>
          </ac:picMkLst>
        </pc:picChg>
      </pc:sldChg>
      <pc:sldChg chg="modSp add">
        <pc:chgData name="Vinicius Pedrazzi" userId="a242dfe839badcad" providerId="LiveId" clId="{C51EBFF5-97C4-4817-949D-8FCCD33EF68F}" dt="2020-03-23T22:49:44.631" v="1282" actId="14100"/>
        <pc:sldMkLst>
          <pc:docMk/>
          <pc:sldMk cId="0" sldId="753"/>
        </pc:sldMkLst>
        <pc:picChg chg="mod">
          <ac:chgData name="Vinicius Pedrazzi" userId="a242dfe839badcad" providerId="LiveId" clId="{C51EBFF5-97C4-4817-949D-8FCCD33EF68F}" dt="2020-03-23T22:49:44.631" v="1282" actId="14100"/>
          <ac:picMkLst>
            <pc:docMk/>
            <pc:sldMk cId="0" sldId="753"/>
            <ac:picMk id="114690" creationId="{D6434E70-C1EF-435F-A638-6D5DEB88ACA4}"/>
          </ac:picMkLst>
        </pc:picChg>
      </pc:sldChg>
      <pc:sldChg chg="modSp add">
        <pc:chgData name="Vinicius Pedrazzi" userId="a242dfe839badcad" providerId="LiveId" clId="{C51EBFF5-97C4-4817-949D-8FCCD33EF68F}" dt="2020-03-23T22:51:35.612" v="1372" actId="1036"/>
        <pc:sldMkLst>
          <pc:docMk/>
          <pc:sldMk cId="0" sldId="754"/>
        </pc:sldMkLst>
        <pc:spChg chg="mod">
          <ac:chgData name="Vinicius Pedrazzi" userId="a242dfe839badcad" providerId="LiveId" clId="{C51EBFF5-97C4-4817-949D-8FCCD33EF68F}" dt="2020-03-23T22:50:44.362" v="1291" actId="1076"/>
          <ac:spMkLst>
            <pc:docMk/>
            <pc:sldMk cId="0" sldId="754"/>
            <ac:spMk id="115714" creationId="{FFD7E071-7B44-4015-B253-B6194CBAFA32}"/>
          </ac:spMkLst>
        </pc:spChg>
        <pc:spChg chg="mod">
          <ac:chgData name="Vinicius Pedrazzi" userId="a242dfe839badcad" providerId="LiveId" clId="{C51EBFF5-97C4-4817-949D-8FCCD33EF68F}" dt="2020-03-23T22:51:35.612" v="1372" actId="1036"/>
          <ac:spMkLst>
            <pc:docMk/>
            <pc:sldMk cId="0" sldId="754"/>
            <ac:spMk id="115715" creationId="{08223932-8A20-4A50-AE4A-F7C5784B238E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758"/>
        </pc:sldMkLst>
      </pc:sldChg>
      <pc:sldChg chg="addSp modSp add mod ord">
        <pc:chgData name="Vinicius Pedrazzi" userId="a242dfe839badcad" providerId="LiveId" clId="{C51EBFF5-97C4-4817-949D-8FCCD33EF68F}" dt="2020-03-24T10:49:46.489" v="2612" actId="1076"/>
        <pc:sldMkLst>
          <pc:docMk/>
          <pc:sldMk cId="0" sldId="759"/>
        </pc:sldMkLst>
        <pc:spChg chg="mod">
          <ac:chgData name="Vinicius Pedrazzi" userId="a242dfe839badcad" providerId="LiveId" clId="{C51EBFF5-97C4-4817-949D-8FCCD33EF68F}" dt="2020-03-24T10:49:06.437" v="2606" actId="1076"/>
          <ac:spMkLst>
            <pc:docMk/>
            <pc:sldMk cId="0" sldId="759"/>
            <ac:spMk id="3" creationId="{82A3C417-AE93-46CA-97EF-4AA909D062DD}"/>
          </ac:spMkLst>
        </pc:spChg>
        <pc:spChg chg="mod">
          <ac:chgData name="Vinicius Pedrazzi" userId="a242dfe839badcad" providerId="LiveId" clId="{C51EBFF5-97C4-4817-949D-8FCCD33EF68F}" dt="2020-03-24T09:36:32.325" v="2258" actId="20577"/>
          <ac:spMkLst>
            <pc:docMk/>
            <pc:sldMk cId="0" sldId="759"/>
            <ac:spMk id="10" creationId="{C0FDC8CC-A40A-4539-82F6-C2DAB55ADAF8}"/>
          </ac:spMkLst>
        </pc:spChg>
        <pc:picChg chg="add mod">
          <ac:chgData name="Vinicius Pedrazzi" userId="a242dfe839badcad" providerId="LiveId" clId="{C51EBFF5-97C4-4817-949D-8FCCD33EF68F}" dt="2020-03-24T10:49:46.489" v="2612" actId="1076"/>
          <ac:picMkLst>
            <pc:docMk/>
            <pc:sldMk cId="0" sldId="759"/>
            <ac:picMk id="1026" creationId="{89D8451C-2047-4EDA-AD2E-761DC0F9A972}"/>
          </ac:picMkLst>
        </pc:picChg>
        <pc:picChg chg="mod">
          <ac:chgData name="Vinicius Pedrazzi" userId="a242dfe839badcad" providerId="LiveId" clId="{C51EBFF5-97C4-4817-949D-8FCCD33EF68F}" dt="2020-03-24T10:49:42.782" v="2611" actId="1076"/>
          <ac:picMkLst>
            <pc:docMk/>
            <pc:sldMk cId="0" sldId="759"/>
            <ac:picMk id="7173" creationId="{D01C04CD-6A48-4434-B487-541EB756D159}"/>
          </ac:picMkLst>
        </pc:picChg>
      </pc:sldChg>
      <pc:sldChg chg="modSp add">
        <pc:chgData name="Vinicius Pedrazzi" userId="a242dfe839badcad" providerId="LiveId" clId="{C51EBFF5-97C4-4817-949D-8FCCD33EF68F}" dt="2020-03-24T10:50:11.141" v="2614" actId="255"/>
        <pc:sldMkLst>
          <pc:docMk/>
          <pc:sldMk cId="0" sldId="760"/>
        </pc:sldMkLst>
        <pc:spChg chg="mod">
          <ac:chgData name="Vinicius Pedrazzi" userId="a242dfe839badcad" providerId="LiveId" clId="{C51EBFF5-97C4-4817-949D-8FCCD33EF68F}" dt="2020-03-24T10:50:11.141" v="2614" actId="255"/>
          <ac:spMkLst>
            <pc:docMk/>
            <pc:sldMk cId="0" sldId="760"/>
            <ac:spMk id="19459" creationId="{567F5115-40D6-4EA3-8BAD-FE619416B6D6}"/>
          </ac:spMkLst>
        </pc:spChg>
      </pc:sldChg>
      <pc:sldChg chg="addSp delSp modSp add mod">
        <pc:chgData name="Vinicius Pedrazzi" userId="a242dfe839badcad" providerId="LiveId" clId="{C51EBFF5-97C4-4817-949D-8FCCD33EF68F}" dt="2020-03-24T10:50:47.860" v="2638" actId="1076"/>
        <pc:sldMkLst>
          <pc:docMk/>
          <pc:sldMk cId="0" sldId="761"/>
        </pc:sldMkLst>
        <pc:spChg chg="del mod">
          <ac:chgData name="Vinicius Pedrazzi" userId="a242dfe839badcad" providerId="LiveId" clId="{C51EBFF5-97C4-4817-949D-8FCCD33EF68F}" dt="2020-03-24T10:29:30.032" v="2433" actId="478"/>
          <ac:spMkLst>
            <pc:docMk/>
            <pc:sldMk cId="0" sldId="761"/>
            <ac:spMk id="4" creationId="{2FD96F43-A57A-4EE5-B8AD-79EDF45DEADA}"/>
          </ac:spMkLst>
        </pc:spChg>
        <pc:spChg chg="add mod">
          <ac:chgData name="Vinicius Pedrazzi" userId="a242dfe839badcad" providerId="LiveId" clId="{C51EBFF5-97C4-4817-949D-8FCCD33EF68F}" dt="2020-03-24T10:29:45.330" v="2438" actId="14100"/>
          <ac:spMkLst>
            <pc:docMk/>
            <pc:sldMk cId="0" sldId="761"/>
            <ac:spMk id="14" creationId="{8BF5F640-1865-400F-A2BB-1141328D20DA}"/>
          </ac:spMkLst>
        </pc:spChg>
        <pc:spChg chg="mod">
          <ac:chgData name="Vinicius Pedrazzi" userId="a242dfe839badcad" providerId="LiveId" clId="{C51EBFF5-97C4-4817-949D-8FCCD33EF68F}" dt="2020-03-24T10:50:47.860" v="2638" actId="1076"/>
          <ac:spMkLst>
            <pc:docMk/>
            <pc:sldMk cId="0" sldId="761"/>
            <ac:spMk id="20483" creationId="{75389BEF-A12E-4EAF-9567-45E57C0FC665}"/>
          </ac:spMkLst>
        </pc:spChg>
        <pc:spChg chg="mod">
          <ac:chgData name="Vinicius Pedrazzi" userId="a242dfe839badcad" providerId="LiveId" clId="{C51EBFF5-97C4-4817-949D-8FCCD33EF68F}" dt="2020-03-24T10:50:35.569" v="2635" actId="1076"/>
          <ac:spMkLst>
            <pc:docMk/>
            <pc:sldMk cId="0" sldId="761"/>
            <ac:spMk id="20485" creationId="{639083E3-2700-4712-838B-72BE802931AE}"/>
          </ac:spMkLst>
        </pc:spChg>
        <pc:grpChg chg="del">
          <ac:chgData name="Vinicius Pedrazzi" userId="a242dfe839badcad" providerId="LiveId" clId="{C51EBFF5-97C4-4817-949D-8FCCD33EF68F}" dt="2020-03-24T10:30:24.484" v="2441" actId="478"/>
          <ac:grpSpMkLst>
            <pc:docMk/>
            <pc:sldMk cId="0" sldId="761"/>
            <ac:grpSpMk id="20486" creationId="{CC4FD240-4A91-454F-A0D0-9133A38A647D}"/>
          </ac:grpSpMkLst>
        </pc:grpChg>
        <pc:picChg chg="mod">
          <ac:chgData name="Vinicius Pedrazzi" userId="a242dfe839badcad" providerId="LiveId" clId="{C51EBFF5-97C4-4817-949D-8FCCD33EF68F}" dt="2020-03-24T10:50:28.953" v="2633" actId="1037"/>
          <ac:picMkLst>
            <pc:docMk/>
            <pc:sldMk cId="0" sldId="761"/>
            <ac:picMk id="20484" creationId="{D1C989FA-5242-4E44-A3EC-E9692AE9464E}"/>
          </ac:picMkLst>
        </pc:picChg>
      </pc:sldChg>
      <pc:sldChg chg="addSp delSp modSp add mod">
        <pc:chgData name="Vinicius Pedrazzi" userId="a242dfe839badcad" providerId="LiveId" clId="{C51EBFF5-97C4-4817-949D-8FCCD33EF68F}" dt="2020-03-24T10:53:59.986" v="2677" actId="255"/>
        <pc:sldMkLst>
          <pc:docMk/>
          <pc:sldMk cId="0" sldId="762"/>
        </pc:sldMkLst>
        <pc:spChg chg="add mod">
          <ac:chgData name="Vinicius Pedrazzi" userId="a242dfe839badcad" providerId="LiveId" clId="{C51EBFF5-97C4-4817-949D-8FCCD33EF68F}" dt="2020-03-24T10:45:14.879" v="2594"/>
          <ac:spMkLst>
            <pc:docMk/>
            <pc:sldMk cId="0" sldId="762"/>
            <ac:spMk id="7" creationId="{A64DBFEF-2F4D-467B-83BC-381E6223F70D}"/>
          </ac:spMkLst>
        </pc:spChg>
        <pc:spChg chg="del mod">
          <ac:chgData name="Vinicius Pedrazzi" userId="a242dfe839badcad" providerId="LiveId" clId="{C51EBFF5-97C4-4817-949D-8FCCD33EF68F}" dt="2020-03-24T10:45:07.010" v="2591" actId="478"/>
          <ac:spMkLst>
            <pc:docMk/>
            <pc:sldMk cId="0" sldId="762"/>
            <ac:spMk id="17410" creationId="{DABB8BDB-9373-4168-B37C-389706498A89}"/>
          </ac:spMkLst>
        </pc:spChg>
        <pc:spChg chg="mod">
          <ac:chgData name="Vinicius Pedrazzi" userId="a242dfe839badcad" providerId="LiveId" clId="{C51EBFF5-97C4-4817-949D-8FCCD33EF68F}" dt="2020-03-24T10:45:25.299" v="2596" actId="14100"/>
          <ac:spMkLst>
            <pc:docMk/>
            <pc:sldMk cId="0" sldId="762"/>
            <ac:spMk id="18435" creationId="{559DD153-E9CD-4E02-8FD1-2335B6F3409C}"/>
          </ac:spMkLst>
        </pc:spChg>
        <pc:spChg chg="mod">
          <ac:chgData name="Vinicius Pedrazzi" userId="a242dfe839badcad" providerId="LiveId" clId="{C51EBFF5-97C4-4817-949D-8FCCD33EF68F}" dt="2020-03-24T10:53:51.718" v="2676" actId="1076"/>
          <ac:spMkLst>
            <pc:docMk/>
            <pc:sldMk cId="0" sldId="762"/>
            <ac:spMk id="30725" creationId="{247E168B-A219-48F4-8290-D4EB3FE9C1CC}"/>
          </ac:spMkLst>
        </pc:spChg>
        <pc:spChg chg="mod">
          <ac:chgData name="Vinicius Pedrazzi" userId="a242dfe839badcad" providerId="LiveId" clId="{C51EBFF5-97C4-4817-949D-8FCCD33EF68F}" dt="2020-03-24T10:53:59.986" v="2677" actId="255"/>
          <ac:spMkLst>
            <pc:docMk/>
            <pc:sldMk cId="0" sldId="762"/>
            <ac:spMk id="30726" creationId="{34FAE7CC-7EE7-43DE-9710-978EB646F028}"/>
          </ac:spMkLst>
        </pc:spChg>
        <pc:picChg chg="mod">
          <ac:chgData name="Vinicius Pedrazzi" userId="a242dfe839badcad" providerId="LiveId" clId="{C51EBFF5-97C4-4817-949D-8FCCD33EF68F}" dt="2020-03-24T10:45:21.977" v="2595" actId="1076"/>
          <ac:picMkLst>
            <pc:docMk/>
            <pc:sldMk cId="0" sldId="762"/>
            <ac:picMk id="30724" creationId="{256540C3-29FD-4D2C-8558-F00ED2DF0A10}"/>
          </ac:picMkLst>
        </pc:picChg>
      </pc:sldChg>
      <pc:sldChg chg="addSp delSp modSp add mod">
        <pc:chgData name="Vinicius Pedrazzi" userId="a242dfe839badcad" providerId="LiveId" clId="{C51EBFF5-97C4-4817-949D-8FCCD33EF68F}" dt="2020-03-24T11:37:59.511" v="3352" actId="255"/>
        <pc:sldMkLst>
          <pc:docMk/>
          <pc:sldMk cId="0" sldId="764"/>
        </pc:sldMkLst>
        <pc:spChg chg="mod">
          <ac:chgData name="Vinicius Pedrazzi" userId="a242dfe839badcad" providerId="LiveId" clId="{C51EBFF5-97C4-4817-949D-8FCCD33EF68F}" dt="2020-03-23T22:10:03.299" v="398" actId="1037"/>
          <ac:spMkLst>
            <pc:docMk/>
            <pc:sldMk cId="0" sldId="764"/>
            <ac:spMk id="2" creationId="{F2C591F9-4C3E-43A6-B5F5-D031497D9F9B}"/>
          </ac:spMkLst>
        </pc:spChg>
        <pc:spChg chg="add mod">
          <ac:chgData name="Vinicius Pedrazzi" userId="a242dfe839badcad" providerId="LiveId" clId="{C51EBFF5-97C4-4817-949D-8FCCD33EF68F}" dt="2020-03-23T22:09:54.141" v="358" actId="14100"/>
          <ac:spMkLst>
            <pc:docMk/>
            <pc:sldMk cId="0" sldId="764"/>
            <ac:spMk id="15" creationId="{13979B14-963D-4814-A3E5-33E856A54A3B}"/>
          </ac:spMkLst>
        </pc:spChg>
        <pc:spChg chg="add mod">
          <ac:chgData name="Vinicius Pedrazzi" userId="a242dfe839badcad" providerId="LiveId" clId="{C51EBFF5-97C4-4817-949D-8FCCD33EF68F}" dt="2020-03-23T22:09:21.887" v="349" actId="14100"/>
          <ac:spMkLst>
            <pc:docMk/>
            <pc:sldMk cId="0" sldId="764"/>
            <ac:spMk id="16" creationId="{D13C15BD-7497-431E-993D-D37FA4566605}"/>
          </ac:spMkLst>
        </pc:spChg>
        <pc:spChg chg="add mod">
          <ac:chgData name="Vinicius Pedrazzi" userId="a242dfe839badcad" providerId="LiveId" clId="{C51EBFF5-97C4-4817-949D-8FCCD33EF68F}" dt="2020-03-23T22:09:46.708" v="356" actId="14100"/>
          <ac:spMkLst>
            <pc:docMk/>
            <pc:sldMk cId="0" sldId="764"/>
            <ac:spMk id="17" creationId="{F4F4BA3A-FA90-4FBA-A739-3D6BB2BC8EDA}"/>
          </ac:spMkLst>
        </pc:spChg>
        <pc:spChg chg="add mod">
          <ac:chgData name="Vinicius Pedrazzi" userId="a242dfe839badcad" providerId="LiveId" clId="{C51EBFF5-97C4-4817-949D-8FCCD33EF68F}" dt="2020-03-24T11:37:59.511" v="3352" actId="255"/>
          <ac:spMkLst>
            <pc:docMk/>
            <pc:sldMk cId="0" sldId="764"/>
            <ac:spMk id="18" creationId="{0154F12E-8910-4336-9E77-46F3CF1F789C}"/>
          </ac:spMkLst>
        </pc:spChg>
        <pc:spChg chg="mod">
          <ac:chgData name="Vinicius Pedrazzi" userId="a242dfe839badcad" providerId="LiveId" clId="{C51EBFF5-97C4-4817-949D-8FCCD33EF68F}" dt="2020-03-23T22:08:30.292" v="223" actId="1038"/>
          <ac:spMkLst>
            <pc:docMk/>
            <pc:sldMk cId="0" sldId="764"/>
            <ac:spMk id="33" creationId="{085B4FF5-F61D-4B98-AD3C-E07B75590DBB}"/>
          </ac:spMkLst>
        </pc:spChg>
        <pc:spChg chg="mod">
          <ac:chgData name="Vinicius Pedrazzi" userId="a242dfe839badcad" providerId="LiveId" clId="{C51EBFF5-97C4-4817-949D-8FCCD33EF68F}" dt="2020-03-23T22:08:50.868" v="302" actId="1037"/>
          <ac:spMkLst>
            <pc:docMk/>
            <pc:sldMk cId="0" sldId="764"/>
            <ac:spMk id="35" creationId="{1610014A-D70D-458E-BBFF-B451FB3E4869}"/>
          </ac:spMkLst>
        </pc:spChg>
        <pc:spChg chg="mod">
          <ac:chgData name="Vinicius Pedrazzi" userId="a242dfe839badcad" providerId="LiveId" clId="{C51EBFF5-97C4-4817-949D-8FCCD33EF68F}" dt="2020-03-23T22:09:10.815" v="346" actId="1038"/>
          <ac:spMkLst>
            <pc:docMk/>
            <pc:sldMk cId="0" sldId="764"/>
            <ac:spMk id="39" creationId="{F3B3549B-C441-4250-B088-C9293213C688}"/>
          </ac:spMkLst>
        </pc:spChg>
        <pc:spChg chg="del mod">
          <ac:chgData name="Vinicius Pedrazzi" userId="a242dfe839badcad" providerId="LiveId" clId="{C51EBFF5-97C4-4817-949D-8FCCD33EF68F}" dt="2020-03-24T11:37:38.821" v="3348" actId="478"/>
          <ac:spMkLst>
            <pc:docMk/>
            <pc:sldMk cId="0" sldId="764"/>
            <ac:spMk id="31746" creationId="{58AAC620-E678-4FBC-A9AF-E5958FDF46A9}"/>
          </ac:spMkLst>
        </pc:spChg>
        <pc:spChg chg="del mod">
          <ac:chgData name="Vinicius Pedrazzi" userId="a242dfe839badcad" providerId="LiveId" clId="{C51EBFF5-97C4-4817-949D-8FCCD33EF68F}" dt="2020-03-23T22:09:28.626" v="351" actId="478"/>
          <ac:spMkLst>
            <pc:docMk/>
            <pc:sldMk cId="0" sldId="764"/>
            <ac:spMk id="54275" creationId="{4B8B0F2D-1A7B-4709-AD95-AA86A41D01A4}"/>
          </ac:spMkLst>
        </pc:spChg>
        <pc:spChg chg="del">
          <ac:chgData name="Vinicius Pedrazzi" userId="a242dfe839badcad" providerId="LiveId" clId="{C51EBFF5-97C4-4817-949D-8FCCD33EF68F}" dt="2020-03-23T22:09:16.635" v="347" actId="478"/>
          <ac:spMkLst>
            <pc:docMk/>
            <pc:sldMk cId="0" sldId="764"/>
            <ac:spMk id="54276" creationId="{B7CC0FD3-982B-42D3-80ED-43D3896D22C0}"/>
          </ac:spMkLst>
        </pc:spChg>
        <pc:spChg chg="mod">
          <ac:chgData name="Vinicius Pedrazzi" userId="a242dfe839badcad" providerId="LiveId" clId="{C51EBFF5-97C4-4817-949D-8FCCD33EF68F}" dt="2020-03-24T11:37:02.250" v="3344" actId="1035"/>
          <ac:spMkLst>
            <pc:docMk/>
            <pc:sldMk cId="0" sldId="764"/>
            <ac:spMk id="54277" creationId="{3F1D279F-146C-4C64-9D78-15486A510937}"/>
          </ac:spMkLst>
        </pc:spChg>
        <pc:spChg chg="mod">
          <ac:chgData name="Vinicius Pedrazzi" userId="a242dfe839badcad" providerId="LiveId" clId="{C51EBFF5-97C4-4817-949D-8FCCD33EF68F}" dt="2020-03-24T11:37:07.270" v="3345" actId="1076"/>
          <ac:spMkLst>
            <pc:docMk/>
            <pc:sldMk cId="0" sldId="764"/>
            <ac:spMk id="54282" creationId="{1A9FE251-E39C-4A14-8524-C5B690DA42F4}"/>
          </ac:spMkLst>
        </pc:spChg>
        <pc:spChg chg="del">
          <ac:chgData name="Vinicius Pedrazzi" userId="a242dfe839badcad" providerId="LiveId" clId="{C51EBFF5-97C4-4817-949D-8FCCD33EF68F}" dt="2020-03-23T22:08:34.602" v="224" actId="478"/>
          <ac:spMkLst>
            <pc:docMk/>
            <pc:sldMk cId="0" sldId="764"/>
            <ac:spMk id="54285" creationId="{F6B72360-EF0F-4621-A6A7-E11024936D64}"/>
          </ac:spMkLst>
        </pc:spChg>
        <pc:spChg chg="mod">
          <ac:chgData name="Vinicius Pedrazzi" userId="a242dfe839badcad" providerId="LiveId" clId="{C51EBFF5-97C4-4817-949D-8FCCD33EF68F}" dt="2020-03-23T22:10:10.532" v="400" actId="14100"/>
          <ac:spMkLst>
            <pc:docMk/>
            <pc:sldMk cId="0" sldId="764"/>
            <ac:spMk id="54286" creationId="{0CEC2CE3-4344-4155-B763-16C83BCA795D}"/>
          </ac:spMkLst>
        </pc:spChg>
      </pc:sldChg>
      <pc:sldChg chg="addSp delSp modSp add mod">
        <pc:chgData name="Vinicius Pedrazzi" userId="a242dfe839badcad" providerId="LiveId" clId="{C51EBFF5-97C4-4817-949D-8FCCD33EF68F}" dt="2020-03-24T12:03:37.419" v="3615" actId="255"/>
        <pc:sldMkLst>
          <pc:docMk/>
          <pc:sldMk cId="0" sldId="765"/>
        </pc:sldMkLst>
        <pc:spChg chg="del">
          <ac:chgData name="Vinicius Pedrazzi" userId="a242dfe839badcad" providerId="LiveId" clId="{C51EBFF5-97C4-4817-949D-8FCCD33EF68F}" dt="2020-03-23T22:23:59.659" v="637" actId="478"/>
          <ac:spMkLst>
            <pc:docMk/>
            <pc:sldMk cId="0" sldId="765"/>
            <ac:spMk id="3" creationId="{760E3E9F-2B11-4F1C-9905-F9124046E9C7}"/>
          </ac:spMkLst>
        </pc:spChg>
        <pc:spChg chg="add">
          <ac:chgData name="Vinicius Pedrazzi" userId="a242dfe839badcad" providerId="LiveId" clId="{C51EBFF5-97C4-4817-949D-8FCCD33EF68F}" dt="2020-03-24T12:02:18.930" v="3607"/>
          <ac:spMkLst>
            <pc:docMk/>
            <pc:sldMk cId="0" sldId="765"/>
            <ac:spMk id="4" creationId="{15B670EC-0337-4D5D-B55A-6C2FDAB2E317}"/>
          </ac:spMkLst>
        </pc:spChg>
        <pc:spChg chg="del">
          <ac:chgData name="Vinicius Pedrazzi" userId="a242dfe839badcad" providerId="LiveId" clId="{C51EBFF5-97C4-4817-949D-8FCCD33EF68F}" dt="2020-03-24T12:02:17.868" v="3606" actId="478"/>
          <ac:spMkLst>
            <pc:docMk/>
            <pc:sldMk cId="0" sldId="765"/>
            <ac:spMk id="5" creationId="{7F3D3126-03B9-4C84-A241-0D002B2F9AE0}"/>
          </ac:spMkLst>
        </pc:spChg>
        <pc:spChg chg="mod">
          <ac:chgData name="Vinicius Pedrazzi" userId="a242dfe839badcad" providerId="LiveId" clId="{C51EBFF5-97C4-4817-949D-8FCCD33EF68F}" dt="2020-03-24T12:03:37.419" v="3615" actId="255"/>
          <ac:spMkLst>
            <pc:docMk/>
            <pc:sldMk cId="0" sldId="765"/>
            <ac:spMk id="296962" creationId="{435A8DDA-43FF-4E43-B342-7E83036D5E7B}"/>
          </ac:spMkLst>
        </pc:spChg>
      </pc:sldChg>
      <pc:sldChg chg="addSp delSp modSp add mod">
        <pc:chgData name="Vinicius Pedrazzi" userId="a242dfe839badcad" providerId="LiveId" clId="{C51EBFF5-97C4-4817-949D-8FCCD33EF68F}" dt="2020-03-24T12:55:23.777" v="3654" actId="1076"/>
        <pc:sldMkLst>
          <pc:docMk/>
          <pc:sldMk cId="0" sldId="766"/>
        </pc:sldMkLst>
        <pc:spChg chg="add mod">
          <ac:chgData name="Vinicius Pedrazzi" userId="a242dfe839badcad" providerId="LiveId" clId="{C51EBFF5-97C4-4817-949D-8FCCD33EF68F}" dt="2020-03-24T12:54:49.065" v="3651"/>
          <ac:spMkLst>
            <pc:docMk/>
            <pc:sldMk cId="0" sldId="766"/>
            <ac:spMk id="5" creationId="{75EC8A31-2364-4E3F-B781-83CC9172926B}"/>
          </ac:spMkLst>
        </pc:spChg>
        <pc:spChg chg="del mod">
          <ac:chgData name="Vinicius Pedrazzi" userId="a242dfe839badcad" providerId="LiveId" clId="{C51EBFF5-97C4-4817-949D-8FCCD33EF68F}" dt="2020-03-24T12:54:20.167" v="3642" actId="478"/>
          <ac:spMkLst>
            <pc:docMk/>
            <pc:sldMk cId="0" sldId="766"/>
            <ac:spMk id="52226" creationId="{AE7CD0F8-5486-4BA4-BE38-6B85AEFC03FE}"/>
          </ac:spMkLst>
        </pc:spChg>
        <pc:spChg chg="mod">
          <ac:chgData name="Vinicius Pedrazzi" userId="a242dfe839badcad" providerId="LiveId" clId="{C51EBFF5-97C4-4817-949D-8FCCD33EF68F}" dt="2020-03-24T12:54:32.241" v="3645" actId="14100"/>
          <ac:spMkLst>
            <pc:docMk/>
            <pc:sldMk cId="0" sldId="766"/>
            <ac:spMk id="77827" creationId="{64364152-6E1F-49B3-A9C7-697CEF21E428}"/>
          </ac:spMkLst>
        </pc:spChg>
        <pc:spChg chg="mod">
          <ac:chgData name="Vinicius Pedrazzi" userId="a242dfe839badcad" providerId="LiveId" clId="{C51EBFF5-97C4-4817-949D-8FCCD33EF68F}" dt="2020-03-24T12:55:23.777" v="3654" actId="1076"/>
          <ac:spMkLst>
            <pc:docMk/>
            <pc:sldMk cId="0" sldId="766"/>
            <ac:spMk id="77828" creationId="{68E52096-8A84-416C-9E57-4010A452FF84}"/>
          </ac:spMkLst>
        </pc:spChg>
      </pc:sldChg>
      <pc:sldChg chg="addSp delSp modSp add mod">
        <pc:chgData name="Vinicius Pedrazzi" userId="a242dfe839badcad" providerId="LiveId" clId="{C51EBFF5-97C4-4817-949D-8FCCD33EF68F}" dt="2020-03-24T13:09:03.290" v="3805" actId="1076"/>
        <pc:sldMkLst>
          <pc:docMk/>
          <pc:sldMk cId="0" sldId="767"/>
        </pc:sldMkLst>
        <pc:spChg chg="add mod">
          <ac:chgData name="Vinicius Pedrazzi" userId="a242dfe839badcad" providerId="LiveId" clId="{C51EBFF5-97C4-4817-949D-8FCCD33EF68F}" dt="2020-03-24T13:08:51.406" v="3802" actId="1076"/>
          <ac:spMkLst>
            <pc:docMk/>
            <pc:sldMk cId="0" sldId="767"/>
            <ac:spMk id="14" creationId="{FD696F3B-F757-4BCA-B279-AD4A0C86E9E7}"/>
          </ac:spMkLst>
        </pc:spChg>
        <pc:spChg chg="mod">
          <ac:chgData name="Vinicius Pedrazzi" userId="a242dfe839badcad" providerId="LiveId" clId="{C51EBFF5-97C4-4817-949D-8FCCD33EF68F}" dt="2020-03-23T22:42:58.175" v="1005" actId="1076"/>
          <ac:spMkLst>
            <pc:docMk/>
            <pc:sldMk cId="0" sldId="767"/>
            <ac:spMk id="98310" creationId="{FC4A9CD2-4B48-4EAF-8411-3F31CA942D4B}"/>
          </ac:spMkLst>
        </pc:spChg>
        <pc:spChg chg="mod">
          <ac:chgData name="Vinicius Pedrazzi" userId="a242dfe839badcad" providerId="LiveId" clId="{C51EBFF5-97C4-4817-949D-8FCCD33EF68F}" dt="2020-03-24T13:09:03.290" v="3805" actId="1076"/>
          <ac:spMkLst>
            <pc:docMk/>
            <pc:sldMk cId="0" sldId="767"/>
            <ac:spMk id="98311" creationId="{EFE5876B-67F6-4820-A74D-57E0F908C148}"/>
          </ac:spMkLst>
        </pc:spChg>
        <pc:spChg chg="mod">
          <ac:chgData name="Vinicius Pedrazzi" userId="a242dfe839badcad" providerId="LiveId" clId="{C51EBFF5-97C4-4817-949D-8FCCD33EF68F}" dt="2020-03-23T22:42:39.319" v="1001" actId="1076"/>
          <ac:spMkLst>
            <pc:docMk/>
            <pc:sldMk cId="0" sldId="767"/>
            <ac:spMk id="98314" creationId="{7FF0B6FC-B188-4534-9B99-D7FCA40CA011}"/>
          </ac:spMkLst>
        </pc:spChg>
        <pc:spChg chg="mod">
          <ac:chgData name="Vinicius Pedrazzi" userId="a242dfe839badcad" providerId="LiveId" clId="{C51EBFF5-97C4-4817-949D-8FCCD33EF68F}" dt="2020-03-23T22:42:48.097" v="1003" actId="1076"/>
          <ac:spMkLst>
            <pc:docMk/>
            <pc:sldMk cId="0" sldId="767"/>
            <ac:spMk id="98315" creationId="{9D9BCE8D-6FF0-4809-AF11-BEA7F26EA4F3}"/>
          </ac:spMkLst>
        </pc:spChg>
        <pc:spChg chg="del mod topLvl">
          <ac:chgData name="Vinicius Pedrazzi" userId="a242dfe839badcad" providerId="LiveId" clId="{C51EBFF5-97C4-4817-949D-8FCCD33EF68F}" dt="2020-03-24T13:06:28.901" v="3789" actId="478"/>
          <ac:spMkLst>
            <pc:docMk/>
            <pc:sldMk cId="0" sldId="767"/>
            <ac:spMk id="98316" creationId="{3D9A0F04-FC32-43DA-A0E5-E108317A1C6D}"/>
          </ac:spMkLst>
        </pc:spChg>
        <pc:spChg chg="del topLvl">
          <ac:chgData name="Vinicius Pedrazzi" userId="a242dfe839badcad" providerId="LiveId" clId="{C51EBFF5-97C4-4817-949D-8FCCD33EF68F}" dt="2020-03-24T13:06:18.016" v="3787" actId="478"/>
          <ac:spMkLst>
            <pc:docMk/>
            <pc:sldMk cId="0" sldId="767"/>
            <ac:spMk id="685065" creationId="{649B4996-8259-45FB-AD29-F8D27142EF5E}"/>
          </ac:spMkLst>
        </pc:spChg>
        <pc:grpChg chg="del">
          <ac:chgData name="Vinicius Pedrazzi" userId="a242dfe839badcad" providerId="LiveId" clId="{C51EBFF5-97C4-4817-949D-8FCCD33EF68F}" dt="2020-03-24T13:06:18.016" v="3787" actId="478"/>
          <ac:grpSpMkLst>
            <pc:docMk/>
            <pc:sldMk cId="0" sldId="767"/>
            <ac:grpSpMk id="98309" creationId="{99C01E22-7CCC-419D-9928-E6B53CEE4283}"/>
          </ac:grpSpMkLst>
        </pc:grpChg>
        <pc:picChg chg="mod">
          <ac:chgData name="Vinicius Pedrazzi" userId="a242dfe839badcad" providerId="LiveId" clId="{C51EBFF5-97C4-4817-949D-8FCCD33EF68F}" dt="2020-03-23T22:42:52.399" v="1004" actId="14100"/>
          <ac:picMkLst>
            <pc:docMk/>
            <pc:sldMk cId="0" sldId="767"/>
            <ac:picMk id="98306" creationId="{90599F40-CCD9-4366-A1C8-E09F637519D1}"/>
          </ac:picMkLst>
        </pc:picChg>
        <pc:picChg chg="mod">
          <ac:chgData name="Vinicius Pedrazzi" userId="a242dfe839badcad" providerId="LiveId" clId="{C51EBFF5-97C4-4817-949D-8FCCD33EF68F}" dt="2020-03-23T22:42:44.324" v="1002" actId="1076"/>
          <ac:picMkLst>
            <pc:docMk/>
            <pc:sldMk cId="0" sldId="767"/>
            <ac:picMk id="98307" creationId="{7280F00F-CC37-4581-BA86-B223D066FC68}"/>
          </ac:picMkLst>
        </pc:picChg>
        <pc:picChg chg="mod">
          <ac:chgData name="Vinicius Pedrazzi" userId="a242dfe839badcad" providerId="LiveId" clId="{C51EBFF5-97C4-4817-949D-8FCCD33EF68F}" dt="2020-03-23T22:43:13.048" v="1008" actId="1076"/>
          <ac:picMkLst>
            <pc:docMk/>
            <pc:sldMk cId="0" sldId="767"/>
            <ac:picMk id="98308" creationId="{2789AE82-70B4-4CC4-A127-8CFBE255C094}"/>
          </ac:picMkLst>
        </pc:picChg>
        <pc:picChg chg="mod">
          <ac:chgData name="Vinicius Pedrazzi" userId="a242dfe839badcad" providerId="LiveId" clId="{C51EBFF5-97C4-4817-949D-8FCCD33EF68F}" dt="2020-03-23T22:42:32.937" v="1000" actId="1076"/>
          <ac:picMkLst>
            <pc:docMk/>
            <pc:sldMk cId="0" sldId="767"/>
            <ac:picMk id="98313" creationId="{A7D80B5A-B0CC-473A-84A0-05ADAF5888AF}"/>
          </ac:picMkLst>
        </pc:picChg>
      </pc:sldChg>
      <pc:sldChg chg="modSp add mod">
        <pc:chgData name="Vinicius Pedrazzi" userId="a242dfe839badcad" providerId="LiveId" clId="{C51EBFF5-97C4-4817-949D-8FCCD33EF68F}" dt="2020-03-24T13:16:28.277" v="3857" actId="1076"/>
        <pc:sldMkLst>
          <pc:docMk/>
          <pc:sldMk cId="0" sldId="768"/>
        </pc:sldMkLst>
        <pc:spChg chg="mod">
          <ac:chgData name="Vinicius Pedrazzi" userId="a242dfe839badcad" providerId="LiveId" clId="{C51EBFF5-97C4-4817-949D-8FCCD33EF68F}" dt="2020-03-24T13:16:13.070" v="3854" actId="2710"/>
          <ac:spMkLst>
            <pc:docMk/>
            <pc:sldMk cId="0" sldId="768"/>
            <ac:spMk id="102403" creationId="{CDBEA3F6-CAF0-4D37-B5CA-0BE62981CD09}"/>
          </ac:spMkLst>
        </pc:spChg>
        <pc:spChg chg="mod">
          <ac:chgData name="Vinicius Pedrazzi" userId="a242dfe839badcad" providerId="LiveId" clId="{C51EBFF5-97C4-4817-949D-8FCCD33EF68F}" dt="2020-03-24T13:16:28.277" v="3857" actId="1076"/>
          <ac:spMkLst>
            <pc:docMk/>
            <pc:sldMk cId="0" sldId="768"/>
            <ac:spMk id="102406" creationId="{4CBBAE18-C6D7-484C-AF9F-B820D4BD699D}"/>
          </ac:spMkLst>
        </pc:spChg>
      </pc:sldChg>
      <pc:sldChg chg="addSp delSp modSp add mod">
        <pc:chgData name="Vinicius Pedrazzi" userId="a242dfe839badcad" providerId="LiveId" clId="{C51EBFF5-97C4-4817-949D-8FCCD33EF68F}" dt="2020-03-24T13:17:59.506" v="3875" actId="14100"/>
        <pc:sldMkLst>
          <pc:docMk/>
          <pc:sldMk cId="0" sldId="769"/>
        </pc:sldMkLst>
        <pc:spChg chg="add mod">
          <ac:chgData name="Vinicius Pedrazzi" userId="a242dfe839badcad" providerId="LiveId" clId="{C51EBFF5-97C4-4817-949D-8FCCD33EF68F}" dt="2020-03-24T13:17:59.506" v="3875" actId="14100"/>
          <ac:spMkLst>
            <pc:docMk/>
            <pc:sldMk cId="0" sldId="769"/>
            <ac:spMk id="7" creationId="{6972CDC6-D841-49BE-B694-63BDE665104E}"/>
          </ac:spMkLst>
        </pc:spChg>
        <pc:spChg chg="add">
          <ac:chgData name="Vinicius Pedrazzi" userId="a242dfe839badcad" providerId="LiveId" clId="{C51EBFF5-97C4-4817-949D-8FCCD33EF68F}" dt="2020-03-23T22:48:12.576" v="1244"/>
          <ac:spMkLst>
            <pc:docMk/>
            <pc:sldMk cId="0" sldId="769"/>
            <ac:spMk id="8" creationId="{48BE574C-EF3E-4767-AA13-5F90CE8C8C29}"/>
          </ac:spMkLst>
        </pc:spChg>
        <pc:spChg chg="add">
          <ac:chgData name="Vinicius Pedrazzi" userId="a242dfe839badcad" providerId="LiveId" clId="{C51EBFF5-97C4-4817-949D-8FCCD33EF68F}" dt="2020-03-24T13:17:15.239" v="3867"/>
          <ac:spMkLst>
            <pc:docMk/>
            <pc:sldMk cId="0" sldId="769"/>
            <ac:spMk id="10" creationId="{D63A9E43-758B-4B12-963E-81A83A07452D}"/>
          </ac:spMkLst>
        </pc:spChg>
        <pc:spChg chg="del">
          <ac:chgData name="Vinicius Pedrazzi" userId="a242dfe839badcad" providerId="LiveId" clId="{C51EBFF5-97C4-4817-949D-8FCCD33EF68F}" dt="2020-03-24T13:17:14.403" v="3866" actId="478"/>
          <ac:spMkLst>
            <pc:docMk/>
            <pc:sldMk cId="0" sldId="769"/>
            <ac:spMk id="78850" creationId="{3AC39AD7-A2FA-4A0F-85C0-650F1EEAE05D}"/>
          </ac:spMkLst>
        </pc:spChg>
        <pc:spChg chg="del">
          <ac:chgData name="Vinicius Pedrazzi" userId="a242dfe839badcad" providerId="LiveId" clId="{C51EBFF5-97C4-4817-949D-8FCCD33EF68F}" dt="2020-03-23T22:47:23.868" v="1236" actId="478"/>
          <ac:spMkLst>
            <pc:docMk/>
            <pc:sldMk cId="0" sldId="769"/>
            <ac:spMk id="108549" creationId="{3E3511F6-11E8-4701-88FA-981C53841C84}"/>
          </ac:spMkLst>
        </pc:spChg>
        <pc:spChg chg="del mod">
          <ac:chgData name="Vinicius Pedrazzi" userId="a242dfe839badcad" providerId="LiveId" clId="{C51EBFF5-97C4-4817-949D-8FCCD33EF68F}" dt="2020-03-23T22:47:37.395" v="1239" actId="478"/>
          <ac:spMkLst>
            <pc:docMk/>
            <pc:sldMk cId="0" sldId="769"/>
            <ac:spMk id="397319" creationId="{9FFBB55D-24B9-4885-87DB-6E722EB7EC2A}"/>
          </ac:spMkLst>
        </pc:spChg>
        <pc:picChg chg="mod">
          <ac:chgData name="Vinicius Pedrazzi" userId="a242dfe839badcad" providerId="LiveId" clId="{C51EBFF5-97C4-4817-949D-8FCCD33EF68F}" dt="2020-03-23T22:48:35.713" v="1270" actId="14100"/>
          <ac:picMkLst>
            <pc:docMk/>
            <pc:sldMk cId="0" sldId="769"/>
            <ac:picMk id="9" creationId="{EA2A1D42-87EE-4E94-9B2D-C91B717AED19}"/>
          </ac:picMkLst>
        </pc:picChg>
        <pc:picChg chg="mod">
          <ac:chgData name="Vinicius Pedrazzi" userId="a242dfe839badcad" providerId="LiveId" clId="{C51EBFF5-97C4-4817-949D-8FCCD33EF68F}" dt="2020-03-23T22:48:29.671" v="1269" actId="1037"/>
          <ac:picMkLst>
            <pc:docMk/>
            <pc:sldMk cId="0" sldId="769"/>
            <ac:picMk id="108547" creationId="{72F0E6F5-7CF7-4171-8DE0-628F84DB4C68}"/>
          </ac:picMkLst>
        </pc:picChg>
      </pc:sldChg>
      <pc:sldChg chg="addSp delSp modSp add mod">
        <pc:chgData name="Vinicius Pedrazzi" userId="a242dfe839badcad" providerId="LiveId" clId="{C51EBFF5-97C4-4817-949D-8FCCD33EF68F}" dt="2020-03-24T13:19:28.315" v="3895" actId="20577"/>
        <pc:sldMkLst>
          <pc:docMk/>
          <pc:sldMk cId="0" sldId="770"/>
        </pc:sldMkLst>
        <pc:spChg chg="add mod">
          <ac:chgData name="Vinicius Pedrazzi" userId="a242dfe839badcad" providerId="LiveId" clId="{C51EBFF5-97C4-4817-949D-8FCCD33EF68F}" dt="2020-03-24T13:19:28.315" v="3895" actId="20577"/>
          <ac:spMkLst>
            <pc:docMk/>
            <pc:sldMk cId="0" sldId="770"/>
            <ac:spMk id="5" creationId="{EF93C908-AB36-4459-BC47-63E7A81C4FF0}"/>
          </ac:spMkLst>
        </pc:spChg>
        <pc:spChg chg="del">
          <ac:chgData name="Vinicius Pedrazzi" userId="a242dfe839badcad" providerId="LiveId" clId="{C51EBFF5-97C4-4817-949D-8FCCD33EF68F}" dt="2020-03-24T13:18:41.298" v="3882" actId="478"/>
          <ac:spMkLst>
            <pc:docMk/>
            <pc:sldMk cId="0" sldId="770"/>
            <ac:spMk id="81923" creationId="{7CC54B1F-D416-4FD9-AC6E-26BAFB357703}"/>
          </ac:spMkLst>
        </pc:spChg>
        <pc:spChg chg="mod">
          <ac:chgData name="Vinicius Pedrazzi" userId="a242dfe839badcad" providerId="LiveId" clId="{C51EBFF5-97C4-4817-949D-8FCCD33EF68F}" dt="2020-03-24T13:18:11.587" v="3877" actId="14100"/>
          <ac:spMkLst>
            <pc:docMk/>
            <pc:sldMk cId="0" sldId="770"/>
            <ac:spMk id="110595" creationId="{B6C8EE2C-D005-4CA0-9F3B-83868903B1AB}"/>
          </ac:spMkLst>
        </pc:spChg>
        <pc:picChg chg="mod">
          <ac:chgData name="Vinicius Pedrazzi" userId="a242dfe839badcad" providerId="LiveId" clId="{C51EBFF5-97C4-4817-949D-8FCCD33EF68F}" dt="2020-03-23T22:49:02.165" v="1275" actId="14100"/>
          <ac:picMkLst>
            <pc:docMk/>
            <pc:sldMk cId="0" sldId="770"/>
            <ac:picMk id="110596" creationId="{E94E030B-DABB-4663-AEC3-4D6928BE2C43}"/>
          </ac:picMkLst>
        </pc:picChg>
      </pc:sldChg>
      <pc:sldChg chg="addSp delSp modSp add mod">
        <pc:chgData name="Vinicius Pedrazzi" userId="a242dfe839badcad" providerId="LiveId" clId="{C51EBFF5-97C4-4817-949D-8FCCD33EF68F}" dt="2020-03-24T13:19:20.781" v="3894" actId="14100"/>
        <pc:sldMkLst>
          <pc:docMk/>
          <pc:sldMk cId="0" sldId="771"/>
        </pc:sldMkLst>
        <pc:spChg chg="add del">
          <ac:chgData name="Vinicius Pedrazzi" userId="a242dfe839badcad" providerId="LiveId" clId="{C51EBFF5-97C4-4817-949D-8FCCD33EF68F}" dt="2020-03-24T13:18:21.326" v="3878" actId="478"/>
          <ac:spMkLst>
            <pc:docMk/>
            <pc:sldMk cId="0" sldId="771"/>
            <ac:spMk id="5" creationId="{4D8856CE-C238-4C2E-AF30-B45C3BC067CE}"/>
          </ac:spMkLst>
        </pc:spChg>
        <pc:spChg chg="add">
          <ac:chgData name="Vinicius Pedrazzi" userId="a242dfe839badcad" providerId="LiveId" clId="{C51EBFF5-97C4-4817-949D-8FCCD33EF68F}" dt="2020-03-24T13:18:22.234" v="3879"/>
          <ac:spMkLst>
            <pc:docMk/>
            <pc:sldMk cId="0" sldId="771"/>
            <ac:spMk id="6" creationId="{972D9621-F88E-4BEA-AF2A-764E0F4A850A}"/>
          </ac:spMkLst>
        </pc:spChg>
        <pc:spChg chg="add mod">
          <ac:chgData name="Vinicius Pedrazzi" userId="a242dfe839badcad" providerId="LiveId" clId="{C51EBFF5-97C4-4817-949D-8FCCD33EF68F}" dt="2020-03-24T13:19:20.781" v="3894" actId="14100"/>
          <ac:spMkLst>
            <pc:docMk/>
            <pc:sldMk cId="0" sldId="771"/>
            <ac:spMk id="7" creationId="{C41B8EA3-0ABF-4C35-82E0-AEDB8EDB7E95}"/>
          </ac:spMkLst>
        </pc:spChg>
        <pc:spChg chg="del mod">
          <ac:chgData name="Vinicius Pedrazzi" userId="a242dfe839badcad" providerId="LiveId" clId="{C51EBFF5-97C4-4817-949D-8FCCD33EF68F}" dt="2020-03-24T13:19:11.055" v="3890" actId="478"/>
          <ac:spMkLst>
            <pc:docMk/>
            <pc:sldMk cId="0" sldId="771"/>
            <ac:spMk id="83971" creationId="{DBAB2965-D48C-4071-9F10-4875AF98AE58}"/>
          </ac:spMkLst>
        </pc:spChg>
        <pc:spChg chg="del">
          <ac:chgData name="Vinicius Pedrazzi" userId="a242dfe839badcad" providerId="LiveId" clId="{C51EBFF5-97C4-4817-949D-8FCCD33EF68F}" dt="2020-03-23T22:49:16.027" v="1276" actId="478"/>
          <ac:spMkLst>
            <pc:docMk/>
            <pc:sldMk cId="0" sldId="771"/>
            <ac:spMk id="112643" creationId="{BA4E0F23-B67A-481C-9944-D799149D136C}"/>
          </ac:spMkLst>
        </pc:spChg>
        <pc:picChg chg="mod">
          <ac:chgData name="Vinicius Pedrazzi" userId="a242dfe839badcad" providerId="LiveId" clId="{C51EBFF5-97C4-4817-949D-8FCCD33EF68F}" dt="2020-03-23T22:49:23.755" v="1279" actId="14100"/>
          <ac:picMkLst>
            <pc:docMk/>
            <pc:sldMk cId="0" sldId="771"/>
            <ac:picMk id="112644" creationId="{66A8DB66-B28E-4B97-A4F3-DA7ADD7D0EF8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772"/>
        </pc:sldMkLst>
      </pc:sldChg>
      <pc:sldChg chg="modSp add">
        <pc:chgData name="Vinicius Pedrazzi" userId="a242dfe839badcad" providerId="LiveId" clId="{C51EBFF5-97C4-4817-949D-8FCCD33EF68F}" dt="2020-03-24T13:19:50.583" v="3896" actId="255"/>
        <pc:sldMkLst>
          <pc:docMk/>
          <pc:sldMk cId="0" sldId="773"/>
        </pc:sldMkLst>
        <pc:spChg chg="mod">
          <ac:chgData name="Vinicius Pedrazzi" userId="a242dfe839badcad" providerId="LiveId" clId="{C51EBFF5-97C4-4817-949D-8FCCD33EF68F}" dt="2020-03-24T13:19:50.583" v="3896" actId="255"/>
          <ac:spMkLst>
            <pc:docMk/>
            <pc:sldMk cId="0" sldId="773"/>
            <ac:spMk id="117763" creationId="{9E8B162A-F8DD-447A-B4DD-0D07486F3EEA}"/>
          </ac:spMkLst>
        </pc:spChg>
      </pc:sldChg>
      <pc:sldChg chg="addSp delSp modSp add mod">
        <pc:chgData name="Vinicius Pedrazzi" userId="a242dfe839badcad" providerId="LiveId" clId="{C51EBFF5-97C4-4817-949D-8FCCD33EF68F}" dt="2020-03-24T16:24:43.416" v="4293" actId="14100"/>
        <pc:sldMkLst>
          <pc:docMk/>
          <pc:sldMk cId="0" sldId="774"/>
        </pc:sldMkLst>
        <pc:spChg chg="del">
          <ac:chgData name="Vinicius Pedrazzi" userId="a242dfe839badcad" providerId="LiveId" clId="{C51EBFF5-97C4-4817-949D-8FCCD33EF68F}" dt="2020-03-23T22:52:19.436" v="1373" actId="478"/>
          <ac:spMkLst>
            <pc:docMk/>
            <pc:sldMk cId="0" sldId="774"/>
            <ac:spMk id="3" creationId="{D6BA3534-C9E4-4912-A925-4F70C979DFB7}"/>
          </ac:spMkLst>
        </pc:spChg>
        <pc:spChg chg="add">
          <ac:chgData name="Vinicius Pedrazzi" userId="a242dfe839badcad" providerId="LiveId" clId="{C51EBFF5-97C4-4817-949D-8FCCD33EF68F}" dt="2020-03-24T12:03:06.824" v="3612"/>
          <ac:spMkLst>
            <pc:docMk/>
            <pc:sldMk cId="0" sldId="774"/>
            <ac:spMk id="4" creationId="{BDBDD134-6835-4016-AC92-5D2F95CE56CC}"/>
          </ac:spMkLst>
        </pc:spChg>
        <pc:spChg chg="del">
          <ac:chgData name="Vinicius Pedrazzi" userId="a242dfe839badcad" providerId="LiveId" clId="{C51EBFF5-97C4-4817-949D-8FCCD33EF68F}" dt="2020-03-24T12:03:05.978" v="3611" actId="478"/>
          <ac:spMkLst>
            <pc:docMk/>
            <pc:sldMk cId="0" sldId="774"/>
            <ac:spMk id="5" creationId="{9907ADA4-2E74-4373-AA87-DEA8B556CDD7}"/>
          </ac:spMkLst>
        </pc:spChg>
        <pc:spChg chg="mod">
          <ac:chgData name="Vinicius Pedrazzi" userId="a242dfe839badcad" providerId="LiveId" clId="{C51EBFF5-97C4-4817-949D-8FCCD33EF68F}" dt="2020-03-24T16:24:43.416" v="4293" actId="14100"/>
          <ac:spMkLst>
            <pc:docMk/>
            <pc:sldMk cId="0" sldId="774"/>
            <ac:spMk id="6" creationId="{E0C0C132-8D3A-4449-BBE8-FBD803A3AAF1}"/>
          </ac:spMkLst>
        </pc:spChg>
      </pc:sldChg>
      <pc:sldChg chg="addSp delSp modSp add mod">
        <pc:chgData name="Vinicius Pedrazzi" userId="a242dfe839badcad" providerId="LiveId" clId="{C51EBFF5-97C4-4817-949D-8FCCD33EF68F}" dt="2020-03-24T16:25:00.029" v="4304" actId="1037"/>
        <pc:sldMkLst>
          <pc:docMk/>
          <pc:sldMk cId="0" sldId="775"/>
        </pc:sldMkLst>
        <pc:spChg chg="add mod">
          <ac:chgData name="Vinicius Pedrazzi" userId="a242dfe839badcad" providerId="LiveId" clId="{C51EBFF5-97C4-4817-949D-8FCCD33EF68F}" dt="2020-03-24T16:25:00.029" v="4304" actId="1037"/>
          <ac:spMkLst>
            <pc:docMk/>
            <pc:sldMk cId="0" sldId="775"/>
            <ac:spMk id="8" creationId="{81E535AB-5D2B-4618-B694-8430D8136742}"/>
          </ac:spMkLst>
        </pc:spChg>
        <pc:spChg chg="del mod">
          <ac:chgData name="Vinicius Pedrazzi" userId="a242dfe839badcad" providerId="LiveId" clId="{C51EBFF5-97C4-4817-949D-8FCCD33EF68F}" dt="2020-03-24T13:23:30.462" v="3947" actId="478"/>
          <ac:spMkLst>
            <pc:docMk/>
            <pc:sldMk cId="0" sldId="775"/>
            <ac:spMk id="126978" creationId="{76A17FF1-6035-4DAB-A73B-6FA82776F281}"/>
          </ac:spMkLst>
        </pc:spChg>
        <pc:spChg chg="mod">
          <ac:chgData name="Vinicius Pedrazzi" userId="a242dfe839badcad" providerId="LiveId" clId="{C51EBFF5-97C4-4817-949D-8FCCD33EF68F}" dt="2020-03-24T13:24:19.829" v="3963" actId="255"/>
          <ac:spMkLst>
            <pc:docMk/>
            <pc:sldMk cId="0" sldId="775"/>
            <ac:spMk id="126979" creationId="{F48E8BA4-1702-4406-8C09-35D96658C86F}"/>
          </ac:spMkLst>
        </pc:spChg>
        <pc:picChg chg="mod">
          <ac:chgData name="Vinicius Pedrazzi" userId="a242dfe839badcad" providerId="LiveId" clId="{C51EBFF5-97C4-4817-949D-8FCCD33EF68F}" dt="2020-03-23T22:53:37.165" v="1383" actId="14100"/>
          <ac:picMkLst>
            <pc:docMk/>
            <pc:sldMk cId="0" sldId="775"/>
            <ac:picMk id="126980" creationId="{D9AD0FE7-C623-4644-932F-0EC2E52F3634}"/>
          </ac:picMkLst>
        </pc:picChg>
        <pc:picChg chg="mod">
          <ac:chgData name="Vinicius Pedrazzi" userId="a242dfe839badcad" providerId="LiveId" clId="{C51EBFF5-97C4-4817-949D-8FCCD33EF68F}" dt="2020-03-23T22:53:47.464" v="1384" actId="1076"/>
          <ac:picMkLst>
            <pc:docMk/>
            <pc:sldMk cId="0" sldId="775"/>
            <ac:picMk id="126981" creationId="{E012CC5D-DB69-4700-BAF9-A312C41076B4}"/>
          </ac:picMkLst>
        </pc:picChg>
        <pc:picChg chg="mod">
          <ac:chgData name="Vinicius Pedrazzi" userId="a242dfe839badcad" providerId="LiveId" clId="{C51EBFF5-97C4-4817-949D-8FCCD33EF68F}" dt="2020-03-23T22:53:56.608" v="1388" actId="1036"/>
          <ac:picMkLst>
            <pc:docMk/>
            <pc:sldMk cId="0" sldId="775"/>
            <ac:picMk id="126982" creationId="{EF4AB033-E52D-44A1-A91A-015FEEC7F8E0}"/>
          </ac:picMkLst>
        </pc:picChg>
        <pc:picChg chg="mod">
          <ac:chgData name="Vinicius Pedrazzi" userId="a242dfe839badcad" providerId="LiveId" clId="{C51EBFF5-97C4-4817-949D-8FCCD33EF68F}" dt="2020-03-23T22:54:00.979" v="1389" actId="1076"/>
          <ac:picMkLst>
            <pc:docMk/>
            <pc:sldMk cId="0" sldId="775"/>
            <ac:picMk id="126983" creationId="{FF573205-3B74-4215-8F7C-2B2F3ADA58F5}"/>
          </ac:picMkLst>
        </pc:picChg>
      </pc:sldChg>
      <pc:sldChg chg="addSp delSp modSp add mod">
        <pc:chgData name="Vinicius Pedrazzi" userId="a242dfe839badcad" providerId="LiveId" clId="{C51EBFF5-97C4-4817-949D-8FCCD33EF68F}" dt="2020-03-24T13:25:22.033" v="3973" actId="1076"/>
        <pc:sldMkLst>
          <pc:docMk/>
          <pc:sldMk cId="0" sldId="776"/>
        </pc:sldMkLst>
        <pc:spChg chg="add mod">
          <ac:chgData name="Vinicius Pedrazzi" userId="a242dfe839badcad" providerId="LiveId" clId="{C51EBFF5-97C4-4817-949D-8FCCD33EF68F}" dt="2020-03-24T13:25:10.460" v="3972" actId="1076"/>
          <ac:spMkLst>
            <pc:docMk/>
            <pc:sldMk cId="0" sldId="776"/>
            <ac:spMk id="9" creationId="{7A182126-0EC1-4F5F-8003-A111DBAA98ED}"/>
          </ac:spMkLst>
        </pc:spChg>
        <pc:spChg chg="del mod">
          <ac:chgData name="Vinicius Pedrazzi" userId="a242dfe839badcad" providerId="LiveId" clId="{C51EBFF5-97C4-4817-949D-8FCCD33EF68F}" dt="2020-03-24T13:24:37.984" v="3966" actId="478"/>
          <ac:spMkLst>
            <pc:docMk/>
            <pc:sldMk cId="0" sldId="776"/>
            <ac:spMk id="129027" creationId="{E09D0FF5-11DC-4CA9-A175-F6634BE96EBE}"/>
          </ac:spMkLst>
        </pc:spChg>
        <pc:spChg chg="mod">
          <ac:chgData name="Vinicius Pedrazzi" userId="a242dfe839badcad" providerId="LiveId" clId="{C51EBFF5-97C4-4817-949D-8FCCD33EF68F}" dt="2020-03-24T13:25:22.033" v="3973" actId="1076"/>
          <ac:spMkLst>
            <pc:docMk/>
            <pc:sldMk cId="0" sldId="776"/>
            <ac:spMk id="129030" creationId="{0F2B9DDC-F24D-434B-A67F-FFE7E1CDF536}"/>
          </ac:spMkLst>
        </pc:spChg>
        <pc:spChg chg="mod">
          <ac:chgData name="Vinicius Pedrazzi" userId="a242dfe839badcad" providerId="LiveId" clId="{C51EBFF5-97C4-4817-949D-8FCCD33EF68F}" dt="2020-03-23T22:54:47.297" v="1400" actId="1076"/>
          <ac:spMkLst>
            <pc:docMk/>
            <pc:sldMk cId="0" sldId="776"/>
            <ac:spMk id="129032" creationId="{71BAE7E2-CB05-4816-A37A-4A8F81292228}"/>
          </ac:spMkLst>
        </pc:spChg>
        <pc:picChg chg="mod">
          <ac:chgData name="Vinicius Pedrazzi" userId="a242dfe839badcad" providerId="LiveId" clId="{C51EBFF5-97C4-4817-949D-8FCCD33EF68F}" dt="2020-03-23T22:54:55.960" v="1402" actId="14100"/>
          <ac:picMkLst>
            <pc:docMk/>
            <pc:sldMk cId="0" sldId="776"/>
            <ac:picMk id="129028" creationId="{7D6E1250-5D23-4785-941B-BD05DAD264B7}"/>
          </ac:picMkLst>
        </pc:picChg>
        <pc:picChg chg="mod">
          <ac:chgData name="Vinicius Pedrazzi" userId="a242dfe839badcad" providerId="LiveId" clId="{C51EBFF5-97C4-4817-949D-8FCCD33EF68F}" dt="2020-03-23T22:54:39.208" v="1399" actId="1035"/>
          <ac:picMkLst>
            <pc:docMk/>
            <pc:sldMk cId="0" sldId="776"/>
            <ac:picMk id="129029" creationId="{AA808964-9B20-49FA-825F-C57D9D6449B5}"/>
          </ac:picMkLst>
        </pc:picChg>
        <pc:picChg chg="mod">
          <ac:chgData name="Vinicius Pedrazzi" userId="a242dfe839badcad" providerId="LiveId" clId="{C51EBFF5-97C4-4817-949D-8FCCD33EF68F}" dt="2020-03-23T22:54:30.883" v="1393" actId="1076"/>
          <ac:picMkLst>
            <pc:docMk/>
            <pc:sldMk cId="0" sldId="776"/>
            <ac:picMk id="129031" creationId="{71ECE346-1983-48D2-8BB9-4AF34C275F65}"/>
          </ac:picMkLst>
        </pc:picChg>
      </pc:sldChg>
      <pc:sldChg chg="addSp delSp modSp add mod">
        <pc:chgData name="Vinicius Pedrazzi" userId="a242dfe839badcad" providerId="LiveId" clId="{C51EBFF5-97C4-4817-949D-8FCCD33EF68F}" dt="2020-03-24T13:26:33.791" v="3986" actId="255"/>
        <pc:sldMkLst>
          <pc:docMk/>
          <pc:sldMk cId="0" sldId="777"/>
        </pc:sldMkLst>
        <pc:spChg chg="add del">
          <ac:chgData name="Vinicius Pedrazzi" userId="a242dfe839badcad" providerId="LiveId" clId="{C51EBFF5-97C4-4817-949D-8FCCD33EF68F}" dt="2020-03-24T13:25:47.353" v="3978"/>
          <ac:spMkLst>
            <pc:docMk/>
            <pc:sldMk cId="0" sldId="777"/>
            <ac:spMk id="8" creationId="{C20FE925-DECE-4000-8689-610FF11F2302}"/>
          </ac:spMkLst>
        </pc:spChg>
        <pc:spChg chg="add mod">
          <ac:chgData name="Vinicius Pedrazzi" userId="a242dfe839badcad" providerId="LiveId" clId="{C51EBFF5-97C4-4817-949D-8FCCD33EF68F}" dt="2020-03-24T13:26:25.300" v="3985" actId="1076"/>
          <ac:spMkLst>
            <pc:docMk/>
            <pc:sldMk cId="0" sldId="777"/>
            <ac:spMk id="9" creationId="{9FF11AFA-EBB2-44BD-AAA7-14768FA1B1B6}"/>
          </ac:spMkLst>
        </pc:spChg>
        <pc:spChg chg="mod">
          <ac:chgData name="Vinicius Pedrazzi" userId="a242dfe839badcad" providerId="LiveId" clId="{C51EBFF5-97C4-4817-949D-8FCCD33EF68F}" dt="2020-03-24T13:26:33.791" v="3986" actId="255"/>
          <ac:spMkLst>
            <pc:docMk/>
            <pc:sldMk cId="0" sldId="777"/>
            <ac:spMk id="131075" creationId="{5C57504A-5438-4A00-931D-A1531FEAC11A}"/>
          </ac:spMkLst>
        </pc:spChg>
        <pc:spChg chg="del mod">
          <ac:chgData name="Vinicius Pedrazzi" userId="a242dfe839badcad" providerId="LiveId" clId="{C51EBFF5-97C4-4817-949D-8FCCD33EF68F}" dt="2020-03-24T13:26:11.750" v="3980" actId="478"/>
          <ac:spMkLst>
            <pc:docMk/>
            <pc:sldMk cId="0" sldId="777"/>
            <ac:spMk id="141317" creationId="{651E425C-8751-4C03-A6CE-212040184ECE}"/>
          </ac:spMkLst>
        </pc:spChg>
        <pc:picChg chg="mod">
          <ac:chgData name="Vinicius Pedrazzi" userId="a242dfe839badcad" providerId="LiveId" clId="{C51EBFF5-97C4-4817-949D-8FCCD33EF68F}" dt="2020-03-23T22:55:17.201" v="1406" actId="1076"/>
          <ac:picMkLst>
            <pc:docMk/>
            <pc:sldMk cId="0" sldId="777"/>
            <ac:picMk id="131074" creationId="{3732AEB9-F312-4F23-8584-E9D2ED60C870}"/>
          </ac:picMkLst>
        </pc:picChg>
        <pc:picChg chg="mod">
          <ac:chgData name="Vinicius Pedrazzi" userId="a242dfe839badcad" providerId="LiveId" clId="{C51EBFF5-97C4-4817-949D-8FCCD33EF68F}" dt="2020-03-23T22:55:26.743" v="1409" actId="1076"/>
          <ac:picMkLst>
            <pc:docMk/>
            <pc:sldMk cId="0" sldId="777"/>
            <ac:picMk id="131076" creationId="{AE45CE96-226A-4FA6-8B13-C1CD24794C1D}"/>
          </ac:picMkLst>
        </pc:picChg>
        <pc:picChg chg="mod">
          <ac:chgData name="Vinicius Pedrazzi" userId="a242dfe839badcad" providerId="LiveId" clId="{C51EBFF5-97C4-4817-949D-8FCCD33EF68F}" dt="2020-03-23T22:55:09.868" v="1404" actId="1076"/>
          <ac:picMkLst>
            <pc:docMk/>
            <pc:sldMk cId="0" sldId="777"/>
            <ac:picMk id="131078" creationId="{EEF1F58A-3B21-4344-ADB3-9FB8CB73AA79}"/>
          </ac:picMkLst>
        </pc:picChg>
        <pc:picChg chg="mod">
          <ac:chgData name="Vinicius Pedrazzi" userId="a242dfe839badcad" providerId="LiveId" clId="{C51EBFF5-97C4-4817-949D-8FCCD33EF68F}" dt="2020-03-23T22:55:05.858" v="1403" actId="1076"/>
          <ac:picMkLst>
            <pc:docMk/>
            <pc:sldMk cId="0" sldId="777"/>
            <ac:picMk id="131079" creationId="{17D659CE-7CAD-482B-9A22-C72033D4DC5D}"/>
          </ac:picMkLst>
        </pc:picChg>
      </pc:sldChg>
      <pc:sldChg chg="addSp delSp modSp add mod delAnim">
        <pc:chgData name="Vinicius Pedrazzi" userId="a242dfe839badcad" providerId="LiveId" clId="{C51EBFF5-97C4-4817-949D-8FCCD33EF68F}" dt="2020-03-23T22:57:01.748" v="1442" actId="14100"/>
        <pc:sldMkLst>
          <pc:docMk/>
          <pc:sldMk cId="0" sldId="778"/>
        </pc:sldMkLst>
        <pc:spChg chg="add mod">
          <ac:chgData name="Vinicius Pedrazzi" userId="a242dfe839badcad" providerId="LiveId" clId="{C51EBFF5-97C4-4817-949D-8FCCD33EF68F}" dt="2020-03-23T22:56:37.748" v="1439" actId="1076"/>
          <ac:spMkLst>
            <pc:docMk/>
            <pc:sldMk cId="0" sldId="778"/>
            <ac:spMk id="6" creationId="{5BF48FD6-E8F5-4683-AAF1-17F8274B91AE}"/>
          </ac:spMkLst>
        </pc:spChg>
        <pc:spChg chg="del">
          <ac:chgData name="Vinicius Pedrazzi" userId="a242dfe839badcad" providerId="LiveId" clId="{C51EBFF5-97C4-4817-949D-8FCCD33EF68F}" dt="2020-03-23T22:56:32.478" v="1438" actId="478"/>
          <ac:spMkLst>
            <pc:docMk/>
            <pc:sldMk cId="0" sldId="778"/>
            <ac:spMk id="133128" creationId="{C1BDF974-B3E0-437B-BC53-FDF72A8F87FA}"/>
          </ac:spMkLst>
        </pc:spChg>
        <pc:picChg chg="mod">
          <ac:chgData name="Vinicius Pedrazzi" userId="a242dfe839badcad" providerId="LiveId" clId="{C51EBFF5-97C4-4817-949D-8FCCD33EF68F}" dt="2020-03-23T22:56:54.474" v="1440" actId="1076"/>
          <ac:picMkLst>
            <pc:docMk/>
            <pc:sldMk cId="0" sldId="778"/>
            <ac:picMk id="133123" creationId="{3319BE24-F447-4F5C-8DFC-4BAF08C7DAC7}"/>
          </ac:picMkLst>
        </pc:picChg>
        <pc:picChg chg="mod">
          <ac:chgData name="Vinicius Pedrazzi" userId="a242dfe839badcad" providerId="LiveId" clId="{C51EBFF5-97C4-4817-949D-8FCCD33EF68F}" dt="2020-03-23T22:57:01.748" v="1442" actId="14100"/>
          <ac:picMkLst>
            <pc:docMk/>
            <pc:sldMk cId="0" sldId="778"/>
            <ac:picMk id="133124" creationId="{F0912B4B-42BC-4FBE-97AA-93A29893C40C}"/>
          </ac:picMkLst>
        </pc:picChg>
      </pc:sldChg>
      <pc:sldChg chg="modSp add mod">
        <pc:chgData name="Vinicius Pedrazzi" userId="a242dfe839badcad" providerId="LiveId" clId="{C51EBFF5-97C4-4817-949D-8FCCD33EF68F}" dt="2020-03-23T22:57:47.963" v="1451" actId="1076"/>
        <pc:sldMkLst>
          <pc:docMk/>
          <pc:sldMk cId="0" sldId="779"/>
        </pc:sldMkLst>
        <pc:spChg chg="mod">
          <ac:chgData name="Vinicius Pedrazzi" userId="a242dfe839badcad" providerId="LiveId" clId="{C51EBFF5-97C4-4817-949D-8FCCD33EF68F}" dt="2020-03-23T22:57:47.963" v="1451" actId="1076"/>
          <ac:spMkLst>
            <pc:docMk/>
            <pc:sldMk cId="0" sldId="779"/>
            <ac:spMk id="134146" creationId="{BB41941C-8894-482D-8BA7-DDFB4273005B}"/>
          </ac:spMkLst>
        </pc:spChg>
      </pc:sldChg>
      <pc:sldChg chg="addSp delSp modSp add mod">
        <pc:chgData name="Vinicius Pedrazzi" userId="a242dfe839badcad" providerId="LiveId" clId="{C51EBFF5-97C4-4817-949D-8FCCD33EF68F}" dt="2020-03-24T13:27:58.145" v="4007" actId="1036"/>
        <pc:sldMkLst>
          <pc:docMk/>
          <pc:sldMk cId="0" sldId="780"/>
        </pc:sldMkLst>
        <pc:spChg chg="add mod">
          <ac:chgData name="Vinicius Pedrazzi" userId="a242dfe839badcad" providerId="LiveId" clId="{C51EBFF5-97C4-4817-949D-8FCCD33EF68F}" dt="2020-03-24T13:27:20.865" v="3995" actId="1076"/>
          <ac:spMkLst>
            <pc:docMk/>
            <pc:sldMk cId="0" sldId="780"/>
            <ac:spMk id="5" creationId="{52A4D8E9-E46C-4540-957B-90AA9674B477}"/>
          </ac:spMkLst>
        </pc:spChg>
        <pc:spChg chg="add mod">
          <ac:chgData name="Vinicius Pedrazzi" userId="a242dfe839badcad" providerId="LiveId" clId="{C51EBFF5-97C4-4817-949D-8FCCD33EF68F}" dt="2020-03-24T13:27:58.145" v="4007" actId="1036"/>
          <ac:spMkLst>
            <pc:docMk/>
            <pc:sldMk cId="0" sldId="780"/>
            <ac:spMk id="6" creationId="{59CAE4F6-1FFE-4538-8F6D-DB9CC2107475}"/>
          </ac:spMkLst>
        </pc:spChg>
        <pc:spChg chg="del mod">
          <ac:chgData name="Vinicius Pedrazzi" userId="a242dfe839badcad" providerId="LiveId" clId="{C51EBFF5-97C4-4817-949D-8FCCD33EF68F}" dt="2020-03-24T13:27:01.076" v="3989" actId="478"/>
          <ac:spMkLst>
            <pc:docMk/>
            <pc:sldMk cId="0" sldId="780"/>
            <ac:spMk id="135172" creationId="{C0F24284-3C65-486D-B4F6-5119B7EE0C90}"/>
          </ac:spMkLst>
        </pc:spChg>
      </pc:sldChg>
      <pc:sldChg chg="addSp delSp modSp add mod">
        <pc:chgData name="Vinicius Pedrazzi" userId="a242dfe839badcad" providerId="LiveId" clId="{C51EBFF5-97C4-4817-949D-8FCCD33EF68F}" dt="2020-03-24T16:25:30.369" v="4321" actId="1038"/>
        <pc:sldMkLst>
          <pc:docMk/>
          <pc:sldMk cId="0" sldId="781"/>
        </pc:sldMkLst>
        <pc:spChg chg="add mod">
          <ac:chgData name="Vinicius Pedrazzi" userId="a242dfe839badcad" providerId="LiveId" clId="{C51EBFF5-97C4-4817-949D-8FCCD33EF68F}" dt="2020-03-24T13:28:25.044" v="4013"/>
          <ac:spMkLst>
            <pc:docMk/>
            <pc:sldMk cId="0" sldId="781"/>
            <ac:spMk id="6" creationId="{F39138D5-BDCD-4F9C-85F4-290F80CB5A50}"/>
          </ac:spMkLst>
        </pc:spChg>
        <pc:spChg chg="del mod">
          <ac:chgData name="Vinicius Pedrazzi" userId="a242dfe839badcad" providerId="LiveId" clId="{C51EBFF5-97C4-4817-949D-8FCCD33EF68F}" dt="2020-03-24T13:28:18.254" v="4010" actId="478"/>
          <ac:spMkLst>
            <pc:docMk/>
            <pc:sldMk cId="0" sldId="781"/>
            <ac:spMk id="136195" creationId="{B420FEC7-8D01-4A48-8B68-DABEF756CB03}"/>
          </ac:spMkLst>
        </pc:spChg>
        <pc:spChg chg="mod">
          <ac:chgData name="Vinicius Pedrazzi" userId="a242dfe839badcad" providerId="LiveId" clId="{C51EBFF5-97C4-4817-949D-8FCCD33EF68F}" dt="2020-03-24T13:28:46.671" v="4018" actId="1076"/>
          <ac:spMkLst>
            <pc:docMk/>
            <pc:sldMk cId="0" sldId="781"/>
            <ac:spMk id="136196" creationId="{2092A8A5-A42A-4DED-989F-461E8A64256D}"/>
          </ac:spMkLst>
        </pc:spChg>
        <pc:picChg chg="mod">
          <ac:chgData name="Vinicius Pedrazzi" userId="a242dfe839badcad" providerId="LiveId" clId="{C51EBFF5-97C4-4817-949D-8FCCD33EF68F}" dt="2020-03-24T16:25:30.369" v="4321" actId="1038"/>
          <ac:picMkLst>
            <pc:docMk/>
            <pc:sldMk cId="0" sldId="781"/>
            <ac:picMk id="136194" creationId="{F4F5EEF1-F0F4-4AA1-A4DD-64DFB23F8683}"/>
          </ac:picMkLst>
        </pc:picChg>
        <pc:picChg chg="mod">
          <ac:chgData name="Vinicius Pedrazzi" userId="a242dfe839badcad" providerId="LiveId" clId="{C51EBFF5-97C4-4817-949D-8FCCD33EF68F}" dt="2020-03-23T22:58:13.101" v="1454" actId="14100"/>
          <ac:picMkLst>
            <pc:docMk/>
            <pc:sldMk cId="0" sldId="781"/>
            <ac:picMk id="136197" creationId="{D1C4E78C-936A-4CF4-BBD8-CFA6DA882F17}"/>
          </ac:picMkLst>
        </pc:picChg>
      </pc:sldChg>
      <pc:sldChg chg="addSp delSp modSp add mod">
        <pc:chgData name="Vinicius Pedrazzi" userId="a242dfe839badcad" providerId="LiveId" clId="{C51EBFF5-97C4-4817-949D-8FCCD33EF68F}" dt="2020-03-24T13:30:06.902" v="4033" actId="255"/>
        <pc:sldMkLst>
          <pc:docMk/>
          <pc:sldMk cId="0" sldId="784"/>
        </pc:sldMkLst>
        <pc:spChg chg="add mod">
          <ac:chgData name="Vinicius Pedrazzi" userId="a242dfe839badcad" providerId="LiveId" clId="{C51EBFF5-97C4-4817-949D-8FCCD33EF68F}" dt="2020-03-24T13:30:06.902" v="4033" actId="255"/>
          <ac:spMkLst>
            <pc:docMk/>
            <pc:sldMk cId="0" sldId="784"/>
            <ac:spMk id="5" creationId="{47B3A6F0-2676-4F34-B99B-07A86A531FC7}"/>
          </ac:spMkLst>
        </pc:spChg>
        <pc:spChg chg="del mod">
          <ac:chgData name="Vinicius Pedrazzi" userId="a242dfe839badcad" providerId="LiveId" clId="{C51EBFF5-97C4-4817-949D-8FCCD33EF68F}" dt="2020-03-24T13:29:36.222" v="4024" actId="478"/>
          <ac:spMkLst>
            <pc:docMk/>
            <pc:sldMk cId="0" sldId="784"/>
            <ac:spMk id="6" creationId="{A9C1085A-E6C6-4F77-ABA4-AC2AF9A13B4B}"/>
          </ac:spMkLst>
        </pc:spChg>
        <pc:spChg chg="add mod">
          <ac:chgData name="Vinicius Pedrazzi" userId="a242dfe839badcad" providerId="LiveId" clId="{C51EBFF5-97C4-4817-949D-8FCCD33EF68F}" dt="2020-03-24T13:30:01.261" v="4032" actId="1076"/>
          <ac:spMkLst>
            <pc:docMk/>
            <pc:sldMk cId="0" sldId="784"/>
            <ac:spMk id="7" creationId="{C6A34AAC-9C96-41AA-8091-A3042C24FAA5}"/>
          </ac:spMkLst>
        </pc:spChg>
        <pc:spChg chg="del">
          <ac:chgData name="Vinicius Pedrazzi" userId="a242dfe839badcad" providerId="LiveId" clId="{C51EBFF5-97C4-4817-949D-8FCCD33EF68F}" dt="2020-03-23T23:02:52.124" v="1511" actId="478"/>
          <ac:spMkLst>
            <pc:docMk/>
            <pc:sldMk cId="0" sldId="784"/>
            <ac:spMk id="141315" creationId="{2F04C52E-244F-4316-9DEA-FF1E6F1AA62C}"/>
          </ac:spMkLst>
        </pc:spChg>
        <pc:spChg chg="mod">
          <ac:chgData name="Vinicius Pedrazzi" userId="a242dfe839badcad" providerId="LiveId" clId="{C51EBFF5-97C4-4817-949D-8FCCD33EF68F}" dt="2020-03-23T23:01:45.612" v="1502" actId="113"/>
          <ac:spMkLst>
            <pc:docMk/>
            <pc:sldMk cId="0" sldId="784"/>
            <ac:spMk id="311298" creationId="{C0DB9C8A-9021-4E6A-A191-796BAD03C534}"/>
          </ac:spMkLst>
        </pc:spChg>
      </pc:sldChg>
      <pc:sldChg chg="addSp delSp modSp add mod">
        <pc:chgData name="Vinicius Pedrazzi" userId="a242dfe839badcad" providerId="LiveId" clId="{C51EBFF5-97C4-4817-949D-8FCCD33EF68F}" dt="2020-03-24T16:26:54.518" v="4394" actId="1036"/>
        <pc:sldMkLst>
          <pc:docMk/>
          <pc:sldMk cId="0" sldId="785"/>
        </pc:sldMkLst>
        <pc:spChg chg="add mod">
          <ac:chgData name="Vinicius Pedrazzi" userId="a242dfe839badcad" providerId="LiveId" clId="{C51EBFF5-97C4-4817-949D-8FCCD33EF68F}" dt="2020-03-24T13:31:37.381" v="4052" actId="1076"/>
          <ac:spMkLst>
            <pc:docMk/>
            <pc:sldMk cId="0" sldId="785"/>
            <ac:spMk id="7" creationId="{918B9F32-5F12-43E2-B8D0-D68A6106E6AE}"/>
          </ac:spMkLst>
        </pc:spChg>
        <pc:spChg chg="del mod">
          <ac:chgData name="Vinicius Pedrazzi" userId="a242dfe839badcad" providerId="LiveId" clId="{C51EBFF5-97C4-4817-949D-8FCCD33EF68F}" dt="2020-03-24T13:31:29.176" v="4048" actId="478"/>
          <ac:spMkLst>
            <pc:docMk/>
            <pc:sldMk cId="0" sldId="785"/>
            <ac:spMk id="143363" creationId="{1630E2A4-A89A-42D4-9DC0-9D114249C793}"/>
          </ac:spMkLst>
        </pc:spChg>
        <pc:spChg chg="mod">
          <ac:chgData name="Vinicius Pedrazzi" userId="a242dfe839badcad" providerId="LiveId" clId="{C51EBFF5-97C4-4817-949D-8FCCD33EF68F}" dt="2020-03-24T16:26:32.108" v="4345" actId="1036"/>
          <ac:spMkLst>
            <pc:docMk/>
            <pc:sldMk cId="0" sldId="785"/>
            <ac:spMk id="959490" creationId="{1A084C52-3008-4001-9420-533505297F78}"/>
          </ac:spMkLst>
        </pc:spChg>
        <pc:spChg chg="mod">
          <ac:chgData name="Vinicius Pedrazzi" userId="a242dfe839badcad" providerId="LiveId" clId="{C51EBFF5-97C4-4817-949D-8FCCD33EF68F}" dt="2020-03-24T16:26:43.883" v="4386" actId="1037"/>
          <ac:spMkLst>
            <pc:docMk/>
            <pc:sldMk cId="0" sldId="785"/>
            <ac:spMk id="959492" creationId="{BA61453C-53D9-4C6C-8814-9BC368B8B997}"/>
          </ac:spMkLst>
        </pc:spChg>
        <pc:picChg chg="mod">
          <ac:chgData name="Vinicius Pedrazzi" userId="a242dfe839badcad" providerId="LiveId" clId="{C51EBFF5-97C4-4817-949D-8FCCD33EF68F}" dt="2020-03-24T16:26:49.856" v="4389" actId="1036"/>
          <ac:picMkLst>
            <pc:docMk/>
            <pc:sldMk cId="0" sldId="785"/>
            <ac:picMk id="143365" creationId="{DBCEAA18-5053-436B-92F4-15A668B19E46}"/>
          </ac:picMkLst>
        </pc:picChg>
        <pc:picChg chg="mod">
          <ac:chgData name="Vinicius Pedrazzi" userId="a242dfe839badcad" providerId="LiveId" clId="{C51EBFF5-97C4-4817-949D-8FCCD33EF68F}" dt="2020-03-24T16:26:54.518" v="4394" actId="1036"/>
          <ac:picMkLst>
            <pc:docMk/>
            <pc:sldMk cId="0" sldId="785"/>
            <ac:picMk id="143366" creationId="{3ED1D35C-8454-4027-8333-2BC3972202B5}"/>
          </ac:picMkLst>
        </pc:picChg>
      </pc:sldChg>
      <pc:sldChg chg="addSp delSp modSp add">
        <pc:chgData name="Vinicius Pedrazzi" userId="a242dfe839badcad" providerId="LiveId" clId="{C51EBFF5-97C4-4817-949D-8FCCD33EF68F}" dt="2020-03-24T13:32:03.199" v="4057" actId="1076"/>
        <pc:sldMkLst>
          <pc:docMk/>
          <pc:sldMk cId="0" sldId="786"/>
        </pc:sldMkLst>
        <pc:spChg chg="add del">
          <ac:chgData name="Vinicius Pedrazzi" userId="a242dfe839badcad" providerId="LiveId" clId="{C51EBFF5-97C4-4817-949D-8FCCD33EF68F}" dt="2020-03-24T13:31:53.691" v="4055"/>
          <ac:spMkLst>
            <pc:docMk/>
            <pc:sldMk cId="0" sldId="786"/>
            <ac:spMk id="2" creationId="{63C6D749-A579-4934-B236-0B1F28878736}"/>
          </ac:spMkLst>
        </pc:spChg>
        <pc:spChg chg="add">
          <ac:chgData name="Vinicius Pedrazzi" userId="a242dfe839badcad" providerId="LiveId" clId="{C51EBFF5-97C4-4817-949D-8FCCD33EF68F}" dt="2020-03-24T13:31:59.414" v="4056"/>
          <ac:spMkLst>
            <pc:docMk/>
            <pc:sldMk cId="0" sldId="786"/>
            <ac:spMk id="4" creationId="{840CEDD2-AFD8-4A10-9402-A39BEF1C4879}"/>
          </ac:spMkLst>
        </pc:spChg>
        <pc:picChg chg="mod">
          <ac:chgData name="Vinicius Pedrazzi" userId="a242dfe839badcad" providerId="LiveId" clId="{C51EBFF5-97C4-4817-949D-8FCCD33EF68F}" dt="2020-03-24T13:32:03.199" v="4057" actId="1076"/>
          <ac:picMkLst>
            <pc:docMk/>
            <pc:sldMk cId="0" sldId="786"/>
            <ac:picMk id="145410" creationId="{C38CBAC8-0B42-4AAD-BE01-95D192C68D9D}"/>
          </ac:picMkLst>
        </pc:picChg>
      </pc:sldChg>
      <pc:sldChg chg="addSp modSp add">
        <pc:chgData name="Vinicius Pedrazzi" userId="a242dfe839badcad" providerId="LiveId" clId="{C51EBFF5-97C4-4817-949D-8FCCD33EF68F}" dt="2020-03-24T16:27:08.170" v="4398" actId="1038"/>
        <pc:sldMkLst>
          <pc:docMk/>
          <pc:sldMk cId="0" sldId="787"/>
        </pc:sldMkLst>
        <pc:spChg chg="add">
          <ac:chgData name="Vinicius Pedrazzi" userId="a242dfe839badcad" providerId="LiveId" clId="{C51EBFF5-97C4-4817-949D-8FCCD33EF68F}" dt="2020-03-24T13:32:05.638" v="4058"/>
          <ac:spMkLst>
            <pc:docMk/>
            <pc:sldMk cId="0" sldId="787"/>
            <ac:spMk id="3" creationId="{567ED20E-5D80-4E05-81BD-8B56840788B6}"/>
          </ac:spMkLst>
        </pc:spChg>
        <pc:picChg chg="mod">
          <ac:chgData name="Vinicius Pedrazzi" userId="a242dfe839badcad" providerId="LiveId" clId="{C51EBFF5-97C4-4817-949D-8FCCD33EF68F}" dt="2020-03-24T16:27:08.170" v="4398" actId="1038"/>
          <ac:picMkLst>
            <pc:docMk/>
            <pc:sldMk cId="0" sldId="787"/>
            <ac:picMk id="146434" creationId="{C849AA71-AD59-45FB-A966-F2A5D2CE21A1}"/>
          </ac:picMkLst>
        </pc:picChg>
      </pc:sldChg>
      <pc:sldChg chg="addSp modSp add">
        <pc:chgData name="Vinicius Pedrazzi" userId="a242dfe839badcad" providerId="LiveId" clId="{C51EBFF5-97C4-4817-949D-8FCCD33EF68F}" dt="2020-03-24T13:32:14.193" v="4061"/>
        <pc:sldMkLst>
          <pc:docMk/>
          <pc:sldMk cId="0" sldId="788"/>
        </pc:sldMkLst>
        <pc:spChg chg="add">
          <ac:chgData name="Vinicius Pedrazzi" userId="a242dfe839badcad" providerId="LiveId" clId="{C51EBFF5-97C4-4817-949D-8FCCD33EF68F}" dt="2020-03-24T13:32:14.193" v="4061"/>
          <ac:spMkLst>
            <pc:docMk/>
            <pc:sldMk cId="0" sldId="788"/>
            <ac:spMk id="3" creationId="{E61CF493-2360-4B66-9D28-23141C7EB918}"/>
          </ac:spMkLst>
        </pc:spChg>
        <pc:picChg chg="mod">
          <ac:chgData name="Vinicius Pedrazzi" userId="a242dfe839badcad" providerId="LiveId" clId="{C51EBFF5-97C4-4817-949D-8FCCD33EF68F}" dt="2020-03-24T13:32:13.130" v="4060" actId="1076"/>
          <ac:picMkLst>
            <pc:docMk/>
            <pc:sldMk cId="0" sldId="788"/>
            <ac:picMk id="147458" creationId="{F7467873-07E9-4D28-941F-C11D85F25DF6}"/>
          </ac:picMkLst>
        </pc:picChg>
      </pc:sldChg>
      <pc:sldChg chg="addSp delSp modSp add mod">
        <pc:chgData name="Vinicius Pedrazzi" userId="a242dfe839badcad" providerId="LiveId" clId="{C51EBFF5-97C4-4817-949D-8FCCD33EF68F}" dt="2020-03-24T13:30:41.550" v="4042" actId="1035"/>
        <pc:sldMkLst>
          <pc:docMk/>
          <pc:sldMk cId="0" sldId="789"/>
        </pc:sldMkLst>
        <pc:spChg chg="add del">
          <ac:chgData name="Vinicius Pedrazzi" userId="a242dfe839badcad" providerId="LiveId" clId="{C51EBFF5-97C4-4817-949D-8FCCD33EF68F}" dt="2020-03-24T13:30:24.486" v="4034" actId="478"/>
          <ac:spMkLst>
            <pc:docMk/>
            <pc:sldMk cId="0" sldId="789"/>
            <ac:spMk id="5" creationId="{9196ACFE-CA62-4AB9-8BF7-B794C514D907}"/>
          </ac:spMkLst>
        </pc:spChg>
        <pc:spChg chg="add mod">
          <ac:chgData name="Vinicius Pedrazzi" userId="a242dfe839badcad" providerId="LiveId" clId="{C51EBFF5-97C4-4817-949D-8FCCD33EF68F}" dt="2020-03-24T13:30:41.550" v="4042" actId="1035"/>
          <ac:spMkLst>
            <pc:docMk/>
            <pc:sldMk cId="0" sldId="789"/>
            <ac:spMk id="6" creationId="{BCDC1C2D-890C-4B91-B685-918F7A77A1A8}"/>
          </ac:spMkLst>
        </pc:spChg>
        <pc:spChg chg="add">
          <ac:chgData name="Vinicius Pedrazzi" userId="a242dfe839badcad" providerId="LiveId" clId="{C51EBFF5-97C4-4817-949D-8FCCD33EF68F}" dt="2020-03-24T13:30:26.874" v="4035"/>
          <ac:spMkLst>
            <pc:docMk/>
            <pc:sldMk cId="0" sldId="789"/>
            <ac:spMk id="7" creationId="{AA5F5BD8-7553-40AE-B52F-082358396BF9}"/>
          </ac:spMkLst>
        </pc:spChg>
        <pc:spChg chg="del">
          <ac:chgData name="Vinicius Pedrazzi" userId="a242dfe839badcad" providerId="LiveId" clId="{C51EBFF5-97C4-4817-949D-8FCCD33EF68F}" dt="2020-03-23T23:00:35.538" v="1494" actId="478"/>
          <ac:spMkLst>
            <pc:docMk/>
            <pc:sldMk cId="0" sldId="789"/>
            <ac:spMk id="7" creationId="{D4FE7A14-7C2E-46E7-9E2D-7B7D9FFBAB31}"/>
          </ac:spMkLst>
        </pc:spChg>
        <pc:spChg chg="del mod">
          <ac:chgData name="Vinicius Pedrazzi" userId="a242dfe839badcad" providerId="LiveId" clId="{C51EBFF5-97C4-4817-949D-8FCCD33EF68F}" dt="2020-03-24T13:30:33.926" v="4037" actId="478"/>
          <ac:spMkLst>
            <pc:docMk/>
            <pc:sldMk cId="0" sldId="789"/>
            <ac:spMk id="148483" creationId="{40DAF870-D322-4934-9456-62A9FB17AB11}"/>
          </ac:spMkLst>
        </pc:spChg>
        <pc:spChg chg="mod">
          <ac:chgData name="Vinicius Pedrazzi" userId="a242dfe839badcad" providerId="LiveId" clId="{C51EBFF5-97C4-4817-949D-8FCCD33EF68F}" dt="2020-03-23T23:02:24.070" v="1508" actId="14100"/>
          <ac:spMkLst>
            <pc:docMk/>
            <pc:sldMk cId="0" sldId="789"/>
            <ac:spMk id="957442" creationId="{A42F2FED-27A5-4EB2-A28F-CAD32B0BDE18}"/>
          </ac:spMkLst>
        </pc:spChg>
      </pc:sldChg>
      <pc:sldChg chg="addSp delSp modSp add mod">
        <pc:chgData name="Vinicius Pedrazzi" userId="a242dfe839badcad" providerId="LiveId" clId="{C51EBFF5-97C4-4817-949D-8FCCD33EF68F}" dt="2020-03-24T13:33:31.964" v="4075" actId="14100"/>
        <pc:sldMkLst>
          <pc:docMk/>
          <pc:sldMk cId="0" sldId="790"/>
        </pc:sldMkLst>
        <pc:spChg chg="add mod">
          <ac:chgData name="Vinicius Pedrazzi" userId="a242dfe839badcad" providerId="LiveId" clId="{C51EBFF5-97C4-4817-949D-8FCCD33EF68F}" dt="2020-03-24T13:32:26.127" v="4067" actId="20577"/>
          <ac:spMkLst>
            <pc:docMk/>
            <pc:sldMk cId="0" sldId="790"/>
            <ac:spMk id="5" creationId="{AE4B511E-BF1A-42E9-B43C-D4E186544411}"/>
          </ac:spMkLst>
        </pc:spChg>
        <pc:spChg chg="add mod">
          <ac:chgData name="Vinicius Pedrazzi" userId="a242dfe839badcad" providerId="LiveId" clId="{C51EBFF5-97C4-4817-949D-8FCCD33EF68F}" dt="2020-03-24T13:33:23.013" v="4072" actId="1076"/>
          <ac:spMkLst>
            <pc:docMk/>
            <pc:sldMk cId="0" sldId="790"/>
            <ac:spMk id="6" creationId="{EBCABEB8-8B53-4405-8BBD-082F9297F9FA}"/>
          </ac:spMkLst>
        </pc:spChg>
        <pc:spChg chg="del mod">
          <ac:chgData name="Vinicius Pedrazzi" userId="a242dfe839badcad" providerId="LiveId" clId="{C51EBFF5-97C4-4817-949D-8FCCD33EF68F}" dt="2020-03-24T13:32:29.841" v="4068" actId="478"/>
          <ac:spMkLst>
            <pc:docMk/>
            <pc:sldMk cId="0" sldId="790"/>
            <ac:spMk id="150532" creationId="{117FEECD-9129-468F-9418-CA462EF42DF1}"/>
          </ac:spMkLst>
        </pc:spChg>
        <pc:picChg chg="mod">
          <ac:chgData name="Vinicius Pedrazzi" userId="a242dfe839badcad" providerId="LiveId" clId="{C51EBFF5-97C4-4817-949D-8FCCD33EF68F}" dt="2020-03-24T13:33:26.428" v="4073" actId="1076"/>
          <ac:picMkLst>
            <pc:docMk/>
            <pc:sldMk cId="0" sldId="790"/>
            <ac:picMk id="150530" creationId="{6D5C391E-6B5A-478E-AD47-629DDFF75A16}"/>
          </ac:picMkLst>
        </pc:picChg>
        <pc:picChg chg="mod">
          <ac:chgData name="Vinicius Pedrazzi" userId="a242dfe839badcad" providerId="LiveId" clId="{C51EBFF5-97C4-4817-949D-8FCCD33EF68F}" dt="2020-03-24T13:33:31.964" v="4075" actId="14100"/>
          <ac:picMkLst>
            <pc:docMk/>
            <pc:sldMk cId="0" sldId="790"/>
            <ac:picMk id="150531" creationId="{27B1D336-4EDE-4CF4-836E-D856B7EDC531}"/>
          </ac:picMkLst>
        </pc:picChg>
      </pc:sldChg>
      <pc:sldChg chg="addSp delSp modSp add mod">
        <pc:chgData name="Vinicius Pedrazzi" userId="a242dfe839badcad" providerId="LiveId" clId="{C51EBFF5-97C4-4817-949D-8FCCD33EF68F}" dt="2020-03-24T16:28:10.122" v="4401" actId="14838"/>
        <pc:sldMkLst>
          <pc:docMk/>
          <pc:sldMk cId="0" sldId="791"/>
        </pc:sldMkLst>
        <pc:spChg chg="add mod">
          <ac:chgData name="Vinicius Pedrazzi" userId="a242dfe839badcad" providerId="LiveId" clId="{C51EBFF5-97C4-4817-949D-8FCCD33EF68F}" dt="2020-03-24T16:28:10.122" v="4401" actId="14838"/>
          <ac:spMkLst>
            <pc:docMk/>
            <pc:sldMk cId="0" sldId="791"/>
            <ac:spMk id="6" creationId="{2AA92148-6014-47D0-A8EA-38D4D85C6724}"/>
          </ac:spMkLst>
        </pc:spChg>
        <pc:spChg chg="del mod">
          <ac:chgData name="Vinicius Pedrazzi" userId="a242dfe839badcad" providerId="LiveId" clId="{C51EBFF5-97C4-4817-949D-8FCCD33EF68F}" dt="2020-03-24T13:33:53.905" v="4079" actId="478"/>
          <ac:spMkLst>
            <pc:docMk/>
            <pc:sldMk cId="0" sldId="791"/>
            <ac:spMk id="7" creationId="{4C5F04CA-5AB9-4B78-A526-2E6EC89ADDFB}"/>
          </ac:spMkLst>
        </pc:spChg>
        <pc:spChg chg="mod">
          <ac:chgData name="Vinicius Pedrazzi" userId="a242dfe839badcad" providerId="LiveId" clId="{C51EBFF5-97C4-4817-949D-8FCCD33EF68F}" dt="2020-03-23T23:05:10.396" v="1612" actId="1076"/>
          <ac:spMkLst>
            <pc:docMk/>
            <pc:sldMk cId="0" sldId="791"/>
            <ac:spMk id="152580" creationId="{42214F94-FB8E-43F1-9272-52F4986B61FE}"/>
          </ac:spMkLst>
        </pc:spChg>
        <pc:spChg chg="mod">
          <ac:chgData name="Vinicius Pedrazzi" userId="a242dfe839badcad" providerId="LiveId" clId="{C51EBFF5-97C4-4817-949D-8FCCD33EF68F}" dt="2020-03-24T13:31:06.419" v="4045" actId="1076"/>
          <ac:spMkLst>
            <pc:docMk/>
            <pc:sldMk cId="0" sldId="791"/>
            <ac:spMk id="152581" creationId="{E9F091CC-CC49-4B4A-8AE8-1A31C8BB341E}"/>
          </ac:spMkLst>
        </pc:spChg>
        <pc:picChg chg="mod">
          <ac:chgData name="Vinicius Pedrazzi" userId="a242dfe839badcad" providerId="LiveId" clId="{C51EBFF5-97C4-4817-949D-8FCCD33EF68F}" dt="2020-03-23T23:05:06.109" v="1611" actId="1076"/>
          <ac:picMkLst>
            <pc:docMk/>
            <pc:sldMk cId="0" sldId="791"/>
            <ac:picMk id="152579" creationId="{E99D1113-CF22-4AC4-BF31-39FA712F028D}"/>
          </ac:picMkLst>
        </pc:picChg>
      </pc:sldChg>
      <pc:sldChg chg="addSp delSp modSp add mod">
        <pc:chgData name="Vinicius Pedrazzi" userId="a242dfe839badcad" providerId="LiveId" clId="{C51EBFF5-97C4-4817-949D-8FCCD33EF68F}" dt="2020-03-24T16:28:29.025" v="4420" actId="1036"/>
        <pc:sldMkLst>
          <pc:docMk/>
          <pc:sldMk cId="0" sldId="792"/>
        </pc:sldMkLst>
        <pc:spChg chg="add mod">
          <ac:chgData name="Vinicius Pedrazzi" userId="a242dfe839badcad" providerId="LiveId" clId="{C51EBFF5-97C4-4817-949D-8FCCD33EF68F}" dt="2020-03-24T13:35:15.148" v="4100" actId="255"/>
          <ac:spMkLst>
            <pc:docMk/>
            <pc:sldMk cId="0" sldId="792"/>
            <ac:spMk id="5" creationId="{8703F204-F4C3-40B4-84DC-6805CCD0D032}"/>
          </ac:spMkLst>
        </pc:spChg>
        <pc:spChg chg="mod">
          <ac:chgData name="Vinicius Pedrazzi" userId="a242dfe839badcad" providerId="LiveId" clId="{C51EBFF5-97C4-4817-949D-8FCCD33EF68F}" dt="2020-03-24T16:28:29.025" v="4420" actId="1036"/>
          <ac:spMkLst>
            <pc:docMk/>
            <pc:sldMk cId="0" sldId="792"/>
            <ac:spMk id="154627" creationId="{888FCB4F-4062-4D28-BA89-0C4BF908CD93}"/>
          </ac:spMkLst>
        </pc:spChg>
        <pc:spChg chg="del mod">
          <ac:chgData name="Vinicius Pedrazzi" userId="a242dfe839badcad" providerId="LiveId" clId="{C51EBFF5-97C4-4817-949D-8FCCD33EF68F}" dt="2020-03-24T13:35:01.868" v="4096" actId="478"/>
          <ac:spMkLst>
            <pc:docMk/>
            <pc:sldMk cId="0" sldId="792"/>
            <ac:spMk id="154628" creationId="{789DB883-B00C-4914-8BF4-448738B43C26}"/>
          </ac:spMkLst>
        </pc:spChg>
      </pc:sldChg>
      <pc:sldChg chg="addSp delSp modSp add mod">
        <pc:chgData name="Vinicius Pedrazzi" userId="a242dfe839badcad" providerId="LiveId" clId="{C51EBFF5-97C4-4817-949D-8FCCD33EF68F}" dt="2020-03-24T16:28:50.123" v="4422" actId="14100"/>
        <pc:sldMkLst>
          <pc:docMk/>
          <pc:sldMk cId="0" sldId="793"/>
        </pc:sldMkLst>
        <pc:spChg chg="add del mod">
          <ac:chgData name="Vinicius Pedrazzi" userId="a242dfe839badcad" providerId="LiveId" clId="{C51EBFF5-97C4-4817-949D-8FCCD33EF68F}" dt="2020-03-24T13:39:49.739" v="4140" actId="478"/>
          <ac:spMkLst>
            <pc:docMk/>
            <pc:sldMk cId="0" sldId="793"/>
            <ac:spMk id="2" creationId="{AE1F13C3-AEBE-43BF-A936-EF5C24B4E186}"/>
          </ac:spMkLst>
        </pc:spChg>
        <pc:spChg chg="add del mod">
          <ac:chgData name="Vinicius Pedrazzi" userId="a242dfe839badcad" providerId="LiveId" clId="{C51EBFF5-97C4-4817-949D-8FCCD33EF68F}" dt="2020-03-24T13:39:58.279" v="4143" actId="478"/>
          <ac:spMkLst>
            <pc:docMk/>
            <pc:sldMk cId="0" sldId="793"/>
            <ac:spMk id="3" creationId="{9588A598-A4DE-457E-9146-83F7811ADEF0}"/>
          </ac:spMkLst>
        </pc:spChg>
        <pc:spChg chg="add del">
          <ac:chgData name="Vinicius Pedrazzi" userId="a242dfe839badcad" providerId="LiveId" clId="{C51EBFF5-97C4-4817-949D-8FCCD33EF68F}" dt="2020-03-24T13:40:09.735" v="4151"/>
          <ac:spMkLst>
            <pc:docMk/>
            <pc:sldMk cId="0" sldId="793"/>
            <ac:spMk id="4" creationId="{A6757104-213B-4A11-B795-960F77D2A17B}"/>
          </ac:spMkLst>
        </pc:spChg>
        <pc:spChg chg="add mod">
          <ac:chgData name="Vinicius Pedrazzi" userId="a242dfe839badcad" providerId="LiveId" clId="{C51EBFF5-97C4-4817-949D-8FCCD33EF68F}" dt="2020-03-24T16:28:42.841" v="4421" actId="1076"/>
          <ac:spMkLst>
            <pc:docMk/>
            <pc:sldMk cId="0" sldId="793"/>
            <ac:spMk id="5" creationId="{9B69BD6D-7690-4687-979A-E1745A8D95DE}"/>
          </ac:spMkLst>
        </pc:spChg>
        <pc:spChg chg="add mod">
          <ac:chgData name="Vinicius Pedrazzi" userId="a242dfe839badcad" providerId="LiveId" clId="{C51EBFF5-97C4-4817-949D-8FCCD33EF68F}" dt="2020-03-24T13:35:44.442" v="4106"/>
          <ac:spMkLst>
            <pc:docMk/>
            <pc:sldMk cId="0" sldId="793"/>
            <ac:spMk id="6" creationId="{F7E3970C-F625-4D16-BA2F-377271DA2BD9}"/>
          </ac:spMkLst>
        </pc:spChg>
        <pc:spChg chg="del mod">
          <ac:chgData name="Vinicius Pedrazzi" userId="a242dfe839badcad" providerId="LiveId" clId="{C51EBFF5-97C4-4817-949D-8FCCD33EF68F}" dt="2020-03-24T13:35:38.862" v="4103" actId="478"/>
          <ac:spMkLst>
            <pc:docMk/>
            <pc:sldMk cId="0" sldId="793"/>
            <ac:spMk id="12" creationId="{3A15F09C-F89A-4F1E-B5D1-CE51E202E4BE}"/>
          </ac:spMkLst>
        </pc:spChg>
        <pc:spChg chg="mod">
          <ac:chgData name="Vinicius Pedrazzi" userId="a242dfe839badcad" providerId="LiveId" clId="{C51EBFF5-97C4-4817-949D-8FCCD33EF68F}" dt="2020-03-24T13:41:10.786" v="4190" actId="1076"/>
          <ac:spMkLst>
            <pc:docMk/>
            <pc:sldMk cId="0" sldId="793"/>
            <ac:spMk id="156675" creationId="{4CB998C5-5C53-42F6-B593-5583FEADCC4B}"/>
          </ac:spMkLst>
        </pc:spChg>
        <pc:spChg chg="mod">
          <ac:chgData name="Vinicius Pedrazzi" userId="a242dfe839badcad" providerId="LiveId" clId="{C51EBFF5-97C4-4817-949D-8FCCD33EF68F}" dt="2020-03-24T16:28:50.123" v="4422" actId="14100"/>
          <ac:spMkLst>
            <pc:docMk/>
            <pc:sldMk cId="0" sldId="793"/>
            <ac:spMk id="156676" creationId="{C7C95DB3-9A6C-4143-A1DF-E2B56367B564}"/>
          </ac:spMkLst>
        </pc:spChg>
        <pc:picChg chg="mod">
          <ac:chgData name="Vinicius Pedrazzi" userId="a242dfe839badcad" providerId="LiveId" clId="{C51EBFF5-97C4-4817-949D-8FCCD33EF68F}" dt="2020-03-23T23:05:46.242" v="1616" actId="14100"/>
          <ac:picMkLst>
            <pc:docMk/>
            <pc:sldMk cId="0" sldId="793"/>
            <ac:picMk id="156674" creationId="{2A4949B3-63D6-40DB-91B1-A21DE3EBECD0}"/>
          </ac:picMkLst>
        </pc:picChg>
      </pc:sldChg>
      <pc:sldChg chg="addSp delSp modSp add mod">
        <pc:chgData name="Vinicius Pedrazzi" userId="a242dfe839badcad" providerId="LiveId" clId="{C51EBFF5-97C4-4817-949D-8FCCD33EF68F}" dt="2020-03-24T16:34:28.152" v="4464" actId="6549"/>
        <pc:sldMkLst>
          <pc:docMk/>
          <pc:sldMk cId="0" sldId="794"/>
        </pc:sldMkLst>
        <pc:spChg chg="mod">
          <ac:chgData name="Vinicius Pedrazzi" userId="a242dfe839badcad" providerId="LiveId" clId="{C51EBFF5-97C4-4817-949D-8FCCD33EF68F}" dt="2020-03-24T16:34:20.853" v="4463" actId="113"/>
          <ac:spMkLst>
            <pc:docMk/>
            <pc:sldMk cId="0" sldId="794"/>
            <ac:spMk id="5" creationId="{04D2794A-5141-424A-BAA0-94BB036AADC6}"/>
          </ac:spMkLst>
        </pc:spChg>
        <pc:spChg chg="del">
          <ac:chgData name="Vinicius Pedrazzi" userId="a242dfe839badcad" providerId="LiveId" clId="{C51EBFF5-97C4-4817-949D-8FCCD33EF68F}" dt="2020-03-24T16:29:22.995" v="4424" actId="478"/>
          <ac:spMkLst>
            <pc:docMk/>
            <pc:sldMk cId="0" sldId="794"/>
            <ac:spMk id="6" creationId="{BCE988F5-453D-4085-AA7D-CA97A39EDB8D}"/>
          </ac:spMkLst>
        </pc:spChg>
        <pc:spChg chg="add mod">
          <ac:chgData name="Vinicius Pedrazzi" userId="a242dfe839badcad" providerId="LiveId" clId="{C51EBFF5-97C4-4817-949D-8FCCD33EF68F}" dt="2020-03-24T16:29:59.887" v="4430" actId="255"/>
          <ac:spMkLst>
            <pc:docMk/>
            <pc:sldMk cId="0" sldId="794"/>
            <ac:spMk id="7" creationId="{C75641BC-E0AF-40DF-A6CC-678788AF8A1F}"/>
          </ac:spMkLst>
        </pc:spChg>
        <pc:spChg chg="mod">
          <ac:chgData name="Vinicius Pedrazzi" userId="a242dfe839badcad" providerId="LiveId" clId="{C51EBFF5-97C4-4817-949D-8FCCD33EF68F}" dt="2020-03-24T16:34:28.152" v="4464" actId="6549"/>
          <ac:spMkLst>
            <pc:docMk/>
            <pc:sldMk cId="0" sldId="794"/>
            <ac:spMk id="158722" creationId="{FCF51F1E-8EF8-4BE3-9BCC-9F3C78509AD2}"/>
          </ac:spMkLst>
        </pc:spChg>
      </pc:sldChg>
      <pc:sldChg chg="addSp delSp modSp add mod">
        <pc:chgData name="Vinicius Pedrazzi" userId="a242dfe839badcad" providerId="LiveId" clId="{C51EBFF5-97C4-4817-949D-8FCCD33EF68F}" dt="2020-03-24T16:36:23.771" v="4484" actId="1036"/>
        <pc:sldMkLst>
          <pc:docMk/>
          <pc:sldMk cId="0" sldId="795"/>
        </pc:sldMkLst>
        <pc:spChg chg="mod">
          <ac:chgData name="Vinicius Pedrazzi" userId="a242dfe839badcad" providerId="LiveId" clId="{C51EBFF5-97C4-4817-949D-8FCCD33EF68F}" dt="2020-03-24T16:35:50.377" v="4479" actId="1035"/>
          <ac:spMkLst>
            <pc:docMk/>
            <pc:sldMk cId="0" sldId="795"/>
            <ac:spMk id="4" creationId="{6A127B48-8184-4EC6-84DC-AF81EE5C8AE5}"/>
          </ac:spMkLst>
        </pc:spChg>
        <pc:spChg chg="add mod">
          <ac:chgData name="Vinicius Pedrazzi" userId="a242dfe839badcad" providerId="LiveId" clId="{C51EBFF5-97C4-4817-949D-8FCCD33EF68F}" dt="2020-03-24T16:36:23.771" v="4484" actId="1036"/>
          <ac:spMkLst>
            <pc:docMk/>
            <pc:sldMk cId="0" sldId="795"/>
            <ac:spMk id="5" creationId="{95EB5D88-F02C-498B-8311-6BDB5ECEBCDA}"/>
          </ac:spMkLst>
        </pc:spChg>
        <pc:spChg chg="del">
          <ac:chgData name="Vinicius Pedrazzi" userId="a242dfe839badcad" providerId="LiveId" clId="{C51EBFF5-97C4-4817-949D-8FCCD33EF68F}" dt="2020-03-24T16:35:04.454" v="4467" actId="478"/>
          <ac:spMkLst>
            <pc:docMk/>
            <pc:sldMk cId="0" sldId="795"/>
            <ac:spMk id="159747" creationId="{149503F3-97D7-4933-971F-C91312511C4D}"/>
          </ac:spMkLst>
        </pc:spChg>
        <pc:picChg chg="mod">
          <ac:chgData name="Vinicius Pedrazzi" userId="a242dfe839badcad" providerId="LiveId" clId="{C51EBFF5-97C4-4817-949D-8FCCD33EF68F}" dt="2020-03-24T16:36:02.112" v="4480" actId="1076"/>
          <ac:picMkLst>
            <pc:docMk/>
            <pc:sldMk cId="0" sldId="795"/>
            <ac:picMk id="159746" creationId="{B233323C-BA8B-456B-9E87-90468DA42FB7}"/>
          </ac:picMkLst>
        </pc:picChg>
      </pc:sldChg>
      <pc:sldChg chg="addSp delSp modSp add mod">
        <pc:chgData name="Vinicius Pedrazzi" userId="a242dfe839badcad" providerId="LiveId" clId="{C51EBFF5-97C4-4817-949D-8FCCD33EF68F}" dt="2020-03-24T16:38:43.472" v="4504" actId="1038"/>
        <pc:sldMkLst>
          <pc:docMk/>
          <pc:sldMk cId="0" sldId="796"/>
        </pc:sldMkLst>
        <pc:spChg chg="add mod">
          <ac:chgData name="Vinicius Pedrazzi" userId="a242dfe839badcad" providerId="LiveId" clId="{C51EBFF5-97C4-4817-949D-8FCCD33EF68F}" dt="2020-03-24T16:37:22.826" v="4497" actId="1035"/>
          <ac:spMkLst>
            <pc:docMk/>
            <pc:sldMk cId="0" sldId="796"/>
            <ac:spMk id="5" creationId="{8216862F-CAAB-4C05-91F0-936F22525322}"/>
          </ac:spMkLst>
        </pc:spChg>
        <pc:spChg chg="add mod">
          <ac:chgData name="Vinicius Pedrazzi" userId="a242dfe839badcad" providerId="LiveId" clId="{C51EBFF5-97C4-4817-949D-8FCCD33EF68F}" dt="2020-03-24T16:38:35.058" v="4501" actId="255"/>
          <ac:spMkLst>
            <pc:docMk/>
            <pc:sldMk cId="0" sldId="796"/>
            <ac:spMk id="6" creationId="{E18EEBBF-1E96-44A3-BE4C-4DA69A5BB2D5}"/>
          </ac:spMkLst>
        </pc:spChg>
        <pc:spChg chg="del">
          <ac:chgData name="Vinicius Pedrazzi" userId="a242dfe839badcad" providerId="LiveId" clId="{C51EBFF5-97C4-4817-949D-8FCCD33EF68F}" dt="2020-03-24T16:36:41.790" v="4487" actId="478"/>
          <ac:spMkLst>
            <pc:docMk/>
            <pc:sldMk cId="0" sldId="796"/>
            <ac:spMk id="7" creationId="{EF7D654E-9E02-4F4E-A6ED-4107BCC53357}"/>
          </ac:spMkLst>
        </pc:spChg>
        <pc:spChg chg="del">
          <ac:chgData name="Vinicius Pedrazzi" userId="a242dfe839badcad" providerId="LiveId" clId="{C51EBFF5-97C4-4817-949D-8FCCD33EF68F}" dt="2020-03-23T23:07:28.345" v="1667" actId="478"/>
          <ac:spMkLst>
            <pc:docMk/>
            <pc:sldMk cId="0" sldId="796"/>
            <ac:spMk id="8" creationId="{178649EC-D19B-4B97-9B19-FB709AA8DD5E}"/>
          </ac:spMkLst>
        </pc:spChg>
        <pc:picChg chg="mod">
          <ac:chgData name="Vinicius Pedrazzi" userId="a242dfe839badcad" providerId="LiveId" clId="{C51EBFF5-97C4-4817-949D-8FCCD33EF68F}" dt="2020-03-24T16:38:43.472" v="4504" actId="1038"/>
          <ac:picMkLst>
            <pc:docMk/>
            <pc:sldMk cId="0" sldId="796"/>
            <ac:picMk id="161794" creationId="{6EE7C784-41F3-4DE8-881A-FC4A018A0DD0}"/>
          </ac:picMkLst>
        </pc:picChg>
      </pc:sldChg>
      <pc:sldChg chg="addSp delSp modSp add mod">
        <pc:chgData name="Vinicius Pedrazzi" userId="a242dfe839badcad" providerId="LiveId" clId="{C51EBFF5-97C4-4817-949D-8FCCD33EF68F}" dt="2020-03-24T16:39:28.743" v="4514" actId="255"/>
        <pc:sldMkLst>
          <pc:docMk/>
          <pc:sldMk cId="0" sldId="797"/>
        </pc:sldMkLst>
        <pc:spChg chg="add mod">
          <ac:chgData name="Vinicius Pedrazzi" userId="a242dfe839badcad" providerId="LiveId" clId="{C51EBFF5-97C4-4817-949D-8FCCD33EF68F}" dt="2020-03-24T16:39:20.194" v="4513"/>
          <ac:spMkLst>
            <pc:docMk/>
            <pc:sldMk cId="0" sldId="797"/>
            <ac:spMk id="8" creationId="{5A716E99-DC6F-43A5-B2E3-1919C16F36F8}"/>
          </ac:spMkLst>
        </pc:spChg>
        <pc:spChg chg="del">
          <ac:chgData name="Vinicius Pedrazzi" userId="a242dfe839badcad" providerId="LiveId" clId="{C51EBFF5-97C4-4817-949D-8FCCD33EF68F}" dt="2020-03-24T16:39:02.210" v="4507" actId="478"/>
          <ac:spMkLst>
            <pc:docMk/>
            <pc:sldMk cId="0" sldId="797"/>
            <ac:spMk id="162822" creationId="{ECAAF62B-DFB4-4EBD-B56F-914120CC2283}"/>
          </ac:spMkLst>
        </pc:spChg>
        <pc:spChg chg="mod">
          <ac:chgData name="Vinicius Pedrazzi" userId="a242dfe839badcad" providerId="LiveId" clId="{C51EBFF5-97C4-4817-949D-8FCCD33EF68F}" dt="2020-03-24T16:39:28.743" v="4514" actId="255"/>
          <ac:spMkLst>
            <pc:docMk/>
            <pc:sldMk cId="0" sldId="797"/>
            <ac:spMk id="325641" creationId="{72855967-6C6E-4CA2-8A92-F186954892F9}"/>
          </ac:spMkLst>
        </pc:spChg>
        <pc:picChg chg="mod">
          <ac:chgData name="Vinicius Pedrazzi" userId="a242dfe839badcad" providerId="LiveId" clId="{C51EBFF5-97C4-4817-949D-8FCCD33EF68F}" dt="2020-03-23T23:08:13.192" v="1678" actId="14100"/>
          <ac:picMkLst>
            <pc:docMk/>
            <pc:sldMk cId="0" sldId="797"/>
            <ac:picMk id="325635" creationId="{0BD30585-9701-473C-A27A-EF2A90C350CA}"/>
          </ac:picMkLst>
        </pc:picChg>
      </pc:sldChg>
      <pc:sldChg chg="addSp delSp modSp add mod">
        <pc:chgData name="Vinicius Pedrazzi" userId="a242dfe839badcad" providerId="LiveId" clId="{C51EBFF5-97C4-4817-949D-8FCCD33EF68F}" dt="2020-03-24T16:41:18.287" v="4570" actId="1076"/>
        <pc:sldMkLst>
          <pc:docMk/>
          <pc:sldMk cId="0" sldId="798"/>
        </pc:sldMkLst>
        <pc:spChg chg="add mod">
          <ac:chgData name="Vinicius Pedrazzi" userId="a242dfe839badcad" providerId="LiveId" clId="{C51EBFF5-97C4-4817-949D-8FCCD33EF68F}" dt="2020-03-24T16:40:45.867" v="4565" actId="1037"/>
          <ac:spMkLst>
            <pc:docMk/>
            <pc:sldMk cId="0" sldId="798"/>
            <ac:spMk id="5" creationId="{C08C3A92-2098-4F43-85D3-211B7A8FEF08}"/>
          </ac:spMkLst>
        </pc:spChg>
        <pc:spChg chg="del">
          <ac:chgData name="Vinicius Pedrazzi" userId="a242dfe839badcad" providerId="LiveId" clId="{C51EBFF5-97C4-4817-949D-8FCCD33EF68F}" dt="2020-03-24T16:40:05.005" v="4516" actId="478"/>
          <ac:spMkLst>
            <pc:docMk/>
            <pc:sldMk cId="0" sldId="798"/>
            <ac:spMk id="164867" creationId="{776DF5DD-2467-4240-8FD2-44D9FA1B9BEA}"/>
          </ac:spMkLst>
        </pc:spChg>
        <pc:spChg chg="mod">
          <ac:chgData name="Vinicius Pedrazzi" userId="a242dfe839badcad" providerId="LiveId" clId="{C51EBFF5-97C4-4817-949D-8FCCD33EF68F}" dt="2020-03-24T16:41:18.287" v="4570" actId="1076"/>
          <ac:spMkLst>
            <pc:docMk/>
            <pc:sldMk cId="0" sldId="798"/>
            <ac:spMk id="164868" creationId="{4E4BCCDD-86AC-4679-92DC-BBA025231228}"/>
          </ac:spMkLst>
        </pc:spChg>
        <pc:picChg chg="mod">
          <ac:chgData name="Vinicius Pedrazzi" userId="a242dfe839badcad" providerId="LiveId" clId="{C51EBFF5-97C4-4817-949D-8FCCD33EF68F}" dt="2020-03-24T16:41:14.057" v="4569" actId="14100"/>
          <ac:picMkLst>
            <pc:docMk/>
            <pc:sldMk cId="0" sldId="798"/>
            <ac:picMk id="164866" creationId="{BD557C56-96B6-4191-B219-F54234559E8F}"/>
          </ac:picMkLst>
        </pc:picChg>
      </pc:sldChg>
      <pc:sldChg chg="addSp delSp modSp add mod">
        <pc:chgData name="Vinicius Pedrazzi" userId="a242dfe839badcad" providerId="LiveId" clId="{C51EBFF5-97C4-4817-949D-8FCCD33EF68F}" dt="2020-03-24T16:43:07.539" v="4589"/>
        <pc:sldMkLst>
          <pc:docMk/>
          <pc:sldMk cId="0" sldId="799"/>
        </pc:sldMkLst>
        <pc:spChg chg="add mod">
          <ac:chgData name="Vinicius Pedrazzi" userId="a242dfe839badcad" providerId="LiveId" clId="{C51EBFF5-97C4-4817-949D-8FCCD33EF68F}" dt="2020-03-24T16:42:39.496" v="4583"/>
          <ac:spMkLst>
            <pc:docMk/>
            <pc:sldMk cId="0" sldId="799"/>
            <ac:spMk id="5" creationId="{C3A87B88-9CA8-4C2B-9AA4-BA33F3AFCB17}"/>
          </ac:spMkLst>
        </pc:spChg>
        <pc:spChg chg="del">
          <ac:chgData name="Vinicius Pedrazzi" userId="a242dfe839badcad" providerId="LiveId" clId="{C51EBFF5-97C4-4817-949D-8FCCD33EF68F}" dt="2020-03-24T16:42:22.236" v="4579" actId="478"/>
          <ac:spMkLst>
            <pc:docMk/>
            <pc:sldMk cId="0" sldId="799"/>
            <ac:spMk id="166915" creationId="{E9D0AB93-500C-446B-B994-74849C7DE27E}"/>
          </ac:spMkLst>
        </pc:spChg>
        <pc:spChg chg="mod">
          <ac:chgData name="Vinicius Pedrazzi" userId="a242dfe839badcad" providerId="LiveId" clId="{C51EBFF5-97C4-4817-949D-8FCCD33EF68F}" dt="2020-03-24T16:43:07.539" v="4589"/>
          <ac:spMkLst>
            <pc:docMk/>
            <pc:sldMk cId="0" sldId="799"/>
            <ac:spMk id="166916" creationId="{B597C00F-0E46-4251-BFAB-CB27984CE7F2}"/>
          </ac:spMkLst>
        </pc:spChg>
        <pc:picChg chg="mod">
          <ac:chgData name="Vinicius Pedrazzi" userId="a242dfe839badcad" providerId="LiveId" clId="{C51EBFF5-97C4-4817-949D-8FCCD33EF68F}" dt="2020-03-24T16:42:48.724" v="4588" actId="1035"/>
          <ac:picMkLst>
            <pc:docMk/>
            <pc:sldMk cId="0" sldId="799"/>
            <ac:picMk id="166914" creationId="{7EFFA897-C7AB-40AE-81E0-F4D1092181C1}"/>
          </ac:picMkLst>
        </pc:picChg>
      </pc:sldChg>
      <pc:sldChg chg="modSp add mod">
        <pc:chgData name="Vinicius Pedrazzi" userId="a242dfe839badcad" providerId="LiveId" clId="{C51EBFF5-97C4-4817-949D-8FCCD33EF68F}" dt="2020-03-24T16:43:31.846" v="4590" actId="255"/>
        <pc:sldMkLst>
          <pc:docMk/>
          <pc:sldMk cId="0" sldId="800"/>
        </pc:sldMkLst>
        <pc:spChg chg="mod">
          <ac:chgData name="Vinicius Pedrazzi" userId="a242dfe839badcad" providerId="LiveId" clId="{C51EBFF5-97C4-4817-949D-8FCCD33EF68F}" dt="2020-03-24T16:43:31.846" v="4590" actId="255"/>
          <ac:spMkLst>
            <pc:docMk/>
            <pc:sldMk cId="0" sldId="800"/>
            <ac:spMk id="438277" creationId="{D17A0698-C4F1-4063-BA0F-5B2F16D99529}"/>
          </ac:spMkLst>
        </pc:spChg>
      </pc:sldChg>
      <pc:sldChg chg="addSp delSp modSp add mod">
        <pc:chgData name="Vinicius Pedrazzi" userId="a242dfe839badcad" providerId="LiveId" clId="{C51EBFF5-97C4-4817-949D-8FCCD33EF68F}" dt="2020-03-24T16:43:44.063" v="4591" actId="255"/>
        <pc:sldMkLst>
          <pc:docMk/>
          <pc:sldMk cId="0" sldId="801"/>
        </pc:sldMkLst>
        <pc:spChg chg="add mod">
          <ac:chgData name="Vinicius Pedrazzi" userId="a242dfe839badcad" providerId="LiveId" clId="{C51EBFF5-97C4-4817-949D-8FCCD33EF68F}" dt="2020-03-24T16:43:44.063" v="4591" actId="255"/>
          <ac:spMkLst>
            <pc:docMk/>
            <pc:sldMk cId="0" sldId="801"/>
            <ac:spMk id="6" creationId="{1C25E010-6601-4984-BB6E-CB088C5971F3}"/>
          </ac:spMkLst>
        </pc:spChg>
        <pc:spChg chg="del">
          <ac:chgData name="Vinicius Pedrazzi" userId="a242dfe839badcad" providerId="LiveId" clId="{C51EBFF5-97C4-4817-949D-8FCCD33EF68F}" dt="2020-03-23T23:09:20.786" v="1731" actId="478"/>
          <ac:spMkLst>
            <pc:docMk/>
            <pc:sldMk cId="0" sldId="801"/>
            <ac:spMk id="440332" creationId="{6193CCC1-7F30-4811-8699-BB50D3F4B781}"/>
          </ac:spMkLst>
        </pc:spChg>
        <pc:picChg chg="mod">
          <ac:chgData name="Vinicius Pedrazzi" userId="a242dfe839badcad" providerId="LiveId" clId="{C51EBFF5-97C4-4817-949D-8FCCD33EF68F}" dt="2020-03-23T23:09:38.385" v="1735" actId="14100"/>
          <ac:picMkLst>
            <pc:docMk/>
            <pc:sldMk cId="0" sldId="801"/>
            <ac:picMk id="171010" creationId="{101AD0CF-3961-49C0-A3EC-504E062E9954}"/>
          </ac:picMkLst>
        </pc:picChg>
        <pc:picChg chg="mod">
          <ac:chgData name="Vinicius Pedrazzi" userId="a242dfe839badcad" providerId="LiveId" clId="{C51EBFF5-97C4-4817-949D-8FCCD33EF68F}" dt="2020-03-23T23:10:03.554" v="1738" actId="14100"/>
          <ac:picMkLst>
            <pc:docMk/>
            <pc:sldMk cId="0" sldId="801"/>
            <ac:picMk id="171012" creationId="{B7E83DCD-823D-4556-86DD-A2FAD669D461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02"/>
        </pc:sldMkLst>
      </pc:sldChg>
      <pc:sldChg chg="delSp modSp add">
        <pc:chgData name="Vinicius Pedrazzi" userId="a242dfe839badcad" providerId="LiveId" clId="{C51EBFF5-97C4-4817-949D-8FCCD33EF68F}" dt="2020-03-23T23:11:20.024" v="1767" actId="1036"/>
        <pc:sldMkLst>
          <pc:docMk/>
          <pc:sldMk cId="0" sldId="803"/>
        </pc:sldMkLst>
        <pc:spChg chg="mod">
          <ac:chgData name="Vinicius Pedrazzi" userId="a242dfe839badcad" providerId="LiveId" clId="{C51EBFF5-97C4-4817-949D-8FCCD33EF68F}" dt="2020-03-23T23:10:23.096" v="1740" actId="207"/>
          <ac:spMkLst>
            <pc:docMk/>
            <pc:sldMk cId="0" sldId="803"/>
            <ac:spMk id="174086" creationId="{9F5A3525-F0C0-4EA3-866D-E0F15C96B188}"/>
          </ac:spMkLst>
        </pc:spChg>
        <pc:picChg chg="mod">
          <ac:chgData name="Vinicius Pedrazzi" userId="a242dfe839badcad" providerId="LiveId" clId="{C51EBFF5-97C4-4817-949D-8FCCD33EF68F}" dt="2020-03-23T23:11:20.024" v="1767" actId="1036"/>
          <ac:picMkLst>
            <pc:docMk/>
            <pc:sldMk cId="0" sldId="803"/>
            <ac:picMk id="174082" creationId="{7C4EF202-BEC4-4418-8E6E-6A21A2C7BF48}"/>
          </ac:picMkLst>
        </pc:picChg>
        <pc:picChg chg="mod">
          <ac:chgData name="Vinicius Pedrazzi" userId="a242dfe839badcad" providerId="LiveId" clId="{C51EBFF5-97C4-4817-949D-8FCCD33EF68F}" dt="2020-03-23T23:11:20.024" v="1767" actId="1036"/>
          <ac:picMkLst>
            <pc:docMk/>
            <pc:sldMk cId="0" sldId="803"/>
            <ac:picMk id="174083" creationId="{3E5386A7-2082-4878-9631-5A3176386CA5}"/>
          </ac:picMkLst>
        </pc:picChg>
        <pc:picChg chg="del mod">
          <ac:chgData name="Vinicius Pedrazzi" userId="a242dfe839badcad" providerId="LiveId" clId="{C51EBFF5-97C4-4817-949D-8FCCD33EF68F}" dt="2020-03-23T23:10:48.514" v="1744" actId="478"/>
          <ac:picMkLst>
            <pc:docMk/>
            <pc:sldMk cId="0" sldId="803"/>
            <ac:picMk id="174085" creationId="{D1C560FF-F450-4D2E-842E-AE3C31C2DCD8}"/>
          </ac:picMkLst>
        </pc:picChg>
      </pc:sldChg>
      <pc:sldChg chg="modSp add mod">
        <pc:chgData name="Vinicius Pedrazzi" userId="a242dfe839badcad" providerId="LiveId" clId="{C51EBFF5-97C4-4817-949D-8FCCD33EF68F}" dt="2020-03-23T23:14:12.994" v="1860" actId="1076"/>
        <pc:sldMkLst>
          <pc:docMk/>
          <pc:sldMk cId="0" sldId="804"/>
        </pc:sldMkLst>
        <pc:spChg chg="mod">
          <ac:chgData name="Vinicius Pedrazzi" userId="a242dfe839badcad" providerId="LiveId" clId="{C51EBFF5-97C4-4817-949D-8FCCD33EF68F}" dt="2020-03-23T23:11:58.544" v="1771" actId="1076"/>
          <ac:spMkLst>
            <pc:docMk/>
            <pc:sldMk cId="0" sldId="804"/>
            <ac:spMk id="29" creationId="{866704E5-42AB-4A5B-9EB2-7B8F55B0708B}"/>
          </ac:spMkLst>
        </pc:spChg>
        <pc:spChg chg="mod">
          <ac:chgData name="Vinicius Pedrazzi" userId="a242dfe839badcad" providerId="LiveId" clId="{C51EBFF5-97C4-4817-949D-8FCCD33EF68F}" dt="2020-03-23T23:12:07.307" v="1772" actId="1076"/>
          <ac:spMkLst>
            <pc:docMk/>
            <pc:sldMk cId="0" sldId="804"/>
            <ac:spMk id="176133" creationId="{2E134B5A-6243-453C-9CB4-4C84A44670D2}"/>
          </ac:spMkLst>
        </pc:spChg>
        <pc:spChg chg="mod">
          <ac:chgData name="Vinicius Pedrazzi" userId="a242dfe839badcad" providerId="LiveId" clId="{C51EBFF5-97C4-4817-949D-8FCCD33EF68F}" dt="2020-03-23T23:14:01.576" v="1858" actId="1038"/>
          <ac:spMkLst>
            <pc:docMk/>
            <pc:sldMk cId="0" sldId="804"/>
            <ac:spMk id="176136" creationId="{C359C7B1-0131-460A-8253-B2F5157F583B}"/>
          </ac:spMkLst>
        </pc:spChg>
        <pc:picChg chg="mod">
          <ac:chgData name="Vinicius Pedrazzi" userId="a242dfe839badcad" providerId="LiveId" clId="{C51EBFF5-97C4-4817-949D-8FCCD33EF68F}" dt="2020-03-23T23:14:12.994" v="1860" actId="1076"/>
          <ac:picMkLst>
            <pc:docMk/>
            <pc:sldMk cId="0" sldId="804"/>
            <ac:picMk id="176130" creationId="{19EB1A05-0A49-45AB-9F3D-DBE275C99ED8}"/>
          </ac:picMkLst>
        </pc:picChg>
        <pc:picChg chg="mod">
          <ac:chgData name="Vinicius Pedrazzi" userId="a242dfe839badcad" providerId="LiveId" clId="{C51EBFF5-97C4-4817-949D-8FCCD33EF68F}" dt="2020-03-23T23:14:08.195" v="1859" actId="1076"/>
          <ac:picMkLst>
            <pc:docMk/>
            <pc:sldMk cId="0" sldId="804"/>
            <ac:picMk id="176131" creationId="{F6620968-1F94-4DD1-853B-CE97D1A13214}"/>
          </ac:picMkLst>
        </pc:picChg>
        <pc:picChg chg="mod">
          <ac:chgData name="Vinicius Pedrazzi" userId="a242dfe839badcad" providerId="LiveId" clId="{C51EBFF5-97C4-4817-949D-8FCCD33EF68F}" dt="2020-03-23T23:12:54.275" v="1779" actId="14100"/>
          <ac:picMkLst>
            <pc:docMk/>
            <pc:sldMk cId="0" sldId="804"/>
            <ac:picMk id="176134" creationId="{7202F49E-D573-49EA-96A3-8FD4A4A0B1D9}"/>
          </ac:picMkLst>
        </pc:picChg>
        <pc:picChg chg="mod">
          <ac:chgData name="Vinicius Pedrazzi" userId="a242dfe839badcad" providerId="LiveId" clId="{C51EBFF5-97C4-4817-949D-8FCCD33EF68F}" dt="2020-03-23T23:13:08.457" v="1782" actId="14100"/>
          <ac:picMkLst>
            <pc:docMk/>
            <pc:sldMk cId="0" sldId="804"/>
            <ac:picMk id="176135" creationId="{FE525C2A-38EA-47C7-930B-79405E9AC7B7}"/>
          </ac:picMkLst>
        </pc:picChg>
        <pc:picChg chg="mod">
          <ac:chgData name="Vinicius Pedrazzi" userId="a242dfe839badcad" providerId="LiveId" clId="{C51EBFF5-97C4-4817-949D-8FCCD33EF68F}" dt="2020-03-23T23:12:47.550" v="1777" actId="1076"/>
          <ac:picMkLst>
            <pc:docMk/>
            <pc:sldMk cId="0" sldId="804"/>
            <ac:picMk id="176139" creationId="{43D37AAB-9A47-4696-88C1-946E4767A61A}"/>
          </ac:picMkLst>
        </pc:picChg>
        <pc:cxnChg chg="mod">
          <ac:chgData name="Vinicius Pedrazzi" userId="a242dfe839badcad" providerId="LiveId" clId="{C51EBFF5-97C4-4817-949D-8FCCD33EF68F}" dt="2020-03-23T23:13:55.393" v="1853" actId="1036"/>
          <ac:cxnSpMkLst>
            <pc:docMk/>
            <pc:sldMk cId="0" sldId="804"/>
            <ac:cxnSpMk id="176137" creationId="{7D054F4E-2508-41E4-8E75-1BAEF01FD146}"/>
          </ac:cxnSpMkLst>
        </pc:cxnChg>
      </pc:sldChg>
      <pc:sldChg chg="modSp add mod">
        <pc:chgData name="Vinicius Pedrazzi" userId="a242dfe839badcad" providerId="LiveId" clId="{C51EBFF5-97C4-4817-949D-8FCCD33EF68F}" dt="2020-03-23T23:16:13.729" v="1877" actId="1076"/>
        <pc:sldMkLst>
          <pc:docMk/>
          <pc:sldMk cId="0" sldId="806"/>
        </pc:sldMkLst>
        <pc:spChg chg="mod">
          <ac:chgData name="Vinicius Pedrazzi" userId="a242dfe839badcad" providerId="LiveId" clId="{C51EBFF5-97C4-4817-949D-8FCCD33EF68F}" dt="2020-03-23T23:16:13.729" v="1877" actId="1076"/>
          <ac:spMkLst>
            <pc:docMk/>
            <pc:sldMk cId="0" sldId="806"/>
            <ac:spMk id="182275" creationId="{A2C053F5-E1BF-4204-BD3F-1344F4DB0FFC}"/>
          </ac:spMkLst>
        </pc:spChg>
        <pc:spChg chg="mod">
          <ac:chgData name="Vinicius Pedrazzi" userId="a242dfe839badcad" providerId="LiveId" clId="{C51EBFF5-97C4-4817-949D-8FCCD33EF68F}" dt="2020-03-23T23:16:05.510" v="1876" actId="1076"/>
          <ac:spMkLst>
            <pc:docMk/>
            <pc:sldMk cId="0" sldId="806"/>
            <ac:spMk id="182279" creationId="{E987F8A7-9D6F-41D3-817F-BFDA7DB7A0E0}"/>
          </ac:spMkLst>
        </pc:spChg>
        <pc:spChg chg="mod">
          <ac:chgData name="Vinicius Pedrazzi" userId="a242dfe839badcad" providerId="LiveId" clId="{C51EBFF5-97C4-4817-949D-8FCCD33EF68F}" dt="2020-03-23T23:15:17.870" v="1866" actId="207"/>
          <ac:spMkLst>
            <pc:docMk/>
            <pc:sldMk cId="0" sldId="806"/>
            <ac:spMk id="182280" creationId="{F7FFADCF-A1A7-42E1-B9CD-40CC5CE8B7D0}"/>
          </ac:spMkLst>
        </pc:spChg>
        <pc:picChg chg="mod">
          <ac:chgData name="Vinicius Pedrazzi" userId="a242dfe839badcad" providerId="LiveId" clId="{C51EBFF5-97C4-4817-949D-8FCCD33EF68F}" dt="2020-03-23T23:15:44.495" v="1873" actId="14100"/>
          <ac:picMkLst>
            <pc:docMk/>
            <pc:sldMk cId="0" sldId="806"/>
            <ac:picMk id="2" creationId="{8AB847BB-628B-481A-9777-E533B1E950C3}"/>
          </ac:picMkLst>
        </pc:picChg>
        <pc:picChg chg="mod">
          <ac:chgData name="Vinicius Pedrazzi" userId="a242dfe839badcad" providerId="LiveId" clId="{C51EBFF5-97C4-4817-949D-8FCCD33EF68F}" dt="2020-03-23T23:15:54.082" v="1875" actId="1076"/>
          <ac:picMkLst>
            <pc:docMk/>
            <pc:sldMk cId="0" sldId="806"/>
            <ac:picMk id="3" creationId="{548D80DB-9888-420E-A78E-4BDC79BB57D4}"/>
          </ac:picMkLst>
        </pc:picChg>
        <pc:picChg chg="mod">
          <ac:chgData name="Vinicius Pedrazzi" userId="a242dfe839badcad" providerId="LiveId" clId="{C51EBFF5-97C4-4817-949D-8FCCD33EF68F}" dt="2020-03-23T23:15:23.722" v="1867" actId="1076"/>
          <ac:picMkLst>
            <pc:docMk/>
            <pc:sldMk cId="0" sldId="806"/>
            <ac:picMk id="335874" creationId="{E9CAC888-3ABD-4856-85F0-24A551F8E6C7}"/>
          </ac:picMkLst>
        </pc:picChg>
        <pc:picChg chg="mod">
          <ac:chgData name="Vinicius Pedrazzi" userId="a242dfe839badcad" providerId="LiveId" clId="{C51EBFF5-97C4-4817-949D-8FCCD33EF68F}" dt="2020-03-23T23:15:50.720" v="1874" actId="1076"/>
          <ac:picMkLst>
            <pc:docMk/>
            <pc:sldMk cId="0" sldId="806"/>
            <ac:picMk id="335876" creationId="{F4D738A0-D8BD-4D3D-8F95-0EB0D25B5886}"/>
          </ac:picMkLst>
        </pc:picChg>
      </pc:sldChg>
      <pc:sldChg chg="modSp add mod">
        <pc:chgData name="Vinicius Pedrazzi" userId="a242dfe839badcad" providerId="LiveId" clId="{C51EBFF5-97C4-4817-949D-8FCCD33EF68F}" dt="2020-03-23T23:16:53.859" v="1883" actId="1076"/>
        <pc:sldMkLst>
          <pc:docMk/>
          <pc:sldMk cId="0" sldId="807"/>
        </pc:sldMkLst>
        <pc:spChg chg="mod">
          <ac:chgData name="Vinicius Pedrazzi" userId="a242dfe839badcad" providerId="LiveId" clId="{C51EBFF5-97C4-4817-949D-8FCCD33EF68F}" dt="2020-03-23T23:16:53.859" v="1883" actId="1076"/>
          <ac:spMkLst>
            <pc:docMk/>
            <pc:sldMk cId="0" sldId="807"/>
            <ac:spMk id="184323" creationId="{4627CA8C-59AD-4C30-9F8A-B31C3C1DCF66}"/>
          </ac:spMkLst>
        </pc:spChg>
        <pc:spChg chg="mod">
          <ac:chgData name="Vinicius Pedrazzi" userId="a242dfe839badcad" providerId="LiveId" clId="{C51EBFF5-97C4-4817-949D-8FCCD33EF68F}" dt="2020-03-23T23:16:37.703" v="1880" actId="207"/>
          <ac:spMkLst>
            <pc:docMk/>
            <pc:sldMk cId="0" sldId="807"/>
            <ac:spMk id="184324" creationId="{68528BC5-C89E-4EEC-936E-AD4434A5D272}"/>
          </ac:spMkLst>
        </pc:spChg>
        <pc:picChg chg="mod">
          <ac:chgData name="Vinicius Pedrazzi" userId="a242dfe839badcad" providerId="LiveId" clId="{C51EBFF5-97C4-4817-949D-8FCCD33EF68F}" dt="2020-03-23T23:16:46.710" v="1882" actId="14100"/>
          <ac:picMkLst>
            <pc:docMk/>
            <pc:sldMk cId="0" sldId="807"/>
            <ac:picMk id="184322" creationId="{08B38727-7BE6-49D8-9DC6-0B8771EAC2B7}"/>
          </ac:picMkLst>
        </pc:picChg>
      </pc:sldChg>
      <pc:sldChg chg="modSp add mod">
        <pc:chgData name="Vinicius Pedrazzi" userId="a242dfe839badcad" providerId="LiveId" clId="{C51EBFF5-97C4-4817-949D-8FCCD33EF68F}" dt="2020-03-23T23:17:24.499" v="1890" actId="207"/>
        <pc:sldMkLst>
          <pc:docMk/>
          <pc:sldMk cId="0" sldId="808"/>
        </pc:sldMkLst>
        <pc:spChg chg="mod">
          <ac:chgData name="Vinicius Pedrazzi" userId="a242dfe839badcad" providerId="LiveId" clId="{C51EBFF5-97C4-4817-949D-8FCCD33EF68F}" dt="2020-03-23T23:17:24.499" v="1890" actId="207"/>
          <ac:spMkLst>
            <pc:docMk/>
            <pc:sldMk cId="0" sldId="808"/>
            <ac:spMk id="186374" creationId="{2DD98383-3F39-49D2-9A15-0672FDF83B7F}"/>
          </ac:spMkLst>
        </pc:spChg>
        <pc:picChg chg="mod">
          <ac:chgData name="Vinicius Pedrazzi" userId="a242dfe839badcad" providerId="LiveId" clId="{C51EBFF5-97C4-4817-949D-8FCCD33EF68F}" dt="2020-03-23T23:17:13.391" v="1887" actId="14100"/>
          <ac:picMkLst>
            <pc:docMk/>
            <pc:sldMk cId="0" sldId="808"/>
            <ac:picMk id="186370" creationId="{6DE3B388-ABF4-4773-BC69-9791D603224D}"/>
          </ac:picMkLst>
        </pc:picChg>
        <pc:picChg chg="mod">
          <ac:chgData name="Vinicius Pedrazzi" userId="a242dfe839badcad" providerId="LiveId" clId="{C51EBFF5-97C4-4817-949D-8FCCD33EF68F}" dt="2020-03-23T23:17:16.885" v="1888" actId="1076"/>
          <ac:picMkLst>
            <pc:docMk/>
            <pc:sldMk cId="0" sldId="808"/>
            <ac:picMk id="186372" creationId="{4DEB0987-A4AE-4FD8-A281-41850D56FA99}"/>
          </ac:picMkLst>
        </pc:picChg>
      </pc:sldChg>
      <pc:sldChg chg="addSp modSp add mod">
        <pc:chgData name="Vinicius Pedrazzi" userId="a242dfe839badcad" providerId="LiveId" clId="{C51EBFF5-97C4-4817-949D-8FCCD33EF68F}" dt="2020-03-23T23:20:22.532" v="1958" actId="1076"/>
        <pc:sldMkLst>
          <pc:docMk/>
          <pc:sldMk cId="0" sldId="809"/>
        </pc:sldMkLst>
        <pc:spChg chg="add mod">
          <ac:chgData name="Vinicius Pedrazzi" userId="a242dfe839badcad" providerId="LiveId" clId="{C51EBFF5-97C4-4817-949D-8FCCD33EF68F}" dt="2020-03-23T23:18:07.396" v="1893" actId="208"/>
          <ac:spMkLst>
            <pc:docMk/>
            <pc:sldMk cId="0" sldId="809"/>
            <ac:spMk id="2" creationId="{51BCFA23-4FB5-4CDE-829E-DCC8899BBC6B}"/>
          </ac:spMkLst>
        </pc:spChg>
        <pc:spChg chg="add mod">
          <ac:chgData name="Vinicius Pedrazzi" userId="a242dfe839badcad" providerId="LiveId" clId="{C51EBFF5-97C4-4817-949D-8FCCD33EF68F}" dt="2020-03-23T23:19:50.924" v="1954" actId="14100"/>
          <ac:spMkLst>
            <pc:docMk/>
            <pc:sldMk cId="0" sldId="809"/>
            <ac:spMk id="7" creationId="{0A5015B7-B97B-4D16-B261-C2CFB8E83106}"/>
          </ac:spMkLst>
        </pc:spChg>
        <pc:spChg chg="mod">
          <ac:chgData name="Vinicius Pedrazzi" userId="a242dfe839badcad" providerId="LiveId" clId="{C51EBFF5-97C4-4817-949D-8FCCD33EF68F}" dt="2020-03-23T23:18:43.275" v="1897" actId="2085"/>
          <ac:spMkLst>
            <pc:docMk/>
            <pc:sldMk cId="0" sldId="809"/>
            <ac:spMk id="188418" creationId="{547990EA-823D-4704-A605-37F41C0175E3}"/>
          </ac:spMkLst>
        </pc:spChg>
        <pc:picChg chg="mod">
          <ac:chgData name="Vinicius Pedrazzi" userId="a242dfe839badcad" providerId="LiveId" clId="{C51EBFF5-97C4-4817-949D-8FCCD33EF68F}" dt="2020-03-23T23:20:22.532" v="1958" actId="1076"/>
          <ac:picMkLst>
            <pc:docMk/>
            <pc:sldMk cId="0" sldId="809"/>
            <ac:picMk id="188419" creationId="{7C1A5C5E-F79A-498F-878A-5AAD2AF650DB}"/>
          </ac:picMkLst>
        </pc:picChg>
        <pc:picChg chg="mod">
          <ac:chgData name="Vinicius Pedrazzi" userId="a242dfe839badcad" providerId="LiveId" clId="{C51EBFF5-97C4-4817-949D-8FCCD33EF68F}" dt="2020-03-23T23:19:57.872" v="1955" actId="1076"/>
          <ac:picMkLst>
            <pc:docMk/>
            <pc:sldMk cId="0" sldId="809"/>
            <ac:picMk id="188420" creationId="{E1D0C66A-3300-42BC-8A61-C2B724B2F0C2}"/>
          </ac:picMkLst>
        </pc:picChg>
      </pc:sldChg>
      <pc:sldChg chg="modSp add mod">
        <pc:chgData name="Vinicius Pedrazzi" userId="a242dfe839badcad" providerId="LiveId" clId="{C51EBFF5-97C4-4817-949D-8FCCD33EF68F}" dt="2020-03-23T23:21:40.023" v="1965" actId="1076"/>
        <pc:sldMkLst>
          <pc:docMk/>
          <pc:sldMk cId="0" sldId="811"/>
        </pc:sldMkLst>
        <pc:spChg chg="mod">
          <ac:chgData name="Vinicius Pedrazzi" userId="a242dfe839badcad" providerId="LiveId" clId="{C51EBFF5-97C4-4817-949D-8FCCD33EF68F}" dt="2020-03-23T23:21:23.350" v="1964" actId="1076"/>
          <ac:spMkLst>
            <pc:docMk/>
            <pc:sldMk cId="0" sldId="811"/>
            <ac:spMk id="191491" creationId="{DFAEBF84-850D-4A14-8659-3764E6CF570C}"/>
          </ac:spMkLst>
        </pc:spChg>
        <pc:spChg chg="mod">
          <ac:chgData name="Vinicius Pedrazzi" userId="a242dfe839badcad" providerId="LiveId" clId="{C51EBFF5-97C4-4817-949D-8FCCD33EF68F}" dt="2020-03-23T23:21:40.023" v="1965" actId="1076"/>
          <ac:spMkLst>
            <pc:docMk/>
            <pc:sldMk cId="0" sldId="811"/>
            <ac:spMk id="191493" creationId="{8C46C091-AC3D-481D-96DD-5218EA54E18D}"/>
          </ac:spMkLst>
        </pc:spChg>
        <pc:spChg chg="mod">
          <ac:chgData name="Vinicius Pedrazzi" userId="a242dfe839badcad" providerId="LiveId" clId="{C51EBFF5-97C4-4817-949D-8FCCD33EF68F}" dt="2020-03-23T23:20:50.197" v="1961" actId="207"/>
          <ac:spMkLst>
            <pc:docMk/>
            <pc:sldMk cId="0" sldId="811"/>
            <ac:spMk id="191494" creationId="{6F78126D-2969-40FE-9611-87B4F0A46152}"/>
          </ac:spMkLst>
        </pc:spChg>
        <pc:picChg chg="mod">
          <ac:chgData name="Vinicius Pedrazzi" userId="a242dfe839badcad" providerId="LiveId" clId="{C51EBFF5-97C4-4817-949D-8FCCD33EF68F}" dt="2020-03-23T23:21:05.328" v="1962" actId="1076"/>
          <ac:picMkLst>
            <pc:docMk/>
            <pc:sldMk cId="0" sldId="811"/>
            <ac:picMk id="191490" creationId="{910C17D8-FF1B-4D6A-8E1A-E58571A88AAB}"/>
          </ac:picMkLst>
        </pc:picChg>
        <pc:picChg chg="mod">
          <ac:chgData name="Vinicius Pedrazzi" userId="a242dfe839badcad" providerId="LiveId" clId="{C51EBFF5-97C4-4817-949D-8FCCD33EF68F}" dt="2020-03-23T23:21:10.763" v="1963" actId="1076"/>
          <ac:picMkLst>
            <pc:docMk/>
            <pc:sldMk cId="0" sldId="811"/>
            <ac:picMk id="191492" creationId="{3BFBD6EB-B04C-4376-A307-7DC6C3B95ACB}"/>
          </ac:picMkLst>
        </pc:picChg>
      </pc:sldChg>
      <pc:sldChg chg="modSp add">
        <pc:chgData name="Vinicius Pedrazzi" userId="a242dfe839badcad" providerId="LiveId" clId="{C51EBFF5-97C4-4817-949D-8FCCD33EF68F}" dt="2020-03-24T16:25:58.240" v="4341" actId="1038"/>
        <pc:sldMkLst>
          <pc:docMk/>
          <pc:sldMk cId="0" sldId="812"/>
        </pc:sldMkLst>
        <pc:spChg chg="mod">
          <ac:chgData name="Vinicius Pedrazzi" userId="a242dfe839badcad" providerId="LiveId" clId="{C51EBFF5-97C4-4817-949D-8FCCD33EF68F}" dt="2020-03-24T16:25:58.240" v="4341" actId="1038"/>
          <ac:spMkLst>
            <pc:docMk/>
            <pc:sldMk cId="0" sldId="812"/>
            <ac:spMk id="138242" creationId="{24E67D8D-0AEE-4E48-87DE-2A2F3629296F}"/>
          </ac:spMkLst>
        </pc:spChg>
        <pc:grpChg chg="mod">
          <ac:chgData name="Vinicius Pedrazzi" userId="a242dfe839badcad" providerId="LiveId" clId="{C51EBFF5-97C4-4817-949D-8FCCD33EF68F}" dt="2020-03-24T16:25:58.240" v="4341" actId="1038"/>
          <ac:grpSpMkLst>
            <pc:docMk/>
            <pc:sldMk cId="0" sldId="812"/>
            <ac:grpSpMk id="138243" creationId="{36513A1A-F22D-4090-A588-EEDAEFD82470}"/>
          </ac:grpSpMkLst>
        </pc:grpChg>
        <pc:grpChg chg="mod">
          <ac:chgData name="Vinicius Pedrazzi" userId="a242dfe839badcad" providerId="LiveId" clId="{C51EBFF5-97C4-4817-949D-8FCCD33EF68F}" dt="2020-03-24T16:25:58.240" v="4341" actId="1038"/>
          <ac:grpSpMkLst>
            <pc:docMk/>
            <pc:sldMk cId="0" sldId="812"/>
            <ac:grpSpMk id="138244" creationId="{D3816CDA-C91B-4E0E-92BC-6833A7B78F77}"/>
          </ac:grpSpMkLst>
        </pc:grpChg>
      </pc:sldChg>
      <pc:sldChg chg="modSp add mod">
        <pc:chgData name="Vinicius Pedrazzi" userId="a242dfe839badcad" providerId="LiveId" clId="{C51EBFF5-97C4-4817-949D-8FCCD33EF68F}" dt="2020-03-24T13:29:21.826" v="4021" actId="1076"/>
        <pc:sldMkLst>
          <pc:docMk/>
          <pc:sldMk cId="0" sldId="813"/>
        </pc:sldMkLst>
        <pc:spChg chg="mod">
          <ac:chgData name="Vinicius Pedrazzi" userId="a242dfe839badcad" providerId="LiveId" clId="{C51EBFF5-97C4-4817-949D-8FCCD33EF68F}" dt="2020-03-24T13:29:21.826" v="4021" actId="1076"/>
          <ac:spMkLst>
            <pc:docMk/>
            <pc:sldMk cId="0" sldId="813"/>
            <ac:spMk id="5" creationId="{5BD14F23-0DC0-4118-8DAD-1731C7C7ADCA}"/>
          </ac:spMkLst>
        </pc:spChg>
      </pc:sldChg>
      <pc:sldChg chg="modSp add mod">
        <pc:chgData name="Vinicius Pedrazzi" userId="a242dfe839badcad" providerId="LiveId" clId="{C51EBFF5-97C4-4817-949D-8FCCD33EF68F}" dt="2020-03-23T23:14:58.709" v="1864" actId="1076"/>
        <pc:sldMkLst>
          <pc:docMk/>
          <pc:sldMk cId="0" sldId="814"/>
        </pc:sldMkLst>
        <pc:spChg chg="mod">
          <ac:chgData name="Vinicius Pedrazzi" userId="a242dfe839badcad" providerId="LiveId" clId="{C51EBFF5-97C4-4817-949D-8FCCD33EF68F}" dt="2020-03-23T23:14:43.614" v="1862" actId="207"/>
          <ac:spMkLst>
            <pc:docMk/>
            <pc:sldMk cId="0" sldId="814"/>
            <ac:spMk id="178181" creationId="{D9545DEF-A4E9-4D95-B094-3B64D06AE040}"/>
          </ac:spMkLst>
        </pc:spChg>
        <pc:spChg chg="mod">
          <ac:chgData name="Vinicius Pedrazzi" userId="a242dfe839badcad" providerId="LiveId" clId="{C51EBFF5-97C4-4817-949D-8FCCD33EF68F}" dt="2020-03-23T23:14:48.120" v="1863" actId="1076"/>
          <ac:spMkLst>
            <pc:docMk/>
            <pc:sldMk cId="0" sldId="814"/>
            <ac:spMk id="178182" creationId="{C6E76377-4635-4B00-A207-5FEEC5644F9B}"/>
          </ac:spMkLst>
        </pc:spChg>
        <pc:grpChg chg="mod">
          <ac:chgData name="Vinicius Pedrazzi" userId="a242dfe839badcad" providerId="LiveId" clId="{C51EBFF5-97C4-4817-949D-8FCCD33EF68F}" dt="2020-03-23T23:14:58.709" v="1864" actId="1076"/>
          <ac:grpSpMkLst>
            <pc:docMk/>
            <pc:sldMk cId="0" sldId="814"/>
            <ac:grpSpMk id="178178" creationId="{D394A15E-1023-4330-B11E-2DB46F90CB8E}"/>
          </ac:grpSpMkLst>
        </pc:grpChg>
      </pc:sldChg>
      <pc:sldChg chg="modSp add">
        <pc:chgData name="Vinicius Pedrazzi" userId="a242dfe839badcad" providerId="LiveId" clId="{C51EBFF5-97C4-4817-949D-8FCCD33EF68F}" dt="2020-03-23T23:15:05.707" v="1865" actId="207"/>
        <pc:sldMkLst>
          <pc:docMk/>
          <pc:sldMk cId="0" sldId="815"/>
        </pc:sldMkLst>
        <pc:spChg chg="mod">
          <ac:chgData name="Vinicius Pedrazzi" userId="a242dfe839badcad" providerId="LiveId" clId="{C51EBFF5-97C4-4817-949D-8FCCD33EF68F}" dt="2020-03-23T23:15:05.707" v="1865" actId="207"/>
          <ac:spMkLst>
            <pc:docMk/>
            <pc:sldMk cId="0" sldId="815"/>
            <ac:spMk id="180231" creationId="{1F578638-C282-4793-BB76-1458D056D2EB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16"/>
        </pc:sldMkLst>
      </pc:sldChg>
      <pc:sldChg chg="addSp delSp modSp add mod">
        <pc:chgData name="Vinicius Pedrazzi" userId="a242dfe839badcad" providerId="LiveId" clId="{C51EBFF5-97C4-4817-949D-8FCCD33EF68F}" dt="2020-03-24T12:51:06.806" v="3620" actId="255"/>
        <pc:sldMkLst>
          <pc:docMk/>
          <pc:sldMk cId="0" sldId="817"/>
        </pc:sldMkLst>
        <pc:spChg chg="del">
          <ac:chgData name="Vinicius Pedrazzi" userId="a242dfe839badcad" providerId="LiveId" clId="{C51EBFF5-97C4-4817-949D-8FCCD33EF68F}" dt="2020-03-23T23:22:00.256" v="1967" actId="478"/>
          <ac:spMkLst>
            <pc:docMk/>
            <pc:sldMk cId="0" sldId="817"/>
            <ac:spMk id="3" creationId="{48C4036E-1CB7-412B-A4E8-CC303C856FBC}"/>
          </ac:spMkLst>
        </pc:spChg>
        <pc:spChg chg="add">
          <ac:chgData name="Vinicius Pedrazzi" userId="a242dfe839badcad" providerId="LiveId" clId="{C51EBFF5-97C4-4817-949D-8FCCD33EF68F}" dt="2020-03-24T12:50:56.860" v="3619"/>
          <ac:spMkLst>
            <pc:docMk/>
            <pc:sldMk cId="0" sldId="817"/>
            <ac:spMk id="5" creationId="{FC2180DF-19B2-43AD-8D04-2CFAEBD85D9A}"/>
          </ac:spMkLst>
        </pc:spChg>
        <pc:spChg chg="mod">
          <ac:chgData name="Vinicius Pedrazzi" userId="a242dfe839badcad" providerId="LiveId" clId="{C51EBFF5-97C4-4817-949D-8FCCD33EF68F}" dt="2020-03-24T12:51:06.806" v="3620" actId="255"/>
          <ac:spMkLst>
            <pc:docMk/>
            <pc:sldMk cId="0" sldId="817"/>
            <ac:spMk id="7" creationId="{C7E8475B-B589-4FC8-BC3A-6E15EF445C6C}"/>
          </ac:spMkLst>
        </pc:spChg>
        <pc:spChg chg="del">
          <ac:chgData name="Vinicius Pedrazzi" userId="a242dfe839badcad" providerId="LiveId" clId="{C51EBFF5-97C4-4817-949D-8FCCD33EF68F}" dt="2020-03-24T12:50:27.963" v="3616" actId="478"/>
          <ac:spMkLst>
            <pc:docMk/>
            <pc:sldMk cId="0" sldId="817"/>
            <ac:spMk id="9" creationId="{06A5D80E-7250-4EDD-BEA7-6324C84498AC}"/>
          </ac:spMkLst>
        </pc:spChg>
        <pc:picChg chg="add del">
          <ac:chgData name="Vinicius Pedrazzi" userId="a242dfe839badcad" providerId="LiveId" clId="{C51EBFF5-97C4-4817-949D-8FCCD33EF68F}" dt="2020-03-24T12:50:31.755" v="3618"/>
          <ac:picMkLst>
            <pc:docMk/>
            <pc:sldMk cId="0" sldId="817"/>
            <ac:picMk id="2" creationId="{B7E6BFD6-E25E-4A54-8E88-8EF9B619129D}"/>
          </ac:picMkLst>
        </pc:picChg>
      </pc:sldChg>
      <pc:sldChg chg="modSp add mod">
        <pc:chgData name="Vinicius Pedrazzi" userId="a242dfe839badcad" providerId="LiveId" clId="{C51EBFF5-97C4-4817-949D-8FCCD33EF68F}" dt="2020-03-23T23:26:24.707" v="2026" actId="1076"/>
        <pc:sldMkLst>
          <pc:docMk/>
          <pc:sldMk cId="0" sldId="818"/>
        </pc:sldMkLst>
        <pc:spChg chg="mod">
          <ac:chgData name="Vinicius Pedrazzi" userId="a242dfe839badcad" providerId="LiveId" clId="{C51EBFF5-97C4-4817-949D-8FCCD33EF68F}" dt="2020-03-23T23:26:24.707" v="2026" actId="1076"/>
          <ac:spMkLst>
            <pc:docMk/>
            <pc:sldMk cId="0" sldId="818"/>
            <ac:spMk id="6" creationId="{8CDC804C-51C7-49DE-811E-0D855EF5065F}"/>
          </ac:spMkLst>
        </pc:spChg>
        <pc:spChg chg="mod">
          <ac:chgData name="Vinicius Pedrazzi" userId="a242dfe839badcad" providerId="LiveId" clId="{C51EBFF5-97C4-4817-949D-8FCCD33EF68F}" dt="2020-03-23T23:26:05.618" v="2024" actId="14100"/>
          <ac:spMkLst>
            <pc:docMk/>
            <pc:sldMk cId="0" sldId="818"/>
            <ac:spMk id="187394" creationId="{F6590154-A229-44C9-BBB1-6FC1D94EABDF}"/>
          </ac:spMkLst>
        </pc:spChg>
      </pc:sldChg>
      <pc:sldChg chg="modSp add">
        <pc:chgData name="Vinicius Pedrazzi" userId="a242dfe839badcad" providerId="LiveId" clId="{C51EBFF5-97C4-4817-949D-8FCCD33EF68F}" dt="2020-03-23T23:24:16.756" v="2004" actId="14100"/>
        <pc:sldMkLst>
          <pc:docMk/>
          <pc:sldMk cId="0" sldId="820"/>
        </pc:sldMkLst>
        <pc:spChg chg="mod">
          <ac:chgData name="Vinicius Pedrazzi" userId="a242dfe839badcad" providerId="LiveId" clId="{C51EBFF5-97C4-4817-949D-8FCCD33EF68F}" dt="2020-03-23T23:24:16.756" v="2004" actId="14100"/>
          <ac:spMkLst>
            <pc:docMk/>
            <pc:sldMk cId="0" sldId="820"/>
            <ac:spMk id="197634" creationId="{4F900D8D-B5E0-4307-99E1-FEEFB66A8653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2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23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24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26"/>
        </pc:sldMkLst>
      </pc:sldChg>
      <pc:sldChg chg="modSp add mod">
        <pc:chgData name="Vinicius Pedrazzi" userId="a242dfe839badcad" providerId="LiveId" clId="{C51EBFF5-97C4-4817-949D-8FCCD33EF68F}" dt="2020-03-23T23:34:46.268" v="2213" actId="1076"/>
        <pc:sldMkLst>
          <pc:docMk/>
          <pc:sldMk cId="0" sldId="827"/>
        </pc:sldMkLst>
        <pc:spChg chg="mod">
          <ac:chgData name="Vinicius Pedrazzi" userId="a242dfe839badcad" providerId="LiveId" clId="{C51EBFF5-97C4-4817-949D-8FCCD33EF68F}" dt="2020-03-23T23:34:40.549" v="2212" actId="1076"/>
          <ac:spMkLst>
            <pc:docMk/>
            <pc:sldMk cId="0" sldId="827"/>
            <ac:spMk id="196612" creationId="{D41591A3-8673-4EDA-9B43-FF8D53578A23}"/>
          </ac:spMkLst>
        </pc:spChg>
        <pc:picChg chg="mod">
          <ac:chgData name="Vinicius Pedrazzi" userId="a242dfe839badcad" providerId="LiveId" clId="{C51EBFF5-97C4-4817-949D-8FCCD33EF68F}" dt="2020-03-23T23:34:46.268" v="2213" actId="1076"/>
          <ac:picMkLst>
            <pc:docMk/>
            <pc:sldMk cId="0" sldId="827"/>
            <ac:picMk id="209923" creationId="{5287E9C5-763A-4344-A80B-F7086A8575AE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28"/>
        </pc:sldMkLst>
      </pc:sldChg>
      <pc:sldChg chg="modSp add mod">
        <pc:chgData name="Vinicius Pedrazzi" userId="a242dfe839badcad" providerId="LiveId" clId="{C51EBFF5-97C4-4817-949D-8FCCD33EF68F}" dt="2020-03-23T23:27:25.228" v="2036" actId="1076"/>
        <pc:sldMkLst>
          <pc:docMk/>
          <pc:sldMk cId="0" sldId="829"/>
        </pc:sldMkLst>
        <pc:spChg chg="mod">
          <ac:chgData name="Vinicius Pedrazzi" userId="a242dfe839badcad" providerId="LiveId" clId="{C51EBFF5-97C4-4817-949D-8FCCD33EF68F}" dt="2020-03-23T23:27:02.512" v="2030" actId="207"/>
          <ac:spMkLst>
            <pc:docMk/>
            <pc:sldMk cId="0" sldId="829"/>
            <ac:spMk id="212994" creationId="{2CBEFF72-F756-4E07-8FFA-545A6556893C}"/>
          </ac:spMkLst>
        </pc:spChg>
        <pc:picChg chg="mod">
          <ac:chgData name="Vinicius Pedrazzi" userId="a242dfe839badcad" providerId="LiveId" clId="{C51EBFF5-97C4-4817-949D-8FCCD33EF68F}" dt="2020-03-23T23:27:08.707" v="2032" actId="1076"/>
          <ac:picMkLst>
            <pc:docMk/>
            <pc:sldMk cId="0" sldId="829"/>
            <ac:picMk id="212995" creationId="{205750FD-D401-46F2-94B6-8C0A65F3BCC3}"/>
          </ac:picMkLst>
        </pc:picChg>
        <pc:picChg chg="mod">
          <ac:chgData name="Vinicius Pedrazzi" userId="a242dfe839badcad" providerId="LiveId" clId="{C51EBFF5-97C4-4817-949D-8FCCD33EF68F}" dt="2020-03-23T23:27:05.819" v="2031" actId="1076"/>
          <ac:picMkLst>
            <pc:docMk/>
            <pc:sldMk cId="0" sldId="829"/>
            <ac:picMk id="212996" creationId="{08037FBA-B555-4FEF-A88D-9A4946ACBD62}"/>
          </ac:picMkLst>
        </pc:picChg>
        <pc:picChg chg="mod">
          <ac:chgData name="Vinicius Pedrazzi" userId="a242dfe839badcad" providerId="LiveId" clId="{C51EBFF5-97C4-4817-949D-8FCCD33EF68F}" dt="2020-03-23T23:27:12.240" v="2033" actId="1076"/>
          <ac:picMkLst>
            <pc:docMk/>
            <pc:sldMk cId="0" sldId="829"/>
            <ac:picMk id="212997" creationId="{7EB08DF4-F101-4C18-8409-DB43D50E0E1B}"/>
          </ac:picMkLst>
        </pc:picChg>
        <pc:picChg chg="mod">
          <ac:chgData name="Vinicius Pedrazzi" userId="a242dfe839badcad" providerId="LiveId" clId="{C51EBFF5-97C4-4817-949D-8FCCD33EF68F}" dt="2020-03-23T23:27:20.844" v="2035" actId="14100"/>
          <ac:picMkLst>
            <pc:docMk/>
            <pc:sldMk cId="0" sldId="829"/>
            <ac:picMk id="212998" creationId="{9C24D2D9-EF23-4062-98BA-4408E6CB34D7}"/>
          </ac:picMkLst>
        </pc:picChg>
        <pc:picChg chg="mod">
          <ac:chgData name="Vinicius Pedrazzi" userId="a242dfe839badcad" providerId="LiveId" clId="{C51EBFF5-97C4-4817-949D-8FCCD33EF68F}" dt="2020-03-23T23:27:25.228" v="2036" actId="1076"/>
          <ac:picMkLst>
            <pc:docMk/>
            <pc:sldMk cId="0" sldId="829"/>
            <ac:picMk id="212999" creationId="{28BBBFC2-7217-40EB-AF7E-60C1BC94E28F}"/>
          </ac:picMkLst>
        </pc:picChg>
      </pc:sldChg>
      <pc:sldChg chg="modSp add">
        <pc:chgData name="Vinicius Pedrazzi" userId="a242dfe839badcad" providerId="LiveId" clId="{C51EBFF5-97C4-4817-949D-8FCCD33EF68F}" dt="2020-03-23T23:36:10.515" v="2225" actId="1076"/>
        <pc:sldMkLst>
          <pc:docMk/>
          <pc:sldMk cId="0" sldId="832"/>
        </pc:sldMkLst>
        <pc:spChg chg="mod">
          <ac:chgData name="Vinicius Pedrazzi" userId="a242dfe839badcad" providerId="LiveId" clId="{C51EBFF5-97C4-4817-949D-8FCCD33EF68F}" dt="2020-03-23T23:35:57.579" v="2221" actId="14100"/>
          <ac:spMkLst>
            <pc:docMk/>
            <pc:sldMk cId="0" sldId="832"/>
            <ac:spMk id="218115" creationId="{A7D26A9C-B38D-4955-B058-F64E41788B42}"/>
          </ac:spMkLst>
        </pc:spChg>
        <pc:picChg chg="mod">
          <ac:chgData name="Vinicius Pedrazzi" userId="a242dfe839badcad" providerId="LiveId" clId="{C51EBFF5-97C4-4817-949D-8FCCD33EF68F}" dt="2020-03-23T23:36:10.515" v="2225" actId="1076"/>
          <ac:picMkLst>
            <pc:docMk/>
            <pc:sldMk cId="0" sldId="832"/>
            <ac:picMk id="218114" creationId="{E9138D63-3301-456F-B17E-C230250DA33C}"/>
          </ac:picMkLst>
        </pc:pic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34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37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38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39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0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1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3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4"/>
        </pc:sldMkLst>
      </pc:sldChg>
      <pc:sldChg chg="modSp add mod">
        <pc:chgData name="Vinicius Pedrazzi" userId="a242dfe839badcad" providerId="LiveId" clId="{C51EBFF5-97C4-4817-949D-8FCCD33EF68F}" dt="2020-03-23T23:23:14.541" v="1979" actId="207"/>
        <pc:sldMkLst>
          <pc:docMk/>
          <pc:sldMk cId="0" sldId="845"/>
        </pc:sldMkLst>
        <pc:spChg chg="mod">
          <ac:chgData name="Vinicius Pedrazzi" userId="a242dfe839badcad" providerId="LiveId" clId="{C51EBFF5-97C4-4817-949D-8FCCD33EF68F}" dt="2020-03-23T23:23:14.541" v="1979" actId="207"/>
          <ac:spMkLst>
            <pc:docMk/>
            <pc:sldMk cId="0" sldId="845"/>
            <ac:spMk id="195586" creationId="{E24C01E6-237B-4E53-A9A8-DF6066EF325F}"/>
          </ac:spMkLst>
        </pc:spChg>
        <pc:spChg chg="mod">
          <ac:chgData name="Vinicius Pedrazzi" userId="a242dfe839badcad" providerId="LiveId" clId="{C51EBFF5-97C4-4817-949D-8FCCD33EF68F}" dt="2020-03-23T23:22:54.362" v="1973" actId="207"/>
          <ac:spMkLst>
            <pc:docMk/>
            <pc:sldMk cId="0" sldId="845"/>
            <ac:spMk id="454658" creationId="{2DD5A1B6-C12B-4B34-85BC-6FEBE2DDA359}"/>
          </ac:spMkLst>
        </pc:spChg>
        <pc:picChg chg="mod">
          <ac:chgData name="Vinicius Pedrazzi" userId="a242dfe839badcad" providerId="LiveId" clId="{C51EBFF5-97C4-4817-949D-8FCCD33EF68F}" dt="2020-03-23T23:22:58.587" v="1974" actId="1076"/>
          <ac:picMkLst>
            <pc:docMk/>
            <pc:sldMk cId="0" sldId="845"/>
            <ac:picMk id="195587" creationId="{6E46D03A-0928-4359-B9E3-635F9CBA69C5}"/>
          </ac:picMkLst>
        </pc:picChg>
        <pc:picChg chg="mod">
          <ac:chgData name="Vinicius Pedrazzi" userId="a242dfe839badcad" providerId="LiveId" clId="{C51EBFF5-97C4-4817-949D-8FCCD33EF68F}" dt="2020-03-23T23:23:05.001" v="1976" actId="14100"/>
          <ac:picMkLst>
            <pc:docMk/>
            <pc:sldMk cId="0" sldId="845"/>
            <ac:picMk id="195588" creationId="{CFD5C028-A721-462C-A347-BB138B2D0ECE}"/>
          </ac:picMkLst>
        </pc:picChg>
      </pc:sldChg>
      <pc:sldChg chg="modSp add mod">
        <pc:chgData name="Vinicius Pedrazzi" userId="a242dfe839badcad" providerId="LiveId" clId="{C51EBFF5-97C4-4817-949D-8FCCD33EF68F}" dt="2020-03-23T23:33:29.925" v="2207" actId="14100"/>
        <pc:sldMkLst>
          <pc:docMk/>
          <pc:sldMk cId="0" sldId="846"/>
        </pc:sldMkLst>
        <pc:spChg chg="mod">
          <ac:chgData name="Vinicius Pedrazzi" userId="a242dfe839badcad" providerId="LiveId" clId="{C51EBFF5-97C4-4817-949D-8FCCD33EF68F}" dt="2020-03-23T23:33:29.925" v="2207" actId="14100"/>
          <ac:spMkLst>
            <pc:docMk/>
            <pc:sldMk cId="0" sldId="846"/>
            <ac:spMk id="7" creationId="{A70D2FB0-B922-4963-AB60-0E34B753BFAD}"/>
          </ac:spMkLst>
        </pc:spChg>
        <pc:spChg chg="mod">
          <ac:chgData name="Vinicius Pedrazzi" userId="a242dfe839badcad" providerId="LiveId" clId="{C51EBFF5-97C4-4817-949D-8FCCD33EF68F}" dt="2020-03-23T23:29:33.417" v="2187" actId="1035"/>
          <ac:spMkLst>
            <pc:docMk/>
            <pc:sldMk cId="0" sldId="846"/>
            <ac:spMk id="205827" creationId="{43955484-466F-4432-9157-C543C75DEF7F}"/>
          </ac:spMkLst>
        </pc:spChg>
        <pc:spChg chg="mod">
          <ac:chgData name="Vinicius Pedrazzi" userId="a242dfe839badcad" providerId="LiveId" clId="{C51EBFF5-97C4-4817-949D-8FCCD33EF68F}" dt="2020-03-23T23:29:33.417" v="2187" actId="1035"/>
          <ac:spMkLst>
            <pc:docMk/>
            <pc:sldMk cId="0" sldId="846"/>
            <ac:spMk id="205828" creationId="{B258B670-8B23-4C9A-B220-0A9D2226E26E}"/>
          </ac:spMkLst>
        </pc:spChg>
        <pc:spChg chg="mod">
          <ac:chgData name="Vinicius Pedrazzi" userId="a242dfe839badcad" providerId="LiveId" clId="{C51EBFF5-97C4-4817-949D-8FCCD33EF68F}" dt="2020-03-23T23:30:37.598" v="2196" actId="1076"/>
          <ac:spMkLst>
            <pc:docMk/>
            <pc:sldMk cId="0" sldId="846"/>
            <ac:spMk id="205829" creationId="{033B8884-1660-4112-A757-6A8837AA05F2}"/>
          </ac:spMkLst>
        </pc:spChg>
        <pc:spChg chg="mod">
          <ac:chgData name="Vinicius Pedrazzi" userId="a242dfe839badcad" providerId="LiveId" clId="{C51EBFF5-97C4-4817-949D-8FCCD33EF68F}" dt="2020-03-23T23:30:41.117" v="2197" actId="1076"/>
          <ac:spMkLst>
            <pc:docMk/>
            <pc:sldMk cId="0" sldId="846"/>
            <ac:spMk id="205832" creationId="{9A64DFB4-0DB2-427B-A1B4-9D6C419CA8AC}"/>
          </ac:spMkLst>
        </pc:spChg>
        <pc:spChg chg="mod">
          <ac:chgData name="Vinicius Pedrazzi" userId="a242dfe839badcad" providerId="LiveId" clId="{C51EBFF5-97C4-4817-949D-8FCCD33EF68F}" dt="2020-03-23T23:30:58.719" v="2201" actId="255"/>
          <ac:spMkLst>
            <pc:docMk/>
            <pc:sldMk cId="0" sldId="846"/>
            <ac:spMk id="462853" creationId="{8F286088-87E4-4D02-BD14-64AA4DA75F86}"/>
          </ac:spMkLst>
        </pc:spChg>
        <pc:spChg chg="mod">
          <ac:chgData name="Vinicius Pedrazzi" userId="a242dfe839badcad" providerId="LiveId" clId="{C51EBFF5-97C4-4817-949D-8FCCD33EF68F}" dt="2020-03-23T23:27:49.444" v="2040" actId="207"/>
          <ac:spMkLst>
            <pc:docMk/>
            <pc:sldMk cId="0" sldId="846"/>
            <ac:spMk id="462858" creationId="{551C686C-A17F-4892-BF27-E95BBC7F0CDD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47"/>
        </pc:sldMkLst>
      </pc:sldChg>
      <pc:sldChg chg="modSp add mod">
        <pc:chgData name="Vinicius Pedrazzi" userId="a242dfe839badcad" providerId="LiveId" clId="{C51EBFF5-97C4-4817-949D-8FCCD33EF68F}" dt="2020-03-23T23:35:39.385" v="2219" actId="1038"/>
        <pc:sldMkLst>
          <pc:docMk/>
          <pc:sldMk cId="0" sldId="848"/>
        </pc:sldMkLst>
        <pc:spChg chg="mod">
          <ac:chgData name="Vinicius Pedrazzi" userId="a242dfe839badcad" providerId="LiveId" clId="{C51EBFF5-97C4-4817-949D-8FCCD33EF68F}" dt="2020-03-23T23:35:39.385" v="2219" actId="1038"/>
          <ac:spMkLst>
            <pc:docMk/>
            <pc:sldMk cId="0" sldId="848"/>
            <ac:spMk id="6" creationId="{D52F4BE3-72AA-4DB2-AE0D-465682F298E8}"/>
          </ac:spMkLst>
        </pc:spChg>
      </pc:sldChg>
      <pc:sldChg chg="addSp delSp modSp add mod">
        <pc:chgData name="Vinicius Pedrazzi" userId="a242dfe839badcad" providerId="LiveId" clId="{C51EBFF5-97C4-4817-949D-8FCCD33EF68F}" dt="2020-03-24T12:52:40.109" v="3635" actId="20577"/>
        <pc:sldMkLst>
          <pc:docMk/>
          <pc:sldMk cId="0" sldId="849"/>
        </pc:sldMkLst>
        <pc:spChg chg="add">
          <ac:chgData name="Vinicius Pedrazzi" userId="a242dfe839badcad" providerId="LiveId" clId="{C51EBFF5-97C4-4817-949D-8FCCD33EF68F}" dt="2020-03-24T12:51:19.257" v="3622"/>
          <ac:spMkLst>
            <pc:docMk/>
            <pc:sldMk cId="0" sldId="849"/>
            <ac:spMk id="5" creationId="{2483F818-A625-40BD-90D6-67853226C6E1}"/>
          </ac:spMkLst>
        </pc:spChg>
        <pc:spChg chg="mod">
          <ac:chgData name="Vinicius Pedrazzi" userId="a242dfe839badcad" providerId="LiveId" clId="{C51EBFF5-97C4-4817-949D-8FCCD33EF68F}" dt="2020-03-24T12:52:40.109" v="3635" actId="20577"/>
          <ac:spMkLst>
            <pc:docMk/>
            <pc:sldMk cId="0" sldId="849"/>
            <ac:spMk id="6" creationId="{63AD931E-D9CC-4FE7-8B4E-8EE496264762}"/>
          </ac:spMkLst>
        </pc:spChg>
        <pc:spChg chg="del">
          <ac:chgData name="Vinicius Pedrazzi" userId="a242dfe839badcad" providerId="LiveId" clId="{C51EBFF5-97C4-4817-949D-8FCCD33EF68F}" dt="2020-03-24T12:51:18.586" v="3621" actId="478"/>
          <ac:spMkLst>
            <pc:docMk/>
            <pc:sldMk cId="0" sldId="849"/>
            <ac:spMk id="8" creationId="{80BD80CE-A03D-4F83-A53A-5F6BD7904972}"/>
          </ac:spMkLst>
        </pc:spChg>
        <pc:spChg chg="del">
          <ac:chgData name="Vinicius Pedrazzi" userId="a242dfe839badcad" providerId="LiveId" clId="{C51EBFF5-97C4-4817-949D-8FCCD33EF68F}" dt="2020-03-24T12:51:24.537" v="3623" actId="478"/>
          <ac:spMkLst>
            <pc:docMk/>
            <pc:sldMk cId="0" sldId="849"/>
            <ac:spMk id="10" creationId="{0320E57A-0466-4613-9E15-6AF30A41FAA2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0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1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3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5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6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8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59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0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4120406629" sldId="861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2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3"/>
        </pc:sldMkLst>
      </pc:sldChg>
      <pc:sldChg chg="modSp add mod">
        <pc:chgData name="Vinicius Pedrazzi" userId="a242dfe839badcad" providerId="LiveId" clId="{C51EBFF5-97C4-4817-949D-8FCCD33EF68F}" dt="2020-03-23T21:53:50.672" v="5" actId="27636"/>
        <pc:sldMkLst>
          <pc:docMk/>
          <pc:sldMk cId="0" sldId="864"/>
        </pc:sldMkLst>
        <pc:spChg chg="mod">
          <ac:chgData name="Vinicius Pedrazzi" userId="a242dfe839badcad" providerId="LiveId" clId="{C51EBFF5-97C4-4817-949D-8FCCD33EF68F}" dt="2020-03-23T21:53:50.672" v="5" actId="27636"/>
          <ac:spMkLst>
            <pc:docMk/>
            <pc:sldMk cId="0" sldId="864"/>
            <ac:spMk id="24578" creationId="{2F143568-6AAE-495E-B06E-CE303F73AA0F}"/>
          </ac:spMkLst>
        </pc:spChg>
      </pc:sldChg>
      <pc:sldChg chg="modSp add mod">
        <pc:chgData name="Vinicius Pedrazzi" userId="a242dfe839badcad" providerId="LiveId" clId="{C51EBFF5-97C4-4817-949D-8FCCD33EF68F}" dt="2020-03-23T21:53:50.687" v="6" actId="27636"/>
        <pc:sldMkLst>
          <pc:docMk/>
          <pc:sldMk cId="0" sldId="865"/>
        </pc:sldMkLst>
        <pc:spChg chg="mod">
          <ac:chgData name="Vinicius Pedrazzi" userId="a242dfe839badcad" providerId="LiveId" clId="{C51EBFF5-97C4-4817-949D-8FCCD33EF68F}" dt="2020-03-23T21:53:50.687" v="6" actId="27636"/>
          <ac:spMkLst>
            <pc:docMk/>
            <pc:sldMk cId="0" sldId="865"/>
            <ac:spMk id="24578" creationId="{E7CC502E-7BDD-4C31-A302-19FF2C2106AF}"/>
          </ac:spMkLst>
        </pc:spChg>
      </pc:sldChg>
      <pc:sldChg chg="modSp add mod">
        <pc:chgData name="Vinicius Pedrazzi" userId="a242dfe839badcad" providerId="LiveId" clId="{C51EBFF5-97C4-4817-949D-8FCCD33EF68F}" dt="2020-03-23T21:53:50.687" v="7" actId="27636"/>
        <pc:sldMkLst>
          <pc:docMk/>
          <pc:sldMk cId="0" sldId="866"/>
        </pc:sldMkLst>
        <pc:spChg chg="mod">
          <ac:chgData name="Vinicius Pedrazzi" userId="a242dfe839badcad" providerId="LiveId" clId="{C51EBFF5-97C4-4817-949D-8FCCD33EF68F}" dt="2020-03-23T21:53:50.687" v="7" actId="27636"/>
          <ac:spMkLst>
            <pc:docMk/>
            <pc:sldMk cId="0" sldId="866"/>
            <ac:spMk id="24578" creationId="{D381B1DE-C0FC-4AC6-9BA0-676B3C89B4F5}"/>
          </ac:spMkLst>
        </pc:s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7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8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69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70"/>
        </pc:sldMkLst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71"/>
        </pc:sldMkLst>
      </pc:sldChg>
      <pc:sldChg chg="delSp modSp add mod">
        <pc:chgData name="Vinicius Pedrazzi" userId="a242dfe839badcad" providerId="LiveId" clId="{C51EBFF5-97C4-4817-949D-8FCCD33EF68F}" dt="2020-03-24T12:52:33.228" v="3634" actId="20577"/>
        <pc:sldMkLst>
          <pc:docMk/>
          <pc:sldMk cId="0" sldId="872"/>
        </pc:sldMkLst>
        <pc:spChg chg="del">
          <ac:chgData name="Vinicius Pedrazzi" userId="a242dfe839badcad" providerId="LiveId" clId="{C51EBFF5-97C4-4817-949D-8FCCD33EF68F}" dt="2020-03-24T12:52:22.592" v="3630" actId="478"/>
          <ac:spMkLst>
            <pc:docMk/>
            <pc:sldMk cId="0" sldId="872"/>
            <ac:spMk id="5" creationId="{A89BFF51-D47B-4704-8410-AEC44DFB55D2}"/>
          </ac:spMkLst>
        </pc:spChg>
        <pc:spChg chg="mod">
          <ac:chgData name="Vinicius Pedrazzi" userId="a242dfe839badcad" providerId="LiveId" clId="{C51EBFF5-97C4-4817-949D-8FCCD33EF68F}" dt="2020-03-24T12:52:33.228" v="3634" actId="20577"/>
          <ac:spMkLst>
            <pc:docMk/>
            <pc:sldMk cId="0" sldId="872"/>
            <ac:spMk id="7" creationId="{10FE25DA-CC6A-49F6-BC4C-39CFCB4F61C8}"/>
          </ac:spMkLst>
        </pc:spChg>
        <pc:spChg chg="del">
          <ac:chgData name="Vinicius Pedrazzi" userId="a242dfe839badcad" providerId="LiveId" clId="{C51EBFF5-97C4-4817-949D-8FCCD33EF68F}" dt="2020-03-24T12:52:11.531" v="3628" actId="478"/>
          <ac:spMkLst>
            <pc:docMk/>
            <pc:sldMk cId="0" sldId="872"/>
            <ac:spMk id="8" creationId="{069F0516-270A-4B8A-A852-1107387C7D22}"/>
          </ac:spMkLst>
        </pc:spChg>
      </pc:sldChg>
      <pc:sldChg chg="modSp add mod">
        <pc:chgData name="Vinicius Pedrazzi" userId="a242dfe839badcad" providerId="LiveId" clId="{C51EBFF5-97C4-4817-949D-8FCCD33EF68F}" dt="2020-03-24T13:47:04.329" v="4240" actId="1076"/>
        <pc:sldMkLst>
          <pc:docMk/>
          <pc:sldMk cId="0" sldId="873"/>
        </pc:sldMkLst>
        <pc:spChg chg="mod">
          <ac:chgData name="Vinicius Pedrazzi" userId="a242dfe839badcad" providerId="LiveId" clId="{C51EBFF5-97C4-4817-949D-8FCCD33EF68F}" dt="2020-03-24T13:47:04.329" v="4240" actId="1076"/>
          <ac:spMkLst>
            <pc:docMk/>
            <pc:sldMk cId="0" sldId="873"/>
            <ac:spMk id="6" creationId="{AAA8A28D-E30A-4EBD-9079-7AD676DB3105}"/>
          </ac:spMkLst>
        </pc:spChg>
        <pc:spChg chg="mod">
          <ac:chgData name="Vinicius Pedrazzi" userId="a242dfe839badcad" providerId="LiveId" clId="{C51EBFF5-97C4-4817-949D-8FCCD33EF68F}" dt="2020-03-24T13:41:46.750" v="4194" actId="14100"/>
          <ac:spMkLst>
            <pc:docMk/>
            <pc:sldMk cId="0" sldId="873"/>
            <ac:spMk id="294914" creationId="{78F5E7DF-F7DC-4B72-984A-949320E19984}"/>
          </ac:spMkLst>
        </pc:spChg>
        <pc:spChg chg="mod">
          <ac:chgData name="Vinicius Pedrazzi" userId="a242dfe839badcad" providerId="LiveId" clId="{C51EBFF5-97C4-4817-949D-8FCCD33EF68F}" dt="2020-03-24T13:42:01.314" v="4197" actId="255"/>
          <ac:spMkLst>
            <pc:docMk/>
            <pc:sldMk cId="0" sldId="873"/>
            <ac:spMk id="294915" creationId="{7C6DA3FA-C659-4E76-837E-F1D22307365B}"/>
          </ac:spMkLst>
        </pc:spChg>
      </pc:sldChg>
      <pc:sldChg chg="modSp add mod">
        <pc:chgData name="Vinicius Pedrazzi" userId="a242dfe839badcad" providerId="LiveId" clId="{C51EBFF5-97C4-4817-949D-8FCCD33EF68F}" dt="2020-03-24T13:43:03.205" v="4204" actId="1076"/>
        <pc:sldMkLst>
          <pc:docMk/>
          <pc:sldMk cId="0" sldId="874"/>
        </pc:sldMkLst>
        <pc:spChg chg="mod">
          <ac:chgData name="Vinicius Pedrazzi" userId="a242dfe839badcad" providerId="LiveId" clId="{C51EBFF5-97C4-4817-949D-8FCCD33EF68F}" dt="2020-03-24T13:43:03.205" v="4204" actId="1076"/>
          <ac:spMkLst>
            <pc:docMk/>
            <pc:sldMk cId="0" sldId="874"/>
            <ac:spMk id="7" creationId="{C79B9EEF-E54B-4E5C-94AD-0191C835CF81}"/>
          </ac:spMkLst>
        </pc:spChg>
        <pc:spChg chg="mod">
          <ac:chgData name="Vinicius Pedrazzi" userId="a242dfe839badcad" providerId="LiveId" clId="{C51EBFF5-97C4-4817-949D-8FCCD33EF68F}" dt="2020-03-24T13:42:29.961" v="4199" actId="14100"/>
          <ac:spMkLst>
            <pc:docMk/>
            <pc:sldMk cId="0" sldId="874"/>
            <ac:spMk id="296962" creationId="{2DA28446-8E60-44C9-95C0-A9A2B579AD13}"/>
          </ac:spMkLst>
        </pc:spChg>
        <pc:spChg chg="mod">
          <ac:chgData name="Vinicius Pedrazzi" userId="a242dfe839badcad" providerId="LiveId" clId="{C51EBFF5-97C4-4817-949D-8FCCD33EF68F}" dt="2020-03-24T13:42:58.038" v="4203" actId="1076"/>
          <ac:spMkLst>
            <pc:docMk/>
            <pc:sldMk cId="0" sldId="874"/>
            <ac:spMk id="296963" creationId="{A14A4610-0160-446B-B8A4-0B8A3F743C40}"/>
          </ac:spMkLst>
        </pc:spChg>
      </pc:sldChg>
      <pc:sldChg chg="modSp add mod">
        <pc:chgData name="Vinicius Pedrazzi" userId="a242dfe839badcad" providerId="LiveId" clId="{C51EBFF5-97C4-4817-949D-8FCCD33EF68F}" dt="2020-03-24T13:43:54.483" v="4222" actId="1076"/>
        <pc:sldMkLst>
          <pc:docMk/>
          <pc:sldMk cId="0" sldId="875"/>
        </pc:sldMkLst>
        <pc:spChg chg="mod">
          <ac:chgData name="Vinicius Pedrazzi" userId="a242dfe839badcad" providerId="LiveId" clId="{C51EBFF5-97C4-4817-949D-8FCCD33EF68F}" dt="2020-03-24T13:43:54.483" v="4222" actId="1076"/>
          <ac:spMkLst>
            <pc:docMk/>
            <pc:sldMk cId="0" sldId="875"/>
            <ac:spMk id="5" creationId="{BD921372-8613-4023-BDEC-867E777E15EC}"/>
          </ac:spMkLst>
        </pc:spChg>
        <pc:spChg chg="mod">
          <ac:chgData name="Vinicius Pedrazzi" userId="a242dfe839badcad" providerId="LiveId" clId="{C51EBFF5-97C4-4817-949D-8FCCD33EF68F}" dt="2020-03-24T13:43:17.771" v="4207" actId="14100"/>
          <ac:spMkLst>
            <pc:docMk/>
            <pc:sldMk cId="0" sldId="875"/>
            <ac:spMk id="299010" creationId="{3EABC623-24EA-4B0E-962D-35225961EB42}"/>
          </ac:spMkLst>
        </pc:spChg>
        <pc:spChg chg="mod">
          <ac:chgData name="Vinicius Pedrazzi" userId="a242dfe839badcad" providerId="LiveId" clId="{C51EBFF5-97C4-4817-949D-8FCCD33EF68F}" dt="2020-03-24T13:43:49.564" v="4221" actId="1035"/>
          <ac:spMkLst>
            <pc:docMk/>
            <pc:sldMk cId="0" sldId="875"/>
            <ac:spMk id="299011" creationId="{3F4761B2-25EA-4AFC-92BC-6ADA3C354F0B}"/>
          </ac:spMkLst>
        </pc:spChg>
      </pc:sldChg>
      <pc:sldChg chg="modSp add">
        <pc:chgData name="Vinicius Pedrazzi" userId="a242dfe839badcad" providerId="LiveId" clId="{C51EBFF5-97C4-4817-949D-8FCCD33EF68F}" dt="2020-03-24T16:22:39.976" v="4245" actId="6549"/>
        <pc:sldMkLst>
          <pc:docMk/>
          <pc:sldMk cId="0" sldId="876"/>
        </pc:sldMkLst>
        <pc:spChg chg="mod">
          <ac:chgData name="Vinicius Pedrazzi" userId="a242dfe839badcad" providerId="LiveId" clId="{C51EBFF5-97C4-4817-949D-8FCCD33EF68F}" dt="2020-03-24T16:22:39.976" v="4245" actId="6549"/>
          <ac:spMkLst>
            <pc:docMk/>
            <pc:sldMk cId="0" sldId="876"/>
            <ac:spMk id="2" creationId="{41DC5A84-FA8B-4626-AAE6-8B80801012DE}"/>
          </ac:spMkLst>
        </pc:spChg>
        <pc:picChg chg="mod">
          <ac:chgData name="Vinicius Pedrazzi" userId="a242dfe839badcad" providerId="LiveId" clId="{C51EBFF5-97C4-4817-949D-8FCCD33EF68F}" dt="2020-03-24T16:22:34.240" v="4241" actId="1076"/>
          <ac:picMkLst>
            <pc:docMk/>
            <pc:sldMk cId="0" sldId="876"/>
            <ac:picMk id="17" creationId="{D64FD247-8C18-4351-B618-660A24C56680}"/>
          </ac:picMkLst>
        </pc:picChg>
      </pc:sldChg>
      <pc:sldChg chg="addSp delSp modSp add mod">
        <pc:chgData name="Vinicius Pedrazzi" userId="a242dfe839badcad" providerId="LiveId" clId="{C51EBFF5-97C4-4817-949D-8FCCD33EF68F}" dt="2020-03-24T11:06:05.765" v="3098" actId="14100"/>
        <pc:sldMkLst>
          <pc:docMk/>
          <pc:sldMk cId="0" sldId="877"/>
        </pc:sldMkLst>
        <pc:spChg chg="del">
          <ac:chgData name="Vinicius Pedrazzi" userId="a242dfe839badcad" providerId="LiveId" clId="{C51EBFF5-97C4-4817-949D-8FCCD33EF68F}" dt="2020-03-24T11:05:09.452" v="2990" actId="478"/>
          <ac:spMkLst>
            <pc:docMk/>
            <pc:sldMk cId="0" sldId="877"/>
            <ac:spMk id="4" creationId="{80D10FB9-55D7-428F-9BB1-2BF6AE708E13}"/>
          </ac:spMkLst>
        </pc:spChg>
        <pc:spChg chg="add mod">
          <ac:chgData name="Vinicius Pedrazzi" userId="a242dfe839badcad" providerId="LiveId" clId="{C51EBFF5-97C4-4817-949D-8FCCD33EF68F}" dt="2020-03-24T11:05:14.952" v="2992" actId="20577"/>
          <ac:spMkLst>
            <pc:docMk/>
            <pc:sldMk cId="0" sldId="877"/>
            <ac:spMk id="6" creationId="{FE7B3F53-056A-4DBE-A609-C666E0408F0D}"/>
          </ac:spMkLst>
        </pc:spChg>
        <pc:spChg chg="mod">
          <ac:chgData name="Vinicius Pedrazzi" userId="a242dfe839badcad" providerId="LiveId" clId="{C51EBFF5-97C4-4817-949D-8FCCD33EF68F}" dt="2020-03-24T11:06:05.765" v="3098" actId="14100"/>
          <ac:spMkLst>
            <pc:docMk/>
            <pc:sldMk cId="0" sldId="877"/>
            <ac:spMk id="43011" creationId="{CC0B8A95-C9DE-4179-93C6-8D14B4FAD285}"/>
          </ac:spMkLst>
        </pc:spChg>
        <pc:spChg chg="mod">
          <ac:chgData name="Vinicius Pedrazzi" userId="a242dfe839badcad" providerId="LiveId" clId="{C51EBFF5-97C4-4817-949D-8FCCD33EF68F}" dt="2020-03-24T11:05:41.704" v="2996" actId="14100"/>
          <ac:spMkLst>
            <pc:docMk/>
            <pc:sldMk cId="0" sldId="877"/>
            <ac:spMk id="43013" creationId="{F6955252-24B5-4E44-A41B-637EFA2429E1}"/>
          </ac:spMkLst>
        </pc:spChg>
        <pc:picChg chg="mod">
          <ac:chgData name="Vinicius Pedrazzi" userId="a242dfe839badcad" providerId="LiveId" clId="{C51EBFF5-97C4-4817-949D-8FCCD33EF68F}" dt="2020-03-24T11:05:28.348" v="2994" actId="1076"/>
          <ac:picMkLst>
            <pc:docMk/>
            <pc:sldMk cId="0" sldId="877"/>
            <ac:picMk id="43010" creationId="{B0BDA371-CE51-430D-8DA6-A361CF0AEB49}"/>
          </ac:picMkLst>
        </pc:picChg>
      </pc:sldChg>
      <pc:sldChg chg="addSp delSp modSp add mod modAnim">
        <pc:chgData name="Vinicius Pedrazzi" userId="a242dfe839badcad" providerId="LiveId" clId="{C51EBFF5-97C4-4817-949D-8FCCD33EF68F}" dt="2020-03-24T11:04:57.082" v="2989"/>
        <pc:sldMkLst>
          <pc:docMk/>
          <pc:sldMk cId="0" sldId="878"/>
        </pc:sldMkLst>
        <pc:spChg chg="del mod">
          <ac:chgData name="Vinicius Pedrazzi" userId="a242dfe839badcad" providerId="LiveId" clId="{C51EBFF5-97C4-4817-949D-8FCCD33EF68F}" dt="2020-03-24T11:03:35.797" v="2931" actId="478"/>
          <ac:spMkLst>
            <pc:docMk/>
            <pc:sldMk cId="0" sldId="878"/>
            <ac:spMk id="7" creationId="{B0BAF7BF-10B3-47F5-8245-5666849B9DB2}"/>
          </ac:spMkLst>
        </pc:spChg>
        <pc:spChg chg="add mod">
          <ac:chgData name="Vinicius Pedrazzi" userId="a242dfe839badcad" providerId="LiveId" clId="{C51EBFF5-97C4-4817-949D-8FCCD33EF68F}" dt="2020-03-24T11:03:44.221" v="2933"/>
          <ac:spMkLst>
            <pc:docMk/>
            <pc:sldMk cId="0" sldId="878"/>
            <ac:spMk id="8" creationId="{41C5EFD8-5F62-4FCE-A49C-70628AE14B7B}"/>
          </ac:spMkLst>
        </pc:spChg>
        <pc:spChg chg="add mod">
          <ac:chgData name="Vinicius Pedrazzi" userId="a242dfe839badcad" providerId="LiveId" clId="{C51EBFF5-97C4-4817-949D-8FCCD33EF68F}" dt="2020-03-24T11:04:51.491" v="2988" actId="255"/>
          <ac:spMkLst>
            <pc:docMk/>
            <pc:sldMk cId="0" sldId="878"/>
            <ac:spMk id="9" creationId="{93F0A3D9-780C-473F-A798-1B391E31ED28}"/>
          </ac:spMkLst>
        </pc:spChg>
        <pc:grpChg chg="mod">
          <ac:chgData name="Vinicius Pedrazzi" userId="a242dfe839badcad" providerId="LiveId" clId="{C51EBFF5-97C4-4817-949D-8FCCD33EF68F}" dt="2020-03-23T21:59:41.821" v="28" actId="14100"/>
          <ac:grpSpMkLst>
            <pc:docMk/>
            <pc:sldMk cId="0" sldId="878"/>
            <ac:grpSpMk id="41986" creationId="{E6A2ED20-EE86-4A9F-8087-DD720DBF1DB5}"/>
          </ac:grpSpMkLst>
        </pc:grpChg>
      </pc:sldChg>
      <pc:sldChg chg="add">
        <pc:chgData name="Vinicius Pedrazzi" userId="a242dfe839badcad" providerId="LiveId" clId="{C51EBFF5-97C4-4817-949D-8FCCD33EF68F}" dt="2020-03-23T21:53:50.016" v="2"/>
        <pc:sldMkLst>
          <pc:docMk/>
          <pc:sldMk cId="0" sldId="879"/>
        </pc:sldMkLst>
      </pc:sldChg>
      <pc:sldChg chg="addSp delSp modSp add mod">
        <pc:chgData name="Vinicius Pedrazzi" userId="a242dfe839badcad" providerId="LiveId" clId="{C51EBFF5-97C4-4817-949D-8FCCD33EF68F}" dt="2020-03-24T13:02:31.185" v="3749" actId="1076"/>
        <pc:sldMkLst>
          <pc:docMk/>
          <pc:sldMk cId="0" sldId="880"/>
        </pc:sldMkLst>
        <pc:spChg chg="add mod">
          <ac:chgData name="Vinicius Pedrazzi" userId="a242dfe839badcad" providerId="LiveId" clId="{C51EBFF5-97C4-4817-949D-8FCCD33EF68F}" dt="2020-03-24T13:02:31.185" v="3749" actId="1076"/>
          <ac:spMkLst>
            <pc:docMk/>
            <pc:sldMk cId="0" sldId="880"/>
            <ac:spMk id="9" creationId="{51E9DFF8-D206-45A3-9D94-A65D8B03B578}"/>
          </ac:spMkLst>
        </pc:spChg>
        <pc:spChg chg="del mod">
          <ac:chgData name="Vinicius Pedrazzi" userId="a242dfe839badcad" providerId="LiveId" clId="{C51EBFF5-97C4-4817-949D-8FCCD33EF68F}" dt="2020-03-24T13:01:53.300" v="3739" actId="478"/>
          <ac:spMkLst>
            <pc:docMk/>
            <pc:sldMk cId="0" sldId="880"/>
            <ac:spMk id="88072" creationId="{D0349EF3-DAB6-4BA7-BA24-3FA742130A8C}"/>
          </ac:spMkLst>
        </pc:spChg>
        <pc:picChg chg="mod">
          <ac:chgData name="Vinicius Pedrazzi" userId="a242dfe839badcad" providerId="LiveId" clId="{C51EBFF5-97C4-4817-949D-8FCCD33EF68F}" dt="2020-03-23T22:35:55.335" v="828" actId="1076"/>
          <ac:picMkLst>
            <pc:docMk/>
            <pc:sldMk cId="0" sldId="880"/>
            <ac:picMk id="88066" creationId="{02BA7755-B773-4973-A3F2-C75E56669B57}"/>
          </ac:picMkLst>
        </pc:picChg>
        <pc:picChg chg="mod">
          <ac:chgData name="Vinicius Pedrazzi" userId="a242dfe839badcad" providerId="LiveId" clId="{C51EBFF5-97C4-4817-949D-8FCCD33EF68F}" dt="2020-03-23T22:36:42.026" v="843" actId="1076"/>
          <ac:picMkLst>
            <pc:docMk/>
            <pc:sldMk cId="0" sldId="880"/>
            <ac:picMk id="88067" creationId="{0D171DCD-A918-4FA0-8936-C72DBF1569BD}"/>
          </ac:picMkLst>
        </pc:picChg>
        <pc:picChg chg="mod">
          <ac:chgData name="Vinicius Pedrazzi" userId="a242dfe839badcad" providerId="LiveId" clId="{C51EBFF5-97C4-4817-949D-8FCCD33EF68F}" dt="2020-03-23T22:36:17.251" v="835" actId="14100"/>
          <ac:picMkLst>
            <pc:docMk/>
            <pc:sldMk cId="0" sldId="880"/>
            <ac:picMk id="88068" creationId="{FD7B655D-64A2-48D5-B410-D8D2D733F5ED}"/>
          </ac:picMkLst>
        </pc:picChg>
        <pc:picChg chg="mod">
          <ac:chgData name="Vinicius Pedrazzi" userId="a242dfe839badcad" providerId="LiveId" clId="{C51EBFF5-97C4-4817-949D-8FCCD33EF68F}" dt="2020-03-23T22:36:13.989" v="834" actId="1076"/>
          <ac:picMkLst>
            <pc:docMk/>
            <pc:sldMk cId="0" sldId="880"/>
            <ac:picMk id="88069" creationId="{60137025-755C-4EAF-8B41-4B3240AAB958}"/>
          </ac:picMkLst>
        </pc:picChg>
        <pc:picChg chg="mod">
          <ac:chgData name="Vinicius Pedrazzi" userId="a242dfe839badcad" providerId="LiveId" clId="{C51EBFF5-97C4-4817-949D-8FCCD33EF68F}" dt="2020-03-23T22:36:35.002" v="840" actId="14100"/>
          <ac:picMkLst>
            <pc:docMk/>
            <pc:sldMk cId="0" sldId="880"/>
            <ac:picMk id="88070" creationId="{29162CF9-FBD1-4432-B269-358C98265D05}"/>
          </ac:picMkLst>
        </pc:picChg>
        <pc:picChg chg="mod">
          <ac:chgData name="Vinicius Pedrazzi" userId="a242dfe839badcad" providerId="LiveId" clId="{C51EBFF5-97C4-4817-949D-8FCCD33EF68F}" dt="2020-03-23T22:36:27.354" v="838" actId="14100"/>
          <ac:picMkLst>
            <pc:docMk/>
            <pc:sldMk cId="0" sldId="880"/>
            <ac:picMk id="88071" creationId="{923737F7-4FB6-41AD-A840-7452211B0BD1}"/>
          </ac:picMkLst>
        </pc:picChg>
      </pc:sldChg>
      <pc:sldChg chg="addSp delSp modSp add mod">
        <pc:chgData name="Vinicius Pedrazzi" userId="a242dfe839badcad" providerId="LiveId" clId="{C51EBFF5-97C4-4817-949D-8FCCD33EF68F}" dt="2020-03-24T13:02:49.027" v="3751"/>
        <pc:sldMkLst>
          <pc:docMk/>
          <pc:sldMk cId="0" sldId="881"/>
        </pc:sldMkLst>
        <pc:spChg chg="add">
          <ac:chgData name="Vinicius Pedrazzi" userId="a242dfe839badcad" providerId="LiveId" clId="{C51EBFF5-97C4-4817-949D-8FCCD33EF68F}" dt="2020-03-24T13:02:49.027" v="3751"/>
          <ac:spMkLst>
            <pc:docMk/>
            <pc:sldMk cId="0" sldId="881"/>
            <ac:spMk id="9" creationId="{B8FB5357-7983-4423-9533-17A9DD4C89BF}"/>
          </ac:spMkLst>
        </pc:spChg>
        <pc:spChg chg="del">
          <ac:chgData name="Vinicius Pedrazzi" userId="a242dfe839badcad" providerId="LiveId" clId="{C51EBFF5-97C4-4817-949D-8FCCD33EF68F}" dt="2020-03-23T22:37:44.863" v="854" actId="478"/>
          <ac:spMkLst>
            <pc:docMk/>
            <pc:sldMk cId="0" sldId="881"/>
            <ac:spMk id="90120" creationId="{C8789B77-09CF-4A4B-B764-22280936F08E}"/>
          </ac:spMkLst>
        </pc:spChg>
        <pc:spChg chg="del">
          <ac:chgData name="Vinicius Pedrazzi" userId="a242dfe839badcad" providerId="LiveId" clId="{C51EBFF5-97C4-4817-949D-8FCCD33EF68F}" dt="2020-03-24T13:02:48.322" v="3750" actId="478"/>
          <ac:spMkLst>
            <pc:docMk/>
            <pc:sldMk cId="0" sldId="881"/>
            <ac:spMk id="90121" creationId="{6804CA47-AF00-4E4D-A941-551DDEBCB275}"/>
          </ac:spMkLst>
        </pc:spChg>
        <pc:picChg chg="mod">
          <ac:chgData name="Vinicius Pedrazzi" userId="a242dfe839badcad" providerId="LiveId" clId="{C51EBFF5-97C4-4817-949D-8FCCD33EF68F}" dt="2020-03-23T22:37:03.656" v="846" actId="14100"/>
          <ac:picMkLst>
            <pc:docMk/>
            <pc:sldMk cId="0" sldId="881"/>
            <ac:picMk id="90114" creationId="{DCBF2878-F554-42CF-B5D9-9934BAA74DFB}"/>
          </ac:picMkLst>
        </pc:picChg>
        <pc:picChg chg="mod">
          <ac:chgData name="Vinicius Pedrazzi" userId="a242dfe839badcad" providerId="LiveId" clId="{C51EBFF5-97C4-4817-949D-8FCCD33EF68F}" dt="2020-03-23T22:37:34.937" v="853" actId="14100"/>
          <ac:picMkLst>
            <pc:docMk/>
            <pc:sldMk cId="0" sldId="881"/>
            <ac:picMk id="90115" creationId="{0560F408-8507-409F-ADBC-242EB0683EFC}"/>
          </ac:picMkLst>
        </pc:picChg>
        <pc:picChg chg="mod">
          <ac:chgData name="Vinicius Pedrazzi" userId="a242dfe839badcad" providerId="LiveId" clId="{C51EBFF5-97C4-4817-949D-8FCCD33EF68F}" dt="2020-03-23T22:37:09.335" v="848" actId="14100"/>
          <ac:picMkLst>
            <pc:docMk/>
            <pc:sldMk cId="0" sldId="881"/>
            <ac:picMk id="90116" creationId="{AA99A66B-506D-4502-95AE-2CADFE6460E9}"/>
          </ac:picMkLst>
        </pc:picChg>
        <pc:picChg chg="mod">
          <ac:chgData name="Vinicius Pedrazzi" userId="a242dfe839badcad" providerId="LiveId" clId="{C51EBFF5-97C4-4817-949D-8FCCD33EF68F}" dt="2020-03-23T22:37:55.739" v="857" actId="14100"/>
          <ac:picMkLst>
            <pc:docMk/>
            <pc:sldMk cId="0" sldId="881"/>
            <ac:picMk id="90117" creationId="{066E0EAC-6B67-4F90-9FD9-096ADAE6799D}"/>
          </ac:picMkLst>
        </pc:picChg>
        <pc:picChg chg="mod">
          <ac:chgData name="Vinicius Pedrazzi" userId="a242dfe839badcad" providerId="LiveId" clId="{C51EBFF5-97C4-4817-949D-8FCCD33EF68F}" dt="2020-03-23T22:38:01.203" v="858" actId="14100"/>
          <ac:picMkLst>
            <pc:docMk/>
            <pc:sldMk cId="0" sldId="881"/>
            <ac:picMk id="90118" creationId="{2D68E951-9CA3-4B91-A5B7-4A47B8FC21B7}"/>
          </ac:picMkLst>
        </pc:picChg>
        <pc:picChg chg="mod">
          <ac:chgData name="Vinicius Pedrazzi" userId="a242dfe839badcad" providerId="LiveId" clId="{C51EBFF5-97C4-4817-949D-8FCCD33EF68F}" dt="2020-03-23T22:37:49.885" v="855" actId="1076"/>
          <ac:picMkLst>
            <pc:docMk/>
            <pc:sldMk cId="0" sldId="881"/>
            <ac:picMk id="766983" creationId="{EE11C553-88B1-432C-9B2A-0DF500683BC4}"/>
          </ac:picMkLst>
        </pc:picChg>
      </pc:sldChg>
      <pc:sldChg chg="addSp delSp modSp add mod">
        <pc:chgData name="Vinicius Pedrazzi" userId="a242dfe839badcad" providerId="LiveId" clId="{C51EBFF5-97C4-4817-949D-8FCCD33EF68F}" dt="2020-03-24T10:51:15.505" v="2650" actId="1038"/>
        <pc:sldMkLst>
          <pc:docMk/>
          <pc:sldMk cId="2563565735" sldId="882"/>
        </pc:sldMkLst>
        <pc:spChg chg="add mod">
          <ac:chgData name="Vinicius Pedrazzi" userId="a242dfe839badcad" providerId="LiveId" clId="{C51EBFF5-97C4-4817-949D-8FCCD33EF68F}" dt="2020-03-24T10:51:15.505" v="2650" actId="1038"/>
          <ac:spMkLst>
            <pc:docMk/>
            <pc:sldMk cId="2563565735" sldId="882"/>
            <ac:spMk id="15" creationId="{55FFDE9A-EDF7-4DED-896F-E7AB18337B92}"/>
          </ac:spMkLst>
        </pc:spChg>
        <pc:spChg chg="del mod">
          <ac:chgData name="Vinicius Pedrazzi" userId="a242dfe839badcad" providerId="LiveId" clId="{C51EBFF5-97C4-4817-949D-8FCCD33EF68F}" dt="2020-03-24T10:32:56.275" v="2480" actId="478"/>
          <ac:spMkLst>
            <pc:docMk/>
            <pc:sldMk cId="2563565735" sldId="882"/>
            <ac:spMk id="20483" creationId="{75389BEF-A12E-4EAF-9567-45E57C0FC665}"/>
          </ac:spMkLst>
        </pc:spChg>
        <pc:spChg chg="del mod">
          <ac:chgData name="Vinicius Pedrazzi" userId="a242dfe839badcad" providerId="LiveId" clId="{C51EBFF5-97C4-4817-949D-8FCCD33EF68F}" dt="2020-03-24T10:32:30.502" v="2476" actId="478"/>
          <ac:spMkLst>
            <pc:docMk/>
            <pc:sldMk cId="2563565735" sldId="882"/>
            <ac:spMk id="20485" creationId="{639083E3-2700-4712-838B-72BE802931AE}"/>
          </ac:spMkLst>
        </pc:spChg>
        <pc:grpChg chg="mod">
          <ac:chgData name="Vinicius Pedrazzi" userId="a242dfe839badcad" providerId="LiveId" clId="{C51EBFF5-97C4-4817-949D-8FCCD33EF68F}" dt="2020-03-24T10:33:04.365" v="2481" actId="14100"/>
          <ac:grpSpMkLst>
            <pc:docMk/>
            <pc:sldMk cId="2563565735" sldId="882"/>
            <ac:grpSpMk id="20486" creationId="{CC4FD240-4A91-454F-A0D0-9133A38A647D}"/>
          </ac:grpSpMkLst>
        </pc:grpChg>
        <pc:grpChg chg="mod">
          <ac:chgData name="Vinicius Pedrazzi" userId="a242dfe839badcad" providerId="LiveId" clId="{C51EBFF5-97C4-4817-949D-8FCCD33EF68F}" dt="2020-03-24T10:33:04.365" v="2481" actId="14100"/>
          <ac:grpSpMkLst>
            <pc:docMk/>
            <pc:sldMk cId="2563565735" sldId="882"/>
            <ac:grpSpMk id="20487" creationId="{C5495029-CD28-4CFE-96B7-877EC69ECF06}"/>
          </ac:grpSpMkLst>
        </pc:grpChg>
        <pc:picChg chg="del">
          <ac:chgData name="Vinicius Pedrazzi" userId="a242dfe839badcad" providerId="LiveId" clId="{C51EBFF5-97C4-4817-949D-8FCCD33EF68F}" dt="2020-03-24T10:32:15.295" v="2473" actId="478"/>
          <ac:picMkLst>
            <pc:docMk/>
            <pc:sldMk cId="2563565735" sldId="882"/>
            <ac:picMk id="20484" creationId="{D1C989FA-5242-4E44-A3EC-E9692AE9464E}"/>
          </ac:picMkLst>
        </pc:picChg>
      </pc:sldChg>
      <pc:sldChg chg="addSp delSp modSp add mod">
        <pc:chgData name="Vinicius Pedrazzi" userId="a242dfe839badcad" providerId="LiveId" clId="{C51EBFF5-97C4-4817-949D-8FCCD33EF68F}" dt="2020-03-24T11:35:56.449" v="3335" actId="1076"/>
        <pc:sldMkLst>
          <pc:docMk/>
          <pc:sldMk cId="1823381785" sldId="883"/>
        </pc:sldMkLst>
        <pc:spChg chg="del">
          <ac:chgData name="Vinicius Pedrazzi" userId="a242dfe839badcad" providerId="LiveId" clId="{C51EBFF5-97C4-4817-949D-8FCCD33EF68F}" dt="2020-03-24T11:16:33.315" v="3222" actId="478"/>
          <ac:spMkLst>
            <pc:docMk/>
            <pc:sldMk cId="1823381785" sldId="883"/>
            <ac:spMk id="2" creationId="{E98CE95A-9BC3-4FC4-910E-62287E78B59D}"/>
          </ac:spMkLst>
        </pc:spChg>
        <pc:spChg chg="del">
          <ac:chgData name="Vinicius Pedrazzi" userId="a242dfe839badcad" providerId="LiveId" clId="{C51EBFF5-97C4-4817-949D-8FCCD33EF68F}" dt="2020-03-24T11:16:33.315" v="3222" actId="478"/>
          <ac:spMkLst>
            <pc:docMk/>
            <pc:sldMk cId="1823381785" sldId="883"/>
            <ac:spMk id="3" creationId="{F27E4CB0-2E1C-4C9B-A7D1-91599A46C5C8}"/>
          </ac:spMkLst>
        </pc:spChg>
        <pc:spChg chg="add del">
          <ac:chgData name="Vinicius Pedrazzi" userId="a242dfe839badcad" providerId="LiveId" clId="{C51EBFF5-97C4-4817-949D-8FCCD33EF68F}" dt="2020-03-24T11:16:41.344" v="3228"/>
          <ac:spMkLst>
            <pc:docMk/>
            <pc:sldMk cId="1823381785" sldId="883"/>
            <ac:spMk id="4" creationId="{58E712C8-464D-4052-BF15-8F28CAD322A7}"/>
          </ac:spMkLst>
        </pc:spChg>
        <pc:spChg chg="add mod">
          <ac:chgData name="Vinicius Pedrazzi" userId="a242dfe839badcad" providerId="LiveId" clId="{C51EBFF5-97C4-4817-949D-8FCCD33EF68F}" dt="2020-03-24T11:35:49.224" v="3334" actId="1076"/>
          <ac:spMkLst>
            <pc:docMk/>
            <pc:sldMk cId="1823381785" sldId="883"/>
            <ac:spMk id="5" creationId="{B98B8563-357B-4C35-BBC8-53E7F52BE335}"/>
          </ac:spMkLst>
        </pc:spChg>
        <pc:spChg chg="add mod">
          <ac:chgData name="Vinicius Pedrazzi" userId="a242dfe839badcad" providerId="LiveId" clId="{C51EBFF5-97C4-4817-949D-8FCCD33EF68F}" dt="2020-03-24T11:35:56.449" v="3335" actId="1076"/>
          <ac:spMkLst>
            <pc:docMk/>
            <pc:sldMk cId="1823381785" sldId="883"/>
            <ac:spMk id="6" creationId="{A006D30E-C73D-4B40-AC18-12B6F4BBF159}"/>
          </ac:spMkLst>
        </pc:spChg>
        <pc:spChg chg="add mod">
          <ac:chgData name="Vinicius Pedrazzi" userId="a242dfe839badcad" providerId="LiveId" clId="{C51EBFF5-97C4-4817-949D-8FCCD33EF68F}" dt="2020-03-24T11:18:52.937" v="3267" actId="1076"/>
          <ac:spMkLst>
            <pc:docMk/>
            <pc:sldMk cId="1823381785" sldId="883"/>
            <ac:spMk id="7" creationId="{82DA53EC-7981-4D7B-B720-0B60ECB62D25}"/>
          </ac:spMkLst>
        </pc:spChg>
      </pc:sldChg>
      <pc:sldMasterChg chg="addSp delSp modSp mod setBg delSldLayout modSldLayout">
        <pc:chgData name="Vinicius Pedrazzi" userId="a242dfe839badcad" providerId="LiveId" clId="{C51EBFF5-97C4-4817-949D-8FCCD33EF68F}" dt="2020-03-24T16:46:12.655" v="4619" actId="3062"/>
        <pc:sldMasterMkLst>
          <pc:docMk/>
          <pc:sldMasterMk cId="2302658764" sldId="2147483648"/>
        </pc:sldMasterMkLst>
        <pc:spChg chg="del">
          <ac:chgData name="Vinicius Pedrazzi" userId="a242dfe839badcad" providerId="LiveId" clId="{C51EBFF5-97C4-4817-949D-8FCCD33EF68F}" dt="2020-03-23T21:56:21.343" v="12" actId="478"/>
          <ac:spMkLst>
            <pc:docMk/>
            <pc:sldMasterMk cId="2302658764" sldId="2147483648"/>
            <ac:spMk id="2" creationId="{55393385-E7F6-451A-8CFD-2F32DC94C909}"/>
          </ac:spMkLst>
        </pc:spChg>
        <pc:spChg chg="del">
          <ac:chgData name="Vinicius Pedrazzi" userId="a242dfe839badcad" providerId="LiveId" clId="{C51EBFF5-97C4-4817-949D-8FCCD33EF68F}" dt="2020-03-23T21:56:21.343" v="12" actId="478"/>
          <ac:spMkLst>
            <pc:docMk/>
            <pc:sldMasterMk cId="2302658764" sldId="2147483648"/>
            <ac:spMk id="3" creationId="{0889E294-9926-48EF-ADFE-6CCB098C9D2F}"/>
          </ac:spMkLst>
        </pc:spChg>
        <pc:spChg chg="del">
          <ac:chgData name="Vinicius Pedrazzi" userId="a242dfe839badcad" providerId="LiveId" clId="{C51EBFF5-97C4-4817-949D-8FCCD33EF68F}" dt="2020-03-23T21:56:21.343" v="12" actId="478"/>
          <ac:spMkLst>
            <pc:docMk/>
            <pc:sldMasterMk cId="2302658764" sldId="2147483648"/>
            <ac:spMk id="4" creationId="{FCCF6C8D-B811-4BCA-9BAA-2A7C3314D565}"/>
          </ac:spMkLst>
        </pc:spChg>
        <pc:spChg chg="del">
          <ac:chgData name="Vinicius Pedrazzi" userId="a242dfe839badcad" providerId="LiveId" clId="{C51EBFF5-97C4-4817-949D-8FCCD33EF68F}" dt="2020-03-23T21:56:21.343" v="12" actId="478"/>
          <ac:spMkLst>
            <pc:docMk/>
            <pc:sldMasterMk cId="2302658764" sldId="2147483648"/>
            <ac:spMk id="5" creationId="{DF5575B5-0185-4FE5-A392-6E92174270C0}"/>
          </ac:spMkLst>
        </pc:spChg>
        <pc:spChg chg="del">
          <ac:chgData name="Vinicius Pedrazzi" userId="a242dfe839badcad" providerId="LiveId" clId="{C51EBFF5-97C4-4817-949D-8FCCD33EF68F}" dt="2020-03-23T21:56:21.343" v="12" actId="478"/>
          <ac:spMkLst>
            <pc:docMk/>
            <pc:sldMasterMk cId="2302658764" sldId="2147483648"/>
            <ac:spMk id="6" creationId="{629CE8D7-018D-44AC-AF1D-33AE2D3ACB4F}"/>
          </ac:spMkLst>
        </pc:spChg>
        <pc:spChg chg="mod topLvl">
          <ac:chgData name="Vinicius Pedrazzi" userId="a242dfe839badcad" providerId="LiveId" clId="{C51EBFF5-97C4-4817-949D-8FCCD33EF68F}" dt="2020-03-24T09:35:49.602" v="2235" actId="164"/>
          <ac:spMkLst>
            <pc:docMk/>
            <pc:sldMasterMk cId="2302658764" sldId="2147483648"/>
            <ac:spMk id="8" creationId="{B0081AE8-357B-419B-973C-66DA8DDFD9D0}"/>
          </ac:spMkLst>
        </pc:spChg>
        <pc:spChg chg="mod topLvl">
          <ac:chgData name="Vinicius Pedrazzi" userId="a242dfe839badcad" providerId="LiveId" clId="{C51EBFF5-97C4-4817-949D-8FCCD33EF68F}" dt="2020-03-24T09:35:49.602" v="2235" actId="164"/>
          <ac:spMkLst>
            <pc:docMk/>
            <pc:sldMasterMk cId="2302658764" sldId="2147483648"/>
            <ac:spMk id="9" creationId="{7A65D6FE-7399-4B0F-A66C-6006A6853807}"/>
          </ac:spMkLst>
        </pc:spChg>
        <pc:spChg chg="add mod">
          <ac:chgData name="Vinicius Pedrazzi" userId="a242dfe839badcad" providerId="LiveId" clId="{C51EBFF5-97C4-4817-949D-8FCCD33EF68F}" dt="2020-03-24T16:46:12.655" v="4619" actId="3062"/>
          <ac:spMkLst>
            <pc:docMk/>
            <pc:sldMasterMk cId="2302658764" sldId="2147483648"/>
            <ac:spMk id="10" creationId="{087895AC-D745-4B48-8470-3F6EBB9D16A2}"/>
          </ac:spMkLst>
        </pc:spChg>
        <pc:grpChg chg="add mod">
          <ac:chgData name="Vinicius Pedrazzi" userId="a242dfe839badcad" providerId="LiveId" clId="{C51EBFF5-97C4-4817-949D-8FCCD33EF68F}" dt="2020-03-24T16:38:16.007" v="4500" actId="207"/>
          <ac:grpSpMkLst>
            <pc:docMk/>
            <pc:sldMasterMk cId="2302658764" sldId="2147483648"/>
            <ac:grpSpMk id="2" creationId="{FDC198B4-8FB2-405E-8D9B-E0D607607F03}"/>
          </ac:grpSpMkLst>
        </pc:grpChg>
        <pc:grpChg chg="add del mod">
          <ac:chgData name="Vinicius Pedrazzi" userId="a242dfe839badcad" providerId="LiveId" clId="{C51EBFF5-97C4-4817-949D-8FCCD33EF68F}" dt="2020-03-24T09:35:34.090" v="2232" actId="165"/>
          <ac:grpSpMkLst>
            <pc:docMk/>
            <pc:sldMasterMk cId="2302658764" sldId="2147483648"/>
            <ac:grpSpMk id="7" creationId="{DFA0E712-6604-4C92-AC45-A207ECC1F17D}"/>
          </ac:grpSpMkLst>
        </pc:grpChg>
        <pc:picChg chg="add">
          <ac:chgData name="Vinicius Pedrazzi" userId="a242dfe839badcad" providerId="LiveId" clId="{C51EBFF5-97C4-4817-949D-8FCCD33EF68F}" dt="2020-03-23T21:57:31.187" v="16"/>
          <ac:picMkLst>
            <pc:docMk/>
            <pc:sldMasterMk cId="2302658764" sldId="2147483648"/>
            <ac:picMk id="11" creationId="{62B74AA2-1527-4EE8-820B-CC2CF0C16F6D}"/>
          </ac:picMkLst>
        </pc:picChg>
        <pc:picChg chg="add">
          <ac:chgData name="Vinicius Pedrazzi" userId="a242dfe839badcad" providerId="LiveId" clId="{C51EBFF5-97C4-4817-949D-8FCCD33EF68F}" dt="2020-03-23T21:57:31.187" v="16"/>
          <ac:picMkLst>
            <pc:docMk/>
            <pc:sldMasterMk cId="2302658764" sldId="2147483648"/>
            <ac:picMk id="12" creationId="{4DAAE31F-BC48-447F-8D3D-29E89924F2C7}"/>
          </ac:picMkLst>
        </pc:pic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1813421513" sldId="2147483649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198361561" sldId="2147483650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3743459519" sldId="2147483651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3666640870" sldId="2147483652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950582937" sldId="2147483653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092668329" sldId="2147483654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127391239" sldId="2147483655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54809291" sldId="2147483656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1726751250" sldId="2147483657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884676834" sldId="2147483658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157445813" sldId="2147483659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1504919838" sldId="2147483660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1477028040" sldId="2147483661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3581861611" sldId="2147483662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3246793288" sldId="2147483663"/>
          </pc:sldLayoutMkLst>
        </pc:sldLayoutChg>
        <pc:sldLayoutChg chg="setBg">
          <pc:chgData name="Vinicius Pedrazzi" userId="a242dfe839badcad" providerId="LiveId" clId="{C51EBFF5-97C4-4817-949D-8FCCD33EF68F}" dt="2020-03-23T21:57:24.163" v="15"/>
          <pc:sldLayoutMkLst>
            <pc:docMk/>
            <pc:sldMasterMk cId="2302658764" sldId="2147483648"/>
            <pc:sldLayoutMk cId="218571238" sldId="2147483664"/>
          </pc:sldLayoutMkLst>
        </pc:sldLayoutChg>
        <pc:sldLayoutChg chg="del">
          <pc:chgData name="Vinicius Pedrazzi" userId="a242dfe839badcad" providerId="LiveId" clId="{C51EBFF5-97C4-4817-949D-8FCCD33EF68F}" dt="2020-03-23T21:55:40.249" v="11" actId="2696"/>
          <pc:sldLayoutMkLst>
            <pc:docMk/>
            <pc:sldMasterMk cId="2302658764" sldId="2147483648"/>
            <pc:sldLayoutMk cId="2535919741" sldId="2147483665"/>
          </pc:sldLayoutMkLst>
        </pc:sldLayoutChg>
      </pc:sldMasterChg>
    </pc:docChg>
  </pc:docChgLst>
  <pc:docChgLst>
    <pc:chgData name="Vinicius Pedrazzi" userId="a242dfe839badcad" providerId="LiveId" clId="{FFB30C71-901A-4B4F-A4F5-5D780F11ADC0}"/>
    <pc:docChg chg="undo custSel addSld delSld modSld">
      <pc:chgData name="Vinicius Pedrazzi" userId="a242dfe839badcad" providerId="LiveId" clId="{FFB30C71-901A-4B4F-A4F5-5D780F11ADC0}" dt="2020-04-27T11:31:38.212" v="2213" actId="1037"/>
      <pc:docMkLst>
        <pc:docMk/>
      </pc:docMkLst>
      <pc:sldChg chg="addSp delSp modSp mod delAnim">
        <pc:chgData name="Vinicius Pedrazzi" userId="a242dfe839badcad" providerId="LiveId" clId="{FFB30C71-901A-4B4F-A4F5-5D780F11ADC0}" dt="2020-04-15T10:35:25.812" v="3" actId="20577"/>
        <pc:sldMkLst>
          <pc:docMk/>
          <pc:sldMk cId="0" sldId="308"/>
        </pc:sldMkLst>
        <pc:spChg chg="del">
          <ac:chgData name="Vinicius Pedrazzi" userId="a242dfe839badcad" providerId="LiveId" clId="{FFB30C71-901A-4B4F-A4F5-5D780F11ADC0}" dt="2020-04-15T10:35:15.033" v="0" actId="478"/>
          <ac:spMkLst>
            <pc:docMk/>
            <pc:sldMk cId="0" sldId="308"/>
            <ac:spMk id="5" creationId="{2FBAB80A-BF19-481A-A903-26B79AEEC0DB}"/>
          </ac:spMkLst>
        </pc:spChg>
        <pc:spChg chg="add mod">
          <ac:chgData name="Vinicius Pedrazzi" userId="a242dfe839badcad" providerId="LiveId" clId="{FFB30C71-901A-4B4F-A4F5-5D780F11ADC0}" dt="2020-04-15T10:35:25.812" v="3" actId="20577"/>
          <ac:spMkLst>
            <pc:docMk/>
            <pc:sldMk cId="0" sldId="308"/>
            <ac:spMk id="6" creationId="{AD900FB9-9940-4C72-B3BE-CA4FA7AA1123}"/>
          </ac:spMkLst>
        </pc:spChg>
      </pc:sldChg>
      <pc:sldChg chg="addSp modSp add mod">
        <pc:chgData name="Vinicius Pedrazzi" userId="a242dfe839badcad" providerId="LiveId" clId="{FFB30C71-901A-4B4F-A4F5-5D780F11ADC0}" dt="2020-04-24T13:44:31.316" v="229"/>
        <pc:sldMkLst>
          <pc:docMk/>
          <pc:sldMk cId="3192930053" sldId="331"/>
        </pc:sldMkLst>
        <pc:spChg chg="add">
          <ac:chgData name="Vinicius Pedrazzi" userId="a242dfe839badcad" providerId="LiveId" clId="{FFB30C71-901A-4B4F-A4F5-5D780F11ADC0}" dt="2020-04-24T13:44:31.316" v="229"/>
          <ac:spMkLst>
            <pc:docMk/>
            <pc:sldMk cId="3192930053" sldId="331"/>
            <ac:spMk id="5" creationId="{0B4D86AE-B47D-4273-8CEB-2D35B51667B0}"/>
          </ac:spMkLst>
        </pc:spChg>
        <pc:spChg chg="mod">
          <ac:chgData name="Vinicius Pedrazzi" userId="a242dfe839badcad" providerId="LiveId" clId="{FFB30C71-901A-4B4F-A4F5-5D780F11ADC0}" dt="2020-04-24T13:42:47.733" v="201" actId="1076"/>
          <ac:spMkLst>
            <pc:docMk/>
            <pc:sldMk cId="3192930053" sldId="331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3:03.392" v="207" actId="122"/>
          <ac:spMkLst>
            <pc:docMk/>
            <pc:sldMk cId="3192930053" sldId="331"/>
            <ac:spMk id="95235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42:51.301" v="203" actId="14100"/>
          <ac:picMkLst>
            <pc:docMk/>
            <pc:sldMk cId="3192930053" sldId="331"/>
            <ac:picMk id="2052" creationId="{00000000-0000-0000-0000-000000000000}"/>
          </ac:picMkLst>
        </pc:picChg>
      </pc:sldChg>
      <pc:sldChg chg="modSp add mod">
        <pc:chgData name="Vinicius Pedrazzi" userId="a242dfe839badcad" providerId="LiveId" clId="{FFB30C71-901A-4B4F-A4F5-5D780F11ADC0}" dt="2020-04-27T11:29:27.523" v="2167" actId="1036"/>
        <pc:sldMkLst>
          <pc:docMk/>
          <pc:sldMk cId="0" sldId="344"/>
        </pc:sldMkLst>
        <pc:spChg chg="mod">
          <ac:chgData name="Vinicius Pedrazzi" userId="a242dfe839badcad" providerId="LiveId" clId="{FFB30C71-901A-4B4F-A4F5-5D780F11ADC0}" dt="2020-04-27T11:29:27.523" v="2167" actId="1036"/>
          <ac:spMkLst>
            <pc:docMk/>
            <pc:sldMk cId="0" sldId="344"/>
            <ac:spMk id="114691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7T11:29:07.883" v="2145" actId="1076"/>
          <ac:spMkLst>
            <pc:docMk/>
            <pc:sldMk cId="0" sldId="344"/>
            <ac:spMk id="114692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7T11:29:27.523" v="2167" actId="1036"/>
          <ac:spMkLst>
            <pc:docMk/>
            <pc:sldMk cId="0" sldId="344"/>
            <ac:spMk id="114696" creationId="{00000000-0000-0000-0000-000000000000}"/>
          </ac:spMkLst>
        </pc:spChg>
      </pc:sldChg>
      <pc:sldChg chg="addSp modSp add mod">
        <pc:chgData name="Vinicius Pedrazzi" userId="a242dfe839badcad" providerId="LiveId" clId="{FFB30C71-901A-4B4F-A4F5-5D780F11ADC0}" dt="2020-04-24T13:44:56.354" v="238" actId="1076"/>
        <pc:sldMkLst>
          <pc:docMk/>
          <pc:sldMk cId="1332732122" sldId="356"/>
        </pc:sldMkLst>
        <pc:spChg chg="add mod">
          <ac:chgData name="Vinicius Pedrazzi" userId="a242dfe839badcad" providerId="LiveId" clId="{FFB30C71-901A-4B4F-A4F5-5D780F11ADC0}" dt="2020-04-24T13:44:56.354" v="238" actId="1076"/>
          <ac:spMkLst>
            <pc:docMk/>
            <pc:sldMk cId="1332732122" sldId="356"/>
            <ac:spMk id="5" creationId="{1A1E8BE1-6872-441A-94DE-41BCAFB9119C}"/>
          </ac:spMkLst>
        </pc:spChg>
        <pc:spChg chg="mod">
          <ac:chgData name="Vinicius Pedrazzi" userId="a242dfe839badcad" providerId="LiveId" clId="{FFB30C71-901A-4B4F-A4F5-5D780F11ADC0}" dt="2020-04-24T13:43:34.047" v="215" actId="1076"/>
          <ac:spMkLst>
            <pc:docMk/>
            <pc:sldMk cId="1332732122" sldId="356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3:50.332" v="222" actId="207"/>
          <ac:spMkLst>
            <pc:docMk/>
            <pc:sldMk cId="1332732122" sldId="356"/>
            <ac:spMk id="129026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43:35.976" v="216" actId="1076"/>
          <ac:picMkLst>
            <pc:docMk/>
            <pc:sldMk cId="1332732122" sldId="356"/>
            <ac:picMk id="129029" creationId="{00000000-0000-0000-0000-000000000000}"/>
          </ac:picMkLst>
        </pc:picChg>
      </pc:sldChg>
      <pc:sldChg chg="addSp modSp add del mod">
        <pc:chgData name="Vinicius Pedrazzi" userId="a242dfe839badcad" providerId="LiveId" clId="{FFB30C71-901A-4B4F-A4F5-5D780F11ADC0}" dt="2020-04-24T18:16:01.486" v="1476" actId="1076"/>
        <pc:sldMkLst>
          <pc:docMk/>
          <pc:sldMk cId="2974403087" sldId="368"/>
        </pc:sldMkLst>
        <pc:spChg chg="mod">
          <ac:chgData name="Vinicius Pedrazzi" userId="a242dfe839badcad" providerId="LiveId" clId="{FFB30C71-901A-4B4F-A4F5-5D780F11ADC0}" dt="2020-04-24T18:14:42.369" v="1428" actId="207"/>
          <ac:spMkLst>
            <pc:docMk/>
            <pc:sldMk cId="2974403087" sldId="368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14:42.369" v="1428" actId="207"/>
          <ac:spMkLst>
            <pc:docMk/>
            <pc:sldMk cId="2974403087" sldId="368"/>
            <ac:spMk id="7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8:16:01.486" v="1476" actId="1076"/>
          <ac:spMkLst>
            <pc:docMk/>
            <pc:sldMk cId="2974403087" sldId="368"/>
            <ac:spMk id="8" creationId="{C5F9E133-33AD-4072-AE43-3A7C049DBB6A}"/>
          </ac:spMkLst>
        </pc:spChg>
        <pc:picChg chg="mod">
          <ac:chgData name="Vinicius Pedrazzi" userId="a242dfe839badcad" providerId="LiveId" clId="{FFB30C71-901A-4B4F-A4F5-5D780F11ADC0}" dt="2020-04-24T18:15:29.642" v="1456" actId="1036"/>
          <ac:picMkLst>
            <pc:docMk/>
            <pc:sldMk cId="2974403087" sldId="368"/>
            <ac:picMk id="146434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5:29.642" v="1456" actId="1036"/>
          <ac:picMkLst>
            <pc:docMk/>
            <pc:sldMk cId="2974403087" sldId="368"/>
            <ac:picMk id="146435" creationId="{00000000-0000-0000-0000-000000000000}"/>
          </ac:picMkLst>
        </pc:picChg>
      </pc:sldChg>
      <pc:sldChg chg="addSp modSp add del mod">
        <pc:chgData name="Vinicius Pedrazzi" userId="a242dfe839badcad" providerId="LiveId" clId="{FFB30C71-901A-4B4F-A4F5-5D780F11ADC0}" dt="2020-04-24T18:17:49.068" v="1492" actId="14100"/>
        <pc:sldMkLst>
          <pc:docMk/>
          <pc:sldMk cId="4025979756" sldId="369"/>
        </pc:sldMkLst>
        <pc:spChg chg="add">
          <ac:chgData name="Vinicius Pedrazzi" userId="a242dfe839badcad" providerId="LiveId" clId="{FFB30C71-901A-4B4F-A4F5-5D780F11ADC0}" dt="2020-04-24T18:17:42.654" v="1490"/>
          <ac:spMkLst>
            <pc:docMk/>
            <pc:sldMk cId="4025979756" sldId="369"/>
            <ac:spMk id="7" creationId="{4082A2B6-8680-4AE9-9A9C-ED27E6214451}"/>
          </ac:spMkLst>
        </pc:spChg>
        <pc:spChg chg="mod">
          <ac:chgData name="Vinicius Pedrazzi" userId="a242dfe839badcad" providerId="LiveId" clId="{FFB30C71-901A-4B4F-A4F5-5D780F11ADC0}" dt="2020-04-24T18:16:26.918" v="1481" actId="1076"/>
          <ac:spMkLst>
            <pc:docMk/>
            <pc:sldMk cId="4025979756" sldId="369"/>
            <ac:spMk id="8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8:17:49.068" v="1492" actId="14100"/>
          <ac:picMkLst>
            <pc:docMk/>
            <pc:sldMk cId="4025979756" sldId="369"/>
            <ac:picMk id="147458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6:24.512" v="1480" actId="1076"/>
          <ac:picMkLst>
            <pc:docMk/>
            <pc:sldMk cId="4025979756" sldId="369"/>
            <ac:picMk id="147459" creationId="{00000000-0000-0000-0000-000000000000}"/>
          </ac:picMkLst>
        </pc:picChg>
        <pc:picChg chg="mod modCrop">
          <ac:chgData name="Vinicius Pedrazzi" userId="a242dfe839badcad" providerId="LiveId" clId="{FFB30C71-901A-4B4F-A4F5-5D780F11ADC0}" dt="2020-04-24T18:17:39.132" v="1488" actId="1076"/>
          <ac:picMkLst>
            <pc:docMk/>
            <pc:sldMk cId="4025979756" sldId="369"/>
            <ac:picMk id="147460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7:41.055" v="1489" actId="1076"/>
          <ac:picMkLst>
            <pc:docMk/>
            <pc:sldMk cId="4025979756" sldId="369"/>
            <ac:picMk id="147468" creationId="{00000000-0000-0000-0000-000000000000}"/>
          </ac:picMkLst>
        </pc:picChg>
      </pc:sldChg>
      <pc:sldChg chg="modSp add mod">
        <pc:chgData name="Vinicius Pedrazzi" userId="a242dfe839badcad" providerId="LiveId" clId="{FFB30C71-901A-4B4F-A4F5-5D780F11ADC0}" dt="2020-04-24T13:58:48.546" v="541" actId="14100"/>
        <pc:sldMkLst>
          <pc:docMk/>
          <pc:sldMk cId="2951300937" sldId="370"/>
        </pc:sldMkLst>
        <pc:spChg chg="mod">
          <ac:chgData name="Vinicius Pedrazzi" userId="a242dfe839badcad" providerId="LiveId" clId="{FFB30C71-901A-4B4F-A4F5-5D780F11ADC0}" dt="2020-04-24T13:58:44.653" v="539" actId="14838"/>
          <ac:spMkLst>
            <pc:docMk/>
            <pc:sldMk cId="2951300937" sldId="370"/>
            <ac:spMk id="7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58:48.546" v="541" actId="14100"/>
          <ac:picMkLst>
            <pc:docMk/>
            <pc:sldMk cId="2951300937" sldId="370"/>
            <ac:picMk id="148485" creationId="{00000000-0000-0000-0000-000000000000}"/>
          </ac:picMkLst>
        </pc:picChg>
      </pc:sldChg>
      <pc:sldChg chg="addSp delSp modSp add mod">
        <pc:chgData name="Vinicius Pedrazzi" userId="a242dfe839badcad" providerId="LiveId" clId="{FFB30C71-901A-4B4F-A4F5-5D780F11ADC0}" dt="2020-04-24T13:46:48.297" v="278" actId="207"/>
        <pc:sldMkLst>
          <pc:docMk/>
          <pc:sldMk cId="3792012001" sldId="371"/>
        </pc:sldMkLst>
        <pc:spChg chg="mod">
          <ac:chgData name="Vinicius Pedrazzi" userId="a242dfe839badcad" providerId="LiveId" clId="{FFB30C71-901A-4B4F-A4F5-5D780F11ADC0}" dt="2020-04-24T13:46:48.297" v="278" actId="207"/>
          <ac:spMkLst>
            <pc:docMk/>
            <pc:sldMk cId="3792012001" sldId="371"/>
            <ac:spMk id="16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45:34.475" v="249"/>
          <ac:spMkLst>
            <pc:docMk/>
            <pc:sldMk cId="3792012001" sldId="371"/>
            <ac:spMk id="17" creationId="{F22889BB-52D2-4946-A7B5-AB33F11A2A54}"/>
          </ac:spMkLst>
        </pc:spChg>
        <pc:spChg chg="mod">
          <ac:chgData name="Vinicius Pedrazzi" userId="a242dfe839badcad" providerId="LiveId" clId="{FFB30C71-901A-4B4F-A4F5-5D780F11ADC0}" dt="2020-04-24T13:45:55.687" v="253" actId="207"/>
          <ac:spMkLst>
            <pc:docMk/>
            <pc:sldMk cId="3792012001" sldId="371"/>
            <ac:spMk id="18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5:59.612" v="254" actId="207"/>
          <ac:spMkLst>
            <pc:docMk/>
            <pc:sldMk cId="3792012001" sldId="371"/>
            <ac:spMk id="150535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5:55.687" v="253" actId="207"/>
          <ac:spMkLst>
            <pc:docMk/>
            <pc:sldMk cId="3792012001" sldId="371"/>
            <ac:spMk id="15053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5:55.687" v="253" actId="207"/>
          <ac:spMkLst>
            <pc:docMk/>
            <pc:sldMk cId="3792012001" sldId="371"/>
            <ac:spMk id="150537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5:55.687" v="253" actId="207"/>
          <ac:spMkLst>
            <pc:docMk/>
            <pc:sldMk cId="3792012001" sldId="371"/>
            <ac:spMk id="150538" creationId="{00000000-0000-0000-0000-000000000000}"/>
          </ac:spMkLst>
        </pc:spChg>
        <pc:spChg chg="del mod">
          <ac:chgData name="Vinicius Pedrazzi" userId="a242dfe839badcad" providerId="LiveId" clId="{FFB30C71-901A-4B4F-A4F5-5D780F11ADC0}" dt="2020-04-24T13:46:07.998" v="256" actId="478"/>
          <ac:spMkLst>
            <pc:docMk/>
            <pc:sldMk cId="3792012001" sldId="371"/>
            <ac:spMk id="150539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5:55.687" v="253" actId="207"/>
          <ac:spMkLst>
            <pc:docMk/>
            <pc:sldMk cId="3792012001" sldId="371"/>
            <ac:spMk id="150541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4T13:45:44.523" v="251" actId="478"/>
          <ac:spMkLst>
            <pc:docMk/>
            <pc:sldMk cId="3792012001" sldId="371"/>
            <ac:spMk id="150543" creationId="{00000000-0000-0000-0000-000000000000}"/>
          </ac:spMkLst>
        </pc:spChg>
      </pc:sldChg>
      <pc:sldChg chg="addSp modSp add del mod">
        <pc:chgData name="Vinicius Pedrazzi" userId="a242dfe839badcad" providerId="LiveId" clId="{FFB30C71-901A-4B4F-A4F5-5D780F11ADC0}" dt="2020-04-24T18:20:03.476" v="1611" actId="20577"/>
        <pc:sldMkLst>
          <pc:docMk/>
          <pc:sldMk cId="1005701662" sldId="375"/>
        </pc:sldMkLst>
        <pc:spChg chg="mod">
          <ac:chgData name="Vinicius Pedrazzi" userId="a242dfe839badcad" providerId="LiveId" clId="{FFB30C71-901A-4B4F-A4F5-5D780F11ADC0}" dt="2020-04-24T18:18:15.121" v="1498" actId="207"/>
          <ac:spMkLst>
            <pc:docMk/>
            <pc:sldMk cId="1005701662" sldId="375"/>
            <ac:spMk id="9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8:20:03.476" v="1611" actId="20577"/>
          <ac:spMkLst>
            <pc:docMk/>
            <pc:sldMk cId="1005701662" sldId="375"/>
            <ac:spMk id="10" creationId="{B44DFE2A-67EE-4E1A-AF1D-72E0EDBBC41A}"/>
          </ac:spMkLst>
        </pc:spChg>
        <pc:picChg chg="mod">
          <ac:chgData name="Vinicius Pedrazzi" userId="a242dfe839badcad" providerId="LiveId" clId="{FFB30C71-901A-4B4F-A4F5-5D780F11ADC0}" dt="2020-04-24T18:19:24.012" v="1552" actId="1037"/>
          <ac:picMkLst>
            <pc:docMk/>
            <pc:sldMk cId="1005701662" sldId="375"/>
            <ac:picMk id="156676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9:24.012" v="1552" actId="1037"/>
          <ac:picMkLst>
            <pc:docMk/>
            <pc:sldMk cId="1005701662" sldId="375"/>
            <ac:picMk id="156681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9:30.430" v="1585" actId="1037"/>
          <ac:picMkLst>
            <pc:docMk/>
            <pc:sldMk cId="1005701662" sldId="375"/>
            <ac:picMk id="156684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9:24.012" v="1552" actId="1037"/>
          <ac:picMkLst>
            <pc:docMk/>
            <pc:sldMk cId="1005701662" sldId="375"/>
            <ac:picMk id="156689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9:30.430" v="1585" actId="1037"/>
          <ac:picMkLst>
            <pc:docMk/>
            <pc:sldMk cId="1005701662" sldId="375"/>
            <ac:picMk id="156691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9:24.012" v="1552" actId="1037"/>
          <ac:picMkLst>
            <pc:docMk/>
            <pc:sldMk cId="1005701662" sldId="375"/>
            <ac:picMk id="156693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7T11:27:54.882" v="2130" actId="20577"/>
        <pc:sldMkLst>
          <pc:docMk/>
          <pc:sldMk cId="0" sldId="379"/>
        </pc:sldMkLst>
        <pc:spChg chg="add mod">
          <ac:chgData name="Vinicius Pedrazzi" userId="a242dfe839badcad" providerId="LiveId" clId="{FFB30C71-901A-4B4F-A4F5-5D780F11ADC0}" dt="2020-04-27T11:27:46.264" v="2115" actId="1076"/>
          <ac:spMkLst>
            <pc:docMk/>
            <pc:sldMk cId="0" sldId="379"/>
            <ac:spMk id="8" creationId="{B9BC5017-7B17-4CC0-8B80-B9C00E47CB55}"/>
          </ac:spMkLst>
        </pc:spChg>
        <pc:spChg chg="mod">
          <ac:chgData name="Vinicius Pedrazzi" userId="a242dfe839badcad" providerId="LiveId" clId="{FFB30C71-901A-4B4F-A4F5-5D780F11ADC0}" dt="2020-04-27T11:26:38.841" v="2090" actId="14100"/>
          <ac:spMkLst>
            <pc:docMk/>
            <pc:sldMk cId="0" sldId="379"/>
            <ac:spMk id="9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7T11:27:54.882" v="2130" actId="20577"/>
          <ac:spMkLst>
            <pc:docMk/>
            <pc:sldMk cId="0" sldId="379"/>
            <ac:spMk id="10" creationId="{0BF6BE83-B194-4C4C-B6F6-83603E62256B}"/>
          </ac:spMkLst>
        </pc:spChg>
        <pc:picChg chg="mod">
          <ac:chgData name="Vinicius Pedrazzi" userId="a242dfe839badcad" providerId="LiveId" clId="{FFB30C71-901A-4B4F-A4F5-5D780F11ADC0}" dt="2020-04-27T11:27:37.970" v="2113" actId="1582"/>
          <ac:picMkLst>
            <pc:docMk/>
            <pc:sldMk cId="0" sldId="379"/>
            <ac:picMk id="168962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7:37.970" v="2113" actId="1582"/>
          <ac:picMkLst>
            <pc:docMk/>
            <pc:sldMk cId="0" sldId="379"/>
            <ac:picMk id="168964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7:37.970" v="2113" actId="1582"/>
          <ac:picMkLst>
            <pc:docMk/>
            <pc:sldMk cId="0" sldId="379"/>
            <ac:picMk id="168966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7:37.970" v="2113" actId="1582"/>
          <ac:picMkLst>
            <pc:docMk/>
            <pc:sldMk cId="0" sldId="379"/>
            <ac:picMk id="168969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7:37.970" v="2113" actId="1582"/>
          <ac:picMkLst>
            <pc:docMk/>
            <pc:sldMk cId="0" sldId="379"/>
            <ac:picMk id="169002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7T11:23:54.781" v="2005" actId="1582"/>
        <pc:sldMkLst>
          <pc:docMk/>
          <pc:sldMk cId="896185809" sldId="383"/>
        </pc:sldMkLst>
        <pc:spChg chg="add mod">
          <ac:chgData name="Vinicius Pedrazzi" userId="a242dfe839badcad" providerId="LiveId" clId="{FFB30C71-901A-4B4F-A4F5-5D780F11ADC0}" dt="2020-04-27T11:23:43.708" v="2004" actId="1076"/>
          <ac:spMkLst>
            <pc:docMk/>
            <pc:sldMk cId="896185809" sldId="383"/>
            <ac:spMk id="9" creationId="{BD9C2990-03D0-451C-A7FC-C02597037877}"/>
          </ac:spMkLst>
        </pc:spChg>
        <pc:spChg chg="mod">
          <ac:chgData name="Vinicius Pedrazzi" userId="a242dfe839badcad" providerId="LiveId" clId="{FFB30C71-901A-4B4F-A4F5-5D780F11ADC0}" dt="2020-04-27T11:22:55.919" v="1973" actId="1076"/>
          <ac:spMkLst>
            <pc:docMk/>
            <pc:sldMk cId="896185809" sldId="383"/>
            <ac:spMk id="10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7T11:23:54.781" v="2005" actId="1582"/>
          <ac:picMkLst>
            <pc:docMk/>
            <pc:sldMk cId="896185809" sldId="383"/>
            <ac:picMk id="173058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3:54.781" v="2005" actId="1582"/>
          <ac:picMkLst>
            <pc:docMk/>
            <pc:sldMk cId="896185809" sldId="383"/>
            <ac:picMk id="173059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3:54.781" v="2005" actId="1582"/>
          <ac:picMkLst>
            <pc:docMk/>
            <pc:sldMk cId="896185809" sldId="383"/>
            <ac:picMk id="173062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3:54.781" v="2005" actId="1582"/>
          <ac:picMkLst>
            <pc:docMk/>
            <pc:sldMk cId="896185809" sldId="383"/>
            <ac:picMk id="173064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3:54.781" v="2005" actId="1582"/>
          <ac:picMkLst>
            <pc:docMk/>
            <pc:sldMk cId="896185809" sldId="383"/>
            <ac:picMk id="173067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7T11:23:29.841" v="1988" actId="1076"/>
          <ac:picMkLst>
            <pc:docMk/>
            <pc:sldMk cId="896185809" sldId="383"/>
            <ac:picMk id="173070" creationId="{00000000-0000-0000-0000-000000000000}"/>
          </ac:picMkLst>
        </pc:picChg>
      </pc:sldChg>
      <pc:sldChg chg="modSp add">
        <pc:chgData name="Vinicius Pedrazzi" userId="a242dfe839badcad" providerId="LiveId" clId="{FFB30C71-901A-4B4F-A4F5-5D780F11ADC0}" dt="2020-04-24T13:52:23.981" v="353" actId="207"/>
        <pc:sldMkLst>
          <pc:docMk/>
          <pc:sldMk cId="4250924252" sldId="386"/>
        </pc:sldMkLst>
        <pc:spChg chg="mod">
          <ac:chgData name="Vinicius Pedrazzi" userId="a242dfe839badcad" providerId="LiveId" clId="{FFB30C71-901A-4B4F-A4F5-5D780F11ADC0}" dt="2020-04-24T13:52:23.981" v="353" actId="207"/>
          <ac:spMkLst>
            <pc:docMk/>
            <pc:sldMk cId="4250924252" sldId="386"/>
            <ac:spMk id="3" creationId="{00000000-0000-0000-0000-000000000000}"/>
          </ac:spMkLst>
        </pc:spChg>
      </pc:sldChg>
      <pc:sldChg chg="addSp delSp modSp add mod">
        <pc:chgData name="Vinicius Pedrazzi" userId="a242dfe839badcad" providerId="LiveId" clId="{FFB30C71-901A-4B4F-A4F5-5D780F11ADC0}" dt="2020-04-24T13:53:07.582" v="360" actId="207"/>
        <pc:sldMkLst>
          <pc:docMk/>
          <pc:sldMk cId="3770745989" sldId="387"/>
        </pc:sldMkLst>
        <pc:spChg chg="mod">
          <ac:chgData name="Vinicius Pedrazzi" userId="a242dfe839badcad" providerId="LiveId" clId="{FFB30C71-901A-4B4F-A4F5-5D780F11ADC0}" dt="2020-04-24T13:53:02.845" v="359" actId="207"/>
          <ac:spMkLst>
            <pc:docMk/>
            <pc:sldMk cId="3770745989" sldId="387"/>
            <ac:spMk id="5" creationId="{00000000-0000-0000-0000-000000000000}"/>
          </ac:spMkLst>
        </pc:spChg>
        <pc:spChg chg="del mod">
          <ac:chgData name="Vinicius Pedrazzi" userId="a242dfe839badcad" providerId="LiveId" clId="{FFB30C71-901A-4B4F-A4F5-5D780F11ADC0}" dt="2020-04-24T13:52:43.150" v="355" actId="478"/>
          <ac:spMkLst>
            <pc:docMk/>
            <pc:sldMk cId="3770745989" sldId="387"/>
            <ac:spMk id="6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52:57.939" v="357"/>
          <ac:spMkLst>
            <pc:docMk/>
            <pc:sldMk cId="3770745989" sldId="387"/>
            <ac:spMk id="7" creationId="{1E7B734B-2D3F-43A7-BBC2-E44D8C704F5A}"/>
          </ac:spMkLst>
        </pc:spChg>
        <pc:spChg chg="mod">
          <ac:chgData name="Vinicius Pedrazzi" userId="a242dfe839badcad" providerId="LiveId" clId="{FFB30C71-901A-4B4F-A4F5-5D780F11ADC0}" dt="2020-04-24T13:53:07.582" v="360" actId="207"/>
          <ac:spMkLst>
            <pc:docMk/>
            <pc:sldMk cId="3770745989" sldId="387"/>
            <ac:spMk id="184323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8:00:56.519" v="1315" actId="1036"/>
        <pc:sldMkLst>
          <pc:docMk/>
          <pc:sldMk cId="1320908320" sldId="388"/>
        </pc:sldMkLst>
        <pc:spChg chg="mod">
          <ac:chgData name="Vinicius Pedrazzi" userId="a242dfe839badcad" providerId="LiveId" clId="{FFB30C71-901A-4B4F-A4F5-5D780F11ADC0}" dt="2020-04-24T13:53:38.655" v="368" actId="207"/>
          <ac:spMkLst>
            <pc:docMk/>
            <pc:sldMk cId="1320908320" sldId="388"/>
            <ac:spMk id="9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0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85347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85350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85351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85352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0:56.519" v="1315" actId="1036"/>
          <ac:spMkLst>
            <pc:docMk/>
            <pc:sldMk cId="1320908320" sldId="388"/>
            <ac:spMk id="185353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3:56:04.116" v="433" actId="14100"/>
        <pc:sldMkLst>
          <pc:docMk/>
          <pc:sldMk cId="0" sldId="389"/>
        </pc:sldMkLst>
        <pc:spChg chg="mod">
          <ac:chgData name="Vinicius Pedrazzi" userId="a242dfe839badcad" providerId="LiveId" clId="{FFB30C71-901A-4B4F-A4F5-5D780F11ADC0}" dt="2020-04-24T13:54:14.278" v="376" actId="207"/>
          <ac:spMkLst>
            <pc:docMk/>
            <pc:sldMk cId="0" sldId="389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55:39.973" v="404" actId="113"/>
          <ac:spMkLst>
            <pc:docMk/>
            <pc:sldMk cId="0" sldId="389"/>
            <ac:spMk id="186372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56:04.116" v="433" actId="14100"/>
          <ac:spMkLst>
            <pc:docMk/>
            <pc:sldMk cId="0" sldId="389"/>
            <ac:spMk id="186376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8:21:33.364" v="1656" actId="1076"/>
        <pc:sldMkLst>
          <pc:docMk/>
          <pc:sldMk cId="4183271525" sldId="391"/>
        </pc:sldMkLst>
        <pc:spChg chg="mod">
          <ac:chgData name="Vinicius Pedrazzi" userId="a242dfe839badcad" providerId="LiveId" clId="{FFB30C71-901A-4B4F-A4F5-5D780F11ADC0}" dt="2020-04-24T18:21:33.364" v="1656" actId="1076"/>
          <ac:spMkLst>
            <pc:docMk/>
            <pc:sldMk cId="4183271525" sldId="391"/>
            <ac:spMk id="5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21:20.164" v="1654" actId="1076"/>
          <ac:spMkLst>
            <pc:docMk/>
            <pc:sldMk cId="4183271525" sldId="391"/>
            <ac:spMk id="191492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8:13:07.903" v="1411" actId="1076"/>
        <pc:sldMkLst>
          <pc:docMk/>
          <pc:sldMk cId="3042320160" sldId="392"/>
        </pc:sldMkLst>
        <pc:spChg chg="mod">
          <ac:chgData name="Vinicius Pedrazzi" userId="a242dfe839badcad" providerId="LiveId" clId="{FFB30C71-901A-4B4F-A4F5-5D780F11ADC0}" dt="2020-04-24T13:57:31.642" v="520" actId="207"/>
          <ac:spMkLst>
            <pc:docMk/>
            <pc:sldMk cId="3042320160" sldId="392"/>
            <ac:spMk id="8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13:07.903" v="1411" actId="1076"/>
          <ac:spMkLst>
            <pc:docMk/>
            <pc:sldMk cId="3042320160" sldId="392"/>
            <ac:spMk id="192517" creationId="{00000000-0000-0000-0000-000000000000}"/>
          </ac:spMkLst>
        </pc:spChg>
      </pc:sldChg>
      <pc:sldChg chg="addSp delSp modSp add mod delAnim modAnim">
        <pc:chgData name="Vinicius Pedrazzi" userId="a242dfe839badcad" providerId="LiveId" clId="{FFB30C71-901A-4B4F-A4F5-5D780F11ADC0}" dt="2020-04-24T18:26:14.359" v="1730" actId="1076"/>
        <pc:sldMkLst>
          <pc:docMk/>
          <pc:sldMk cId="2207279246" sldId="393"/>
        </pc:sldMkLst>
        <pc:spChg chg="add del mod">
          <ac:chgData name="Vinicius Pedrazzi" userId="a242dfe839badcad" providerId="LiveId" clId="{FFB30C71-901A-4B4F-A4F5-5D780F11ADC0}" dt="2020-04-24T18:24:31.452" v="1704" actId="478"/>
          <ac:spMkLst>
            <pc:docMk/>
            <pc:sldMk cId="2207279246" sldId="393"/>
            <ac:spMk id="3" creationId="{9AE90E05-55EC-49FE-96F1-AD765C2F4F31}"/>
          </ac:spMkLst>
        </pc:spChg>
        <pc:spChg chg="add del mod">
          <ac:chgData name="Vinicius Pedrazzi" userId="a242dfe839badcad" providerId="LiveId" clId="{FFB30C71-901A-4B4F-A4F5-5D780F11ADC0}" dt="2020-04-24T18:24:37.964" v="1708" actId="478"/>
          <ac:spMkLst>
            <pc:docMk/>
            <pc:sldMk cId="2207279246" sldId="393"/>
            <ac:spMk id="5" creationId="{7A084FEF-7328-4D31-B238-FA9528E05E25}"/>
          </ac:spMkLst>
        </pc:spChg>
        <pc:spChg chg="add del mod">
          <ac:chgData name="Vinicius Pedrazzi" userId="a242dfe839badcad" providerId="LiveId" clId="{FFB30C71-901A-4B4F-A4F5-5D780F11ADC0}" dt="2020-04-24T18:25:25.100" v="1720" actId="478"/>
          <ac:spMkLst>
            <pc:docMk/>
            <pc:sldMk cId="2207279246" sldId="393"/>
            <ac:spMk id="7" creationId="{5C396A43-DB9A-49CC-916D-B6E7106A3A55}"/>
          </ac:spMkLst>
        </pc:spChg>
        <pc:spChg chg="add">
          <ac:chgData name="Vinicius Pedrazzi" userId="a242dfe839badcad" providerId="LiveId" clId="{FFB30C71-901A-4B4F-A4F5-5D780F11ADC0}" dt="2020-04-24T18:23:54.973" v="1685"/>
          <ac:spMkLst>
            <pc:docMk/>
            <pc:sldMk cId="2207279246" sldId="393"/>
            <ac:spMk id="9" creationId="{8C3C1A6E-FA51-484A-A52B-C4C9ABC27188}"/>
          </ac:spMkLst>
        </pc:spChg>
        <pc:spChg chg="del">
          <ac:chgData name="Vinicius Pedrazzi" userId="a242dfe839badcad" providerId="LiveId" clId="{FFB30C71-901A-4B4F-A4F5-5D780F11ADC0}" dt="2020-04-24T18:23:27.901" v="1677" actId="478"/>
          <ac:spMkLst>
            <pc:docMk/>
            <pc:sldMk cId="2207279246" sldId="393"/>
            <ac:spMk id="10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8:24:00.363" v="1686" actId="1076"/>
          <ac:spMkLst>
            <pc:docMk/>
            <pc:sldMk cId="2207279246" sldId="393"/>
            <ac:spMk id="11" creationId="{756F2759-C269-46DB-B6F4-20C5816575C5}"/>
          </ac:spMkLst>
        </pc:spChg>
        <pc:picChg chg="add mod">
          <ac:chgData name="Vinicius Pedrazzi" userId="a242dfe839badcad" providerId="LiveId" clId="{FFB30C71-901A-4B4F-A4F5-5D780F11ADC0}" dt="2020-04-24T18:24:33.326" v="1705" actId="1076"/>
          <ac:picMkLst>
            <pc:docMk/>
            <pc:sldMk cId="2207279246" sldId="393"/>
            <ac:picMk id="12" creationId="{ABE020B2-639C-4EA1-83E9-D9087EE80B7E}"/>
          </ac:picMkLst>
        </pc:picChg>
        <pc:picChg chg="add mod">
          <ac:chgData name="Vinicius Pedrazzi" userId="a242dfe839badcad" providerId="LiveId" clId="{FFB30C71-901A-4B4F-A4F5-5D780F11ADC0}" dt="2020-04-24T18:24:39.717" v="1709" actId="1076"/>
          <ac:picMkLst>
            <pc:docMk/>
            <pc:sldMk cId="2207279246" sldId="393"/>
            <ac:picMk id="13" creationId="{A7FB34E1-0DD5-4C06-9968-7102CCF5F57B}"/>
          </ac:picMkLst>
        </pc:picChg>
        <pc:picChg chg="add mod">
          <ac:chgData name="Vinicius Pedrazzi" userId="a242dfe839badcad" providerId="LiveId" clId="{FFB30C71-901A-4B4F-A4F5-5D780F11ADC0}" dt="2020-04-24T18:24:44.566" v="1712" actId="1076"/>
          <ac:picMkLst>
            <pc:docMk/>
            <pc:sldMk cId="2207279246" sldId="393"/>
            <ac:picMk id="14" creationId="{0636DFD6-2DC5-401B-AA36-F6436DA6AB75}"/>
          </ac:picMkLst>
        </pc:picChg>
        <pc:picChg chg="add mod">
          <ac:chgData name="Vinicius Pedrazzi" userId="a242dfe839badcad" providerId="LiveId" clId="{FFB30C71-901A-4B4F-A4F5-5D780F11ADC0}" dt="2020-04-24T18:25:26.570" v="1721" actId="1076"/>
          <ac:picMkLst>
            <pc:docMk/>
            <pc:sldMk cId="2207279246" sldId="393"/>
            <ac:picMk id="15" creationId="{F675C898-2428-4873-8444-7843E18CDA2F}"/>
          </ac:picMkLst>
        </pc:picChg>
        <pc:picChg chg="add mod">
          <ac:chgData name="Vinicius Pedrazzi" userId="a242dfe839badcad" providerId="LiveId" clId="{FFB30C71-901A-4B4F-A4F5-5D780F11ADC0}" dt="2020-04-24T18:26:14.359" v="1730" actId="1076"/>
          <ac:picMkLst>
            <pc:docMk/>
            <pc:sldMk cId="2207279246" sldId="393"/>
            <ac:picMk id="16" creationId="{441D5D87-C777-4856-8A76-22981C17C3F7}"/>
          </ac:picMkLst>
        </pc:picChg>
        <pc:picChg chg="del mod">
          <ac:chgData name="Vinicius Pedrazzi" userId="a242dfe839badcad" providerId="LiveId" clId="{FFB30C71-901A-4B4F-A4F5-5D780F11ADC0}" dt="2020-04-24T18:24:29.640" v="1703" actId="478"/>
          <ac:picMkLst>
            <pc:docMk/>
            <pc:sldMk cId="2207279246" sldId="393"/>
            <ac:picMk id="195588" creationId="{00000000-0000-0000-0000-000000000000}"/>
          </ac:picMkLst>
        </pc:picChg>
        <pc:picChg chg="mod modCrop">
          <ac:chgData name="Vinicius Pedrazzi" userId="a242dfe839badcad" providerId="LiveId" clId="{FFB30C71-901A-4B4F-A4F5-5D780F11ADC0}" dt="2020-04-24T18:26:10.132" v="1729" actId="1582"/>
          <ac:picMkLst>
            <pc:docMk/>
            <pc:sldMk cId="2207279246" sldId="393"/>
            <ac:picMk id="195590" creationId="{00000000-0000-0000-0000-000000000000}"/>
          </ac:picMkLst>
        </pc:picChg>
        <pc:picChg chg="del mod">
          <ac:chgData name="Vinicius Pedrazzi" userId="a242dfe839badcad" providerId="LiveId" clId="{FFB30C71-901A-4B4F-A4F5-5D780F11ADC0}" dt="2020-04-24T18:24:42.936" v="1711" actId="478"/>
          <ac:picMkLst>
            <pc:docMk/>
            <pc:sldMk cId="2207279246" sldId="393"/>
            <ac:picMk id="195593" creationId="{00000000-0000-0000-0000-000000000000}"/>
          </ac:picMkLst>
        </pc:picChg>
        <pc:picChg chg="del mod">
          <ac:chgData name="Vinicius Pedrazzi" userId="a242dfe839badcad" providerId="LiveId" clId="{FFB30C71-901A-4B4F-A4F5-5D780F11ADC0}" dt="2020-04-24T18:24:36.200" v="1707" actId="478"/>
          <ac:picMkLst>
            <pc:docMk/>
            <pc:sldMk cId="2207279246" sldId="393"/>
            <ac:picMk id="195597" creationId="{00000000-0000-0000-0000-000000000000}"/>
          </ac:picMkLst>
        </pc:picChg>
        <pc:picChg chg="del mod">
          <ac:chgData name="Vinicius Pedrazzi" userId="a242dfe839badcad" providerId="LiveId" clId="{FFB30C71-901A-4B4F-A4F5-5D780F11ADC0}" dt="2020-04-24T18:25:28.021" v="1722" actId="478"/>
          <ac:picMkLst>
            <pc:docMk/>
            <pc:sldMk cId="2207279246" sldId="393"/>
            <ac:picMk id="195600" creationId="{00000000-0000-0000-0000-000000000000}"/>
          </ac:picMkLst>
        </pc:picChg>
        <pc:picChg chg="del mod">
          <ac:chgData name="Vinicius Pedrazzi" userId="a242dfe839badcad" providerId="LiveId" clId="{FFB30C71-901A-4B4F-A4F5-5D780F11ADC0}" dt="2020-04-24T18:25:22.818" v="1719" actId="478"/>
          <ac:picMkLst>
            <pc:docMk/>
            <pc:sldMk cId="2207279246" sldId="393"/>
            <ac:picMk id="195609" creationId="{00000000-0000-0000-0000-000000000000}"/>
          </ac:picMkLst>
        </pc:picChg>
      </pc:sldChg>
      <pc:sldChg chg="delSp modSp add mod">
        <pc:chgData name="Vinicius Pedrazzi" userId="a242dfe839badcad" providerId="LiveId" clId="{FFB30C71-901A-4B4F-A4F5-5D780F11ADC0}" dt="2020-04-24T18:29:12.111" v="1806" actId="113"/>
        <pc:sldMkLst>
          <pc:docMk/>
          <pc:sldMk cId="3847607833" sldId="394"/>
        </pc:sldMkLst>
        <pc:spChg chg="del mod">
          <ac:chgData name="Vinicius Pedrazzi" userId="a242dfe839badcad" providerId="LiveId" clId="{FFB30C71-901A-4B4F-A4F5-5D780F11ADC0}" dt="2020-04-24T18:28:56.411" v="1802" actId="478"/>
          <ac:spMkLst>
            <pc:docMk/>
            <pc:sldMk cId="3847607833" sldId="394"/>
            <ac:spMk id="2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27:01.142" v="1740" actId="207"/>
          <ac:spMkLst>
            <pc:docMk/>
            <pc:sldMk cId="3847607833" sldId="394"/>
            <ac:spMk id="5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29:12.111" v="1806" actId="113"/>
          <ac:spMkLst>
            <pc:docMk/>
            <pc:sldMk cId="3847607833" sldId="394"/>
            <ac:spMk id="199683" creationId="{00000000-0000-0000-0000-000000000000}"/>
          </ac:spMkLst>
        </pc:spChg>
      </pc:sldChg>
      <pc:sldChg chg="add del">
        <pc:chgData name="Vinicius Pedrazzi" userId="a242dfe839badcad" providerId="LiveId" clId="{FFB30C71-901A-4B4F-A4F5-5D780F11ADC0}" dt="2020-04-24T18:31:21.806" v="1846" actId="47"/>
        <pc:sldMkLst>
          <pc:docMk/>
          <pc:sldMk cId="0" sldId="395"/>
        </pc:sldMkLst>
      </pc:sldChg>
      <pc:sldChg chg="modSp add mod">
        <pc:chgData name="Vinicius Pedrazzi" userId="a242dfe839badcad" providerId="LiveId" clId="{FFB30C71-901A-4B4F-A4F5-5D780F11ADC0}" dt="2020-04-24T13:51:23.834" v="349" actId="207"/>
        <pc:sldMkLst>
          <pc:docMk/>
          <pc:sldMk cId="0" sldId="400"/>
        </pc:sldMkLst>
        <pc:spChg chg="mod">
          <ac:chgData name="Vinicius Pedrazzi" userId="a242dfe839badcad" providerId="LiveId" clId="{FFB30C71-901A-4B4F-A4F5-5D780F11ADC0}" dt="2020-04-24T13:51:23.834" v="349" actId="207"/>
          <ac:spMkLst>
            <pc:docMk/>
            <pc:sldMk cId="0" sldId="400"/>
            <ac:spMk id="6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8:14:25.517" v="1425" actId="1076"/>
        <pc:sldMkLst>
          <pc:docMk/>
          <pc:sldMk cId="560599609" sldId="405"/>
        </pc:sldMkLst>
        <pc:spChg chg="mod">
          <ac:chgData name="Vinicius Pedrazzi" userId="a242dfe839badcad" providerId="LiveId" clId="{FFB30C71-901A-4B4F-A4F5-5D780F11ADC0}" dt="2020-04-24T18:14:25.517" v="1425" actId="1076"/>
          <ac:spMkLst>
            <pc:docMk/>
            <pc:sldMk cId="560599609" sldId="405"/>
            <ac:spMk id="4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14:13.063" v="1424" actId="20577"/>
          <ac:spMkLst>
            <pc:docMk/>
            <pc:sldMk cId="560599609" sldId="405"/>
            <ac:spMk id="5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02:11.206" v="1326" actId="1076"/>
          <ac:spMkLst>
            <pc:docMk/>
            <pc:sldMk cId="560599609" sldId="405"/>
            <ac:spMk id="241666" creationId="{00000000-0000-0000-0000-000000000000}"/>
          </ac:spMkLst>
        </pc:s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035526701" sldId="406"/>
        </pc:sldMkLst>
      </pc:sldChg>
      <pc:sldChg chg="modSp add mod">
        <pc:chgData name="Vinicius Pedrazzi" userId="a242dfe839badcad" providerId="LiveId" clId="{FFB30C71-901A-4B4F-A4F5-5D780F11ADC0}" dt="2020-04-24T13:53:32.293" v="366" actId="207"/>
        <pc:sldMkLst>
          <pc:docMk/>
          <pc:sldMk cId="473751901" sldId="407"/>
        </pc:sldMkLst>
        <pc:spChg chg="mod">
          <ac:chgData name="Vinicius Pedrazzi" userId="a242dfe839badcad" providerId="LiveId" clId="{FFB30C71-901A-4B4F-A4F5-5D780F11ADC0}" dt="2020-04-24T13:53:32.293" v="366" actId="207"/>
          <ac:spMkLst>
            <pc:docMk/>
            <pc:sldMk cId="473751901" sldId="407"/>
            <ac:spMk id="6" creationId="{00000000-0000-0000-0000-000000000000}"/>
          </ac:spMkLst>
        </pc:spChg>
      </pc:sldChg>
      <pc:sldChg chg="addSp modSp add mod">
        <pc:chgData name="Vinicius Pedrazzi" userId="a242dfe839badcad" providerId="LiveId" clId="{FFB30C71-901A-4B4F-A4F5-5D780F11ADC0}" dt="2020-04-24T13:51:11.050" v="347"/>
        <pc:sldMkLst>
          <pc:docMk/>
          <pc:sldMk cId="0" sldId="418"/>
        </pc:sldMkLst>
        <pc:spChg chg="add">
          <ac:chgData name="Vinicius Pedrazzi" userId="a242dfe839badcad" providerId="LiveId" clId="{FFB30C71-901A-4B4F-A4F5-5D780F11ADC0}" dt="2020-04-24T13:51:11.050" v="347"/>
          <ac:spMkLst>
            <pc:docMk/>
            <pc:sldMk cId="0" sldId="418"/>
            <ac:spMk id="6" creationId="{B2E07326-058A-4D24-AE0C-9EC24ABDFBEC}"/>
          </ac:spMkLst>
        </pc:spChg>
        <pc:spChg chg="mod">
          <ac:chgData name="Vinicius Pedrazzi" userId="a242dfe839badcad" providerId="LiveId" clId="{FFB30C71-901A-4B4F-A4F5-5D780F11ADC0}" dt="2020-04-24T13:50:55.106" v="345" actId="1076"/>
          <ac:spMkLst>
            <pc:docMk/>
            <pc:sldMk cId="0" sldId="418"/>
            <ac:spMk id="301069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50:52.694" v="344" actId="1076"/>
          <ac:picMkLst>
            <pc:docMk/>
            <pc:sldMk cId="0" sldId="418"/>
            <ac:picMk id="301060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3:50:58.527" v="346" actId="1076"/>
          <ac:picMkLst>
            <pc:docMk/>
            <pc:sldMk cId="0" sldId="418"/>
            <ac:picMk id="301062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4T13:51:31.332" v="351"/>
        <pc:sldMkLst>
          <pc:docMk/>
          <pc:sldMk cId="0" sldId="419"/>
        </pc:sldMkLst>
        <pc:spChg chg="add">
          <ac:chgData name="Vinicius Pedrazzi" userId="a242dfe839badcad" providerId="LiveId" clId="{FFB30C71-901A-4B4F-A4F5-5D780F11ADC0}" dt="2020-04-24T13:51:31.332" v="351"/>
          <ac:spMkLst>
            <pc:docMk/>
            <pc:sldMk cId="0" sldId="419"/>
            <ac:spMk id="3" creationId="{17F807E5-74BF-4DBF-AFF3-205DE7891BD1}"/>
          </ac:spMkLst>
        </pc:spChg>
        <pc:picChg chg="mod">
          <ac:chgData name="Vinicius Pedrazzi" userId="a242dfe839badcad" providerId="LiveId" clId="{FFB30C71-901A-4B4F-A4F5-5D780F11ADC0}" dt="2020-04-24T13:51:29.748" v="350" actId="1076"/>
          <ac:picMkLst>
            <pc:docMk/>
            <pc:sldMk cId="0" sldId="419"/>
            <ac:picMk id="307204" creationId="{00000000-0000-0000-0000-000000000000}"/>
          </ac:picMkLst>
        </pc:picChg>
      </pc:sldChg>
      <pc:sldChg chg="add del">
        <pc:chgData name="Vinicius Pedrazzi" userId="a242dfe839badcad" providerId="LiveId" clId="{FFB30C71-901A-4B4F-A4F5-5D780F11ADC0}" dt="2020-04-24T18:26:53.225" v="1738" actId="47"/>
        <pc:sldMkLst>
          <pc:docMk/>
          <pc:sldMk cId="0" sldId="420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21"/>
        </pc:sldMkLst>
      </pc:sldChg>
      <pc:sldChg chg="addSp modSp add mod">
        <pc:chgData name="Vinicius Pedrazzi" userId="a242dfe839badcad" providerId="LiveId" clId="{FFB30C71-901A-4B4F-A4F5-5D780F11ADC0}" dt="2020-04-27T11:26:29.576" v="2087" actId="1076"/>
        <pc:sldMkLst>
          <pc:docMk/>
          <pc:sldMk cId="0" sldId="425"/>
        </pc:sldMkLst>
        <pc:spChg chg="mod">
          <ac:chgData name="Vinicius Pedrazzi" userId="a242dfe839badcad" providerId="LiveId" clId="{FFB30C71-901A-4B4F-A4F5-5D780F11ADC0}" dt="2020-04-27T11:25:49.333" v="2054" actId="1076"/>
          <ac:spMkLst>
            <pc:docMk/>
            <pc:sldMk cId="0" sldId="425"/>
            <ac:spMk id="4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7T11:26:04.292" v="2073" actId="20577"/>
          <ac:spMkLst>
            <pc:docMk/>
            <pc:sldMk cId="0" sldId="425"/>
            <ac:spMk id="5" creationId="{AE5F2FBE-933D-4DB4-8E8F-3119E99D69CD}"/>
          </ac:spMkLst>
        </pc:spChg>
        <pc:picChg chg="mod">
          <ac:chgData name="Vinicius Pedrazzi" userId="a242dfe839badcad" providerId="LiveId" clId="{FFB30C71-901A-4B4F-A4F5-5D780F11ADC0}" dt="2020-04-27T11:26:29.576" v="2087" actId="1076"/>
          <ac:picMkLst>
            <pc:docMk/>
            <pc:sldMk cId="0" sldId="425"/>
            <ac:picMk id="322564" creationId="{00000000-0000-0000-0000-000000000000}"/>
          </ac:picMkLst>
        </pc:picChg>
      </pc:sldChg>
      <pc:sldChg chg="add del">
        <pc:chgData name="Vinicius Pedrazzi" userId="a242dfe839badcad" providerId="LiveId" clId="{FFB30C71-901A-4B4F-A4F5-5D780F11ADC0}" dt="2020-04-24T18:29:48.075" v="1813" actId="47"/>
        <pc:sldMkLst>
          <pc:docMk/>
          <pc:sldMk cId="0" sldId="442"/>
        </pc:sldMkLst>
      </pc:sldChg>
      <pc:sldChg chg="addSp delSp modSp add mod">
        <pc:chgData name="Vinicius Pedrazzi" userId="a242dfe839badcad" providerId="LiveId" clId="{FFB30C71-901A-4B4F-A4F5-5D780F11ADC0}" dt="2020-04-24T18:26:45.182" v="1737" actId="1582"/>
        <pc:sldMkLst>
          <pc:docMk/>
          <pc:sldMk cId="0" sldId="443"/>
        </pc:sldMkLst>
        <pc:spChg chg="del mod">
          <ac:chgData name="Vinicius Pedrazzi" userId="a242dfe839badcad" providerId="LiveId" clId="{FFB30C71-901A-4B4F-A4F5-5D780F11ADC0}" dt="2020-04-24T18:26:23.808" v="1732" actId="478"/>
          <ac:spMkLst>
            <pc:docMk/>
            <pc:sldMk cId="0" sldId="443"/>
            <ac:spMk id="8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8:26:25.308" v="1733"/>
          <ac:spMkLst>
            <pc:docMk/>
            <pc:sldMk cId="0" sldId="443"/>
            <ac:spMk id="9" creationId="{C7C99FAC-CD2F-4185-B568-542320CA5D1D}"/>
          </ac:spMkLst>
        </pc:spChg>
        <pc:spChg chg="add mod">
          <ac:chgData name="Vinicius Pedrazzi" userId="a242dfe839badcad" providerId="LiveId" clId="{FFB30C71-901A-4B4F-A4F5-5D780F11ADC0}" dt="2020-04-24T18:26:37.891" v="1736" actId="1076"/>
          <ac:spMkLst>
            <pc:docMk/>
            <pc:sldMk cId="0" sldId="443"/>
            <ac:spMk id="10" creationId="{F1C6FFFC-A6A8-4D7B-813F-F0F7D25F6888}"/>
          </ac:spMkLst>
        </pc:spChg>
        <pc:picChg chg="mod">
          <ac:chgData name="Vinicius Pedrazzi" userId="a242dfe839badcad" providerId="LiveId" clId="{FFB30C71-901A-4B4F-A4F5-5D780F11ADC0}" dt="2020-04-24T18:26:45.182" v="1737" actId="1582"/>
          <ac:picMkLst>
            <pc:docMk/>
            <pc:sldMk cId="0" sldId="443"/>
            <ac:picMk id="439309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26:45.182" v="1737" actId="1582"/>
          <ac:picMkLst>
            <pc:docMk/>
            <pc:sldMk cId="0" sldId="443"/>
            <ac:picMk id="439310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26:45.182" v="1737" actId="1582"/>
          <ac:picMkLst>
            <pc:docMk/>
            <pc:sldMk cId="0" sldId="443"/>
            <ac:picMk id="439311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26:45.182" v="1737" actId="1582"/>
          <ac:picMkLst>
            <pc:docMk/>
            <pc:sldMk cId="0" sldId="443"/>
            <ac:picMk id="439312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26:45.182" v="1737" actId="1582"/>
          <ac:picMkLst>
            <pc:docMk/>
            <pc:sldMk cId="0" sldId="443"/>
            <ac:picMk id="439313" creationId="{00000000-0000-0000-0000-000000000000}"/>
          </ac:picMkLst>
        </pc:picChg>
      </pc:sldChg>
      <pc:sldChg chg="modSp add mod">
        <pc:chgData name="Vinicius Pedrazzi" userId="a242dfe839badcad" providerId="LiveId" clId="{FFB30C71-901A-4B4F-A4F5-5D780F11ADC0}" dt="2020-04-24T18:32:48.965" v="1874" actId="1076"/>
        <pc:sldMkLst>
          <pc:docMk/>
          <pc:sldMk cId="3671699218" sldId="447"/>
        </pc:sldMkLst>
        <pc:spChg chg="mod">
          <ac:chgData name="Vinicius Pedrazzi" userId="a242dfe839badcad" providerId="LiveId" clId="{FFB30C71-901A-4B4F-A4F5-5D780F11ADC0}" dt="2020-04-24T18:32:43.220" v="1871" actId="207"/>
          <ac:spMkLst>
            <pc:docMk/>
            <pc:sldMk cId="3671699218" sldId="447"/>
            <ac:spMk id="5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32:48.965" v="1874" actId="1076"/>
          <ac:spMkLst>
            <pc:docMk/>
            <pc:sldMk cId="3671699218" sldId="447"/>
            <ac:spMk id="446466" creationId="{00000000-0000-0000-0000-000000000000}"/>
          </ac:spMkLst>
        </pc:spChg>
      </pc:sldChg>
      <pc:sldChg chg="addSp delSp modSp add mod">
        <pc:chgData name="Vinicius Pedrazzi" userId="a242dfe839badcad" providerId="LiveId" clId="{FFB30C71-901A-4B4F-A4F5-5D780F11ADC0}" dt="2020-04-24T18:33:08.357" v="1878"/>
        <pc:sldMkLst>
          <pc:docMk/>
          <pc:sldMk cId="1899195428" sldId="448"/>
        </pc:sldMkLst>
        <pc:spChg chg="del">
          <ac:chgData name="Vinicius Pedrazzi" userId="a242dfe839badcad" providerId="LiveId" clId="{FFB30C71-901A-4B4F-A4F5-5D780F11ADC0}" dt="2020-04-24T18:33:06.876" v="1877" actId="478"/>
          <ac:spMkLst>
            <pc:docMk/>
            <pc:sldMk cId="1899195428" sldId="448"/>
            <ac:spMk id="4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8:33:08.357" v="1878"/>
          <ac:spMkLst>
            <pc:docMk/>
            <pc:sldMk cId="1899195428" sldId="448"/>
            <ac:spMk id="5" creationId="{8E72939B-25EB-4269-AEAE-AEBFE502D871}"/>
          </ac:spMkLst>
        </pc:spChg>
        <pc:spChg chg="mod">
          <ac:chgData name="Vinicius Pedrazzi" userId="a242dfe839badcad" providerId="LiveId" clId="{FFB30C71-901A-4B4F-A4F5-5D780F11ADC0}" dt="2020-04-24T18:33:00.459" v="1876" actId="207"/>
          <ac:spMkLst>
            <pc:docMk/>
            <pc:sldMk cId="1899195428" sldId="448"/>
            <ac:spMk id="447490" creationId="{00000000-0000-0000-0000-000000000000}"/>
          </ac:spMkLst>
        </pc:s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49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1220836709" sldId="450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4175614130" sldId="451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40074190" sldId="452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53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54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27493421" sldId="455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56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57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60587910" sldId="458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575307667" sldId="459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390921333" sldId="460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1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2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3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4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5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1935378609" sldId="466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67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1540800098" sldId="468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70"/>
        </pc:sldMkLst>
      </pc:sldChg>
      <pc:sldChg chg="addSp modSp add mod">
        <pc:chgData name="Vinicius Pedrazzi" userId="a242dfe839badcad" providerId="LiveId" clId="{FFB30C71-901A-4B4F-A4F5-5D780F11ADC0}" dt="2020-04-24T13:44:27.796" v="228"/>
        <pc:sldMkLst>
          <pc:docMk/>
          <pc:sldMk cId="1834185855" sldId="473"/>
        </pc:sldMkLst>
        <pc:spChg chg="mod">
          <ac:chgData name="Vinicius Pedrazzi" userId="a242dfe839badcad" providerId="LiveId" clId="{FFB30C71-901A-4B4F-A4F5-5D780F11ADC0}" dt="2020-04-24T13:42:42.329" v="200" actId="1076"/>
          <ac:spMkLst>
            <pc:docMk/>
            <pc:sldMk cId="1834185855" sldId="473"/>
            <ac:spMk id="6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44:27.796" v="228"/>
          <ac:spMkLst>
            <pc:docMk/>
            <pc:sldMk cId="1834185855" sldId="473"/>
            <ac:spMk id="7" creationId="{93A087AC-4884-400C-9373-21852545880E}"/>
          </ac:spMkLst>
        </pc:spChg>
        <pc:spChg chg="mod">
          <ac:chgData name="Vinicius Pedrazzi" userId="a242dfe839badcad" providerId="LiveId" clId="{FFB30C71-901A-4B4F-A4F5-5D780F11ADC0}" dt="2020-04-24T13:42:30.350" v="197" actId="207"/>
          <ac:spMkLst>
            <pc:docMk/>
            <pc:sldMk cId="1834185855" sldId="473"/>
            <ac:spMk id="473090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42:36.369" v="199" actId="1076"/>
          <ac:picMkLst>
            <pc:docMk/>
            <pc:sldMk cId="1834185855" sldId="473"/>
            <ac:picMk id="473092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4T13:45:11.285" v="241" actId="1076"/>
        <pc:sldMkLst>
          <pc:docMk/>
          <pc:sldMk cId="2263371928" sldId="474"/>
        </pc:sldMkLst>
        <pc:spChg chg="add mod">
          <ac:chgData name="Vinicius Pedrazzi" userId="a242dfe839badcad" providerId="LiveId" clId="{FFB30C71-901A-4B4F-A4F5-5D780F11ADC0}" dt="2020-04-24T13:45:06.380" v="240" actId="1076"/>
          <ac:spMkLst>
            <pc:docMk/>
            <pc:sldMk cId="2263371928" sldId="474"/>
            <ac:spMk id="5" creationId="{62E19A44-4E33-4948-AF7F-E1D4FE0B277E}"/>
          </ac:spMkLst>
        </pc:spChg>
        <pc:spChg chg="mod">
          <ac:chgData name="Vinicius Pedrazzi" userId="a242dfe839badcad" providerId="LiveId" clId="{FFB30C71-901A-4B4F-A4F5-5D780F11ADC0}" dt="2020-04-24T13:45:11.285" v="241" actId="1076"/>
          <ac:spMkLst>
            <pc:docMk/>
            <pc:sldMk cId="2263371928" sldId="474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4:07.648" v="227" actId="1076"/>
          <ac:spMkLst>
            <pc:docMk/>
            <pc:sldMk cId="2263371928" sldId="474"/>
            <ac:spMk id="475138" creationId="{00000000-0000-0000-0000-000000000000}"/>
          </ac:spMkLst>
        </pc:spChg>
      </pc:sldChg>
      <pc:sldChg chg="addSp modSp add mod">
        <pc:chgData name="Vinicius Pedrazzi" userId="a242dfe839badcad" providerId="LiveId" clId="{FFB30C71-901A-4B4F-A4F5-5D780F11ADC0}" dt="2020-04-24T13:53:23.237" v="364"/>
        <pc:sldMkLst>
          <pc:docMk/>
          <pc:sldMk cId="3225417187" sldId="475"/>
        </pc:sldMkLst>
        <pc:spChg chg="mod">
          <ac:chgData name="Vinicius Pedrazzi" userId="a242dfe839badcad" providerId="LiveId" clId="{FFB30C71-901A-4B4F-A4F5-5D780F11ADC0}" dt="2020-04-24T13:53:14.774" v="362" actId="207"/>
          <ac:spMkLst>
            <pc:docMk/>
            <pc:sldMk cId="3225417187" sldId="475"/>
            <ac:spMk id="5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53:23.237" v="364"/>
          <ac:spMkLst>
            <pc:docMk/>
            <pc:sldMk cId="3225417187" sldId="475"/>
            <ac:spMk id="6" creationId="{92A50BAD-8559-45FE-BF53-99EFAE85A3E8}"/>
          </ac:spMkLst>
        </pc:spChg>
        <pc:spChg chg="mod">
          <ac:chgData name="Vinicius Pedrazzi" userId="a242dfe839badcad" providerId="LiveId" clId="{FFB30C71-901A-4B4F-A4F5-5D780F11ADC0}" dt="2020-04-24T13:53:21.770" v="363" actId="1076"/>
          <ac:spMkLst>
            <pc:docMk/>
            <pc:sldMk cId="3225417187" sldId="475"/>
            <ac:spMk id="477189" creationId="{00000000-0000-0000-0000-000000000000}"/>
          </ac:spMkLst>
        </pc:spChg>
      </pc:sldChg>
      <pc:sldChg chg="modSp add mod">
        <pc:chgData name="Vinicius Pedrazzi" userId="a242dfe839badcad" providerId="LiveId" clId="{FFB30C71-901A-4B4F-A4F5-5D780F11ADC0}" dt="2020-04-24T18:13:45.863" v="1418" actId="207"/>
        <pc:sldMkLst>
          <pc:docMk/>
          <pc:sldMk cId="3983077721" sldId="476"/>
        </pc:sldMkLst>
        <pc:spChg chg="mod">
          <ac:chgData name="Vinicius Pedrazzi" userId="a242dfe839badcad" providerId="LiveId" clId="{FFB30C71-901A-4B4F-A4F5-5D780F11ADC0}" dt="2020-04-24T18:13:13.324" v="1412" actId="1076"/>
          <ac:spMkLst>
            <pc:docMk/>
            <pc:sldMk cId="3983077721" sldId="476"/>
            <ac:spMk id="4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13:45.863" v="1418" actId="207"/>
          <ac:spMkLst>
            <pc:docMk/>
            <pc:sldMk cId="3983077721" sldId="476"/>
            <ac:spMk id="479236" creationId="{00000000-0000-0000-0000-000000000000}"/>
          </ac:spMkLst>
        </pc:spChg>
      </pc:sldChg>
      <pc:sldChg chg="addSp delSp modSp add mod modAnim">
        <pc:chgData name="Vinicius Pedrazzi" userId="a242dfe839badcad" providerId="LiveId" clId="{FFB30C71-901A-4B4F-A4F5-5D780F11ADC0}" dt="2020-04-24T18:01:07.186" v="1316" actId="208"/>
        <pc:sldMkLst>
          <pc:docMk/>
          <pc:sldMk cId="0" sldId="477"/>
        </pc:sldMkLst>
        <pc:spChg chg="mod">
          <ac:chgData name="Vinicius Pedrazzi" userId="a242dfe839badcad" providerId="LiveId" clId="{FFB30C71-901A-4B4F-A4F5-5D780F11ADC0}" dt="2020-04-24T13:56:13.314" v="435" actId="207"/>
          <ac:spMkLst>
            <pc:docMk/>
            <pc:sldMk cId="0" sldId="477"/>
            <ac:spMk id="5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56:30.879" v="439"/>
          <ac:spMkLst>
            <pc:docMk/>
            <pc:sldMk cId="0" sldId="477"/>
            <ac:spMk id="6" creationId="{B3BE2E33-45D6-472D-ACFF-4F83813D49D7}"/>
          </ac:spMkLst>
        </pc:spChg>
        <pc:spChg chg="mod">
          <ac:chgData name="Vinicius Pedrazzi" userId="a242dfe839badcad" providerId="LiveId" clId="{FFB30C71-901A-4B4F-A4F5-5D780F11ADC0}" dt="2020-04-24T18:01:07.186" v="1316" actId="208"/>
          <ac:spMkLst>
            <pc:docMk/>
            <pc:sldMk cId="0" sldId="477"/>
            <ac:spMk id="481284" creationId="{00000000-0000-0000-0000-000000000000}"/>
          </ac:spMkLst>
        </pc:spChg>
        <pc:spChg chg="del mod">
          <ac:chgData name="Vinicius Pedrazzi" userId="a242dfe839badcad" providerId="LiveId" clId="{FFB30C71-901A-4B4F-A4F5-5D780F11ADC0}" dt="2020-04-24T13:56:30.060" v="438" actId="478"/>
          <ac:spMkLst>
            <pc:docMk/>
            <pc:sldMk cId="0" sldId="477"/>
            <ac:spMk id="481286" creationId="{00000000-0000-0000-0000-000000000000}"/>
          </ac:spMkLst>
        </pc:spChg>
      </pc:sldChg>
      <pc:sldChg chg="addSp delSp modSp add mod">
        <pc:chgData name="Vinicius Pedrazzi" userId="a242dfe839badcad" providerId="LiveId" clId="{FFB30C71-901A-4B4F-A4F5-5D780F11ADC0}" dt="2020-04-24T18:23:21.340" v="1676" actId="1076"/>
        <pc:sldMkLst>
          <pc:docMk/>
          <pc:sldMk cId="2247901075" sldId="478"/>
        </pc:sldMkLst>
        <pc:spChg chg="add">
          <ac:chgData name="Vinicius Pedrazzi" userId="a242dfe839badcad" providerId="LiveId" clId="{FFB30C71-901A-4B4F-A4F5-5D780F11ADC0}" dt="2020-04-24T18:21:45.514" v="1658"/>
          <ac:spMkLst>
            <pc:docMk/>
            <pc:sldMk cId="2247901075" sldId="478"/>
            <ac:spMk id="5" creationId="{B5D4FA3E-C648-4634-A1C2-20D46085E996}"/>
          </ac:spMkLst>
        </pc:spChg>
        <pc:spChg chg="del">
          <ac:chgData name="Vinicius Pedrazzi" userId="a242dfe839badcad" providerId="LiveId" clId="{FFB30C71-901A-4B4F-A4F5-5D780F11ADC0}" dt="2020-04-24T18:21:44.812" v="1657" actId="478"/>
          <ac:spMkLst>
            <pc:docMk/>
            <pc:sldMk cId="2247901075" sldId="478"/>
            <ac:spMk id="6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8:23:21.340" v="1676" actId="1076"/>
          <ac:spMkLst>
            <pc:docMk/>
            <pc:sldMk cId="2247901075" sldId="478"/>
            <ac:spMk id="7" creationId="{D797293D-6CC2-44E8-90EA-42D160AE8477}"/>
          </ac:spMkLst>
        </pc:spChg>
        <pc:spChg chg="mod">
          <ac:chgData name="Vinicius Pedrazzi" userId="a242dfe839badcad" providerId="LiveId" clId="{FFB30C71-901A-4B4F-A4F5-5D780F11ADC0}" dt="2020-04-24T18:22:46.342" v="1669" actId="6549"/>
          <ac:spMkLst>
            <pc:docMk/>
            <pc:sldMk cId="2247901075" sldId="478"/>
            <ac:spMk id="483331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8:22:56.797" v="1670" actId="1076"/>
          <ac:picMkLst>
            <pc:docMk/>
            <pc:sldMk cId="2247901075" sldId="478"/>
            <ac:picMk id="4" creationId="{00000000-0000-0000-0000-000000000000}"/>
          </ac:picMkLst>
        </pc:picChg>
      </pc:sldChg>
      <pc:sldChg chg="addSp modSp add del mod">
        <pc:chgData name="Vinicius Pedrazzi" userId="a242dfe839badcad" providerId="LiveId" clId="{FFB30C71-901A-4B4F-A4F5-5D780F11ADC0}" dt="2020-04-24T18:18:09.041" v="1497"/>
        <pc:sldMkLst>
          <pc:docMk/>
          <pc:sldMk cId="2325567372" sldId="479"/>
        </pc:sldMkLst>
        <pc:spChg chg="mod">
          <ac:chgData name="Vinicius Pedrazzi" userId="a242dfe839badcad" providerId="LiveId" clId="{FFB30C71-901A-4B4F-A4F5-5D780F11ADC0}" dt="2020-04-24T18:17:56.633" v="1494" actId="207"/>
          <ac:spMkLst>
            <pc:docMk/>
            <pc:sldMk cId="2325567372" sldId="479"/>
            <ac:spMk id="5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8:18:09.041" v="1497"/>
          <ac:spMkLst>
            <pc:docMk/>
            <pc:sldMk cId="2325567372" sldId="479"/>
            <ac:spMk id="6" creationId="{A4994026-20AC-4242-93DB-63D66AB8719F}"/>
          </ac:spMkLst>
        </pc:spChg>
        <pc:picChg chg="mod">
          <ac:chgData name="Vinicius Pedrazzi" userId="a242dfe839badcad" providerId="LiveId" clId="{FFB30C71-901A-4B4F-A4F5-5D780F11ADC0}" dt="2020-04-24T18:18:06.604" v="1496" actId="1582"/>
          <ac:picMkLst>
            <pc:docMk/>
            <pc:sldMk cId="2325567372" sldId="479"/>
            <ac:picMk id="485383" creationId="{00000000-0000-0000-0000-000000000000}"/>
          </ac:picMkLst>
        </pc:picChg>
        <pc:picChg chg="mod">
          <ac:chgData name="Vinicius Pedrazzi" userId="a242dfe839badcad" providerId="LiveId" clId="{FFB30C71-901A-4B4F-A4F5-5D780F11ADC0}" dt="2020-04-24T18:18:06.604" v="1496" actId="1582"/>
          <ac:picMkLst>
            <pc:docMk/>
            <pc:sldMk cId="2325567372" sldId="479"/>
            <ac:picMk id="485385" creationId="{00000000-0000-0000-0000-000000000000}"/>
          </ac:picMkLst>
        </pc:picChg>
      </pc:sldChg>
      <pc:sldChg chg="delSp modSp add mod">
        <pc:chgData name="Vinicius Pedrazzi" userId="a242dfe839badcad" providerId="LiveId" clId="{FFB30C71-901A-4B4F-A4F5-5D780F11ADC0}" dt="2020-04-24T18:31:12.139" v="1845" actId="207"/>
        <pc:sldMkLst>
          <pc:docMk/>
          <pc:sldMk cId="236128198" sldId="480"/>
        </pc:sldMkLst>
        <pc:spChg chg="mod">
          <ac:chgData name="Vinicius Pedrazzi" userId="a242dfe839badcad" providerId="LiveId" clId="{FFB30C71-901A-4B4F-A4F5-5D780F11ADC0}" dt="2020-04-24T18:30:06.100" v="1817" actId="207"/>
          <ac:spMkLst>
            <pc:docMk/>
            <pc:sldMk cId="236128198" sldId="480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31:12.139" v="1845" actId="207"/>
          <ac:spMkLst>
            <pc:docMk/>
            <pc:sldMk cId="236128198" sldId="480"/>
            <ac:spMk id="487427" creationId="{00000000-0000-0000-0000-000000000000}"/>
          </ac:spMkLst>
        </pc:spChg>
        <pc:picChg chg="del">
          <ac:chgData name="Vinicius Pedrazzi" userId="a242dfe839badcad" providerId="LiveId" clId="{FFB30C71-901A-4B4F-A4F5-5D780F11ADC0}" dt="2020-04-24T18:29:58.434" v="1814" actId="478"/>
          <ac:picMkLst>
            <pc:docMk/>
            <pc:sldMk cId="236128198" sldId="480"/>
            <ac:picMk id="487428" creationId="{00000000-0000-0000-0000-000000000000}"/>
          </ac:picMkLst>
        </pc:pic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81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82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162126439" sldId="483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84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4095803308" sldId="485"/>
        </pc:sldMkLst>
      </pc:sldChg>
      <pc:sldChg chg="addSp delSp modSp add del mod">
        <pc:chgData name="Vinicius Pedrazzi" userId="a242dfe839badcad" providerId="LiveId" clId="{FFB30C71-901A-4B4F-A4F5-5D780F11ADC0}" dt="2020-04-24T18:11:55.477" v="1392" actId="47"/>
        <pc:sldMkLst>
          <pc:docMk/>
          <pc:sldMk cId="0" sldId="486"/>
        </pc:sldMkLst>
        <pc:spChg chg="del mod">
          <ac:chgData name="Vinicius Pedrazzi" userId="a242dfe839badcad" providerId="LiveId" clId="{FFB30C71-901A-4B4F-A4F5-5D780F11ADC0}" dt="2020-04-24T13:59:56.132" v="556" actId="478"/>
          <ac:spMkLst>
            <pc:docMk/>
            <pc:sldMk cId="0" sldId="486"/>
            <ac:spMk id="6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59:56.970" v="557"/>
          <ac:spMkLst>
            <pc:docMk/>
            <pc:sldMk cId="0" sldId="486"/>
            <ac:spMk id="7" creationId="{AAFA111A-F4ED-4B26-A977-30F753BD81B6}"/>
          </ac:spMkLst>
        </pc:s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079955503" sldId="487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99146758" sldId="488"/>
        </pc:sldMkLst>
      </pc:sldChg>
      <pc:sldChg chg="add del">
        <pc:chgData name="Vinicius Pedrazzi" userId="a242dfe839badcad" providerId="LiveId" clId="{FFB30C71-901A-4B4F-A4F5-5D780F11ADC0}" dt="2020-04-24T13:58:25.419" v="534" actId="47"/>
        <pc:sldMkLst>
          <pc:docMk/>
          <pc:sldMk cId="0" sldId="491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063124871" sldId="492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531673307" sldId="493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494"/>
        </pc:sldMkLst>
      </pc:sldChg>
      <pc:sldChg chg="addSp modSp add mod">
        <pc:chgData name="Vinicius Pedrazzi" userId="a242dfe839badcad" providerId="LiveId" clId="{FFB30C71-901A-4B4F-A4F5-5D780F11ADC0}" dt="2020-04-27T11:22:37.821" v="1968" actId="1038"/>
        <pc:sldMkLst>
          <pc:docMk/>
          <pc:sldMk cId="3683749022" sldId="495"/>
        </pc:sldMkLst>
        <pc:spChg chg="mod">
          <ac:chgData name="Vinicius Pedrazzi" userId="a242dfe839badcad" providerId="LiveId" clId="{FFB30C71-901A-4B4F-A4F5-5D780F11ADC0}" dt="2020-04-27T11:22:12.330" v="1940" actId="1076"/>
          <ac:spMkLst>
            <pc:docMk/>
            <pc:sldMk cId="3683749022" sldId="495"/>
            <ac:spMk id="4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7T11:22:37.821" v="1968" actId="1038"/>
          <ac:spMkLst>
            <pc:docMk/>
            <pc:sldMk cId="3683749022" sldId="495"/>
            <ac:spMk id="5" creationId="{2B9357C1-EBDF-4F5B-B1E9-0B169BEA990F}"/>
          </ac:spMkLst>
        </pc:spChg>
        <pc:picChg chg="mod">
          <ac:chgData name="Vinicius Pedrazzi" userId="a242dfe839badcad" providerId="LiveId" clId="{FFB30C71-901A-4B4F-A4F5-5D780F11ADC0}" dt="2020-04-27T11:22:19.961" v="1942" actId="14100"/>
          <ac:picMkLst>
            <pc:docMk/>
            <pc:sldMk cId="3683749022" sldId="495"/>
            <ac:picMk id="506882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4T13:44:49.219" v="236" actId="1076"/>
        <pc:sldMkLst>
          <pc:docMk/>
          <pc:sldMk cId="4272332555" sldId="504"/>
        </pc:sldMkLst>
        <pc:spChg chg="add mod">
          <ac:chgData name="Vinicius Pedrazzi" userId="a242dfe839badcad" providerId="LiveId" clId="{FFB30C71-901A-4B4F-A4F5-5D780F11ADC0}" dt="2020-04-24T13:44:44.238" v="235" actId="1035"/>
          <ac:spMkLst>
            <pc:docMk/>
            <pc:sldMk cId="4272332555" sldId="504"/>
            <ac:spMk id="5" creationId="{034C6FC1-C032-466D-BCDA-3C5A84BDAFD9}"/>
          </ac:spMkLst>
        </pc:spChg>
        <pc:spChg chg="mod">
          <ac:chgData name="Vinicius Pedrazzi" userId="a242dfe839badcad" providerId="LiveId" clId="{FFB30C71-901A-4B4F-A4F5-5D780F11ADC0}" dt="2020-04-24T13:43:29.511" v="214" actId="1076"/>
          <ac:spMkLst>
            <pc:docMk/>
            <pc:sldMk cId="4272332555" sldId="504"/>
            <ac:spMk id="6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44:49.219" v="236" actId="1076"/>
          <ac:spMkLst>
            <pc:docMk/>
            <pc:sldMk cId="4272332555" sldId="504"/>
            <ac:spMk id="526342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43:26.143" v="213" actId="14100"/>
          <ac:picMkLst>
            <pc:docMk/>
            <pc:sldMk cId="4272332555" sldId="504"/>
            <ac:picMk id="526341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4T13:45:30.065" v="248" actId="1076"/>
        <pc:sldMkLst>
          <pc:docMk/>
          <pc:sldMk cId="724955536" sldId="505"/>
        </pc:sldMkLst>
        <pc:spChg chg="add mod">
          <ac:chgData name="Vinicius Pedrazzi" userId="a242dfe839badcad" providerId="LiveId" clId="{FFB30C71-901A-4B4F-A4F5-5D780F11ADC0}" dt="2020-04-24T13:45:30.065" v="248" actId="1076"/>
          <ac:spMkLst>
            <pc:docMk/>
            <pc:sldMk cId="724955536" sldId="505"/>
            <ac:spMk id="8" creationId="{62894353-2653-4900-8113-56A0EC20C6F3}"/>
          </ac:spMkLst>
        </pc:spChg>
        <pc:spChg chg="mod">
          <ac:chgData name="Vinicius Pedrazzi" userId="a242dfe839badcad" providerId="LiveId" clId="{FFB30C71-901A-4B4F-A4F5-5D780F11ADC0}" dt="2020-04-24T13:45:24.451" v="246" actId="1076"/>
          <ac:spMkLst>
            <pc:docMk/>
            <pc:sldMk cId="724955536" sldId="505"/>
            <ac:spMk id="529410" creationId="{00000000-0000-0000-0000-000000000000}"/>
          </ac:spMkLst>
        </pc:s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625552205" sldId="506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507"/>
        </pc:sldMkLst>
      </pc:sldChg>
      <pc:sldChg chg="addSp modSp add mod">
        <pc:chgData name="Vinicius Pedrazzi" userId="a242dfe839badcad" providerId="LiveId" clId="{FFB30C71-901A-4B4F-A4F5-5D780F11ADC0}" dt="2020-04-24T18:29:38.749" v="1812"/>
        <pc:sldMkLst>
          <pc:docMk/>
          <pc:sldMk cId="405548197" sldId="508"/>
        </pc:sldMkLst>
        <pc:spChg chg="add">
          <ac:chgData name="Vinicius Pedrazzi" userId="a242dfe839badcad" providerId="LiveId" clId="{FFB30C71-901A-4B4F-A4F5-5D780F11ADC0}" dt="2020-04-24T18:29:38.749" v="1812"/>
          <ac:spMkLst>
            <pc:docMk/>
            <pc:sldMk cId="405548197" sldId="508"/>
            <ac:spMk id="4" creationId="{F31F80CD-1B77-46E1-B4AD-74D5EA1631C7}"/>
          </ac:spMkLst>
        </pc:spChg>
        <pc:spChg chg="mod">
          <ac:chgData name="Vinicius Pedrazzi" userId="a242dfe839badcad" providerId="LiveId" clId="{FFB30C71-901A-4B4F-A4F5-5D780F11ADC0}" dt="2020-04-24T18:29:22.627" v="1808" actId="207"/>
          <ac:spMkLst>
            <pc:docMk/>
            <pc:sldMk cId="405548197" sldId="508"/>
            <ac:spMk id="5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8:29:31.110" v="1811" actId="14100"/>
          <ac:picMkLst>
            <pc:docMk/>
            <pc:sldMk cId="405548197" sldId="508"/>
            <ac:picMk id="533508" creationId="{00000000-0000-0000-0000-000000000000}"/>
          </ac:picMkLst>
        </pc:pic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515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516"/>
        </pc:sldMkLst>
      </pc:sldChg>
      <pc:sldChg chg="add del">
        <pc:chgData name="Vinicius Pedrazzi" userId="a242dfe839badcad" providerId="LiveId" clId="{FFB30C71-901A-4B4F-A4F5-5D780F11ADC0}" dt="2020-04-24T18:31:27.219" v="1849" actId="47"/>
        <pc:sldMkLst>
          <pc:docMk/>
          <pc:sldMk cId="0" sldId="517"/>
        </pc:sldMkLst>
      </pc:sldChg>
      <pc:sldChg chg="add del">
        <pc:chgData name="Vinicius Pedrazzi" userId="a242dfe839badcad" providerId="LiveId" clId="{FFB30C71-901A-4B4F-A4F5-5D780F11ADC0}" dt="2020-04-24T18:31:24.134" v="1847" actId="47"/>
        <pc:sldMkLst>
          <pc:docMk/>
          <pc:sldMk cId="0" sldId="518"/>
        </pc:sldMkLst>
      </pc:sldChg>
      <pc:sldChg chg="modSp add mod">
        <pc:chgData name="Vinicius Pedrazzi" userId="a242dfe839badcad" providerId="LiveId" clId="{FFB30C71-901A-4B4F-A4F5-5D780F11ADC0}" dt="2020-04-24T18:33:20.138" v="1879" actId="1076"/>
        <pc:sldMkLst>
          <pc:docMk/>
          <pc:sldMk cId="0" sldId="519"/>
        </pc:sldMkLst>
        <pc:spChg chg="mod">
          <ac:chgData name="Vinicius Pedrazzi" userId="a242dfe839badcad" providerId="LiveId" clId="{FFB30C71-901A-4B4F-A4F5-5D780F11ADC0}" dt="2020-04-24T18:33:20.138" v="1879" actId="1076"/>
          <ac:spMkLst>
            <pc:docMk/>
            <pc:sldMk cId="0" sldId="519"/>
            <ac:spMk id="604164" creationId="{00000000-0000-0000-0000-000000000000}"/>
          </ac:spMkLst>
        </pc:spChg>
      </pc:sldChg>
      <pc:sldChg chg="add del">
        <pc:chgData name="Vinicius Pedrazzi" userId="a242dfe839badcad" providerId="LiveId" clId="{FFB30C71-901A-4B4F-A4F5-5D780F11ADC0}" dt="2020-04-24T18:31:26.110" v="1848" actId="47"/>
        <pc:sldMkLst>
          <pc:docMk/>
          <pc:sldMk cId="0" sldId="523"/>
        </pc:sldMkLst>
      </pc:sldChg>
      <pc:sldChg chg="addSp modSp add mod">
        <pc:chgData name="Vinicius Pedrazzi" userId="a242dfe839badcad" providerId="LiveId" clId="{FFB30C71-901A-4B4F-A4F5-5D780F11ADC0}" dt="2020-04-24T13:50:10.853" v="334" actId="207"/>
        <pc:sldMkLst>
          <pc:docMk/>
          <pc:sldMk cId="1423472201" sldId="537"/>
        </pc:sldMkLst>
        <pc:spChg chg="mod">
          <ac:chgData name="Vinicius Pedrazzi" userId="a242dfe839badcad" providerId="LiveId" clId="{FFB30C71-901A-4B4F-A4F5-5D780F11ADC0}" dt="2020-04-24T13:50:10.853" v="334" actId="207"/>
          <ac:spMkLst>
            <pc:docMk/>
            <pc:sldMk cId="1423472201" sldId="537"/>
            <ac:spMk id="2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3:49:01.710" v="322" actId="20577"/>
          <ac:spMkLst>
            <pc:docMk/>
            <pc:sldMk cId="1423472201" sldId="537"/>
            <ac:spMk id="3" creationId="{432D0978-9F20-4F90-8215-FA23A9A73333}"/>
          </ac:spMkLst>
        </pc:spChg>
        <pc:spChg chg="mod">
          <ac:chgData name="Vinicius Pedrazzi" userId="a242dfe839badcad" providerId="LiveId" clId="{FFB30C71-901A-4B4F-A4F5-5D780F11ADC0}" dt="2020-04-24T13:47:03.367" v="282" actId="1076"/>
          <ac:spMkLst>
            <pc:docMk/>
            <pc:sldMk cId="1423472201" sldId="537"/>
            <ac:spMk id="4" creationId="{00000000-0000-0000-0000-000000000000}"/>
          </ac:spMkLst>
        </pc:spChg>
      </pc:sldChg>
      <pc:sldChg chg="addSp delSp modSp add mod">
        <pc:chgData name="Vinicius Pedrazzi" userId="a242dfe839badcad" providerId="LiveId" clId="{FFB30C71-901A-4B4F-A4F5-5D780F11ADC0}" dt="2020-04-24T13:49:57.273" v="333" actId="14100"/>
        <pc:sldMkLst>
          <pc:docMk/>
          <pc:sldMk cId="2241551712" sldId="538"/>
        </pc:sldMkLst>
        <pc:spChg chg="mod">
          <ac:chgData name="Vinicius Pedrazzi" userId="a242dfe839badcad" providerId="LiveId" clId="{FFB30C71-901A-4B4F-A4F5-5D780F11ADC0}" dt="2020-04-24T13:49:57.273" v="333" actId="14100"/>
          <ac:spMkLst>
            <pc:docMk/>
            <pc:sldMk cId="2241551712" sldId="538"/>
            <ac:spMk id="2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4T13:49:27.827" v="324" actId="478"/>
          <ac:spMkLst>
            <pc:docMk/>
            <pc:sldMk cId="2241551712" sldId="538"/>
            <ac:spMk id="4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49:32.771" v="326"/>
          <ac:spMkLst>
            <pc:docMk/>
            <pc:sldMk cId="2241551712" sldId="538"/>
            <ac:spMk id="5" creationId="{60717F41-E634-46FC-A4FE-35B86AFB98BB}"/>
          </ac:spMkLst>
        </pc:spChg>
        <pc:spChg chg="add">
          <ac:chgData name="Vinicius Pedrazzi" userId="a242dfe839badcad" providerId="LiveId" clId="{FFB30C71-901A-4B4F-A4F5-5D780F11ADC0}" dt="2020-04-24T13:49:32.771" v="326"/>
          <ac:spMkLst>
            <pc:docMk/>
            <pc:sldMk cId="2241551712" sldId="538"/>
            <ac:spMk id="6" creationId="{EC6D0D8E-C460-4AF2-B2FA-571C3CD5F177}"/>
          </ac:spMkLst>
        </pc:spChg>
      </pc:sldChg>
      <pc:sldChg chg="addSp delSp modSp add mod">
        <pc:chgData name="Vinicius Pedrazzi" userId="a242dfe839badcad" providerId="LiveId" clId="{FFB30C71-901A-4B4F-A4F5-5D780F11ADC0}" dt="2020-04-24T13:52:49.702" v="356" actId="1076"/>
        <pc:sldMkLst>
          <pc:docMk/>
          <pc:sldMk cId="3517180377" sldId="539"/>
        </pc:sldMkLst>
        <pc:spChg chg="mod">
          <ac:chgData name="Vinicius Pedrazzi" userId="a242dfe839badcad" providerId="LiveId" clId="{FFB30C71-901A-4B4F-A4F5-5D780F11ADC0}" dt="2020-04-24T13:50:48.368" v="343" actId="207"/>
          <ac:spMkLst>
            <pc:docMk/>
            <pc:sldMk cId="3517180377" sldId="539"/>
            <ac:spMk id="2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4T13:50:19.050" v="335" actId="478"/>
          <ac:spMkLst>
            <pc:docMk/>
            <pc:sldMk cId="3517180377" sldId="539"/>
            <ac:spMk id="4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4T13:50:25.129" v="337"/>
          <ac:spMkLst>
            <pc:docMk/>
            <pc:sldMk cId="3517180377" sldId="539"/>
            <ac:spMk id="5" creationId="{A9258120-8BB5-4388-AFC2-C38D2193BB1F}"/>
          </ac:spMkLst>
        </pc:spChg>
        <pc:spChg chg="add mod">
          <ac:chgData name="Vinicius Pedrazzi" userId="a242dfe839badcad" providerId="LiveId" clId="{FFB30C71-901A-4B4F-A4F5-5D780F11ADC0}" dt="2020-04-24T13:52:49.702" v="356" actId="1076"/>
          <ac:spMkLst>
            <pc:docMk/>
            <pc:sldMk cId="3517180377" sldId="539"/>
            <ac:spMk id="6" creationId="{4F8C60AB-B812-409C-9862-5DD217F8C1C0}"/>
          </ac:spMkLst>
        </pc:s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540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0" sldId="541"/>
        </pc:sldMkLst>
      </pc:sldChg>
      <pc:sldChg chg="addSp delSp modSp add mod">
        <pc:chgData name="Vinicius Pedrazzi" userId="a242dfe839badcad" providerId="LiveId" clId="{FFB30C71-901A-4B4F-A4F5-5D780F11ADC0}" dt="2020-04-24T13:39:57.513" v="156" actId="1076"/>
        <pc:sldMkLst>
          <pc:docMk/>
          <pc:sldMk cId="3352970494" sldId="546"/>
        </pc:sldMkLst>
        <pc:spChg chg="add">
          <ac:chgData name="Vinicius Pedrazzi" userId="a242dfe839badcad" providerId="LiveId" clId="{FFB30C71-901A-4B4F-A4F5-5D780F11ADC0}" dt="2020-04-24T13:39:34.476" v="152"/>
          <ac:spMkLst>
            <pc:docMk/>
            <pc:sldMk cId="3352970494" sldId="546"/>
            <ac:spMk id="7" creationId="{4948AD6E-FFD8-495D-BD88-5C819F172754}"/>
          </ac:spMkLst>
        </pc:spChg>
        <pc:spChg chg="del mod">
          <ac:chgData name="Vinicius Pedrazzi" userId="a242dfe839badcad" providerId="LiveId" clId="{FFB30C71-901A-4B4F-A4F5-5D780F11ADC0}" dt="2020-04-24T13:39:33.701" v="151" actId="478"/>
          <ac:spMkLst>
            <pc:docMk/>
            <pc:sldMk cId="3352970494" sldId="546"/>
            <ac:spMk id="8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39:45.187" v="154" actId="14100"/>
          <ac:spMkLst>
            <pc:docMk/>
            <pc:sldMk cId="3352970494" sldId="546"/>
            <ac:spMk id="11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3:39:57.513" v="156" actId="1076"/>
          <ac:spMkLst>
            <pc:docMk/>
            <pc:sldMk cId="3352970494" sldId="546"/>
            <ac:spMk id="12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3:32:12.249" v="109" actId="14100"/>
          <ac:picMkLst>
            <pc:docMk/>
            <pc:sldMk cId="3352970494" sldId="546"/>
            <ac:picMk id="10" creationId="{00000000-0000-0000-0000-000000000000}"/>
          </ac:picMkLst>
        </pc:picChg>
      </pc:sldChg>
      <pc:sldChg chg="addSp delSp modSp add mod delAnim modAnim">
        <pc:chgData name="Vinicius Pedrazzi" userId="a242dfe839badcad" providerId="LiveId" clId="{FFB30C71-901A-4B4F-A4F5-5D780F11ADC0}" dt="2020-04-24T13:41:14.328" v="194" actId="14100"/>
        <pc:sldMkLst>
          <pc:docMk/>
          <pc:sldMk cId="1328300928" sldId="547"/>
        </pc:sldMkLst>
        <pc:spChg chg="mod">
          <ac:chgData name="Vinicius Pedrazzi" userId="a242dfe839badcad" providerId="LiveId" clId="{FFB30C71-901A-4B4F-A4F5-5D780F11ADC0}" dt="2020-04-24T13:39:17.535" v="148" actId="1076"/>
          <ac:spMkLst>
            <pc:docMk/>
            <pc:sldMk cId="1328300928" sldId="547"/>
            <ac:spMk id="3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4T13:38:35.239" v="137" actId="478"/>
          <ac:spMkLst>
            <pc:docMk/>
            <pc:sldMk cId="1328300928" sldId="547"/>
            <ac:spMk id="7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4T13:39:22.579" v="149" actId="1076"/>
          <ac:spMkLst>
            <pc:docMk/>
            <pc:sldMk cId="1328300928" sldId="547"/>
            <ac:spMk id="8" creationId="{138C6AC4-6618-4965-BFD1-AEC14B031408}"/>
          </ac:spMkLst>
        </pc:spChg>
        <pc:spChg chg="del">
          <ac:chgData name="Vinicius Pedrazzi" userId="a242dfe839badcad" providerId="LiveId" clId="{FFB30C71-901A-4B4F-A4F5-5D780F11ADC0}" dt="2020-04-24T13:40:45.861" v="157" actId="478"/>
          <ac:spMkLst>
            <pc:docMk/>
            <pc:sldMk cId="1328300928" sldId="547"/>
            <ac:spMk id="9" creationId="{00000000-0000-0000-0000-000000000000}"/>
          </ac:spMkLst>
        </pc:spChg>
        <pc:spChg chg="add del">
          <ac:chgData name="Vinicius Pedrazzi" userId="a242dfe839badcad" providerId="LiveId" clId="{FFB30C71-901A-4B4F-A4F5-5D780F11ADC0}" dt="2020-04-24T13:41:06.510" v="171"/>
          <ac:spMkLst>
            <pc:docMk/>
            <pc:sldMk cId="1328300928" sldId="547"/>
            <ac:spMk id="10" creationId="{7FA421F2-8540-4778-A25A-3C0FE01E9969}"/>
          </ac:spMkLst>
        </pc:spChg>
        <pc:spChg chg="add del">
          <ac:chgData name="Vinicius Pedrazzi" userId="a242dfe839badcad" providerId="LiveId" clId="{FFB30C71-901A-4B4F-A4F5-5D780F11ADC0}" dt="2020-04-24T13:41:06.510" v="171"/>
          <ac:spMkLst>
            <pc:docMk/>
            <pc:sldMk cId="1328300928" sldId="547"/>
            <ac:spMk id="12" creationId="{744DC046-622B-4FAE-97D6-B1DD6BC9C93C}"/>
          </ac:spMkLst>
        </pc:spChg>
        <pc:spChg chg="add mod">
          <ac:chgData name="Vinicius Pedrazzi" userId="a242dfe839badcad" providerId="LiveId" clId="{FFB30C71-901A-4B4F-A4F5-5D780F11ADC0}" dt="2020-04-24T13:41:14.328" v="194" actId="14100"/>
          <ac:spMkLst>
            <pc:docMk/>
            <pc:sldMk cId="1328300928" sldId="547"/>
            <ac:spMk id="13" creationId="{55A51DEE-ED14-48D4-B30A-6DF477BA89B2}"/>
          </ac:spMkLst>
        </pc:spChg>
        <pc:spChg chg="add mod">
          <ac:chgData name="Vinicius Pedrazzi" userId="a242dfe839badcad" providerId="LiveId" clId="{FFB30C71-901A-4B4F-A4F5-5D780F11ADC0}" dt="2020-04-24T13:41:14.328" v="194" actId="14100"/>
          <ac:spMkLst>
            <pc:docMk/>
            <pc:sldMk cId="1328300928" sldId="547"/>
            <ac:spMk id="15" creationId="{574AA942-284B-40B1-A2F5-4AE21C34943A}"/>
          </ac:spMkLst>
        </pc:spChg>
        <pc:spChg chg="del">
          <ac:chgData name="Vinicius Pedrazzi" userId="a242dfe839badcad" providerId="LiveId" clId="{FFB30C71-901A-4B4F-A4F5-5D780F11ADC0}" dt="2020-04-24T13:40:45.861" v="157" actId="478"/>
          <ac:spMkLst>
            <pc:docMk/>
            <pc:sldMk cId="1328300928" sldId="547"/>
            <ac:spMk id="16" creationId="{00000000-0000-0000-0000-000000000000}"/>
          </ac:spMkLst>
        </pc:spChg>
        <pc:graphicFrameChg chg="del">
          <ac:chgData name="Vinicius Pedrazzi" userId="a242dfe839badcad" providerId="LiveId" clId="{FFB30C71-901A-4B4F-A4F5-5D780F11ADC0}" dt="2020-04-24T13:40:45.861" v="157" actId="478"/>
          <ac:graphicFrameMkLst>
            <pc:docMk/>
            <pc:sldMk cId="1328300928" sldId="547"/>
            <ac:graphicFrameMk id="4" creationId="{00000000-0000-0000-0000-000000000000}"/>
          </ac:graphicFrameMkLst>
        </pc:graphicFrameChg>
        <pc:graphicFrameChg chg="add del">
          <ac:chgData name="Vinicius Pedrazzi" userId="a242dfe839badcad" providerId="LiveId" clId="{FFB30C71-901A-4B4F-A4F5-5D780F11ADC0}" dt="2020-04-24T13:41:06.510" v="171"/>
          <ac:graphicFrameMkLst>
            <pc:docMk/>
            <pc:sldMk cId="1328300928" sldId="547"/>
            <ac:graphicFrameMk id="11" creationId="{1549A160-F4EE-47FE-A325-DD2EBE2A8BDC}"/>
          </ac:graphicFrameMkLst>
        </pc:graphicFrameChg>
        <pc:graphicFrameChg chg="add mod modGraphic">
          <ac:chgData name="Vinicius Pedrazzi" userId="a242dfe839badcad" providerId="LiveId" clId="{FFB30C71-901A-4B4F-A4F5-5D780F11ADC0}" dt="2020-04-24T13:41:14.328" v="194" actId="14100"/>
          <ac:graphicFrameMkLst>
            <pc:docMk/>
            <pc:sldMk cId="1328300928" sldId="547"/>
            <ac:graphicFrameMk id="14" creationId="{B41AFF36-2BD1-4DD4-BDC3-AA0C6C55F2D4}"/>
          </ac:graphicFrameMkLst>
        </pc:graphicFrameChg>
      </pc:sldChg>
      <pc:sldChg chg="add">
        <pc:chgData name="Vinicius Pedrazzi" userId="a242dfe839badcad" providerId="LiveId" clId="{FFB30C71-901A-4B4F-A4F5-5D780F11ADC0}" dt="2020-04-24T13:32:04.098" v="107"/>
        <pc:sldMkLst>
          <pc:docMk/>
          <pc:sldMk cId="1719552656" sldId="548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876001695" sldId="550"/>
        </pc:sldMkLst>
      </pc:sldChg>
      <pc:sldChg chg="addSp modSp add mod">
        <pc:chgData name="Vinicius Pedrazzi" userId="a242dfe839badcad" providerId="LiveId" clId="{FFB30C71-901A-4B4F-A4F5-5D780F11ADC0}" dt="2020-04-24T13:46:53.010" v="279"/>
        <pc:sldMkLst>
          <pc:docMk/>
          <pc:sldMk cId="2996850059" sldId="551"/>
        </pc:sldMkLst>
        <pc:spChg chg="add">
          <ac:chgData name="Vinicius Pedrazzi" userId="a242dfe839badcad" providerId="LiveId" clId="{FFB30C71-901A-4B4F-A4F5-5D780F11ADC0}" dt="2020-04-24T13:46:53.010" v="279"/>
          <ac:spMkLst>
            <pc:docMk/>
            <pc:sldMk cId="2996850059" sldId="551"/>
            <ac:spMk id="5" creationId="{FB0BE3D1-5254-4E16-9AD2-C9B3A9FAD143}"/>
          </ac:spMkLst>
        </pc:spChg>
        <pc:grpChg chg="mod">
          <ac:chgData name="Vinicius Pedrazzi" userId="a242dfe839badcad" providerId="LiveId" clId="{FFB30C71-901A-4B4F-A4F5-5D780F11ADC0}" dt="2020-04-24T13:46:41.317" v="277" actId="1076"/>
          <ac:grpSpMkLst>
            <pc:docMk/>
            <pc:sldMk cId="2996850059" sldId="551"/>
            <ac:grpSpMk id="2" creationId="{00000000-0000-0000-0000-000000000000}"/>
          </ac:grpSpMkLst>
        </pc:grp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694684618" sldId="552"/>
        </pc:sldMkLst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3413950091" sldId="553"/>
        </pc:sldMkLst>
      </pc:sldChg>
      <pc:sldChg chg="addSp delSp modSp add mod modTransition">
        <pc:chgData name="Vinicius Pedrazzi" userId="a242dfe839badcad" providerId="LiveId" clId="{FFB30C71-901A-4B4F-A4F5-5D780F11ADC0}" dt="2020-04-27T11:29:50.871" v="2172"/>
        <pc:sldMkLst>
          <pc:docMk/>
          <pc:sldMk cId="1233470515" sldId="554"/>
        </pc:sldMkLst>
        <pc:spChg chg="add">
          <ac:chgData name="Vinicius Pedrazzi" userId="a242dfe839badcad" providerId="LiveId" clId="{FFB30C71-901A-4B4F-A4F5-5D780F11ADC0}" dt="2020-04-27T11:29:50.871" v="2172"/>
          <ac:spMkLst>
            <pc:docMk/>
            <pc:sldMk cId="1233470515" sldId="554"/>
            <ac:spMk id="5" creationId="{E7262A6A-7DB2-424F-8D68-3B53950FF9EB}"/>
          </ac:spMkLst>
        </pc:spChg>
        <pc:spChg chg="mod">
          <ac:chgData name="Vinicius Pedrazzi" userId="a242dfe839badcad" providerId="LiveId" clId="{FFB30C71-901A-4B4F-A4F5-5D780F11ADC0}" dt="2020-04-27T11:29:43.296" v="2168" actId="1076"/>
          <ac:spMkLst>
            <pc:docMk/>
            <pc:sldMk cId="1233470515" sldId="554"/>
            <ac:spMk id="38914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7T11:29:50.079" v="2171" actId="478"/>
          <ac:spMkLst>
            <pc:docMk/>
            <pc:sldMk cId="1233470515" sldId="554"/>
            <ac:spMk id="38916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7T11:29:47.898" v="2170" actId="1076"/>
          <ac:picMkLst>
            <pc:docMk/>
            <pc:sldMk cId="1233470515" sldId="554"/>
            <ac:picMk id="38915" creationId="{00000000-0000-0000-0000-000000000000}"/>
          </ac:picMkLst>
        </pc:picChg>
      </pc:sldChg>
      <pc:sldChg chg="add modTransition">
        <pc:chgData name="Vinicius Pedrazzi" userId="a242dfe839badcad" providerId="LiveId" clId="{FFB30C71-901A-4B4F-A4F5-5D780F11ADC0}" dt="2020-04-24T18:12:14.218" v="1397"/>
        <pc:sldMkLst>
          <pc:docMk/>
          <pc:sldMk cId="473872249" sldId="555"/>
        </pc:sldMkLst>
        <pc:spChg chg="add">
          <ac:chgData name="Vinicius Pedrazzi" userId="a242dfe839badcad" providerId="LiveId" clId="{FFB30C71-901A-4B4F-A4F5-5D780F11ADC0}" dt="2020-04-27T11:30:29.959" v="2181"/>
          <ac:spMkLst>
            <pc:docMk/>
            <pc:sldMk cId="473872249" sldId="555"/>
            <ac:spMk id="10" creationId="{2618CDE2-EAB4-4922-A082-1E6147C6050E}"/>
          </ac:spMkLst>
        </pc:spChg>
        <pc:spChg chg="mod">
          <ac:chgData name="Vinicius Pedrazzi" userId="a242dfe839badcad" providerId="LiveId" clId="{FFB30C71-901A-4B4F-A4F5-5D780F11ADC0}" dt="2020-04-27T11:30:38.963" v="2182" actId="14100"/>
          <ac:spMkLst>
            <pc:docMk/>
            <pc:sldMk cId="473872249" sldId="555"/>
            <ac:spMk id="39938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7T11:30:26.069" v="2180" actId="478"/>
          <ac:spMkLst>
            <pc:docMk/>
            <pc:sldMk cId="473872249" sldId="555"/>
            <ac:spMk id="39942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7T11:30:47.158" v="2183" actId="478"/>
          <ac:spMkLst>
            <pc:docMk/>
            <pc:sldMk cId="473872249" sldId="555"/>
            <ac:spMk id="39943" creationId="{00000000-0000-0000-0000-000000000000}"/>
          </ac:spMkLst>
        </pc:spChg>
        <pc:grpChg chg="mod">
          <ac:chgData name="Vinicius Pedrazzi" userId="a242dfe839badcad" providerId="LiveId" clId="{FFB30C71-901A-4B4F-A4F5-5D780F11ADC0}" dt="2020-04-27T11:30:23.656" v="2179" actId="1076"/>
          <ac:grpSpMkLst>
            <pc:docMk/>
            <pc:sldMk cId="473872249" sldId="555"/>
            <ac:grpSpMk id="2" creationId="{00000000-0000-0000-0000-000000000000}"/>
          </ac:grpSpMkLst>
        </pc:grpChg>
        <pc:picChg chg="mod">
          <ac:chgData name="Vinicius Pedrazzi" userId="a242dfe839badcad" providerId="LiveId" clId="{FFB30C71-901A-4B4F-A4F5-5D780F11ADC0}" dt="2020-04-27T11:30:23.656" v="2179" actId="1076"/>
          <ac:picMkLst>
            <pc:docMk/>
            <pc:sldMk cId="473872249" sldId="555"/>
            <ac:picMk id="39939" creationId="{00000000-0000-0000-0000-000000000000}"/>
          </ac:picMkLst>
        </pc:picChg>
      </pc:sldChg>
      <pc:sldChg chg="add modTransition">
        <pc:chgData name="Vinicius Pedrazzi" userId="a242dfe839badcad" providerId="LiveId" clId="{FFB30C71-901A-4B4F-A4F5-5D780F11ADC0}" dt="2020-04-24T18:12:14.218" v="1397"/>
        <pc:sldMkLst>
          <pc:docMk/>
          <pc:sldMk cId="587931966" sldId="556"/>
        </pc:sldMkLst>
        <pc:spChg chg="mod">
          <ac:chgData name="Vinicius Pedrazzi" userId="a242dfe839badcad" providerId="LiveId" clId="{FFB30C71-901A-4B4F-A4F5-5D780F11ADC0}" dt="2020-04-27T11:30:51.414" v="2184" actId="1076"/>
          <ac:spMkLst>
            <pc:docMk/>
            <pc:sldMk cId="587931966" sldId="556"/>
            <ac:spMk id="39938" creationId="{00000000-0000-0000-0000-000000000000}"/>
          </ac:spMkLst>
        </pc:spChg>
      </pc:sldChg>
      <pc:sldChg chg="add del modTransition">
        <pc:chgData name="Vinicius Pedrazzi" userId="a242dfe839badcad" providerId="LiveId" clId="{FFB30C71-901A-4B4F-A4F5-5D780F11ADC0}" dt="2020-04-27T11:30:58.812" v="2186" actId="47"/>
        <pc:sldMkLst>
          <pc:docMk/>
          <pc:sldMk cId="127313970" sldId="557"/>
        </pc:sldMkLst>
      </pc:sldChg>
      <pc:sldChg chg="add modTransition">
        <pc:chgData name="Vinicius Pedrazzi" userId="a242dfe839badcad" providerId="LiveId" clId="{FFB30C71-901A-4B4F-A4F5-5D780F11ADC0}" dt="2020-04-24T18:12:14.218" v="1397"/>
        <pc:sldMkLst>
          <pc:docMk/>
          <pc:sldMk cId="1876746254" sldId="558"/>
        </pc:sldMkLst>
      </pc:sldChg>
      <pc:sldChg chg="addSp modSp mod">
        <pc:chgData name="Vinicius Pedrazzi" userId="a242dfe839badcad" providerId="LiveId" clId="{FFB30C71-901A-4B4F-A4F5-5D780F11ADC0}" dt="2020-04-27T11:31:38.212" v="2213" actId="1037"/>
        <pc:sldMkLst>
          <pc:docMk/>
          <pc:sldMk cId="2883515055" sldId="559"/>
        </pc:sldMkLst>
        <pc:spChg chg="mod">
          <ac:chgData name="Vinicius Pedrazzi" userId="a242dfe839badcad" providerId="LiveId" clId="{FFB30C71-901A-4B4F-A4F5-5D780F11ADC0}" dt="2020-04-27T11:31:25.491" v="2192" actId="1076"/>
          <ac:spMkLst>
            <pc:docMk/>
            <pc:sldMk cId="2883515055" sldId="559"/>
            <ac:spMk id="6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7T11:31:32.883" v="2194"/>
          <ac:spMkLst>
            <pc:docMk/>
            <pc:sldMk cId="2883515055" sldId="559"/>
            <ac:spMk id="7" creationId="{42779DFF-E91B-44DF-8F4A-CD3C9F3E2E5F}"/>
          </ac:spMkLst>
        </pc:spChg>
        <pc:spChg chg="mod">
          <ac:chgData name="Vinicius Pedrazzi" userId="a242dfe839badcad" providerId="LiveId" clId="{FFB30C71-901A-4B4F-A4F5-5D780F11ADC0}" dt="2020-04-27T11:31:38.212" v="2213" actId="1037"/>
          <ac:spMkLst>
            <pc:docMk/>
            <pc:sldMk cId="2883515055" sldId="559"/>
            <ac:spMk id="399363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7T11:31:38.212" v="2213" actId="1037"/>
          <ac:picMkLst>
            <pc:docMk/>
            <pc:sldMk cId="2883515055" sldId="559"/>
            <ac:picMk id="47108" creationId="{00000000-0000-0000-0000-000000000000}"/>
          </ac:picMkLst>
        </pc:picChg>
      </pc:sldChg>
      <pc:sldChg chg="addSp delSp modSp mod">
        <pc:chgData name="Vinicius Pedrazzi" userId="a242dfe839badcad" providerId="LiveId" clId="{FFB30C71-901A-4B4F-A4F5-5D780F11ADC0}" dt="2020-04-27T11:28:46.383" v="2144" actId="1076"/>
        <pc:sldMkLst>
          <pc:docMk/>
          <pc:sldMk cId="684947973" sldId="560"/>
        </pc:sldMkLst>
        <pc:spChg chg="del topLvl">
          <ac:chgData name="Vinicius Pedrazzi" userId="a242dfe839badcad" providerId="LiveId" clId="{FFB30C71-901A-4B4F-A4F5-5D780F11ADC0}" dt="2020-04-27T11:28:18.849" v="2133" actId="478"/>
          <ac:spMkLst>
            <pc:docMk/>
            <pc:sldMk cId="684947973" sldId="560"/>
            <ac:spMk id="2" creationId="{00000000-0000-0000-0000-000000000000}"/>
          </ac:spMkLst>
        </pc:spChg>
        <pc:spChg chg="add">
          <ac:chgData name="Vinicius Pedrazzi" userId="a242dfe839badcad" providerId="LiveId" clId="{FFB30C71-901A-4B4F-A4F5-5D780F11ADC0}" dt="2020-04-27T11:28:25.890" v="2136"/>
          <ac:spMkLst>
            <pc:docMk/>
            <pc:sldMk cId="684947973" sldId="560"/>
            <ac:spMk id="6" creationId="{0ECCCBB7-5693-4A95-8FE2-B33CE0CBDCD9}"/>
          </ac:spMkLst>
        </pc:spChg>
        <pc:spChg chg="mod">
          <ac:chgData name="Vinicius Pedrazzi" userId="a242dfe839badcad" providerId="LiveId" clId="{FFB30C71-901A-4B4F-A4F5-5D780F11ADC0}" dt="2020-04-27T11:28:46.383" v="2144" actId="1076"/>
          <ac:spMkLst>
            <pc:docMk/>
            <pc:sldMk cId="684947973" sldId="560"/>
            <ac:spMk id="105474" creationId="{00000000-0000-0000-0000-000000000000}"/>
          </ac:spMkLst>
        </pc:spChg>
        <pc:grpChg chg="del mod">
          <ac:chgData name="Vinicius Pedrazzi" userId="a242dfe839badcad" providerId="LiveId" clId="{FFB30C71-901A-4B4F-A4F5-5D780F11ADC0}" dt="2020-04-27T11:28:18.849" v="2133" actId="478"/>
          <ac:grpSpMkLst>
            <pc:docMk/>
            <pc:sldMk cId="684947973" sldId="560"/>
            <ac:grpSpMk id="3" creationId="{00000000-0000-0000-0000-000000000000}"/>
          </ac:grpSpMkLst>
        </pc:grpChg>
        <pc:picChg chg="mod topLvl">
          <ac:chgData name="Vinicius Pedrazzi" userId="a242dfe839badcad" providerId="LiveId" clId="{FFB30C71-901A-4B4F-A4F5-5D780F11ADC0}" dt="2020-04-27T11:28:36.812" v="2143" actId="1035"/>
          <ac:picMkLst>
            <pc:docMk/>
            <pc:sldMk cId="684947973" sldId="560"/>
            <ac:picMk id="105476" creationId="{00000000-0000-0000-0000-000000000000}"/>
          </ac:picMkLst>
        </pc:picChg>
      </pc:sldChg>
      <pc:sldChg chg="addSp delSp modSp add mod modTransition">
        <pc:chgData name="Vinicius Pedrazzi" userId="a242dfe839badcad" providerId="LiveId" clId="{FFB30C71-901A-4B4F-A4F5-5D780F11ADC0}" dt="2020-04-27T11:25:31.785" v="2048" actId="1076"/>
        <pc:sldMkLst>
          <pc:docMk/>
          <pc:sldMk cId="1203606628" sldId="561"/>
        </pc:sldMkLst>
        <pc:spChg chg="mod">
          <ac:chgData name="Vinicius Pedrazzi" userId="a242dfe839badcad" providerId="LiveId" clId="{FFB30C71-901A-4B4F-A4F5-5D780F11ADC0}" dt="2020-04-27T11:25:31.785" v="2048" actId="1076"/>
          <ac:spMkLst>
            <pc:docMk/>
            <pc:sldMk cId="1203606628" sldId="561"/>
            <ac:spMk id="3" creationId="{00000000-0000-0000-0000-000000000000}"/>
          </ac:spMkLst>
        </pc:spChg>
        <pc:spChg chg="del">
          <ac:chgData name="Vinicius Pedrazzi" userId="a242dfe839badcad" providerId="LiveId" clId="{FFB30C71-901A-4B4F-A4F5-5D780F11ADC0}" dt="2020-04-27T11:24:04.684" v="2006" actId="478"/>
          <ac:spMkLst>
            <pc:docMk/>
            <pc:sldMk cId="1203606628" sldId="561"/>
            <ac:spMk id="4" creationId="{00000000-0000-0000-0000-000000000000}"/>
          </ac:spMkLst>
        </pc:spChg>
        <pc:spChg chg="add mod">
          <ac:chgData name="Vinicius Pedrazzi" userId="a242dfe839badcad" providerId="LiveId" clId="{FFB30C71-901A-4B4F-A4F5-5D780F11ADC0}" dt="2020-04-27T11:24:38.363" v="2017" actId="1076"/>
          <ac:spMkLst>
            <pc:docMk/>
            <pc:sldMk cId="1203606628" sldId="561"/>
            <ac:spMk id="5" creationId="{EEAFAEBD-75AD-4A49-9220-FD19D2D51E30}"/>
          </ac:spMkLst>
        </pc:spChg>
        <pc:spChg chg="add mod">
          <ac:chgData name="Vinicius Pedrazzi" userId="a242dfe839badcad" providerId="LiveId" clId="{FFB30C71-901A-4B4F-A4F5-5D780F11ADC0}" dt="2020-04-27T11:25:19.826" v="2047" actId="20577"/>
          <ac:spMkLst>
            <pc:docMk/>
            <pc:sldMk cId="1203606628" sldId="561"/>
            <ac:spMk id="6" creationId="{7820D336-77D9-4827-8ED6-F48917285D88}"/>
          </ac:spMkLst>
        </pc:spChg>
        <pc:picChg chg="mod">
          <ac:chgData name="Vinicius Pedrazzi" userId="a242dfe839badcad" providerId="LiveId" clId="{FFB30C71-901A-4B4F-A4F5-5D780F11ADC0}" dt="2020-04-27T11:24:16.463" v="2009" actId="14100"/>
          <ac:picMkLst>
            <pc:docMk/>
            <pc:sldMk cId="1203606628" sldId="561"/>
            <ac:picMk id="108546" creationId="{00000000-0000-0000-0000-000000000000}"/>
          </ac:picMkLst>
        </pc:picChg>
      </pc:sldChg>
      <pc:sldChg chg="addSp delSp modSp add mod">
        <pc:chgData name="Vinicius Pedrazzi" userId="a242dfe839badcad" providerId="LiveId" clId="{FFB30C71-901A-4B4F-A4F5-5D780F11ADC0}" dt="2020-04-27T11:22:01.111" v="1939" actId="1037"/>
        <pc:sldMkLst>
          <pc:docMk/>
          <pc:sldMk cId="720581171" sldId="562"/>
        </pc:sldMkLst>
        <pc:spChg chg="add mod">
          <ac:chgData name="Vinicius Pedrazzi" userId="a242dfe839badcad" providerId="LiveId" clId="{FFB30C71-901A-4B4F-A4F5-5D780F11ADC0}" dt="2020-04-27T11:22:01.111" v="1939" actId="1037"/>
          <ac:spMkLst>
            <pc:docMk/>
            <pc:sldMk cId="720581171" sldId="562"/>
            <ac:spMk id="2" creationId="{13DEA1DA-EB50-4BA2-8BD1-7587CADEA94B}"/>
          </ac:spMkLst>
        </pc:spChg>
        <pc:spChg chg="del">
          <ac:chgData name="Vinicius Pedrazzi" userId="a242dfe839badcad" providerId="LiveId" clId="{FFB30C71-901A-4B4F-A4F5-5D780F11ADC0}" dt="2020-04-27T11:21:26.736" v="1908" actId="478"/>
          <ac:spMkLst>
            <pc:docMk/>
            <pc:sldMk cId="720581171" sldId="562"/>
            <ac:spMk id="4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7T11:21:14.724" v="1905" actId="1076"/>
          <ac:spMkLst>
            <pc:docMk/>
            <pc:sldMk cId="720581171" sldId="562"/>
            <ac:spMk id="5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7T11:21:23.974" v="1907" actId="14100"/>
          <ac:picMkLst>
            <pc:docMk/>
            <pc:sldMk cId="720581171" sldId="562"/>
            <ac:picMk id="111618" creationId="{00000000-0000-0000-0000-000000000000}"/>
          </ac:picMkLst>
        </pc:picChg>
      </pc:sldChg>
      <pc:sldChg chg="add">
        <pc:chgData name="Vinicius Pedrazzi" userId="a242dfe839badcad" providerId="LiveId" clId="{FFB30C71-901A-4B4F-A4F5-5D780F11ADC0}" dt="2020-04-24T18:12:14.218" v="1397"/>
        <pc:sldMkLst>
          <pc:docMk/>
          <pc:sldMk cId="2591222638" sldId="594"/>
        </pc:sldMkLst>
      </pc:sldChg>
      <pc:sldChg chg="modSp">
        <pc:chgData name="Vinicius Pedrazzi" userId="a242dfe839badcad" providerId="LiveId" clId="{FFB30C71-901A-4B4F-A4F5-5D780F11ADC0}" dt="2020-04-24T18:12:43.555" v="1408" actId="1037"/>
        <pc:sldMkLst>
          <pc:docMk/>
          <pc:sldMk cId="1508650581" sldId="596"/>
        </pc:sldMkLst>
        <pc:spChg chg="add del">
          <ac:chgData name="Vinicius Pedrazzi" userId="a242dfe839badcad" providerId="LiveId" clId="{FFB30C71-901A-4B4F-A4F5-5D780F11ADC0}" dt="2020-04-24T13:53:54.094" v="373" actId="478"/>
          <ac:spMkLst>
            <pc:docMk/>
            <pc:sldMk cId="1508650581" sldId="596"/>
            <ac:spMk id="4" creationId="{017E07E8-EEAB-4AE6-BF1B-EA5611FB8129}"/>
          </ac:spMkLst>
        </pc:spChg>
        <pc:spChg chg="mod">
          <ac:chgData name="Vinicius Pedrazzi" userId="a242dfe839badcad" providerId="LiveId" clId="{FFB30C71-901A-4B4F-A4F5-5D780F11ADC0}" dt="2020-04-24T18:12:43.555" v="1408" actId="1037"/>
          <ac:spMkLst>
            <pc:docMk/>
            <pc:sldMk cId="1508650581" sldId="596"/>
            <ac:spMk id="5" creationId="{FC2C46C0-9C69-4F33-A6CA-EBBE37E07855}"/>
          </ac:spMkLst>
        </pc:spChg>
        <pc:spChg chg="mod">
          <ac:chgData name="Vinicius Pedrazzi" userId="a242dfe839badcad" providerId="LiveId" clId="{FFB30C71-901A-4B4F-A4F5-5D780F11ADC0}" dt="2020-04-24T13:53:49.116" v="371" actId="207"/>
          <ac:spMkLst>
            <pc:docMk/>
            <pc:sldMk cId="1508650581" sldId="596"/>
            <ac:spMk id="31746" creationId="{00000000-0000-0000-0000-000000000000}"/>
          </ac:spMkLst>
        </pc:spChg>
        <pc:picChg chg="mod">
          <ac:chgData name="Vinicius Pedrazzi" userId="a242dfe839badcad" providerId="LiveId" clId="{FFB30C71-901A-4B4F-A4F5-5D780F11ADC0}" dt="2020-04-24T18:12:31.826" v="1399" actId="14100"/>
          <ac:picMkLst>
            <pc:docMk/>
            <pc:sldMk cId="1508650581" sldId="596"/>
            <ac:picMk id="31747" creationId="{00000000-0000-0000-0000-000000000000}"/>
          </ac:picMkLst>
        </pc:picChg>
      </pc:sldChg>
      <pc:sldChg chg="modSp add modTransition">
        <pc:chgData name="Vinicius Pedrazzi" userId="a242dfe839badcad" providerId="LiveId" clId="{FFB30C71-901A-4B4F-A4F5-5D780F11ADC0}" dt="2020-04-24T13:59:49.025" v="554" actId="732"/>
        <pc:sldMkLst>
          <pc:docMk/>
          <pc:sldMk cId="418471254" sldId="599"/>
        </pc:sldMkLst>
        <pc:picChg chg="mod">
          <ac:chgData name="Vinicius Pedrazzi" userId="a242dfe839badcad" providerId="LiveId" clId="{FFB30C71-901A-4B4F-A4F5-5D780F11ADC0}" dt="2020-04-24T13:59:49.025" v="554" actId="732"/>
          <ac:picMkLst>
            <pc:docMk/>
            <pc:sldMk cId="418471254" sldId="599"/>
            <ac:picMk id="5122" creationId="{00000000-0000-0000-0000-000000000000}"/>
          </ac:picMkLst>
        </pc:picChg>
      </pc:sldChg>
      <pc:sldChg chg="addSp modSp add mod">
        <pc:chgData name="Vinicius Pedrazzi" userId="a242dfe839badcad" providerId="LiveId" clId="{FFB30C71-901A-4B4F-A4F5-5D780F11ADC0}" dt="2020-04-24T13:59:13.270" v="547" actId="1076"/>
        <pc:sldMkLst>
          <pc:docMk/>
          <pc:sldMk cId="2590796063" sldId="600"/>
        </pc:sldMkLst>
        <pc:spChg chg="add">
          <ac:chgData name="Vinicius Pedrazzi" userId="a242dfe839badcad" providerId="LiveId" clId="{FFB30C71-901A-4B4F-A4F5-5D780F11ADC0}" dt="2020-04-24T13:59:03.881" v="545"/>
          <ac:spMkLst>
            <pc:docMk/>
            <pc:sldMk cId="2590796063" sldId="600"/>
            <ac:spMk id="3" creationId="{77ED2981-CDC1-41B4-A66C-CC56746C2153}"/>
          </ac:spMkLst>
        </pc:spChg>
        <pc:picChg chg="mod">
          <ac:chgData name="Vinicius Pedrazzi" userId="a242dfe839badcad" providerId="LiveId" clId="{FFB30C71-901A-4B4F-A4F5-5D780F11ADC0}" dt="2020-04-24T13:59:13.270" v="547" actId="1076"/>
          <ac:picMkLst>
            <pc:docMk/>
            <pc:sldMk cId="2590796063" sldId="600"/>
            <ac:picMk id="2" creationId="{00000000-0000-0000-0000-000000000000}"/>
          </ac:picMkLst>
        </pc:picChg>
      </pc:sldChg>
      <pc:sldChg chg="modSp add mod">
        <pc:chgData name="Vinicius Pedrazzi" userId="a242dfe839badcad" providerId="LiveId" clId="{FFB30C71-901A-4B4F-A4F5-5D780F11ADC0}" dt="2020-04-24T18:32:21.942" v="1865" actId="1076"/>
        <pc:sldMkLst>
          <pc:docMk/>
          <pc:sldMk cId="1229743017" sldId="607"/>
        </pc:sldMkLst>
        <pc:spChg chg="mod">
          <ac:chgData name="Vinicius Pedrazzi" userId="a242dfe839badcad" providerId="LiveId" clId="{FFB30C71-901A-4B4F-A4F5-5D780F11ADC0}" dt="2020-04-24T18:32:21.942" v="1865" actId="1076"/>
          <ac:spMkLst>
            <pc:docMk/>
            <pc:sldMk cId="1229743017" sldId="607"/>
            <ac:spMk id="2" creationId="{00000000-0000-0000-0000-000000000000}"/>
          </ac:spMkLst>
        </pc:spChg>
        <pc:spChg chg="mod">
          <ac:chgData name="Vinicius Pedrazzi" userId="a242dfe839badcad" providerId="LiveId" clId="{FFB30C71-901A-4B4F-A4F5-5D780F11ADC0}" dt="2020-04-24T18:31:39.776" v="1851" actId="207"/>
          <ac:spMkLst>
            <pc:docMk/>
            <pc:sldMk cId="1229743017" sldId="607"/>
            <ac:spMk id="3" creationId="{00000000-0000-0000-0000-000000000000}"/>
          </ac:spMkLst>
        </pc:spChg>
      </pc:sldChg>
      <pc:sldChg chg="modSp add">
        <pc:chgData name="Vinicius Pedrazzi" userId="a242dfe839badcad" providerId="LiveId" clId="{FFB30C71-901A-4B4F-A4F5-5D780F11ADC0}" dt="2020-04-24T18:31:33.628" v="1850" actId="207"/>
        <pc:sldMkLst>
          <pc:docMk/>
          <pc:sldMk cId="2523893276" sldId="608"/>
        </pc:sldMkLst>
        <pc:spChg chg="mod">
          <ac:chgData name="Vinicius Pedrazzi" userId="a242dfe839badcad" providerId="LiveId" clId="{FFB30C71-901A-4B4F-A4F5-5D780F11ADC0}" dt="2020-04-24T18:31:33.628" v="1850" actId="207"/>
          <ac:spMkLst>
            <pc:docMk/>
            <pc:sldMk cId="2523893276" sldId="608"/>
            <ac:spMk id="2" creationId="{00000000-0000-0000-0000-000000000000}"/>
          </ac:spMkLst>
        </pc:spChg>
      </pc:sldChg>
      <pc:sldChg chg="modSp mod">
        <pc:chgData name="Vinicius Pedrazzi" userId="a242dfe839badcad" providerId="LiveId" clId="{FFB30C71-901A-4B4F-A4F5-5D780F11ADC0}" dt="2020-04-24T13:21:48.643" v="103" actId="255"/>
        <pc:sldMkLst>
          <pc:docMk/>
          <pc:sldMk cId="0" sldId="617"/>
        </pc:sldMkLst>
        <pc:spChg chg="mod">
          <ac:chgData name="Vinicius Pedrazzi" userId="a242dfe839badcad" providerId="LiveId" clId="{FFB30C71-901A-4B4F-A4F5-5D780F11ADC0}" dt="2020-04-24T13:21:48.643" v="103" actId="255"/>
          <ac:spMkLst>
            <pc:docMk/>
            <pc:sldMk cId="0" sldId="617"/>
            <ac:spMk id="284681" creationId="{2C649E41-52FE-4A5C-A205-3CA0512587A8}"/>
          </ac:spMkLst>
        </pc:spChg>
      </pc:sldChg>
      <pc:sldChg chg="modSp mod">
        <pc:chgData name="Vinicius Pedrazzi" userId="a242dfe839badcad" providerId="LiveId" clId="{FFB30C71-901A-4B4F-A4F5-5D780F11ADC0}" dt="2020-04-24T13:22:03.392" v="106" actId="255"/>
        <pc:sldMkLst>
          <pc:docMk/>
          <pc:sldMk cId="0" sldId="618"/>
        </pc:sldMkLst>
        <pc:spChg chg="mod">
          <ac:chgData name="Vinicius Pedrazzi" userId="a242dfe839badcad" providerId="LiveId" clId="{FFB30C71-901A-4B4F-A4F5-5D780F11ADC0}" dt="2020-04-24T13:22:03.392" v="106" actId="255"/>
          <ac:spMkLst>
            <pc:docMk/>
            <pc:sldMk cId="0" sldId="618"/>
            <ac:spMk id="286730" creationId="{97EBB768-41E9-400D-9A03-6A6DA8D67338}"/>
          </ac:spMkLst>
        </pc:spChg>
      </pc:sldChg>
      <pc:sldChg chg="modSp">
        <pc:chgData name="Vinicius Pedrazzi" userId="a242dfe839badcad" providerId="LiveId" clId="{FFB30C71-901A-4B4F-A4F5-5D780F11ADC0}" dt="2020-04-24T13:14:52.102" v="14" actId="255"/>
        <pc:sldMkLst>
          <pc:docMk/>
          <pc:sldMk cId="0" sldId="632"/>
        </pc:sldMkLst>
        <pc:spChg chg="mod">
          <ac:chgData name="Vinicius Pedrazzi" userId="a242dfe839badcad" providerId="LiveId" clId="{FFB30C71-901A-4B4F-A4F5-5D780F11ADC0}" dt="2020-04-24T13:14:46.528" v="13" actId="207"/>
          <ac:spMkLst>
            <pc:docMk/>
            <pc:sldMk cId="0" sldId="632"/>
            <ac:spMk id="270342" creationId="{CC5FACFD-2F96-42FC-AF2E-D08AAC74E3F2}"/>
          </ac:spMkLst>
        </pc:spChg>
        <pc:spChg chg="mod">
          <ac:chgData name="Vinicius Pedrazzi" userId="a242dfe839badcad" providerId="LiveId" clId="{FFB30C71-901A-4B4F-A4F5-5D780F11ADC0}" dt="2020-04-24T13:14:52.102" v="14" actId="255"/>
          <ac:spMkLst>
            <pc:docMk/>
            <pc:sldMk cId="0" sldId="632"/>
            <ac:spMk id="270343" creationId="{5EC3930C-94FA-4425-A73B-E66817E4A89D}"/>
          </ac:spMkLst>
        </pc:spChg>
      </pc:sldChg>
      <pc:sldChg chg="addSp delSp modSp mod">
        <pc:chgData name="Vinicius Pedrazzi" userId="a242dfe839badcad" providerId="LiveId" clId="{FFB30C71-901A-4B4F-A4F5-5D780F11ADC0}" dt="2020-04-24T13:17:04.967" v="44" actId="255"/>
        <pc:sldMkLst>
          <pc:docMk/>
          <pc:sldMk cId="0" sldId="633"/>
        </pc:sldMkLst>
        <pc:spChg chg="add mod">
          <ac:chgData name="Vinicius Pedrazzi" userId="a242dfe839badcad" providerId="LiveId" clId="{FFB30C71-901A-4B4F-A4F5-5D780F11ADC0}" dt="2020-04-24T13:15:44.008" v="24" actId="1076"/>
          <ac:spMkLst>
            <pc:docMk/>
            <pc:sldMk cId="0" sldId="633"/>
            <ac:spMk id="13" creationId="{A7F5623F-C8E2-47E2-9A43-4AE422985F37}"/>
          </ac:spMkLst>
        </pc:spChg>
        <pc:spChg chg="mod">
          <ac:chgData name="Vinicius Pedrazzi" userId="a242dfe839badcad" providerId="LiveId" clId="{FFB30C71-901A-4B4F-A4F5-5D780F11ADC0}" dt="2020-04-24T13:17:04.967" v="44" actId="255"/>
          <ac:spMkLst>
            <pc:docMk/>
            <pc:sldMk cId="0" sldId="633"/>
            <ac:spMk id="14" creationId="{28990EDE-947A-4010-94E8-67C314BF12FE}"/>
          </ac:spMkLst>
        </pc:spChg>
        <pc:spChg chg="mod">
          <ac:chgData name="Vinicius Pedrazzi" userId="a242dfe839badcad" providerId="LiveId" clId="{FFB30C71-901A-4B4F-A4F5-5D780F11ADC0}" dt="2020-04-24T13:17:04.967" v="44" actId="255"/>
          <ac:spMkLst>
            <pc:docMk/>
            <pc:sldMk cId="0" sldId="633"/>
            <ac:spMk id="15" creationId="{995BEF65-9FF4-46B1-BD8C-2A5F9DD2EEBD}"/>
          </ac:spMkLst>
        </pc:spChg>
        <pc:spChg chg="mod">
          <ac:chgData name="Vinicius Pedrazzi" userId="a242dfe839badcad" providerId="LiveId" clId="{FFB30C71-901A-4B4F-A4F5-5D780F11ADC0}" dt="2020-04-24T13:17:04.967" v="44" actId="255"/>
          <ac:spMkLst>
            <pc:docMk/>
            <pc:sldMk cId="0" sldId="633"/>
            <ac:spMk id="19" creationId="{8DE8F27A-0999-4BFF-BABB-E63895BBD9AE}"/>
          </ac:spMkLst>
        </pc:spChg>
        <pc:spChg chg="del">
          <ac:chgData name="Vinicius Pedrazzi" userId="a242dfe839badcad" providerId="LiveId" clId="{FFB30C71-901A-4B4F-A4F5-5D780F11ADC0}" dt="2020-04-24T13:15:33.141" v="19" actId="478"/>
          <ac:spMkLst>
            <pc:docMk/>
            <pc:sldMk cId="0" sldId="633"/>
            <ac:spMk id="23" creationId="{CED45C21-F218-4B9C-BE3D-EC9AD5DFE9BB}"/>
          </ac:spMkLst>
        </pc:spChg>
        <pc:spChg chg="mod">
          <ac:chgData name="Vinicius Pedrazzi" userId="a242dfe839badcad" providerId="LiveId" clId="{FFB30C71-901A-4B4F-A4F5-5D780F11ADC0}" dt="2020-04-24T13:16:37.585" v="38" actId="1076"/>
          <ac:spMkLst>
            <pc:docMk/>
            <pc:sldMk cId="0" sldId="633"/>
            <ac:spMk id="274435" creationId="{3F18FDC3-91B0-42BF-AD54-7658CA42695B}"/>
          </ac:spMkLst>
        </pc:spChg>
        <pc:spChg chg="mod">
          <ac:chgData name="Vinicius Pedrazzi" userId="a242dfe839badcad" providerId="LiveId" clId="{FFB30C71-901A-4B4F-A4F5-5D780F11ADC0}" dt="2020-04-24T13:17:04.967" v="44" actId="255"/>
          <ac:spMkLst>
            <pc:docMk/>
            <pc:sldMk cId="0" sldId="633"/>
            <ac:spMk id="274436" creationId="{4EB4FE6B-93C0-4292-977E-88F2979D605E}"/>
          </ac:spMkLst>
        </pc:spChg>
        <pc:spChg chg="mod">
          <ac:chgData name="Vinicius Pedrazzi" userId="a242dfe839badcad" providerId="LiveId" clId="{FFB30C71-901A-4B4F-A4F5-5D780F11ADC0}" dt="2020-04-24T13:17:04.967" v="44" actId="255"/>
          <ac:spMkLst>
            <pc:docMk/>
            <pc:sldMk cId="0" sldId="633"/>
            <ac:spMk id="274442" creationId="{843D5633-159D-4606-B7C0-3B1864B97D32}"/>
          </ac:spMkLst>
        </pc:spChg>
        <pc:grpChg chg="mod">
          <ac:chgData name="Vinicius Pedrazzi" userId="a242dfe839badcad" providerId="LiveId" clId="{FFB30C71-901A-4B4F-A4F5-5D780F11ADC0}" dt="2020-04-24T13:17:04.967" v="44" actId="255"/>
          <ac:grpSpMkLst>
            <pc:docMk/>
            <pc:sldMk cId="0" sldId="633"/>
            <ac:grpSpMk id="274434" creationId="{0C192B11-EBF0-44E0-B407-56CA90312CB4}"/>
          </ac:grpSpMkLst>
        </pc:grpChg>
        <pc:picChg chg="mod">
          <ac:chgData name="Vinicius Pedrazzi" userId="a242dfe839badcad" providerId="LiveId" clId="{FFB30C71-901A-4B4F-A4F5-5D780F11ADC0}" dt="2020-04-24T13:16:25.556" v="35" actId="14100"/>
          <ac:picMkLst>
            <pc:docMk/>
            <pc:sldMk cId="0" sldId="633"/>
            <ac:picMk id="274438" creationId="{0045AC2E-62A6-4F06-8127-C4578550F4FF}"/>
          </ac:picMkLst>
        </pc:picChg>
        <pc:picChg chg="mod">
          <ac:chgData name="Vinicius Pedrazzi" userId="a242dfe839badcad" providerId="LiveId" clId="{FFB30C71-901A-4B4F-A4F5-5D780F11ADC0}" dt="2020-04-24T13:16:08.953" v="27" actId="1582"/>
          <ac:picMkLst>
            <pc:docMk/>
            <pc:sldMk cId="0" sldId="633"/>
            <ac:picMk id="274443" creationId="{A9219C2F-D89A-4FC8-BE28-7DF7A3D58046}"/>
          </ac:picMkLst>
        </pc:picChg>
      </pc:sldChg>
      <pc:sldChg chg="modSp mod">
        <pc:chgData name="Vinicius Pedrazzi" userId="a242dfe839badcad" providerId="LiveId" clId="{FFB30C71-901A-4B4F-A4F5-5D780F11ADC0}" dt="2020-04-24T13:18:30.367" v="59" actId="14100"/>
        <pc:sldMkLst>
          <pc:docMk/>
          <pc:sldMk cId="4015973686" sldId="635"/>
        </pc:sldMkLst>
        <pc:spChg chg="mod">
          <ac:chgData name="Vinicius Pedrazzi" userId="a242dfe839badcad" providerId="LiveId" clId="{FFB30C71-901A-4B4F-A4F5-5D780F11ADC0}" dt="2020-04-24T13:18:09.497" v="55" actId="255"/>
          <ac:spMkLst>
            <pc:docMk/>
            <pc:sldMk cId="4015973686" sldId="635"/>
            <ac:spMk id="278537" creationId="{C54B32E2-94BC-4041-9460-D07C52EFEA99}"/>
          </ac:spMkLst>
        </pc:spChg>
        <pc:picChg chg="mod">
          <ac:chgData name="Vinicius Pedrazzi" userId="a242dfe839badcad" providerId="LiveId" clId="{FFB30C71-901A-4B4F-A4F5-5D780F11ADC0}" dt="2020-04-24T13:18:17.756" v="56" actId="14100"/>
          <ac:picMkLst>
            <pc:docMk/>
            <pc:sldMk cId="4015973686" sldId="635"/>
            <ac:picMk id="432134" creationId="{D8AAF560-89E5-4D67-A06D-484EA08FF899}"/>
          </ac:picMkLst>
        </pc:picChg>
        <pc:picChg chg="mod">
          <ac:chgData name="Vinicius Pedrazzi" userId="a242dfe839badcad" providerId="LiveId" clId="{FFB30C71-901A-4B4F-A4F5-5D780F11ADC0}" dt="2020-04-24T13:18:23.311" v="57" actId="14100"/>
          <ac:picMkLst>
            <pc:docMk/>
            <pc:sldMk cId="4015973686" sldId="635"/>
            <ac:picMk id="432135" creationId="{9FFA66DD-5EED-462B-9499-A52F04717D58}"/>
          </ac:picMkLst>
        </pc:picChg>
        <pc:picChg chg="mod">
          <ac:chgData name="Vinicius Pedrazzi" userId="a242dfe839badcad" providerId="LiveId" clId="{FFB30C71-901A-4B4F-A4F5-5D780F11ADC0}" dt="2020-04-24T13:18:17.756" v="56" actId="14100"/>
          <ac:picMkLst>
            <pc:docMk/>
            <pc:sldMk cId="4015973686" sldId="635"/>
            <ac:picMk id="436226" creationId="{8E039F39-83A7-438E-9A05-5295F70AF2BB}"/>
          </ac:picMkLst>
        </pc:picChg>
        <pc:picChg chg="mod">
          <ac:chgData name="Vinicius Pedrazzi" userId="a242dfe839badcad" providerId="LiveId" clId="{FFB30C71-901A-4B4F-A4F5-5D780F11ADC0}" dt="2020-04-24T13:18:23.311" v="57" actId="14100"/>
          <ac:picMkLst>
            <pc:docMk/>
            <pc:sldMk cId="4015973686" sldId="635"/>
            <ac:picMk id="436228" creationId="{EB95D5FF-D287-4BAC-81F0-01F4BAD8DA72}"/>
          </ac:picMkLst>
        </pc:picChg>
        <pc:picChg chg="mod">
          <ac:chgData name="Vinicius Pedrazzi" userId="a242dfe839badcad" providerId="LiveId" clId="{FFB30C71-901A-4B4F-A4F5-5D780F11ADC0}" dt="2020-04-24T13:18:30.367" v="59" actId="14100"/>
          <ac:picMkLst>
            <pc:docMk/>
            <pc:sldMk cId="4015973686" sldId="635"/>
            <ac:picMk id="436229" creationId="{E780DF84-C094-4563-9A25-918C9D6200D5}"/>
          </ac:picMkLst>
        </pc:picChg>
      </pc:sldChg>
      <pc:sldChg chg="addSp modSp mod">
        <pc:chgData name="Vinicius Pedrazzi" userId="a242dfe839badcad" providerId="LiveId" clId="{FFB30C71-901A-4B4F-A4F5-5D780F11ADC0}" dt="2020-04-27T11:20:50.281" v="1904" actId="1035"/>
        <pc:sldMkLst>
          <pc:docMk/>
          <pc:sldMk cId="0" sldId="645"/>
        </pc:sldMkLst>
        <pc:picChg chg="add mod">
          <ac:chgData name="Vinicius Pedrazzi" userId="a242dfe839badcad" providerId="LiveId" clId="{FFB30C71-901A-4B4F-A4F5-5D780F11ADC0}" dt="2020-04-27T11:20:50.281" v="1904" actId="1035"/>
          <ac:picMkLst>
            <pc:docMk/>
            <pc:sldMk cId="0" sldId="645"/>
            <ac:picMk id="3" creationId="{481B4F59-F2C8-463C-A424-EF06B98DD950}"/>
          </ac:picMkLst>
        </pc:picChg>
        <pc:picChg chg="mod">
          <ac:chgData name="Vinicius Pedrazzi" userId="a242dfe839badcad" providerId="LiveId" clId="{FFB30C71-901A-4B4F-A4F5-5D780F11ADC0}" dt="2020-04-27T11:20:02.498" v="1890" actId="1036"/>
          <ac:picMkLst>
            <pc:docMk/>
            <pc:sldMk cId="0" sldId="645"/>
            <ac:picMk id="924675" creationId="{901FA011-853B-4B0D-8430-780DCD0870C5}"/>
          </ac:picMkLst>
        </pc:picChg>
      </pc:sldChg>
      <pc:sldChg chg="addSp delSp modSp mod">
        <pc:chgData name="Vinicius Pedrazzi" userId="a242dfe839badcad" providerId="LiveId" clId="{FFB30C71-901A-4B4F-A4F5-5D780F11ADC0}" dt="2020-04-24T13:19:08.825" v="67" actId="1076"/>
        <pc:sldMkLst>
          <pc:docMk/>
          <pc:sldMk cId="0" sldId="689"/>
        </pc:sldMkLst>
        <pc:spChg chg="del">
          <ac:chgData name="Vinicius Pedrazzi" userId="a242dfe839badcad" providerId="LiveId" clId="{FFB30C71-901A-4B4F-A4F5-5D780F11ADC0}" dt="2020-04-24T13:18:47.580" v="60" actId="478"/>
          <ac:spMkLst>
            <pc:docMk/>
            <pc:sldMk cId="0" sldId="689"/>
            <ac:spMk id="4" creationId="{BD945D1B-810C-4000-9D9B-71CF7C959BB5}"/>
          </ac:spMkLst>
        </pc:spChg>
        <pc:spChg chg="add">
          <ac:chgData name="Vinicius Pedrazzi" userId="a242dfe839badcad" providerId="LiveId" clId="{FFB30C71-901A-4B4F-A4F5-5D780F11ADC0}" dt="2020-04-24T13:18:48.550" v="61"/>
          <ac:spMkLst>
            <pc:docMk/>
            <pc:sldMk cId="0" sldId="689"/>
            <ac:spMk id="5" creationId="{2CD4B30F-3639-4909-8D97-C2C243D03D55}"/>
          </ac:spMkLst>
        </pc:spChg>
        <pc:spChg chg="mod">
          <ac:chgData name="Vinicius Pedrazzi" userId="a242dfe839badcad" providerId="LiveId" clId="{FFB30C71-901A-4B4F-A4F5-5D780F11ADC0}" dt="2020-04-24T13:19:07.171" v="66" actId="1076"/>
          <ac:spMkLst>
            <pc:docMk/>
            <pc:sldMk cId="0" sldId="689"/>
            <ac:spMk id="280580" creationId="{E9AA6847-101A-440B-BC52-0610BB84CF5C}"/>
          </ac:spMkLst>
        </pc:spChg>
        <pc:picChg chg="mod">
          <ac:chgData name="Vinicius Pedrazzi" userId="a242dfe839badcad" providerId="LiveId" clId="{FFB30C71-901A-4B4F-A4F5-5D780F11ADC0}" dt="2020-04-24T13:19:08.825" v="67" actId="1076"/>
          <ac:picMkLst>
            <pc:docMk/>
            <pc:sldMk cId="0" sldId="689"/>
            <ac:picMk id="280578" creationId="{4A3CD010-AAB6-4F66-9508-D390209C3B4C}"/>
          </ac:picMkLst>
        </pc:picChg>
      </pc:sldChg>
      <pc:sldChg chg="addSp delSp modSp mod">
        <pc:chgData name="Vinicius Pedrazzi" userId="a242dfe839badcad" providerId="LiveId" clId="{FFB30C71-901A-4B4F-A4F5-5D780F11ADC0}" dt="2020-04-24T13:19:59.790" v="88" actId="20577"/>
        <pc:sldMkLst>
          <pc:docMk/>
          <pc:sldMk cId="0" sldId="696"/>
        </pc:sldMkLst>
        <pc:spChg chg="del">
          <ac:chgData name="Vinicius Pedrazzi" userId="a242dfe839badcad" providerId="LiveId" clId="{FFB30C71-901A-4B4F-A4F5-5D780F11ADC0}" dt="2020-04-24T13:19:43.262" v="73" actId="478"/>
          <ac:spMkLst>
            <pc:docMk/>
            <pc:sldMk cId="0" sldId="696"/>
            <ac:spMk id="4" creationId="{14BBB0F8-EEB0-47AB-9910-9183F117534F}"/>
          </ac:spMkLst>
        </pc:spChg>
        <pc:spChg chg="add del mod">
          <ac:chgData name="Vinicius Pedrazzi" userId="a242dfe839badcad" providerId="LiveId" clId="{FFB30C71-901A-4B4F-A4F5-5D780F11ADC0}" dt="2020-04-24T13:19:33.521" v="70" actId="478"/>
          <ac:spMkLst>
            <pc:docMk/>
            <pc:sldMk cId="0" sldId="696"/>
            <ac:spMk id="5" creationId="{6D28A06E-9D60-49A1-B235-729568CEB451}"/>
          </ac:spMkLst>
        </pc:spChg>
        <pc:spChg chg="add mod">
          <ac:chgData name="Vinicius Pedrazzi" userId="a242dfe839badcad" providerId="LiveId" clId="{FFB30C71-901A-4B4F-A4F5-5D780F11ADC0}" dt="2020-04-24T13:19:59.790" v="88" actId="20577"/>
          <ac:spMkLst>
            <pc:docMk/>
            <pc:sldMk cId="0" sldId="696"/>
            <ac:spMk id="6" creationId="{1373878D-83AA-404B-8949-DDD437FEB19A}"/>
          </ac:spMkLst>
        </pc:spChg>
        <pc:spChg chg="mod">
          <ac:chgData name="Vinicius Pedrazzi" userId="a242dfe839badcad" providerId="LiveId" clId="{FFB30C71-901A-4B4F-A4F5-5D780F11ADC0}" dt="2020-04-24T13:19:37.423" v="71" actId="255"/>
          <ac:spMkLst>
            <pc:docMk/>
            <pc:sldMk cId="0" sldId="696"/>
            <ac:spMk id="281604" creationId="{0F2B86E8-67A4-4362-AB87-6AF4EA15BED9}"/>
          </ac:spMkLst>
        </pc:spChg>
      </pc:sldChg>
      <pc:sldChg chg="modSp mod">
        <pc:chgData name="Vinicius Pedrazzi" userId="a242dfe839badcad" providerId="LiveId" clId="{FFB30C71-901A-4B4F-A4F5-5D780F11ADC0}" dt="2020-04-24T13:17:43.530" v="51" actId="1582"/>
        <pc:sldMkLst>
          <pc:docMk/>
          <pc:sldMk cId="0" sldId="697"/>
        </pc:sldMkLst>
        <pc:spChg chg="mod">
          <ac:chgData name="Vinicius Pedrazzi" userId="a242dfe839badcad" providerId="LiveId" clId="{FFB30C71-901A-4B4F-A4F5-5D780F11ADC0}" dt="2020-04-24T13:17:34.638" v="50" actId="1076"/>
          <ac:spMkLst>
            <pc:docMk/>
            <pc:sldMk cId="0" sldId="697"/>
            <ac:spMk id="276489" creationId="{A0AB055C-69C8-437E-9777-343CD43D6175}"/>
          </ac:spMkLst>
        </pc:spChg>
        <pc:picChg chg="mod">
          <ac:chgData name="Vinicius Pedrazzi" userId="a242dfe839badcad" providerId="LiveId" clId="{FFB30C71-901A-4B4F-A4F5-5D780F11ADC0}" dt="2020-04-24T13:17:43.530" v="51" actId="1582"/>
          <ac:picMkLst>
            <pc:docMk/>
            <pc:sldMk cId="0" sldId="697"/>
            <ac:picMk id="276483" creationId="{4CE716C9-67FD-4748-BEDB-2C01240BA04C}"/>
          </ac:picMkLst>
        </pc:picChg>
        <pc:picChg chg="mod">
          <ac:chgData name="Vinicius Pedrazzi" userId="a242dfe839badcad" providerId="LiveId" clId="{FFB30C71-901A-4B4F-A4F5-5D780F11ADC0}" dt="2020-04-24T13:17:43.530" v="51" actId="1582"/>
          <ac:picMkLst>
            <pc:docMk/>
            <pc:sldMk cId="0" sldId="697"/>
            <ac:picMk id="336898" creationId="{0BE8B2DA-4216-423B-8D1E-10E87048819D}"/>
          </ac:picMkLst>
        </pc:picChg>
        <pc:picChg chg="mod">
          <ac:chgData name="Vinicius Pedrazzi" userId="a242dfe839badcad" providerId="LiveId" clId="{FFB30C71-901A-4B4F-A4F5-5D780F11ADC0}" dt="2020-04-24T13:17:43.530" v="51" actId="1582"/>
          <ac:picMkLst>
            <pc:docMk/>
            <pc:sldMk cId="0" sldId="697"/>
            <ac:picMk id="336900" creationId="{E9E50961-0B05-4771-9740-2FD86B4BBF60}"/>
          </ac:picMkLst>
        </pc:picChg>
      </pc:sldChg>
      <pc:sldChg chg="addSp modSp mod modAnim">
        <pc:chgData name="Vinicius Pedrazzi" userId="a242dfe839badcad" providerId="LiveId" clId="{FFB30C71-901A-4B4F-A4F5-5D780F11ADC0}" dt="2020-04-24T13:21:00.733" v="98" actId="1582"/>
        <pc:sldMkLst>
          <pc:docMk/>
          <pc:sldMk cId="0" sldId="705"/>
        </pc:sldMkLst>
        <pc:spChg chg="add mod">
          <ac:chgData name="Vinicius Pedrazzi" userId="a242dfe839badcad" providerId="LiveId" clId="{FFB30C71-901A-4B4F-A4F5-5D780F11ADC0}" dt="2020-04-24T13:20:42.072" v="95" actId="1076"/>
          <ac:spMkLst>
            <pc:docMk/>
            <pc:sldMk cId="0" sldId="705"/>
            <ac:spMk id="2" creationId="{82578295-8215-48B9-A409-510E77BCBB2B}"/>
          </ac:spMkLst>
        </pc:spChg>
        <pc:spChg chg="mod">
          <ac:chgData name="Vinicius Pedrazzi" userId="a242dfe839badcad" providerId="LiveId" clId="{FFB30C71-901A-4B4F-A4F5-5D780F11ADC0}" dt="2020-04-24T13:20:12.168" v="89" actId="6549"/>
          <ac:spMkLst>
            <pc:docMk/>
            <pc:sldMk cId="0" sldId="705"/>
            <ac:spMk id="6" creationId="{B9495B0F-4808-4280-A23A-583C2CE7B89B}"/>
          </ac:spMkLst>
        </pc:spChg>
        <pc:spChg chg="mod">
          <ac:chgData name="Vinicius Pedrazzi" userId="a242dfe839badcad" providerId="LiveId" clId="{FFB30C71-901A-4B4F-A4F5-5D780F11ADC0}" dt="2020-04-24T13:20:55.519" v="97" actId="255"/>
          <ac:spMkLst>
            <pc:docMk/>
            <pc:sldMk cId="0" sldId="705"/>
            <ac:spMk id="283653" creationId="{DF6939F4-D876-4BD2-906C-0B24297BF7C3}"/>
          </ac:spMkLst>
        </pc:spChg>
        <pc:picChg chg="mod">
          <ac:chgData name="Vinicius Pedrazzi" userId="a242dfe839badcad" providerId="LiveId" clId="{FFB30C71-901A-4B4F-A4F5-5D780F11ADC0}" dt="2020-04-24T13:21:00.733" v="98" actId="1582"/>
          <ac:picMkLst>
            <pc:docMk/>
            <pc:sldMk cId="0" sldId="705"/>
            <ac:picMk id="283651" creationId="{74016B0C-EE7F-4786-A2AA-4296DE9E6D50}"/>
          </ac:picMkLst>
        </pc:picChg>
      </pc:sldChg>
      <pc:sldChg chg="modSp">
        <pc:chgData name="Vinicius Pedrazzi" userId="a242dfe839badcad" providerId="LiveId" clId="{FFB30C71-901A-4B4F-A4F5-5D780F11ADC0}" dt="2020-04-24T13:15:04.177" v="16" actId="1076"/>
        <pc:sldMkLst>
          <pc:docMk/>
          <pc:sldMk cId="0" sldId="718"/>
        </pc:sldMkLst>
        <pc:spChg chg="mod">
          <ac:chgData name="Vinicius Pedrazzi" userId="a242dfe839badcad" providerId="LiveId" clId="{FFB30C71-901A-4B4F-A4F5-5D780F11ADC0}" dt="2020-04-24T13:15:04.177" v="16" actId="1076"/>
          <ac:spMkLst>
            <pc:docMk/>
            <pc:sldMk cId="0" sldId="718"/>
            <ac:spMk id="272387" creationId="{01E81663-4F3D-4CD1-98E4-6C6BF688CF6C}"/>
          </ac:spMkLst>
        </pc:spChg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17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1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0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2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3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4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6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7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29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32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34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37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3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39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0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1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2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3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4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5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6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7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49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0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1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2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3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5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6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59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0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4120406629" sldId="861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2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3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7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8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69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70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71"/>
        </pc:sldMkLst>
      </pc:sldChg>
      <pc:sldChg chg="addSp">
        <pc:chgData name="Vinicius Pedrazzi" userId="a242dfe839badcad" providerId="LiveId" clId="{FFB30C71-901A-4B4F-A4F5-5D780F11ADC0}" dt="2020-04-24T13:14:35.713" v="10"/>
        <pc:sldMkLst>
          <pc:docMk/>
          <pc:sldMk cId="0" sldId="872"/>
        </pc:sldMkLst>
        <pc:spChg chg="add">
          <ac:chgData name="Vinicius Pedrazzi" userId="a242dfe839badcad" providerId="LiveId" clId="{FFB30C71-901A-4B4F-A4F5-5D780F11ADC0}" dt="2020-04-24T13:14:35.713" v="10"/>
          <ac:spMkLst>
            <pc:docMk/>
            <pc:sldMk cId="0" sldId="872"/>
            <ac:spMk id="3" creationId="{C662A234-66B8-490C-A18B-0B55EC6B43FB}"/>
          </ac:spMkLst>
        </pc:spChg>
      </pc:sldChg>
      <pc:sldChg chg="addSp modSp add del modAnim">
        <pc:chgData name="Vinicius Pedrazzi" userId="a242dfe839badcad" providerId="LiveId" clId="{FFB30C71-901A-4B4F-A4F5-5D780F11ADC0}" dt="2020-04-27T11:19:47.984" v="1880" actId="47"/>
        <pc:sldMkLst>
          <pc:docMk/>
          <pc:sldMk cId="0" sldId="873"/>
        </pc:sldMkLst>
        <pc:picChg chg="add mod">
          <ac:chgData name="Vinicius Pedrazzi" userId="a242dfe839badcad" providerId="LiveId" clId="{FFB30C71-901A-4B4F-A4F5-5D780F11ADC0}" dt="2020-04-24T13:14:00.038" v="9"/>
          <ac:picMkLst>
            <pc:docMk/>
            <pc:sldMk cId="0" sldId="873"/>
            <ac:picMk id="2" creationId="{60F338E7-A26A-4D57-B59E-063D0A62321E}"/>
          </ac:picMkLst>
        </pc:picChg>
      </pc:sldChg>
      <pc:sldChg chg="add del">
        <pc:chgData name="Vinicius Pedrazzi" userId="a242dfe839badcad" providerId="LiveId" clId="{FFB30C71-901A-4B4F-A4F5-5D780F11ADC0}" dt="2020-04-24T11:49:25.229" v="6"/>
        <pc:sldMkLst>
          <pc:docMk/>
          <pc:sldMk cId="0" sldId="874"/>
        </pc:sldMkLst>
      </pc:sldChg>
      <pc:sldChg chg="modSp add del mod">
        <pc:chgData name="Vinicius Pedrazzi" userId="a242dfe839badcad" providerId="LiveId" clId="{FFB30C71-901A-4B4F-A4F5-5D780F11ADC0}" dt="2020-04-24T13:38:01.061" v="134" actId="1035"/>
        <pc:sldMkLst>
          <pc:docMk/>
          <pc:sldMk cId="0" sldId="875"/>
        </pc:sldMkLst>
        <pc:spChg chg="mod">
          <ac:chgData name="Vinicius Pedrazzi" userId="a242dfe839badcad" providerId="LiveId" clId="{FFB30C71-901A-4B4F-A4F5-5D780F11ADC0}" dt="2020-04-24T13:38:01.061" v="134" actId="1035"/>
          <ac:spMkLst>
            <pc:docMk/>
            <pc:sldMk cId="0" sldId="875"/>
            <ac:spMk id="299011" creationId="{3F4761B2-25EA-4AFC-92BC-6ADA3C354F0B}"/>
          </ac:spMkLst>
        </pc:spChg>
      </pc:sldChg>
      <pc:sldChg chg="add del">
        <pc:chgData name="Vinicius Pedrazzi" userId="a242dfe839badcad" providerId="LiveId" clId="{FFB30C71-901A-4B4F-A4F5-5D780F11ADC0}" dt="2020-04-24T13:01:57.042" v="8"/>
        <pc:sldMkLst>
          <pc:docMk/>
          <pc:sldMk cId="0" sldId="876"/>
        </pc:sldMkLst>
      </pc:sldChg>
      <pc:sldChg chg="del">
        <pc:chgData name="Vinicius Pedrazzi" userId="a242dfe839badcad" providerId="LiveId" clId="{FFB30C71-901A-4B4F-A4F5-5D780F11ADC0}" dt="2020-04-15T10:35:49.808" v="4" actId="47"/>
        <pc:sldMkLst>
          <pc:docMk/>
          <pc:sldMk cId="0" sldId="879"/>
        </pc:sldMkLst>
      </pc:sldChg>
      <pc:sldChg chg="add del">
        <pc:chgData name="Vinicius Pedrazzi" userId="a242dfe839badcad" providerId="LiveId" clId="{FFB30C71-901A-4B4F-A4F5-5D780F11ADC0}" dt="2020-04-24T13:01:57.042" v="8"/>
        <pc:sldMkLst>
          <pc:docMk/>
          <pc:sldMk cId="0" sldId="884"/>
        </pc:sldMkLst>
      </pc:sldChg>
      <pc:sldChg chg="addSp">
        <pc:chgData name="Vinicius Pedrazzi" userId="a242dfe839badcad" providerId="LiveId" clId="{FFB30C71-901A-4B4F-A4F5-5D780F11ADC0}" dt="2020-04-24T13:21:21.018" v="99"/>
        <pc:sldMkLst>
          <pc:docMk/>
          <pc:sldMk cId="2501826770" sldId="886"/>
        </pc:sldMkLst>
        <pc:spChg chg="add">
          <ac:chgData name="Vinicius Pedrazzi" userId="a242dfe839badcad" providerId="LiveId" clId="{FFB30C71-901A-4B4F-A4F5-5D780F11ADC0}" dt="2020-04-24T13:21:21.018" v="99"/>
          <ac:spMkLst>
            <pc:docMk/>
            <pc:sldMk cId="2501826770" sldId="886"/>
            <ac:spMk id="3" creationId="{BF4ABC01-EE23-4E6E-B31E-F4B9313BF3CC}"/>
          </ac:spMkLst>
        </pc:spChg>
      </pc:sldChg>
      <pc:sldChg chg="addSp">
        <pc:chgData name="Vinicius Pedrazzi" userId="a242dfe839badcad" providerId="LiveId" clId="{FFB30C71-901A-4B4F-A4F5-5D780F11ADC0}" dt="2020-04-24T13:21:26.164" v="100"/>
        <pc:sldMkLst>
          <pc:docMk/>
          <pc:sldMk cId="33022420" sldId="888"/>
        </pc:sldMkLst>
        <pc:spChg chg="add">
          <ac:chgData name="Vinicius Pedrazzi" userId="a242dfe839badcad" providerId="LiveId" clId="{FFB30C71-901A-4B4F-A4F5-5D780F11ADC0}" dt="2020-04-24T13:21:26.164" v="100"/>
          <ac:spMkLst>
            <pc:docMk/>
            <pc:sldMk cId="33022420" sldId="888"/>
            <ac:spMk id="3" creationId="{FFB400E9-4228-4E1C-AADE-864B87533F0C}"/>
          </ac:spMkLst>
        </pc:spChg>
      </pc:sldChg>
      <pc:sldChg chg="addSp delSp modSp add mod">
        <pc:chgData name="Vinicius Pedrazzi" userId="a242dfe839badcad" providerId="LiveId" clId="{FFB30C71-901A-4B4F-A4F5-5D780F11ADC0}" dt="2020-04-24T18:04:57.855" v="1369" actId="14100"/>
        <pc:sldMkLst>
          <pc:docMk/>
          <pc:sldMk cId="331911410" sldId="891"/>
        </pc:sldMkLst>
        <pc:spChg chg="add mod">
          <ac:chgData name="Vinicius Pedrazzi" userId="a242dfe839badcad" providerId="LiveId" clId="{FFB30C71-901A-4B4F-A4F5-5D780F11ADC0}" dt="2020-04-24T17:38:50.100" v="597" actId="20577"/>
          <ac:spMkLst>
            <pc:docMk/>
            <pc:sldMk cId="331911410" sldId="891"/>
            <ac:spMk id="2" creationId="{82542452-3A01-44D8-80DF-477833D41DFC}"/>
          </ac:spMkLst>
        </pc:spChg>
        <pc:spChg chg="add mod">
          <ac:chgData name="Vinicius Pedrazzi" userId="a242dfe839badcad" providerId="LiveId" clId="{FFB30C71-901A-4B4F-A4F5-5D780F11ADC0}" dt="2020-04-24T18:03:58.605" v="1351" actId="1076"/>
          <ac:spMkLst>
            <pc:docMk/>
            <pc:sldMk cId="331911410" sldId="891"/>
            <ac:spMk id="3" creationId="{9430D74D-2D03-4B49-8A84-396640B91F3C}"/>
          </ac:spMkLst>
        </pc:spChg>
        <pc:spChg chg="add mod">
          <ac:chgData name="Vinicius Pedrazzi" userId="a242dfe839badcad" providerId="LiveId" clId="{FFB30C71-901A-4B4F-A4F5-5D780F11ADC0}" dt="2020-04-24T18:04:57.855" v="1369" actId="14100"/>
          <ac:spMkLst>
            <pc:docMk/>
            <pc:sldMk cId="331911410" sldId="891"/>
            <ac:spMk id="4" creationId="{D322DE3A-99DD-4061-B869-DD6010FC12B9}"/>
          </ac:spMkLst>
        </pc:spChg>
        <pc:spChg chg="add del mod">
          <ac:chgData name="Vinicius Pedrazzi" userId="a242dfe839badcad" providerId="LiveId" clId="{FFB30C71-901A-4B4F-A4F5-5D780F11ADC0}" dt="2020-04-24T18:04:32.407" v="1360" actId="478"/>
          <ac:spMkLst>
            <pc:docMk/>
            <pc:sldMk cId="331911410" sldId="891"/>
            <ac:spMk id="5" creationId="{A3F9ED7F-5A57-44F8-9CB6-234BF9E504AA}"/>
          </ac:spMkLst>
        </pc:spChg>
      </pc:sldChg>
      <pc:sldChg chg="addSp modSp add mod">
        <pc:chgData name="Vinicius Pedrazzi" userId="a242dfe839badcad" providerId="LiveId" clId="{FFB30C71-901A-4B4F-A4F5-5D780F11ADC0}" dt="2020-04-24T18:05:50.222" v="1391" actId="1076"/>
        <pc:sldMkLst>
          <pc:docMk/>
          <pc:sldMk cId="2700617312" sldId="892"/>
        </pc:sldMkLst>
        <pc:spChg chg="add mod">
          <ac:chgData name="Vinicius Pedrazzi" userId="a242dfe839badcad" providerId="LiveId" clId="{FFB30C71-901A-4B4F-A4F5-5D780F11ADC0}" dt="2020-04-24T17:39:19.137" v="632" actId="20577"/>
          <ac:spMkLst>
            <pc:docMk/>
            <pc:sldMk cId="2700617312" sldId="892"/>
            <ac:spMk id="3" creationId="{BD531554-8D2C-4CFA-B9D8-38AC042FBCF2}"/>
          </ac:spMkLst>
        </pc:spChg>
        <pc:spChg chg="add mod">
          <ac:chgData name="Vinicius Pedrazzi" userId="a242dfe839badcad" providerId="LiveId" clId="{FFB30C71-901A-4B4F-A4F5-5D780F11ADC0}" dt="2020-04-24T18:05:50.222" v="1391" actId="1076"/>
          <ac:spMkLst>
            <pc:docMk/>
            <pc:sldMk cId="2700617312" sldId="892"/>
            <ac:spMk id="6" creationId="{1096B310-A8E5-49CF-A098-7A444F91CFAE}"/>
          </ac:spMkLst>
        </pc:spChg>
        <pc:picChg chg="add mod">
          <ac:chgData name="Vinicius Pedrazzi" userId="a242dfe839badcad" providerId="LiveId" clId="{FFB30C71-901A-4B4F-A4F5-5D780F11ADC0}" dt="2020-04-24T17:43:42.797" v="1044" actId="1076"/>
          <ac:picMkLst>
            <pc:docMk/>
            <pc:sldMk cId="2700617312" sldId="892"/>
            <ac:picMk id="2" creationId="{45AA6E3E-409D-48D9-8DFC-6366DD1303C1}"/>
          </ac:picMkLst>
        </pc:picChg>
        <pc:picChg chg="add mod">
          <ac:chgData name="Vinicius Pedrazzi" userId="a242dfe839badcad" providerId="LiveId" clId="{FFB30C71-901A-4B4F-A4F5-5D780F11ADC0}" dt="2020-04-24T17:43:54.542" v="1047" actId="1076"/>
          <ac:picMkLst>
            <pc:docMk/>
            <pc:sldMk cId="2700617312" sldId="892"/>
            <ac:picMk id="4" creationId="{34C2049E-BB90-4051-BA2A-6C2422E150F9}"/>
          </ac:picMkLst>
        </pc:picChg>
        <pc:picChg chg="add mod">
          <ac:chgData name="Vinicius Pedrazzi" userId="a242dfe839badcad" providerId="LiveId" clId="{FFB30C71-901A-4B4F-A4F5-5D780F11ADC0}" dt="2020-04-24T17:47:54.585" v="1053" actId="1076"/>
          <ac:picMkLst>
            <pc:docMk/>
            <pc:sldMk cId="2700617312" sldId="892"/>
            <ac:picMk id="5" creationId="{FC857237-09CF-4801-87E0-012DA27A2D31}"/>
          </ac:picMkLst>
        </pc:picChg>
      </pc:sldChg>
      <pc:sldChg chg="addSp delSp modSp add mod">
        <pc:chgData name="Vinicius Pedrazzi" userId="a242dfe839badcad" providerId="LiveId" clId="{FFB30C71-901A-4B4F-A4F5-5D780F11ADC0}" dt="2020-04-24T17:59:04.113" v="1235" actId="1076"/>
        <pc:sldMkLst>
          <pc:docMk/>
          <pc:sldMk cId="2857484601" sldId="893"/>
        </pc:sldMkLst>
        <pc:spChg chg="add mod">
          <ac:chgData name="Vinicius Pedrazzi" userId="a242dfe839badcad" providerId="LiveId" clId="{FFB30C71-901A-4B4F-A4F5-5D780F11ADC0}" dt="2020-04-24T17:59:04.113" v="1235" actId="1076"/>
          <ac:spMkLst>
            <pc:docMk/>
            <pc:sldMk cId="2857484601" sldId="893"/>
            <ac:spMk id="4" creationId="{DDC34A08-FED6-452B-AF0A-C93FD94DAF4F}"/>
          </ac:spMkLst>
        </pc:spChg>
        <pc:graphicFrameChg chg="add del mod">
          <ac:chgData name="Vinicius Pedrazzi" userId="a242dfe839badcad" providerId="LiveId" clId="{FFB30C71-901A-4B4F-A4F5-5D780F11ADC0}" dt="2020-04-24T17:58:14.268" v="1195"/>
          <ac:graphicFrameMkLst>
            <pc:docMk/>
            <pc:sldMk cId="2857484601" sldId="893"/>
            <ac:graphicFrameMk id="2" creationId="{CC278FCB-31C4-4D06-9ABB-D5DC7DDFDC67}"/>
          </ac:graphicFrameMkLst>
        </pc:graphicFrameChg>
        <pc:picChg chg="add mod">
          <ac:chgData name="Vinicius Pedrazzi" userId="a242dfe839badcad" providerId="LiveId" clId="{FFB30C71-901A-4B4F-A4F5-5D780F11ADC0}" dt="2020-04-24T17:58:24.895" v="1200" actId="1076"/>
          <ac:picMkLst>
            <pc:docMk/>
            <pc:sldMk cId="2857484601" sldId="893"/>
            <ac:picMk id="3" creationId="{49F5DF09-B9F8-4459-BB5C-C498A79BAAE0}"/>
          </ac:picMkLst>
        </pc:picChg>
      </pc:sldChg>
      <pc:sldMasterChg chg="delSldLayout">
        <pc:chgData name="Vinicius Pedrazzi" userId="a242dfe839badcad" providerId="LiveId" clId="{FFB30C71-901A-4B4F-A4F5-5D780F11ADC0}" dt="2020-04-24T18:12:09.516" v="1396" actId="47"/>
        <pc:sldMasterMkLst>
          <pc:docMk/>
          <pc:sldMasterMk cId="2302658764" sldId="2147483648"/>
        </pc:sldMasterMkLst>
        <pc:sldLayoutChg chg="del">
          <pc:chgData name="Vinicius Pedrazzi" userId="a242dfe839badcad" providerId="LiveId" clId="{FFB30C71-901A-4B4F-A4F5-5D780F11ADC0}" dt="2020-04-15T10:35:49.808" v="4" actId="47"/>
          <pc:sldLayoutMkLst>
            <pc:docMk/>
            <pc:sldMasterMk cId="2302658764" sldId="2147483648"/>
            <pc:sldLayoutMk cId="1504919838" sldId="2147483660"/>
          </pc:sldLayoutMkLst>
        </pc:sldLayoutChg>
        <pc:sldLayoutChg chg="del">
          <pc:chgData name="Vinicius Pedrazzi" userId="a242dfe839badcad" providerId="LiveId" clId="{FFB30C71-901A-4B4F-A4F5-5D780F11ADC0}" dt="2020-04-24T13:01:52.787" v="7" actId="47"/>
          <pc:sldLayoutMkLst>
            <pc:docMk/>
            <pc:sldMasterMk cId="2302658764" sldId="2147483648"/>
            <pc:sldLayoutMk cId="1477028040" sldId="2147483661"/>
          </pc:sldLayoutMkLst>
        </pc:sldLayoutChg>
        <pc:sldLayoutChg chg="del">
          <pc:chgData name="Vinicius Pedrazzi" userId="a242dfe839badcad" providerId="LiveId" clId="{FFB30C71-901A-4B4F-A4F5-5D780F11ADC0}" dt="2020-04-15T10:35:49.808" v="4" actId="47"/>
          <pc:sldLayoutMkLst>
            <pc:docMk/>
            <pc:sldMasterMk cId="2302658764" sldId="2147483648"/>
            <pc:sldLayoutMk cId="218571238" sldId="2147483664"/>
          </pc:sldLayoutMkLst>
        </pc:sldLayoutChg>
        <pc:sldLayoutChg chg="del">
          <pc:chgData name="Vinicius Pedrazzi" userId="a242dfe839badcad" providerId="LiveId" clId="{FFB30C71-901A-4B4F-A4F5-5D780F11ADC0}" dt="2020-04-24T18:12:09.516" v="1396" actId="47"/>
          <pc:sldLayoutMkLst>
            <pc:docMk/>
            <pc:sldMasterMk cId="2302658764" sldId="2147483648"/>
            <pc:sldLayoutMk cId="3418739805" sldId="2147483666"/>
          </pc:sldLayoutMkLst>
        </pc:sldLayoutChg>
      </pc:sldMasterChg>
    </pc:docChg>
  </pc:docChgLst>
  <pc:docChgLst>
    <pc:chgData name="Vinicius Pedrazzi" userId="a242dfe839badcad" providerId="LiveId" clId="{1D3A0BC7-F6B6-4475-972F-2448A950BD66}"/>
    <pc:docChg chg="custSel delSld modSld">
      <pc:chgData name="Vinicius Pedrazzi" userId="a242dfe839badcad" providerId="LiveId" clId="{1D3A0BC7-F6B6-4475-972F-2448A950BD66}" dt="2020-04-02T12:42:11.193" v="406" actId="1035"/>
      <pc:docMkLst>
        <pc:docMk/>
      </pc:docMkLst>
      <pc:sldChg chg="addSp modSp mod modAnim">
        <pc:chgData name="Vinicius Pedrazzi" userId="a242dfe839badcad" providerId="LiveId" clId="{1D3A0BC7-F6B6-4475-972F-2448A950BD66}" dt="2020-04-02T11:31:16.511" v="5"/>
        <pc:sldMkLst>
          <pc:docMk/>
          <pc:sldMk cId="0" sldId="308"/>
        </pc:sldMkLst>
        <pc:spChg chg="add mod">
          <ac:chgData name="Vinicius Pedrazzi" userId="a242dfe839badcad" providerId="LiveId" clId="{1D3A0BC7-F6B6-4475-972F-2448A950BD66}" dt="2020-04-02T11:31:08.634" v="4" actId="207"/>
          <ac:spMkLst>
            <pc:docMk/>
            <pc:sldMk cId="0" sldId="308"/>
            <ac:spMk id="5" creationId="{2FBAB80A-BF19-481A-A903-26B79AEEC0DB}"/>
          </ac:spMkLst>
        </pc:spChg>
      </pc:sldChg>
      <pc:sldChg chg="modSp">
        <pc:chgData name="Vinicius Pedrazzi" userId="a242dfe839badcad" providerId="LiveId" clId="{1D3A0BC7-F6B6-4475-972F-2448A950BD66}" dt="2020-04-02T12:42:00.455" v="400" actId="14100"/>
        <pc:sldMkLst>
          <pc:docMk/>
          <pc:sldMk cId="0" sldId="617"/>
        </pc:sldMkLst>
        <pc:spChg chg="mod">
          <ac:chgData name="Vinicius Pedrazzi" userId="a242dfe839badcad" providerId="LiveId" clId="{1D3A0BC7-F6B6-4475-972F-2448A950BD66}" dt="2020-04-02T12:42:00.455" v="400" actId="14100"/>
          <ac:spMkLst>
            <pc:docMk/>
            <pc:sldMk cId="0" sldId="617"/>
            <ac:spMk id="284681" creationId="{2C649E41-52FE-4A5C-A205-3CA0512587A8}"/>
          </ac:spMkLst>
        </pc:spChg>
      </pc:sldChg>
      <pc:sldChg chg="modSp">
        <pc:chgData name="Vinicius Pedrazzi" userId="a242dfe839badcad" providerId="LiveId" clId="{1D3A0BC7-F6B6-4475-972F-2448A950BD66}" dt="2020-04-02T12:42:11.193" v="406" actId="1035"/>
        <pc:sldMkLst>
          <pc:docMk/>
          <pc:sldMk cId="0" sldId="618"/>
        </pc:sldMkLst>
        <pc:spChg chg="mod">
          <ac:chgData name="Vinicius Pedrazzi" userId="a242dfe839badcad" providerId="LiveId" clId="{1D3A0BC7-F6B6-4475-972F-2448A950BD66}" dt="2020-04-02T12:42:11.193" v="406" actId="1035"/>
          <ac:spMkLst>
            <pc:docMk/>
            <pc:sldMk cId="0" sldId="618"/>
            <ac:spMk id="286730" creationId="{97EBB768-41E9-400D-9A03-6A6DA8D67338}"/>
          </ac:spMkLst>
        </pc:spChg>
      </pc:sldChg>
      <pc:sldChg chg="modSp">
        <pc:chgData name="Vinicius Pedrazzi" userId="a242dfe839badcad" providerId="LiveId" clId="{1D3A0BC7-F6B6-4475-972F-2448A950BD66}" dt="2020-04-02T12:38:19.892" v="305" actId="1035"/>
        <pc:sldMkLst>
          <pc:docMk/>
          <pc:sldMk cId="0" sldId="632"/>
        </pc:sldMkLst>
        <pc:spChg chg="mod">
          <ac:chgData name="Vinicius Pedrazzi" userId="a242dfe839badcad" providerId="LiveId" clId="{1D3A0BC7-F6B6-4475-972F-2448A950BD66}" dt="2020-04-02T12:38:09.712" v="300" actId="255"/>
          <ac:spMkLst>
            <pc:docMk/>
            <pc:sldMk cId="0" sldId="632"/>
            <ac:spMk id="270342" creationId="{CC5FACFD-2F96-42FC-AF2E-D08AAC74E3F2}"/>
          </ac:spMkLst>
        </pc:spChg>
        <pc:spChg chg="mod">
          <ac:chgData name="Vinicius Pedrazzi" userId="a242dfe839badcad" providerId="LiveId" clId="{1D3A0BC7-F6B6-4475-972F-2448A950BD66}" dt="2020-04-02T12:38:19.892" v="305" actId="1035"/>
          <ac:spMkLst>
            <pc:docMk/>
            <pc:sldMk cId="0" sldId="632"/>
            <ac:spMk id="270343" creationId="{5EC3930C-94FA-4425-A73B-E66817E4A89D}"/>
          </ac:spMkLst>
        </pc:spChg>
      </pc:sldChg>
      <pc:sldChg chg="modSp">
        <pc:chgData name="Vinicius Pedrazzi" userId="a242dfe839badcad" providerId="LiveId" clId="{1D3A0BC7-F6B6-4475-972F-2448A950BD66}" dt="2020-04-02T12:38:58.001" v="313" actId="14100"/>
        <pc:sldMkLst>
          <pc:docMk/>
          <pc:sldMk cId="0" sldId="633"/>
        </pc:sldMkLst>
        <pc:spChg chg="mod">
          <ac:chgData name="Vinicius Pedrazzi" userId="a242dfe839badcad" providerId="LiveId" clId="{1D3A0BC7-F6B6-4475-972F-2448A950BD66}" dt="2020-04-02T12:38:58.001" v="313" actId="14100"/>
          <ac:spMkLst>
            <pc:docMk/>
            <pc:sldMk cId="0" sldId="633"/>
            <ac:spMk id="274436" creationId="{4EB4FE6B-93C0-4292-977E-88F2979D605E}"/>
          </ac:spMkLst>
        </pc:spChg>
        <pc:spChg chg="mod">
          <ac:chgData name="Vinicius Pedrazzi" userId="a242dfe839badcad" providerId="LiveId" clId="{1D3A0BC7-F6B6-4475-972F-2448A950BD66}" dt="2020-04-02T12:38:48.166" v="310" actId="1076"/>
          <ac:spMkLst>
            <pc:docMk/>
            <pc:sldMk cId="0" sldId="633"/>
            <ac:spMk id="274442" creationId="{843D5633-159D-4606-B7C0-3B1864B97D32}"/>
          </ac:spMkLst>
        </pc:spChg>
        <pc:grpChg chg="mod">
          <ac:chgData name="Vinicius Pedrazzi" userId="a242dfe839badcad" providerId="LiveId" clId="{1D3A0BC7-F6B6-4475-972F-2448A950BD66}" dt="2020-04-02T12:38:48.166" v="310" actId="1076"/>
          <ac:grpSpMkLst>
            <pc:docMk/>
            <pc:sldMk cId="0" sldId="633"/>
            <ac:grpSpMk id="274434" creationId="{0C192B11-EBF0-44E0-B407-56CA90312CB4}"/>
          </ac:grpSpMkLst>
        </pc:grpChg>
      </pc:sldChg>
      <pc:sldChg chg="addSp delSp modSp modAnim">
        <pc:chgData name="Vinicius Pedrazzi" userId="a242dfe839badcad" providerId="LiveId" clId="{1D3A0BC7-F6B6-4475-972F-2448A950BD66}" dt="2020-04-02T12:41:11.296" v="389" actId="1035"/>
        <pc:sldMkLst>
          <pc:docMk/>
          <pc:sldMk cId="4015973686" sldId="635"/>
        </pc:sldMkLst>
        <pc:spChg chg="mod">
          <ac:chgData name="Vinicius Pedrazzi" userId="a242dfe839badcad" providerId="LiveId" clId="{1D3A0BC7-F6B6-4475-972F-2448A950BD66}" dt="2020-04-02T12:41:11.296" v="389" actId="1035"/>
          <ac:spMkLst>
            <pc:docMk/>
            <pc:sldMk cId="4015973686" sldId="635"/>
            <ac:spMk id="278537" creationId="{C54B32E2-94BC-4041-9460-D07C52EFEA99}"/>
          </ac:spMkLst>
        </pc:spChg>
        <pc:picChg chg="add del mod">
          <ac:chgData name="Vinicius Pedrazzi" userId="a242dfe839badcad" providerId="LiveId" clId="{1D3A0BC7-F6B6-4475-972F-2448A950BD66}" dt="2020-04-02T12:39:46.494" v="327" actId="478"/>
          <ac:picMkLst>
            <pc:docMk/>
            <pc:sldMk cId="4015973686" sldId="635"/>
            <ac:picMk id="11" creationId="{7BBF2BD7-7AD1-45B4-B344-8D3C22356BAE}"/>
          </ac:picMkLst>
        </pc:picChg>
        <pc:picChg chg="add del mod">
          <ac:chgData name="Vinicius Pedrazzi" userId="a242dfe839badcad" providerId="LiveId" clId="{1D3A0BC7-F6B6-4475-972F-2448A950BD66}" dt="2020-04-02T12:39:37.727" v="324" actId="478"/>
          <ac:picMkLst>
            <pc:docMk/>
            <pc:sldMk cId="4015973686" sldId="635"/>
            <ac:picMk id="12" creationId="{74EE228A-DA3E-4DBA-95C0-94AF8042C036}"/>
          </ac:picMkLst>
        </pc:picChg>
        <pc:picChg chg="add del mod">
          <ac:chgData name="Vinicius Pedrazzi" userId="a242dfe839badcad" providerId="LiveId" clId="{1D3A0BC7-F6B6-4475-972F-2448A950BD66}" dt="2020-04-02T12:39:30.641" v="321" actId="478"/>
          <ac:picMkLst>
            <pc:docMk/>
            <pc:sldMk cId="4015973686" sldId="635"/>
            <ac:picMk id="13" creationId="{1EB3FA69-309A-432D-86AE-CDC1CAE14EDC}"/>
          </ac:picMkLst>
        </pc:picChg>
        <pc:picChg chg="add del mod">
          <ac:chgData name="Vinicius Pedrazzi" userId="a242dfe839badcad" providerId="LiveId" clId="{1D3A0BC7-F6B6-4475-972F-2448A950BD66}" dt="2020-04-02T12:39:48.445" v="329" actId="478"/>
          <ac:picMkLst>
            <pc:docMk/>
            <pc:sldMk cId="4015973686" sldId="635"/>
            <ac:picMk id="14" creationId="{160C16CF-D57E-43D6-A40F-820DD33E20C1}"/>
          </ac:picMkLst>
        </pc:picChg>
        <pc:picChg chg="add del mod">
          <ac:chgData name="Vinicius Pedrazzi" userId="a242dfe839badcad" providerId="LiveId" clId="{1D3A0BC7-F6B6-4475-972F-2448A950BD66}" dt="2020-04-02T12:40:14.673" v="333" actId="478"/>
          <ac:picMkLst>
            <pc:docMk/>
            <pc:sldMk cId="4015973686" sldId="635"/>
            <ac:picMk id="15" creationId="{EB3F8A8F-CEEF-46AE-A801-75CBCEB5283D}"/>
          </ac:picMkLst>
        </pc:picChg>
        <pc:picChg chg="mod">
          <ac:chgData name="Vinicius Pedrazzi" userId="a242dfe839badcad" providerId="LiveId" clId="{1D3A0BC7-F6B6-4475-972F-2448A950BD66}" dt="2020-04-02T12:39:59.613" v="330" actId="1582"/>
          <ac:picMkLst>
            <pc:docMk/>
            <pc:sldMk cId="4015973686" sldId="635"/>
            <ac:picMk id="432134" creationId="{D8AAF560-89E5-4D67-A06D-484EA08FF899}"/>
          </ac:picMkLst>
        </pc:picChg>
        <pc:picChg chg="mod">
          <ac:chgData name="Vinicius Pedrazzi" userId="a242dfe839badcad" providerId="LiveId" clId="{1D3A0BC7-F6B6-4475-972F-2448A950BD66}" dt="2020-04-02T12:40:43.453" v="356" actId="1037"/>
          <ac:picMkLst>
            <pc:docMk/>
            <pc:sldMk cId="4015973686" sldId="635"/>
            <ac:picMk id="432135" creationId="{9FFA66DD-5EED-462B-9499-A52F04717D58}"/>
          </ac:picMkLst>
        </pc:picChg>
        <pc:picChg chg="mod">
          <ac:chgData name="Vinicius Pedrazzi" userId="a242dfe839badcad" providerId="LiveId" clId="{1D3A0BC7-F6B6-4475-972F-2448A950BD66}" dt="2020-04-02T12:41:05.504" v="383" actId="1038"/>
          <ac:picMkLst>
            <pc:docMk/>
            <pc:sldMk cId="4015973686" sldId="635"/>
            <ac:picMk id="432136" creationId="{E7E10E2B-0157-48C2-BCCB-0115D598E630}"/>
          </ac:picMkLst>
        </pc:picChg>
        <pc:picChg chg="mod">
          <ac:chgData name="Vinicius Pedrazzi" userId="a242dfe839badcad" providerId="LiveId" clId="{1D3A0BC7-F6B6-4475-972F-2448A950BD66}" dt="2020-04-02T12:40:39.142" v="349" actId="14100"/>
          <ac:picMkLst>
            <pc:docMk/>
            <pc:sldMk cId="4015973686" sldId="635"/>
            <ac:picMk id="436226" creationId="{8E039F39-83A7-438E-9A05-5295F70AF2BB}"/>
          </ac:picMkLst>
        </pc:picChg>
        <pc:picChg chg="mod">
          <ac:chgData name="Vinicius Pedrazzi" userId="a242dfe839badcad" providerId="LiveId" clId="{1D3A0BC7-F6B6-4475-972F-2448A950BD66}" dt="2020-04-02T12:40:28.170" v="342" actId="1035"/>
          <ac:picMkLst>
            <pc:docMk/>
            <pc:sldMk cId="4015973686" sldId="635"/>
            <ac:picMk id="436228" creationId="{EB95D5FF-D287-4BAC-81F0-01F4BAD8DA72}"/>
          </ac:picMkLst>
        </pc:picChg>
        <pc:picChg chg="mod">
          <ac:chgData name="Vinicius Pedrazzi" userId="a242dfe839badcad" providerId="LiveId" clId="{1D3A0BC7-F6B6-4475-972F-2448A950BD66}" dt="2020-04-02T12:41:05.504" v="383" actId="1038"/>
          <ac:picMkLst>
            <pc:docMk/>
            <pc:sldMk cId="4015973686" sldId="635"/>
            <ac:picMk id="436229" creationId="{E780DF84-C094-4563-9A25-918C9D6200D5}"/>
          </ac:picMkLst>
        </pc:picChg>
      </pc:sldChg>
      <pc:sldChg chg="modSp">
        <pc:chgData name="Vinicius Pedrazzi" userId="a242dfe839badcad" providerId="LiveId" clId="{1D3A0BC7-F6B6-4475-972F-2448A950BD66}" dt="2020-04-02T11:32:53.139" v="6"/>
        <pc:sldMkLst>
          <pc:docMk/>
          <pc:sldMk cId="0" sldId="642"/>
        </pc:sldMkLst>
        <pc:spChg chg="mod">
          <ac:chgData name="Vinicius Pedrazzi" userId="a242dfe839badcad" providerId="LiveId" clId="{1D3A0BC7-F6B6-4475-972F-2448A950BD66}" dt="2020-04-02T11:32:53.139" v="6"/>
          <ac:spMkLst>
            <pc:docMk/>
            <pc:sldMk cId="0" sldId="642"/>
            <ac:spMk id="15362" creationId="{401C4B9C-D751-4B97-A47F-9DD115662F41}"/>
          </ac:spMkLst>
        </pc:spChg>
      </pc:sldChg>
      <pc:sldChg chg="del">
        <pc:chgData name="Vinicius Pedrazzi" userId="a242dfe839badcad" providerId="LiveId" clId="{1D3A0BC7-F6B6-4475-972F-2448A950BD66}" dt="2020-04-02T11:30:47.814" v="0" actId="47"/>
        <pc:sldMkLst>
          <pc:docMk/>
          <pc:sldMk cId="0" sldId="684"/>
        </pc:sldMkLst>
      </pc:sldChg>
      <pc:sldChg chg="modSp">
        <pc:chgData name="Vinicius Pedrazzi" userId="a242dfe839badcad" providerId="LiveId" clId="{1D3A0BC7-F6B6-4475-972F-2448A950BD66}" dt="2020-04-02T12:41:25.493" v="395" actId="1035"/>
        <pc:sldMkLst>
          <pc:docMk/>
          <pc:sldMk cId="0" sldId="689"/>
        </pc:sldMkLst>
        <pc:spChg chg="mod">
          <ac:chgData name="Vinicius Pedrazzi" userId="a242dfe839badcad" providerId="LiveId" clId="{1D3A0BC7-F6B6-4475-972F-2448A950BD66}" dt="2020-04-02T12:41:25.493" v="395" actId="1035"/>
          <ac:spMkLst>
            <pc:docMk/>
            <pc:sldMk cId="0" sldId="689"/>
            <ac:spMk id="280580" creationId="{E9AA6847-101A-440B-BC52-0610BB84CF5C}"/>
          </ac:spMkLst>
        </pc:spChg>
      </pc:sldChg>
      <pc:sldChg chg="modSp">
        <pc:chgData name="Vinicius Pedrazzi" userId="a242dfe839badcad" providerId="LiveId" clId="{1D3A0BC7-F6B6-4475-972F-2448A950BD66}" dt="2020-04-02T12:41:33.906" v="396" actId="255"/>
        <pc:sldMkLst>
          <pc:docMk/>
          <pc:sldMk cId="0" sldId="696"/>
        </pc:sldMkLst>
        <pc:spChg chg="mod">
          <ac:chgData name="Vinicius Pedrazzi" userId="a242dfe839badcad" providerId="LiveId" clId="{1D3A0BC7-F6B6-4475-972F-2448A950BD66}" dt="2020-04-02T12:41:33.906" v="396" actId="255"/>
          <ac:spMkLst>
            <pc:docMk/>
            <pc:sldMk cId="0" sldId="696"/>
            <ac:spMk id="281604" creationId="{0F2B86E8-67A4-4362-AB87-6AF4EA15BED9}"/>
          </ac:spMkLst>
        </pc:spChg>
      </pc:sldChg>
      <pc:sldChg chg="modSp">
        <pc:chgData name="Vinicius Pedrazzi" userId="a242dfe839badcad" providerId="LiveId" clId="{1D3A0BC7-F6B6-4475-972F-2448A950BD66}" dt="2020-04-02T12:39:11.110" v="317" actId="1076"/>
        <pc:sldMkLst>
          <pc:docMk/>
          <pc:sldMk cId="0" sldId="697"/>
        </pc:sldMkLst>
        <pc:spChg chg="mod">
          <ac:chgData name="Vinicius Pedrazzi" userId="a242dfe839badcad" providerId="LiveId" clId="{1D3A0BC7-F6B6-4475-972F-2448A950BD66}" dt="2020-04-02T12:39:11.110" v="317" actId="1076"/>
          <ac:spMkLst>
            <pc:docMk/>
            <pc:sldMk cId="0" sldId="697"/>
            <ac:spMk id="276489" creationId="{A0AB055C-69C8-437E-9777-343CD43D6175}"/>
          </ac:spMkLst>
        </pc:spChg>
      </pc:sldChg>
      <pc:sldChg chg="modSp">
        <pc:chgData name="Vinicius Pedrazzi" userId="a242dfe839badcad" providerId="LiveId" clId="{1D3A0BC7-F6B6-4475-972F-2448A950BD66}" dt="2020-04-02T12:41:43.105" v="398" actId="1076"/>
        <pc:sldMkLst>
          <pc:docMk/>
          <pc:sldMk cId="0" sldId="705"/>
        </pc:sldMkLst>
        <pc:spChg chg="mod">
          <ac:chgData name="Vinicius Pedrazzi" userId="a242dfe839badcad" providerId="LiveId" clId="{1D3A0BC7-F6B6-4475-972F-2448A950BD66}" dt="2020-04-02T12:41:43.105" v="398" actId="1076"/>
          <ac:spMkLst>
            <pc:docMk/>
            <pc:sldMk cId="0" sldId="705"/>
            <ac:spMk id="283653" creationId="{DF6939F4-D876-4BD2-906C-0B24297BF7C3}"/>
          </ac:spMkLst>
        </pc:spChg>
      </pc:sldChg>
      <pc:sldChg chg="del">
        <pc:chgData name="Vinicius Pedrazzi" userId="a242dfe839badcad" providerId="LiveId" clId="{1D3A0BC7-F6B6-4475-972F-2448A950BD66}" dt="2020-04-02T11:30:48.909" v="1" actId="47"/>
        <pc:sldMkLst>
          <pc:docMk/>
          <pc:sldMk cId="0" sldId="723"/>
        </pc:sldMkLst>
      </pc:sldChg>
      <pc:sldChg chg="addSp delSp modSp mod delAnim modAnim">
        <pc:chgData name="Vinicius Pedrazzi" userId="a242dfe839badcad" providerId="LiveId" clId="{1D3A0BC7-F6B6-4475-972F-2448A950BD66}" dt="2020-04-02T12:26:28.591" v="14" actId="1076"/>
        <pc:sldMkLst>
          <pc:docMk/>
          <pc:sldMk cId="0" sldId="817"/>
        </pc:sldMkLst>
        <pc:spChg chg="add del mod">
          <ac:chgData name="Vinicius Pedrazzi" userId="a242dfe839badcad" providerId="LiveId" clId="{1D3A0BC7-F6B6-4475-972F-2448A950BD66}" dt="2020-04-02T12:26:17.473" v="8" actId="478"/>
          <ac:spMkLst>
            <pc:docMk/>
            <pc:sldMk cId="0" sldId="817"/>
            <ac:spMk id="3" creationId="{F1F81CCE-5316-4C04-A90E-AD88B085A9B2}"/>
          </ac:spMkLst>
        </pc:spChg>
        <pc:spChg chg="add del">
          <ac:chgData name="Vinicius Pedrazzi" userId="a242dfe839badcad" providerId="LiveId" clId="{1D3A0BC7-F6B6-4475-972F-2448A950BD66}" dt="2020-04-02T12:26:25.307" v="12"/>
          <ac:spMkLst>
            <pc:docMk/>
            <pc:sldMk cId="0" sldId="817"/>
            <ac:spMk id="6" creationId="{71F794D7-B327-4EAA-BB71-74197452D598}"/>
          </ac:spMkLst>
        </pc:spChg>
        <pc:spChg chg="del">
          <ac:chgData name="Vinicius Pedrazzi" userId="a242dfe839badcad" providerId="LiveId" clId="{1D3A0BC7-F6B6-4475-972F-2448A950BD66}" dt="2020-04-02T12:26:14.802" v="7" actId="478"/>
          <ac:spMkLst>
            <pc:docMk/>
            <pc:sldMk cId="0" sldId="817"/>
            <ac:spMk id="7" creationId="{C7E8475B-B589-4FC8-BC3A-6E15EF445C6C}"/>
          </ac:spMkLst>
        </pc:spChg>
        <pc:picChg chg="add mod">
          <ac:chgData name="Vinicius Pedrazzi" userId="a242dfe839badcad" providerId="LiveId" clId="{1D3A0BC7-F6B6-4475-972F-2448A950BD66}" dt="2020-04-02T12:26:28.591" v="14" actId="1076"/>
          <ac:picMkLst>
            <pc:docMk/>
            <pc:sldMk cId="0" sldId="817"/>
            <ac:picMk id="4" creationId="{6BCB55E5-546E-4CDB-96AA-66A3D3F6220C}"/>
          </ac:picMkLst>
        </pc:picChg>
      </pc:sldChg>
      <pc:sldChg chg="modSp mod">
        <pc:chgData name="Vinicius Pedrazzi" userId="a242dfe839badcad" providerId="LiveId" clId="{1D3A0BC7-F6B6-4475-972F-2448A950BD66}" dt="2020-04-02T12:26:59.973" v="18" actId="1076"/>
        <pc:sldMkLst>
          <pc:docMk/>
          <pc:sldMk cId="0" sldId="818"/>
        </pc:sldMkLst>
        <pc:spChg chg="mod">
          <ac:chgData name="Vinicius Pedrazzi" userId="a242dfe839badcad" providerId="LiveId" clId="{1D3A0BC7-F6B6-4475-972F-2448A950BD66}" dt="2020-04-02T12:26:59.973" v="18" actId="1076"/>
          <ac:spMkLst>
            <pc:docMk/>
            <pc:sldMk cId="0" sldId="818"/>
            <ac:spMk id="6" creationId="{8CDC804C-51C7-49DE-811E-0D855EF5065F}"/>
          </ac:spMkLst>
        </pc:spChg>
      </pc:sldChg>
      <pc:sldChg chg="addSp delSp modSp mod modAnim">
        <pc:chgData name="Vinicius Pedrazzi" userId="a242dfe839badcad" providerId="LiveId" clId="{1D3A0BC7-F6B6-4475-972F-2448A950BD66}" dt="2020-04-02T12:29:03.795" v="63" actId="1076"/>
        <pc:sldMkLst>
          <pc:docMk/>
          <pc:sldMk cId="0" sldId="822"/>
        </pc:sldMkLst>
        <pc:spChg chg="add mod">
          <ac:chgData name="Vinicius Pedrazzi" userId="a242dfe839badcad" providerId="LiveId" clId="{1D3A0BC7-F6B6-4475-972F-2448A950BD66}" dt="2020-04-02T12:27:46.811" v="46" actId="207"/>
          <ac:spMkLst>
            <pc:docMk/>
            <pc:sldMk cId="0" sldId="822"/>
            <ac:spMk id="2" creationId="{D721D835-75A9-4719-831C-31B5CF473938}"/>
          </ac:spMkLst>
        </pc:spChg>
        <pc:spChg chg="add del">
          <ac:chgData name="Vinicius Pedrazzi" userId="a242dfe839badcad" providerId="LiveId" clId="{1D3A0BC7-F6B6-4475-972F-2448A950BD66}" dt="2020-04-02T12:27:07.492" v="20"/>
          <ac:spMkLst>
            <pc:docMk/>
            <pc:sldMk cId="0" sldId="822"/>
            <ac:spMk id="9" creationId="{15056B2F-01C3-4EDA-9026-237A3961F45B}"/>
          </ac:spMkLst>
        </pc:spChg>
        <pc:spChg chg="mod">
          <ac:chgData name="Vinicius Pedrazzi" userId="a242dfe839badcad" providerId="LiveId" clId="{1D3A0BC7-F6B6-4475-972F-2448A950BD66}" dt="2020-04-02T12:29:03.795" v="63" actId="1076"/>
          <ac:spMkLst>
            <pc:docMk/>
            <pc:sldMk cId="0" sldId="822"/>
            <ac:spMk id="199681" creationId="{76AFD2DA-91AC-49D8-B3FE-8D60CA909D1C}"/>
          </ac:spMkLst>
        </pc:spChg>
      </pc:sldChg>
      <pc:sldChg chg="addSp modSp mod">
        <pc:chgData name="Vinicius Pedrazzi" userId="a242dfe839badcad" providerId="LiveId" clId="{1D3A0BC7-F6B6-4475-972F-2448A950BD66}" dt="2020-04-02T12:29:12.724" v="65" actId="14100"/>
        <pc:sldMkLst>
          <pc:docMk/>
          <pc:sldMk cId="0" sldId="823"/>
        </pc:sldMkLst>
        <pc:spChg chg="mod">
          <ac:chgData name="Vinicius Pedrazzi" userId="a242dfe839badcad" providerId="LiveId" clId="{1D3A0BC7-F6B6-4475-972F-2448A950BD66}" dt="2020-04-02T12:29:12.724" v="65" actId="14100"/>
          <ac:spMkLst>
            <pc:docMk/>
            <pc:sldMk cId="0" sldId="823"/>
            <ac:spMk id="6" creationId="{B22DCD16-6823-454C-A102-0E124B1B6940}"/>
          </ac:spMkLst>
        </pc:spChg>
        <pc:spChg chg="add">
          <ac:chgData name="Vinicius Pedrazzi" userId="a242dfe839badcad" providerId="LiveId" clId="{1D3A0BC7-F6B6-4475-972F-2448A950BD66}" dt="2020-04-02T12:27:53.652" v="47"/>
          <ac:spMkLst>
            <pc:docMk/>
            <pc:sldMk cId="0" sldId="823"/>
            <ac:spMk id="7" creationId="{ABF8AE2C-9EB2-4B65-908D-02E7AF162F3B}"/>
          </ac:spMkLst>
        </pc:spChg>
      </pc:sldChg>
      <pc:sldChg chg="addSp delSp modSp mod">
        <pc:chgData name="Vinicius Pedrazzi" userId="a242dfe839badcad" providerId="LiveId" clId="{1D3A0BC7-F6B6-4475-972F-2448A950BD66}" dt="2020-04-02T12:29:41.930" v="72" actId="1076"/>
        <pc:sldMkLst>
          <pc:docMk/>
          <pc:sldMk cId="0" sldId="824"/>
        </pc:sldMkLst>
        <pc:spChg chg="del mod">
          <ac:chgData name="Vinicius Pedrazzi" userId="a242dfe839badcad" providerId="LiveId" clId="{1D3A0BC7-F6B6-4475-972F-2448A950BD66}" dt="2020-04-02T12:29:29.868" v="69" actId="478"/>
          <ac:spMkLst>
            <pc:docMk/>
            <pc:sldMk cId="0" sldId="824"/>
            <ac:spMk id="4" creationId="{6151471D-0205-493C-9DA6-EA0A6B30B1BD}"/>
          </ac:spMkLst>
        </pc:spChg>
        <pc:spChg chg="add mod">
          <ac:chgData name="Vinicius Pedrazzi" userId="a242dfe839badcad" providerId="LiveId" clId="{1D3A0BC7-F6B6-4475-972F-2448A950BD66}" dt="2020-04-02T12:29:41.930" v="72" actId="1076"/>
          <ac:spMkLst>
            <pc:docMk/>
            <pc:sldMk cId="0" sldId="824"/>
            <ac:spMk id="5" creationId="{219DA902-9A9F-4176-BDCB-0FFE0D37C937}"/>
          </ac:spMkLst>
        </pc:spChg>
        <pc:spChg chg="mod">
          <ac:chgData name="Vinicius Pedrazzi" userId="a242dfe839badcad" providerId="LiveId" clId="{1D3A0BC7-F6B6-4475-972F-2448A950BD66}" dt="2020-04-02T12:28:49.035" v="60" actId="1076"/>
          <ac:spMkLst>
            <pc:docMk/>
            <pc:sldMk cId="0" sldId="824"/>
            <ac:spMk id="967682" creationId="{7EC06FA9-F764-4FD6-AE7A-E53F7C45436D}"/>
          </ac:spMkLst>
        </pc:spChg>
      </pc:sldChg>
      <pc:sldChg chg="modSp mod">
        <pc:chgData name="Vinicius Pedrazzi" userId="a242dfe839badcad" providerId="LiveId" clId="{1D3A0BC7-F6B6-4475-972F-2448A950BD66}" dt="2020-04-02T12:30:34.829" v="83" actId="20577"/>
        <pc:sldMkLst>
          <pc:docMk/>
          <pc:sldMk cId="0" sldId="826"/>
        </pc:sldMkLst>
        <pc:spChg chg="mod">
          <ac:chgData name="Vinicius Pedrazzi" userId="a242dfe839badcad" providerId="LiveId" clId="{1D3A0BC7-F6B6-4475-972F-2448A950BD66}" dt="2020-04-02T12:30:34.829" v="83" actId="20577"/>
          <ac:spMkLst>
            <pc:docMk/>
            <pc:sldMk cId="0" sldId="826"/>
            <ac:spMk id="972804" creationId="{F2AB4D7A-29CE-4E70-BF57-F1D6D93EC810}"/>
          </ac:spMkLst>
        </pc:spChg>
      </pc:sldChg>
      <pc:sldChg chg="addSp modSp mod">
        <pc:chgData name="Vinicius Pedrazzi" userId="a242dfe839badcad" providerId="LiveId" clId="{1D3A0BC7-F6B6-4475-972F-2448A950BD66}" dt="2020-04-02T12:31:31.079" v="110" actId="1582"/>
        <pc:sldMkLst>
          <pc:docMk/>
          <pc:sldMk cId="0" sldId="827"/>
        </pc:sldMkLst>
        <pc:spChg chg="add mod">
          <ac:chgData name="Vinicius Pedrazzi" userId="a242dfe839badcad" providerId="LiveId" clId="{1D3A0BC7-F6B6-4475-972F-2448A950BD66}" dt="2020-04-02T12:31:16.838" v="101" actId="1076"/>
          <ac:spMkLst>
            <pc:docMk/>
            <pc:sldMk cId="0" sldId="827"/>
            <ac:spMk id="5" creationId="{1EF69DDE-B76B-4D02-AC01-3EC46B2FE105}"/>
          </ac:spMkLst>
        </pc:spChg>
        <pc:picChg chg="mod">
          <ac:chgData name="Vinicius Pedrazzi" userId="a242dfe839badcad" providerId="LiveId" clId="{1D3A0BC7-F6B6-4475-972F-2448A950BD66}" dt="2020-04-02T12:31:31.079" v="110" actId="1582"/>
          <ac:picMkLst>
            <pc:docMk/>
            <pc:sldMk cId="0" sldId="827"/>
            <ac:picMk id="209923" creationId="{5287E9C5-763A-4344-A80B-F7086A8575AE}"/>
          </ac:picMkLst>
        </pc:picChg>
      </pc:sldChg>
      <pc:sldChg chg="addSp modSp mod">
        <pc:chgData name="Vinicius Pedrazzi" userId="a242dfe839badcad" providerId="LiveId" clId="{1D3A0BC7-F6B6-4475-972F-2448A950BD66}" dt="2020-04-02T12:31:40.698" v="112" actId="1076"/>
        <pc:sldMkLst>
          <pc:docMk/>
          <pc:sldMk cId="0" sldId="828"/>
        </pc:sldMkLst>
        <pc:spChg chg="add mod">
          <ac:chgData name="Vinicius Pedrazzi" userId="a242dfe839badcad" providerId="LiveId" clId="{1D3A0BC7-F6B6-4475-972F-2448A950BD66}" dt="2020-04-02T12:31:40.698" v="112" actId="1076"/>
          <ac:spMkLst>
            <pc:docMk/>
            <pc:sldMk cId="0" sldId="828"/>
            <ac:spMk id="9" creationId="{5776A1AD-A364-43DE-B05A-A94B5D4E06F5}"/>
          </ac:spMkLst>
        </pc:spChg>
      </pc:sldChg>
      <pc:sldChg chg="addSp modSp mod">
        <pc:chgData name="Vinicius Pedrazzi" userId="a242dfe839badcad" providerId="LiveId" clId="{1D3A0BC7-F6B6-4475-972F-2448A950BD66}" dt="2020-04-02T12:32:19.558" v="120" actId="1076"/>
        <pc:sldMkLst>
          <pc:docMk/>
          <pc:sldMk cId="0" sldId="829"/>
        </pc:sldMkLst>
        <pc:spChg chg="add mod">
          <ac:chgData name="Vinicius Pedrazzi" userId="a242dfe839badcad" providerId="LiveId" clId="{1D3A0BC7-F6B6-4475-972F-2448A950BD66}" dt="2020-04-02T12:32:03.357" v="115" actId="1076"/>
          <ac:spMkLst>
            <pc:docMk/>
            <pc:sldMk cId="0" sldId="829"/>
            <ac:spMk id="8" creationId="{EA6A3D5B-14B7-4E55-837C-56216E7D7FD1}"/>
          </ac:spMkLst>
        </pc:spChg>
        <pc:spChg chg="mod">
          <ac:chgData name="Vinicius Pedrazzi" userId="a242dfe839badcad" providerId="LiveId" clId="{1D3A0BC7-F6B6-4475-972F-2448A950BD66}" dt="2020-04-02T12:32:15.832" v="119" actId="14100"/>
          <ac:spMkLst>
            <pc:docMk/>
            <pc:sldMk cId="0" sldId="829"/>
            <ac:spMk id="212994" creationId="{2CBEFF72-F756-4E07-8FFA-545A6556893C}"/>
          </ac:spMkLst>
        </pc:spChg>
        <pc:picChg chg="mod">
          <ac:chgData name="Vinicius Pedrazzi" userId="a242dfe839badcad" providerId="LiveId" clId="{1D3A0BC7-F6B6-4475-972F-2448A950BD66}" dt="2020-04-02T12:31:55.268" v="113" actId="1582"/>
          <ac:picMkLst>
            <pc:docMk/>
            <pc:sldMk cId="0" sldId="829"/>
            <ac:picMk id="212995" creationId="{205750FD-D401-46F2-94B6-8C0A65F3BCC3}"/>
          </ac:picMkLst>
        </pc:picChg>
        <pc:picChg chg="mod">
          <ac:chgData name="Vinicius Pedrazzi" userId="a242dfe839badcad" providerId="LiveId" clId="{1D3A0BC7-F6B6-4475-972F-2448A950BD66}" dt="2020-04-02T12:31:55.268" v="113" actId="1582"/>
          <ac:picMkLst>
            <pc:docMk/>
            <pc:sldMk cId="0" sldId="829"/>
            <ac:picMk id="212996" creationId="{08037FBA-B555-4FEF-A88D-9A4946ACBD62}"/>
          </ac:picMkLst>
        </pc:picChg>
        <pc:picChg chg="mod">
          <ac:chgData name="Vinicius Pedrazzi" userId="a242dfe839badcad" providerId="LiveId" clId="{1D3A0BC7-F6B6-4475-972F-2448A950BD66}" dt="2020-04-02T12:31:55.268" v="113" actId="1582"/>
          <ac:picMkLst>
            <pc:docMk/>
            <pc:sldMk cId="0" sldId="829"/>
            <ac:picMk id="212997" creationId="{7EB08DF4-F101-4C18-8409-DB43D50E0E1B}"/>
          </ac:picMkLst>
        </pc:picChg>
        <pc:picChg chg="mod">
          <ac:chgData name="Vinicius Pedrazzi" userId="a242dfe839badcad" providerId="LiveId" clId="{1D3A0BC7-F6B6-4475-972F-2448A950BD66}" dt="2020-04-02T12:32:19.558" v="120" actId="1076"/>
          <ac:picMkLst>
            <pc:docMk/>
            <pc:sldMk cId="0" sldId="829"/>
            <ac:picMk id="212998" creationId="{9C24D2D9-EF23-4062-98BA-4408E6CB34D7}"/>
          </ac:picMkLst>
        </pc:picChg>
      </pc:sldChg>
      <pc:sldChg chg="addSp modSp mod">
        <pc:chgData name="Vinicius Pedrazzi" userId="a242dfe839badcad" providerId="LiveId" clId="{1D3A0BC7-F6B6-4475-972F-2448A950BD66}" dt="2020-04-02T12:32:40.978" v="122" actId="1076"/>
        <pc:sldMkLst>
          <pc:docMk/>
          <pc:sldMk cId="0" sldId="832"/>
        </pc:sldMkLst>
        <pc:spChg chg="add mod">
          <ac:chgData name="Vinicius Pedrazzi" userId="a242dfe839badcad" providerId="LiveId" clId="{1D3A0BC7-F6B6-4475-972F-2448A950BD66}" dt="2020-04-02T12:32:40.978" v="122" actId="1076"/>
          <ac:spMkLst>
            <pc:docMk/>
            <pc:sldMk cId="0" sldId="832"/>
            <ac:spMk id="5" creationId="{D8C1B510-F868-4909-A9CE-2E3FB0CE54A2}"/>
          </ac:spMkLst>
        </pc:spChg>
      </pc:sldChg>
      <pc:sldChg chg="addSp modSp mod">
        <pc:chgData name="Vinicius Pedrazzi" userId="a242dfe839badcad" providerId="LiveId" clId="{1D3A0BC7-F6B6-4475-972F-2448A950BD66}" dt="2020-04-02T12:33:07.733" v="129" actId="1076"/>
        <pc:sldMkLst>
          <pc:docMk/>
          <pc:sldMk cId="0" sldId="837"/>
        </pc:sldMkLst>
        <pc:spChg chg="add mod">
          <ac:chgData name="Vinicius Pedrazzi" userId="a242dfe839badcad" providerId="LiveId" clId="{1D3A0BC7-F6B6-4475-972F-2448A950BD66}" dt="2020-04-02T12:33:07.733" v="129" actId="1076"/>
          <ac:spMkLst>
            <pc:docMk/>
            <pc:sldMk cId="0" sldId="837"/>
            <ac:spMk id="6" creationId="{A42A5D80-7F4F-4298-86E6-8539A9A0E7C2}"/>
          </ac:spMkLst>
        </pc:spChg>
        <pc:spChg chg="mod">
          <ac:chgData name="Vinicius Pedrazzi" userId="a242dfe839badcad" providerId="LiveId" clId="{1D3A0BC7-F6B6-4475-972F-2448A950BD66}" dt="2020-04-02T12:33:03.667" v="128" actId="14100"/>
          <ac:spMkLst>
            <pc:docMk/>
            <pc:sldMk cId="0" sldId="837"/>
            <ac:spMk id="980996" creationId="{99B828D3-9C48-4CC6-B94E-976C66699C6A}"/>
          </ac:spMkLst>
        </pc:spChg>
        <pc:picChg chg="mod">
          <ac:chgData name="Vinicius Pedrazzi" userId="a242dfe839badcad" providerId="LiveId" clId="{1D3A0BC7-F6B6-4475-972F-2448A950BD66}" dt="2020-04-02T12:32:54.877" v="126" actId="1582"/>
          <ac:picMkLst>
            <pc:docMk/>
            <pc:sldMk cId="0" sldId="837"/>
            <ac:picMk id="219138" creationId="{857480A1-9EE3-44C3-9776-987277B420EF}"/>
          </ac:picMkLst>
        </pc:picChg>
      </pc:sldChg>
      <pc:sldChg chg="modSp mod">
        <pc:chgData name="Vinicius Pedrazzi" userId="a242dfe839badcad" providerId="LiveId" clId="{1D3A0BC7-F6B6-4475-972F-2448A950BD66}" dt="2020-04-02T12:33:42.780" v="134" actId="1076"/>
        <pc:sldMkLst>
          <pc:docMk/>
          <pc:sldMk cId="0" sldId="840"/>
        </pc:sldMkLst>
        <pc:spChg chg="mod">
          <ac:chgData name="Vinicius Pedrazzi" userId="a242dfe839badcad" providerId="LiveId" clId="{1D3A0BC7-F6B6-4475-972F-2448A950BD66}" dt="2020-04-02T12:33:42.780" v="134" actId="1076"/>
          <ac:spMkLst>
            <pc:docMk/>
            <pc:sldMk cId="0" sldId="840"/>
            <ac:spMk id="225286" creationId="{A22D67D7-53F3-41C8-A196-5B68AABAC395}"/>
          </ac:spMkLst>
        </pc:spChg>
      </pc:sldChg>
      <pc:sldChg chg="addSp modSp mod">
        <pc:chgData name="Vinicius Pedrazzi" userId="a242dfe839badcad" providerId="LiveId" clId="{1D3A0BC7-F6B6-4475-972F-2448A950BD66}" dt="2020-04-02T12:33:56.587" v="138" actId="1076"/>
        <pc:sldMkLst>
          <pc:docMk/>
          <pc:sldMk cId="0" sldId="841"/>
        </pc:sldMkLst>
        <pc:spChg chg="add mod">
          <ac:chgData name="Vinicius Pedrazzi" userId="a242dfe839badcad" providerId="LiveId" clId="{1D3A0BC7-F6B6-4475-972F-2448A950BD66}" dt="2020-04-02T12:33:56.587" v="138" actId="1076"/>
          <ac:spMkLst>
            <pc:docMk/>
            <pc:sldMk cId="0" sldId="841"/>
            <ac:spMk id="4" creationId="{C24AF52E-7E05-4855-ADE6-A785E723088B}"/>
          </ac:spMkLst>
        </pc:spChg>
        <pc:picChg chg="mod">
          <ac:chgData name="Vinicius Pedrazzi" userId="a242dfe839badcad" providerId="LiveId" clId="{1D3A0BC7-F6B6-4475-972F-2448A950BD66}" dt="2020-04-02T12:33:53.836" v="137" actId="14100"/>
          <ac:picMkLst>
            <pc:docMk/>
            <pc:sldMk cId="0" sldId="841"/>
            <ac:picMk id="227330" creationId="{DF280552-9839-4ED8-AFC1-727BD019F653}"/>
          </ac:picMkLst>
        </pc:picChg>
      </pc:sldChg>
      <pc:sldChg chg="addSp delSp modSp mod">
        <pc:chgData name="Vinicius Pedrazzi" userId="a242dfe839badcad" providerId="LiveId" clId="{1D3A0BC7-F6B6-4475-972F-2448A950BD66}" dt="2020-04-02T12:34:46.842" v="149"/>
        <pc:sldMkLst>
          <pc:docMk/>
          <pc:sldMk cId="0" sldId="842"/>
        </pc:sldMkLst>
        <pc:spChg chg="del mod">
          <ac:chgData name="Vinicius Pedrazzi" userId="a242dfe839badcad" providerId="LiveId" clId="{1D3A0BC7-F6B6-4475-972F-2448A950BD66}" dt="2020-04-02T12:34:46.124" v="148" actId="478"/>
          <ac:spMkLst>
            <pc:docMk/>
            <pc:sldMk cId="0" sldId="842"/>
            <ac:spMk id="4" creationId="{BC95AEA3-C4B4-4815-AD9F-C33811F5ED57}"/>
          </ac:spMkLst>
        </pc:spChg>
        <pc:spChg chg="add">
          <ac:chgData name="Vinicius Pedrazzi" userId="a242dfe839badcad" providerId="LiveId" clId="{1D3A0BC7-F6B6-4475-972F-2448A950BD66}" dt="2020-04-02T12:34:46.842" v="149"/>
          <ac:spMkLst>
            <pc:docMk/>
            <pc:sldMk cId="0" sldId="842"/>
            <ac:spMk id="8" creationId="{B7A5BF4E-9FE7-443F-A0EA-3E135527FE82}"/>
          </ac:spMkLst>
        </pc:spChg>
      </pc:sldChg>
      <pc:sldChg chg="addSp delSp modSp mod">
        <pc:chgData name="Vinicius Pedrazzi" userId="a242dfe839badcad" providerId="LiveId" clId="{1D3A0BC7-F6B6-4475-972F-2448A950BD66}" dt="2020-04-02T12:34:42.203" v="147"/>
        <pc:sldMkLst>
          <pc:docMk/>
          <pc:sldMk cId="0" sldId="843"/>
        </pc:sldMkLst>
        <pc:spChg chg="del mod">
          <ac:chgData name="Vinicius Pedrazzi" userId="a242dfe839badcad" providerId="LiveId" clId="{1D3A0BC7-F6B6-4475-972F-2448A950BD66}" dt="2020-04-02T12:34:41.469" v="146" actId="478"/>
          <ac:spMkLst>
            <pc:docMk/>
            <pc:sldMk cId="0" sldId="843"/>
            <ac:spMk id="4" creationId="{CBD2F786-6410-423A-8025-FD969A534912}"/>
          </ac:spMkLst>
        </pc:spChg>
        <pc:spChg chg="add">
          <ac:chgData name="Vinicius Pedrazzi" userId="a242dfe839badcad" providerId="LiveId" clId="{1D3A0BC7-F6B6-4475-972F-2448A950BD66}" dt="2020-04-02T12:34:42.203" v="147"/>
          <ac:spMkLst>
            <pc:docMk/>
            <pc:sldMk cId="0" sldId="843"/>
            <ac:spMk id="8" creationId="{5C5C1E4C-D3E3-4E5A-A879-E6FF4BA250F4}"/>
          </ac:spMkLst>
        </pc:spChg>
        <pc:spChg chg="mod">
          <ac:chgData name="Vinicius Pedrazzi" userId="a242dfe839badcad" providerId="LiveId" clId="{1D3A0BC7-F6B6-4475-972F-2448A950BD66}" dt="2020-04-02T12:34:24.372" v="143" actId="1076"/>
          <ac:spMkLst>
            <pc:docMk/>
            <pc:sldMk cId="0" sldId="843"/>
            <ac:spMk id="229383" creationId="{FBF57620-3DF2-42EE-8525-D0E08AACC924}"/>
          </ac:spMkLst>
        </pc:spChg>
        <pc:picChg chg="mod">
          <ac:chgData name="Vinicius Pedrazzi" userId="a242dfe839badcad" providerId="LiveId" clId="{1D3A0BC7-F6B6-4475-972F-2448A950BD66}" dt="2020-04-02T12:34:19.763" v="141" actId="1076"/>
          <ac:picMkLst>
            <pc:docMk/>
            <pc:sldMk cId="0" sldId="843"/>
            <ac:picMk id="229379" creationId="{139E0550-ADB6-4D2F-943D-90838F699A3B}"/>
          </ac:picMkLst>
        </pc:picChg>
        <pc:picChg chg="mod">
          <ac:chgData name="Vinicius Pedrazzi" userId="a242dfe839badcad" providerId="LiveId" clId="{1D3A0BC7-F6B6-4475-972F-2448A950BD66}" dt="2020-04-02T12:34:22.279" v="142" actId="1076"/>
          <ac:picMkLst>
            <pc:docMk/>
            <pc:sldMk cId="0" sldId="843"/>
            <ac:picMk id="229380" creationId="{F4381AF3-D252-43A8-8339-F623B51BBDE9}"/>
          </ac:picMkLst>
        </pc:picChg>
      </pc:sldChg>
      <pc:sldChg chg="modSp mod">
        <pc:chgData name="Vinicius Pedrazzi" userId="a242dfe839badcad" providerId="LiveId" clId="{1D3A0BC7-F6B6-4475-972F-2448A950BD66}" dt="2020-04-02T12:26:43.765" v="16" actId="1076"/>
        <pc:sldMkLst>
          <pc:docMk/>
          <pc:sldMk cId="0" sldId="845"/>
        </pc:sldMkLst>
        <pc:spChg chg="mod">
          <ac:chgData name="Vinicius Pedrazzi" userId="a242dfe839badcad" providerId="LiveId" clId="{1D3A0BC7-F6B6-4475-972F-2448A950BD66}" dt="2020-04-02T12:26:37.990" v="15" actId="255"/>
          <ac:spMkLst>
            <pc:docMk/>
            <pc:sldMk cId="0" sldId="845"/>
            <ac:spMk id="195586" creationId="{E24C01E6-237B-4E53-A9A8-DF6066EF325F}"/>
          </ac:spMkLst>
        </pc:spChg>
        <pc:picChg chg="mod">
          <ac:chgData name="Vinicius Pedrazzi" userId="a242dfe839badcad" providerId="LiveId" clId="{1D3A0BC7-F6B6-4475-972F-2448A950BD66}" dt="2020-04-02T12:26:43.765" v="16" actId="1076"/>
          <ac:picMkLst>
            <pc:docMk/>
            <pc:sldMk cId="0" sldId="845"/>
            <ac:picMk id="195590" creationId="{5B299022-FDDB-4415-A683-DBC5B290D6C3}"/>
          </ac:picMkLst>
        </pc:picChg>
      </pc:sldChg>
      <pc:sldChg chg="addSp delSp modSp mod">
        <pc:chgData name="Vinicius Pedrazzi" userId="a242dfe839badcad" providerId="LiveId" clId="{1D3A0BC7-F6B6-4475-972F-2448A950BD66}" dt="2020-04-02T12:30:23.659" v="81" actId="1076"/>
        <pc:sldMkLst>
          <pc:docMk/>
          <pc:sldMk cId="0" sldId="846"/>
        </pc:sldMkLst>
        <pc:spChg chg="add del">
          <ac:chgData name="Vinicius Pedrazzi" userId="a242dfe839badcad" providerId="LiveId" clId="{1D3A0BC7-F6B6-4475-972F-2448A950BD66}" dt="2020-04-02T12:29:54.167" v="75"/>
          <ac:spMkLst>
            <pc:docMk/>
            <pc:sldMk cId="0" sldId="846"/>
            <ac:spMk id="2" creationId="{257A7736-7BF5-43E3-B1F4-6E2662F763C6}"/>
          </ac:spMkLst>
        </pc:spChg>
        <pc:spChg chg="del mod">
          <ac:chgData name="Vinicius Pedrazzi" userId="a242dfe839badcad" providerId="LiveId" clId="{1D3A0BC7-F6B6-4475-972F-2448A950BD66}" dt="2020-04-02T12:30:09.170" v="77" actId="478"/>
          <ac:spMkLst>
            <pc:docMk/>
            <pc:sldMk cId="0" sldId="846"/>
            <ac:spMk id="7" creationId="{A70D2FB0-B922-4963-AB60-0E34B753BFAD}"/>
          </ac:spMkLst>
        </pc:spChg>
        <pc:spChg chg="add mod">
          <ac:chgData name="Vinicius Pedrazzi" userId="a242dfe839badcad" providerId="LiveId" clId="{1D3A0BC7-F6B6-4475-972F-2448A950BD66}" dt="2020-04-02T12:30:14.688" v="79"/>
          <ac:spMkLst>
            <pc:docMk/>
            <pc:sldMk cId="0" sldId="846"/>
            <ac:spMk id="10" creationId="{7094EF78-E1AC-4C15-B637-97DC34A6848C}"/>
          </ac:spMkLst>
        </pc:spChg>
        <pc:spChg chg="mod">
          <ac:chgData name="Vinicius Pedrazzi" userId="a242dfe839badcad" providerId="LiveId" clId="{1D3A0BC7-F6B6-4475-972F-2448A950BD66}" dt="2020-04-02T12:30:23.659" v="81" actId="1076"/>
          <ac:spMkLst>
            <pc:docMk/>
            <pc:sldMk cId="0" sldId="846"/>
            <ac:spMk id="462858" creationId="{551C686C-A17F-4892-BF27-E95BBC7F0CDD}"/>
          </ac:spMkLst>
        </pc:spChg>
      </pc:sldChg>
      <pc:sldChg chg="modSp">
        <pc:chgData name="Vinicius Pedrazzi" userId="a242dfe839badcad" providerId="LiveId" clId="{1D3A0BC7-F6B6-4475-972F-2448A950BD66}" dt="2020-04-02T12:34:56.300" v="150" actId="255"/>
        <pc:sldMkLst>
          <pc:docMk/>
          <pc:sldMk cId="0" sldId="850"/>
        </pc:sldMkLst>
        <pc:spChg chg="mod">
          <ac:chgData name="Vinicius Pedrazzi" userId="a242dfe839badcad" providerId="LiveId" clId="{1D3A0BC7-F6B6-4475-972F-2448A950BD66}" dt="2020-04-02T12:34:56.300" v="150" actId="255"/>
          <ac:spMkLst>
            <pc:docMk/>
            <pc:sldMk cId="0" sldId="850"/>
            <ac:spMk id="233476" creationId="{8DC62695-523B-4CA8-9CC0-085589157581}"/>
          </ac:spMkLst>
        </pc:spChg>
      </pc:sldChg>
      <pc:sldChg chg="modSp mod">
        <pc:chgData name="Vinicius Pedrazzi" userId="a242dfe839badcad" providerId="LiveId" clId="{1D3A0BC7-F6B6-4475-972F-2448A950BD66}" dt="2020-04-02T12:35:14.883" v="170" actId="1038"/>
        <pc:sldMkLst>
          <pc:docMk/>
          <pc:sldMk cId="0" sldId="851"/>
        </pc:sldMkLst>
        <pc:spChg chg="mod">
          <ac:chgData name="Vinicius Pedrazzi" userId="a242dfe839badcad" providerId="LiveId" clId="{1D3A0BC7-F6B6-4475-972F-2448A950BD66}" dt="2020-04-02T12:35:14.883" v="170" actId="1038"/>
          <ac:spMkLst>
            <pc:docMk/>
            <pc:sldMk cId="0" sldId="851"/>
            <ac:spMk id="6" creationId="{720B5A91-51E9-4C86-9E7F-0729813BFE0D}"/>
          </ac:spMkLst>
        </pc:spChg>
      </pc:sldChg>
      <pc:sldChg chg="modSp">
        <pc:chgData name="Vinicius Pedrazzi" userId="a242dfe839badcad" providerId="LiveId" clId="{1D3A0BC7-F6B6-4475-972F-2448A950BD66}" dt="2020-04-02T12:35:28.179" v="172" actId="1076"/>
        <pc:sldMkLst>
          <pc:docMk/>
          <pc:sldMk cId="0" sldId="852"/>
        </pc:sldMkLst>
        <pc:spChg chg="mod">
          <ac:chgData name="Vinicius Pedrazzi" userId="a242dfe839badcad" providerId="LiveId" clId="{1D3A0BC7-F6B6-4475-972F-2448A950BD66}" dt="2020-04-02T12:35:23.510" v="171" actId="255"/>
          <ac:spMkLst>
            <pc:docMk/>
            <pc:sldMk cId="0" sldId="852"/>
            <ac:spMk id="237573" creationId="{0E951B23-9C4C-47E7-BC54-01CF14EB8ED3}"/>
          </ac:spMkLst>
        </pc:spChg>
        <pc:picChg chg="mod">
          <ac:chgData name="Vinicius Pedrazzi" userId="a242dfe839badcad" providerId="LiveId" clId="{1D3A0BC7-F6B6-4475-972F-2448A950BD66}" dt="2020-04-02T12:35:28.179" v="172" actId="1076"/>
          <ac:picMkLst>
            <pc:docMk/>
            <pc:sldMk cId="0" sldId="852"/>
            <ac:picMk id="237574" creationId="{AE3A6CEC-6137-4B33-A1FC-A75B0C98554E}"/>
          </ac:picMkLst>
        </pc:picChg>
      </pc:sldChg>
      <pc:sldChg chg="modSp mod">
        <pc:chgData name="Vinicius Pedrazzi" userId="a242dfe839badcad" providerId="LiveId" clId="{1D3A0BC7-F6B6-4475-972F-2448A950BD66}" dt="2020-04-02T12:36:10.247" v="200" actId="6549"/>
        <pc:sldMkLst>
          <pc:docMk/>
          <pc:sldMk cId="0" sldId="853"/>
        </pc:sldMkLst>
        <pc:spChg chg="mod">
          <ac:chgData name="Vinicius Pedrazzi" userId="a242dfe839badcad" providerId="LiveId" clId="{1D3A0BC7-F6B6-4475-972F-2448A950BD66}" dt="2020-04-02T12:36:10.247" v="200" actId="6549"/>
          <ac:spMkLst>
            <pc:docMk/>
            <pc:sldMk cId="0" sldId="853"/>
            <ac:spMk id="241709" creationId="{519C47D6-C43D-4135-809A-E07D43B8F495}"/>
          </ac:spMkLst>
        </pc:spChg>
      </pc:sldChg>
      <pc:sldChg chg="addSp">
        <pc:chgData name="Vinicius Pedrazzi" userId="a242dfe839badcad" providerId="LiveId" clId="{1D3A0BC7-F6B6-4475-972F-2448A950BD66}" dt="2020-04-02T12:36:26.305" v="201"/>
        <pc:sldMkLst>
          <pc:docMk/>
          <pc:sldMk cId="0" sldId="855"/>
        </pc:sldMkLst>
        <pc:spChg chg="add">
          <ac:chgData name="Vinicius Pedrazzi" userId="a242dfe839badcad" providerId="LiveId" clId="{1D3A0BC7-F6B6-4475-972F-2448A950BD66}" dt="2020-04-02T12:36:26.305" v="201"/>
          <ac:spMkLst>
            <pc:docMk/>
            <pc:sldMk cId="0" sldId="855"/>
            <ac:spMk id="8" creationId="{0FB0B183-C32E-4E03-B3F2-5F17BEA49DDC}"/>
          </ac:spMkLst>
        </pc:spChg>
      </pc:sldChg>
      <pc:sldChg chg="modSp">
        <pc:chgData name="Vinicius Pedrazzi" userId="a242dfe839badcad" providerId="LiveId" clId="{1D3A0BC7-F6B6-4475-972F-2448A950BD66}" dt="2020-04-02T12:36:46.720" v="212" actId="1037"/>
        <pc:sldMkLst>
          <pc:docMk/>
          <pc:sldMk cId="0" sldId="859"/>
        </pc:sldMkLst>
        <pc:spChg chg="mod">
          <ac:chgData name="Vinicius Pedrazzi" userId="a242dfe839badcad" providerId="LiveId" clId="{1D3A0BC7-F6B6-4475-972F-2448A950BD66}" dt="2020-04-02T12:36:46.720" v="212" actId="1037"/>
          <ac:spMkLst>
            <pc:docMk/>
            <pc:sldMk cId="0" sldId="859"/>
            <ac:spMk id="247816" creationId="{406EF0DA-B4B0-4CBB-BE6B-04589E293D3D}"/>
          </ac:spMkLst>
        </pc:spChg>
      </pc:sldChg>
      <pc:sldChg chg="modSp mod">
        <pc:chgData name="Vinicius Pedrazzi" userId="a242dfe839badcad" providerId="LiveId" clId="{1D3A0BC7-F6B6-4475-972F-2448A950BD66}" dt="2020-04-02T12:37:00.825" v="215" actId="14100"/>
        <pc:sldMkLst>
          <pc:docMk/>
          <pc:sldMk cId="0" sldId="860"/>
        </pc:sldMkLst>
        <pc:spChg chg="mod">
          <ac:chgData name="Vinicius Pedrazzi" userId="a242dfe839badcad" providerId="LiveId" clId="{1D3A0BC7-F6B6-4475-972F-2448A950BD66}" dt="2020-04-02T12:37:00.825" v="215" actId="14100"/>
          <ac:spMkLst>
            <pc:docMk/>
            <pc:sldMk cId="0" sldId="860"/>
            <ac:spMk id="4" creationId="{D14BACFC-E7A7-458A-BC0A-421F4F4E0C44}"/>
          </ac:spMkLst>
        </pc:spChg>
      </pc:sldChg>
      <pc:sldChg chg="modSp">
        <pc:chgData name="Vinicius Pedrazzi" userId="a242dfe839badcad" providerId="LiveId" clId="{1D3A0BC7-F6B6-4475-972F-2448A950BD66}" dt="2020-04-02T12:37:17.638" v="252" actId="1035"/>
        <pc:sldMkLst>
          <pc:docMk/>
          <pc:sldMk cId="4120406629" sldId="861"/>
        </pc:sldMkLst>
        <pc:spChg chg="mod">
          <ac:chgData name="Vinicius Pedrazzi" userId="a242dfe839badcad" providerId="LiveId" clId="{1D3A0BC7-F6B6-4475-972F-2448A950BD66}" dt="2020-04-02T12:37:13.371" v="248" actId="1035"/>
          <ac:spMkLst>
            <pc:docMk/>
            <pc:sldMk cId="4120406629" sldId="861"/>
            <ac:spMk id="251907" creationId="{DC6D1EF2-6C6F-4930-B1C5-792024F02702}"/>
          </ac:spMkLst>
        </pc:spChg>
        <pc:picChg chg="mod">
          <ac:chgData name="Vinicius Pedrazzi" userId="a242dfe839badcad" providerId="LiveId" clId="{1D3A0BC7-F6B6-4475-972F-2448A950BD66}" dt="2020-04-02T12:37:17.638" v="252" actId="1035"/>
          <ac:picMkLst>
            <pc:docMk/>
            <pc:sldMk cId="4120406629" sldId="861"/>
            <ac:picMk id="251906" creationId="{3EECC157-561E-4AFA-8ABC-5BF00452595B}"/>
          </ac:picMkLst>
        </pc:picChg>
      </pc:sldChg>
      <pc:sldChg chg="modSp mod">
        <pc:chgData name="Vinicius Pedrazzi" userId="a242dfe839badcad" providerId="LiveId" clId="{1D3A0BC7-F6B6-4475-972F-2448A950BD66}" dt="2020-04-02T12:37:36.296" v="275" actId="1037"/>
        <pc:sldMkLst>
          <pc:docMk/>
          <pc:sldMk cId="0" sldId="867"/>
        </pc:sldMkLst>
        <pc:spChg chg="mod">
          <ac:chgData name="Vinicius Pedrazzi" userId="a242dfe839badcad" providerId="LiveId" clId="{1D3A0BC7-F6B6-4475-972F-2448A950BD66}" dt="2020-04-02T12:37:36.296" v="275" actId="1037"/>
          <ac:spMkLst>
            <pc:docMk/>
            <pc:sldMk cId="0" sldId="867"/>
            <ac:spMk id="262191" creationId="{5E94D888-ACB0-4AAB-BFCD-7689B0C45835}"/>
          </ac:spMkLst>
        </pc:spChg>
      </pc:sldChg>
      <pc:sldChg chg="modSp">
        <pc:chgData name="Vinicius Pedrazzi" userId="a242dfe839badcad" providerId="LiveId" clId="{1D3A0BC7-F6B6-4475-972F-2448A950BD66}" dt="2020-04-02T12:37:58.511" v="299" actId="1076"/>
        <pc:sldMkLst>
          <pc:docMk/>
          <pc:sldMk cId="0" sldId="869"/>
        </pc:sldMkLst>
        <pc:spChg chg="mod">
          <ac:chgData name="Vinicius Pedrazzi" userId="a242dfe839badcad" providerId="LiveId" clId="{1D3A0BC7-F6B6-4475-972F-2448A950BD66}" dt="2020-04-02T12:37:48.134" v="296" actId="1037"/>
          <ac:spMkLst>
            <pc:docMk/>
            <pc:sldMk cId="0" sldId="869"/>
            <ac:spMk id="266245" creationId="{DEF41E0E-C2CF-45F6-A09D-2CF8E613F881}"/>
          </ac:spMkLst>
        </pc:spChg>
        <pc:picChg chg="mod">
          <ac:chgData name="Vinicius Pedrazzi" userId="a242dfe839badcad" providerId="LiveId" clId="{1D3A0BC7-F6B6-4475-972F-2448A950BD66}" dt="2020-04-02T12:37:58.511" v="299" actId="1076"/>
          <ac:picMkLst>
            <pc:docMk/>
            <pc:sldMk cId="0" sldId="869"/>
            <ac:picMk id="266242" creationId="{EA733BAD-975B-49F0-93E7-CCE555DD3BA4}"/>
          </ac:picMkLst>
        </pc:picChg>
        <pc:picChg chg="mod">
          <ac:chgData name="Vinicius Pedrazzi" userId="a242dfe839badcad" providerId="LiveId" clId="{1D3A0BC7-F6B6-4475-972F-2448A950BD66}" dt="2020-04-02T12:37:55.068" v="298" actId="1582"/>
          <ac:picMkLst>
            <pc:docMk/>
            <pc:sldMk cId="0" sldId="869"/>
            <ac:picMk id="266243" creationId="{83D66633-5C21-4C0A-BFFF-18E7018B5E9E}"/>
          </ac:picMkLst>
        </pc:picChg>
      </pc:sldChg>
      <pc:sldChg chg="modSp">
        <pc:chgData name="Vinicius Pedrazzi" userId="a242dfe839badcad" providerId="LiveId" clId="{1D3A0BC7-F6B6-4475-972F-2448A950BD66}" dt="2020-04-02T12:35:53.663" v="182" actId="1582"/>
        <pc:sldMkLst>
          <pc:docMk/>
          <pc:sldMk cId="0" sldId="871"/>
        </pc:sldMkLst>
        <pc:spChg chg="mod">
          <ac:chgData name="Vinicius Pedrazzi" userId="a242dfe839badcad" providerId="LiveId" clId="{1D3A0BC7-F6B6-4475-972F-2448A950BD66}" dt="2020-04-02T12:35:37.413" v="179" actId="1036"/>
          <ac:spMkLst>
            <pc:docMk/>
            <pc:sldMk cId="0" sldId="871"/>
            <ac:spMk id="239627" creationId="{0FD74E0F-4278-4F0D-8659-46FE853E3AC3}"/>
          </ac:spMkLst>
        </pc:spChg>
        <pc:spChg chg="mod">
          <ac:chgData name="Vinicius Pedrazzi" userId="a242dfe839badcad" providerId="LiveId" clId="{1D3A0BC7-F6B6-4475-972F-2448A950BD66}" dt="2020-04-02T12:35:46.820" v="181" actId="14100"/>
          <ac:spMkLst>
            <pc:docMk/>
            <pc:sldMk cId="0" sldId="871"/>
            <ac:spMk id="239628" creationId="{33B6372E-9FC9-454B-AD51-938B34FF20F8}"/>
          </ac:spMkLst>
        </pc:spChg>
        <pc:picChg chg="mod">
          <ac:chgData name="Vinicius Pedrazzi" userId="a242dfe839badcad" providerId="LiveId" clId="{1D3A0BC7-F6B6-4475-972F-2448A950BD66}" dt="2020-04-02T12:35:53.663" v="182" actId="1582"/>
          <ac:picMkLst>
            <pc:docMk/>
            <pc:sldMk cId="0" sldId="871"/>
            <ac:picMk id="239619" creationId="{6A5F3D28-636E-4906-8E84-16ABE5A4381A}"/>
          </ac:picMkLst>
        </pc:picChg>
      </pc:sldChg>
      <pc:sldChg chg="addSp modSp mod">
        <pc:chgData name="Vinicius Pedrazzi" userId="a242dfe839badcad" providerId="LiveId" clId="{1D3A0BC7-F6B6-4475-972F-2448A950BD66}" dt="2020-04-02T12:33:28.487" v="132" actId="1076"/>
        <pc:sldMkLst>
          <pc:docMk/>
          <pc:sldMk cId="0" sldId="879"/>
        </pc:sldMkLst>
        <pc:spChg chg="add mod">
          <ac:chgData name="Vinicius Pedrazzi" userId="a242dfe839badcad" providerId="LiveId" clId="{1D3A0BC7-F6B6-4475-972F-2448A950BD66}" dt="2020-04-02T12:33:23.996" v="131" actId="1076"/>
          <ac:spMkLst>
            <pc:docMk/>
            <pc:sldMk cId="0" sldId="879"/>
            <ac:spMk id="10" creationId="{E92FE788-590F-4C4F-85BE-4D17CC20DBEA}"/>
          </ac:spMkLst>
        </pc:spChg>
        <pc:picChg chg="mod">
          <ac:chgData name="Vinicius Pedrazzi" userId="a242dfe839badcad" providerId="LiveId" clId="{1D3A0BC7-F6B6-4475-972F-2448A950BD66}" dt="2020-04-02T12:33:28.487" v="132" actId="1076"/>
          <ac:picMkLst>
            <pc:docMk/>
            <pc:sldMk cId="0" sldId="879"/>
            <ac:picMk id="224258" creationId="{40C1DB51-5C4E-43B4-8C31-7138E45772E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549C32-C6A7-4AB4-8773-82C29E7EA2C7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54EFDD6-15B3-4E38-8A67-08E84E493B8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373311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>
            <a:extLst>
              <a:ext uri="{FF2B5EF4-FFF2-40B4-BE49-F238E27FC236}">
                <a16:creationId xmlns="" xmlns:a16="http://schemas.microsoft.com/office/drawing/2014/main" id="{C59383BD-A0DA-462D-9D5D-1D9FF4198A8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51992E8-C2A0-4E04-8060-88546DAD809B}" type="slidenum">
              <a:rPr lang="pt-BR" altLang="pt-BR"/>
              <a:pPr/>
              <a:t>3</a:t>
            </a:fld>
            <a:endParaRPr lang="pt-BR" altLang="pt-BR"/>
          </a:p>
        </p:txBody>
      </p:sp>
      <p:sp>
        <p:nvSpPr>
          <p:cNvPr id="12291" name="Rectangle 2">
            <a:extLst>
              <a:ext uri="{FF2B5EF4-FFF2-40B4-BE49-F238E27FC236}">
                <a16:creationId xmlns="" xmlns:a16="http://schemas.microsoft.com/office/drawing/2014/main" id="{B6616EAE-CA2A-4D21-81FA-337E3347713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>
            <a:extLst>
              <a:ext uri="{FF2B5EF4-FFF2-40B4-BE49-F238E27FC236}">
                <a16:creationId xmlns="" xmlns:a16="http://schemas.microsoft.com/office/drawing/2014/main" id="{45211C63-3171-43F7-8DFB-A370A12FDD0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1365250" y="3371850"/>
            <a:ext cx="7504113" cy="3195638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34405801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1804059-7C53-410B-889B-1E135BC430C7}" type="slidenum">
              <a:rPr lang="pt-BR"/>
              <a:pPr/>
              <a:t>15</a:t>
            </a:fld>
            <a:endParaRPr lang="pt-BR" dirty="0"/>
          </a:p>
        </p:txBody>
      </p:sp>
      <p:sp>
        <p:nvSpPr>
          <p:cNvPr id="350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0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7484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0F66E70-10BC-4D26-A20C-6B3EC22F8235}" type="slidenum">
              <a:rPr lang="pt-BR"/>
              <a:pPr/>
              <a:t>22</a:t>
            </a:fld>
            <a:endParaRPr lang="pt-BR" dirty="0"/>
          </a:p>
        </p:txBody>
      </p:sp>
      <p:sp>
        <p:nvSpPr>
          <p:cNvPr id="355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5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18732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637F4A-10F2-44DA-A9F7-08BD0D3F1380}" type="slidenum">
              <a:rPr lang="pt-BR"/>
              <a:pPr/>
              <a:t>23</a:t>
            </a:fld>
            <a:endParaRPr lang="pt-BR" dirty="0"/>
          </a:p>
        </p:txBody>
      </p:sp>
      <p:sp>
        <p:nvSpPr>
          <p:cNvPr id="356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6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4573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616AEDC-19FB-47C0-90CE-ED5391E57B0E}" type="slidenum">
              <a:rPr lang="pt-BR"/>
              <a:pPr/>
              <a:t>24</a:t>
            </a:fld>
            <a:endParaRPr lang="pt-BR" dirty="0"/>
          </a:p>
        </p:txBody>
      </p:sp>
      <p:sp>
        <p:nvSpPr>
          <p:cNvPr id="4782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82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54286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D06A2E-44F7-42EE-A505-679426561789}" type="slidenum">
              <a:rPr lang="pt-BR"/>
              <a:pPr/>
              <a:t>25</a:t>
            </a:fld>
            <a:endParaRPr lang="pt-BR" dirty="0"/>
          </a:p>
        </p:txBody>
      </p:sp>
      <p:sp>
        <p:nvSpPr>
          <p:cNvPr id="3573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7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92351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7C8E2FE-6449-4718-B8EB-089E624E5BA2}" type="slidenum">
              <a:rPr lang="pt-BR"/>
              <a:pPr/>
              <a:t>26</a:t>
            </a:fld>
            <a:endParaRPr lang="pt-BR" dirty="0"/>
          </a:p>
        </p:txBody>
      </p:sp>
      <p:sp>
        <p:nvSpPr>
          <p:cNvPr id="360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04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40939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3A4F446-8EBB-435B-978D-1375EC1BD8FF}" type="slidenum">
              <a:rPr lang="pt-BR"/>
              <a:pPr/>
              <a:t>27</a:t>
            </a:fld>
            <a:endParaRPr lang="pt-BR" dirty="0"/>
          </a:p>
        </p:txBody>
      </p:sp>
      <p:sp>
        <p:nvSpPr>
          <p:cNvPr id="149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149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pt-BR" dirty="0">
                <a:latin typeface="Verdana" pitchFamily="34" charset="0"/>
                <a:cs typeface="Times New Roman" pitchFamily="18" charset="0"/>
              </a:rPr>
              <a:t>órgão muscular revestido por papilas. Essas papilas possuem terminações nervosas que, estimuladas por determinadas moléculas, conduzem informação ao cérebro a fim de reconhecer o gosto das coisas, na parte posterior da língua, sobram espaços entre as papilas e se formam pequenas criptas. Neles se acumulam alimentos e restos de células que descamam do epitélio lingual. Esses resíduos funcionam como meio de cultura para as bactérias que, quando fermentam, liberam substâncias </a:t>
            </a:r>
            <a:endParaRPr lang="en-US" dirty="0">
              <a:latin typeface="Verdana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1277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1080F5-761A-45B2-9B5C-FD17968058A6}" type="slidenum">
              <a:rPr lang="pt-BR" smtClean="0"/>
              <a:pPr/>
              <a:t>28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88678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285D7EE-F6CD-4641-AA14-B3CE2C93100E}" type="slidenum">
              <a:rPr lang="pt-BR"/>
              <a:pPr/>
              <a:t>29</a:t>
            </a:fld>
            <a:endParaRPr lang="pt-BR" dirty="0"/>
          </a:p>
        </p:txBody>
      </p:sp>
      <p:sp>
        <p:nvSpPr>
          <p:cNvPr id="361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1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91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6CA1EA9-95B5-4B8C-8F25-1F07C79F52AF}" type="slidenum">
              <a:rPr lang="pt-BR"/>
              <a:pPr/>
              <a:t>30</a:t>
            </a:fld>
            <a:endParaRPr lang="pt-BR" dirty="0"/>
          </a:p>
        </p:txBody>
      </p:sp>
      <p:sp>
        <p:nvSpPr>
          <p:cNvPr id="3624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24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3827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>
            <a:extLst>
              <a:ext uri="{FF2B5EF4-FFF2-40B4-BE49-F238E27FC236}">
                <a16:creationId xmlns="" xmlns:a16="http://schemas.microsoft.com/office/drawing/2014/main" id="{1FAD9B5A-B28C-42DA-BBCE-1757FB1689E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F1914AF-A0BC-40A9-87EE-0A9BC74C786A}" type="slidenum">
              <a:rPr lang="pt-BR" altLang="pt-BR"/>
              <a:pPr/>
              <a:t>4</a:t>
            </a:fld>
            <a:endParaRPr lang="pt-BR" altLang="pt-BR"/>
          </a:p>
        </p:txBody>
      </p:sp>
      <p:sp>
        <p:nvSpPr>
          <p:cNvPr id="14339" name="Rectangle 2">
            <a:extLst>
              <a:ext uri="{FF2B5EF4-FFF2-40B4-BE49-F238E27FC236}">
                <a16:creationId xmlns="" xmlns:a16="http://schemas.microsoft.com/office/drawing/2014/main" id="{56115E31-07BE-4AD0-82DA-7E6AEBB9AD9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>
            <a:extLst>
              <a:ext uri="{FF2B5EF4-FFF2-40B4-BE49-F238E27FC236}">
                <a16:creationId xmlns="" xmlns:a16="http://schemas.microsoft.com/office/drawing/2014/main" id="{E4DCF8B4-DE1F-42EB-8748-EF830A4BF54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7735091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398EB41-EB9D-4D17-8C6D-55D0717792E8}" type="slidenum">
              <a:rPr lang="pt-BR"/>
              <a:pPr/>
              <a:t>31</a:t>
            </a:fld>
            <a:endParaRPr lang="pt-BR" dirty="0"/>
          </a:p>
        </p:txBody>
      </p:sp>
      <p:sp>
        <p:nvSpPr>
          <p:cNvPr id="4864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864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24461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8EE9C83-97A3-4687-9FED-8AEB29F1EC5D}" type="slidenum">
              <a:rPr lang="pt-BR"/>
              <a:pPr/>
              <a:t>32</a:t>
            </a:fld>
            <a:endParaRPr lang="pt-BR" dirty="0"/>
          </a:p>
        </p:txBody>
      </p:sp>
      <p:sp>
        <p:nvSpPr>
          <p:cNvPr id="3655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55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355742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98D7E3D-7AA9-4B4A-A5BB-05EDC881FFE8}" type="slidenum">
              <a:rPr lang="pt-BR"/>
              <a:pPr/>
              <a:t>33</a:t>
            </a:fld>
            <a:endParaRPr lang="pt-BR" dirty="0"/>
          </a:p>
        </p:txBody>
      </p:sp>
      <p:sp>
        <p:nvSpPr>
          <p:cNvPr id="4843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4843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624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06EB7B7-8C40-41EF-925A-D7730CFE8AB6}" type="slidenum">
              <a:rPr lang="pt-BR"/>
              <a:pPr/>
              <a:t>34</a:t>
            </a:fld>
            <a:endParaRPr lang="pt-BR" dirty="0"/>
          </a:p>
        </p:txBody>
      </p:sp>
      <p:sp>
        <p:nvSpPr>
          <p:cNvPr id="366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66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88055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4FDCD20-200E-484D-B3F2-DEA965C4A669}" type="slidenum">
              <a:rPr lang="pt-BR"/>
              <a:pPr/>
              <a:t>41</a:t>
            </a:fld>
            <a:endParaRPr lang="pt-BR" dirty="0"/>
          </a:p>
        </p:txBody>
      </p:sp>
      <p:sp>
        <p:nvSpPr>
          <p:cNvPr id="548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48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953749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D5529F1-947B-4E9C-8C75-1EFAA9A25967}" type="slidenum">
              <a:rPr lang="pt-BR"/>
              <a:pPr/>
              <a:t>42</a:t>
            </a:fld>
            <a:endParaRPr lang="pt-BR" dirty="0"/>
          </a:p>
        </p:txBody>
      </p:sp>
      <p:sp>
        <p:nvSpPr>
          <p:cNvPr id="549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49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468754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342F0A-B098-4294-B061-E65EB0431759}" type="slidenum">
              <a:rPr lang="pt-BR"/>
              <a:pPr/>
              <a:t>43</a:t>
            </a:fld>
            <a:endParaRPr lang="pt-BR" dirty="0"/>
          </a:p>
        </p:txBody>
      </p:sp>
      <p:sp>
        <p:nvSpPr>
          <p:cNvPr id="550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50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71360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8D55422-03F0-43CB-8976-297E3AFE552D}" type="slidenum">
              <a:rPr lang="pt-BR"/>
              <a:pPr/>
              <a:t>44</a:t>
            </a:fld>
            <a:endParaRPr lang="pt-BR" dirty="0"/>
          </a:p>
        </p:txBody>
      </p:sp>
      <p:sp>
        <p:nvSpPr>
          <p:cNvPr id="553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53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370443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2911477-D1CF-40B2-A9A3-4ACE2CFC605E}" type="slidenum">
              <a:rPr lang="pt-BR"/>
              <a:pPr/>
              <a:t>46</a:t>
            </a:fld>
            <a:endParaRPr lang="pt-BR" dirty="0"/>
          </a:p>
        </p:txBody>
      </p:sp>
      <p:sp>
        <p:nvSpPr>
          <p:cNvPr id="555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55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316878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7C4268E-4165-475C-A4EF-E39ED5D3F573}" type="slidenum">
              <a:rPr lang="pt-BR"/>
              <a:pPr/>
              <a:t>47</a:t>
            </a:fld>
            <a:endParaRPr lang="pt-BR" dirty="0"/>
          </a:p>
        </p:txBody>
      </p:sp>
      <p:sp>
        <p:nvSpPr>
          <p:cNvPr id="560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60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69552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>
            <a:extLst>
              <a:ext uri="{FF2B5EF4-FFF2-40B4-BE49-F238E27FC236}">
                <a16:creationId xmlns="" xmlns:a16="http://schemas.microsoft.com/office/drawing/2014/main" id="{7208BD19-6EEA-4FDA-88ED-1D1D0F2CD57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817388FC-0FA9-454F-AA94-34D4E8DF8BA0}" type="slidenum">
              <a:rPr lang="pt-BR" altLang="pt-BR"/>
              <a:pPr/>
              <a:t>5</a:t>
            </a:fld>
            <a:endParaRPr lang="pt-BR" altLang="pt-BR"/>
          </a:p>
        </p:txBody>
      </p:sp>
      <p:sp>
        <p:nvSpPr>
          <p:cNvPr id="16387" name="Rectangle 2">
            <a:extLst>
              <a:ext uri="{FF2B5EF4-FFF2-40B4-BE49-F238E27FC236}">
                <a16:creationId xmlns="" xmlns:a16="http://schemas.microsoft.com/office/drawing/2014/main" id="{752FD1D5-81FA-48D9-A29B-A01895FFFD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>
            <a:extLst>
              <a:ext uri="{FF2B5EF4-FFF2-40B4-BE49-F238E27FC236}">
                <a16:creationId xmlns="" xmlns:a16="http://schemas.microsoft.com/office/drawing/2014/main" id="{00F3CB01-5864-4FAD-B9D9-2EB4B8C5F30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4956488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FF370C9-0705-4038-85F6-19913588D6FE}" type="slidenum">
              <a:rPr lang="pt-BR"/>
              <a:pPr/>
              <a:t>49</a:t>
            </a:fld>
            <a:endParaRPr lang="pt-BR" dirty="0"/>
          </a:p>
        </p:txBody>
      </p:sp>
      <p:sp>
        <p:nvSpPr>
          <p:cNvPr id="567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67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7148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827372C-3CA3-4236-A2C4-F0754E7582F0}" type="slidenum">
              <a:rPr lang="pt-BR"/>
              <a:pPr/>
              <a:t>50</a:t>
            </a:fld>
            <a:endParaRPr lang="pt-BR" dirty="0"/>
          </a:p>
        </p:txBody>
      </p:sp>
      <p:sp>
        <p:nvSpPr>
          <p:cNvPr id="5775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5775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4658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D9C4990-5164-4477-A111-049D41CE0CA4}" type="slidenum">
              <a:rPr lang="pt-BR" smtClean="0">
                <a:cs typeface="Arial" charset="0"/>
              </a:rPr>
              <a:pPr/>
              <a:t>51</a:t>
            </a:fld>
            <a:endParaRPr lang="pt-BR">
              <a:cs typeface="Arial" charset="0"/>
            </a:endParaRPr>
          </a:p>
        </p:txBody>
      </p:sp>
      <p:sp>
        <p:nvSpPr>
          <p:cNvPr id="204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20480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540085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CE6FE1F-83F5-425B-ACC8-20BFED27560F}" type="slidenum">
              <a:rPr lang="pt-BR"/>
              <a:pPr/>
              <a:t>52</a:t>
            </a:fld>
            <a:endParaRPr lang="pt-BR" dirty="0"/>
          </a:p>
        </p:txBody>
      </p:sp>
      <p:sp>
        <p:nvSpPr>
          <p:cNvPr id="3983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6000" y="514350"/>
            <a:ext cx="4572000" cy="2571750"/>
          </a:xfrm>
          <a:ln/>
        </p:spPr>
      </p:sp>
      <p:sp>
        <p:nvSpPr>
          <p:cNvPr id="3983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9677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B34B5A5-D910-4DAA-8E9F-15D36309086C}" type="slidenum">
              <a:rPr lang="pt-BR"/>
              <a:pPr/>
              <a:t>53</a:t>
            </a:fld>
            <a:endParaRPr lang="pt-BR" dirty="0"/>
          </a:p>
        </p:txBody>
      </p:sp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endParaRPr lang="pt-BR" dirty="0"/>
          </a:p>
          <a:p>
            <a:r>
              <a:rPr lang="pt-BR" dirty="0"/>
              <a:t>Compostos orgânicos volateis, de origem putrefativa ( fenol, escatol, putrescina, cadaverina, aminas e metano)</a:t>
            </a:r>
          </a:p>
          <a:p>
            <a:endParaRPr lang="en-US" dirty="0"/>
          </a:p>
          <a:p>
            <a:r>
              <a:rPr lang="pt-BR" sz="2400" dirty="0"/>
              <a:t>Mucina : proteína salivar: garante proteção e lubrificação das mucosas)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94147339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>
            <a:extLst>
              <a:ext uri="{FF2B5EF4-FFF2-40B4-BE49-F238E27FC236}">
                <a16:creationId xmlns="" xmlns:a16="http://schemas.microsoft.com/office/drawing/2014/main" id="{7DF2F6E8-C4E7-49A9-808B-494F8C6C4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63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410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6375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86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558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130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2702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274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A238D1-5539-4884-941D-FB20567589E0}" type="slidenum">
              <a:rPr lang="pt-BR" altLang="pt-BR" sz="1200"/>
              <a:pPr/>
              <a:t>54</a:t>
            </a:fld>
            <a:endParaRPr lang="pt-BR" altLang="pt-BR" sz="1200"/>
          </a:p>
        </p:txBody>
      </p:sp>
      <p:sp>
        <p:nvSpPr>
          <p:cNvPr id="206851" name="Rectangle 2">
            <a:extLst>
              <a:ext uri="{FF2B5EF4-FFF2-40B4-BE49-F238E27FC236}">
                <a16:creationId xmlns="" xmlns:a16="http://schemas.microsoft.com/office/drawing/2014/main" id="{EE9B88C2-4EEF-4232-8C46-26E4E1628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>
            <a:extLst>
              <a:ext uri="{FF2B5EF4-FFF2-40B4-BE49-F238E27FC236}">
                <a16:creationId xmlns="" xmlns:a16="http://schemas.microsoft.com/office/drawing/2014/main" id="{56BF9A83-355E-4FBC-BF7D-20CB9E49D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057049543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850" name="Rectangle 7">
            <a:extLst>
              <a:ext uri="{FF2B5EF4-FFF2-40B4-BE49-F238E27FC236}">
                <a16:creationId xmlns="" xmlns:a16="http://schemas.microsoft.com/office/drawing/2014/main" id="{7DF2F6E8-C4E7-49A9-808B-494F8C6C4F8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685800" indent="-263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05410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476375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1898650" indent="-2095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3558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8130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2702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727450" indent="-20955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9A238D1-5539-4884-941D-FB20567589E0}" type="slidenum">
              <a:rPr lang="pt-BR" altLang="pt-BR" sz="1200"/>
              <a:pPr/>
              <a:t>55</a:t>
            </a:fld>
            <a:endParaRPr lang="pt-BR" altLang="pt-BR" sz="1200"/>
          </a:p>
        </p:txBody>
      </p:sp>
      <p:sp>
        <p:nvSpPr>
          <p:cNvPr id="206851" name="Rectangle 2">
            <a:extLst>
              <a:ext uri="{FF2B5EF4-FFF2-40B4-BE49-F238E27FC236}">
                <a16:creationId xmlns="" xmlns:a16="http://schemas.microsoft.com/office/drawing/2014/main" id="{EE9B88C2-4EEF-4232-8C46-26E4E1628C7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852" name="Rectangle 3">
            <a:extLst>
              <a:ext uri="{FF2B5EF4-FFF2-40B4-BE49-F238E27FC236}">
                <a16:creationId xmlns="" xmlns:a16="http://schemas.microsoft.com/office/drawing/2014/main" id="{56BF9A83-355E-4FBC-BF7D-20CB9E49DFB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98262185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09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4D1102-3529-4FFF-AE65-C817A7C0EA22}" type="slidenum">
              <a:rPr lang="pt-BR" smtClean="0">
                <a:cs typeface="Arial" charset="0"/>
              </a:rPr>
              <a:pPr/>
              <a:t>71</a:t>
            </a:fld>
            <a:endParaRPr lang="pt-BR">
              <a:cs typeface="Arial" charset="0"/>
            </a:endParaRPr>
          </a:p>
        </p:txBody>
      </p:sp>
      <p:sp>
        <p:nvSpPr>
          <p:cNvPr id="2478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884222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1E798D9-0E1A-4588-BC9B-416DDE9E68E7}" type="slidenum">
              <a:rPr lang="pt-BR" smtClean="0"/>
              <a:pPr/>
              <a:t>72</a:t>
            </a:fld>
            <a:endParaRPr lang="pt-BR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1176824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6616F01-7BA0-4AFA-99ED-C62F49929ACA}" type="slidenum">
              <a:rPr lang="pt-BR" smtClean="0"/>
              <a:pPr/>
              <a:t>73</a:t>
            </a:fld>
            <a:endParaRPr lang="pt-BR"/>
          </a:p>
        </p:txBody>
      </p:sp>
      <p:sp>
        <p:nvSpPr>
          <p:cNvPr id="186371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86372" name="Rectangle 3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r>
              <a:rPr lang="pt-BR"/>
              <a:t>Acrescentei referências.</a:t>
            </a:r>
          </a:p>
        </p:txBody>
      </p:sp>
    </p:spTree>
    <p:extLst>
      <p:ext uri="{BB962C8B-B14F-4D97-AF65-F5344CB8AC3E}">
        <p14:creationId xmlns:p14="http://schemas.microsoft.com/office/powerpoint/2010/main" val="9586753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463FF8A-DE9F-4C22-9A7E-F4E4F35FF5AB}" type="slidenum">
              <a:rPr lang="pt-BR"/>
              <a:pPr/>
              <a:t>9</a:t>
            </a:fld>
            <a:endParaRPr lang="pt-BR" dirty="0"/>
          </a:p>
        </p:txBody>
      </p:sp>
      <p:sp>
        <p:nvSpPr>
          <p:cNvPr id="4741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741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94800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8D373C-A187-48A3-8751-A21C990D7DA3}" type="slidenum">
              <a:rPr lang="pt-BR" smtClean="0">
                <a:cs typeface="Arial" charset="0"/>
              </a:rPr>
              <a:pPr/>
              <a:t>77</a:t>
            </a:fld>
            <a:endParaRPr lang="pt-BR">
              <a:cs typeface="Arial" charset="0"/>
            </a:endParaRPr>
          </a:p>
        </p:txBody>
      </p:sp>
      <p:sp>
        <p:nvSpPr>
          <p:cNvPr id="251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1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79222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7324501-3BA4-49E7-ABED-E75D9FDE80D6}" type="slidenum">
              <a:rPr lang="pt-BR" smtClean="0">
                <a:latin typeface="Arial" pitchFamily="34" charset="0"/>
              </a:rPr>
              <a:pPr/>
              <a:t>78</a:t>
            </a:fld>
            <a:endParaRPr lang="pt-BR">
              <a:latin typeface="Arial" pitchFamily="34" charset="0"/>
            </a:endParaRPr>
          </a:p>
        </p:txBody>
      </p:sp>
      <p:sp>
        <p:nvSpPr>
          <p:cNvPr id="248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8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t-BR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633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986" name="Rectangle 7">
            <a:extLst>
              <a:ext uri="{FF2B5EF4-FFF2-40B4-BE49-F238E27FC236}">
                <a16:creationId xmlns="" xmlns:a16="http://schemas.microsoft.com/office/drawing/2014/main" id="{A3EE1A3A-016F-4B95-9F0E-FC7343C5E8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ED50AE-7E05-404C-8DD5-22DCB0882E37}" type="slidenum">
              <a:rPr lang="pt-BR" altLang="pt-BR"/>
              <a:pPr/>
              <a:t>86</a:t>
            </a:fld>
            <a:endParaRPr lang="pt-BR" altLang="pt-BR"/>
          </a:p>
        </p:txBody>
      </p:sp>
      <p:sp>
        <p:nvSpPr>
          <p:cNvPr id="297987" name="Rectangle 2">
            <a:extLst>
              <a:ext uri="{FF2B5EF4-FFF2-40B4-BE49-F238E27FC236}">
                <a16:creationId xmlns="" xmlns:a16="http://schemas.microsoft.com/office/drawing/2014/main" id="{E8DA2BA7-2E2B-4711-AE63-8F9B5EFDD73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7988" name="Rectangle 3">
            <a:extLst>
              <a:ext uri="{FF2B5EF4-FFF2-40B4-BE49-F238E27FC236}">
                <a16:creationId xmlns="" xmlns:a16="http://schemas.microsoft.com/office/drawing/2014/main" id="{45EE672E-49C9-4874-AE22-477A30E824A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248285435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21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A101376-B551-439C-8AC5-1E3B8A60AD99}" type="slidenum">
              <a:rPr lang="pt-BR" smtClean="0">
                <a:cs typeface="Arial" charset="0"/>
              </a:rPr>
              <a:pPr/>
              <a:t>88</a:t>
            </a:fld>
            <a:endParaRPr lang="pt-BR">
              <a:cs typeface="Arial" charset="0"/>
            </a:endParaRPr>
          </a:p>
        </p:txBody>
      </p:sp>
      <p:sp>
        <p:nvSpPr>
          <p:cNvPr id="2652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521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80795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265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3FFA450-4F25-4847-9ABD-FD2B0BAC6650}" type="slidenum">
              <a:rPr lang="pt-BR" smtClean="0">
                <a:cs typeface="Arial" charset="0"/>
              </a:rPr>
              <a:pPr/>
              <a:t>90</a:t>
            </a:fld>
            <a:endParaRPr lang="pt-BR">
              <a:cs typeface="Arial" charset="0"/>
            </a:endParaRPr>
          </a:p>
        </p:txBody>
      </p:sp>
      <p:sp>
        <p:nvSpPr>
          <p:cNvPr id="2672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72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6122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082" name="Rectangle 7">
            <a:extLst>
              <a:ext uri="{FF2B5EF4-FFF2-40B4-BE49-F238E27FC236}">
                <a16:creationId xmlns="" xmlns:a16="http://schemas.microsoft.com/office/drawing/2014/main" id="{899E989E-D2A6-4C8A-830E-1150B540E6E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865A7DD-9C4F-4D94-85CC-62C894F00C13}" type="slidenum">
              <a:rPr lang="pt-BR" altLang="pt-BR"/>
              <a:pPr/>
              <a:t>91</a:t>
            </a:fld>
            <a:endParaRPr lang="pt-BR" altLang="pt-BR"/>
          </a:p>
        </p:txBody>
      </p:sp>
      <p:sp>
        <p:nvSpPr>
          <p:cNvPr id="302083" name="Rectangle 2">
            <a:extLst>
              <a:ext uri="{FF2B5EF4-FFF2-40B4-BE49-F238E27FC236}">
                <a16:creationId xmlns="" xmlns:a16="http://schemas.microsoft.com/office/drawing/2014/main" id="{76739739-98F9-41D2-B3C7-E41E6023695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2084" name="Rectangle 3">
            <a:extLst>
              <a:ext uri="{FF2B5EF4-FFF2-40B4-BE49-F238E27FC236}">
                <a16:creationId xmlns="" xmlns:a16="http://schemas.microsoft.com/office/drawing/2014/main" id="{108EA602-6447-439A-BE87-4F5146CA40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pt-BR"/>
          </a:p>
        </p:txBody>
      </p:sp>
    </p:spTree>
    <p:extLst>
      <p:ext uri="{BB962C8B-B14F-4D97-AF65-F5344CB8AC3E}">
        <p14:creationId xmlns:p14="http://schemas.microsoft.com/office/powerpoint/2010/main" val="1924577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2CDB7EA-1A76-4B34-A749-8B0F480219D7}" type="slidenum">
              <a:rPr lang="pt-BR"/>
              <a:pPr/>
              <a:t>10</a:t>
            </a:fld>
            <a:endParaRPr lang="pt-BR" dirty="0"/>
          </a:p>
        </p:txBody>
      </p:sp>
      <p:sp>
        <p:nvSpPr>
          <p:cNvPr id="962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96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pt-BR" dirty="0"/>
              <a:t>Titus – dramaturgo romano, o fedor da boca é uma das razões da infidelidade conjugal.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56862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A02EC9A-70A5-4B8E-8CF7-BE2888926FD7}" type="slidenum">
              <a:rPr lang="pt-BR"/>
              <a:pPr/>
              <a:t>11</a:t>
            </a:fld>
            <a:endParaRPr lang="pt-BR" dirty="0"/>
          </a:p>
        </p:txBody>
      </p:sp>
      <p:sp>
        <p:nvSpPr>
          <p:cNvPr id="5447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47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6792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131CEBA-2F0F-417F-9946-EEE02107DCCC}" type="slidenum">
              <a:rPr lang="pt-BR"/>
              <a:pPr/>
              <a:t>12</a:t>
            </a:fld>
            <a:endParaRPr lang="pt-BR" dirty="0"/>
          </a:p>
        </p:txBody>
      </p:sp>
      <p:sp>
        <p:nvSpPr>
          <p:cNvPr id="1300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1300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pt-BR" dirty="0"/>
              <a:t>Titus – dramaturgo romano, o fedor da boca é uma das razões da infidelidade conjugal.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0088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83380D2-869F-47E8-A9A3-E1C0DE192220}" type="slidenum">
              <a:rPr lang="pt-BR"/>
              <a:pPr/>
              <a:t>13</a:t>
            </a:fld>
            <a:endParaRPr lang="pt-BR" dirty="0"/>
          </a:p>
        </p:txBody>
      </p:sp>
      <p:sp>
        <p:nvSpPr>
          <p:cNvPr id="4761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4761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pt-BR" dirty="0"/>
              <a:t>Titus – dramaturgo romano, o fedor da boca é uma das razões da infidelidade conjugal.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85335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19FC692-269B-4D76-B2CB-DA9CB11B41B2}" type="slidenum">
              <a:rPr lang="pt-BR"/>
              <a:pPr/>
              <a:t>14</a:t>
            </a:fld>
            <a:endParaRPr lang="pt-BR" dirty="0"/>
          </a:p>
        </p:txBody>
      </p:sp>
      <p:sp>
        <p:nvSpPr>
          <p:cNvPr id="5304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2287588" y="514350"/>
            <a:ext cx="4572000" cy="2571750"/>
          </a:xfrm>
          <a:ln/>
        </p:spPr>
      </p:sp>
      <p:sp>
        <p:nvSpPr>
          <p:cNvPr id="5304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19200" y="3257550"/>
            <a:ext cx="6705600" cy="3086100"/>
          </a:xfrm>
        </p:spPr>
        <p:txBody>
          <a:bodyPr/>
          <a:lstStyle/>
          <a:p>
            <a:r>
              <a:rPr lang="pt-BR" dirty="0"/>
              <a:t>Titus – dramaturgo romano, o fedor da boca é uma das razões da infidelidade conjugal.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61328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364B771B-8790-4BC8-9DE8-AF33240CEF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="" xmlns:a16="http://schemas.microsoft.com/office/drawing/2014/main" id="{1B2E8447-87CF-45F4-9822-B309451880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CD98A912-4F61-4476-9DC9-7533998FC08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136E1182-2E6E-453A-933E-116487467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DE600059-76FB-4DA0-841E-C0972D3A3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34215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7127C7-9DC6-452E-AAF4-860B4AFDA6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FFE6D604-439B-4F99-8431-5A59524213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74A1ED7A-E16D-41E5-808D-6D883A441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DD0E1159-DC0D-4560-AC9E-A7FED65EC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8F64FE51-5226-4D86-B52B-9B0E2F8A3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846768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="" xmlns:a16="http://schemas.microsoft.com/office/drawing/2014/main" id="{B8FB9935-9FB9-4CF7-9784-612434653B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="" xmlns:a16="http://schemas.microsoft.com/office/drawing/2014/main" id="{2B5E6080-005C-470E-82D5-E4480E70A8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3BDBF2EA-6A59-4EC8-9E4D-81FD6D05CF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53ABA8C2-B54B-4A13-8569-E8037038AE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F97436C6-4D6B-4F87-8B7F-B896C664E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574458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358186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059215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96089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1" y="1600200"/>
            <a:ext cx="5396089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186311" y="3938589"/>
            <a:ext cx="5396089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5914056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estilo do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96089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6186311" y="1600200"/>
            <a:ext cx="5396089" cy="21859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96089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6186311" y="3938589"/>
            <a:ext cx="5396089" cy="218757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  <p:extLst>
      <p:ext uri="{BB962C8B-B14F-4D97-AF65-F5344CB8AC3E}">
        <p14:creationId xmlns:p14="http://schemas.microsoft.com/office/powerpoint/2010/main" val="18876351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50312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1CA4776B-6129-4EA1-9C71-15118504E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853A2D9D-B246-49C6-ABDF-B844AD18A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5581D4FC-AEA3-451B-9921-7A0410A0CF0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8CBA5AC9-C27A-4AE5-9FF2-74E3C5BAD5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1404267E-9A00-4B04-BC4B-F4EF9B005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98361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167E4DB-C21D-453F-89E7-F0B49FCE7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4119976B-7840-4230-94EC-B6BF185A23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="" xmlns:a16="http://schemas.microsoft.com/office/drawing/2014/main" id="{06AC9B8D-067F-4BEA-B5EE-F5A8D15DFF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="" xmlns:a16="http://schemas.microsoft.com/office/drawing/2014/main" id="{1C467C6A-B481-4785-AC71-A22682DDFC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="" xmlns:a16="http://schemas.microsoft.com/office/drawing/2014/main" id="{633332D6-119C-4DCE-B65A-2C9BB2E1B7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34595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7918A68C-95D5-488E-8890-DA49D41D4D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55CC861A-E0B6-4354-9210-7AF9A1BAE3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5F650F53-163D-4EFB-AAF5-317FBE3E54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80960FFB-804E-4DCA-87A2-32265F32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EC0EA064-15C0-4A8D-9C4E-6E673F01A0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202A9282-0FDA-4974-B364-4CA9F6198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666408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F58AE97B-3FEA-4F01-B888-B54C2F2EC6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="" xmlns:a16="http://schemas.microsoft.com/office/drawing/2014/main" id="{6FAFBB47-09CE-4592-BB4D-0706577F90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="" xmlns:a16="http://schemas.microsoft.com/office/drawing/2014/main" id="{CAF52685-697B-4934-BAB6-B1DA4434F5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="" xmlns:a16="http://schemas.microsoft.com/office/drawing/2014/main" id="{DA1530FD-D96B-4A79-B475-74C47D3ABA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="" xmlns:a16="http://schemas.microsoft.com/office/drawing/2014/main" id="{157EF8BA-D54F-4158-86B5-D3AA0A0D6F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="" xmlns:a16="http://schemas.microsoft.com/office/drawing/2014/main" id="{7EAB6D7B-A330-4EFB-A0F9-C30AD4AA7F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="" xmlns:a16="http://schemas.microsoft.com/office/drawing/2014/main" id="{E622311B-C4C9-4831-BE5A-A8E7A286E1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="" xmlns:a16="http://schemas.microsoft.com/office/drawing/2014/main" id="{D8EA2BC4-AFDB-441C-9E12-216822B3E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505829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C83A027-0DDE-4B85-B034-41202D1DCA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="" xmlns:a16="http://schemas.microsoft.com/office/drawing/2014/main" id="{D6D3621C-4446-411F-93CA-D5E38C576E8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="" xmlns:a16="http://schemas.microsoft.com/office/drawing/2014/main" id="{532D42E6-EA25-43CB-8B4E-425FB0A79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="" xmlns:a16="http://schemas.microsoft.com/office/drawing/2014/main" id="{451EAF17-DA81-4362-BCB4-3DC6B8647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926683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="" xmlns:a16="http://schemas.microsoft.com/office/drawing/2014/main" id="{B170AD46-5263-4C4F-9912-0A57C5C28F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="" xmlns:a16="http://schemas.microsoft.com/office/drawing/2014/main" id="{44B400D2-9373-4554-96F0-FBDAAC389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="" xmlns:a16="http://schemas.microsoft.com/office/drawing/2014/main" id="{F415C4BA-5F6C-45FA-895B-454AE907C2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1273912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2DB4BB99-C043-4AF2-A1C6-126DD31FB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="" xmlns:a16="http://schemas.microsoft.com/office/drawing/2014/main" id="{405AD77D-B401-4A8D-BF20-0C4C021A0D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5F2D91B1-2063-4A4E-B738-2824571665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3FDCDE41-091C-4AA7-AB4B-5000F16E74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C4BF544F-6BF0-4003-BEDE-F4440AC71A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B35D8181-B207-48B1-B281-30F28DDA4A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48092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="" xmlns:a16="http://schemas.microsoft.com/office/drawing/2014/main" id="{E83A7951-CD59-48F3-A1AC-35852EC1E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="" xmlns:a16="http://schemas.microsoft.com/office/drawing/2014/main" id="{BA319BD9-574D-4DA2-A055-5BC1E30A03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="" xmlns:a16="http://schemas.microsoft.com/office/drawing/2014/main" id="{EC3671A0-20EB-4CF2-95AD-BA62CC3385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="" xmlns:a16="http://schemas.microsoft.com/office/drawing/2014/main" id="{12235E83-AC28-4A26-8174-734ADF6151E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F28C4E8-CBC7-47CA-AAFB-467ADB385A1D}" type="datetimeFigureOut">
              <a:rPr lang="pt-BR" smtClean="0"/>
              <a:t>14/09/2020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="" xmlns:a16="http://schemas.microsoft.com/office/drawing/2014/main" id="{1AE4C615-E23C-4FFF-8ED7-32F8B90DA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="" xmlns:a16="http://schemas.microsoft.com/office/drawing/2014/main" id="{1E13551E-20BB-408E-8C69-6E6BE9C8A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C0BEEA-8596-4C2A-932B-701E27F8C77A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67512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FDC198B4-8FB2-405E-8D9B-E0D607607F03}"/>
              </a:ext>
            </a:extLst>
          </p:cNvPr>
          <p:cNvGrpSpPr/>
          <p:nvPr userDrawn="1"/>
        </p:nvGrpSpPr>
        <p:grpSpPr>
          <a:xfrm>
            <a:off x="0" y="1062181"/>
            <a:ext cx="12187238" cy="221673"/>
            <a:chOff x="0" y="1022349"/>
            <a:chExt cx="12187238" cy="261506"/>
          </a:xfrm>
          <a:solidFill>
            <a:schemeClr val="accent1">
              <a:lumMod val="75000"/>
            </a:schemeClr>
          </a:solidFill>
        </p:grpSpPr>
        <p:sp>
          <p:nvSpPr>
            <p:cNvPr id="8" name="Rectangle 11">
              <a:extLst>
                <a:ext uri="{FF2B5EF4-FFF2-40B4-BE49-F238E27FC236}">
                  <a16:creationId xmlns="" xmlns:a16="http://schemas.microsoft.com/office/drawing/2014/main" id="{B0081AE8-357B-419B-973C-66DA8DDFD9D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0" y="1022349"/>
              <a:ext cx="12187238" cy="261505"/>
            </a:xfrm>
            <a:prstGeom prst="rect">
              <a:avLst/>
            </a:prstGeom>
            <a:grpFill/>
            <a:ln>
              <a:noFill/>
            </a:ln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defRPr/>
              </a:pPr>
              <a:endParaRPr lang="pt-BR" altLang="pt-BR" dirty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7A65D6FE-7399-4B0F-A66C-6006A6853807}"/>
                </a:ext>
              </a:extLst>
            </p:cNvPr>
            <p:cNvSpPr/>
            <p:nvPr userDrawn="1"/>
          </p:nvSpPr>
          <p:spPr bwMode="auto">
            <a:xfrm>
              <a:off x="76196" y="1022350"/>
              <a:ext cx="2133509" cy="261505"/>
            </a:xfrm>
            <a:prstGeom prst="rect">
              <a:avLst/>
            </a:prstGeom>
            <a:grpFill/>
          </p:spPr>
          <p:txBody>
            <a:bodyPr>
              <a:spAutoFit/>
              <a:scene3d>
                <a:camera prst="orthographicFront"/>
                <a:lightRig rig="soft" dir="t">
                  <a:rot lat="0" lon="0" rev="15600000"/>
                </a:lightRig>
              </a:scene3d>
              <a:sp3d extrusionH="57150" prstMaterial="softEdge">
                <a:bevelT w="25400" h="38100"/>
              </a:sp3d>
            </a:bodyPr>
            <a:lstStyle/>
            <a:p>
              <a:pPr algn="ctr">
                <a:defRPr/>
              </a:pPr>
              <a:r>
                <a:rPr lang="pt-BR" sz="1200" b="1" dirty="0">
                  <a:ln/>
                  <a:solidFill>
                    <a:srgbClr val="EAEAEA"/>
                  </a:solidFill>
                  <a:latin typeface="Arial Black" panose="020B0A04020102020204" pitchFamily="34" charset="0"/>
                  <a:ea typeface="+mn-ea"/>
                </a:rPr>
                <a:t>Vinicius Pedrazzi, 2020</a:t>
              </a:r>
            </a:p>
          </p:txBody>
        </p:sp>
      </p:grpSp>
      <p:sp>
        <p:nvSpPr>
          <p:cNvPr id="10" name="WordArt 39">
            <a:extLst>
              <a:ext uri="{FF2B5EF4-FFF2-40B4-BE49-F238E27FC236}">
                <a16:creationId xmlns="" xmlns:a16="http://schemas.microsoft.com/office/drawing/2014/main" id="{087895AC-D745-4B48-8470-3F6EBB9D16A2}"/>
              </a:ext>
            </a:extLst>
          </p:cNvPr>
          <p:cNvSpPr>
            <a:spLocks noChangeArrowheads="1" noChangeShapeType="1" noTextEdit="1"/>
          </p:cNvSpPr>
          <p:nvPr userDrawn="1"/>
        </p:nvSpPr>
        <p:spPr bwMode="auto">
          <a:xfrm rot="16200000">
            <a:off x="-1887392" y="3561193"/>
            <a:ext cx="4834476" cy="723142"/>
          </a:xfrm>
          <a:prstGeom prst="rect">
            <a:avLst/>
          </a:prstGeom>
        </p:spPr>
        <p:txBody>
          <a:bodyPr wrap="none" fromWordArt="1">
            <a:prstTxWarp prst="textPlain">
              <a:avLst/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 eaLnBrk="1" hangingPunct="1">
              <a:lnSpc>
                <a:spcPct val="150000"/>
              </a:lnSpc>
              <a:defRPr/>
            </a:pPr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Lemon" panose="02000000000000000000" pitchFamily="2" charset="0"/>
                <a:ea typeface="+mn-ea"/>
                <a:cs typeface="Arial" panose="020B0604020202020204" pitchFamily="34" charset="0"/>
              </a:rPr>
              <a:t>CIPA - Clínica Integrada</a:t>
            </a:r>
          </a:p>
          <a:p>
            <a:pPr algn="ctr" eaLnBrk="1" hangingPunct="1">
              <a:lnSpc>
                <a:spcPct val="150000"/>
              </a:lnSpc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latin typeface="Lemon" panose="02000000000000000000" pitchFamily="2" charset="0"/>
                <a:ea typeface="Arial Unicode MS" panose="020B0604020202020204" pitchFamily="34" charset="-128"/>
                <a:cs typeface="Arial" panose="020B0604020202020204" pitchFamily="34" charset="0"/>
              </a:rPr>
              <a:t>Profissionalizante Avançada</a:t>
            </a:r>
          </a:p>
        </p:txBody>
      </p:sp>
      <p:pic>
        <p:nvPicPr>
          <p:cNvPr id="11" name="Imagem 3">
            <a:extLst>
              <a:ext uri="{FF2B5EF4-FFF2-40B4-BE49-F238E27FC236}">
                <a16:creationId xmlns="" xmlns:a16="http://schemas.microsoft.com/office/drawing/2014/main" id="{62B74AA2-1527-4EE8-820B-CC2CF0C16F6D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82350" y="68263"/>
            <a:ext cx="865188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Imagem 4">
            <a:extLst>
              <a:ext uri="{FF2B5EF4-FFF2-40B4-BE49-F238E27FC236}">
                <a16:creationId xmlns="" xmlns:a16="http://schemas.microsoft.com/office/drawing/2014/main" id="{4DAAE31F-BC48-447F-8D3D-29E89924F2C7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75" y="68263"/>
            <a:ext cx="5937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2658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2" r:id="rId12"/>
    <p:sldLayoutId id="2147483664" r:id="rId13"/>
    <p:sldLayoutId id="2147483665" r:id="rId14"/>
    <p:sldLayoutId id="2147483666" r:id="rId15"/>
    <p:sldLayoutId id="214748366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3.jpeg"/><Relationship Id="rId5" Type="http://schemas.openxmlformats.org/officeDocument/2006/relationships/hyperlink" Target="http://www.animated-teeth.com/bad_breath/t1a_halitosis.htm" TargetMode="External"/><Relationship Id="rId4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3.jpeg"/><Relationship Id="rId4" Type="http://schemas.openxmlformats.org/officeDocument/2006/relationships/image" Target="../media/image3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10" Type="http://schemas.openxmlformats.org/officeDocument/2006/relationships/image" Target="../media/image43.jpeg"/><Relationship Id="rId4" Type="http://schemas.openxmlformats.org/officeDocument/2006/relationships/image" Target="../media/image45.jpg"/><Relationship Id="rId9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53.gif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s://nypost.com/2020/08/05/mask-mouth-is-a-seriously-stinky-side-effect-of-wearing-mask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s://nypost.com/2020/08/05/mask-mouth-is-a-seriously-stinky-side-effect-of-wearing-masks" TargetMode="External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3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4.jpeg"/><Relationship Id="rId4" Type="http://schemas.openxmlformats.org/officeDocument/2006/relationships/image" Target="../media/image30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jpeg"/><Relationship Id="rId4" Type="http://schemas.openxmlformats.org/officeDocument/2006/relationships/image" Target="../media/image65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Relationship Id="rId9" Type="http://schemas.openxmlformats.org/officeDocument/2006/relationships/image" Target="../media/image33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3.jpeg"/><Relationship Id="rId4" Type="http://schemas.openxmlformats.org/officeDocument/2006/relationships/image" Target="../media/image7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0.jpe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0.jpeg"/><Relationship Id="rId4" Type="http://schemas.openxmlformats.org/officeDocument/2006/relationships/image" Target="../media/image52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png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hyperlink" Target="https://news.rub.de/presseinformationen/wissenschaft/2020-08-10-virologie-mundspuelungen-koennten-corona-uebertragungsrisiko-senken" TargetMode="Externa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ucsf.edu/trial/NCT04409873" TargetMode="Externa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hyperlink" Target="https://clinicaltrials.gov/ct2/show/NCT04341688" TargetMode="External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91.pn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97.jpg"/><Relationship Id="rId5" Type="http://schemas.openxmlformats.org/officeDocument/2006/relationships/image" Target="../media/image96.png"/><Relationship Id="rId4" Type="http://schemas.openxmlformats.org/officeDocument/2006/relationships/image" Target="../media/image95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9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4.png"/><Relationship Id="rId4" Type="http://schemas.openxmlformats.org/officeDocument/2006/relationships/hyperlink" Target="https://noticias.r7.com/jr-na-tv/videos/niobio-e-mais-eficiente-do-que-o-alcool-para-combater-coronavirus-diz-pesquisa-11092020" TargetMode="Externa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0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D7NnbenRmlc" TargetMode="External"/><Relationship Id="rId2" Type="http://schemas.openxmlformats.org/officeDocument/2006/relationships/hyperlink" Target="https://jornal.usp.br/atualidades/higiene-bucal-pode-prevenir-agravos-da-covid-19/" TargetMode="External"/><Relationship Id="rId1" Type="http://schemas.openxmlformats.org/officeDocument/2006/relationships/slideLayout" Target="../slideLayouts/slideLayout13.xml"/><Relationship Id="rId6" Type="http://schemas.openxmlformats.org/officeDocument/2006/relationships/hyperlink" Target="https://www.uol.com.br/vivabem/faq/enxaguante-bucal-faz-mal-pode-usar-todo-dia-crianca-deve-utilizar.htm" TargetMode="External"/><Relationship Id="rId5" Type="http://schemas.openxmlformats.org/officeDocument/2006/relationships/hyperlink" Target="https://www.youtube.com/watch?v=QbNtAHmQCPQ" TargetMode="External"/><Relationship Id="rId4" Type="http://schemas.openxmlformats.org/officeDocument/2006/relationships/hyperlink" Target="https://www.instagram.com/p/CAYqsuppOoa/" TargetMode="Externa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16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maineoralhealthcoalition.org/docs/gr_supplement_feb07.pdf" TargetMode="Externa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gi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tângulo 1"/>
          <p:cNvSpPr>
            <a:spLocks noChangeArrowheads="1"/>
          </p:cNvSpPr>
          <p:nvPr/>
        </p:nvSpPr>
        <p:spPr bwMode="auto">
          <a:xfrm>
            <a:off x="1524000" y="0"/>
            <a:ext cx="8013290" cy="1065774"/>
          </a:xfrm>
          <a:prstGeom prst="rect">
            <a:avLst/>
          </a:prstGeom>
          <a:solidFill>
            <a:schemeClr val="bg1"/>
          </a:solidFill>
          <a:ln w="12700" cap="sq" algn="ctr">
            <a:noFill/>
            <a:round/>
            <a:headEnd type="none" w="sm" len="sm"/>
            <a:tailEnd type="none" w="sm" len="sm"/>
          </a:ln>
        </p:spPr>
        <p:txBody>
          <a:bodyPr wrap="none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r"/>
            <a:endParaRPr lang="pt-BR" altLang="pt-BR" sz="2400">
              <a:latin typeface="Times New Roman" panose="02020603050405020304" pitchFamily="18" charset="0"/>
            </a:endParaRPr>
          </a:p>
        </p:txBody>
      </p:sp>
      <p:sp>
        <p:nvSpPr>
          <p:cNvPr id="9" name="WordArt 19"/>
          <p:cNvSpPr>
            <a:spLocks noChangeArrowheads="1" noChangeShapeType="1" noTextEdit="1"/>
          </p:cNvSpPr>
          <p:nvPr/>
        </p:nvSpPr>
        <p:spPr bwMode="auto">
          <a:xfrm>
            <a:off x="2927650" y="103594"/>
            <a:ext cx="6452201" cy="3730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33CCFF"/>
                    </a:gs>
                    <a:gs pos="100000">
                      <a:srgbClr val="FFCC00"/>
                    </a:gs>
                  </a:gsLst>
                  <a:lin ang="5400000" scaled="1"/>
                </a:gra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ＭＳ Ｐゴシック" panose="020B0600070205080204" pitchFamily="34" charset="-128"/>
              </a:rPr>
              <a:t>Universidade de São Paulo</a:t>
            </a:r>
          </a:p>
        </p:txBody>
      </p:sp>
      <p:sp>
        <p:nvSpPr>
          <p:cNvPr id="10" name="WordArt 19"/>
          <p:cNvSpPr>
            <a:spLocks noChangeArrowheads="1" noChangeShapeType="1" noTextEdit="1"/>
          </p:cNvSpPr>
          <p:nvPr/>
        </p:nvSpPr>
        <p:spPr bwMode="auto">
          <a:xfrm>
            <a:off x="2927649" y="692696"/>
            <a:ext cx="6452201" cy="3730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 panose="020B0A04020102020204" pitchFamily="34" charset="0"/>
                <a:ea typeface="ＭＳ Ｐゴシック" panose="020B0600070205080204" pitchFamily="34" charset="-128"/>
              </a:rPr>
              <a:t>Faculdade de Odontologia de Ribeirão Preto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BDD0A2F8-9732-4F02-A01E-9246B14BB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81798"/>
            <a:ext cx="12192000" cy="5576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685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180508" y="5265739"/>
            <a:ext cx="8135938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70C0"/>
                </a:solidFill>
              </a:rPr>
              <a:t> Antigo Testamento, Jó (19.17): “O meu hálito é intolerável à minha mulher”.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727711" y="274080"/>
            <a:ext cx="3311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Histórico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0B4D86AE-B47D-4273-8CEB-2D35B51667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6443663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BC0133F-D457-4A7F-A16F-7A1E482411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019" y="1504031"/>
            <a:ext cx="5774907" cy="3849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300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6341" name="Picture 5" descr="Paco%2520kissing%2520fro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94955" y="1377620"/>
            <a:ext cx="4347599" cy="4087177"/>
          </a:xfrm>
          <a:prstGeom prst="rect">
            <a:avLst/>
          </a:prstGeom>
          <a:noFill/>
        </p:spPr>
      </p:pic>
      <p:sp>
        <p:nvSpPr>
          <p:cNvPr id="526342" name="Rectangle 6"/>
          <p:cNvSpPr>
            <a:spLocks noChangeArrowheads="1"/>
          </p:cNvSpPr>
          <p:nvPr/>
        </p:nvSpPr>
        <p:spPr bwMode="auto">
          <a:xfrm>
            <a:off x="2452509" y="5377657"/>
            <a:ext cx="8077968" cy="11430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i="1" dirty="0">
                <a:solidFill>
                  <a:srgbClr val="0070C0"/>
                </a:solidFill>
              </a:rPr>
              <a:t>Titus Marcius Pláutus</a:t>
            </a:r>
            <a:r>
              <a:rPr lang="pt-BR" sz="2400" b="1" dirty="0">
                <a:solidFill>
                  <a:srgbClr val="0070C0"/>
                </a:solidFill>
              </a:rPr>
              <a:t> (254-184 A.C.): “O hálito de minha esposa tem um cheiro horrível, melhor seria beijar um sapo”.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835731" y="281428"/>
            <a:ext cx="3311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Histórico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034C6FC1-C032-466D-BCDA-3C5A84BDAFD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45496" y="6520727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4272332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526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/>
        </p:nvSpPr>
        <p:spPr bwMode="auto">
          <a:xfrm>
            <a:off x="1759973" y="1323156"/>
            <a:ext cx="9039160" cy="1697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400" b="1" dirty="0">
                <a:solidFill>
                  <a:srgbClr val="0070C0"/>
                </a:solidFill>
              </a:rPr>
              <a:t>Shakespeare, peça “Muito barulho por nada”: “Palavras fétidas são apenas vento fétido, e vento fétido é apenas hálito fétido, e hálito fétido é nauseante. Portanto eu vou partir sem ser beijado”. 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712280" y="286678"/>
            <a:ext cx="3311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Histórico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1A1E8BE1-6872-441A-94DE-41BCAFB911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50361" y="6397823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1F1DCF7-1046-4E46-ADCE-46E48AB6B08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7352" y="3069384"/>
            <a:ext cx="5721383" cy="3690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321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138" name="Text Box 2"/>
          <p:cNvSpPr txBox="1">
            <a:spLocks noChangeArrowheads="1"/>
          </p:cNvSpPr>
          <p:nvPr/>
        </p:nvSpPr>
        <p:spPr bwMode="auto">
          <a:xfrm>
            <a:off x="2020992" y="1464649"/>
            <a:ext cx="8351837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>
                <a:solidFill>
                  <a:srgbClr val="0070C0"/>
                </a:solidFill>
              </a:rPr>
              <a:t>Millôr Fernandes: “O maior anticoncepcional do mundo”.</a:t>
            </a:r>
          </a:p>
        </p:txBody>
      </p:sp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4541147" y="306343"/>
            <a:ext cx="3311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Histórico</a:t>
            </a:r>
          </a:p>
        </p:txBody>
      </p:sp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62E19A44-4E33-4948-AF7F-E1D4FE0B27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01200" y="6419850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ADA7D6A1-AE23-48B1-9FEF-416BFD09AC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1232" y="3092235"/>
            <a:ext cx="5009535" cy="3635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3719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410" name="Text Box 2"/>
          <p:cNvSpPr txBox="1">
            <a:spLocks noChangeArrowheads="1"/>
          </p:cNvSpPr>
          <p:nvPr/>
        </p:nvSpPr>
        <p:spPr bwMode="auto">
          <a:xfrm>
            <a:off x="2457452" y="1339849"/>
            <a:ext cx="8351837" cy="1318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pt-BR" sz="2800" b="1" dirty="0" err="1">
                <a:solidFill>
                  <a:srgbClr val="0070C0"/>
                </a:solidFill>
              </a:rPr>
              <a:t>Howe</a:t>
            </a:r>
            <a:r>
              <a:rPr lang="pt-BR" sz="2800" b="1" dirty="0">
                <a:solidFill>
                  <a:srgbClr val="0070C0"/>
                </a:solidFill>
              </a:rPr>
              <a:t>, 1874: a halitose foi considerada como uma entidade clínica.</a:t>
            </a:r>
            <a:endParaRPr lang="pt-BR" sz="1000" b="1" dirty="0">
              <a:solidFill>
                <a:srgbClr val="0070C0"/>
              </a:solidFill>
            </a:endParaRPr>
          </a:p>
        </p:txBody>
      </p:sp>
      <p:pic>
        <p:nvPicPr>
          <p:cNvPr id="529415" name="Picture 7" descr="bstn18l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</a:blip>
          <a:srcRect t="13802"/>
          <a:stretch>
            <a:fillRect/>
          </a:stretch>
        </p:blipFill>
        <p:spPr bwMode="auto">
          <a:xfrm>
            <a:off x="2927351" y="3429000"/>
            <a:ext cx="3960813" cy="3278188"/>
          </a:xfrm>
          <a:prstGeom prst="rect">
            <a:avLst/>
          </a:prstGeom>
          <a:noFill/>
        </p:spPr>
      </p:pic>
      <p:pic>
        <p:nvPicPr>
          <p:cNvPr id="529417" name="Picture 9" descr="halitosis-B000C0QODU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59600" y="3068639"/>
            <a:ext cx="1733550" cy="3024187"/>
          </a:xfrm>
          <a:prstGeom prst="rect">
            <a:avLst/>
          </a:prstGeom>
          <a:noFill/>
        </p:spPr>
      </p:pic>
      <p:pic>
        <p:nvPicPr>
          <p:cNvPr id="529419" name="Picture 11" descr="halitosis-05978376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75726" y="3141664"/>
            <a:ext cx="1833563" cy="2376487"/>
          </a:xfrm>
          <a:prstGeom prst="rect">
            <a:avLst/>
          </a:prstGeom>
          <a:noFill/>
        </p:spPr>
      </p:pic>
      <p:sp>
        <p:nvSpPr>
          <p:cNvPr id="7" name="WordArt 3"/>
          <p:cNvSpPr>
            <a:spLocks noChangeArrowheads="1" noChangeShapeType="1" noTextEdit="1"/>
          </p:cNvSpPr>
          <p:nvPr/>
        </p:nvSpPr>
        <p:spPr bwMode="auto">
          <a:xfrm>
            <a:off x="4440237" y="260349"/>
            <a:ext cx="3311525" cy="5048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Histórico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62894353-2653-4900-8113-56A0EC20C6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037" y="6399411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724955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529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29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529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2" name="Rectangle 4"/>
          <p:cNvSpPr>
            <a:spLocks noChangeArrowheads="1"/>
          </p:cNvSpPr>
          <p:nvPr/>
        </p:nvSpPr>
        <p:spPr bwMode="auto">
          <a:xfrm>
            <a:off x="8582026" y="3833814"/>
            <a:ext cx="265747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spcBef>
                <a:spcPct val="20000"/>
              </a:spcBef>
            </a:pPr>
            <a:endParaRPr lang="en-US" sz="2800" dirty="0"/>
          </a:p>
        </p:txBody>
      </p:sp>
      <p:sp>
        <p:nvSpPr>
          <p:cNvPr id="150535" name="Rectangle 7"/>
          <p:cNvSpPr>
            <a:spLocks noChangeArrowheads="1"/>
          </p:cNvSpPr>
          <p:nvPr/>
        </p:nvSpPr>
        <p:spPr bwMode="auto">
          <a:xfrm>
            <a:off x="1602661" y="1341438"/>
            <a:ext cx="7949327" cy="3382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40000"/>
              </a:lnSpc>
              <a:spcBef>
                <a:spcPct val="20000"/>
              </a:spcBef>
            </a:pPr>
            <a:r>
              <a:rPr lang="pt-BR" sz="2800" b="1" u="sng" dirty="0">
                <a:solidFill>
                  <a:srgbClr val="0070C0"/>
                </a:solidFill>
              </a:rPr>
              <a:t>USA</a:t>
            </a:r>
          </a:p>
          <a:p>
            <a:pPr>
              <a:lnSpc>
                <a:spcPct val="140000"/>
              </a:lnSpc>
              <a:spcBef>
                <a:spcPct val="20000"/>
              </a:spcBef>
            </a:pPr>
            <a:r>
              <a:rPr lang="pt-BR" sz="2800" b="1" dirty="0">
                <a:solidFill>
                  <a:srgbClr val="0070C0"/>
                </a:solidFill>
              </a:rPr>
              <a:t>    35% Halitose Crônica</a:t>
            </a:r>
          </a:p>
          <a:p>
            <a:pPr>
              <a:lnSpc>
                <a:spcPct val="140000"/>
              </a:lnSpc>
            </a:pPr>
            <a:r>
              <a:rPr lang="pt-BR" sz="2800" b="1" dirty="0">
                <a:solidFill>
                  <a:srgbClr val="0070C0"/>
                </a:solidFill>
              </a:rPr>
              <a:t>    55% Halitose Esporádica</a:t>
            </a:r>
          </a:p>
          <a:p>
            <a:pPr>
              <a:lnSpc>
                <a:spcPct val="140000"/>
              </a:lnSpc>
            </a:pPr>
            <a:r>
              <a:rPr lang="pt-BR" sz="2800" b="1" dirty="0">
                <a:solidFill>
                  <a:srgbClr val="0070C0"/>
                </a:solidFill>
              </a:rPr>
              <a:t> </a:t>
            </a:r>
            <a:endParaRPr lang="en-US" sz="2800" b="1" dirty="0">
              <a:solidFill>
                <a:srgbClr val="0070C0"/>
              </a:solidFill>
            </a:endParaRPr>
          </a:p>
        </p:txBody>
      </p:sp>
      <p:sp>
        <p:nvSpPr>
          <p:cNvPr id="150536" name="Line 8"/>
          <p:cNvSpPr>
            <a:spLocks noChangeShapeType="1"/>
          </p:cNvSpPr>
          <p:nvPr/>
        </p:nvSpPr>
        <p:spPr bwMode="auto">
          <a:xfrm>
            <a:off x="2667001" y="1052513"/>
            <a:ext cx="59150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50537" name="Line 9"/>
          <p:cNvSpPr>
            <a:spLocks noChangeShapeType="1"/>
          </p:cNvSpPr>
          <p:nvPr/>
        </p:nvSpPr>
        <p:spPr bwMode="auto">
          <a:xfrm>
            <a:off x="2667001" y="4351338"/>
            <a:ext cx="591502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50538" name="Line 10"/>
          <p:cNvSpPr>
            <a:spLocks noChangeShapeType="1"/>
          </p:cNvSpPr>
          <p:nvPr/>
        </p:nvSpPr>
        <p:spPr bwMode="auto">
          <a:xfrm>
            <a:off x="2667000" y="1052513"/>
            <a:ext cx="0" cy="278130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50540" name="Line 12"/>
          <p:cNvSpPr>
            <a:spLocks noChangeShapeType="1"/>
          </p:cNvSpPr>
          <p:nvPr/>
        </p:nvSpPr>
        <p:spPr bwMode="auto">
          <a:xfrm>
            <a:off x="8582026" y="1052513"/>
            <a:ext cx="26574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150541" name="Line 13"/>
          <p:cNvSpPr>
            <a:spLocks noChangeShapeType="1"/>
          </p:cNvSpPr>
          <p:nvPr/>
        </p:nvSpPr>
        <p:spPr bwMode="auto">
          <a:xfrm>
            <a:off x="2667000" y="3833814"/>
            <a:ext cx="0" cy="517525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>
              <a:solidFill>
                <a:srgbClr val="0070C0"/>
              </a:solidFill>
            </a:endParaRPr>
          </a:p>
        </p:txBody>
      </p:sp>
      <p:sp>
        <p:nvSpPr>
          <p:cNvPr id="150542" name="Line 14"/>
          <p:cNvSpPr>
            <a:spLocks noChangeShapeType="1"/>
          </p:cNvSpPr>
          <p:nvPr/>
        </p:nvSpPr>
        <p:spPr bwMode="auto">
          <a:xfrm>
            <a:off x="8582026" y="4351338"/>
            <a:ext cx="2657475" cy="0"/>
          </a:xfrm>
          <a:prstGeom prst="line">
            <a:avLst/>
          </a:prstGeom>
          <a:noFill/>
          <a:ln w="28575" cap="sq">
            <a:noFill/>
            <a:round/>
            <a:headEnd/>
            <a:tailEnd/>
          </a:ln>
          <a:effectLst/>
        </p:spPr>
        <p:txBody>
          <a:bodyPr/>
          <a:lstStyle/>
          <a:p>
            <a:endParaRPr lang="pt-BR" dirty="0"/>
          </a:p>
        </p:txBody>
      </p:sp>
      <p:pic>
        <p:nvPicPr>
          <p:cNvPr id="150544" name="Picture 16" descr="50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3601" y="4719638"/>
            <a:ext cx="3654425" cy="2138362"/>
          </a:xfrm>
          <a:prstGeom prst="rect">
            <a:avLst/>
          </a:prstGeom>
          <a:noFill/>
        </p:spPr>
      </p:pic>
      <p:sp>
        <p:nvSpPr>
          <p:cNvPr id="150549" name="WordArt 21"/>
          <p:cNvSpPr>
            <a:spLocks noChangeArrowheads="1" noChangeShapeType="1" noTextEdit="1"/>
          </p:cNvSpPr>
          <p:nvPr/>
        </p:nvSpPr>
        <p:spPr bwMode="auto">
          <a:xfrm>
            <a:off x="10056814" y="3500438"/>
            <a:ext cx="708025" cy="7921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latin typeface="Arial Black"/>
              </a:rPr>
              <a:t>?</a:t>
            </a:r>
          </a:p>
        </p:txBody>
      </p:sp>
      <p:sp>
        <p:nvSpPr>
          <p:cNvPr id="16" name="WordArt 17"/>
          <p:cNvSpPr>
            <a:spLocks noChangeArrowheads="1" noChangeShapeType="1" noTextEdit="1"/>
          </p:cNvSpPr>
          <p:nvPr/>
        </p:nvSpPr>
        <p:spPr bwMode="auto">
          <a:xfrm>
            <a:off x="4544504" y="187326"/>
            <a:ext cx="3438525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Prevalência</a:t>
            </a:r>
          </a:p>
        </p:txBody>
      </p:sp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1602661" y="3148834"/>
            <a:ext cx="6840538" cy="13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>
              <a:lnSpc>
                <a:spcPct val="140000"/>
              </a:lnSpc>
              <a:spcBef>
                <a:spcPct val="20000"/>
              </a:spcBef>
            </a:pPr>
            <a:r>
              <a:rPr lang="pt-BR" sz="2800" b="1" u="sng" dirty="0">
                <a:solidFill>
                  <a:schemeClr val="accent6">
                    <a:lumMod val="50000"/>
                  </a:schemeClr>
                </a:solidFill>
              </a:rPr>
              <a:t>BRASIL</a:t>
            </a:r>
          </a:p>
          <a:p>
            <a:pPr>
              <a:lnSpc>
                <a:spcPct val="140000"/>
              </a:lnSpc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    </a:t>
            </a:r>
            <a:endParaRPr lang="en-US" sz="2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F22889BB-52D2-4946-A7B5-AB33F11A2A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86037" y="6399411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DCED768C-9A3A-495C-A461-5F5696C741CF}"/>
              </a:ext>
            </a:extLst>
          </p:cNvPr>
          <p:cNvSpPr txBox="1"/>
          <p:nvPr/>
        </p:nvSpPr>
        <p:spPr>
          <a:xfrm>
            <a:off x="1887029" y="3896519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30% Halitose (em qualquer idade)</a:t>
            </a:r>
            <a:endParaRPr lang="pt-BR" sz="2800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20120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150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50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0535" grpId="0"/>
      <p:bldP spid="150549" grpId="0" animBg="1"/>
      <p:bldP spid="18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54B783A8-4476-405B-8A7E-F930E48AAF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000" y="0"/>
            <a:ext cx="6858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21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8200" y="431825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bg1"/>
                </a:solidFill>
              </a:rPr>
              <a:t>Halitose</a:t>
            </a:r>
          </a:p>
        </p:txBody>
      </p:sp>
      <p:sp>
        <p:nvSpPr>
          <p:cNvPr id="3" name="Retângulo 2"/>
          <p:cNvSpPr/>
          <p:nvPr/>
        </p:nvSpPr>
        <p:spPr>
          <a:xfrm>
            <a:off x="7626494" y="6463457"/>
            <a:ext cx="440210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al, 2004; OLIVEIRA-NETO et al, 2013</a:t>
            </a:r>
            <a:endParaRPr lang="pt-BR" sz="1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ângulo 12">
            <a:extLst>
              <a:ext uri="{FF2B5EF4-FFF2-40B4-BE49-F238E27FC236}">
                <a16:creationId xmlns="" xmlns:a16="http://schemas.microsoft.com/office/drawing/2014/main" id="{55A51DEE-ED14-48D4-B30A-6DF477BA89B2}"/>
              </a:ext>
            </a:extLst>
          </p:cNvPr>
          <p:cNvSpPr/>
          <p:nvPr/>
        </p:nvSpPr>
        <p:spPr>
          <a:xfrm>
            <a:off x="2278977" y="1340768"/>
            <a:ext cx="9854811" cy="4989288"/>
          </a:xfrm>
          <a:prstGeom prst="rect">
            <a:avLst/>
          </a:prstGeom>
          <a:solidFill>
            <a:sysClr val="window" lastClr="FFFFFF"/>
          </a:solidFill>
          <a:ln w="25400" cap="flat" cmpd="sng" algn="ctr">
            <a:solidFill>
              <a:srgbClr val="2683C6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aphicFrame>
        <p:nvGraphicFramePr>
          <p:cNvPr id="14" name="Tabela 13">
            <a:extLst>
              <a:ext uri="{FF2B5EF4-FFF2-40B4-BE49-F238E27FC236}">
                <a16:creationId xmlns="" xmlns:a16="http://schemas.microsoft.com/office/drawing/2014/main" id="{B41AFF36-2BD1-4DD4-BDC3-AA0C6C55F2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1710815"/>
              </p:ext>
            </p:extLst>
          </p:nvPr>
        </p:nvGraphicFramePr>
        <p:xfrm>
          <a:off x="2288029" y="1340769"/>
          <a:ext cx="9854811" cy="4951876"/>
        </p:xfrm>
        <a:graphic>
          <a:graphicData uri="http://schemas.openxmlformats.org/drawingml/2006/table">
            <a:tbl>
              <a:tblPr firstRow="1" firstCol="1" bandRow="1"/>
              <a:tblGrid>
                <a:gridCol w="252099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75089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595872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68123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Localização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Frequência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3C6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effectLst/>
                        </a:rPr>
                        <a:t>Doenças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683C6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89999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BOCA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2060"/>
                          </a:solidFill>
                          <a:effectLst/>
                        </a:rPr>
                        <a:t>90%</a:t>
                      </a:r>
                      <a:endParaRPr lang="en-US" sz="1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600" b="1" i="0" dirty="0">
                          <a:solidFill>
                            <a:srgbClr val="002060"/>
                          </a:solidFill>
                          <a:effectLst/>
                        </a:rPr>
                        <a:t>Saburra lingual</a:t>
                      </a:r>
                      <a:r>
                        <a:rPr lang="pt-BR" sz="1600" b="0" i="0" dirty="0">
                          <a:solidFill>
                            <a:srgbClr val="002060"/>
                          </a:solidFill>
                          <a:effectLst/>
                        </a:rPr>
                        <a:t>,</a:t>
                      </a:r>
                      <a:r>
                        <a:rPr lang="pt-BR" sz="1600" b="1" i="0" dirty="0">
                          <a:solidFill>
                            <a:srgbClr val="002060"/>
                          </a:solidFill>
                          <a:effectLst/>
                        </a:rPr>
                        <a:t> doenças periodontais</a:t>
                      </a:r>
                      <a:r>
                        <a:rPr lang="pt-BR" sz="1600" b="0" i="0" dirty="0">
                          <a:solidFill>
                            <a:srgbClr val="002060"/>
                          </a:solidFill>
                          <a:effectLst/>
                        </a:rPr>
                        <a:t>,</a:t>
                      </a:r>
                      <a:r>
                        <a:rPr lang="pt-BR" sz="1600" b="1" i="0" dirty="0">
                          <a:solidFill>
                            <a:srgbClr val="002060"/>
                          </a:solidFill>
                          <a:effectLst/>
                        </a:rPr>
                        <a:t> impacção interdental de alimentos</a:t>
                      </a:r>
                      <a:r>
                        <a:rPr lang="pt-BR" sz="1600" dirty="0">
                          <a:solidFill>
                            <a:srgbClr val="002060"/>
                          </a:solidFill>
                          <a:effectLst/>
                        </a:rPr>
                        <a:t>, cárie dental, polpa dental exposta, feridas cicatrizantes, próteses não adequadamente limpas, coroas mal adaptadas, úlceras, fístula, câncer bucal, estase e diminuição do fluxo salivar pelo uso crônico de </a:t>
                      </a:r>
                      <a:r>
                        <a:rPr lang="pt-BR" sz="1600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ansiolíticos.</a:t>
                      </a:r>
                      <a:endParaRPr lang="en-US" sz="1600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03711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SISTEMA RESPIRATÓRIO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2060"/>
                          </a:solidFill>
                          <a:effectLst/>
                        </a:rPr>
                        <a:t>8%</a:t>
                      </a:r>
                      <a:endParaRPr lang="en-US" sz="1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Faringite, tonsilite, sinusite, corpo estranho em cavidade nasal ou sinusal, bronquite, carcinoma brônquico, bronquiectasia.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5474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>
                          <a:solidFill>
                            <a:srgbClr val="002060"/>
                          </a:solidFill>
                          <a:effectLst/>
                        </a:rPr>
                        <a:t>SISTEMA DIGESTIVO</a:t>
                      </a:r>
                      <a:endParaRPr lang="en-US" sz="140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1%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Esofagite </a:t>
                      </a:r>
                      <a:r>
                        <a:rPr lang="pt-BR" sz="1400" dirty="0" err="1">
                          <a:solidFill>
                            <a:srgbClr val="002060"/>
                          </a:solidFill>
                          <a:effectLst/>
                        </a:rPr>
                        <a:t>regurgitativa</a:t>
                      </a: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, hérnia de hiato, infecção por </a:t>
                      </a:r>
                      <a:r>
                        <a:rPr lang="pt-BR" sz="1400" i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Helicobacter</a:t>
                      </a:r>
                      <a:r>
                        <a:rPr lang="pt-BR" sz="1400" i="1" kern="12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pt-BR" sz="1400" i="1" kern="1200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pilori</a:t>
                      </a:r>
                      <a:endParaRPr lang="en-US" sz="1400" i="1" kern="1200" dirty="0">
                        <a:solidFill>
                          <a:srgbClr val="00206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2D8DC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64806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OUTROS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1%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Insuficiência renal, </a:t>
                      </a:r>
                      <a:r>
                        <a:rPr lang="pt-BR" sz="1400" dirty="0" err="1">
                          <a:solidFill>
                            <a:srgbClr val="002060"/>
                          </a:solidFill>
                          <a:effectLst/>
                        </a:rPr>
                        <a:t>halitofobia</a:t>
                      </a: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pt-BR" sz="1400" dirty="0" err="1">
                          <a:solidFill>
                            <a:srgbClr val="002060"/>
                          </a:solidFill>
                          <a:effectLst/>
                        </a:rPr>
                        <a:t>trimetilaminúria</a:t>
                      </a:r>
                      <a:r>
                        <a:rPr lang="pt-BR" sz="1400" dirty="0">
                          <a:solidFill>
                            <a:srgbClr val="002060"/>
                          </a:solidFill>
                          <a:effectLst/>
                        </a:rPr>
                        <a:t>, diabetes.</a:t>
                      </a:r>
                      <a:endParaRPr lang="en-US" sz="1400" dirty="0">
                        <a:solidFill>
                          <a:srgbClr val="00206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1229" marR="61229" marT="0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ysClr val="window" lastClr="FF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5" name="Rectangle 5">
            <a:extLst>
              <a:ext uri="{FF2B5EF4-FFF2-40B4-BE49-F238E27FC236}">
                <a16:creationId xmlns="" xmlns:a16="http://schemas.microsoft.com/office/drawing/2014/main" id="{574AA942-284B-40B1-A2F5-4AE21C3494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8102" y="2132856"/>
            <a:ext cx="9794090" cy="1607693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9" name="Rectangle 5">
            <a:extLst>
              <a:ext uri="{FF2B5EF4-FFF2-40B4-BE49-F238E27FC236}">
                <a16:creationId xmlns="" xmlns:a16="http://schemas.microsoft.com/office/drawing/2014/main" id="{E43FA8A6-0966-4EF3-AEA8-41EAD25EA3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8389" y="3923073"/>
            <a:ext cx="9794090" cy="1044796"/>
          </a:xfrm>
          <a:prstGeom prst="rect">
            <a:avLst/>
          </a:prstGeom>
          <a:noFill/>
          <a:ln w="50800">
            <a:solidFill>
              <a:srgbClr val="FF33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>
              <a:solidFill>
                <a:prstClr val="black"/>
              </a:solidFill>
              <a:latin typeface="Arial" charset="0"/>
            </a:endParaRPr>
          </a:p>
        </p:txBody>
      </p:sp>
      <p:sp>
        <p:nvSpPr>
          <p:cNvPr id="4" name="Chave Direita 3">
            <a:extLst>
              <a:ext uri="{FF2B5EF4-FFF2-40B4-BE49-F238E27FC236}">
                <a16:creationId xmlns="" xmlns:a16="http://schemas.microsoft.com/office/drawing/2014/main" id="{E0B20DC4-5E4E-4EA2-9626-BBCE20201311}"/>
              </a:ext>
            </a:extLst>
          </p:cNvPr>
          <p:cNvSpPr/>
          <p:nvPr/>
        </p:nvSpPr>
        <p:spPr>
          <a:xfrm flipH="1">
            <a:off x="1747133" y="2322871"/>
            <a:ext cx="431876" cy="2349910"/>
          </a:xfrm>
          <a:prstGeom prst="rightBrac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Seta: Dobrada para Cima 4">
            <a:extLst>
              <a:ext uri="{FF2B5EF4-FFF2-40B4-BE49-F238E27FC236}">
                <a16:creationId xmlns="" xmlns:a16="http://schemas.microsoft.com/office/drawing/2014/main" id="{6CE63725-72A6-44BB-8FB2-8CA63CC70D58}"/>
              </a:ext>
            </a:extLst>
          </p:cNvPr>
          <p:cNvSpPr/>
          <p:nvPr/>
        </p:nvSpPr>
        <p:spPr>
          <a:xfrm rot="5400000">
            <a:off x="34735" y="4932861"/>
            <a:ext cx="3185531" cy="242426"/>
          </a:xfrm>
          <a:prstGeom prst="bentUp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7DC9114B-0BDB-451B-9813-0119ADBD4DC0}"/>
              </a:ext>
            </a:extLst>
          </p:cNvPr>
          <p:cNvSpPr/>
          <p:nvPr/>
        </p:nvSpPr>
        <p:spPr>
          <a:xfrm>
            <a:off x="4223170" y="6357796"/>
            <a:ext cx="31069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SARS-CoV-2 Covid-19</a:t>
            </a:r>
            <a:endParaRPr lang="pt-BR" sz="2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CDDEBB5C-FE4E-4965-94C3-597F6F999CC0}"/>
              </a:ext>
            </a:extLst>
          </p:cNvPr>
          <p:cNvSpPr/>
          <p:nvPr/>
        </p:nvSpPr>
        <p:spPr>
          <a:xfrm>
            <a:off x="1770620" y="6357796"/>
            <a:ext cx="215616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Halitose Bucal</a:t>
            </a:r>
            <a:endParaRPr lang="pt-BR" sz="2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="" xmlns:a16="http://schemas.microsoft.com/office/drawing/2014/main" id="{37161495-1931-4A8B-B08A-C9F1DAAEC190}"/>
              </a:ext>
            </a:extLst>
          </p:cNvPr>
          <p:cNvSpPr/>
          <p:nvPr/>
        </p:nvSpPr>
        <p:spPr>
          <a:xfrm>
            <a:off x="3857855" y="6330056"/>
            <a:ext cx="44451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2800" b="1" cap="none" spc="50" dirty="0">
                <a:ln w="9525" cmpd="sng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&amp;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51CE7FA3-91FC-4010-A632-D85172979932}"/>
              </a:ext>
            </a:extLst>
          </p:cNvPr>
          <p:cNvSpPr/>
          <p:nvPr/>
        </p:nvSpPr>
        <p:spPr>
          <a:xfrm>
            <a:off x="1288026" y="-183401"/>
            <a:ext cx="9615948" cy="144655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Para cada célula  - </a:t>
            </a:r>
            <a:r>
              <a:rPr lang="pt-BR" sz="4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100 bactérias no dorso da Língua</a:t>
            </a:r>
          </a:p>
        </p:txBody>
      </p:sp>
    </p:spTree>
    <p:extLst>
      <p:ext uri="{BB962C8B-B14F-4D97-AF65-F5344CB8AC3E}">
        <p14:creationId xmlns:p14="http://schemas.microsoft.com/office/powerpoint/2010/main" val="45302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9704" y="1357712"/>
            <a:ext cx="1071716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>	</a:t>
            </a:r>
            <a:r>
              <a:rPr lang="pt-BR" sz="2800" b="1" dirty="0">
                <a:solidFill>
                  <a:srgbClr val="0070C0"/>
                </a:solidFill>
              </a:rPr>
              <a:t>A halitose (mau hálito) é um termo geral para descrever um odor desagradável ou ofensivo na respiração,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independentemente da causa do odor</a:t>
            </a:r>
            <a:r>
              <a:rPr lang="pt-BR" sz="2800" b="1" dirty="0">
                <a:solidFill>
                  <a:srgbClr val="0070C0"/>
                </a:solidFill>
              </a:rPr>
              <a:t>. A halitose pode ser classificada como:</a:t>
            </a:r>
          </a:p>
          <a:p>
            <a:pPr algn="just"/>
            <a:endParaRPr lang="pt-BR" sz="20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☺</a:t>
            </a:r>
            <a:r>
              <a:rPr lang="pt-BR" sz="40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Não-patológica ou transitória</a:t>
            </a:r>
            <a:r>
              <a:rPr lang="pt-BR" sz="2400" b="1" dirty="0">
                <a:solidFill>
                  <a:srgbClr val="0070C0"/>
                </a:solidFill>
              </a:rPr>
              <a:t>: é algo temporário e normal - por exemplo, após a ingestão de determinados alimentos e bebidas (tais como álcool, cebola, alho, </a:t>
            </a:r>
            <a:r>
              <a:rPr lang="pt-BR" sz="2400" b="1" dirty="0">
                <a:solidFill>
                  <a:srgbClr val="C00000"/>
                </a:solidFill>
              </a:rPr>
              <a:t>USO DE MÁSCARA FACIAL    </a:t>
            </a:r>
            <a:r>
              <a:rPr lang="pt-BR" sz="2400" b="1" dirty="0">
                <a:solidFill>
                  <a:srgbClr val="0070C0"/>
                </a:solidFill>
              </a:rPr>
              <a:t>);</a:t>
            </a:r>
          </a:p>
          <a:p>
            <a:pPr algn="just">
              <a:spcBef>
                <a:spcPts val="600"/>
              </a:spcBef>
            </a:pPr>
            <a:r>
              <a:rPr lang="pt-BR" sz="2400" b="1" dirty="0">
                <a:solidFill>
                  <a:srgbClr val="0070C0"/>
                </a:solidFill>
              </a:rPr>
              <a:t> </a:t>
            </a:r>
            <a:r>
              <a:rPr lang="pt-BR" sz="2400" dirty="0">
                <a:solidFill>
                  <a:srgbClr val="0070C0"/>
                </a:solidFill>
              </a:rPr>
              <a:t/>
            </a:r>
            <a:br>
              <a:rPr lang="pt-BR" sz="2400" dirty="0">
                <a:solidFill>
                  <a:srgbClr val="0070C0"/>
                </a:solidFill>
              </a:rPr>
            </a:br>
            <a:endParaRPr lang="pt-B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08618" y="0"/>
            <a:ext cx="3800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1905"/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432D0978-9F20-4F90-8215-FA23A9A73333}"/>
              </a:ext>
            </a:extLst>
          </p:cNvPr>
          <p:cNvSpPr/>
          <p:nvPr/>
        </p:nvSpPr>
        <p:spPr>
          <a:xfrm>
            <a:off x="1189704" y="5972412"/>
            <a:ext cx="9301316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dirty="0">
              <a:solidFill>
                <a:srgbClr val="FF0000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2327E28E-6B54-4163-9BF1-5693F7DEE7A0}"/>
              </a:ext>
            </a:extLst>
          </p:cNvPr>
          <p:cNvGrpSpPr/>
          <p:nvPr/>
        </p:nvGrpSpPr>
        <p:grpSpPr>
          <a:xfrm>
            <a:off x="6223819" y="5202084"/>
            <a:ext cx="5559491" cy="523220"/>
            <a:chOff x="1770620" y="6054755"/>
            <a:chExt cx="5559491" cy="523220"/>
          </a:xfrm>
        </p:grpSpPr>
        <p:sp>
          <p:nvSpPr>
            <p:cNvPr id="6" name="Retângulo 5">
              <a:extLst>
                <a:ext uri="{FF2B5EF4-FFF2-40B4-BE49-F238E27FC236}">
                  <a16:creationId xmlns="" xmlns:a16="http://schemas.microsoft.com/office/drawing/2014/main" id="{82FA24D7-EFF5-4F30-AE1C-88F8DD6228F4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05FEB741-C1AC-496B-8FCC-5E8D63CED302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20362BDA-E84E-41A5-A040-A82CC6838D85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pic>
        <p:nvPicPr>
          <p:cNvPr id="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61C87C3-0191-4AC1-AA8D-92987B7B4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6114456" y="5120190"/>
            <a:ext cx="218726" cy="2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E4ADAF0-17E3-4974-B077-CFBFCEAB9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4496944" y="4898998"/>
            <a:ext cx="218726" cy="2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29464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189704" y="1357712"/>
            <a:ext cx="10717160" cy="49013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ts val="4500"/>
              </a:lnSpc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>	</a:t>
            </a:r>
            <a:r>
              <a:rPr lang="pt-BR" sz="2800" b="1" dirty="0">
                <a:solidFill>
                  <a:srgbClr val="0070C0"/>
                </a:solidFill>
              </a:rPr>
              <a:t>A halitose (mau hálito) é um termo geral para descrever um odor desagradável ou ofensivo na respiração,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independentemente da causa do odor</a:t>
            </a:r>
            <a:r>
              <a:rPr lang="pt-BR" sz="2800" b="1" dirty="0">
                <a:solidFill>
                  <a:srgbClr val="0070C0"/>
                </a:solidFill>
              </a:rPr>
              <a:t>. A halitose pode ser classificada como:</a:t>
            </a:r>
          </a:p>
          <a:p>
            <a:pPr algn="just"/>
            <a:endParaRPr lang="pt-BR" sz="20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  <a:latin typeface="Aharoni" pitchFamily="2" charset="-79"/>
                <a:cs typeface="Aharoni" pitchFamily="2" charset="-79"/>
              </a:rPr>
              <a:t>☺</a:t>
            </a:r>
            <a:r>
              <a:rPr lang="pt-BR" sz="4000" b="1" dirty="0">
                <a:solidFill>
                  <a:srgbClr val="0070C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Não-patológica ou transitória</a:t>
            </a:r>
            <a:r>
              <a:rPr lang="pt-BR" sz="2400" b="1" dirty="0">
                <a:solidFill>
                  <a:srgbClr val="0070C0"/>
                </a:solidFill>
              </a:rPr>
              <a:t>: é algo temporário e normal - por exemplo, após a ingestão de determinados alimentos e bebidas (tais como álcool, cebola, alho, </a:t>
            </a:r>
            <a:r>
              <a:rPr lang="pt-BR" sz="2400" b="1" dirty="0">
                <a:solidFill>
                  <a:srgbClr val="C00000"/>
                </a:solidFill>
              </a:rPr>
              <a:t>USO DE MÁSCARA FACIAL    </a:t>
            </a:r>
            <a:r>
              <a:rPr lang="pt-BR" sz="2400" b="1" dirty="0">
                <a:solidFill>
                  <a:srgbClr val="0070C0"/>
                </a:solidFill>
              </a:rPr>
              <a:t>);</a:t>
            </a:r>
          </a:p>
          <a:p>
            <a:pPr algn="just">
              <a:spcBef>
                <a:spcPts val="600"/>
              </a:spcBef>
            </a:pPr>
            <a:r>
              <a:rPr lang="pt-BR" sz="2400" b="1" dirty="0">
                <a:solidFill>
                  <a:srgbClr val="0070C0"/>
                </a:solidFill>
              </a:rPr>
              <a:t> </a:t>
            </a:r>
            <a:r>
              <a:rPr lang="pt-BR" sz="2400" dirty="0">
                <a:solidFill>
                  <a:srgbClr val="0070C0"/>
                </a:solidFill>
              </a:rPr>
              <a:t/>
            </a:r>
            <a:br>
              <a:rPr lang="pt-BR" sz="2400" dirty="0">
                <a:solidFill>
                  <a:srgbClr val="0070C0"/>
                </a:solidFill>
              </a:rPr>
            </a:br>
            <a:endParaRPr lang="pt-BR" sz="1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tângulo 3"/>
          <p:cNvSpPr/>
          <p:nvPr/>
        </p:nvSpPr>
        <p:spPr>
          <a:xfrm>
            <a:off x="4408618" y="0"/>
            <a:ext cx="3800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1905"/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Classificação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432D0978-9F20-4F90-8215-FA23A9A73333}"/>
              </a:ext>
            </a:extLst>
          </p:cNvPr>
          <p:cNvSpPr/>
          <p:nvPr/>
        </p:nvSpPr>
        <p:spPr>
          <a:xfrm>
            <a:off x="1189704" y="5972412"/>
            <a:ext cx="9301316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dirty="0">
              <a:solidFill>
                <a:srgbClr val="FF0000"/>
              </a:solidFill>
            </a:endParaRP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2327E28E-6B54-4163-9BF1-5693F7DEE7A0}"/>
              </a:ext>
            </a:extLst>
          </p:cNvPr>
          <p:cNvGrpSpPr/>
          <p:nvPr/>
        </p:nvGrpSpPr>
        <p:grpSpPr>
          <a:xfrm>
            <a:off x="6223819" y="5202084"/>
            <a:ext cx="5559491" cy="523220"/>
            <a:chOff x="1770620" y="6054755"/>
            <a:chExt cx="5559491" cy="523220"/>
          </a:xfrm>
        </p:grpSpPr>
        <p:sp>
          <p:nvSpPr>
            <p:cNvPr id="6" name="Retângulo 5">
              <a:extLst>
                <a:ext uri="{FF2B5EF4-FFF2-40B4-BE49-F238E27FC236}">
                  <a16:creationId xmlns="" xmlns:a16="http://schemas.microsoft.com/office/drawing/2014/main" id="{82FA24D7-EFF5-4F30-AE1C-88F8DD6228F4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05FEB741-C1AC-496B-8FCC-5E8D63CED302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20362BDA-E84E-41A5-A040-A82CC6838D85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pic>
        <p:nvPicPr>
          <p:cNvPr id="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61C87C3-0191-4AC1-AA8D-92987B7B4B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6114456" y="5120190"/>
            <a:ext cx="218726" cy="2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E4ADAF0-17E3-4974-B077-CFBFCEAB9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4496944" y="4898998"/>
            <a:ext cx="218726" cy="22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2347220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DF8E313D-E471-47F8-8612-22AE2E4A3F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3074"/>
            <a:ext cx="12192000" cy="6858000"/>
          </a:xfrm>
          <a:prstGeom prst="rect">
            <a:avLst/>
          </a:prstGeom>
        </p:spPr>
      </p:pic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25DAFB70-E017-4453-8BE1-804D386042AA}"/>
              </a:ext>
            </a:extLst>
          </p:cNvPr>
          <p:cNvSpPr/>
          <p:nvPr/>
        </p:nvSpPr>
        <p:spPr>
          <a:xfrm>
            <a:off x="0" y="6441844"/>
            <a:ext cx="2298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1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  <a:cs typeface="Georgia"/>
              </a:rPr>
              <a:t>FONTE: GOOGLE IMAGES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D45F5819-D7FC-41C1-8F2A-AE04410254E8}"/>
              </a:ext>
            </a:extLst>
          </p:cNvPr>
          <p:cNvSpPr/>
          <p:nvPr/>
        </p:nvSpPr>
        <p:spPr>
          <a:xfrm>
            <a:off x="5157946" y="2271252"/>
            <a:ext cx="31069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SARS-CoV-2 Covid-19</a:t>
            </a:r>
            <a:endParaRPr lang="pt-BR" sz="2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="" xmlns:a16="http://schemas.microsoft.com/office/drawing/2014/main" id="{0A0DF300-9137-4A17-B8F1-FAC91133EA9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7" t="45634" r="46823" b="14946"/>
          <a:stretch/>
        </p:blipFill>
        <p:spPr>
          <a:xfrm>
            <a:off x="9677587" y="5387898"/>
            <a:ext cx="2429308" cy="1371732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sp>
        <p:nvSpPr>
          <p:cNvPr id="10" name="Retângulo 9">
            <a:extLst>
              <a:ext uri="{FF2B5EF4-FFF2-40B4-BE49-F238E27FC236}">
                <a16:creationId xmlns="" xmlns:a16="http://schemas.microsoft.com/office/drawing/2014/main" id="{996526BA-4457-41E8-A620-B7220489A133}"/>
              </a:ext>
            </a:extLst>
          </p:cNvPr>
          <p:cNvSpPr/>
          <p:nvPr/>
        </p:nvSpPr>
        <p:spPr>
          <a:xfrm>
            <a:off x="9814157" y="4768453"/>
            <a:ext cx="2156168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Halitose Bucal</a:t>
            </a:r>
            <a:endParaRPr lang="pt-BR" sz="2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6C1027CA-0496-44E4-B923-0579961DC9D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" t="13083" r="46243" b="54446"/>
          <a:stretch/>
        </p:blipFill>
        <p:spPr>
          <a:xfrm>
            <a:off x="4776932" y="5397909"/>
            <a:ext cx="2906206" cy="1351711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</p:pic>
      <p:pic>
        <p:nvPicPr>
          <p:cNvPr id="16" name="Imagem 15">
            <a:extLst>
              <a:ext uri="{FF2B5EF4-FFF2-40B4-BE49-F238E27FC236}">
                <a16:creationId xmlns="" xmlns:a16="http://schemas.microsoft.com/office/drawing/2014/main" id="{0614F3B9-8705-4C33-BEBF-FF7652C526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876" t="18511" r="4816" b="1448"/>
          <a:stretch/>
        </p:blipFill>
        <p:spPr>
          <a:xfrm>
            <a:off x="7792408" y="5183946"/>
            <a:ext cx="1800075" cy="1558188"/>
          </a:xfrm>
          <a:prstGeom prst="rect">
            <a:avLst/>
          </a:prstGeom>
          <a:ln w="57150">
            <a:solidFill>
              <a:srgbClr val="FFFF00"/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</p:pic>
    </p:spTree>
    <p:extLst>
      <p:ext uri="{BB962C8B-B14F-4D97-AF65-F5344CB8AC3E}">
        <p14:creationId xmlns:p14="http://schemas.microsoft.com/office/powerpoint/2010/main" val="1874668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12641" y="1524400"/>
            <a:ext cx="10376236" cy="46553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>	 </a:t>
            </a:r>
            <a:r>
              <a:rPr lang="pt-BR" sz="2800" b="1" dirty="0">
                <a:solidFill>
                  <a:srgbClr val="0070C0"/>
                </a:solidFill>
              </a:rPr>
              <a:t>A halitose (mau hálito) é um termo geral para descrever um odor desagradável ou ofensivo na respiração, </a:t>
            </a:r>
            <a:r>
              <a:rPr lang="pt-BR" sz="2800" b="1" dirty="0">
                <a:solidFill>
                  <a:schemeClr val="accent6">
                    <a:lumMod val="50000"/>
                  </a:schemeClr>
                </a:solidFill>
              </a:rPr>
              <a:t>independentemente da causa do odor</a:t>
            </a:r>
            <a:r>
              <a:rPr lang="pt-BR" sz="2800" b="1" dirty="0">
                <a:solidFill>
                  <a:srgbClr val="0070C0"/>
                </a:solidFill>
              </a:rPr>
              <a:t>. A halitose pode ser classificada como: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/>
            </a:r>
            <a:br>
              <a:rPr lang="pt-BR" sz="2400" dirty="0">
                <a:solidFill>
                  <a:srgbClr val="0070C0"/>
                </a:solidFill>
              </a:rPr>
            </a:br>
            <a:r>
              <a:rPr lang="pt-BR" sz="4000" b="1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t-BR" sz="4000" dirty="0">
                <a:solidFill>
                  <a:srgbClr val="FF0000"/>
                </a:solidFill>
              </a:rPr>
              <a:t>☻ </a:t>
            </a:r>
            <a:r>
              <a:rPr lang="pt-BR" sz="2400" b="1" dirty="0">
                <a:solidFill>
                  <a:srgbClr val="FF0000"/>
                </a:solidFill>
              </a:rPr>
              <a:t>Patológica: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esta é geralmente persistente, mais intensa e menos facilmente reversível. As causas incluem </a:t>
            </a:r>
            <a:r>
              <a:rPr lang="pt-BR" sz="2400" b="1" dirty="0">
                <a:solidFill>
                  <a:srgbClr val="FF0000"/>
                </a:solidFill>
              </a:rPr>
              <a:t>doenças bucais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e </a:t>
            </a:r>
            <a:r>
              <a:rPr lang="pt-BR" sz="2400" b="1" dirty="0">
                <a:solidFill>
                  <a:srgbClr val="FF0000"/>
                </a:solidFill>
              </a:rPr>
              <a:t>sistêmicas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;</a:t>
            </a:r>
            <a:r>
              <a:rPr lang="pt-BR" sz="800" dirty="0">
                <a:solidFill>
                  <a:schemeClr val="accent5">
                    <a:lumMod val="75000"/>
                  </a:schemeClr>
                </a:solidFill>
              </a:rPr>
              <a:t> </a:t>
            </a:r>
            <a:r>
              <a:rPr lang="pt-BR" sz="2400" dirty="0">
                <a:solidFill>
                  <a:srgbClr val="0070C0"/>
                </a:solidFill>
              </a:rPr>
              <a:t/>
            </a:r>
            <a:br>
              <a:rPr lang="pt-BR" sz="2400" dirty="0">
                <a:solidFill>
                  <a:srgbClr val="0070C0"/>
                </a:solidFill>
              </a:rPr>
            </a:br>
            <a:r>
              <a:rPr lang="pt-BR" sz="800" dirty="0">
                <a:solidFill>
                  <a:srgbClr val="0070C0"/>
                </a:solidFill>
              </a:rPr>
              <a:t> </a:t>
            </a:r>
            <a:r>
              <a:rPr lang="pt-BR" sz="2400" dirty="0">
                <a:solidFill>
                  <a:srgbClr val="0070C0"/>
                </a:solidFill>
              </a:rPr>
              <a:t/>
            </a:r>
            <a:br>
              <a:rPr lang="pt-BR" sz="2400" dirty="0">
                <a:solidFill>
                  <a:srgbClr val="0070C0"/>
                </a:solidFill>
              </a:rPr>
            </a:b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0717F41-E634-46FC-A4FE-35B86AFB98BB}"/>
              </a:ext>
            </a:extLst>
          </p:cNvPr>
          <p:cNvSpPr/>
          <p:nvPr/>
        </p:nvSpPr>
        <p:spPr>
          <a:xfrm>
            <a:off x="4408618" y="0"/>
            <a:ext cx="3800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1905"/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D21400AB-111E-41AD-9E69-24304E98DA89}"/>
              </a:ext>
            </a:extLst>
          </p:cNvPr>
          <p:cNvSpPr/>
          <p:nvPr/>
        </p:nvSpPr>
        <p:spPr>
          <a:xfrm>
            <a:off x="1412641" y="5911030"/>
            <a:ext cx="9547124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5517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34574" y="1301735"/>
            <a:ext cx="10373968" cy="509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>	</a:t>
            </a:r>
            <a:r>
              <a:rPr lang="pt-BR" sz="2400" b="1" dirty="0">
                <a:solidFill>
                  <a:srgbClr val="0070C0"/>
                </a:solidFill>
              </a:rPr>
              <a:t> A halitose (mau hálito) é um termo geral para descrever um odor desagradável ou ofensivo na respiração,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independentemente da causa do odor</a:t>
            </a:r>
            <a:r>
              <a:rPr lang="pt-BR" sz="2400" b="1" dirty="0">
                <a:solidFill>
                  <a:srgbClr val="0070C0"/>
                </a:solidFill>
              </a:rPr>
              <a:t>. A halitose pode ser classificada como: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endParaRPr lang="pt-BR" sz="2000" b="1" dirty="0">
              <a:solidFill>
                <a:srgbClr val="0070C0"/>
              </a:solidFill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</a:pPr>
            <a:r>
              <a:rPr lang="pt-BR" sz="4000" b="1" dirty="0">
                <a:solidFill>
                  <a:schemeClr val="accent6"/>
                </a:solidFill>
                <a:latin typeface="Aharoni" pitchFamily="2" charset="-79"/>
                <a:cs typeface="Aharoni" pitchFamily="2" charset="-79"/>
              </a:rPr>
              <a:t> </a:t>
            </a:r>
            <a:r>
              <a:rPr lang="pt-BR" sz="4000" dirty="0">
                <a:solidFill>
                  <a:schemeClr val="accent6"/>
                </a:solidFill>
              </a:rPr>
              <a:t>☻ </a:t>
            </a:r>
            <a:r>
              <a:rPr lang="pt-BR" sz="2400" b="1" dirty="0">
                <a:solidFill>
                  <a:schemeClr val="accent6"/>
                </a:solidFill>
              </a:rPr>
              <a:t>Pseudo halitose: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em que a pessoa acredita que tem mau hálito, apesar da evidência que indique o contrário. Uma forma extrema da </a:t>
            </a:r>
            <a:r>
              <a:rPr lang="pt-BR" sz="2400" b="1" dirty="0">
                <a:solidFill>
                  <a:srgbClr val="FF0000"/>
                </a:solidFill>
              </a:rPr>
              <a:t>pseudo halitose 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é a </a:t>
            </a:r>
            <a:r>
              <a:rPr lang="pt-BR" sz="2400" b="1" dirty="0">
                <a:solidFill>
                  <a:srgbClr val="FF0000"/>
                </a:solidFill>
              </a:rPr>
              <a:t>halitofobia</a:t>
            </a:r>
            <a:r>
              <a:rPr lang="pt-BR" sz="2400" b="1" dirty="0">
                <a:solidFill>
                  <a:schemeClr val="accent5">
                    <a:lumMod val="75000"/>
                  </a:schemeClr>
                </a:solidFill>
              </a:rPr>
              <a:t>.</a:t>
            </a:r>
          </a:p>
          <a:p>
            <a:pPr algn="just">
              <a:spcBef>
                <a:spcPts val="600"/>
              </a:spcBef>
            </a:pPr>
            <a:r>
              <a:rPr lang="pt-BR" sz="2400" dirty="0">
                <a:solidFill>
                  <a:srgbClr val="0070C0"/>
                </a:solidFill>
              </a:rPr>
              <a:t> </a:t>
            </a:r>
            <a:br>
              <a:rPr lang="pt-BR" sz="2400" dirty="0">
                <a:solidFill>
                  <a:srgbClr val="0070C0"/>
                </a:solidFill>
              </a:rPr>
            </a:br>
            <a:endParaRPr lang="pt-BR" sz="1600" b="1" dirty="0">
              <a:solidFill>
                <a:srgbClr val="0070C0"/>
              </a:solidFill>
            </a:endParaRP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A9258120-8BB5-4388-AFC2-C38D2193BB1F}"/>
              </a:ext>
            </a:extLst>
          </p:cNvPr>
          <p:cNvSpPr/>
          <p:nvPr/>
        </p:nvSpPr>
        <p:spPr>
          <a:xfrm>
            <a:off x="4408618" y="0"/>
            <a:ext cx="3800977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1905"/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Classificação</a:t>
            </a:r>
          </a:p>
        </p:txBody>
      </p:sp>
      <p:sp>
        <p:nvSpPr>
          <p:cNvPr id="7" name="Retângulo 6">
            <a:extLst>
              <a:ext uri="{FF2B5EF4-FFF2-40B4-BE49-F238E27FC236}">
                <a16:creationId xmlns="" xmlns:a16="http://schemas.microsoft.com/office/drawing/2014/main" id="{16E3DB87-92A2-4591-BC2B-E011B40DED80}"/>
              </a:ext>
            </a:extLst>
          </p:cNvPr>
          <p:cNvSpPr/>
          <p:nvPr/>
        </p:nvSpPr>
        <p:spPr>
          <a:xfrm>
            <a:off x="1434574" y="5931663"/>
            <a:ext cx="9212826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718037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4"/>
          <p:cNvSpPr>
            <a:spLocks noChangeArrowheads="1" noChangeShapeType="1" noTextEdit="1"/>
          </p:cNvSpPr>
          <p:nvPr/>
        </p:nvSpPr>
        <p:spPr bwMode="auto">
          <a:xfrm>
            <a:off x="2941638" y="2788298"/>
            <a:ext cx="6905625" cy="1065507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rgbClr val="00B0F0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Berlin Sans FB" pitchFamily="34" charset="0"/>
              </a:rPr>
              <a:t>Etiologia das Halitoses</a:t>
            </a:r>
          </a:p>
        </p:txBody>
      </p:sp>
    </p:spTree>
    <p:extLst>
      <p:ext uri="{BB962C8B-B14F-4D97-AF65-F5344CB8AC3E}">
        <p14:creationId xmlns:p14="http://schemas.microsoft.com/office/powerpoint/2010/main" val="425092425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3" name="Text Box 3"/>
          <p:cNvSpPr txBox="1">
            <a:spLocks noChangeArrowheads="1"/>
          </p:cNvSpPr>
          <p:nvPr/>
        </p:nvSpPr>
        <p:spPr bwMode="auto">
          <a:xfrm>
            <a:off x="2351089" y="1989138"/>
            <a:ext cx="8713787" cy="347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3200" b="1" dirty="0">
                <a:solidFill>
                  <a:srgbClr val="0070C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90 - 95% das causas são bucais:</a:t>
            </a:r>
          </a:p>
          <a:p>
            <a:pPr>
              <a:lnSpc>
                <a:spcPct val="150000"/>
              </a:lnSpc>
            </a:pPr>
            <a:endParaRPr lang="pt-BR" sz="3200" b="1" dirty="0">
              <a:solidFill>
                <a:srgbClr val="0070C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just">
              <a:lnSpc>
                <a:spcPct val="150000"/>
              </a:lnSpc>
              <a:buSzPct val="75000"/>
              <a:buFontTx/>
              <a:buBlip>
                <a:blip r:embed="rId4"/>
              </a:buBlip>
            </a:pPr>
            <a:r>
              <a:rPr lang="pt-BR" sz="2800" dirty="0">
                <a:solidFill>
                  <a:srgbClr val="0070C0"/>
                </a:solidFill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Saburra Lingual</a:t>
            </a:r>
            <a:r>
              <a:rPr lang="pt-BR" sz="2800" dirty="0">
                <a:solidFill>
                  <a:srgbClr val="0070C0"/>
                </a:solidFill>
              </a:rPr>
              <a:t>;</a:t>
            </a:r>
          </a:p>
          <a:p>
            <a:pPr algn="just">
              <a:lnSpc>
                <a:spcPct val="150000"/>
              </a:lnSpc>
              <a:buSzPct val="75000"/>
              <a:buFontTx/>
              <a:buBlip>
                <a:blip r:embed="rId4"/>
              </a:buBlip>
            </a:pPr>
            <a:r>
              <a:rPr lang="pt-BR" sz="2800" dirty="0">
                <a:solidFill>
                  <a:srgbClr val="0070C0"/>
                </a:solidFill>
              </a:rPr>
              <a:t>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Doença Periodontal </a:t>
            </a:r>
            <a:r>
              <a:rPr lang="pt-BR" sz="2800" dirty="0">
                <a:solidFill>
                  <a:srgbClr val="0070C0"/>
                </a:solidFill>
              </a:rPr>
              <a:t>(gengivite e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periodontite</a:t>
            </a:r>
            <a:r>
              <a:rPr lang="pt-BR" sz="2800" dirty="0">
                <a:solidFill>
                  <a:srgbClr val="0070C0"/>
                </a:solidFill>
              </a:rPr>
              <a:t>);</a:t>
            </a:r>
          </a:p>
          <a:p>
            <a:pPr algn="just">
              <a:lnSpc>
                <a:spcPct val="150000"/>
              </a:lnSpc>
              <a:buSzPct val="75000"/>
              <a:buFontTx/>
              <a:buBlip>
                <a:blip r:embed="rId4"/>
              </a:buBlip>
            </a:pPr>
            <a:r>
              <a:rPr lang="pt-BR" sz="2800" dirty="0">
                <a:solidFill>
                  <a:srgbClr val="0070C0"/>
                </a:solidFill>
              </a:rPr>
              <a:t> Alimentos em decomposição no espaço interdental.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337438" y="267012"/>
            <a:ext cx="5753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rgbClr val="99FF33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Etiologia das Halitoses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="" xmlns:a16="http://schemas.microsoft.com/office/drawing/2014/main" id="{655A5087-D8CD-4A59-8EE2-DF89495A4110}"/>
              </a:ext>
            </a:extLst>
          </p:cNvPr>
          <p:cNvSpPr/>
          <p:nvPr/>
        </p:nvSpPr>
        <p:spPr>
          <a:xfrm>
            <a:off x="1229033" y="5949496"/>
            <a:ext cx="10697497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ROSENBERG, 1996;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b="1" dirty="0">
              <a:solidFill>
                <a:srgbClr val="FF0000"/>
              </a:solidFill>
            </a:endParaRPr>
          </a:p>
        </p:txBody>
      </p:sp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A3B49F35-516B-4BF9-A4CC-A6924B128941}"/>
              </a:ext>
            </a:extLst>
          </p:cNvPr>
          <p:cNvGrpSpPr/>
          <p:nvPr/>
        </p:nvGrpSpPr>
        <p:grpSpPr>
          <a:xfrm>
            <a:off x="6213988" y="2749968"/>
            <a:ext cx="5559491" cy="523220"/>
            <a:chOff x="1770620" y="6054755"/>
            <a:chExt cx="5559491" cy="523220"/>
          </a:xfrm>
        </p:grpSpPr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60FE7093-A6FE-4D7D-84A7-E0471927E40B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96CCCD58-B2A0-4ED2-AAA2-55A708723B1E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="" xmlns:a16="http://schemas.microsoft.com/office/drawing/2014/main" id="{25C29F01-A913-45BC-89D3-7E3ACD109863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sp>
        <p:nvSpPr>
          <p:cNvPr id="4" name="Seta: para a Direita Listrada 3">
            <a:extLst>
              <a:ext uri="{FF2B5EF4-FFF2-40B4-BE49-F238E27FC236}">
                <a16:creationId xmlns="" xmlns:a16="http://schemas.microsoft.com/office/drawing/2014/main" id="{80E0BC15-955A-4ACA-80D4-4DBC2FE42440}"/>
              </a:ext>
            </a:extLst>
          </p:cNvPr>
          <p:cNvSpPr/>
          <p:nvPr/>
        </p:nvSpPr>
        <p:spPr>
          <a:xfrm rot="21098504">
            <a:off x="5181191" y="3358128"/>
            <a:ext cx="3053582" cy="553715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11" name="Seta: para a Direita Listrada 10">
            <a:extLst>
              <a:ext uri="{FF2B5EF4-FFF2-40B4-BE49-F238E27FC236}">
                <a16:creationId xmlns="" xmlns:a16="http://schemas.microsoft.com/office/drawing/2014/main" id="{CA37A07A-0D99-4199-89A7-DF91C74038F7}"/>
              </a:ext>
            </a:extLst>
          </p:cNvPr>
          <p:cNvSpPr/>
          <p:nvPr/>
        </p:nvSpPr>
        <p:spPr>
          <a:xfrm rot="16200000">
            <a:off x="8120139" y="3538481"/>
            <a:ext cx="887046" cy="609722"/>
          </a:xfrm>
          <a:prstGeom prst="striped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084DA42F-A646-4189-A84D-2EE77291FC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10648336" y="1460169"/>
            <a:ext cx="1046145" cy="105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0745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184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23" grpId="0"/>
      <p:bldP spid="4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7188" name="Text Box 4"/>
          <p:cNvSpPr txBox="1">
            <a:spLocks noChangeArrowheads="1"/>
          </p:cNvSpPr>
          <p:nvPr/>
        </p:nvSpPr>
        <p:spPr bwMode="auto">
          <a:xfrm>
            <a:off x="1160206" y="1312863"/>
            <a:ext cx="8987873" cy="2435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400" dirty="0"/>
              <a:t> 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Basicamente são originadas por: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   -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Bactérias Bucais </a:t>
            </a:r>
            <a:r>
              <a:rPr lang="pt-BR" sz="2400" dirty="0"/>
              <a:t>(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Anaeróbias Gram-negativas na maioria</a:t>
            </a:r>
            <a:r>
              <a:rPr lang="pt-BR" sz="2400" dirty="0"/>
              <a:t>);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   -Condições que favorecem o crescimento de bactérias orais;</a:t>
            </a:r>
          </a:p>
          <a:p>
            <a:pPr>
              <a:lnSpc>
                <a:spcPct val="150000"/>
              </a:lnSpc>
            </a:pPr>
            <a:r>
              <a:rPr lang="pt-BR" sz="2400" dirty="0"/>
              <a:t>    -</a:t>
            </a: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Falta de higiene ou má higiene nos ecossistemas bucais*</a:t>
            </a:r>
            <a:r>
              <a:rPr lang="pt-BR" sz="2400" dirty="0"/>
              <a:t>.</a:t>
            </a:r>
          </a:p>
        </p:txBody>
      </p:sp>
      <p:sp>
        <p:nvSpPr>
          <p:cNvPr id="477189" name="Text Box 5"/>
          <p:cNvSpPr txBox="1">
            <a:spLocks noChangeArrowheads="1"/>
          </p:cNvSpPr>
          <p:nvPr/>
        </p:nvSpPr>
        <p:spPr bwMode="auto">
          <a:xfrm>
            <a:off x="1160206" y="4335309"/>
            <a:ext cx="5317767" cy="1597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25000"/>
              </a:lnSpc>
              <a:buFontTx/>
              <a:buBlip>
                <a:blip r:embed="rId3"/>
              </a:buBlip>
            </a:pPr>
            <a:r>
              <a:rPr lang="pt-BR" sz="2400" dirty="0"/>
              <a:t> </a:t>
            </a:r>
            <a:r>
              <a:rPr lang="pt-BR" sz="3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Ainda:</a:t>
            </a:r>
          </a:p>
          <a:p>
            <a:pPr>
              <a:lnSpc>
                <a:spcPct val="125000"/>
              </a:lnSpc>
            </a:pPr>
            <a:r>
              <a:rPr lang="pt-BR" sz="2400" dirty="0"/>
              <a:t>    -Hálito de Fumante;</a:t>
            </a:r>
          </a:p>
          <a:p>
            <a:pPr>
              <a:lnSpc>
                <a:spcPct val="125000"/>
              </a:lnSpc>
            </a:pPr>
            <a:r>
              <a:rPr lang="pt-BR" sz="2400" dirty="0"/>
              <a:t>    -Prótese Total ou PPRs (idade).</a:t>
            </a:r>
          </a:p>
        </p:txBody>
      </p:sp>
      <p:sp>
        <p:nvSpPr>
          <p:cNvPr id="5" name="WordArt 2"/>
          <p:cNvSpPr>
            <a:spLocks noChangeArrowheads="1" noChangeShapeType="1" noTextEdit="1"/>
          </p:cNvSpPr>
          <p:nvPr/>
        </p:nvSpPr>
        <p:spPr bwMode="auto">
          <a:xfrm>
            <a:off x="3301596" y="237516"/>
            <a:ext cx="5753100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rgbClr val="99FF33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Etiologia das Halitoses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="" xmlns:a16="http://schemas.microsoft.com/office/drawing/2014/main" id="{F9EECCB2-2DE9-41EA-8C18-C7FAC1543B42}"/>
              </a:ext>
            </a:extLst>
          </p:cNvPr>
          <p:cNvSpPr/>
          <p:nvPr/>
        </p:nvSpPr>
        <p:spPr>
          <a:xfrm>
            <a:off x="1238865" y="6057399"/>
            <a:ext cx="10805651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ROSENBERG, 1996;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b="1" dirty="0">
              <a:solidFill>
                <a:srgbClr val="FF0000"/>
              </a:solidFill>
            </a:endParaRP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2B9BB4C0-791B-4C5D-8D4E-1BFEFC0DAD0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10850057" y="1536109"/>
            <a:ext cx="987982" cy="999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1">
            <a:extLst>
              <a:ext uri="{FF2B5EF4-FFF2-40B4-BE49-F238E27FC236}">
                <a16:creationId xmlns="" xmlns:a16="http://schemas.microsoft.com/office/drawing/2014/main" id="{3FD690B7-CB73-499F-9F5D-1D6AE2A8DD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60493" y="3899555"/>
            <a:ext cx="7384023" cy="1015663"/>
          </a:xfrm>
          <a:prstGeom prst="rect">
            <a:avLst/>
          </a:prstGeom>
          <a:noFill/>
          <a:ln w="38100">
            <a:solidFill>
              <a:srgbClr val="00B05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*Os principais ecossistemas bucais são o biofilme dentário (superfície dental), sulco gengival, </a:t>
            </a:r>
            <a:r>
              <a:rPr kumimoji="0" lang="pt-BR" altLang="pt-BR" sz="20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dorso da língua</a:t>
            </a: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mucosas jugal e palatal. </a:t>
            </a:r>
          </a:p>
        </p:txBody>
      </p:sp>
    </p:spTree>
    <p:extLst>
      <p:ext uri="{BB962C8B-B14F-4D97-AF65-F5344CB8AC3E}">
        <p14:creationId xmlns:p14="http://schemas.microsoft.com/office/powerpoint/2010/main" val="3225417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477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2" dur="500"/>
                                        <p:tgtEl>
                                          <p:spTgt spid="477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7188" grpId="0"/>
      <p:bldP spid="477189" grpId="0"/>
      <p:bldP spid="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73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627967" y="1866158"/>
            <a:ext cx="3336925" cy="39639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24473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74674" y="1866158"/>
            <a:ext cx="3327400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</p:spPr>
      </p:pic>
      <p:sp>
        <p:nvSpPr>
          <p:cNvPr id="244740" name="Rectangle 4"/>
          <p:cNvSpPr>
            <a:spLocks noChangeArrowheads="1"/>
          </p:cNvSpPr>
          <p:nvPr/>
        </p:nvSpPr>
        <p:spPr bwMode="auto">
          <a:xfrm>
            <a:off x="2881057" y="6210403"/>
            <a:ext cx="7605713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pt-BR" sz="2000" b="1" dirty="0">
                <a:hlinkClick r:id="rId5"/>
              </a:rPr>
              <a:t>http://www.animated-teeth.com/bad_breath/t1a_halitosis.htm</a:t>
            </a:r>
            <a:r>
              <a:rPr lang="pt-BR" sz="2000" b="1" dirty="0"/>
              <a:t> </a:t>
            </a:r>
          </a:p>
        </p:txBody>
      </p:sp>
      <p:sp>
        <p:nvSpPr>
          <p:cNvPr id="6" name="WordArt 5"/>
          <p:cNvSpPr>
            <a:spLocks noChangeArrowheads="1" noChangeShapeType="1" noTextEdit="1"/>
          </p:cNvSpPr>
          <p:nvPr/>
        </p:nvSpPr>
        <p:spPr bwMode="auto">
          <a:xfrm>
            <a:off x="3379788" y="286677"/>
            <a:ext cx="5753100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Sítio de Ocorrência</a:t>
            </a:r>
          </a:p>
        </p:txBody>
      </p:sp>
      <p:grpSp>
        <p:nvGrpSpPr>
          <p:cNvPr id="7" name="Agrupar 6">
            <a:extLst>
              <a:ext uri="{FF2B5EF4-FFF2-40B4-BE49-F238E27FC236}">
                <a16:creationId xmlns="" xmlns:a16="http://schemas.microsoft.com/office/drawing/2014/main" id="{07C760FD-4179-46C3-99E7-D9EA57DF847D}"/>
              </a:ext>
            </a:extLst>
          </p:cNvPr>
          <p:cNvGrpSpPr/>
          <p:nvPr/>
        </p:nvGrpSpPr>
        <p:grpSpPr>
          <a:xfrm>
            <a:off x="5111550" y="2671216"/>
            <a:ext cx="3106941" cy="1984705"/>
            <a:chOff x="3656376" y="2628056"/>
            <a:chExt cx="3106941" cy="1984705"/>
          </a:xfrm>
        </p:grpSpPr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72693710-18D6-4F82-A314-D6897DACEA97}"/>
                </a:ext>
              </a:extLst>
            </p:cNvPr>
            <p:cNvSpPr/>
            <p:nvPr/>
          </p:nvSpPr>
          <p:spPr>
            <a:xfrm>
              <a:off x="3656376" y="4135707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331715B0-79A7-4442-B6C4-4C6992A2179D}"/>
                </a:ext>
              </a:extLst>
            </p:cNvPr>
            <p:cNvSpPr/>
            <p:nvPr/>
          </p:nvSpPr>
          <p:spPr>
            <a:xfrm>
              <a:off x="4035903" y="2628056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="" xmlns:a16="http://schemas.microsoft.com/office/drawing/2014/main" id="{8F205130-06D9-4BE9-842D-05A8DF8AF98F}"/>
                </a:ext>
              </a:extLst>
            </p:cNvPr>
            <p:cNvSpPr/>
            <p:nvPr/>
          </p:nvSpPr>
          <p:spPr>
            <a:xfrm>
              <a:off x="4932354" y="3310333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A05009B-FCDB-4736-B7C8-DEF86EA7B5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2623482" y="3353493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48A08E32-0F49-421A-A276-10AE79A6565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10078023" y="3353492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375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7" name="Text Box 5"/>
          <p:cNvSpPr txBox="1">
            <a:spLocks noChangeArrowheads="1"/>
          </p:cNvSpPr>
          <p:nvPr/>
        </p:nvSpPr>
        <p:spPr bwMode="auto">
          <a:xfrm>
            <a:off x="1030777" y="1389252"/>
            <a:ext cx="11006051" cy="23410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300" dirty="0"/>
              <a:t> </a:t>
            </a:r>
            <a:r>
              <a:rPr lang="pt-BR" sz="25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É um biofilme que recobre o dorso lingual (entre as papilas filiformes), e com uma espessura de apenas 0,1 a 0,2 mm, já provê condições de anaerobiose para as bactérias. Mais posterior a saburra, </a:t>
            </a:r>
            <a:r>
              <a:rPr lang="pt-B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pior a halitose</a:t>
            </a:r>
            <a:r>
              <a:rPr lang="pt-BR" sz="25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  E adicionalmente, </a:t>
            </a:r>
            <a:r>
              <a:rPr lang="pt-BR" sz="25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maior carga viral do SARS-CoV-2 COVID-19 pode estar disponível para a traqueia</a:t>
            </a:r>
            <a:r>
              <a:rPr lang="pt-BR" sz="25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.</a:t>
            </a:r>
          </a:p>
        </p:txBody>
      </p:sp>
      <p:pic>
        <p:nvPicPr>
          <p:cNvPr id="192526" name="Picture 14" descr="r7_halitosis"/>
          <p:cNvPicPr>
            <a:picLocks noChangeAspect="1" noChangeArrowheads="1"/>
          </p:cNvPicPr>
          <p:nvPr/>
        </p:nvPicPr>
        <p:blipFill>
          <a:blip r:embed="rId4" cstate="print"/>
          <a:srcRect b="7375"/>
          <a:stretch>
            <a:fillRect/>
          </a:stretch>
        </p:blipFill>
        <p:spPr bwMode="auto">
          <a:xfrm>
            <a:off x="2424113" y="3751090"/>
            <a:ext cx="3306762" cy="3062287"/>
          </a:xfrm>
          <a:prstGeom prst="rect">
            <a:avLst/>
          </a:prstGeom>
          <a:noFill/>
        </p:spPr>
      </p:pic>
      <p:pic>
        <p:nvPicPr>
          <p:cNvPr id="192527" name="Picture 15" descr="r7_halitosis"/>
          <p:cNvPicPr>
            <a:picLocks noChangeAspect="1" noChangeArrowheads="1"/>
          </p:cNvPicPr>
          <p:nvPr/>
        </p:nvPicPr>
        <p:blipFill>
          <a:blip r:embed="rId4" cstate="print"/>
          <a:srcRect l="7420" t="10707" r="45161" b="56641"/>
          <a:stretch>
            <a:fillRect/>
          </a:stretch>
        </p:blipFill>
        <p:spPr bwMode="auto">
          <a:xfrm>
            <a:off x="6959601" y="3943970"/>
            <a:ext cx="3887788" cy="2676525"/>
          </a:xfrm>
          <a:prstGeom prst="rect">
            <a:avLst/>
          </a:prstGeom>
          <a:noFill/>
          <a:ln w="28575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192528" name="Line 16"/>
          <p:cNvSpPr>
            <a:spLocks noChangeShapeType="1"/>
          </p:cNvSpPr>
          <p:nvPr/>
        </p:nvSpPr>
        <p:spPr bwMode="auto">
          <a:xfrm>
            <a:off x="4151314" y="4639840"/>
            <a:ext cx="280828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t-BR" dirty="0"/>
          </a:p>
        </p:txBody>
      </p:sp>
      <p:sp>
        <p:nvSpPr>
          <p:cNvPr id="8" name="WordArt 5"/>
          <p:cNvSpPr>
            <a:spLocks noChangeArrowheads="1" noChangeShapeType="1" noTextEdit="1"/>
          </p:cNvSpPr>
          <p:nvPr/>
        </p:nvSpPr>
        <p:spPr bwMode="auto">
          <a:xfrm>
            <a:off x="2928442" y="260648"/>
            <a:ext cx="6695951" cy="64807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Saburra Lingual</a:t>
            </a: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ED84BD8-F777-43D0-90B8-B73BB07732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092601" y="3983739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2320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25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25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2.96296E-6 L 0.0681 0.0331 C 0.08229 0.04051 0.10378 0.04491 0.12617 0.04491 C 0.15156 0.04491 0.17213 0.04051 0.18633 0.0331 L 0.25482 -2.96296E-6 " pathEditMode="relative" rAng="0" ptsTypes="AAA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734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252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2" name="Picture 2" descr="tongu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66988" y="1503363"/>
            <a:ext cx="4824412" cy="4546600"/>
          </a:xfrm>
          <a:prstGeom prst="rect">
            <a:avLst/>
          </a:prstGeom>
          <a:noFill/>
        </p:spPr>
      </p:pic>
      <p:pic>
        <p:nvPicPr>
          <p:cNvPr id="148483" name="Picture 3" descr="Imagem2_prata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927350" y="2546350"/>
            <a:ext cx="3455988" cy="21732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8485" name="Picture 5" descr="DSCN1784"/>
          <p:cNvPicPr>
            <a:picLocks noChangeAspect="1" noChangeArrowheads="1"/>
          </p:cNvPicPr>
          <p:nvPr/>
        </p:nvPicPr>
        <p:blipFill>
          <a:blip r:embed="rId5" cstate="print"/>
          <a:srcRect l="14551" t="3082" r="17513" b="-3778"/>
          <a:stretch>
            <a:fillRect/>
          </a:stretch>
        </p:blipFill>
        <p:spPr bwMode="auto">
          <a:xfrm>
            <a:off x="8053516" y="1965190"/>
            <a:ext cx="3204172" cy="356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WordArt 10"/>
          <p:cNvSpPr>
            <a:spLocks noChangeArrowheads="1" noChangeShapeType="1" noTextEdit="1"/>
          </p:cNvSpPr>
          <p:nvPr/>
        </p:nvSpPr>
        <p:spPr bwMode="auto">
          <a:xfrm>
            <a:off x="1720359" y="120740"/>
            <a:ext cx="8996801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Língua: nicho para Halitose e Covid-19 </a:t>
            </a: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FD9D78D5-36FA-46AA-B647-82F1862CDE82}"/>
              </a:ext>
            </a:extLst>
          </p:cNvPr>
          <p:cNvGrpSpPr/>
          <p:nvPr/>
        </p:nvGrpSpPr>
        <p:grpSpPr>
          <a:xfrm>
            <a:off x="5064427" y="6191905"/>
            <a:ext cx="5559491" cy="523220"/>
            <a:chOff x="1770620" y="6054755"/>
            <a:chExt cx="5559491" cy="523220"/>
          </a:xfrm>
        </p:grpSpPr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697DC952-70C4-462B-B83E-D720F43291CD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10144666-48D5-44AC-89CE-B5FFE73E30F8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0" name="Retângulo 9">
              <a:extLst>
                <a:ext uri="{FF2B5EF4-FFF2-40B4-BE49-F238E27FC236}">
                  <a16:creationId xmlns="" xmlns:a16="http://schemas.microsoft.com/office/drawing/2014/main" id="{00F954DF-C7E7-458D-A004-B43522FCEA19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FA9BA8DF-858E-4DCA-9833-B8BD2817AF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1440039" y="4938132"/>
            <a:ext cx="1591782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1300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1000"/>
                                        <p:tgtEl>
                                          <p:spTgt spid="148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48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9.25212E-7 3.7037E-7 C 0.06846 0.00579 0.13708 -0.00232 0.20509 0.01227 C 0.20848 0.01389 0.21218 0.01574 0.21573 0.01736 C 0.21742 0.01829 0.21927 0.01898 0.22097 0.01968 C 0.22298 0.0206 0.22637 0.02222 0.22637 0.02245 C 0.23284 0.03056 0.22868 0.02662 0.24071 0.03218 C 0.24271 0.0331 0.24626 0.03449 0.24626 0.03472 C 0.25197 0.04282 0.26029 0.04352 0.26754 0.04931 C 0.2771 0.05694 0.28728 0.0669 0.29776 0.07153 C 0.30486 0.07801 0.31087 0.08472 0.31735 0.09143 C 0.32537 0.09954 0.33138 0.10185 0.33724 0.11366 C 0.33955 0.11852 0.34186 0.12361 0.34418 0.12847 C 0.34541 0.13102 0.34788 0.13588 0.34788 0.13611 L 0.35682 0.16042 C 0.35682 0.16065 0.35682 0.16042 0.35682 0.16065 C 0.35975 0.17292 0.36222 0.18171 0.36746 0.19259 C 0.37193 0.2169 0.37995 0.23241 0.38705 0.2544 C 0.38843 0.25926 0.38813 0.26551 0.39075 0.26921 C 0.39815 0.2794 0.40185 0.28171 0.41218 0.28634 C 0.41388 0.28727 0.41758 0.28889 0.41758 0.28912 C 0.42729 0.28681 0.42853 0.29005 0.43346 0.28148 C 0.43562 0.27824 0.43778 0.26667 0.44071 0.26667 " pathEditMode="relative" rAng="0" ptsTypes="ffffffffffffFffffffffA">
                                      <p:cBhvr>
                                        <p:cTn id="15" dur="500" fill="hold"/>
                                        <p:tgtEl>
                                          <p:spTgt spid="1484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000" y="14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3"/>
          <a:srcRect l="19427" t="9970" r="25527" b="7138"/>
          <a:stretch/>
        </p:blipFill>
        <p:spPr>
          <a:xfrm>
            <a:off x="1115588" y="2064775"/>
            <a:ext cx="2256878" cy="1911709"/>
          </a:xfrm>
          <a:prstGeom prst="rect">
            <a:avLst/>
          </a:prstGeom>
        </p:spPr>
      </p:pic>
      <p:sp>
        <p:nvSpPr>
          <p:cNvPr id="3" name="WordArt 10">
            <a:extLst>
              <a:ext uri="{FF2B5EF4-FFF2-40B4-BE49-F238E27FC236}">
                <a16:creationId xmlns="" xmlns:a16="http://schemas.microsoft.com/office/drawing/2014/main" id="{77ED2981-CDC1-41B4-A66C-CC56746C215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980355" y="116682"/>
            <a:ext cx="8353348" cy="8651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Língua e as Glândulas Salivares </a:t>
            </a:r>
          </a:p>
        </p:txBody>
      </p:sp>
      <p:sp>
        <p:nvSpPr>
          <p:cNvPr id="5" name="WordArt 5">
            <a:extLst>
              <a:ext uri="{FF2B5EF4-FFF2-40B4-BE49-F238E27FC236}">
                <a16:creationId xmlns="" xmlns:a16="http://schemas.microsoft.com/office/drawing/2014/main" id="{162F7B8D-C730-4153-BBFC-3A3F8151344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158914" y="1447794"/>
            <a:ext cx="4998115" cy="4326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SARS-CoV-2 - Covid-19</a:t>
            </a:r>
          </a:p>
        </p:txBody>
      </p:sp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015FB26C-A9A6-4DBD-BFC8-141173C2446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468" t="18781" r="25161" b="14982"/>
          <a:stretch/>
        </p:blipFill>
        <p:spPr>
          <a:xfrm>
            <a:off x="6272981" y="1946641"/>
            <a:ext cx="5529053" cy="4442474"/>
          </a:xfrm>
          <a:prstGeom prst="rect">
            <a:avLst/>
          </a:prstGeom>
        </p:spPr>
      </p:pic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923DBA48-F50D-4ABF-9E80-BD841793D83E}"/>
              </a:ext>
            </a:extLst>
          </p:cNvPr>
          <p:cNvSpPr txBox="1"/>
          <p:nvPr/>
        </p:nvSpPr>
        <p:spPr>
          <a:xfrm>
            <a:off x="9394724" y="6433541"/>
            <a:ext cx="289559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/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LÓPEZ-PÉREZ GT et al., 2020</a:t>
            </a:r>
          </a:p>
        </p:txBody>
      </p:sp>
      <p:sp>
        <p:nvSpPr>
          <p:cNvPr id="4" name="Rectangle 1">
            <a:extLst>
              <a:ext uri="{FF2B5EF4-FFF2-40B4-BE49-F238E27FC236}">
                <a16:creationId xmlns="" xmlns:a16="http://schemas.microsoft.com/office/drawing/2014/main" id="{D1CA6549-9740-49CA-AA06-A214FAAD1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7639" y="4683141"/>
            <a:ext cx="5078361" cy="2008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None/>
              <a:tabLst/>
            </a:pPr>
            <a:r>
              <a:rPr kumimoji="0" lang="pt-BR" altLang="pt-BR" sz="1600" i="0" u="none" strike="noStrike" cap="none" normalizeH="0" baseline="0" dirty="0">
                <a:ln>
                  <a:noFill/>
                </a:ln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Três vias que explicam a presença do vírus na saliva: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AutoNum type="arabicPeriod"/>
              <a:tabLst/>
            </a:pPr>
            <a:r>
              <a:rPr lang="pt-BR" altLang="pt-B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Troca de gotículas do trato respiratório para a boca;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AutoNum type="arabicPeriod"/>
              <a:tabLst/>
            </a:pPr>
            <a:r>
              <a:rPr lang="pt-BR" altLang="pt-B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Vírus presente no sangue acessa a boca pelo fluido crevicular e;</a:t>
            </a:r>
          </a:p>
          <a:p>
            <a:pPr marL="342900" marR="0" lvl="0" indent="-342900" algn="l" defTabSz="914400" rtl="0" eaLnBrk="0" fontAlgn="base" latinLnBrk="0" hangingPunct="0">
              <a:lnSpc>
                <a:spcPct val="100000"/>
              </a:lnSpc>
              <a:spcAft>
                <a:spcPts val="500"/>
              </a:spcAft>
              <a:buClrTx/>
              <a:buSzTx/>
              <a:buFontTx/>
              <a:buAutoNum type="arabicPeriod"/>
              <a:tabLst/>
            </a:pPr>
            <a:r>
              <a:rPr kumimoji="0" lang="pt-BR" altLang="pt-BR" sz="1600" b="1" i="0" u="none" strike="noStrike" cap="none" normalizeH="0" baseline="0" dirty="0">
                <a:ln>
                  <a:noFill/>
                </a:ln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Infecção das glândulas salivares liberando os vírus através do epit</a:t>
            </a:r>
            <a:r>
              <a:rPr lang="pt-BR" altLang="pt-BR" sz="1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élio dos ductos salivares.</a:t>
            </a:r>
            <a:endParaRPr kumimoji="0" lang="pt-BR" altLang="pt-BR" sz="1600" b="1" i="0" u="none" strike="noStrike" cap="none" normalizeH="0" baseline="0" dirty="0">
              <a:ln>
                <a:noFill/>
              </a:ln>
              <a:solidFill>
                <a:srgbClr val="C00000"/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786665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1487487" y="169846"/>
            <a:ext cx="4096132" cy="76940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215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Língua Normal</a:t>
            </a:r>
          </a:p>
        </p:txBody>
      </p:sp>
      <p:sp>
        <p:nvSpPr>
          <p:cNvPr id="7" name="WordArt 5"/>
          <p:cNvSpPr>
            <a:spLocks noChangeArrowheads="1" noChangeShapeType="1" noTextEdit="1"/>
          </p:cNvSpPr>
          <p:nvPr/>
        </p:nvSpPr>
        <p:spPr bwMode="auto">
          <a:xfrm>
            <a:off x="6608383" y="169846"/>
            <a:ext cx="4265009" cy="76799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215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Língua Saburrosa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="" xmlns:a16="http://schemas.microsoft.com/office/drawing/2014/main" id="{C5F9E133-33AD-4072-AE43-3A7C049DBB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487" y="6534265"/>
            <a:ext cx="4263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 / ACERVO PESSOAL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34BB234-41A7-43D5-A582-698ECF4C3F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1" y="1687474"/>
            <a:ext cx="4683829" cy="468382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C9F42AE9-27AE-4F15-ACD4-4579053F2DC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806" t="31463" r="27291" b="5743"/>
          <a:stretch/>
        </p:blipFill>
        <p:spPr>
          <a:xfrm>
            <a:off x="6507110" y="1687473"/>
            <a:ext cx="4465689" cy="4683828"/>
          </a:xfrm>
          <a:prstGeom prst="rect">
            <a:avLst/>
          </a:prstGeom>
        </p:spPr>
      </p:pic>
      <p:pic>
        <p:nvPicPr>
          <p:cNvPr id="2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AD3386C-158B-43EA-B907-B2B5253BA9E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687610" y="3855761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EB1D65D-2453-4DE2-AFDF-A884ED62EB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8320084" y="3204006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942E6C45-D8B6-4020-A2A9-4DEDAC794C3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9101919" y="3230623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BD249572-0EEC-4AB8-A9CA-259621A92F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8429889" y="3848525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9AB23FFF-0EE6-4A62-A90A-24C86100C0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9033969" y="3802091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756C4DD-395A-4D61-B408-E49E01F92C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691215" y="3204006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A66A1009-77AB-4008-8B45-0C0BB06787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8790711" y="4427585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3810A91-DA6E-437B-A7F9-CF64991A68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 flipH="1">
            <a:off x="8062542" y="4410984"/>
            <a:ext cx="371927" cy="3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A5021BAC-8AF7-491E-823F-560513029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8429889" y="4810285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4403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72" name="WordArt 8">
            <a:extLst>
              <a:ext uri="{FF2B5EF4-FFF2-40B4-BE49-F238E27FC236}">
                <a16:creationId xmlns="" xmlns:a16="http://schemas.microsoft.com/office/drawing/2014/main" id="{DB6B32B0-D6BB-46E4-95EB-0CED2A4FBB1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46556" y="1536289"/>
            <a:ext cx="9296400" cy="3773129"/>
          </a:xfrm>
          <a:prstGeom prst="rect">
            <a:avLst/>
          </a:prstGeom>
        </p:spPr>
        <p:txBody>
          <a:bodyPr wrap="none" fromWordArt="1">
            <a:prstTxWarp prst="textStop">
              <a:avLst/>
            </a:prstTxWarp>
            <a:scene3d>
              <a:camera prst="perspectiveRight"/>
              <a:lightRig rig="threePt" dir="t"/>
            </a:scene3d>
          </a:bodyPr>
          <a:lstStyle/>
          <a:p>
            <a:pPr algn="ctr">
              <a:lnSpc>
                <a:spcPct val="200000"/>
              </a:lnSpc>
              <a:defRPr/>
            </a:pPr>
            <a:r>
              <a:rPr lang="pt-BR" sz="3600" b="1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Halitoses de origem bucal em tempos de Covid-19</a:t>
            </a:r>
          </a:p>
          <a:p>
            <a:pPr algn="ctr">
              <a:lnSpc>
                <a:spcPct val="200000"/>
              </a:lnSpc>
              <a:defRPr/>
            </a:pPr>
            <a:r>
              <a:rPr lang="pt-BR" sz="3600" b="1" kern="10" dirty="0">
                <a:ln w="9525">
                  <a:solidFill>
                    <a:srgbClr val="002060"/>
                  </a:solidFill>
                  <a:round/>
                  <a:headEnd/>
                  <a:tailEnd/>
                </a:ln>
                <a:solidFill>
                  <a:srgbClr val="66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</a:effectLst>
                <a:latin typeface="Arial Rounded MT Bold" panose="020F0704030504030204" pitchFamily="34" charset="0"/>
              </a:rPr>
              <a:t>Relação entre Patógenos e Diminuição de Agravos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F0EB4374-0C7E-467E-A107-91CE33115A2A}"/>
              </a:ext>
            </a:extLst>
          </p:cNvPr>
          <p:cNvSpPr/>
          <p:nvPr/>
        </p:nvSpPr>
        <p:spPr>
          <a:xfrm>
            <a:off x="1079090" y="6453632"/>
            <a:ext cx="677140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Docente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Ministrante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 do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Conteúdo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: Prof. Dr. Vinicius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Pedrazzi</a:t>
            </a:r>
            <a:endParaRPr lang="en-US" b="1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Marcellus SC" panose="020E0602050203020307" pitchFamily="34" charset="0"/>
              <a:ea typeface="Gadugi" panose="020B0502040204020203" pitchFamily="34" charset="0"/>
              <a:cs typeface="Georgia"/>
            </a:endParaRP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DEE3101-6588-41FB-9B56-78E421FE496E}"/>
              </a:ext>
            </a:extLst>
          </p:cNvPr>
          <p:cNvSpPr/>
          <p:nvPr/>
        </p:nvSpPr>
        <p:spPr>
          <a:xfrm>
            <a:off x="1079090" y="100903"/>
            <a:ext cx="10134600" cy="9900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ts val="3500"/>
              </a:lnSpc>
              <a:defRPr/>
            </a:pPr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Berlin Sans FB Demi" panose="020E0802020502020306" pitchFamily="34" charset="0"/>
              </a:rPr>
              <a:t>CIPA - Clínica Integrada Profissionalizante</a:t>
            </a:r>
          </a:p>
          <a:p>
            <a:pPr algn="ctr">
              <a:lnSpc>
                <a:spcPts val="3500"/>
              </a:lnSpc>
              <a:defRPr/>
            </a:pPr>
            <a:r>
              <a:rPr lang="pt-BR" sz="32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00"/>
                </a:solidFill>
                <a:latin typeface="Berlin Sans FB Demi" panose="020E0802020502020306" pitchFamily="34" charset="0"/>
              </a:rPr>
              <a:t>Avançada</a:t>
            </a:r>
          </a:p>
        </p:txBody>
      </p:sp>
      <p:sp>
        <p:nvSpPr>
          <p:cNvPr id="5" name="WordArt 2">
            <a:extLst>
              <a:ext uri="{FF2B5EF4-FFF2-40B4-BE49-F238E27FC236}">
                <a16:creationId xmlns="" xmlns:a16="http://schemas.microsoft.com/office/drawing/2014/main" id="{787E34D1-3B4A-4CDC-AA40-F6328FFE90C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458498" y="2752570"/>
            <a:ext cx="6367463" cy="117608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 eaLnBrk="1" hangingPunct="1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urgette" panose="02000603070400060004" pitchFamily="2" charset="0"/>
              </a:rPr>
              <a:t>Boa Tarde a </a:t>
            </a:r>
            <a:r>
              <a:rPr lang="pt-BR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urgette" panose="02000603070400060004" pitchFamily="2" charset="0"/>
              </a:rPr>
              <a:t>Tod@s</a:t>
            </a: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Courgette" panose="02000603070400060004" pitchFamily="2" charset="0"/>
              </a:rPr>
              <a:t>!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A3FED2D5-55E6-4172-A6F1-B89C9274E141}"/>
              </a:ext>
            </a:extLst>
          </p:cNvPr>
          <p:cNvSpPr/>
          <p:nvPr/>
        </p:nvSpPr>
        <p:spPr>
          <a:xfrm>
            <a:off x="1213471" y="5969272"/>
            <a:ext cx="67986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Docente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Responsável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 pela CIPA: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Profa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. Dra. </a:t>
            </a:r>
            <a:r>
              <a:rPr lang="en-US" b="1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Mariane</a:t>
            </a:r>
            <a:r>
              <a:rPr lang="en-US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Marcellus SC" panose="020E0602050203020307" pitchFamily="34" charset="0"/>
                <a:ea typeface="Gadugi" panose="020B0502040204020203" pitchFamily="34" charset="0"/>
                <a:cs typeface="Georgia"/>
              </a:rPr>
              <a:t> Gonçalves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WordArt 6"/>
          <p:cNvSpPr>
            <a:spLocks noChangeArrowheads="1" noChangeShapeType="1" noTextEdit="1"/>
          </p:cNvSpPr>
          <p:nvPr/>
        </p:nvSpPr>
        <p:spPr bwMode="auto">
          <a:xfrm>
            <a:off x="3397864" y="196616"/>
            <a:ext cx="5804370" cy="682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215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Saburra Lingual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4082A2B6-8680-4AE9-9A9C-ED27E621445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487" y="6534265"/>
            <a:ext cx="4263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 / ACERVO PESSOAL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880C64BC-01BE-44FD-BFE4-4AF976037BA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7" t="18862" r="26954" b="313"/>
          <a:stretch/>
        </p:blipFill>
        <p:spPr>
          <a:xfrm>
            <a:off x="1488251" y="1323926"/>
            <a:ext cx="2877263" cy="257155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CFA333F0-9EC7-4ACE-8DAB-323DC52ED8C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5" t="19409" r="23827" b="12022"/>
          <a:stretch/>
        </p:blipFill>
        <p:spPr>
          <a:xfrm>
            <a:off x="1488251" y="3976882"/>
            <a:ext cx="2877263" cy="2831391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0A31633F-9571-4968-A7D8-23FCB2D70FA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35" t="11777" r="21097" b="263"/>
          <a:stretch/>
        </p:blipFill>
        <p:spPr>
          <a:xfrm>
            <a:off x="4758813" y="1323926"/>
            <a:ext cx="3598616" cy="334296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6B8CDCF2-6ABE-42F8-8E7E-FD3DADCC100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74" t="27527" r="23429" b="4720"/>
          <a:stretch/>
        </p:blipFill>
        <p:spPr>
          <a:xfrm>
            <a:off x="8888360" y="1323926"/>
            <a:ext cx="2782530" cy="3105265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="" xmlns:a16="http://schemas.microsoft.com/office/drawing/2014/main" id="{D3E8DBE6-01B3-4C60-B309-02222D2B42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356" t="22811" r="20507" b="17466"/>
          <a:stretch/>
        </p:blipFill>
        <p:spPr>
          <a:xfrm>
            <a:off x="8888360" y="4503173"/>
            <a:ext cx="2782530" cy="2031092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="" xmlns:a16="http://schemas.microsoft.com/office/drawing/2014/main" id="{F7510E87-8463-467D-9EEC-2A757C0FB0B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1995"/>
          <a:stretch/>
        </p:blipFill>
        <p:spPr>
          <a:xfrm>
            <a:off x="4758813" y="4777181"/>
            <a:ext cx="2648089" cy="2031092"/>
          </a:xfrm>
          <a:prstGeom prst="rect">
            <a:avLst/>
          </a:prstGeom>
        </p:spPr>
      </p:pic>
      <p:pic>
        <p:nvPicPr>
          <p:cNvPr id="1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A6B8077-F561-4816-B1E8-AF83054ADC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5958560" y="2442600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A67A33BF-776A-4E42-BD1C-13698EFCC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6591034" y="1790845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5B31B2BE-F43E-49B8-B813-53DC53A5A87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372869" y="1817462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0471867-E4A7-4F4C-872A-8FA3D20CBB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6700839" y="2435364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5741B66-C67D-49E9-9FF5-4EAF038B49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304919" y="2388930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9A52C10-E2B1-4F4B-B25E-341FA6BF9B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5962165" y="1790845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F7C84892-4E27-4234-9666-8034F9A231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7061661" y="3014424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5BD6DF9E-534D-4881-A6ED-8C41C1FEBB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 flipH="1">
            <a:off x="6333492" y="2997823"/>
            <a:ext cx="371927" cy="3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C362EDB-568D-4DB4-A1FD-3D7AB43D86D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6700839" y="3397124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5979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5383" name="Picture 7" descr="scarlet%20fever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69614" y="1724378"/>
            <a:ext cx="4351867" cy="4436533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85385" name="Picture 9" descr="lingua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914968" y="1978136"/>
            <a:ext cx="3545561" cy="4438414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1320454" y="238282"/>
            <a:ext cx="9524528" cy="6829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215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Saburra Lingual – Biofilme do Dorso da Língua</a:t>
            </a:r>
          </a:p>
        </p:txBody>
      </p:sp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A4994026-20AC-4242-93DB-63D66AB8719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6487" y="6534265"/>
            <a:ext cx="426398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 / ACERVO PESSOAL</a:t>
            </a:r>
          </a:p>
        </p:txBody>
      </p:sp>
      <p:sp>
        <p:nvSpPr>
          <p:cNvPr id="2" name="WordArt 5">
            <a:extLst>
              <a:ext uri="{FF2B5EF4-FFF2-40B4-BE49-F238E27FC236}">
                <a16:creationId xmlns="" xmlns:a16="http://schemas.microsoft.com/office/drawing/2014/main" id="{50581974-9E3F-4113-9A7D-BF676AE8B34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296194" y="6317955"/>
            <a:ext cx="4998115" cy="43261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SARS-CoV-2 - Covid-19</a:t>
            </a:r>
          </a:p>
        </p:txBody>
      </p:sp>
      <p:sp>
        <p:nvSpPr>
          <p:cNvPr id="3" name="WordArt 5">
            <a:extLst>
              <a:ext uri="{FF2B5EF4-FFF2-40B4-BE49-F238E27FC236}">
                <a16:creationId xmlns="" xmlns:a16="http://schemas.microsoft.com/office/drawing/2014/main" id="{5B287CD9-A22B-4631-81B0-D459316183FD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174656" y="1339645"/>
            <a:ext cx="5761703" cy="5207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Compostos Sulfurados Voláteis</a:t>
            </a:r>
          </a:p>
        </p:txBody>
      </p:sp>
      <p:sp>
        <p:nvSpPr>
          <p:cNvPr id="4" name="WordArt 5">
            <a:extLst>
              <a:ext uri="{FF2B5EF4-FFF2-40B4-BE49-F238E27FC236}">
                <a16:creationId xmlns="" xmlns:a16="http://schemas.microsoft.com/office/drawing/2014/main" id="{F8D0B2BA-C76E-4A09-A795-C0635A42654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626923" y="3568412"/>
            <a:ext cx="578800" cy="52077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e</a:t>
            </a:r>
          </a:p>
        </p:txBody>
      </p:sp>
      <p:pic>
        <p:nvPicPr>
          <p:cNvPr id="1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2A121B9C-D112-427C-BEB1-B4316ADAEE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2866567" y="3322757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C543078-305B-4F67-80FF-2FFB7C2B21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3485701" y="2952070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56F29A4-25E1-48E5-B6F7-F168B8250F0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4041604" y="3069482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5CE842CD-50D8-458D-A665-3726DE4859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3362220" y="3398167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08B4B4AF-4B00-412D-8808-CB06223576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3843433" y="3455720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8D91860A-4776-4DB6-831C-3FEFCB559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2929798" y="2871334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45A57CB8-D71B-496F-ACF7-B582694852F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3455971" y="3909429"/>
            <a:ext cx="355511" cy="359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55BBE76-876C-42C6-9CE9-79733ED0AE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 flipH="1">
            <a:off x="3018785" y="3815238"/>
            <a:ext cx="371927" cy="376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5567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2" name="Text Box 4"/>
          <p:cNvSpPr txBox="1">
            <a:spLocks noChangeArrowheads="1"/>
          </p:cNvSpPr>
          <p:nvPr/>
        </p:nvSpPr>
        <p:spPr bwMode="auto">
          <a:xfrm>
            <a:off x="993058" y="1258784"/>
            <a:ext cx="11130115" cy="4620239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44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Após a saburra lingual, a segunda maior causa de 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halitose</a:t>
            </a:r>
            <a:r>
              <a:rPr lang="pt-BR" sz="2844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(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SARS-CoV-2</a:t>
            </a:r>
            <a:r>
              <a:rPr lang="pt-BR" sz="2844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):</a:t>
            </a:r>
            <a:endParaRPr lang="pt-BR" sz="2370" b="1" dirty="0">
              <a:solidFill>
                <a:srgbClr val="0070C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indent="1789113" algn="just">
              <a:lnSpc>
                <a:spcPct val="150000"/>
              </a:lnSpc>
            </a:pPr>
            <a:r>
              <a:rPr lang="pt-BR" sz="2844" b="1" dirty="0">
                <a:solidFill>
                  <a:srgbClr val="0070C0"/>
                </a:solidFill>
              </a:rPr>
              <a:t>Provocada principalmente pela degradação protéica de    restos de alimentos e dos tecidos bucais (periodontos de proteção e de sustentação). A 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resposta inflamatória </a:t>
            </a:r>
            <a:r>
              <a:rPr lang="pt-BR" sz="2844" b="1" dirty="0">
                <a:solidFill>
                  <a:srgbClr val="0070C0"/>
                </a:solidFill>
              </a:rPr>
              <a:t>dos  tecidos  lesionados, os 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subprodutos bacterianos </a:t>
            </a:r>
            <a:r>
              <a:rPr lang="pt-BR" sz="2844" b="1" dirty="0">
                <a:solidFill>
                  <a:srgbClr val="0070C0"/>
                </a:solidFill>
              </a:rPr>
              <a:t>e a 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atividade enzimática </a:t>
            </a:r>
            <a:r>
              <a:rPr lang="pt-BR" sz="2844" b="1" dirty="0">
                <a:solidFill>
                  <a:srgbClr val="0070C0"/>
                </a:solidFill>
              </a:rPr>
              <a:t>(putrescina, cadaverina, </a:t>
            </a:r>
            <a:r>
              <a:rPr lang="pt-BR" sz="2844" b="1" dirty="0" err="1">
                <a:solidFill>
                  <a:srgbClr val="FF0000"/>
                </a:solidFill>
              </a:rPr>
              <a:t>MMPs</a:t>
            </a:r>
            <a:r>
              <a:rPr lang="pt-BR" sz="2844" b="1" dirty="0">
                <a:solidFill>
                  <a:srgbClr val="0070C0"/>
                </a:solidFill>
              </a:rPr>
              <a:t> (</a:t>
            </a:r>
            <a:r>
              <a:rPr lang="pt-BR" sz="2844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metaloproteinases</a:t>
            </a:r>
            <a:r>
              <a:rPr lang="pt-BR" sz="2844" b="1" dirty="0">
                <a:solidFill>
                  <a:srgbClr val="0070C0"/>
                </a:solidFill>
              </a:rPr>
              <a:t>, etc.) incrementam a halitose e </a:t>
            </a:r>
            <a:r>
              <a:rPr lang="pt-BR" sz="2844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SARS-CoV-2</a:t>
            </a:r>
            <a:r>
              <a:rPr lang="pt-BR" sz="2844" b="1" dirty="0">
                <a:solidFill>
                  <a:srgbClr val="0070C0"/>
                </a:solidFill>
              </a:rPr>
              <a:t>. </a:t>
            </a:r>
          </a:p>
        </p:txBody>
      </p:sp>
      <p:sp>
        <p:nvSpPr>
          <p:cNvPr id="5" name="WordArt 6"/>
          <p:cNvSpPr>
            <a:spLocks noChangeArrowheads="1" noChangeShapeType="1" noTextEdit="1"/>
          </p:cNvSpPr>
          <p:nvPr/>
        </p:nvSpPr>
        <p:spPr bwMode="auto">
          <a:xfrm>
            <a:off x="2683558" y="155806"/>
            <a:ext cx="7253112" cy="852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Doença Periodontal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12B83CF2-4536-4B7F-9356-57D92A2A986C}"/>
              </a:ext>
            </a:extLst>
          </p:cNvPr>
          <p:cNvSpPr/>
          <p:nvPr/>
        </p:nvSpPr>
        <p:spPr>
          <a:xfrm>
            <a:off x="993058" y="6129542"/>
            <a:ext cx="10795819" cy="703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ROSENBERG, 1996; </a:t>
            </a: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et al. 2004; PORTER e SCULLY, 2006; VAN DEN BROEK et al, 2007; HUGHES e MCNAB, 2008; SCULLY e GREENMAN, 2008; VAN DEN BROEK et al, 2008</a:t>
            </a:r>
            <a:endParaRPr lang="pt-BR" sz="1400" b="1" dirty="0">
              <a:solidFill>
                <a:srgbClr val="FF0000"/>
              </a:solidFill>
            </a:endParaRPr>
          </a:p>
        </p:txBody>
      </p:sp>
      <p:grpSp>
        <p:nvGrpSpPr>
          <p:cNvPr id="6" name="Agrupar 5">
            <a:extLst>
              <a:ext uri="{FF2B5EF4-FFF2-40B4-BE49-F238E27FC236}">
                <a16:creationId xmlns="" xmlns:a16="http://schemas.microsoft.com/office/drawing/2014/main" id="{C8BE79FB-843B-44BD-980C-601D4D08E622}"/>
              </a:ext>
            </a:extLst>
          </p:cNvPr>
          <p:cNvGrpSpPr/>
          <p:nvPr/>
        </p:nvGrpSpPr>
        <p:grpSpPr>
          <a:xfrm>
            <a:off x="6390967" y="5481063"/>
            <a:ext cx="5559491" cy="523220"/>
            <a:chOff x="1770620" y="6054755"/>
            <a:chExt cx="5559491" cy="523220"/>
          </a:xfrm>
        </p:grpSpPr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7CABADA1-8312-4AF7-A9C4-1B72D90C00BA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F112B6AC-2BF6-454E-8E0B-15C17CC23C39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9" name="Retângulo 8">
              <a:extLst>
                <a:ext uri="{FF2B5EF4-FFF2-40B4-BE49-F238E27FC236}">
                  <a16:creationId xmlns="" xmlns:a16="http://schemas.microsoft.com/office/drawing/2014/main" id="{C02795C8-BA71-422F-B535-3A506918D28F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8327152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331" name="Text Box 3"/>
          <p:cNvSpPr txBox="1">
            <a:spLocks noChangeArrowheads="1"/>
          </p:cNvSpPr>
          <p:nvPr/>
        </p:nvSpPr>
        <p:spPr bwMode="auto">
          <a:xfrm>
            <a:off x="1073515" y="1665056"/>
            <a:ext cx="10895277" cy="1964512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 bolsa periodontal (em especial quando colonizada por </a:t>
            </a:r>
            <a:r>
              <a:rPr lang="pt-BR" sz="2800" b="1" i="1" u="sng" dirty="0">
                <a:solidFill>
                  <a:srgbClr val="FF0000"/>
                </a:solidFill>
              </a:rPr>
              <a:t>Bacteriodes forsythus</a:t>
            </a: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</a:t>
            </a:r>
            <a:r>
              <a:rPr lang="pt-BR" sz="2800" b="1" i="1" dirty="0">
                <a:solidFill>
                  <a:srgbClr val="0070C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pt-BR" sz="28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Klebsiella</a:t>
            </a:r>
            <a:r>
              <a:rPr lang="pt-BR" sz="2800" b="1" i="1" u="sng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pt-BR" sz="2800" b="1" i="1" u="sng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pneumoniae</a:t>
            </a: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 </a:t>
            </a:r>
            <a:r>
              <a:rPr lang="pt-BR" sz="2800" b="1" i="1" u="sng" dirty="0">
                <a:solidFill>
                  <a:srgbClr val="FF0000"/>
                </a:solidFill>
              </a:rPr>
              <a:t>Porphyromonas gingivalis</a:t>
            </a:r>
            <a:r>
              <a:rPr lang="pt-BR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), causa halitose severa, principalmente nos dentes posteriores.</a:t>
            </a:r>
          </a:p>
        </p:txBody>
      </p:sp>
      <p:pic>
        <p:nvPicPr>
          <p:cNvPr id="4" name="Picture 5" descr="rato escovandoos dentes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721426" y="3629568"/>
            <a:ext cx="2048228" cy="2730970"/>
          </a:xfrm>
          <a:prstGeom prst="rect">
            <a:avLst/>
          </a:prstGeom>
          <a:noFill/>
        </p:spPr>
      </p:pic>
      <p:sp>
        <p:nvSpPr>
          <p:cNvPr id="5" name="WordArt 6">
            <a:extLst>
              <a:ext uri="{FF2B5EF4-FFF2-40B4-BE49-F238E27FC236}">
                <a16:creationId xmlns="" xmlns:a16="http://schemas.microsoft.com/office/drawing/2014/main" id="{B5D4FA3E-C648-4634-A1C2-20D46085E99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4598" y="128533"/>
            <a:ext cx="7253112" cy="852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Doença Periodontal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D797293D-6CC2-44E8-90EA-42D160AE84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2288" y="6421690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CE86C65C-9D3E-4646-9345-9A46E76ED6F5}"/>
              </a:ext>
            </a:extLst>
          </p:cNvPr>
          <p:cNvSpPr/>
          <p:nvPr/>
        </p:nvSpPr>
        <p:spPr>
          <a:xfrm>
            <a:off x="2762865" y="2428568"/>
            <a:ext cx="3746090" cy="688258"/>
          </a:xfrm>
          <a:prstGeom prst="roundRect">
            <a:avLst/>
          </a:prstGeom>
          <a:noFill/>
          <a:ln w="571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6F081176-8A02-444B-96BC-4566ADD88F39}"/>
              </a:ext>
            </a:extLst>
          </p:cNvPr>
          <p:cNvSpPr/>
          <p:nvPr/>
        </p:nvSpPr>
        <p:spPr>
          <a:xfrm>
            <a:off x="1528969" y="5672151"/>
            <a:ext cx="3106941" cy="4770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rPr>
              <a:t>SARS-CoV-2 Covid-19</a:t>
            </a:r>
            <a:endParaRPr lang="pt-BR" sz="2500" b="1" cap="none" spc="50" dirty="0">
              <a:ln w="9525" cmpd="sng">
                <a:solidFill>
                  <a:schemeClr val="accent1"/>
                </a:solidFill>
                <a:prstDash val="solid"/>
              </a:ln>
              <a:solidFill>
                <a:schemeClr val="accent1">
                  <a:lumMod val="40000"/>
                  <a:lumOff val="60000"/>
                </a:schemeClr>
              </a:solidFill>
              <a:effectLst>
                <a:glow rad="38100">
                  <a:schemeClr val="accent1">
                    <a:alpha val="40000"/>
                  </a:schemeClr>
                </a:glow>
              </a:effectLst>
            </a:endParaRPr>
          </a:p>
        </p:txBody>
      </p:sp>
      <p:cxnSp>
        <p:nvCxnSpPr>
          <p:cNvPr id="9" name="Conector de Seta Reta 8">
            <a:extLst>
              <a:ext uri="{FF2B5EF4-FFF2-40B4-BE49-F238E27FC236}">
                <a16:creationId xmlns="" xmlns:a16="http://schemas.microsoft.com/office/drawing/2014/main" id="{EED653B7-585E-482B-B7E9-8F49FA87BAF0}"/>
              </a:ext>
            </a:extLst>
          </p:cNvPr>
          <p:cNvCxnSpPr/>
          <p:nvPr/>
        </p:nvCxnSpPr>
        <p:spPr>
          <a:xfrm>
            <a:off x="3500283" y="3116826"/>
            <a:ext cx="0" cy="239105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10">
            <a:extLst>
              <a:ext uri="{FF2B5EF4-FFF2-40B4-BE49-F238E27FC236}">
                <a16:creationId xmlns="" xmlns:a16="http://schemas.microsoft.com/office/drawing/2014/main" id="{64908EB4-CAC6-4C57-A65B-34D79D7D8B2D}"/>
              </a:ext>
            </a:extLst>
          </p:cNvPr>
          <p:cNvSpPr/>
          <p:nvPr/>
        </p:nvSpPr>
        <p:spPr>
          <a:xfrm>
            <a:off x="1524053" y="5566549"/>
            <a:ext cx="3111856" cy="688258"/>
          </a:xfrm>
          <a:prstGeom prst="roundRect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FE705BBE-75AC-4762-97E3-153124CE3B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4990031" y="5707470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1">
            <a:extLst>
              <a:ext uri="{FF2B5EF4-FFF2-40B4-BE49-F238E27FC236}">
                <a16:creationId xmlns="" xmlns:a16="http://schemas.microsoft.com/office/drawing/2014/main" id="{ADB86F0C-AE1C-4B1E-9017-232C70709E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3515" y="4019767"/>
            <a:ext cx="7384023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t-BR" altLang="pt-BR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Os principais ecossistemas bucais são o biofilme dentário (superfície dental), sulco gengival, dorso da língua, mucosas jugal e palatal. </a:t>
            </a:r>
          </a:p>
        </p:txBody>
      </p:sp>
    </p:spTree>
    <p:extLst>
      <p:ext uri="{BB962C8B-B14F-4D97-AF65-F5344CB8AC3E}">
        <p14:creationId xmlns:p14="http://schemas.microsoft.com/office/powerpoint/2010/main" val="224790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590" name="Picture 6"/>
          <p:cNvPicPr>
            <a:picLocks noGrp="1" noChangeAspect="1" noChangeArrowheads="1"/>
          </p:cNvPicPr>
          <p:nvPr>
            <p:ph sz="quarter" idx="2"/>
          </p:nvPr>
        </p:nvPicPr>
        <p:blipFill rotWithShape="1">
          <a:blip r:embed="rId3" cstate="print"/>
          <a:srcRect l="1758" t="3917" r="2025" b="4416"/>
          <a:stretch/>
        </p:blipFill>
        <p:spPr bwMode="auto">
          <a:xfrm>
            <a:off x="8381059" y="1450978"/>
            <a:ext cx="3323444" cy="2590799"/>
          </a:xfr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9" name="WordArt 6">
            <a:extLst>
              <a:ext uri="{FF2B5EF4-FFF2-40B4-BE49-F238E27FC236}">
                <a16:creationId xmlns="" xmlns:a16="http://schemas.microsoft.com/office/drawing/2014/main" id="{8C3C1A6E-FA51-484A-A52B-C4C9ABC2718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894598" y="128533"/>
            <a:ext cx="7253112" cy="852459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 Doença Periodontal</a:t>
            </a:r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756F2759-C269-46DB-B6F4-20C5816575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91114" y="6464614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12" name="Picture 4" descr="severe_calculus">
            <a:extLst>
              <a:ext uri="{FF2B5EF4-FFF2-40B4-BE49-F238E27FC236}">
                <a16:creationId xmlns="" xmlns:a16="http://schemas.microsoft.com/office/drawing/2014/main" id="{ABE020B2-639C-4EA1-83E9-D9087EE80B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69154" y="1450978"/>
            <a:ext cx="3887141" cy="2590799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" name="Picture 13">
            <a:extLst>
              <a:ext uri="{FF2B5EF4-FFF2-40B4-BE49-F238E27FC236}">
                <a16:creationId xmlns="" xmlns:a16="http://schemas.microsoft.com/office/drawing/2014/main" id="{A7FB34E1-0DD5-4C06-9968-7102CCF5F5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69154" y="4216311"/>
            <a:ext cx="3456281" cy="25926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4" name="Picture 9" descr="parodontite_riassorbimento_osseo">
            <a:extLst>
              <a:ext uri="{FF2B5EF4-FFF2-40B4-BE49-F238E27FC236}">
                <a16:creationId xmlns="" xmlns:a16="http://schemas.microsoft.com/office/drawing/2014/main" id="{0636DFD6-2DC5-401B-AA36-F6436DA6AB75}"/>
              </a:ext>
            </a:extLst>
          </p:cNvPr>
          <p:cNvPicPr>
            <a:picLocks noGrp="1"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845027" y="1450978"/>
            <a:ext cx="1962386" cy="298591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ffectLst/>
        </p:spPr>
      </p:pic>
      <p:pic>
        <p:nvPicPr>
          <p:cNvPr id="16" name="Picture 25" descr="pg">
            <a:extLst>
              <a:ext uri="{FF2B5EF4-FFF2-40B4-BE49-F238E27FC236}">
                <a16:creationId xmlns="" xmlns:a16="http://schemas.microsoft.com/office/drawing/2014/main" id="{441D5D87-C777-4856-8A76-22981C17C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123110" y="4310259"/>
            <a:ext cx="2581393" cy="19454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307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450751E-395E-454D-B6AF-250E26A1258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6096000" y="4877379"/>
            <a:ext cx="1641988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7279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5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BDCF297-1DBA-47EB-AFCE-FBC4BDB015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491" y="1612491"/>
            <a:ext cx="9114502" cy="4557251"/>
          </a:xfrm>
          <a:prstGeom prst="rect">
            <a:avLst/>
          </a:prstGeom>
        </p:spPr>
      </p:pic>
      <p:sp>
        <p:nvSpPr>
          <p:cNvPr id="5" name="WordArt 2">
            <a:extLst>
              <a:ext uri="{FF2B5EF4-FFF2-40B4-BE49-F238E27FC236}">
                <a16:creationId xmlns="" xmlns:a16="http://schemas.microsoft.com/office/drawing/2014/main" id="{ED1BC885-E08B-4162-8CD1-D7791AE651C5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612491" y="187428"/>
            <a:ext cx="9114502" cy="647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rgbClr val="99FF33">
                      <a:alpha val="40000"/>
                    </a:srgb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Hálito de Fumante – Agravos Pulmonares Covid-19</a:t>
            </a:r>
          </a:p>
        </p:txBody>
      </p:sp>
      <p:grpSp>
        <p:nvGrpSpPr>
          <p:cNvPr id="4" name="Agrupar 3">
            <a:extLst>
              <a:ext uri="{FF2B5EF4-FFF2-40B4-BE49-F238E27FC236}">
                <a16:creationId xmlns="" xmlns:a16="http://schemas.microsoft.com/office/drawing/2014/main" id="{BE57F955-1561-4C4E-BE12-C659B03D7C60}"/>
              </a:ext>
            </a:extLst>
          </p:cNvPr>
          <p:cNvGrpSpPr/>
          <p:nvPr/>
        </p:nvGrpSpPr>
        <p:grpSpPr>
          <a:xfrm>
            <a:off x="1612491" y="6300367"/>
            <a:ext cx="5559491" cy="523220"/>
            <a:chOff x="1770620" y="6054755"/>
            <a:chExt cx="5559491" cy="523220"/>
          </a:xfrm>
        </p:grpSpPr>
        <p:sp>
          <p:nvSpPr>
            <p:cNvPr id="6" name="Retângulo 5">
              <a:extLst>
                <a:ext uri="{FF2B5EF4-FFF2-40B4-BE49-F238E27FC236}">
                  <a16:creationId xmlns="" xmlns:a16="http://schemas.microsoft.com/office/drawing/2014/main" id="{632D7AA8-BAC9-4E71-854B-2EA29B9449EE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C559B330-92EA-40D9-9BF9-CC11090367BB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358C96C9-E458-4331-A827-9427E178143F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45C235F6-6125-42CB-A67A-0784DC8645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22288" y="6421690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1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0BD10F2-507E-4B9D-AFA6-DAC379307F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7296073" y="6396056"/>
            <a:ext cx="344581" cy="3378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592385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E3C3A23C-BCDE-44EA-84D5-4A64533ABF3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95" b="1665"/>
          <a:stretch/>
        </p:blipFill>
        <p:spPr>
          <a:xfrm>
            <a:off x="3467100" y="1376516"/>
            <a:ext cx="5257800" cy="5388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20443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28"/>
          <p:cNvSpPr>
            <a:spLocks noChangeArrowheads="1" noChangeShapeType="1" noTextEdit="1"/>
          </p:cNvSpPr>
          <p:nvPr/>
        </p:nvSpPr>
        <p:spPr bwMode="auto">
          <a:xfrm>
            <a:off x="2437494" y="1867601"/>
            <a:ext cx="7764903" cy="76796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Saliva como mediadora do hálito bucal</a:t>
            </a:r>
          </a:p>
        </p:txBody>
      </p:sp>
      <p:grpSp>
        <p:nvGrpSpPr>
          <p:cNvPr id="5" name="Agrupar 4">
            <a:extLst>
              <a:ext uri="{FF2B5EF4-FFF2-40B4-BE49-F238E27FC236}">
                <a16:creationId xmlns="" xmlns:a16="http://schemas.microsoft.com/office/drawing/2014/main" id="{E305D843-4E8B-4407-83B6-65CFDF81DD58}"/>
              </a:ext>
            </a:extLst>
          </p:cNvPr>
          <p:cNvGrpSpPr/>
          <p:nvPr/>
        </p:nvGrpSpPr>
        <p:grpSpPr>
          <a:xfrm>
            <a:off x="3788201" y="5270789"/>
            <a:ext cx="5559491" cy="523220"/>
            <a:chOff x="1770620" y="6054755"/>
            <a:chExt cx="5559491" cy="523220"/>
          </a:xfrm>
        </p:grpSpPr>
        <p:sp>
          <p:nvSpPr>
            <p:cNvPr id="6" name="Retângulo 5">
              <a:extLst>
                <a:ext uri="{FF2B5EF4-FFF2-40B4-BE49-F238E27FC236}">
                  <a16:creationId xmlns="" xmlns:a16="http://schemas.microsoft.com/office/drawing/2014/main" id="{1367832C-6CFF-4E64-9D63-1618E848C976}"/>
                </a:ext>
              </a:extLst>
            </p:cNvPr>
            <p:cNvSpPr/>
            <p:nvPr/>
          </p:nvSpPr>
          <p:spPr>
            <a:xfrm>
              <a:off x="4223170" y="6082495"/>
              <a:ext cx="3106941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7" name="Retângulo 6">
              <a:extLst>
                <a:ext uri="{FF2B5EF4-FFF2-40B4-BE49-F238E27FC236}">
                  <a16:creationId xmlns="" xmlns:a16="http://schemas.microsoft.com/office/drawing/2014/main" id="{BCF856FB-C397-43E0-9355-6B073C9306EC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8" name="Retângulo 7">
              <a:extLst>
                <a:ext uri="{FF2B5EF4-FFF2-40B4-BE49-F238E27FC236}">
                  <a16:creationId xmlns="" xmlns:a16="http://schemas.microsoft.com/office/drawing/2014/main" id="{A4FE9547-A470-45EC-8669-0490E8B45638}"/>
                </a:ext>
              </a:extLst>
            </p:cNvPr>
            <p:cNvSpPr/>
            <p:nvPr/>
          </p:nvSpPr>
          <p:spPr>
            <a:xfrm>
              <a:off x="3857855" y="6054755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sp>
        <p:nvSpPr>
          <p:cNvPr id="9" name="Nuvem 8">
            <a:extLst>
              <a:ext uri="{FF2B5EF4-FFF2-40B4-BE49-F238E27FC236}">
                <a16:creationId xmlns="" xmlns:a16="http://schemas.microsoft.com/office/drawing/2014/main" id="{ABFFDE57-56FE-40D7-B8F3-B9DFF431FFA8}"/>
              </a:ext>
            </a:extLst>
          </p:cNvPr>
          <p:cNvSpPr/>
          <p:nvPr/>
        </p:nvSpPr>
        <p:spPr>
          <a:xfrm>
            <a:off x="3077498" y="4606415"/>
            <a:ext cx="7284350" cy="2172929"/>
          </a:xfrm>
          <a:prstGeom prst="cloud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3237AFE-2016-4B25-B3ED-C1E814034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46" y="2870427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945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406013" y="1398460"/>
            <a:ext cx="10677832" cy="51423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006600"/>
                </a:solidFill>
              </a:rPr>
              <a:t>Lubrificação</a:t>
            </a:r>
            <a:r>
              <a:rPr lang="pt-BR" sz="2800" b="1" dirty="0"/>
              <a:t> – alimentos, bolo alimentar</a:t>
            </a:r>
          </a:p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006600"/>
                </a:solidFill>
              </a:rPr>
              <a:t>Proteção</a:t>
            </a:r>
            <a:r>
              <a:rPr lang="pt-BR" sz="2800" b="1" dirty="0"/>
              <a:t> – imunoglobulinas, enzimas (contra micro-organismos)</a:t>
            </a:r>
          </a:p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006600"/>
                </a:solidFill>
              </a:rPr>
              <a:t>Umidificação</a:t>
            </a:r>
            <a:r>
              <a:rPr lang="pt-BR" sz="2800" b="1" dirty="0"/>
              <a:t> – solvente, homeostase bucal, função </a:t>
            </a:r>
            <a:r>
              <a:rPr lang="pt-BR" sz="2800" b="1" dirty="0" err="1"/>
              <a:t>tamponante</a:t>
            </a:r>
            <a:endParaRPr lang="pt-BR" sz="2800" b="1" dirty="0"/>
          </a:p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006600"/>
                </a:solidFill>
              </a:rPr>
              <a:t>Manutenção da integridade dentária </a:t>
            </a:r>
            <a:r>
              <a:rPr lang="pt-BR" sz="2800" b="1" dirty="0"/>
              <a:t>- proteção mecânica e química</a:t>
            </a:r>
          </a:p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006600"/>
                </a:solidFill>
              </a:rPr>
              <a:t>Gustação e digestão </a:t>
            </a:r>
            <a:r>
              <a:rPr lang="pt-BR" sz="2800" b="1" dirty="0"/>
              <a:t>– amilase salivar (ptialina)</a:t>
            </a:r>
          </a:p>
          <a:p>
            <a:pPr>
              <a:lnSpc>
                <a:spcPct val="200000"/>
              </a:lnSpc>
            </a:pPr>
            <a:r>
              <a:rPr lang="pt-BR" sz="2800" b="1" dirty="0">
                <a:solidFill>
                  <a:srgbClr val="C00000"/>
                </a:solidFill>
              </a:rPr>
              <a:t>*Alberga SARS-Cov-2 </a:t>
            </a:r>
            <a:r>
              <a:rPr lang="pt-BR" sz="2800" b="1" dirty="0"/>
              <a:t>– </a:t>
            </a:r>
            <a:r>
              <a:rPr lang="pt-BR" sz="2800" b="1" dirty="0">
                <a:solidFill>
                  <a:srgbClr val="C00000"/>
                </a:solidFill>
              </a:rPr>
              <a:t>Uma das maiores fontes de virulência/contágio</a:t>
            </a:r>
          </a:p>
        </p:txBody>
      </p:sp>
      <p:sp>
        <p:nvSpPr>
          <p:cNvPr id="3" name="Retângulo 2"/>
          <p:cNvSpPr/>
          <p:nvPr/>
        </p:nvSpPr>
        <p:spPr>
          <a:xfrm>
            <a:off x="3258510" y="-70056"/>
            <a:ext cx="6133880" cy="1094317"/>
          </a:xfrm>
          <a:prstGeom prst="rect">
            <a:avLst/>
          </a:prstGeom>
          <a:noFill/>
        </p:spPr>
        <p:txBody>
          <a:bodyPr wrap="none" lIns="108373" tIns="54187" rIns="108373" bIns="54187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64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dist="38100" dir="2640000" algn="bl" rotWithShape="0">
                    <a:schemeClr val="accent1"/>
                  </a:outerShdw>
                </a:effectLst>
              </a:rPr>
              <a:t>Funções da saliva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C68581A8-084C-415B-97A0-F6A2154E4ACB}"/>
              </a:ext>
            </a:extLst>
          </p:cNvPr>
          <p:cNvSpPr/>
          <p:nvPr/>
        </p:nvSpPr>
        <p:spPr>
          <a:xfrm>
            <a:off x="1268361" y="5722374"/>
            <a:ext cx="10746658" cy="963561"/>
          </a:xfrm>
          <a:prstGeom prst="roundRect">
            <a:avLst/>
          </a:prstGeom>
          <a:noFill/>
          <a:ln w="76200"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0226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BCB06C3-F739-4734-8AF2-D56CA2C1E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3" r="20175"/>
          <a:stretch/>
        </p:blipFill>
        <p:spPr>
          <a:xfrm>
            <a:off x="1140542" y="1376515"/>
            <a:ext cx="3106942" cy="3534821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89210045-CAE5-440A-8C54-88A0712C3FE4}"/>
              </a:ext>
            </a:extLst>
          </p:cNvPr>
          <p:cNvGrpSpPr/>
          <p:nvPr/>
        </p:nvGrpSpPr>
        <p:grpSpPr>
          <a:xfrm>
            <a:off x="1085864" y="5509225"/>
            <a:ext cx="3106940" cy="1324958"/>
            <a:chOff x="1529131" y="6082495"/>
            <a:chExt cx="3106940" cy="1324958"/>
          </a:xfrm>
        </p:grpSpPr>
        <p:sp>
          <p:nvSpPr>
            <p:cNvPr id="11" name="Retângulo 10">
              <a:extLst>
                <a:ext uri="{FF2B5EF4-FFF2-40B4-BE49-F238E27FC236}">
                  <a16:creationId xmlns="" xmlns:a16="http://schemas.microsoft.com/office/drawing/2014/main" id="{B4316D8E-2395-4CC0-867F-70C854C78F7A}"/>
                </a:ext>
              </a:extLst>
            </p:cNvPr>
            <p:cNvSpPr/>
            <p:nvPr/>
          </p:nvSpPr>
          <p:spPr>
            <a:xfrm>
              <a:off x="1529131" y="6160958"/>
              <a:ext cx="3106940" cy="12464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  <a:p>
              <a:pPr algn="ctr"/>
              <a:endPara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C20DC6F9-4466-4CE8-95C4-2B4FC8B23DEB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AC025099-5801-41EC-9DD5-09780AB52609}"/>
                </a:ext>
              </a:extLst>
            </p:cNvPr>
            <p:cNvSpPr/>
            <p:nvPr/>
          </p:nvSpPr>
          <p:spPr>
            <a:xfrm>
              <a:off x="2626449" y="6455441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295DE1EA-6113-4BBA-A688-ECCB8C56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652" y="4963856"/>
            <a:ext cx="2254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GETTY IMAGES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378A623E-1CE4-4BED-A94F-C0E6229973C3}"/>
              </a:ext>
            </a:extLst>
          </p:cNvPr>
          <p:cNvSpPr txBox="1"/>
          <p:nvPr/>
        </p:nvSpPr>
        <p:spPr>
          <a:xfrm>
            <a:off x="4385188" y="1376515"/>
            <a:ext cx="7708178" cy="45498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</a:pP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Com a reabertura dos consultórios odontológicos, surgiu um novo problema de higiene bucal - causado pelo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uso full time de máscara 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para evitar a propagação do </a:t>
            </a:r>
            <a:r>
              <a:rPr lang="pt-BR" sz="2800" dirty="0" err="1">
                <a:solidFill>
                  <a:schemeClr val="accent1">
                    <a:lumMod val="75000"/>
                  </a:schemeClr>
                </a:solidFill>
              </a:rPr>
              <a:t>coronavírus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.  Este problema está levando a todos os tipos de desastres dentários, como dentes cariados, gengivas retraídas e </a:t>
            </a:r>
            <a:r>
              <a:rPr lang="pt-BR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hálito “muito azedo”</a:t>
            </a:r>
            <a:r>
              <a:rPr lang="pt-BR" sz="2800" dirty="0">
                <a:solidFill>
                  <a:schemeClr val="accent1">
                    <a:lumMod val="75000"/>
                  </a:schemeClr>
                </a:solidFill>
              </a:rPr>
              <a:t>.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B3A9DE29-2577-465E-AFE8-3C5982685BF4}"/>
              </a:ext>
            </a:extLst>
          </p:cNvPr>
          <p:cNvSpPr txBox="1"/>
          <p:nvPr/>
        </p:nvSpPr>
        <p:spPr>
          <a:xfrm>
            <a:off x="4611641" y="6405391"/>
            <a:ext cx="758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hlinkClick r:id="rId3"/>
              </a:rPr>
              <a:t>https://nypost.com/2020/08/05/mask-mouth-is-a-seriously-stinky-side-effect-of-wearing-masks</a:t>
            </a:r>
            <a:r>
              <a:rPr lang="pt-BR" sz="1400" dirty="0"/>
              <a:t> </a:t>
            </a: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70FEF84A-DB40-4BBE-9805-7C262635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4495094" y="1376516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C9E50900-6B7F-45EC-AF02-BAE2E4944856}"/>
              </a:ext>
            </a:extLst>
          </p:cNvPr>
          <p:cNvSpPr/>
          <p:nvPr/>
        </p:nvSpPr>
        <p:spPr>
          <a:xfrm>
            <a:off x="636314" y="-109324"/>
            <a:ext cx="10578826" cy="12253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4500"/>
              </a:lnSpc>
            </a:pP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“A Boca de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Máscara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” é um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efeito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colateral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fedorento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que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acomete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os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usuários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de </a:t>
            </a:r>
            <a:r>
              <a:rPr lang="en-US" sz="3200" b="0" cap="none" spc="0" dirty="0" err="1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máscaras</a:t>
            </a: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69193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2">
            <a:extLst>
              <a:ext uri="{FF2B5EF4-FFF2-40B4-BE49-F238E27FC236}">
                <a16:creationId xmlns="" xmlns:a16="http://schemas.microsoft.com/office/drawing/2014/main" id="{1EB2AA4A-8375-4FD5-80BA-5DFC3F14D7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7689" y="1457703"/>
            <a:ext cx="10677833" cy="4863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 indent="1792288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indent="895350" algn="just">
              <a:lnSpc>
                <a:spcPct val="200000"/>
              </a:lnSpc>
            </a:pPr>
            <a:r>
              <a:rPr lang="pt-BR" altLang="pt-BR" sz="3200" b="1" dirty="0">
                <a:solidFill>
                  <a:srgbClr val="0070C0"/>
                </a:solidFill>
              </a:rPr>
              <a:t>Compreender e indicar os materiais dentários preventivos e correlatos na prática odontológica circadiana, com ênfase à prevenção das halitoses de origem bucal e de agravos sistêmicos da </a:t>
            </a:r>
            <a:r>
              <a:rPr lang="pt-BR" altLang="pt-BR" sz="3200" b="1" dirty="0">
                <a:solidFill>
                  <a:srgbClr val="FF0000"/>
                </a:solidFill>
              </a:rPr>
              <a:t>SARS-Cov-2 Covid-19</a:t>
            </a:r>
            <a:r>
              <a:rPr lang="pt-BR" altLang="pt-BR" sz="3200" b="1" dirty="0">
                <a:solidFill>
                  <a:srgbClr val="0070C0"/>
                </a:solidFill>
              </a:rPr>
              <a:t>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CBF8698F-4FE6-49BA-AEE2-5B776280B441}"/>
              </a:ext>
            </a:extLst>
          </p:cNvPr>
          <p:cNvSpPr/>
          <p:nvPr/>
        </p:nvSpPr>
        <p:spPr>
          <a:xfrm>
            <a:off x="3489812" y="95230"/>
            <a:ext cx="5037853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OBJETIVO GERAL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6BCB06C3-F739-4734-8AF2-D56CA2C1E5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513" r="20175"/>
          <a:stretch/>
        </p:blipFill>
        <p:spPr>
          <a:xfrm>
            <a:off x="1140542" y="1376515"/>
            <a:ext cx="3106942" cy="3534821"/>
          </a:xfrm>
          <a:prstGeom prst="rect">
            <a:avLst/>
          </a:prstGeom>
        </p:spPr>
      </p:pic>
      <p:grpSp>
        <p:nvGrpSpPr>
          <p:cNvPr id="10" name="Agrupar 9">
            <a:extLst>
              <a:ext uri="{FF2B5EF4-FFF2-40B4-BE49-F238E27FC236}">
                <a16:creationId xmlns="" xmlns:a16="http://schemas.microsoft.com/office/drawing/2014/main" id="{89210045-CAE5-440A-8C54-88A0712C3FE4}"/>
              </a:ext>
            </a:extLst>
          </p:cNvPr>
          <p:cNvGrpSpPr/>
          <p:nvPr/>
        </p:nvGrpSpPr>
        <p:grpSpPr>
          <a:xfrm>
            <a:off x="1085864" y="5509225"/>
            <a:ext cx="3106940" cy="1324958"/>
            <a:chOff x="1529131" y="6082495"/>
            <a:chExt cx="3106940" cy="1324958"/>
          </a:xfrm>
        </p:grpSpPr>
        <p:sp>
          <p:nvSpPr>
            <p:cNvPr id="11" name="Retângulo 10">
              <a:extLst>
                <a:ext uri="{FF2B5EF4-FFF2-40B4-BE49-F238E27FC236}">
                  <a16:creationId xmlns="" xmlns:a16="http://schemas.microsoft.com/office/drawing/2014/main" id="{B4316D8E-2395-4CC0-867F-70C854C78F7A}"/>
                </a:ext>
              </a:extLst>
            </p:cNvPr>
            <p:cNvSpPr/>
            <p:nvPr/>
          </p:nvSpPr>
          <p:spPr>
            <a:xfrm>
              <a:off x="1529131" y="6160958"/>
              <a:ext cx="3106940" cy="1246495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endPara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  <a:p>
              <a:pPr algn="ctr"/>
              <a:endParaRPr lang="pt-BR" sz="25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SARS-CoV-2 Covid-19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2" name="Retângulo 11">
              <a:extLst>
                <a:ext uri="{FF2B5EF4-FFF2-40B4-BE49-F238E27FC236}">
                  <a16:creationId xmlns="" xmlns:a16="http://schemas.microsoft.com/office/drawing/2014/main" id="{C20DC6F9-4466-4CE8-95C4-2B4FC8B23DEB}"/>
                </a:ext>
              </a:extLst>
            </p:cNvPr>
            <p:cNvSpPr/>
            <p:nvPr/>
          </p:nvSpPr>
          <p:spPr>
            <a:xfrm>
              <a:off x="1770620" y="6082495"/>
              <a:ext cx="2156168" cy="477054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pt-BR" sz="2500" b="1" spc="50" dirty="0">
                  <a:ln w="9525" cmpd="sng">
                    <a:solidFill>
                      <a:schemeClr val="accent1"/>
                    </a:solidFill>
                    <a:prstDash val="solid"/>
                  </a:ln>
                  <a:solidFill>
                    <a:schemeClr val="accent1">
                      <a:lumMod val="40000"/>
                      <a:lumOff val="60000"/>
                    </a:schemeClr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Halitose Bucal</a:t>
              </a:r>
              <a:endParaRPr lang="pt-BR" sz="2500" b="1" cap="none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</a:endParaRPr>
            </a:p>
          </p:txBody>
        </p:sp>
        <p:sp>
          <p:nvSpPr>
            <p:cNvPr id="13" name="Retângulo 12">
              <a:extLst>
                <a:ext uri="{FF2B5EF4-FFF2-40B4-BE49-F238E27FC236}">
                  <a16:creationId xmlns="" xmlns:a16="http://schemas.microsoft.com/office/drawing/2014/main" id="{AC025099-5801-41EC-9DD5-09780AB52609}"/>
                </a:ext>
              </a:extLst>
            </p:cNvPr>
            <p:cNvSpPr/>
            <p:nvPr/>
          </p:nvSpPr>
          <p:spPr>
            <a:xfrm>
              <a:off x="2626449" y="6455441"/>
              <a:ext cx="444510" cy="52322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pt-BR" sz="2800" b="1" cap="none" spc="50" dirty="0">
                  <a:ln w="9525" cmpd="sng">
                    <a:solidFill>
                      <a:srgbClr val="FF0000"/>
                    </a:solidFill>
                    <a:prstDash val="solid"/>
                  </a:ln>
                  <a:solidFill>
                    <a:srgbClr val="FF0000"/>
                  </a:solidFill>
                  <a:effectLst>
                    <a:glow rad="38100">
                      <a:schemeClr val="accent1">
                        <a:alpha val="40000"/>
                      </a:schemeClr>
                    </a:glow>
                  </a:effectLst>
                </a:rPr>
                <a:t>&amp;</a:t>
              </a:r>
            </a:p>
          </p:txBody>
        </p:sp>
      </p:grpSp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295DE1EA-6113-4BBA-A688-ECCB8C56C3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00652" y="4963856"/>
            <a:ext cx="2254079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GETTY IMAGES</a:t>
            </a:r>
          </a:p>
        </p:txBody>
      </p:sp>
      <p:sp>
        <p:nvSpPr>
          <p:cNvPr id="17" name="CaixaDeTexto 16">
            <a:extLst>
              <a:ext uri="{FF2B5EF4-FFF2-40B4-BE49-F238E27FC236}">
                <a16:creationId xmlns="" xmlns:a16="http://schemas.microsoft.com/office/drawing/2014/main" id="{378A623E-1CE4-4BED-A94F-C0E6229973C3}"/>
              </a:ext>
            </a:extLst>
          </p:cNvPr>
          <p:cNvSpPr txBox="1"/>
          <p:nvPr/>
        </p:nvSpPr>
        <p:spPr>
          <a:xfrm>
            <a:off x="4339350" y="1209225"/>
            <a:ext cx="7708178" cy="519616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</a:pPr>
            <a:r>
              <a:rPr lang="pt-BR" sz="2700" dirty="0">
                <a:solidFill>
                  <a:srgbClr val="0070C0"/>
                </a:solidFill>
              </a:rPr>
              <a:t>A </a:t>
            </a:r>
            <a:r>
              <a:rPr lang="pt-B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síndrome do mau hálito </a:t>
            </a:r>
            <a:r>
              <a:rPr lang="pt-BR" sz="2700" dirty="0">
                <a:solidFill>
                  <a:srgbClr val="0070C0"/>
                </a:solidFill>
              </a:rPr>
              <a:t>é desencadeada pela cobertura facial, já que o uso de máscara aumenta a secura da boca e o acúmulo de bactérias nocivas. As pessoas tendem a respirar pela boca em vez de pelo nariz, enquanto usam uma máscara. “A respiração pela boca está causando a </a:t>
            </a:r>
            <a:r>
              <a:rPr lang="pt-B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“boca seca”</a:t>
            </a:r>
            <a:r>
              <a:rPr lang="pt-BR" sz="2700" dirty="0">
                <a:solidFill>
                  <a:srgbClr val="0070C0"/>
                </a:solidFill>
              </a:rPr>
              <a:t>, o que leva à </a:t>
            </a:r>
            <a:r>
              <a:rPr lang="pt-BR" sz="2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diminuição da saliva </a:t>
            </a:r>
            <a:r>
              <a:rPr lang="pt-BR" sz="2700" dirty="0">
                <a:solidFill>
                  <a:srgbClr val="0070C0"/>
                </a:solidFill>
              </a:rPr>
              <a:t>- e a saliva é o que combate as bactérias e limpa os dentes.”</a:t>
            </a:r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B3A9DE29-2577-465E-AFE8-3C5982685BF4}"/>
              </a:ext>
            </a:extLst>
          </p:cNvPr>
          <p:cNvSpPr txBox="1"/>
          <p:nvPr/>
        </p:nvSpPr>
        <p:spPr>
          <a:xfrm>
            <a:off x="4611641" y="6405391"/>
            <a:ext cx="758035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dirty="0">
                <a:hlinkClick r:id="rId3"/>
              </a:rPr>
              <a:t>https://nypost.com/2020/08/05/mask-mouth-is-a-seriously-stinky-side-effect-of-wearing-masks</a:t>
            </a:r>
            <a:r>
              <a:rPr lang="pt-BR" sz="1400" dirty="0"/>
              <a:t> </a:t>
            </a: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70FEF84A-DB40-4BBE-9805-7C262635D9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4495094" y="1376516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86E7865-9F7D-41D1-826C-9DF0F174199C}"/>
              </a:ext>
            </a:extLst>
          </p:cNvPr>
          <p:cNvSpPr/>
          <p:nvPr/>
        </p:nvSpPr>
        <p:spPr>
          <a:xfrm>
            <a:off x="1327353" y="-131421"/>
            <a:ext cx="9196748" cy="122533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4500"/>
              </a:lnSpc>
            </a:pP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“Mask Mouth” is a Seriously Stinky Side Effect</a:t>
            </a:r>
          </a:p>
          <a:p>
            <a:pPr algn="ctr">
              <a:lnSpc>
                <a:spcPts val="4500"/>
              </a:lnSpc>
            </a:pPr>
            <a:r>
              <a:rPr lang="en-US" sz="3200" b="0" cap="none" spc="0" dirty="0">
                <a:ln w="0"/>
                <a:solidFill>
                  <a:schemeClr val="accent1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of Wearing Masks</a:t>
            </a:r>
          </a:p>
        </p:txBody>
      </p:sp>
    </p:spTree>
    <p:extLst>
      <p:ext uri="{BB962C8B-B14F-4D97-AF65-F5344CB8AC3E}">
        <p14:creationId xmlns:p14="http://schemas.microsoft.com/office/powerpoint/2010/main" val="90781830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6466" name="Text Box 2"/>
          <p:cNvSpPr txBox="1">
            <a:spLocks noChangeArrowheads="1"/>
          </p:cNvSpPr>
          <p:nvPr/>
        </p:nvSpPr>
        <p:spPr bwMode="auto">
          <a:xfrm>
            <a:off x="1651819" y="1692090"/>
            <a:ext cx="10071571" cy="4606967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C00000"/>
                </a:solidFill>
              </a:rPr>
              <a:t>Condições Sistêmicas, como Diabetes, Pneumonia</a:t>
            </a:r>
            <a:r>
              <a:rPr lang="pt-BR" sz="2844" b="1" dirty="0"/>
              <a:t>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Problemas nos seios nasais (Sinusites);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C00000"/>
                </a:solidFill>
              </a:rPr>
              <a:t>Transtornos com o faringe, pulmões ou estômago</a:t>
            </a:r>
            <a:r>
              <a:rPr lang="pt-BR" sz="2844" b="1" dirty="0"/>
              <a:t>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C00000"/>
                </a:solidFill>
              </a:rPr>
              <a:t>Infecções ou corpo estranho no trato respiratório</a:t>
            </a:r>
            <a:r>
              <a:rPr lang="pt-BR" sz="2844" b="1" dirty="0"/>
              <a:t>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Dieta (alho, cebola, ovos, café, peixes, cigarro, etc.);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solidFill>
                  <a:srgbClr val="002060"/>
                </a:solidFill>
              </a:rPr>
              <a:t> Coriza (corrimento nasal posterior);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C00000"/>
                </a:solidFill>
              </a:rPr>
              <a:t>Bronquite crônica</a:t>
            </a:r>
            <a:r>
              <a:rPr lang="pt-BR" sz="2844" b="1" dirty="0"/>
              <a:t>;</a:t>
            </a:r>
          </a:p>
        </p:txBody>
      </p:sp>
      <p:sp>
        <p:nvSpPr>
          <p:cNvPr id="5" name="WordArt 5"/>
          <p:cNvSpPr>
            <a:spLocks noChangeArrowheads="1" noChangeShapeType="1" noTextEdit="1"/>
          </p:cNvSpPr>
          <p:nvPr/>
        </p:nvSpPr>
        <p:spPr bwMode="auto">
          <a:xfrm>
            <a:off x="1396181" y="196645"/>
            <a:ext cx="9051913" cy="773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Outras Etiologias das Halitoses (&lt;10%)</a:t>
            </a: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88E3BD1-48F7-4A08-94D7-3B5F5CA985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76229" y="1927122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4C4D9E1-CEBA-4B9B-8489-EECF702239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76229" y="3227438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737C25E4-361F-4EFD-AEF0-D80E68A0D8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76229" y="3948953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8297B480-D967-4510-AF39-3EFD54B7E6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76229" y="5895933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169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490" name="Text Box 2"/>
          <p:cNvSpPr txBox="1">
            <a:spLocks noChangeArrowheads="1"/>
          </p:cNvSpPr>
          <p:nvPr/>
        </p:nvSpPr>
        <p:spPr bwMode="auto">
          <a:xfrm>
            <a:off x="1744134" y="1807163"/>
            <a:ext cx="10071570" cy="468801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Distúrbio gastrintestinal;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solidFill>
                  <a:srgbClr val="002060"/>
                </a:solidFill>
              </a:rPr>
              <a:t> Doença hepática (cirrose ou câncer) ou renal (diálise);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solidFill>
                  <a:srgbClr val="002060"/>
                </a:solidFill>
              </a:rPr>
              <a:t> Refluxo gástrico (GERD), hérnia de hiato, úlcera;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solidFill>
                  <a:srgbClr val="002060"/>
                </a:solidFill>
              </a:rPr>
              <a:t> Doença psíquica (pseudo-halitose);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C00000"/>
                </a:solidFill>
              </a:rPr>
              <a:t>Infecções na garganta</a:t>
            </a:r>
            <a:r>
              <a:rPr lang="pt-BR" sz="2844" b="1" dirty="0">
                <a:solidFill>
                  <a:srgbClr val="002060"/>
                </a:solidFill>
              </a:rPr>
              <a:t>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Períodos pré e trans-menstruais, discrasia sanguínea;</a:t>
            </a:r>
          </a:p>
          <a:p>
            <a:pPr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solidFill>
                  <a:srgbClr val="002060"/>
                </a:solidFill>
              </a:rPr>
              <a:t> Xerostomia.</a:t>
            </a:r>
          </a:p>
        </p:txBody>
      </p:sp>
      <p:sp>
        <p:nvSpPr>
          <p:cNvPr id="5" name="WordArt 5">
            <a:extLst>
              <a:ext uri="{FF2B5EF4-FFF2-40B4-BE49-F238E27FC236}">
                <a16:creationId xmlns="" xmlns:a16="http://schemas.microsoft.com/office/drawing/2014/main" id="{8E72939B-25EB-4269-AEAE-AEBFE502D87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396181" y="196645"/>
            <a:ext cx="9051913" cy="7739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Outras Etiologias das Halitoses (&lt;10%)</a:t>
            </a:r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7CAC062-D6F6-4DFD-8FFC-D3CAD3870C2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76229" y="4729316"/>
            <a:ext cx="411204" cy="403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9195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570" name="Rectangle 2"/>
          <p:cNvSpPr>
            <a:spLocks noChangeArrowheads="1"/>
          </p:cNvSpPr>
          <p:nvPr/>
        </p:nvSpPr>
        <p:spPr bwMode="auto">
          <a:xfrm>
            <a:off x="1510102" y="2048510"/>
            <a:ext cx="10240903" cy="3950440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">
              <a:lnSpc>
                <a:spcPct val="150000"/>
              </a:lnSpc>
              <a:buFontTx/>
              <a:buBlip>
                <a:blip r:embed="rId3"/>
              </a:buBlip>
            </a:pPr>
            <a:r>
              <a:rPr lang="pt-BR" sz="2844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844" b="1" dirty="0">
                <a:solidFill>
                  <a:srgbClr val="002060"/>
                </a:solidFill>
              </a:rPr>
              <a:t>Os pesquisadores têm por muitos anos tentado desenvolver métodos para quantificar diferentes graus de halitose. É fácil compreender o quanto pode variar a avaliação da halitose pela </a:t>
            </a:r>
            <a:r>
              <a:rPr lang="pt-BR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olfação*</a:t>
            </a:r>
            <a:r>
              <a:rPr lang="pt-BR" sz="2844" b="1" dirty="0">
                <a:solidFill>
                  <a:srgbClr val="002060"/>
                </a:solidFill>
              </a:rPr>
              <a:t>, </a:t>
            </a:r>
            <a:r>
              <a:rPr lang="pt-BR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 um testador para outro</a:t>
            </a:r>
            <a:r>
              <a:rPr lang="pt-BR" sz="2844" b="1" dirty="0">
                <a:solidFill>
                  <a:srgbClr val="002060"/>
                </a:solidFill>
              </a:rPr>
              <a:t>, mas os pesquisadores também deveriam saber que a halitose varia em um mesmo indivíduo testado</a:t>
            </a:r>
            <a:r>
              <a:rPr lang="pt-BR" sz="2844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. </a:t>
            </a:r>
            <a:endParaRPr lang="pt-BR" sz="2844" b="1" dirty="0">
              <a:solidFill>
                <a:srgbClr val="002060"/>
              </a:solidFill>
            </a:endParaRPr>
          </a:p>
        </p:txBody>
      </p:sp>
      <p:sp>
        <p:nvSpPr>
          <p:cNvPr id="5" name="WordArt 31"/>
          <p:cNvSpPr>
            <a:spLocks noChangeArrowheads="1" noChangeShapeType="1" noTextEdit="1"/>
          </p:cNvSpPr>
          <p:nvPr/>
        </p:nvSpPr>
        <p:spPr bwMode="auto">
          <a:xfrm>
            <a:off x="2905281" y="206477"/>
            <a:ext cx="6789325" cy="77668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Diagnóstico da Halitose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C300CD1F-9572-49A5-ABAF-10EBD1E62436}"/>
              </a:ext>
            </a:extLst>
          </p:cNvPr>
          <p:cNvSpPr txBox="1"/>
          <p:nvPr/>
        </p:nvSpPr>
        <p:spPr>
          <a:xfrm>
            <a:off x="8174218" y="5697416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C4EEE1B-5FCA-4D1A-9FAC-ABF3D2290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10856564" y="5834227"/>
            <a:ext cx="784829" cy="769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7B5D4629-13D2-4F21-98C6-A27E8DD683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5778203" y="4078336"/>
            <a:ext cx="317797" cy="3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0532150A-2993-469D-83E5-9ADF28FF72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7680745" y="4078336"/>
            <a:ext cx="317797" cy="311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580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93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70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64" name="Text Box 4"/>
          <p:cNvSpPr txBox="1">
            <a:spLocks noChangeArrowheads="1"/>
          </p:cNvSpPr>
          <p:nvPr/>
        </p:nvSpPr>
        <p:spPr bwMode="auto">
          <a:xfrm>
            <a:off x="1133607" y="1643788"/>
            <a:ext cx="10826774" cy="1405385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É um dos métodos mais fáceis de mensuração da halitose. O equipamento é extremamente portátil, grandemente disponível e muito barato.</a:t>
            </a:r>
          </a:p>
        </p:txBody>
      </p:sp>
      <p:sp>
        <p:nvSpPr>
          <p:cNvPr id="450565" name="Text Box 5"/>
          <p:cNvSpPr txBox="1">
            <a:spLocks noChangeArrowheads="1"/>
          </p:cNvSpPr>
          <p:nvPr/>
        </p:nvSpPr>
        <p:spPr bwMode="auto">
          <a:xfrm>
            <a:off x="963562" y="5322507"/>
            <a:ext cx="11228438" cy="1405385"/>
          </a:xfrm>
          <a:prstGeom prst="rect">
            <a:avLst/>
          </a:prstGeom>
          <a:solidFill>
            <a:schemeClr val="bg1"/>
          </a:solidFill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Este método historicamente é uma das primeiras escolhas dos pesquisadores. Os bulbos olfativos podem detectar até </a:t>
            </a:r>
            <a:r>
              <a:rPr lang="pt-BR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100.000 diferentes odores</a:t>
            </a:r>
            <a:r>
              <a:rPr lang="pt-BR" sz="2844" b="1" dirty="0">
                <a:solidFill>
                  <a:srgbClr val="002060"/>
                </a:solidFill>
              </a:rPr>
              <a:t>. O problema é que é um método subjetivo... </a:t>
            </a:r>
            <a:r>
              <a:rPr lang="pt-BR" sz="2844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 agora*...</a:t>
            </a:r>
          </a:p>
        </p:txBody>
      </p:sp>
      <p:pic>
        <p:nvPicPr>
          <p:cNvPr id="450563" name="Picture 3"/>
          <p:cNvPicPr>
            <a:picLocks noGrp="1" noChangeAspect="1" noChangeArrowheads="1"/>
          </p:cNvPicPr>
          <p:nvPr>
            <p:ph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09539" y="2667744"/>
            <a:ext cx="3036763" cy="2476617"/>
          </a:xfrm>
          <a:solidFill>
            <a:schemeClr val="bg1"/>
          </a:solidFill>
          <a:ln w="57150">
            <a:noFill/>
            <a:miter lim="800000"/>
            <a:headEnd/>
            <a:tailEnd/>
          </a:ln>
        </p:spPr>
      </p:pic>
      <p:sp>
        <p:nvSpPr>
          <p:cNvPr id="6" name="WordArt 2">
            <a:extLst>
              <a:ext uri="{FF2B5EF4-FFF2-40B4-BE49-F238E27FC236}">
                <a16:creationId xmlns="" xmlns:a16="http://schemas.microsoft.com/office/drawing/2014/main" id="{5D874E88-7AF9-4AC0-A5CB-72673924B4F6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7898" y="117987"/>
            <a:ext cx="6741348" cy="769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Halitose: diagnóstico</a:t>
            </a:r>
          </a:p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organoléptico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DFC6216C-8EC0-4750-A3DC-9D805B2D5E5F}"/>
              </a:ext>
            </a:extLst>
          </p:cNvPr>
          <p:cNvSpPr txBox="1"/>
          <p:nvPr/>
        </p:nvSpPr>
        <p:spPr>
          <a:xfrm>
            <a:off x="1369582" y="3429000"/>
            <a:ext cx="243414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*SARS-Cov-2*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3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3C2293C-042C-4466-B4EC-DC1E04DF1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07417" y="3183710"/>
            <a:ext cx="2847975" cy="16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eta: para a Direita 3">
            <a:extLst>
              <a:ext uri="{FF2B5EF4-FFF2-40B4-BE49-F238E27FC236}">
                <a16:creationId xmlns="" xmlns:a16="http://schemas.microsoft.com/office/drawing/2014/main" id="{E2FE3E91-E2D2-425F-B5E1-AB5F0DDDF506}"/>
              </a:ext>
            </a:extLst>
          </p:cNvPr>
          <p:cNvSpPr/>
          <p:nvPr/>
        </p:nvSpPr>
        <p:spPr>
          <a:xfrm rot="18858403">
            <a:off x="5566365" y="4864268"/>
            <a:ext cx="917300" cy="292861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Seta: para a Direita 7">
            <a:extLst>
              <a:ext uri="{FF2B5EF4-FFF2-40B4-BE49-F238E27FC236}">
                <a16:creationId xmlns="" xmlns:a16="http://schemas.microsoft.com/office/drawing/2014/main" id="{C7435E2D-0327-4A42-9CC2-CAAC8562D0A0}"/>
              </a:ext>
            </a:extLst>
          </p:cNvPr>
          <p:cNvSpPr/>
          <p:nvPr/>
        </p:nvSpPr>
        <p:spPr>
          <a:xfrm rot="2556577" flipH="1">
            <a:off x="7020389" y="4863671"/>
            <a:ext cx="916745" cy="319562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7F7EAA60-DDF7-4114-8A4A-D3CFBC9A9148}"/>
              </a:ext>
            </a:extLst>
          </p:cNvPr>
          <p:cNvSpPr txBox="1"/>
          <p:nvPr/>
        </p:nvSpPr>
        <p:spPr>
          <a:xfrm>
            <a:off x="11112910" y="2977477"/>
            <a:ext cx="53831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pt-BR" sz="4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  <a:endParaRPr lang="pt-BR" sz="4000" dirty="0"/>
          </a:p>
        </p:txBody>
      </p:sp>
    </p:spTree>
    <p:extLst>
      <p:ext uri="{BB962C8B-B14F-4D97-AF65-F5344CB8AC3E}">
        <p14:creationId xmlns:p14="http://schemas.microsoft.com/office/powerpoint/2010/main" val="417561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50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50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50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0564" grpId="0" animBg="1"/>
      <p:bldP spid="450565" grpId="0" animBg="1"/>
      <p:bldP spid="2" grpId="0"/>
      <p:bldP spid="4" grpId="0" animBg="1"/>
      <p:bldP spid="8" grpId="0" animBg="1"/>
      <p:bldP spid="2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1334" y="1347019"/>
            <a:ext cx="4400598" cy="5510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6" name="Conector de seta reta 5"/>
          <p:cNvCxnSpPr>
            <a:cxnSpLocks/>
          </p:cNvCxnSpPr>
          <p:nvPr/>
        </p:nvCxnSpPr>
        <p:spPr>
          <a:xfrm>
            <a:off x="4147632" y="3350342"/>
            <a:ext cx="129400" cy="1841090"/>
          </a:xfrm>
          <a:prstGeom prst="straightConnector1">
            <a:avLst/>
          </a:prstGeom>
          <a:ln w="76200">
            <a:solidFill>
              <a:srgbClr val="FF00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tângulo 6"/>
          <p:cNvSpPr/>
          <p:nvPr/>
        </p:nvSpPr>
        <p:spPr>
          <a:xfrm>
            <a:off x="8021301" y="3821724"/>
            <a:ext cx="2624437" cy="1077218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6400" b="1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cm*</a:t>
            </a:r>
          </a:p>
        </p:txBody>
      </p:sp>
      <p:sp>
        <p:nvSpPr>
          <p:cNvPr id="8" name="WordArt 2">
            <a:extLst>
              <a:ext uri="{FF2B5EF4-FFF2-40B4-BE49-F238E27FC236}">
                <a16:creationId xmlns="" xmlns:a16="http://schemas.microsoft.com/office/drawing/2014/main" id="{C41E5060-CEC9-47F2-A0B4-434155282673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927898" y="117987"/>
            <a:ext cx="6741348" cy="769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Halitose: diagnóstico</a:t>
            </a:r>
          </a:p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organoléptico</a:t>
            </a:r>
          </a:p>
        </p:txBody>
      </p:sp>
      <p:sp>
        <p:nvSpPr>
          <p:cNvPr id="3" name="Seta: para a Direita Listrada 2">
            <a:extLst>
              <a:ext uri="{FF2B5EF4-FFF2-40B4-BE49-F238E27FC236}">
                <a16:creationId xmlns="" xmlns:a16="http://schemas.microsoft.com/office/drawing/2014/main" id="{9DC3179D-C097-4F02-A4BA-E61E6EE829F7}"/>
              </a:ext>
            </a:extLst>
          </p:cNvPr>
          <p:cNvSpPr/>
          <p:nvPr/>
        </p:nvSpPr>
        <p:spPr>
          <a:xfrm rot="19688901" flipH="1">
            <a:off x="4726592" y="3197475"/>
            <a:ext cx="2327892" cy="676157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FB78D16B-113B-499E-A05F-9008A48A274D}"/>
              </a:ext>
            </a:extLst>
          </p:cNvPr>
          <p:cNvSpPr txBox="1"/>
          <p:nvPr/>
        </p:nvSpPr>
        <p:spPr>
          <a:xfrm>
            <a:off x="6872402" y="2082169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2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2D27E71-2E96-49CE-B311-34EEAF0663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9990666" y="2157545"/>
            <a:ext cx="972302" cy="953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09382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4.81481E-6 L 0.28503 4.81481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2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466" name="Group 10"/>
          <p:cNvGrpSpPr>
            <a:grpSpLocks/>
          </p:cNvGrpSpPr>
          <p:nvPr/>
        </p:nvGrpSpPr>
        <p:grpSpPr bwMode="auto">
          <a:xfrm>
            <a:off x="3053280" y="1724198"/>
            <a:ext cx="6741348" cy="3328340"/>
            <a:chOff x="1789" y="1071"/>
            <a:chExt cx="3583" cy="1769"/>
          </a:xfrm>
        </p:grpSpPr>
        <p:sp>
          <p:nvSpPr>
            <p:cNvPr id="531464" name="Rectangle 8"/>
            <p:cNvSpPr>
              <a:spLocks noChangeArrowheads="1"/>
            </p:cNvSpPr>
            <p:nvPr/>
          </p:nvSpPr>
          <p:spPr bwMode="auto">
            <a:xfrm>
              <a:off x="1789" y="1071"/>
              <a:ext cx="3583" cy="176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531465" name="Rectangle 9"/>
            <p:cNvSpPr>
              <a:spLocks noChangeArrowheads="1"/>
            </p:cNvSpPr>
            <p:nvPr/>
          </p:nvSpPr>
          <p:spPr bwMode="auto">
            <a:xfrm>
              <a:off x="1879" y="1175"/>
              <a:ext cx="3402" cy="1588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531467" name="Rectangle 11"/>
          <p:cNvSpPr>
            <a:spLocks noChangeArrowheads="1"/>
          </p:cNvSpPr>
          <p:nvPr/>
        </p:nvSpPr>
        <p:spPr bwMode="auto">
          <a:xfrm>
            <a:off x="3053280" y="5052538"/>
            <a:ext cx="6743230" cy="682978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31473" name="Oval 17"/>
          <p:cNvSpPr>
            <a:spLocks noChangeArrowheads="1"/>
          </p:cNvSpPr>
          <p:nvPr/>
        </p:nvSpPr>
        <p:spPr bwMode="auto">
          <a:xfrm>
            <a:off x="4202864" y="4883205"/>
            <a:ext cx="257764" cy="16933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31474" name="Oval 18"/>
          <p:cNvSpPr>
            <a:spLocks noChangeArrowheads="1"/>
          </p:cNvSpPr>
          <p:nvPr/>
        </p:nvSpPr>
        <p:spPr bwMode="auto">
          <a:xfrm>
            <a:off x="8261221" y="4883205"/>
            <a:ext cx="257762" cy="16933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31475" name="Oval 19"/>
          <p:cNvSpPr>
            <a:spLocks noChangeArrowheads="1"/>
          </p:cNvSpPr>
          <p:nvPr/>
        </p:nvSpPr>
        <p:spPr bwMode="auto">
          <a:xfrm>
            <a:off x="6392909" y="4883205"/>
            <a:ext cx="257764" cy="169333"/>
          </a:xfrm>
          <a:prstGeom prst="ellipse">
            <a:avLst/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531477" name="AutoShape 21"/>
          <p:cNvSpPr>
            <a:spLocks noChangeArrowheads="1"/>
          </p:cNvSpPr>
          <p:nvPr/>
        </p:nvSpPr>
        <p:spPr bwMode="auto">
          <a:xfrm>
            <a:off x="4148302" y="4200227"/>
            <a:ext cx="427096" cy="427096"/>
          </a:xfrm>
          <a:prstGeom prst="smileyFace">
            <a:avLst>
              <a:gd name="adj" fmla="val 4653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grpSp>
        <p:nvGrpSpPr>
          <p:cNvPr id="531480" name="Group 24"/>
          <p:cNvGrpSpPr>
            <a:grpSpLocks/>
          </p:cNvGrpSpPr>
          <p:nvPr/>
        </p:nvGrpSpPr>
        <p:grpSpPr bwMode="auto">
          <a:xfrm>
            <a:off x="4078687" y="5178597"/>
            <a:ext cx="511763" cy="427096"/>
            <a:chOff x="2288" y="2907"/>
            <a:chExt cx="272" cy="227"/>
          </a:xfrm>
        </p:grpSpPr>
        <p:sp>
          <p:nvSpPr>
            <p:cNvPr id="531468" name="Rectangle 12"/>
            <p:cNvSpPr>
              <a:spLocks noChangeArrowheads="1"/>
            </p:cNvSpPr>
            <p:nvPr/>
          </p:nvSpPr>
          <p:spPr bwMode="auto">
            <a:xfrm>
              <a:off x="2288" y="2944"/>
              <a:ext cx="272" cy="1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531479" name="AutoShape 23"/>
            <p:cNvSpPr>
              <a:spLocks noChangeArrowheads="1"/>
            </p:cNvSpPr>
            <p:nvPr/>
          </p:nvSpPr>
          <p:spPr bwMode="auto">
            <a:xfrm flipV="1">
              <a:off x="2309" y="2907"/>
              <a:ext cx="227" cy="227"/>
            </a:xfrm>
            <a:prstGeom prst="smileyFace">
              <a:avLst>
                <a:gd name="adj" fmla="val 4653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grpSp>
        <p:nvGrpSpPr>
          <p:cNvPr id="531481" name="Group 25"/>
          <p:cNvGrpSpPr>
            <a:grpSpLocks/>
          </p:cNvGrpSpPr>
          <p:nvPr/>
        </p:nvGrpSpPr>
        <p:grpSpPr bwMode="auto">
          <a:xfrm>
            <a:off x="6281902" y="5193649"/>
            <a:ext cx="511763" cy="427096"/>
            <a:chOff x="2288" y="2907"/>
            <a:chExt cx="272" cy="227"/>
          </a:xfrm>
        </p:grpSpPr>
        <p:sp>
          <p:nvSpPr>
            <p:cNvPr id="531482" name="Rectangle 26"/>
            <p:cNvSpPr>
              <a:spLocks noChangeArrowheads="1"/>
            </p:cNvSpPr>
            <p:nvPr/>
          </p:nvSpPr>
          <p:spPr bwMode="auto">
            <a:xfrm>
              <a:off x="2288" y="2944"/>
              <a:ext cx="272" cy="1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531483" name="AutoShape 27"/>
            <p:cNvSpPr>
              <a:spLocks noChangeArrowheads="1"/>
            </p:cNvSpPr>
            <p:nvPr/>
          </p:nvSpPr>
          <p:spPr bwMode="auto">
            <a:xfrm flipV="1">
              <a:off x="2309" y="2907"/>
              <a:ext cx="227" cy="227"/>
            </a:xfrm>
            <a:prstGeom prst="smileyFace">
              <a:avLst>
                <a:gd name="adj" fmla="val 4653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grpSp>
        <p:nvGrpSpPr>
          <p:cNvPr id="531484" name="Group 28"/>
          <p:cNvGrpSpPr>
            <a:grpSpLocks/>
          </p:cNvGrpSpPr>
          <p:nvPr/>
        </p:nvGrpSpPr>
        <p:grpSpPr bwMode="auto">
          <a:xfrm>
            <a:off x="8174672" y="5193649"/>
            <a:ext cx="511763" cy="427096"/>
            <a:chOff x="2288" y="2907"/>
            <a:chExt cx="272" cy="227"/>
          </a:xfrm>
        </p:grpSpPr>
        <p:sp>
          <p:nvSpPr>
            <p:cNvPr id="531485" name="Rectangle 29"/>
            <p:cNvSpPr>
              <a:spLocks noChangeArrowheads="1"/>
            </p:cNvSpPr>
            <p:nvPr/>
          </p:nvSpPr>
          <p:spPr bwMode="auto">
            <a:xfrm>
              <a:off x="2288" y="2944"/>
              <a:ext cx="272" cy="137"/>
            </a:xfrm>
            <a:prstGeom prst="rect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  <p:sp>
          <p:nvSpPr>
            <p:cNvPr id="531486" name="AutoShape 30"/>
            <p:cNvSpPr>
              <a:spLocks noChangeArrowheads="1"/>
            </p:cNvSpPr>
            <p:nvPr/>
          </p:nvSpPr>
          <p:spPr bwMode="auto">
            <a:xfrm flipV="1">
              <a:off x="2309" y="2907"/>
              <a:ext cx="227" cy="227"/>
            </a:xfrm>
            <a:prstGeom prst="smileyFace">
              <a:avLst>
                <a:gd name="adj" fmla="val 4653"/>
              </a:avLst>
            </a:prstGeom>
            <a:solidFill>
              <a:srgbClr val="FFFF99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pt-BR" dirty="0"/>
            </a:p>
          </p:txBody>
        </p:sp>
      </p:grpSp>
      <p:sp>
        <p:nvSpPr>
          <p:cNvPr id="531488" name="AutoShape 32"/>
          <p:cNvSpPr>
            <a:spLocks noChangeArrowheads="1"/>
          </p:cNvSpPr>
          <p:nvPr/>
        </p:nvSpPr>
        <p:spPr bwMode="auto">
          <a:xfrm rot="6746272">
            <a:off x="4059872" y="4792894"/>
            <a:ext cx="427097" cy="427097"/>
          </a:xfrm>
          <a:prstGeom prst="cloudCallout">
            <a:avLst>
              <a:gd name="adj1" fmla="val -198565"/>
              <a:gd name="adj2" fmla="val 541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/>
          <a:lstStyle/>
          <a:p>
            <a:pPr algn="ctr"/>
            <a:endParaRPr lang="en-US" dirty="0"/>
          </a:p>
        </p:txBody>
      </p:sp>
      <p:sp>
        <p:nvSpPr>
          <p:cNvPr id="531489" name="AutoShape 33"/>
          <p:cNvSpPr>
            <a:spLocks noChangeArrowheads="1"/>
          </p:cNvSpPr>
          <p:nvPr/>
        </p:nvSpPr>
        <p:spPr bwMode="auto">
          <a:xfrm rot="6746272">
            <a:off x="6296953" y="5052538"/>
            <a:ext cx="427097" cy="427096"/>
          </a:xfrm>
          <a:prstGeom prst="cloudCallout">
            <a:avLst>
              <a:gd name="adj1" fmla="val -198565"/>
              <a:gd name="adj2" fmla="val 54111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/>
          <a:lstStyle/>
          <a:p>
            <a:pPr algn="ctr"/>
            <a:endParaRPr lang="en-US" dirty="0"/>
          </a:p>
        </p:txBody>
      </p:sp>
      <p:sp>
        <p:nvSpPr>
          <p:cNvPr id="531490" name="AutoShape 34"/>
          <p:cNvSpPr>
            <a:spLocks noChangeArrowheads="1"/>
          </p:cNvSpPr>
          <p:nvPr/>
        </p:nvSpPr>
        <p:spPr bwMode="auto">
          <a:xfrm rot="6746272">
            <a:off x="8174672" y="5052538"/>
            <a:ext cx="427097" cy="427096"/>
          </a:xfrm>
          <a:prstGeom prst="cloudCallout">
            <a:avLst>
              <a:gd name="adj1" fmla="val -154523"/>
              <a:gd name="adj2" fmla="val 56894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rot="10800000" vert="eaVert"/>
          <a:lstStyle/>
          <a:p>
            <a:pPr algn="ctr"/>
            <a:endParaRPr lang="en-US" dirty="0"/>
          </a:p>
        </p:txBody>
      </p:sp>
      <p:sp>
        <p:nvSpPr>
          <p:cNvPr id="25" name="WordArt 2"/>
          <p:cNvSpPr>
            <a:spLocks noChangeArrowheads="1" noChangeShapeType="1" noTextEdit="1"/>
          </p:cNvSpPr>
          <p:nvPr/>
        </p:nvSpPr>
        <p:spPr bwMode="auto">
          <a:xfrm>
            <a:off x="2927898" y="117987"/>
            <a:ext cx="6741348" cy="76964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Halitose: diagnóstico</a:t>
            </a:r>
          </a:p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rgbClr val="0070C0">
                      <a:alpha val="40000"/>
                    </a:srgbClr>
                  </a:glow>
                </a:effectLst>
                <a:latin typeface="Arial Black"/>
              </a:rPr>
              <a:t>organoléptico</a:t>
            </a:r>
          </a:p>
        </p:txBody>
      </p:sp>
      <p:sp>
        <p:nvSpPr>
          <p:cNvPr id="26" name="Rectangle 11">
            <a:extLst>
              <a:ext uri="{FF2B5EF4-FFF2-40B4-BE49-F238E27FC236}">
                <a16:creationId xmlns="" xmlns:a16="http://schemas.microsoft.com/office/drawing/2014/main" id="{77DBD45E-EB50-422A-BAB2-3A0EDF85B0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71682" y="6432236"/>
            <a:ext cx="303480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FEDOROWICZ &amp; PEDRAZZI, 2008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CF6F79B1-2EE1-47AA-B95F-F21AB83EB8C7}"/>
              </a:ext>
            </a:extLst>
          </p:cNvPr>
          <p:cNvSpPr/>
          <p:nvPr/>
        </p:nvSpPr>
        <p:spPr>
          <a:xfrm>
            <a:off x="6950712" y="3264941"/>
            <a:ext cx="215545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pt-BR" sz="4400" b="1" dirty="0">
                <a:ln w="11430"/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10 cm*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E3FBB9EA-75DD-41C4-89C1-96150DDF1168}"/>
              </a:ext>
            </a:extLst>
          </p:cNvPr>
          <p:cNvSpPr txBox="1"/>
          <p:nvPr/>
        </p:nvSpPr>
        <p:spPr>
          <a:xfrm>
            <a:off x="6872402" y="2082169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sp>
        <p:nvSpPr>
          <p:cNvPr id="4" name="Seta: para a Direita Listrada 3">
            <a:extLst>
              <a:ext uri="{FF2B5EF4-FFF2-40B4-BE49-F238E27FC236}">
                <a16:creationId xmlns="" xmlns:a16="http://schemas.microsoft.com/office/drawing/2014/main" id="{9E8F209B-4742-4213-8CDE-188FFAC05246}"/>
              </a:ext>
            </a:extLst>
          </p:cNvPr>
          <p:cNvSpPr/>
          <p:nvPr/>
        </p:nvSpPr>
        <p:spPr>
          <a:xfrm rot="19688901" flipH="1">
            <a:off x="4726592" y="3197475"/>
            <a:ext cx="2327892" cy="676157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3" name="AutoShape 21">
            <a:extLst>
              <a:ext uri="{FF2B5EF4-FFF2-40B4-BE49-F238E27FC236}">
                <a16:creationId xmlns="" xmlns:a16="http://schemas.microsoft.com/office/drawing/2014/main" id="{E7BAD3E0-50A2-430D-BC0C-C84CB7825E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30660" y="4192502"/>
            <a:ext cx="427096" cy="427096"/>
          </a:xfrm>
          <a:prstGeom prst="smileyFace">
            <a:avLst>
              <a:gd name="adj" fmla="val 4653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4" name="AutoShape 21">
            <a:extLst>
              <a:ext uri="{FF2B5EF4-FFF2-40B4-BE49-F238E27FC236}">
                <a16:creationId xmlns="" xmlns:a16="http://schemas.microsoft.com/office/drawing/2014/main" id="{A7D0CD8B-F782-40F4-A006-3F49A97F75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53199" y="4205687"/>
            <a:ext cx="427096" cy="427096"/>
          </a:xfrm>
          <a:prstGeom prst="smileyFace">
            <a:avLst>
              <a:gd name="adj" fmla="val 4653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sp>
        <p:nvSpPr>
          <p:cNvPr id="35" name="AutoShape 21">
            <a:extLst>
              <a:ext uri="{FF2B5EF4-FFF2-40B4-BE49-F238E27FC236}">
                <a16:creationId xmlns="" xmlns:a16="http://schemas.microsoft.com/office/drawing/2014/main" id="{46D760B7-8F87-4B3E-A9F7-BDEC00E6A709}"/>
              </a:ext>
            </a:extLst>
          </p:cNvPr>
          <p:cNvSpPr>
            <a:spLocks noChangeArrowheads="1"/>
          </p:cNvSpPr>
          <p:nvPr/>
        </p:nvSpPr>
        <p:spPr bwMode="auto">
          <a:xfrm>
            <a:off x="8174672" y="4200227"/>
            <a:ext cx="427096" cy="427096"/>
          </a:xfrm>
          <a:prstGeom prst="smileyFace">
            <a:avLst>
              <a:gd name="adj" fmla="val 4653"/>
            </a:avLst>
          </a:prstGeom>
          <a:solidFill>
            <a:srgbClr val="FFCC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pt-BR" dirty="0"/>
          </a:p>
        </p:txBody>
      </p:sp>
      <p:pic>
        <p:nvPicPr>
          <p:cNvPr id="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47FA22A8-2C0C-4336-A68B-3438910461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4107024" y="5189764"/>
            <a:ext cx="490521" cy="4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73D4B2A7-549F-43F7-AB91-658268325C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6295081" y="5172010"/>
            <a:ext cx="490521" cy="4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330C8BF8-DF14-47BF-BCA8-49EECB1F6F8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19884"/>
          <a:stretch/>
        </p:blipFill>
        <p:spPr bwMode="auto">
          <a:xfrm>
            <a:off x="8190390" y="5178597"/>
            <a:ext cx="490521" cy="480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5552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531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5314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1.48148E-6 L 0.175 1.48148E-6 " pathEditMode="relative" rAng="0" ptsTypes="AA">
                                      <p:cBhvr>
                                        <p:cTn id="16" dur="500" fill="hold"/>
                                        <p:tgtEl>
                                          <p:spTgt spid="531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21" dur="500"/>
                                        <p:tgtEl>
                                          <p:spTgt spid="531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25" dur="500"/>
                                        <p:tgtEl>
                                          <p:spTgt spid="5314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 1.48148E-6 L 0.32891 1.48148E-6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5314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9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35" dur="500"/>
                                        <p:tgtEl>
                                          <p:spTgt spid="531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9" dur="500"/>
                                        <p:tgtEl>
                                          <p:spTgt spid="5314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1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1477" grpId="0" animBg="1"/>
      <p:bldP spid="531477" grpId="1" animBg="1"/>
      <p:bldP spid="531488" grpId="0" animBg="1"/>
      <p:bldP spid="531488" grpId="1" animBg="1"/>
      <p:bldP spid="531489" grpId="0" animBg="1"/>
      <p:bldP spid="531489" grpId="1" animBg="1"/>
      <p:bldP spid="531490" grpId="0" animBg="1"/>
      <p:bldP spid="531490" grpId="1" animBg="1"/>
      <p:bldP spid="33" grpId="0" animBg="1"/>
      <p:bldP spid="34" grpId="0" animBg="1"/>
      <p:bldP spid="3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3810" name="Picture 7" descr="oralc_02"/>
          <p:cNvPicPr>
            <a:picLocks noChangeAspect="1" noChangeArrowheads="1"/>
          </p:cNvPicPr>
          <p:nvPr/>
        </p:nvPicPr>
        <p:blipFill rotWithShape="1">
          <a:blip r:embed="rId3" cstate="print"/>
          <a:srcRect b="6357"/>
          <a:stretch/>
        </p:blipFill>
        <p:spPr bwMode="auto">
          <a:xfrm>
            <a:off x="1532619" y="1476774"/>
            <a:ext cx="7444233" cy="5102026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8A385135-1CD4-483C-9343-5F7B6C37BE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974" y="6424912"/>
            <a:ext cx="2569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ACERVO PESSOAL</a:t>
            </a:r>
          </a:p>
        </p:txBody>
      </p:sp>
      <p:sp>
        <p:nvSpPr>
          <p:cNvPr id="6" name="WordArt 8">
            <a:extLst>
              <a:ext uri="{FF2B5EF4-FFF2-40B4-BE49-F238E27FC236}">
                <a16:creationId xmlns="" xmlns:a16="http://schemas.microsoft.com/office/drawing/2014/main" id="{7AB8D2A8-9E3D-40C6-973C-F5AB03EEFBD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45547" y="86760"/>
            <a:ext cx="5696776" cy="936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OralChroma</a:t>
            </a:r>
          </a:p>
          <a:p>
            <a:pPr algn="ctr"/>
            <a:r>
              <a:rPr lang="pt-BR" sz="4267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Portable</a:t>
            </a: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 </a:t>
            </a:r>
            <a:r>
              <a:rPr lang="pt-BR" sz="4267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Gas</a:t>
            </a: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 </a:t>
            </a:r>
            <a:r>
              <a:rPr lang="pt-BR" sz="4267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Chromatograph</a:t>
            </a:r>
            <a:endParaRPr lang="pt-BR" sz="4267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00B0F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</p:spTree>
    <p:extLst>
      <p:ext uri="{BB962C8B-B14F-4D97-AF65-F5344CB8AC3E}">
        <p14:creationId xmlns:p14="http://schemas.microsoft.com/office/powerpoint/2010/main" val="20631248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OCBL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51" t="5929" r="4651" b="7108"/>
          <a:stretch/>
        </p:blipFill>
        <p:spPr bwMode="auto">
          <a:xfrm>
            <a:off x="1188788" y="3250078"/>
            <a:ext cx="1886438" cy="2128289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OCPK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2273" y="5086059"/>
            <a:ext cx="2989069" cy="1673878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m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8787" y="1463501"/>
            <a:ext cx="1867009" cy="136819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01200" y="1463500"/>
            <a:ext cx="1867009" cy="1368190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8358" y="1370906"/>
            <a:ext cx="1966121" cy="1440822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137063" y="3354986"/>
            <a:ext cx="2285130" cy="1657155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53894" y="3464401"/>
            <a:ext cx="1962715" cy="1438326"/>
          </a:xfrm>
          <a:prstGeom prst="rect">
            <a:avLst/>
          </a:prstGeom>
          <a:ln w="28575">
            <a:solidFill>
              <a:srgbClr val="C00000"/>
            </a:solidFill>
          </a:ln>
        </p:spPr>
      </p:pic>
      <p:sp>
        <p:nvSpPr>
          <p:cNvPr id="8" name="Seta para a direita listrada 7"/>
          <p:cNvSpPr/>
          <p:nvPr/>
        </p:nvSpPr>
        <p:spPr>
          <a:xfrm>
            <a:off x="3365030" y="1924696"/>
            <a:ext cx="1120838" cy="421719"/>
          </a:xfrm>
          <a:prstGeom prst="stripedRight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Seta para a direita listrada 10"/>
          <p:cNvSpPr/>
          <p:nvPr/>
        </p:nvSpPr>
        <p:spPr>
          <a:xfrm>
            <a:off x="7198292" y="1862284"/>
            <a:ext cx="1120838" cy="421719"/>
          </a:xfrm>
          <a:prstGeom prst="stripedRight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9" name="Seta em curva para a esquerda 8"/>
          <p:cNvSpPr/>
          <p:nvPr/>
        </p:nvSpPr>
        <p:spPr>
          <a:xfrm>
            <a:off x="10861767" y="2439387"/>
            <a:ext cx="938771" cy="1979226"/>
          </a:xfrm>
          <a:prstGeom prst="curvedLeft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3" name="Seta para a direita listrada 12"/>
          <p:cNvSpPr/>
          <p:nvPr/>
        </p:nvSpPr>
        <p:spPr>
          <a:xfrm flipH="1">
            <a:off x="7099410" y="3982093"/>
            <a:ext cx="830547" cy="341371"/>
          </a:xfrm>
          <a:prstGeom prst="stripedRight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4" name="Seta para a direita listrada 13"/>
          <p:cNvSpPr/>
          <p:nvPr/>
        </p:nvSpPr>
        <p:spPr>
          <a:xfrm flipH="1">
            <a:off x="3616188" y="4016473"/>
            <a:ext cx="830547" cy="341371"/>
          </a:xfrm>
          <a:prstGeom prst="stripedRight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Seta dobrada para cima 11"/>
          <p:cNvSpPr/>
          <p:nvPr/>
        </p:nvSpPr>
        <p:spPr>
          <a:xfrm rot="5400000">
            <a:off x="3052690" y="5186778"/>
            <a:ext cx="985714" cy="1737298"/>
          </a:xfrm>
          <a:prstGeom prst="bentUpArrow">
            <a:avLst/>
          </a:prstGeom>
          <a:solidFill>
            <a:srgbClr val="CCEC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6" name="WordArt 8">
            <a:extLst>
              <a:ext uri="{FF2B5EF4-FFF2-40B4-BE49-F238E27FC236}">
                <a16:creationId xmlns="" xmlns:a16="http://schemas.microsoft.com/office/drawing/2014/main" id="{E85E226C-D409-4BB8-AC37-2D705D018550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545547" y="86760"/>
            <a:ext cx="5696776" cy="93676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OralChroma</a:t>
            </a:r>
          </a:p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B0F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Cromatógrafo Gasoso Portátil</a:t>
            </a:r>
          </a:p>
        </p:txBody>
      </p:sp>
      <p:sp>
        <p:nvSpPr>
          <p:cNvPr id="17" name="Rectangle 11">
            <a:extLst>
              <a:ext uri="{FF2B5EF4-FFF2-40B4-BE49-F238E27FC236}">
                <a16:creationId xmlns="" xmlns:a16="http://schemas.microsoft.com/office/drawing/2014/main" id="{8BC8F242-98C4-49D4-8ED6-6874CA6B57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9974" y="6424912"/>
            <a:ext cx="2569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ACERVO PESSOAL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0373A276-530E-48D6-95D0-C62AC41CFA8E}"/>
              </a:ext>
            </a:extLst>
          </p:cNvPr>
          <p:cNvSpPr txBox="1"/>
          <p:nvPr/>
        </p:nvSpPr>
        <p:spPr>
          <a:xfrm>
            <a:off x="8761457" y="5241473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10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E4222367-45F1-4ABE-8D1B-3950A03641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11213851" y="5497658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7035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animBg="1"/>
      <p:bldP spid="9" grpId="0" animBg="1"/>
      <p:bldP spid="13" grpId="0" animBg="1"/>
      <p:bldP spid="14" grpId="0" animBg="1"/>
      <p:bldP spid="12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9778" name="Picture 2" descr="DSCN4209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9989" y="1317189"/>
            <a:ext cx="2692257" cy="4719817"/>
          </a:xfrm>
          <a:noFill/>
          <a:ln w="57150">
            <a:noFill/>
            <a:miter lim="800000"/>
            <a:headEnd/>
            <a:tailEnd/>
          </a:ln>
        </p:spPr>
      </p:pic>
      <p:pic>
        <p:nvPicPr>
          <p:cNvPr id="459780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79792" y="1501308"/>
            <a:ext cx="2867370" cy="4399808"/>
          </a:xfrm>
          <a:solidFill>
            <a:srgbClr val="CC3300"/>
          </a:solidFill>
          <a:ln w="76200">
            <a:noFill/>
            <a:miter lim="800000"/>
            <a:headEnd/>
            <a:tailEnd/>
          </a:ln>
        </p:spPr>
      </p:pic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2212622" y="234745"/>
            <a:ext cx="7766756" cy="59643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Monitor portátil de sulfetos</a:t>
            </a:r>
          </a:p>
        </p:txBody>
      </p:sp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B633A0C7-7F30-480D-8676-2AB589429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06633" y="5632333"/>
            <a:ext cx="2569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ACERVO PESSOAL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036EC674-C135-40F5-82FA-5085D80151C2}"/>
              </a:ext>
            </a:extLst>
          </p:cNvPr>
          <p:cNvSpPr txBox="1"/>
          <p:nvPr/>
        </p:nvSpPr>
        <p:spPr>
          <a:xfrm>
            <a:off x="6250707" y="2150995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sp>
        <p:nvSpPr>
          <p:cNvPr id="4" name="Rectangle 6">
            <a:extLst>
              <a:ext uri="{FF2B5EF4-FFF2-40B4-BE49-F238E27FC236}">
                <a16:creationId xmlns="" xmlns:a16="http://schemas.microsoft.com/office/drawing/2014/main" id="{C7C68E5D-76A8-4F7C-A32F-89388EEA65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22017" y="6150990"/>
            <a:ext cx="10507867" cy="530017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PEDRAZZI, V</a:t>
            </a:r>
            <a:r>
              <a:rPr lang="en-US" sz="1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. et al. Methods for tongue cleaning: a comparative clinical trial employing a toothbrush and a tongue scraper. </a:t>
            </a:r>
            <a:r>
              <a:rPr lang="en-US" sz="1400" b="1" u="sng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Journal of </a:t>
            </a:r>
            <a:r>
              <a:rPr lang="en-US" sz="1400" b="1" u="sng" dirty="0" err="1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Periodontology</a:t>
            </a:r>
            <a:r>
              <a:rPr lang="en-US" sz="1400" dirty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v.75, n.7, p.1009-12, July 2004.</a:t>
            </a:r>
          </a:p>
        </p:txBody>
      </p:sp>
      <p:pic>
        <p:nvPicPr>
          <p:cNvPr id="5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A0102A7-6637-4837-A55B-7D1F0E1D24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2" r="21646"/>
          <a:stretch/>
        </p:blipFill>
        <p:spPr bwMode="auto">
          <a:xfrm>
            <a:off x="5877594" y="3354976"/>
            <a:ext cx="436811" cy="4417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ângulo: Cantos Arredondados 6">
            <a:extLst>
              <a:ext uri="{FF2B5EF4-FFF2-40B4-BE49-F238E27FC236}">
                <a16:creationId xmlns="" xmlns:a16="http://schemas.microsoft.com/office/drawing/2014/main" id="{2FDBE244-C71E-40A1-A9E6-76BC1661E64A}"/>
              </a:ext>
            </a:extLst>
          </p:cNvPr>
          <p:cNvSpPr/>
          <p:nvPr/>
        </p:nvSpPr>
        <p:spPr>
          <a:xfrm>
            <a:off x="4973818" y="1710813"/>
            <a:ext cx="648929" cy="3921520"/>
          </a:xfrm>
          <a:prstGeom prst="roundRect">
            <a:avLst/>
          </a:prstGeom>
          <a:noFill/>
          <a:ln w="5715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90921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>
            <a:extLst>
              <a:ext uri="{FF2B5EF4-FFF2-40B4-BE49-F238E27FC236}">
                <a16:creationId xmlns="" xmlns:a16="http://schemas.microsoft.com/office/drawing/2014/main" id="{401C4B9C-D751-4B97-A47F-9DD115662F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1025" y="1293083"/>
            <a:ext cx="11260975" cy="5436232"/>
          </a:xfrm>
          <a:prstGeom prst="rect">
            <a:avLst/>
          </a:prstGeom>
          <a:noFill/>
          <a:ln>
            <a:noFill/>
          </a:ln>
        </p:spPr>
        <p:txBody>
          <a:bodyPr wrap="squar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>
              <a:lnSpc>
                <a:spcPts val="3500"/>
              </a:lnSpc>
              <a:defRPr/>
            </a:pPr>
            <a:r>
              <a:rPr lang="pt-BR" altLang="pt-BR" sz="2400" b="1" dirty="0">
                <a:solidFill>
                  <a:srgbClr val="0070C0"/>
                </a:solidFill>
              </a:rPr>
              <a:t>Ao final deste conteúdo, o(a) C.D. deverá ser capaz de:</a:t>
            </a:r>
          </a:p>
          <a:p>
            <a:pPr algn="just">
              <a:lnSpc>
                <a:spcPts val="3500"/>
              </a:lnSpc>
              <a:defRPr/>
            </a:pPr>
            <a:endParaRPr lang="pt-BR" altLang="pt-BR" sz="2000" b="1" dirty="0">
              <a:solidFill>
                <a:srgbClr val="0070C0"/>
              </a:solidFill>
            </a:endParaRPr>
          </a:p>
          <a:p>
            <a:pPr marL="361950" indent="-361950" algn="just">
              <a:lnSpc>
                <a:spcPts val="3500"/>
              </a:lnSpc>
              <a:defRPr/>
            </a:pPr>
            <a:r>
              <a:rPr lang="pt-BR" altLang="pt-BR" sz="2400" b="1" dirty="0">
                <a:solidFill>
                  <a:srgbClr val="0070C0"/>
                </a:solidFill>
              </a:rPr>
              <a:t>1. Compreender os mecanismos básicos de contaminação pela SARS-Cov-2 COVID-19, e sua relação com as Halitoses de Origem Bucal;</a:t>
            </a:r>
          </a:p>
          <a:p>
            <a:pPr marL="361950" indent="-361950" algn="just">
              <a:lnSpc>
                <a:spcPts val="3500"/>
              </a:lnSpc>
              <a:defRPr/>
            </a:pPr>
            <a:endParaRPr lang="pt-BR" altLang="pt-BR" sz="2000" b="1" dirty="0">
              <a:solidFill>
                <a:srgbClr val="0070C0"/>
              </a:solidFill>
            </a:endParaRPr>
          </a:p>
          <a:p>
            <a:pPr marL="361950" indent="-361950" algn="just">
              <a:lnSpc>
                <a:spcPts val="3500"/>
              </a:lnSpc>
              <a:defRPr/>
            </a:pPr>
            <a:r>
              <a:rPr lang="pt-BR" altLang="pt-BR" sz="2400" b="1" dirty="0">
                <a:solidFill>
                  <a:srgbClr val="0070C0"/>
                </a:solidFill>
              </a:rPr>
              <a:t>2. Familiarizar-se com a composição, manipulação, técnicas de emprego dos M.D.P.C. aplicáveis ao tratamento das halitoses bucais e à prevenção da Covid-19;</a:t>
            </a:r>
          </a:p>
          <a:p>
            <a:pPr marL="361950" indent="-361950" algn="just">
              <a:lnSpc>
                <a:spcPts val="3500"/>
              </a:lnSpc>
              <a:defRPr/>
            </a:pPr>
            <a:endParaRPr lang="pt-BR" altLang="pt-BR" sz="2000" b="1" dirty="0">
              <a:solidFill>
                <a:srgbClr val="0070C0"/>
              </a:solidFill>
            </a:endParaRPr>
          </a:p>
          <a:p>
            <a:pPr marL="361950" indent="-361950" algn="just">
              <a:lnSpc>
                <a:spcPts val="3500"/>
              </a:lnSpc>
              <a:defRPr/>
            </a:pPr>
            <a:r>
              <a:rPr lang="pt-BR" altLang="pt-BR" sz="2400" b="1" dirty="0">
                <a:solidFill>
                  <a:srgbClr val="0070C0"/>
                </a:solidFill>
              </a:rPr>
              <a:t>3. Prescrever ao cliente o M.D.P.C. de venda livre mais adequado à sua necessidade e orientá-lo quanto ao uso coreto e benefícios da higiene bucal completa, prevenindo agravos da Covid-19.    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620CB14C-3885-41CB-A376-6DC1BF4FA531}"/>
              </a:ext>
            </a:extLst>
          </p:cNvPr>
          <p:cNvSpPr/>
          <p:nvPr/>
        </p:nvSpPr>
        <p:spPr>
          <a:xfrm>
            <a:off x="2571733" y="0"/>
            <a:ext cx="7048533" cy="92333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OBJETIVOS ESPECÍFICOS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5922" name="Picture 2" descr="Digitalizar002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78360" y="2687056"/>
            <a:ext cx="4016994" cy="38947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pic>
        <p:nvPicPr>
          <p:cNvPr id="465923" name="Picture 3" descr="Digitalizar002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27598" y="2612926"/>
            <a:ext cx="3990427" cy="3894784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</p:spPr>
      </p:pic>
      <p:sp>
        <p:nvSpPr>
          <p:cNvPr id="465925" name="Rectangle 5"/>
          <p:cNvSpPr>
            <a:spLocks noChangeArrowheads="1"/>
          </p:cNvSpPr>
          <p:nvPr/>
        </p:nvSpPr>
        <p:spPr bwMode="auto">
          <a:xfrm>
            <a:off x="1172855" y="1281671"/>
            <a:ext cx="10822499" cy="140538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5"/>
              </a:buBlip>
            </a:pPr>
            <a:r>
              <a:rPr lang="pt-BR" sz="2844" b="1" dirty="0">
                <a:solidFill>
                  <a:schemeClr val="accent1"/>
                </a:solidFill>
              </a:rPr>
              <a:t> Passar a língua na parte interna do pulso, aguardar a saliva secar e sentir o odor. O cheiro proveniente será muito parecido com aquele odor que as pessoas sentirão a partir do nosso hálito.</a:t>
            </a:r>
          </a:p>
        </p:txBody>
      </p:sp>
      <p:sp>
        <p:nvSpPr>
          <p:cNvPr id="6" name="WordArt 4"/>
          <p:cNvSpPr>
            <a:spLocks noChangeArrowheads="1" noChangeShapeType="1" noTextEdit="1"/>
          </p:cNvSpPr>
          <p:nvPr/>
        </p:nvSpPr>
        <p:spPr bwMode="auto">
          <a:xfrm>
            <a:off x="3206934" y="15993"/>
            <a:ext cx="6314987" cy="10243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Diagnóstico Preliminar</a:t>
            </a:r>
          </a:p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Instantâneo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A77B0452-5D75-4931-BB36-38ADBF26F4BD}"/>
              </a:ext>
            </a:extLst>
          </p:cNvPr>
          <p:cNvSpPr txBox="1"/>
          <p:nvPr/>
        </p:nvSpPr>
        <p:spPr>
          <a:xfrm>
            <a:off x="5551895" y="3340697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B0999DAE-7544-4253-8346-2CF8B8C2EA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0367" y="4634448"/>
            <a:ext cx="1775650" cy="10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11">
            <a:extLst>
              <a:ext uri="{FF2B5EF4-FFF2-40B4-BE49-F238E27FC236}">
                <a16:creationId xmlns="" xmlns:a16="http://schemas.microsoft.com/office/drawing/2014/main" id="{3FA022B5-548D-49F9-9857-11966BED7C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59342" y="6507710"/>
            <a:ext cx="256961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ACERVO PESSOAL</a:t>
            </a:r>
          </a:p>
        </p:txBody>
      </p:sp>
    </p:spTree>
    <p:extLst>
      <p:ext uri="{BB962C8B-B14F-4D97-AF65-F5344CB8AC3E}">
        <p14:creationId xmlns:p14="http://schemas.microsoft.com/office/powerpoint/2010/main" val="1935378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659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659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9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4659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592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WordArt 2"/>
          <p:cNvSpPr>
            <a:spLocks noChangeArrowheads="1" noChangeShapeType="1" noTextEdit="1"/>
          </p:cNvSpPr>
          <p:nvPr/>
        </p:nvSpPr>
        <p:spPr bwMode="auto">
          <a:xfrm>
            <a:off x="2429539" y="1480609"/>
            <a:ext cx="7510815" cy="15354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O Tratamento...</a:t>
            </a:r>
          </a:p>
        </p:txBody>
      </p:sp>
      <p:sp>
        <p:nvSpPr>
          <p:cNvPr id="4" name="WordArt 2">
            <a:extLst>
              <a:ext uri="{FF2B5EF4-FFF2-40B4-BE49-F238E27FC236}">
                <a16:creationId xmlns="" xmlns:a16="http://schemas.microsoft.com/office/drawing/2014/main" id="{EF0FB96B-E511-4DA3-9F48-BC1E5DC6E08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576566" y="5322564"/>
            <a:ext cx="7510815" cy="153543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chemeClr val="folHlink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...A Prevenção.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D63241B2-77BC-4214-912B-D5DB0EC6D001}"/>
              </a:ext>
            </a:extLst>
          </p:cNvPr>
          <p:cNvSpPr txBox="1"/>
          <p:nvPr/>
        </p:nvSpPr>
        <p:spPr>
          <a:xfrm>
            <a:off x="3072170" y="3680341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DAA33293-D796-47CB-BAF7-BF124C65A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2186" y="3841956"/>
            <a:ext cx="1775650" cy="1003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728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716" name="Text Box 4"/>
          <p:cNvSpPr txBox="1">
            <a:spLocks noChangeArrowheads="1"/>
          </p:cNvSpPr>
          <p:nvPr/>
        </p:nvSpPr>
        <p:spPr bwMode="auto">
          <a:xfrm>
            <a:off x="1380341" y="1610882"/>
            <a:ext cx="10154355" cy="3958391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>
              <a:buBlip>
                <a:blip r:embed="rId3"/>
              </a:buBlip>
            </a:pPr>
            <a:r>
              <a:rPr lang="pt-BR" sz="2844" b="1" dirty="0"/>
              <a:t> </a:t>
            </a:r>
            <a:r>
              <a:rPr lang="pt-BR" sz="2844" b="1" dirty="0">
                <a:solidFill>
                  <a:srgbClr val="002060"/>
                </a:solidFill>
              </a:rPr>
              <a:t>Diminuindo a produção de CSVs pelas bactérias proteolíticas anaeróbias. Assim:</a:t>
            </a:r>
          </a:p>
          <a:p>
            <a:pPr algn="just"/>
            <a:endParaRPr lang="pt-BR" sz="2844" b="1" dirty="0">
              <a:solidFill>
                <a:srgbClr val="002060"/>
              </a:solidFill>
            </a:endParaRPr>
          </a:p>
          <a:p>
            <a:pPr algn="just">
              <a:buFontTx/>
              <a:buBlip>
                <a:blip r:embed="rId4"/>
              </a:buBlip>
            </a:pPr>
            <a:r>
              <a:rPr lang="pt-BR" sz="2370" b="1" dirty="0"/>
              <a:t> </a:t>
            </a:r>
            <a:r>
              <a:rPr lang="pt-BR" sz="237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Minimizar os alimentos disponíveis para essas bactérias;</a:t>
            </a:r>
          </a:p>
          <a:p>
            <a:pPr algn="just"/>
            <a:endParaRPr lang="pt-BR" sz="237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buFontTx/>
              <a:buBlip>
                <a:blip r:embed="rId4"/>
              </a:buBlip>
            </a:pPr>
            <a:r>
              <a:rPr lang="pt-BR" sz="237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237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Diminuir o número total existente dessas bactérias e vírus;</a:t>
            </a:r>
          </a:p>
          <a:p>
            <a:pPr algn="just"/>
            <a:endParaRPr lang="pt-BR" sz="237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buFontTx/>
              <a:buBlip>
                <a:blip r:embed="rId4"/>
              </a:buBlip>
            </a:pPr>
            <a:r>
              <a:rPr lang="pt-BR" sz="237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Minimizar a quantidade de ambientes preferidos pelas bactérias e vírus;</a:t>
            </a:r>
          </a:p>
          <a:p>
            <a:pPr algn="just">
              <a:buFontTx/>
              <a:buBlip>
                <a:blip r:embed="rId4"/>
              </a:buBlip>
            </a:pPr>
            <a:endParaRPr lang="pt-BR" sz="2370" b="1" dirty="0">
              <a:solidFill>
                <a:srgbClr val="C0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algn="just">
              <a:buFontTx/>
              <a:buBlip>
                <a:blip r:embed="rId4"/>
              </a:buBlip>
            </a:pPr>
            <a:r>
              <a:rPr lang="pt-BR" sz="237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Tornar quaisquer ambientes em que vivem menos hospitaleiros. </a:t>
            </a:r>
          </a:p>
        </p:txBody>
      </p:sp>
      <p:sp>
        <p:nvSpPr>
          <p:cNvPr id="5" name="WordArt 4"/>
          <p:cNvSpPr>
            <a:spLocks noChangeArrowheads="1" noChangeShapeType="1" noTextEdit="1"/>
          </p:cNvSpPr>
          <p:nvPr/>
        </p:nvSpPr>
        <p:spPr bwMode="auto">
          <a:xfrm>
            <a:off x="3053155" y="0"/>
            <a:ext cx="6485879" cy="102437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Como Combater a</a:t>
            </a:r>
          </a:p>
          <a:p>
            <a:pPr algn="ctr">
              <a:defRPr/>
            </a:pPr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Halitose...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C07587B9-8141-464E-8BE8-4272AF6614AC}"/>
              </a:ext>
            </a:extLst>
          </p:cNvPr>
          <p:cNvSpPr txBox="1"/>
          <p:nvPr/>
        </p:nvSpPr>
        <p:spPr>
          <a:xfrm>
            <a:off x="8413832" y="5842589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7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106F069F-49E5-4FDA-8425-3D09CAC95B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426" y="5892743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5526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1" name="Text Box 3"/>
          <p:cNvSpPr txBox="1">
            <a:spLocks noChangeArrowheads="1"/>
          </p:cNvSpPr>
          <p:nvPr/>
        </p:nvSpPr>
        <p:spPr bwMode="auto">
          <a:xfrm>
            <a:off x="1302774" y="1428064"/>
            <a:ext cx="10618865" cy="5205720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lnSpc>
                <a:spcPct val="150000"/>
              </a:lnSpc>
              <a:buFontTx/>
              <a:buAutoNum type="arabicPeriod"/>
            </a:pPr>
            <a:r>
              <a:rPr lang="pt-BR" sz="2400" b="1" u="sng" dirty="0">
                <a:solidFill>
                  <a:srgbClr val="002060"/>
                </a:solidFill>
              </a:rPr>
              <a:t>Tratamento Local:</a:t>
            </a:r>
          </a:p>
          <a:p>
            <a:pPr marL="342900" indent="-342900">
              <a:lnSpc>
                <a:spcPct val="150000"/>
              </a:lnSpc>
              <a:buFontTx/>
              <a:buAutoNum type="arabicPeriod"/>
            </a:pPr>
            <a:endParaRPr lang="pt-BR" sz="1000" b="1" u="sng" dirty="0">
              <a:solidFill>
                <a:srgbClr val="002060"/>
              </a:solidFill>
            </a:endParaRPr>
          </a:p>
          <a:p>
            <a:pPr marL="342900" indent="-342900">
              <a:lnSpc>
                <a:spcPct val="200000"/>
              </a:lnSpc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a) Fio Dental (diariamente);</a:t>
            </a:r>
          </a:p>
          <a:p>
            <a:pPr marL="342900" indent="-342900">
              <a:lnSpc>
                <a:spcPct val="200000"/>
              </a:lnSpc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b) Higienizador de Língua (diariamente);</a:t>
            </a:r>
          </a:p>
          <a:p>
            <a:pPr marL="342900" indent="-342900">
              <a:lnSpc>
                <a:spcPct val="200000"/>
              </a:lnSpc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c) Escovação dental com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DENTIFRÍCIO** (detergente - </a:t>
            </a:r>
            <a:r>
              <a:rPr lang="pt-BR" sz="2400" b="1" dirty="0">
                <a:solidFill>
                  <a:srgbClr val="C00000"/>
                </a:solidFill>
              </a:rPr>
              <a:t>O detergente mais utilizado é o </a:t>
            </a:r>
            <a:r>
              <a:rPr lang="pt-BR" sz="2400" b="1" dirty="0" err="1">
                <a:solidFill>
                  <a:srgbClr val="C00000"/>
                </a:solidFill>
              </a:rPr>
              <a:t>lauril</a:t>
            </a:r>
            <a:r>
              <a:rPr lang="pt-BR" sz="2400" b="1" dirty="0">
                <a:solidFill>
                  <a:srgbClr val="C00000"/>
                </a:solidFill>
              </a:rPr>
              <a:t> sulfato de sódio (</a:t>
            </a:r>
            <a:r>
              <a:rPr lang="pt-BR" sz="2400" b="1" dirty="0" err="1">
                <a:solidFill>
                  <a:srgbClr val="C00000"/>
                </a:solidFill>
              </a:rPr>
              <a:t>NaLS</a:t>
            </a:r>
            <a:r>
              <a:rPr lang="pt-BR" sz="2400" b="1" dirty="0">
                <a:solidFill>
                  <a:srgbClr val="C00000"/>
                </a:solidFill>
              </a:rPr>
              <a:t> ou LSS), que tem natureza aniônica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(Tabela 1);</a:t>
            </a:r>
          </a:p>
          <a:p>
            <a:pPr marL="342900" indent="-342900">
              <a:lnSpc>
                <a:spcPct val="200000"/>
              </a:lnSpc>
            </a:pP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d) Uso de 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ENXAGUANTES BUCAIS** (detergentes: </a:t>
            </a:r>
            <a:r>
              <a:rPr lang="pt-BR" sz="24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Poloxâmero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338, </a:t>
            </a:r>
            <a:r>
              <a:rPr lang="it-IT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Laurilsulfato de Sódio (NaLS), Poloxâmero 407</a:t>
            </a:r>
            <a:r>
              <a:rPr lang="pt-BR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 </a:t>
            </a:r>
            <a:r>
              <a:rPr lang="pt-BR" sz="24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(Tabela 2). </a:t>
            </a:r>
          </a:p>
        </p:txBody>
      </p:sp>
      <p:sp>
        <p:nvSpPr>
          <p:cNvPr id="114692" name="WordArt 4"/>
          <p:cNvSpPr>
            <a:spLocks noChangeArrowheads="1" noChangeShapeType="1" noTextEdit="1"/>
          </p:cNvSpPr>
          <p:nvPr/>
        </p:nvSpPr>
        <p:spPr bwMode="auto">
          <a:xfrm>
            <a:off x="3442007" y="224216"/>
            <a:ext cx="6192838" cy="431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Tratamento da Halitose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F35CDE08-9BD2-4C80-8B12-F0825FFEA12D}"/>
              </a:ext>
            </a:extLst>
          </p:cNvPr>
          <p:cNvSpPr txBox="1"/>
          <p:nvPr/>
        </p:nvSpPr>
        <p:spPr>
          <a:xfrm>
            <a:off x="9634845" y="1688879"/>
            <a:ext cx="22867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5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221047FF-DB7F-4C8E-8F06-DAE0065E73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281" y="1739033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7445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>
            <a:extLst>
              <a:ext uri="{FF2B5EF4-FFF2-40B4-BE49-F238E27FC236}">
                <a16:creationId xmlns="" xmlns:a16="http://schemas.microsoft.com/office/drawing/2014/main" id="{8F286088-87E4-4D02-BD14-64AA4DA75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45122" y="1634499"/>
            <a:ext cx="9427651" cy="4879904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20000"/>
              </a:lnSpc>
              <a:buClr>
                <a:srgbClr val="FF3300"/>
              </a:buClr>
              <a:buFont typeface="Wingdings" charset="0"/>
              <a:buNone/>
              <a:defRPr/>
            </a:pPr>
            <a:endParaRPr lang="pt-BR" sz="1000" b="1" dirty="0">
              <a:solidFill>
                <a:srgbClr val="FF3300"/>
              </a:solidFill>
              <a:latin typeface="Comic Sans MS" charset="0"/>
              <a:ea typeface="MS PGothic" charset="0"/>
            </a:endParaRPr>
          </a:p>
          <a:p>
            <a:pPr algn="just" eaLnBrk="1" hangingPunct="1">
              <a:lnSpc>
                <a:spcPct val="120000"/>
              </a:lnSpc>
              <a:buClr>
                <a:srgbClr val="FF3300"/>
              </a:buClr>
              <a:buFont typeface="Wingdings" charset="0"/>
              <a:buNone/>
              <a:defRPr/>
            </a:pPr>
            <a:r>
              <a:rPr lang="pt-BR" sz="2400" b="1" dirty="0">
                <a:solidFill>
                  <a:srgbClr val="FF3300"/>
                </a:solidFill>
                <a:latin typeface="Comic Sans MS" charset="0"/>
                <a:ea typeface="MS PGothic" charset="0"/>
              </a:rPr>
              <a:t>        </a:t>
            </a: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MS PGothic" charset="0"/>
              </a:rPr>
              <a:t>AGENTES                                                      %</a:t>
            </a:r>
            <a:r>
              <a:rPr lang="pt-BR" sz="2400" b="1" u="sng" dirty="0">
                <a:solidFill>
                  <a:srgbClr val="C00000"/>
                </a:solidFill>
                <a:latin typeface="Century Gothic" panose="020B0502020202020204" pitchFamily="34" charset="0"/>
                <a:ea typeface="MS PGothic" charset="0"/>
              </a:rPr>
              <a:t>   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dirty="0">
                <a:effectLst>
                  <a:outerShdw blurRad="38100" dist="38100" dir="2700000" algn="tl">
                    <a:srgbClr val="FFFFFF"/>
                  </a:outerShdw>
                </a:effectLst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ABRASIVOS                                       40-50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ESPESSANTES                                     1-2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TENSOATIVOS***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(DETERGENTES)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 </a:t>
            </a:r>
            <a:r>
              <a:rPr lang="pt-BR" sz="800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        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1-3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UMECTANTES                                    20-30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FLAVORIZANTES                                </a:t>
            </a:r>
            <a:r>
              <a:rPr lang="pt-BR" sz="1600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1-2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EDULCORANTES                             </a:t>
            </a:r>
            <a:r>
              <a:rPr lang="pt-BR" sz="1200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sz="1000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0.05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CONSERVANTES                             </a:t>
            </a:r>
            <a:r>
              <a:rPr lang="pt-BR" sz="1000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0.05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TERAPÊUTICOS (</a:t>
            </a:r>
            <a:r>
              <a:rPr lang="pt-BR" b="1" dirty="0" err="1">
                <a:solidFill>
                  <a:srgbClr val="C00000"/>
                </a:solidFill>
                <a:latin typeface="Comic Sans MS" charset="0"/>
                <a:ea typeface="MS PGothic" charset="0"/>
              </a:rPr>
              <a:t>NaF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, MFP, CHX)          0.5-1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H</a:t>
            </a:r>
            <a:r>
              <a:rPr lang="pt-BR" b="1" baseline="-25000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2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O                                                 Q.S.P.</a:t>
            </a:r>
          </a:p>
        </p:txBody>
      </p:sp>
      <p:sp>
        <p:nvSpPr>
          <p:cNvPr id="462858" name="Rectangle 10">
            <a:extLst>
              <a:ext uri="{FF2B5EF4-FFF2-40B4-BE49-F238E27FC236}">
                <a16:creationId xmlns="" xmlns:a16="http://schemas.microsoft.com/office/drawing/2014/main" id="{551C686C-A17F-4892-BF27-E95BBC7F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57864" y="6435817"/>
            <a:ext cx="1913793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PANZERI et al., 1999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A6720BA4-6D6D-478F-98BC-BB49A7640739}"/>
              </a:ext>
            </a:extLst>
          </p:cNvPr>
          <p:cNvGrpSpPr/>
          <p:nvPr/>
        </p:nvGrpSpPr>
        <p:grpSpPr>
          <a:xfrm>
            <a:off x="1886971" y="1924416"/>
            <a:ext cx="8034907" cy="4677075"/>
            <a:chOff x="1818147" y="2071896"/>
            <a:chExt cx="8034907" cy="4677075"/>
          </a:xfrm>
        </p:grpSpPr>
        <p:sp>
          <p:nvSpPr>
            <p:cNvPr id="205828" name="Line 7">
              <a:extLst>
                <a:ext uri="{FF2B5EF4-FFF2-40B4-BE49-F238E27FC236}">
                  <a16:creationId xmlns="" xmlns:a16="http://schemas.microsoft.com/office/drawing/2014/main" id="{B258B670-8B23-4C9A-B220-0A9D2226E26E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909095" y="6748210"/>
              <a:ext cx="7943959" cy="761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  <p:sp>
          <p:nvSpPr>
            <p:cNvPr id="205829" name="Line 8">
              <a:extLst>
                <a:ext uri="{FF2B5EF4-FFF2-40B4-BE49-F238E27FC236}">
                  <a16:creationId xmlns="" xmlns:a16="http://schemas.microsoft.com/office/drawing/2014/main" id="{033B8884-1660-4112-A757-6A8837AA05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8147" y="2071896"/>
              <a:ext cx="8034907" cy="12813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  <p:sp>
          <p:nvSpPr>
            <p:cNvPr id="205832" name="Line 8">
              <a:extLst>
                <a:ext uri="{FF2B5EF4-FFF2-40B4-BE49-F238E27FC236}">
                  <a16:creationId xmlns="" xmlns:a16="http://schemas.microsoft.com/office/drawing/2014/main" id="{9A64DFB4-0DB2-427B-A1B4-9D6C419CA8A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818147" y="2602564"/>
              <a:ext cx="8034907" cy="12813"/>
            </a:xfrm>
            <a:prstGeom prst="line">
              <a:avLst/>
            </a:prstGeom>
            <a:noFill/>
            <a:ln w="76200" cmpd="dbl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10" name="WordArt 2">
            <a:extLst>
              <a:ext uri="{FF2B5EF4-FFF2-40B4-BE49-F238E27FC236}">
                <a16:creationId xmlns="" xmlns:a16="http://schemas.microsoft.com/office/drawing/2014/main" id="{7094EF78-E1AC-4C15-B637-97DC34A684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018042" y="226157"/>
            <a:ext cx="6155916" cy="577057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Componentes dos Dentifrícios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E049AE64-8F2E-43A0-9D08-D2426B009D9B}"/>
              </a:ext>
            </a:extLst>
          </p:cNvPr>
          <p:cNvSpPr/>
          <p:nvPr/>
        </p:nvSpPr>
        <p:spPr>
          <a:xfrm>
            <a:off x="1739191" y="1308910"/>
            <a:ext cx="8182688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Tabela 1. Componentes Básicos dos Dentifrícios 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="" xmlns:a16="http://schemas.microsoft.com/office/drawing/2014/main" id="{7CDF7ACA-6219-41BE-9C2C-889E45B78BE2}"/>
              </a:ext>
            </a:extLst>
          </p:cNvPr>
          <p:cNvSpPr/>
          <p:nvPr/>
        </p:nvSpPr>
        <p:spPr>
          <a:xfrm>
            <a:off x="2222090" y="3323303"/>
            <a:ext cx="7188305" cy="56043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DE421A31-4390-4D08-B3B8-F64D6E370DCC}"/>
              </a:ext>
            </a:extLst>
          </p:cNvPr>
          <p:cNvSpPr/>
          <p:nvPr/>
        </p:nvSpPr>
        <p:spPr>
          <a:xfrm>
            <a:off x="2222089" y="5617916"/>
            <a:ext cx="7188305" cy="56043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3" name="Rectangle 5">
            <a:extLst>
              <a:ext uri="{FF2B5EF4-FFF2-40B4-BE49-F238E27FC236}">
                <a16:creationId xmlns="" xmlns:a16="http://schemas.microsoft.com/office/drawing/2014/main" id="{8F286088-87E4-4D02-BD14-64AA4DA75F8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345122" y="1634499"/>
            <a:ext cx="10726535" cy="4555258"/>
          </a:xfrm>
          <a:noFill/>
          <a:ln w="12700">
            <a:miter lim="800000"/>
            <a:headEnd/>
            <a:tailEnd/>
          </a:ln>
        </p:spPr>
        <p:txBody>
          <a:bodyPr vert="horz" wrap="square" lIns="90488" tIns="44450" rIns="90488" bIns="44450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lnSpc>
                <a:spcPct val="120000"/>
              </a:lnSpc>
              <a:buClr>
                <a:srgbClr val="FF3300"/>
              </a:buClr>
              <a:buFont typeface="Wingdings" charset="0"/>
              <a:buNone/>
              <a:defRPr/>
            </a:pPr>
            <a:endParaRPr lang="pt-BR" sz="1000" b="1" dirty="0">
              <a:solidFill>
                <a:srgbClr val="FF3300"/>
              </a:solidFill>
              <a:latin typeface="Comic Sans MS" charset="0"/>
              <a:ea typeface="MS PGothic" charset="0"/>
            </a:endParaRPr>
          </a:p>
          <a:p>
            <a:pPr algn="just" eaLnBrk="1" hangingPunct="1">
              <a:lnSpc>
                <a:spcPct val="120000"/>
              </a:lnSpc>
              <a:buClr>
                <a:srgbClr val="FF3300"/>
              </a:buClr>
              <a:buFont typeface="Wingdings" charset="0"/>
              <a:buNone/>
              <a:defRPr/>
            </a:pPr>
            <a:r>
              <a:rPr lang="pt-BR" sz="2400" b="1" dirty="0">
                <a:solidFill>
                  <a:srgbClr val="FF3300"/>
                </a:solidFill>
                <a:latin typeface="Comic Sans MS" charset="0"/>
                <a:ea typeface="MS PGothic" charset="0"/>
              </a:rPr>
              <a:t>        </a:t>
            </a:r>
            <a:r>
              <a:rPr lang="pt-BR" sz="2400" b="1" dirty="0">
                <a:solidFill>
                  <a:srgbClr val="C00000"/>
                </a:solidFill>
                <a:latin typeface="Century Gothic" panose="020B0502020202020204" pitchFamily="34" charset="0"/>
                <a:ea typeface="MS PGothic" charset="0"/>
              </a:rPr>
              <a:t>AGENTES                                  NOMES QUÍMICOS</a:t>
            </a:r>
            <a:r>
              <a:rPr lang="pt-BR" sz="2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entury Gothic" panose="020B0502020202020204" pitchFamily="34" charset="0"/>
                <a:ea typeface="MS PGothic" charset="0"/>
              </a:rPr>
              <a:t>   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ESPESSANTES            PEG 40 - POLIETILENOGLICOL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DETERGENTES***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      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POLOXÂMERO (338 e 407), </a:t>
            </a:r>
            <a:r>
              <a:rPr lang="pt-BR" b="1" dirty="0" err="1">
                <a:solidFill>
                  <a:srgbClr val="C00000"/>
                </a:solidFill>
                <a:latin typeface="Comic Sans MS" charset="0"/>
                <a:ea typeface="MS PGothic" charset="0"/>
              </a:rPr>
              <a:t>NaLS</a:t>
            </a:r>
            <a:endParaRPr lang="pt-BR" b="1" dirty="0">
              <a:solidFill>
                <a:srgbClr val="C00000"/>
              </a:solidFill>
              <a:latin typeface="Comic Sans MS" charset="0"/>
              <a:ea typeface="MS PGothic" charset="0"/>
            </a:endParaRP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UMECTANTES             GLICERINA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FLAVORIZANTES         MENTOL, HORTELÃ, ETC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EDULCORANTES          SACARINA SÓDICA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CONSERVANTES          BENZOATO DE SÓDIO</a:t>
            </a: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</a:t>
            </a:r>
            <a:r>
              <a:rPr lang="pt-BR" b="1" dirty="0">
                <a:solidFill>
                  <a:srgbClr val="C00000"/>
                </a:solidFill>
                <a:latin typeface="Comic Sans MS" charset="0"/>
                <a:ea typeface="MS PGothic" charset="0"/>
              </a:rPr>
              <a:t>TERAPÊUTICOS           CCP (0,05% e 0,075%); CHX (0,12%); </a:t>
            </a:r>
            <a:r>
              <a:rPr lang="pt-BR" b="1" dirty="0" err="1">
                <a:solidFill>
                  <a:srgbClr val="C00000"/>
                </a:solidFill>
                <a:latin typeface="Comic Sans MS" charset="0"/>
                <a:ea typeface="MS PGothic" charset="0"/>
              </a:rPr>
              <a:t>OEs</a:t>
            </a:r>
            <a:endParaRPr lang="pt-BR" b="1" dirty="0">
              <a:solidFill>
                <a:srgbClr val="C00000"/>
              </a:solidFill>
              <a:latin typeface="Comic Sans MS" charset="0"/>
              <a:ea typeface="MS PGothic" charset="0"/>
            </a:endParaRPr>
          </a:p>
          <a:p>
            <a:pPr lvl="2" eaLnBrk="1" hangingPunct="1">
              <a:lnSpc>
                <a:spcPct val="150000"/>
              </a:lnSpc>
              <a:spcBef>
                <a:spcPts val="0"/>
              </a:spcBef>
              <a:buClr>
                <a:srgbClr val="FF3300"/>
              </a:buClr>
              <a:buFont typeface="Wingdings" charset="0"/>
              <a:buBlip>
                <a:blip r:embed="rId3"/>
              </a:buBlip>
              <a:defRPr/>
            </a:pP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 H</a:t>
            </a:r>
            <a:r>
              <a:rPr lang="pt-BR" b="1" baseline="-25000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2</a:t>
            </a:r>
            <a:r>
              <a:rPr lang="pt-BR" b="1" dirty="0">
                <a:solidFill>
                  <a:srgbClr val="000066"/>
                </a:solidFill>
                <a:latin typeface="Comic Sans MS" charset="0"/>
                <a:ea typeface="MS PGothic" charset="0"/>
              </a:rPr>
              <a:t>O                         Q.S.P.</a:t>
            </a:r>
          </a:p>
        </p:txBody>
      </p:sp>
      <p:sp>
        <p:nvSpPr>
          <p:cNvPr id="462858" name="Rectangle 10">
            <a:extLst>
              <a:ext uri="{FF2B5EF4-FFF2-40B4-BE49-F238E27FC236}">
                <a16:creationId xmlns="" xmlns:a16="http://schemas.microsoft.com/office/drawing/2014/main" id="{551C686C-A17F-4892-BF27-E95BBC7F0C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05295" y="6479673"/>
            <a:ext cx="3643690" cy="307777"/>
          </a:xfrm>
          <a:prstGeom prst="rect">
            <a:avLst/>
          </a:prstGeom>
          <a:noFill/>
          <a:ln>
            <a:noFill/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r" eaLnBrk="1" hangingPunct="1"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2009; DE ARAÚJO et al., 2015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="" xmlns:a16="http://schemas.microsoft.com/office/drawing/2014/main" id="{A6720BA4-6D6D-478F-98BC-BB49A7640739}"/>
              </a:ext>
            </a:extLst>
          </p:cNvPr>
          <p:cNvGrpSpPr/>
          <p:nvPr/>
        </p:nvGrpSpPr>
        <p:grpSpPr>
          <a:xfrm>
            <a:off x="1886971" y="1924415"/>
            <a:ext cx="9980564" cy="4197512"/>
            <a:chOff x="1818147" y="2071895"/>
            <a:chExt cx="9980564" cy="4197512"/>
          </a:xfrm>
        </p:grpSpPr>
        <p:sp>
          <p:nvSpPr>
            <p:cNvPr id="205828" name="Line 7">
              <a:extLst>
                <a:ext uri="{FF2B5EF4-FFF2-40B4-BE49-F238E27FC236}">
                  <a16:creationId xmlns="" xmlns:a16="http://schemas.microsoft.com/office/drawing/2014/main" id="{B258B670-8B23-4C9A-B220-0A9D2226E26E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2035993" y="6257358"/>
              <a:ext cx="9762718" cy="12049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  <p:sp>
          <p:nvSpPr>
            <p:cNvPr id="205829" name="Line 8">
              <a:extLst>
                <a:ext uri="{FF2B5EF4-FFF2-40B4-BE49-F238E27FC236}">
                  <a16:creationId xmlns="" xmlns:a16="http://schemas.microsoft.com/office/drawing/2014/main" id="{033B8884-1660-4112-A757-6A8837AA05F2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8147" y="2071895"/>
              <a:ext cx="9980564" cy="12814"/>
            </a:xfrm>
            <a:prstGeom prst="line">
              <a:avLst/>
            </a:prstGeom>
            <a:noFill/>
            <a:ln w="38100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  <p:sp>
          <p:nvSpPr>
            <p:cNvPr id="205832" name="Line 8">
              <a:extLst>
                <a:ext uri="{FF2B5EF4-FFF2-40B4-BE49-F238E27FC236}">
                  <a16:creationId xmlns="" xmlns:a16="http://schemas.microsoft.com/office/drawing/2014/main" id="{9A64DFB4-0DB2-427B-A1B4-9D6C419CA8AC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1818147" y="2590513"/>
              <a:ext cx="9980564" cy="12051"/>
            </a:xfrm>
            <a:prstGeom prst="line">
              <a:avLst/>
            </a:prstGeom>
            <a:noFill/>
            <a:ln w="76200" cmpd="dbl">
              <a:solidFill>
                <a:srgbClr val="0070C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endParaRPr lang="pt-BR"/>
            </a:p>
          </p:txBody>
        </p:sp>
      </p:grpSp>
      <p:sp>
        <p:nvSpPr>
          <p:cNvPr id="10" name="WordArt 2">
            <a:extLst>
              <a:ext uri="{FF2B5EF4-FFF2-40B4-BE49-F238E27FC236}">
                <a16:creationId xmlns="" xmlns:a16="http://schemas.microsoft.com/office/drawing/2014/main" id="{7094EF78-E1AC-4C15-B637-97DC34A6848C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16451" y="228019"/>
            <a:ext cx="6667195" cy="577057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70C0"/>
                </a:solidFill>
                <a:effectLst>
                  <a:glow rad="139700">
                    <a:schemeClr val="accent1">
                      <a:satMod val="175000"/>
                      <a:alpha val="40000"/>
                    </a:schemeClr>
                  </a:glow>
                </a:effectLst>
                <a:ea typeface="MS PGothic" panose="020B0600070205080204" pitchFamily="34" charset="-128"/>
                <a:cs typeface="Arial" panose="020B0604020202020204" pitchFamily="34" charset="0"/>
              </a:rPr>
              <a:t>Componentes dos Enxaguantes Bucais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E049AE64-8F2E-43A0-9D08-D2426B009D9B}"/>
              </a:ext>
            </a:extLst>
          </p:cNvPr>
          <p:cNvSpPr/>
          <p:nvPr/>
        </p:nvSpPr>
        <p:spPr>
          <a:xfrm>
            <a:off x="1837904" y="1308910"/>
            <a:ext cx="7985264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3200" b="0" cap="none" spc="0" dirty="0">
                <a:ln w="0"/>
                <a:solidFill>
                  <a:srgbClr val="00206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Tabela 2. Componentes Básicos dos Colutórios </a:t>
            </a:r>
          </a:p>
        </p:txBody>
      </p:sp>
      <p:sp>
        <p:nvSpPr>
          <p:cNvPr id="4" name="Retângulo: Cantos Arredondados 3">
            <a:extLst>
              <a:ext uri="{FF2B5EF4-FFF2-40B4-BE49-F238E27FC236}">
                <a16:creationId xmlns="" xmlns:a16="http://schemas.microsoft.com/office/drawing/2014/main" id="{7CDF7ACA-6219-41BE-9C2C-889E45B78BE2}"/>
              </a:ext>
            </a:extLst>
          </p:cNvPr>
          <p:cNvSpPr/>
          <p:nvPr/>
        </p:nvSpPr>
        <p:spPr>
          <a:xfrm>
            <a:off x="2222090" y="2868561"/>
            <a:ext cx="8101781" cy="56043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1B2ED61B-B581-4654-A62E-885260ADBECC}"/>
              </a:ext>
            </a:extLst>
          </p:cNvPr>
          <p:cNvSpPr/>
          <p:nvPr/>
        </p:nvSpPr>
        <p:spPr>
          <a:xfrm>
            <a:off x="2222090" y="5146190"/>
            <a:ext cx="9645445" cy="560439"/>
          </a:xfrm>
          <a:prstGeom prst="roundRect">
            <a:avLst/>
          </a:prstGeom>
          <a:noFill/>
          <a:ln w="5715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38797497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92FE0329-40A5-4A10-BE8D-9655F13D777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288027"/>
            <a:ext cx="5191433" cy="5153470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C2CDA0F-A70B-4ACA-B32E-0BFEEF1165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8244" y="1579936"/>
            <a:ext cx="6813756" cy="3566575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507DD6CD-0906-4A9B-A3BB-396F698C4274}"/>
              </a:ext>
            </a:extLst>
          </p:cNvPr>
          <p:cNvSpPr txBox="1"/>
          <p:nvPr/>
        </p:nvSpPr>
        <p:spPr>
          <a:xfrm>
            <a:off x="1022555" y="71424"/>
            <a:ext cx="5378245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pt-BR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DENTIFRÍCIOS</a:t>
            </a:r>
            <a:r>
              <a:rPr lang="pt-B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** (DETERGENTE - </a:t>
            </a:r>
            <a:r>
              <a:rPr lang="pt-BR" sz="1800" b="1" dirty="0">
                <a:solidFill>
                  <a:srgbClr val="FF0000"/>
                </a:solidFill>
              </a:rPr>
              <a:t>O detergente mais utilizado é o </a:t>
            </a:r>
            <a:r>
              <a:rPr lang="pt-BR" sz="1800" b="1" dirty="0" err="1">
                <a:solidFill>
                  <a:srgbClr val="FF0000"/>
                </a:solidFill>
              </a:rPr>
              <a:t>Lauril</a:t>
            </a:r>
            <a:r>
              <a:rPr lang="pt-BR" sz="1800" b="1" dirty="0">
                <a:solidFill>
                  <a:srgbClr val="FF0000"/>
                </a:solidFill>
              </a:rPr>
              <a:t> Sulfato de Sódio (</a:t>
            </a:r>
            <a:r>
              <a:rPr lang="pt-BR" sz="1800" b="1" dirty="0" err="1">
                <a:solidFill>
                  <a:srgbClr val="FF0000"/>
                </a:solidFill>
              </a:rPr>
              <a:t>NaLS</a:t>
            </a:r>
            <a:r>
              <a:rPr lang="pt-BR" sz="1800" b="1" dirty="0">
                <a:solidFill>
                  <a:srgbClr val="FF0000"/>
                </a:solidFill>
              </a:rPr>
              <a:t> ou </a:t>
            </a:r>
            <a:r>
              <a:rPr lang="pt-BR" b="1" dirty="0">
                <a:solidFill>
                  <a:srgbClr val="FF0000"/>
                </a:solidFill>
              </a:rPr>
              <a:t>LSS</a:t>
            </a:r>
            <a:r>
              <a:rPr lang="pt-BR" sz="1800" b="1" dirty="0">
                <a:solidFill>
                  <a:srgbClr val="FF0000"/>
                </a:solidFill>
              </a:rPr>
              <a:t>), que tem natureza aniônica</a:t>
            </a:r>
            <a:r>
              <a:rPr lang="pt-B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endParaRPr lang="pt-BR" dirty="0"/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04F17865-9C97-42A7-9FE7-D495C7912CC2}"/>
              </a:ext>
            </a:extLst>
          </p:cNvPr>
          <p:cNvSpPr txBox="1"/>
          <p:nvPr/>
        </p:nvSpPr>
        <p:spPr>
          <a:xfrm>
            <a:off x="6774425" y="69678"/>
            <a:ext cx="4562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00" b="1" u="sng" dirty="0">
                <a:solidFill>
                  <a:srgbClr val="0070C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ENXAGUANTES BUCAIS</a:t>
            </a:r>
            <a:r>
              <a:rPr lang="pt-B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** (DETERGENTES </a:t>
            </a:r>
            <a:r>
              <a:rPr lang="pt-B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Poloxâmero</a:t>
            </a:r>
            <a:r>
              <a:rPr lang="pt-B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338,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pt-BR" sz="1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Poloxâmero</a:t>
            </a:r>
            <a:r>
              <a:rPr lang="it-IT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407 e</a:t>
            </a:r>
            <a:endParaRPr lang="pt-BR" sz="18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r>
              <a:rPr lang="pt-BR" sz="1800" b="1" dirty="0" err="1">
                <a:solidFill>
                  <a:srgbClr val="FF0000"/>
                </a:solidFill>
              </a:rPr>
              <a:t>Lauril</a:t>
            </a:r>
            <a:r>
              <a:rPr lang="pt-BR" sz="1800" b="1" dirty="0">
                <a:solidFill>
                  <a:srgbClr val="FF0000"/>
                </a:solidFill>
              </a:rPr>
              <a:t> Sulfato de Sódio</a:t>
            </a:r>
            <a:r>
              <a:rPr lang="pt-BR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)</a:t>
            </a:r>
            <a:r>
              <a:rPr lang="pt-BR" sz="1800" b="1" dirty="0">
                <a:solidFill>
                  <a:srgbClr val="00206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;</a:t>
            </a:r>
            <a:endParaRPr lang="pt-BR" dirty="0"/>
          </a:p>
        </p:txBody>
      </p:sp>
      <p:sp>
        <p:nvSpPr>
          <p:cNvPr id="11" name="Rectangle 11">
            <a:extLst>
              <a:ext uri="{FF2B5EF4-FFF2-40B4-BE49-F238E27FC236}">
                <a16:creationId xmlns="" xmlns:a16="http://schemas.microsoft.com/office/drawing/2014/main" id="{735D3493-6ED5-43B5-BE74-A7B63D3425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88825" y="6471139"/>
            <a:ext cx="443063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FONTES: ACERVO PESSOAL e GOOGLE IMAGES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FA8B5842-C6FA-47FA-9302-2CB1CF709907}"/>
              </a:ext>
            </a:extLst>
          </p:cNvPr>
          <p:cNvSpPr txBox="1"/>
          <p:nvPr/>
        </p:nvSpPr>
        <p:spPr>
          <a:xfrm>
            <a:off x="5708829" y="5438420"/>
            <a:ext cx="641063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82663" indent="-982663"/>
            <a:r>
              <a:rPr lang="pt-BR" sz="1800" b="1" dirty="0">
                <a:solidFill>
                  <a:srgbClr val="C00000"/>
                </a:solidFill>
              </a:rPr>
              <a:t>*****</a:t>
            </a:r>
            <a:r>
              <a:rPr lang="pt-BR" sz="1800" b="1" dirty="0" err="1">
                <a:solidFill>
                  <a:srgbClr val="C00000"/>
                </a:solidFill>
              </a:rPr>
              <a:t>Lauriléter</a:t>
            </a:r>
            <a:r>
              <a:rPr lang="pt-BR" sz="1800" b="1" dirty="0">
                <a:solidFill>
                  <a:srgbClr val="C00000"/>
                </a:solidFill>
              </a:rPr>
              <a:t> Sulfato de Sódio pode ter contaminantes como o 1,4-dioxano, que é considerado cancerígeno pelo FDA </a:t>
            </a:r>
            <a:endParaRPr lang="pt-BR" dirty="0">
              <a:solidFill>
                <a:srgbClr val="C00000"/>
              </a:solidFill>
            </a:endParaRPr>
          </a:p>
        </p:txBody>
      </p:sp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1F54A14F-89D7-423A-91DE-9E5A09FEFA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539" y="6478799"/>
            <a:ext cx="4806252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FONTES: CORTESIA PROF. DR. HAMILTON PEDRAZZI</a:t>
            </a:r>
          </a:p>
        </p:txBody>
      </p:sp>
    </p:spTree>
    <p:extLst>
      <p:ext uri="{BB962C8B-B14F-4D97-AF65-F5344CB8AC3E}">
        <p14:creationId xmlns:p14="http://schemas.microsoft.com/office/powerpoint/2010/main" val="30126050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="" xmlns:a16="http://schemas.microsoft.com/office/drawing/2014/main" id="{4676F98E-AA17-4818-A633-B66FA48D51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921" y="1414001"/>
            <a:ext cx="3895898" cy="38958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>
            <a:extLst>
              <a:ext uri="{FF2B5EF4-FFF2-40B4-BE49-F238E27FC236}">
                <a16:creationId xmlns="" xmlns:a16="http://schemas.microsoft.com/office/drawing/2014/main" id="{578A109A-4749-4E7A-814E-C5A4774F9D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2808" y="3684679"/>
            <a:ext cx="3895898" cy="2313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>
            <a:extLst>
              <a:ext uri="{FF2B5EF4-FFF2-40B4-BE49-F238E27FC236}">
                <a16:creationId xmlns="" xmlns:a16="http://schemas.microsoft.com/office/drawing/2014/main" id="{607E168E-2A73-442E-806E-BD992CAF3D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74"/>
          <a:stretch/>
        </p:blipFill>
        <p:spPr bwMode="auto">
          <a:xfrm>
            <a:off x="6522808" y="1414001"/>
            <a:ext cx="3895898" cy="2270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8FD3039C-F0DA-4D2F-9899-72D76C953882}"/>
              </a:ext>
            </a:extLst>
          </p:cNvPr>
          <p:cNvSpPr txBox="1"/>
          <p:nvPr/>
        </p:nvSpPr>
        <p:spPr>
          <a:xfrm>
            <a:off x="2305485" y="6211669"/>
            <a:ext cx="972413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Colgate Ready"/>
              </a:rPr>
              <a:t>Addy, Martin (</a:t>
            </a:r>
            <a:r>
              <a:rPr lang="en-US" sz="1800" b="1" i="0" u="none" strike="noStrike" dirty="0">
                <a:solidFill>
                  <a:srgbClr val="666666"/>
                </a:solidFill>
                <a:effectLst/>
                <a:latin typeface="Colgate Ready"/>
              </a:rPr>
              <a:t>BDJ</a:t>
            </a:r>
            <a:r>
              <a:rPr lang="en-US" sz="1800" b="0" i="0" u="none" strike="noStrike" dirty="0">
                <a:solidFill>
                  <a:srgbClr val="666666"/>
                </a:solidFill>
                <a:effectLst/>
                <a:latin typeface="Colgate Ready"/>
              </a:rPr>
              <a:t>) 2020 - Emeritus Professor of Dentistry - University of Bristol UK</a:t>
            </a:r>
            <a:endParaRPr lang="en-US" dirty="0">
              <a:effectLst/>
            </a:endParaRPr>
          </a:p>
          <a:p>
            <a:pPr algn="r" rtl="0">
              <a:spcBef>
                <a:spcPts val="0"/>
              </a:spcBef>
              <a:spcAft>
                <a:spcPts val="0"/>
              </a:spcAft>
            </a:pPr>
            <a:r>
              <a:rPr lang="en-US" sz="1800" b="1" i="0" u="none" strike="noStrike" dirty="0">
                <a:solidFill>
                  <a:srgbClr val="666666"/>
                </a:solidFill>
                <a:effectLst/>
                <a:latin typeface="Colgate Ready"/>
              </a:rPr>
              <a:t>Toothbrushing against coronavirus</a:t>
            </a:r>
            <a:r>
              <a:rPr lang="en-US" dirty="0"/>
              <a:t>. </a:t>
            </a:r>
            <a:r>
              <a:rPr lang="en-US" sz="1800" b="1" i="0" u="none" strike="noStrike" dirty="0">
                <a:solidFill>
                  <a:srgbClr val="666666"/>
                </a:solidFill>
                <a:effectLst/>
                <a:latin typeface="Colgate Ready"/>
              </a:rPr>
              <a:t>Apr;228(7):487</a:t>
            </a:r>
            <a:endParaRPr lang="en-US" dirty="0">
              <a:effectLst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A726F5C3-EE4C-4EFD-9519-BDF7D994069B}"/>
              </a:ext>
            </a:extLst>
          </p:cNvPr>
          <p:cNvSpPr txBox="1"/>
          <p:nvPr/>
        </p:nvSpPr>
        <p:spPr>
          <a:xfrm>
            <a:off x="1281921" y="5443999"/>
            <a:ext cx="481407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olgate Ready"/>
              </a:rPr>
              <a:t>Qualquer semelhança</a:t>
            </a:r>
            <a:r>
              <a:rPr lang="pt-BR" sz="1800" b="0" i="0" u="none" strike="noStrike" dirty="0" smtClean="0">
                <a:solidFill>
                  <a:srgbClr val="000000"/>
                </a:solidFill>
                <a:effectLst/>
                <a:latin typeface="Colgate Ready"/>
              </a:rPr>
              <a:t>, não </a:t>
            </a:r>
            <a:r>
              <a:rPr lang="pt-BR" sz="1800" b="0" i="0" u="none" strike="noStrike" dirty="0">
                <a:solidFill>
                  <a:srgbClr val="000000"/>
                </a:solidFill>
                <a:effectLst/>
                <a:latin typeface="Colgate Ready"/>
              </a:rPr>
              <a:t>é mera coincidência...</a:t>
            </a:r>
            <a:endParaRPr lang="pt-BR" dirty="0">
              <a:effectLst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="" xmlns:a16="http://schemas.microsoft.com/office/drawing/2014/main" id="{7ECD3BA0-4F92-4E9B-B22D-E954811E2EC6}"/>
              </a:ext>
            </a:extLst>
          </p:cNvPr>
          <p:cNvSpPr txBox="1"/>
          <p:nvPr/>
        </p:nvSpPr>
        <p:spPr>
          <a:xfrm>
            <a:off x="8980230" y="1774853"/>
            <a:ext cx="304938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olgate Ready"/>
              </a:rPr>
              <a:t>     Mínimo 2x dia, </a:t>
            </a:r>
            <a:endParaRPr lang="pt-BR" dirty="0">
              <a:effectLst/>
            </a:endParaRPr>
          </a:p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pt-BR" sz="1800" b="1" i="0" u="none" strike="noStrike" dirty="0">
                <a:solidFill>
                  <a:srgbClr val="000000"/>
                </a:solidFill>
                <a:effectLst/>
                <a:latin typeface="Colgate Ready"/>
              </a:rPr>
              <a:t>por pelo menos 2 minutos</a:t>
            </a:r>
            <a:endParaRPr lang="pt-BR" dirty="0">
              <a:effectLst/>
            </a:endParaRPr>
          </a:p>
        </p:txBody>
      </p:sp>
      <p:sp>
        <p:nvSpPr>
          <p:cNvPr id="6" name="WordArt 4">
            <a:extLst>
              <a:ext uri="{FF2B5EF4-FFF2-40B4-BE49-F238E27FC236}">
                <a16:creationId xmlns="" xmlns:a16="http://schemas.microsoft.com/office/drawing/2014/main" id="{507CF23E-19C8-4017-A0D2-A72B93496E2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81399" y="150506"/>
            <a:ext cx="8126629" cy="63174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DENTIFRÍCIOS E ANTISSÉPTICOS BUCAIS</a:t>
            </a:r>
          </a:p>
        </p:txBody>
      </p:sp>
    </p:spTree>
    <p:extLst>
      <p:ext uri="{BB962C8B-B14F-4D97-AF65-F5344CB8AC3E}">
        <p14:creationId xmlns:p14="http://schemas.microsoft.com/office/powerpoint/2010/main" val="136122673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0DB5B363-5A7A-479E-84D2-3D1532BD5B8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683" t="7516" r="17773" b="5212"/>
          <a:stretch/>
        </p:blipFill>
        <p:spPr>
          <a:xfrm>
            <a:off x="0" y="-17471"/>
            <a:ext cx="12192000" cy="6875471"/>
          </a:xfrm>
          <a:prstGeom prst="rect">
            <a:avLst/>
          </a:prstGeom>
        </p:spPr>
      </p:pic>
      <p:sp>
        <p:nvSpPr>
          <p:cNvPr id="6" name="Retângulo: Cantos Arredondados 5">
            <a:extLst>
              <a:ext uri="{FF2B5EF4-FFF2-40B4-BE49-F238E27FC236}">
                <a16:creationId xmlns="" xmlns:a16="http://schemas.microsoft.com/office/drawing/2014/main" id="{9DB37EAC-E42B-4BE9-88E1-F49E22630684}"/>
              </a:ext>
            </a:extLst>
          </p:cNvPr>
          <p:cNvSpPr/>
          <p:nvPr/>
        </p:nvSpPr>
        <p:spPr>
          <a:xfrm>
            <a:off x="6912077" y="963561"/>
            <a:ext cx="1976284" cy="6292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="" xmlns:a16="http://schemas.microsoft.com/office/drawing/2014/main" id="{83B76132-6D54-4522-AFFD-75E14D8A11F9}"/>
              </a:ext>
            </a:extLst>
          </p:cNvPr>
          <p:cNvSpPr/>
          <p:nvPr/>
        </p:nvSpPr>
        <p:spPr>
          <a:xfrm>
            <a:off x="6818670" y="3281515"/>
            <a:ext cx="1976284" cy="6292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="" xmlns:a16="http://schemas.microsoft.com/office/drawing/2014/main" id="{EF9A26E3-8262-4C81-A4E8-95DF78194AC9}"/>
              </a:ext>
            </a:extLst>
          </p:cNvPr>
          <p:cNvSpPr/>
          <p:nvPr/>
        </p:nvSpPr>
        <p:spPr>
          <a:xfrm>
            <a:off x="6951404" y="4262547"/>
            <a:ext cx="2133601" cy="62926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87239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0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33EE1786-749C-4C02-99B8-D07EE12442A7}"/>
              </a:ext>
            </a:extLst>
          </p:cNvPr>
          <p:cNvSpPr txBox="1"/>
          <p:nvPr/>
        </p:nvSpPr>
        <p:spPr>
          <a:xfrm>
            <a:off x="1258529" y="1403681"/>
            <a:ext cx="10933471" cy="469359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pt-BR" dirty="0"/>
          </a:p>
          <a:p>
            <a:pPr>
              <a:spcAft>
                <a:spcPts val="600"/>
              </a:spcAft>
            </a:pPr>
            <a:r>
              <a:rPr lang="pt-BR" sz="2000" dirty="0"/>
              <a:t>Boa tarde,     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  Estou produzindo uma reportagem para o Jornal da Cultura, de hoje, sobre o seguinte estudo.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  </a:t>
            </a:r>
            <a:r>
              <a:rPr lang="pt-BR" sz="2000" dirty="0">
                <a:hlinkClick r:id="rId2"/>
              </a:rPr>
              <a:t>https://news.rub.de/presseinformationen/wissenschaft/2020-08-10-virologie-mundspuelungen-koennten-corona-uebertragungsrisiko-senken</a:t>
            </a:r>
            <a:r>
              <a:rPr lang="pt-BR" sz="2000" dirty="0"/>
              <a:t>   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    E preciso de um odontologista que possa participar conosco para repercutir o assunto, por vídeo, agora à tarde.  Podem nos ajudar? </a:t>
            </a:r>
          </a:p>
          <a:p>
            <a:pPr>
              <a:spcAft>
                <a:spcPts val="600"/>
              </a:spcAft>
            </a:pPr>
            <a:r>
              <a:rPr lang="pt-BR" sz="2000" dirty="0"/>
              <a:t>Obrigada.    </a:t>
            </a:r>
          </a:p>
          <a:p>
            <a:r>
              <a:rPr lang="pt-BR" sz="18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Boa tarde Dr. Vinicius, pode me passar um telefone de contato? A entrevista seria por Skype às 17h10. É possível?</a:t>
            </a:r>
            <a:endParaRPr lang="pt-BR" sz="2000" dirty="0"/>
          </a:p>
          <a:p>
            <a:r>
              <a:rPr lang="pt-BR" sz="18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 </a:t>
            </a:r>
            <a:endParaRPr lang="pt-BR" sz="2000" dirty="0"/>
          </a:p>
          <a:p>
            <a:r>
              <a:rPr lang="pt-BR" sz="1800" dirty="0">
                <a:solidFill>
                  <a:srgbClr val="1F497D"/>
                </a:solidFill>
                <a:effectLst/>
                <a:latin typeface="Calibri" panose="020F0502020204030204" pitchFamily="34" charset="0"/>
              </a:rPr>
              <a:t>Obrigada. </a:t>
            </a:r>
            <a:r>
              <a:rPr lang="pt-BR" sz="2000" dirty="0"/>
              <a:t> </a:t>
            </a:r>
          </a:p>
          <a:p>
            <a:r>
              <a:rPr lang="pt-BR" sz="2000" dirty="0"/>
              <a:t>Olá Carolina, indico o professor Vinicius Pedrazzi, que nos lê em cópia. </a:t>
            </a:r>
          </a:p>
          <a:p>
            <a:r>
              <a:rPr lang="pt-BR" sz="2000" dirty="0"/>
              <a:t> </a:t>
            </a:r>
          </a:p>
          <a:p>
            <a:r>
              <a:rPr lang="pt-BR" sz="2000" dirty="0"/>
              <a:t>Rose/jornalista USP-RP   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02BE857-2BE1-4B30-ADDD-0B018981AC73}"/>
              </a:ext>
            </a:extLst>
          </p:cNvPr>
          <p:cNvSpPr txBox="1"/>
          <p:nvPr/>
        </p:nvSpPr>
        <p:spPr>
          <a:xfrm>
            <a:off x="1356849" y="340085"/>
            <a:ext cx="96946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Em </a:t>
            </a:r>
            <a:r>
              <a:rPr lang="pt-BR" sz="1800" dirty="0" err="1">
                <a:latin typeface="Arial" panose="020B0604020202020204" pitchFamily="34" charset="0"/>
                <a:cs typeface="Arial" panose="020B0604020202020204" pitchFamily="34" charset="0"/>
              </a:rPr>
              <a:t>qui</a:t>
            </a:r>
            <a:r>
              <a:rPr lang="pt-BR" sz="1800" dirty="0">
                <a:latin typeface="Arial" panose="020B0604020202020204" pitchFamily="34" charset="0"/>
                <a:cs typeface="Arial" panose="020B0604020202020204" pitchFamily="34" charset="0"/>
              </a:rPr>
              <a:t>., 20 de ago. de 2020 às 14:30, Carolina ....... xxxxxxxxx@tvcultura.com.br escreveu: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F40DCA10-B518-48C8-9711-99D6D1E65F50}"/>
              </a:ext>
            </a:extLst>
          </p:cNvPr>
          <p:cNvSpPr txBox="1"/>
          <p:nvPr/>
        </p:nvSpPr>
        <p:spPr>
          <a:xfrm>
            <a:off x="9615948" y="5635609"/>
            <a:ext cx="2045110" cy="923330"/>
          </a:xfrm>
          <a:prstGeom prst="rect">
            <a:avLst/>
          </a:prstGeom>
          <a:noFill/>
          <a:ln w="57150"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Montag</a:t>
            </a:r>
            <a:b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10. August 2020</a:t>
            </a:r>
            <a:b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09.12 Uhr 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0C7EAFB1-0717-46C8-937A-E999ABAC7F1B}"/>
              </a:ext>
            </a:extLst>
          </p:cNvPr>
          <p:cNvSpPr txBox="1"/>
          <p:nvPr/>
        </p:nvSpPr>
        <p:spPr>
          <a:xfrm>
            <a:off x="5840361" y="5912608"/>
            <a:ext cx="3706761" cy="369332"/>
          </a:xfrm>
          <a:prstGeom prst="rect">
            <a:avLst/>
          </a:prstGeom>
          <a:noFill/>
          <a:ln w="57150">
            <a:solidFill>
              <a:srgbClr val="0070C0"/>
            </a:solidFill>
            <a:prstDash val="sysDash"/>
          </a:ln>
        </p:spPr>
        <p:txBody>
          <a:bodyPr wrap="square">
            <a:spAutoFit/>
          </a:bodyPr>
          <a:lstStyle/>
          <a:p>
            <a:r>
              <a:rPr lang="de-DE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Data da Divulgação em nível mundial</a:t>
            </a:r>
            <a:endParaRPr lang="pt-BR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59749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="" xmlns:a16="http://schemas.microsoft.com/office/drawing/2014/main" id="{BFF02D19-4A2D-4F86-AC84-318509EAD6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373444"/>
            <a:ext cx="3077324" cy="20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="" xmlns:a16="http://schemas.microsoft.com/office/drawing/2014/main" id="{0B4F8212-F65F-4ECA-86A5-151E9EF499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2" y="1373444"/>
            <a:ext cx="3083336" cy="2055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>
            <a:extLst>
              <a:ext uri="{FF2B5EF4-FFF2-40B4-BE49-F238E27FC236}">
                <a16:creationId xmlns="" xmlns:a16="http://schemas.microsoft.com/office/drawing/2014/main" id="{B87761AB-D936-4076-8816-1185FEE2F7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3778193"/>
            <a:ext cx="3077324" cy="1747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>
            <a:extLst>
              <a:ext uri="{FF2B5EF4-FFF2-40B4-BE49-F238E27FC236}">
                <a16:creationId xmlns="" xmlns:a16="http://schemas.microsoft.com/office/drawing/2014/main" id="{30578EE1-E3A1-4C86-AC4C-70E1BB405A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332" y="3778193"/>
            <a:ext cx="3083334" cy="2055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>
            <a:extLst>
              <a:ext uri="{FF2B5EF4-FFF2-40B4-BE49-F238E27FC236}">
                <a16:creationId xmlns="" xmlns:a16="http://schemas.microsoft.com/office/drawing/2014/main" id="{9A6D17E3-C765-4456-9E33-4AEEBB0BE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73" y="3778193"/>
            <a:ext cx="3077326" cy="2307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>
            <a:extLst>
              <a:ext uri="{FF2B5EF4-FFF2-40B4-BE49-F238E27FC236}">
                <a16:creationId xmlns="" xmlns:a16="http://schemas.microsoft.com/office/drawing/2014/main" id="{BCCEB1FE-DC91-4676-8CD0-245B1DDAD9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476" y="1373443"/>
            <a:ext cx="3087899" cy="20555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tangle 11">
            <a:extLst>
              <a:ext uri="{FF2B5EF4-FFF2-40B4-BE49-F238E27FC236}">
                <a16:creationId xmlns="" xmlns:a16="http://schemas.microsoft.com/office/drawing/2014/main" id="{FBEB3A65-680D-4C9B-9960-4511291A1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008" y="6435383"/>
            <a:ext cx="33948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PROF. DR. RODRIGO BUENO</a:t>
            </a:r>
          </a:p>
        </p:txBody>
      </p:sp>
      <p:sp>
        <p:nvSpPr>
          <p:cNvPr id="24" name="CaixaDeTexto 23">
            <a:extLst>
              <a:ext uri="{FF2B5EF4-FFF2-40B4-BE49-F238E27FC236}">
                <a16:creationId xmlns="" xmlns:a16="http://schemas.microsoft.com/office/drawing/2014/main" id="{FCCE8DAA-953A-4781-B662-F45E4760E45D}"/>
              </a:ext>
            </a:extLst>
          </p:cNvPr>
          <p:cNvSpPr txBox="1"/>
          <p:nvPr/>
        </p:nvSpPr>
        <p:spPr>
          <a:xfrm>
            <a:off x="2881783" y="266678"/>
            <a:ext cx="66243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rtl="0">
              <a:spcBef>
                <a:spcPts val="0"/>
              </a:spcBef>
              <a:spcAft>
                <a:spcPts val="0"/>
              </a:spcAft>
            </a:pPr>
            <a:r>
              <a:rPr lang="pt-BR" sz="1800" b="0" i="0" u="none" strike="noStrike" dirty="0">
                <a:solidFill>
                  <a:srgbClr val="FF0000"/>
                </a:solidFill>
                <a:effectLst/>
                <a:latin typeface="Bowlby One SC" panose="02000505060000020004" pitchFamily="2" charset="0"/>
              </a:rPr>
              <a:t>Mudanças de Hábito e Comportamentos após Pandemia pela SARS-CoV-2</a:t>
            </a:r>
            <a:endParaRPr lang="pt-BR" dirty="0">
              <a:solidFill>
                <a:srgbClr val="FF0000"/>
              </a:solidFill>
              <a:effectLst/>
              <a:latin typeface="Bowlby One SC" panose="02000505060000020004" pitchFamily="2" charset="0"/>
            </a:endParaRPr>
          </a:p>
        </p:txBody>
      </p:sp>
      <p:pic>
        <p:nvPicPr>
          <p:cNvPr id="2064" name="Picture 16">
            <a:extLst>
              <a:ext uri="{FF2B5EF4-FFF2-40B4-BE49-F238E27FC236}">
                <a16:creationId xmlns="" xmlns:a16="http://schemas.microsoft.com/office/drawing/2014/main" id="{B74F07D8-E1E4-42F3-A885-9D575EC821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6222" y="5494388"/>
            <a:ext cx="1332785" cy="13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47466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165C4BC-9969-482D-9CE4-4A5EBA1EB1F6}"/>
              </a:ext>
            </a:extLst>
          </p:cNvPr>
          <p:cNvSpPr txBox="1"/>
          <p:nvPr/>
        </p:nvSpPr>
        <p:spPr>
          <a:xfrm>
            <a:off x="0" y="1361606"/>
            <a:ext cx="12192000" cy="540147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Suspeita-se que a principal via de transmissão do SARS-CoV-2 envolva o contato direto com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aerossóis respiratórios </a:t>
            </a:r>
            <a:r>
              <a:rPr lang="pt-BR" sz="24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gotículas de indivíduos infectados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produzidos durante espirros, tosse ou fala, e  contato subsequente com as membranas mucosas nasais,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orais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ou oculares [1]. O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SARS-CoV-2 coloniza inicialmente o trato respiratório superior de indivíduos infectados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[2].</a:t>
            </a:r>
          </a:p>
          <a:p>
            <a:pPr indent="1071563" algn="just">
              <a:lnSpc>
                <a:spcPct val="150000"/>
              </a:lnSpc>
            </a:pPr>
            <a:endParaRPr lang="pt-BR" sz="1400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Cargas virais elevadas na cavidade oral fornecem uma fonte rica de vírus potencialmente infecciosos, bem como uma</a:t>
            </a:r>
            <a:r>
              <a:rPr lang="pt-BR" sz="2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via de entrada para novas infecções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Portanto, se assumindo que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garganta funciona como um local principal de replicação viral durante os estágios iniciais (mesmo antes do início dos sintomas)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a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antissepsia oral pode reduzir o número de partículas virais infecciosas </a:t>
            </a:r>
            <a:r>
              <a:rPr lang="pt-B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aerossolizadas</a:t>
            </a:r>
            <a:r>
              <a:rPr lang="pt-BR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e, consequentemente, o risco de transmissão ou infecção.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A2D4484-56F2-49E0-8B42-875E39FE6CE4}"/>
              </a:ext>
            </a:extLst>
          </p:cNvPr>
          <p:cNvSpPr txBox="1"/>
          <p:nvPr/>
        </p:nvSpPr>
        <p:spPr>
          <a:xfrm>
            <a:off x="1150374" y="75606"/>
            <a:ext cx="970443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800" b="1" dirty="0">
                <a:solidFill>
                  <a:srgbClr val="0070C0"/>
                </a:solidFill>
              </a:rPr>
              <a:t>MEISTER TL, BRÜGGEMANN Y, TODT D, CONZELMANN C, MÜLLER, JA et al. </a:t>
            </a:r>
            <a:r>
              <a:rPr lang="en-US" altLang="pt-BR" sz="1800" b="1" dirty="0" err="1">
                <a:solidFill>
                  <a:srgbClr val="0070C0"/>
                </a:solidFill>
              </a:rPr>
              <a:t>Virucidal</a:t>
            </a:r>
            <a:r>
              <a:rPr lang="en-US" altLang="pt-BR" sz="1800" b="1" dirty="0">
                <a:solidFill>
                  <a:srgbClr val="0070C0"/>
                </a:solidFill>
              </a:rPr>
              <a:t> Efficacy of Different Oral Rinses Against Severe Acute Respiratory Syndrome Coronavirus 2. </a:t>
            </a:r>
            <a:r>
              <a:rPr lang="en-US" altLang="pt-BR" sz="1800" b="1" u="sng" dirty="0">
                <a:solidFill>
                  <a:srgbClr val="0070C0"/>
                </a:solidFill>
              </a:rPr>
              <a:t>The Journal of Infectious Diseases</a:t>
            </a:r>
            <a:r>
              <a:rPr lang="en-US" altLang="pt-BR" sz="1800" b="1" dirty="0">
                <a:solidFill>
                  <a:srgbClr val="0070C0"/>
                </a:solidFill>
              </a:rPr>
              <a:t>. BRIEF REPORT. 2020;XX:1-4.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="" xmlns:a16="http://schemas.microsoft.com/office/drawing/2014/main" id="{A6A9D004-3FCA-4D70-8957-831C5B3E58A0}"/>
              </a:ext>
            </a:extLst>
          </p:cNvPr>
          <p:cNvSpPr/>
          <p:nvPr/>
        </p:nvSpPr>
        <p:spPr>
          <a:xfrm>
            <a:off x="4709652" y="678426"/>
            <a:ext cx="530942" cy="20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69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165C4BC-9969-482D-9CE4-4A5EBA1EB1F6}"/>
              </a:ext>
            </a:extLst>
          </p:cNvPr>
          <p:cNvSpPr txBox="1"/>
          <p:nvPr/>
        </p:nvSpPr>
        <p:spPr>
          <a:xfrm>
            <a:off x="0" y="1330416"/>
            <a:ext cx="12192000" cy="55750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</a:rPr>
              <a:t>Estudos experimentais e de pesquisa clínica sobre vírus relacionados ao </a:t>
            </a:r>
            <a:r>
              <a:rPr lang="pt-BR" sz="2400" b="1" dirty="0">
                <a:solidFill>
                  <a:srgbClr val="FF0000"/>
                </a:solidFill>
              </a:rPr>
              <a:t>SARS-CoV-2</a:t>
            </a:r>
            <a:r>
              <a:rPr lang="pt-BR" sz="2400" dirty="0">
                <a:solidFill>
                  <a:srgbClr val="002060"/>
                </a:solidFill>
              </a:rPr>
              <a:t> (por exemplo, síndrome respiratória aguda grave e síndrome respiratória do Oriente Médio </a:t>
            </a:r>
            <a:r>
              <a:rPr lang="pt-BR" sz="2400" dirty="0" err="1">
                <a:solidFill>
                  <a:srgbClr val="002060"/>
                </a:solidFill>
              </a:rPr>
              <a:t>coronavírus</a:t>
            </a:r>
            <a:r>
              <a:rPr lang="pt-BR" sz="2400" dirty="0">
                <a:solidFill>
                  <a:srgbClr val="002060"/>
                </a:solidFill>
              </a:rPr>
              <a:t> e vírus da influenza H5N1) mostraram que </a:t>
            </a:r>
            <a:r>
              <a:rPr lang="pt-BR" sz="2400" b="1" dirty="0">
                <a:solidFill>
                  <a:srgbClr val="FF0000"/>
                </a:solidFill>
              </a:rPr>
              <a:t>soluções antissépticas </a:t>
            </a:r>
            <a:r>
              <a:rPr lang="pt-BR" sz="2400" dirty="0">
                <a:solidFill>
                  <a:srgbClr val="002060"/>
                </a:solidFill>
              </a:rPr>
              <a:t>contendo</a:t>
            </a:r>
            <a:r>
              <a:rPr lang="pt-BR" sz="2400" dirty="0"/>
              <a:t> </a:t>
            </a:r>
            <a:r>
              <a:rPr lang="pt-BR" sz="2400" b="1" dirty="0" err="1">
                <a:solidFill>
                  <a:srgbClr val="FF0000"/>
                </a:solidFill>
              </a:rPr>
              <a:t>gluconato</a:t>
            </a:r>
            <a:r>
              <a:rPr lang="pt-BR" sz="2400" b="1" dirty="0">
                <a:solidFill>
                  <a:srgbClr val="FF0000"/>
                </a:solidFill>
              </a:rPr>
              <a:t> de clorexidina</a:t>
            </a:r>
            <a:r>
              <a:rPr lang="pt-BR" sz="2400" dirty="0"/>
              <a:t>, </a:t>
            </a:r>
            <a:r>
              <a:rPr lang="pt-BR" sz="2400" b="1" dirty="0" err="1">
                <a:solidFill>
                  <a:srgbClr val="FF0000"/>
                </a:solidFill>
              </a:rPr>
              <a:t>polivinilpirrolidona</a:t>
            </a:r>
            <a:r>
              <a:rPr lang="pt-BR" sz="2400" b="1" dirty="0">
                <a:solidFill>
                  <a:srgbClr val="FF0000"/>
                </a:solidFill>
              </a:rPr>
              <a:t> iodo (PVPI)</a:t>
            </a:r>
            <a:r>
              <a:rPr lang="pt-BR" sz="2400" dirty="0">
                <a:solidFill>
                  <a:srgbClr val="002060"/>
                </a:solidFill>
              </a:rPr>
              <a:t>, </a:t>
            </a:r>
            <a:r>
              <a:rPr lang="pt-BR" sz="2400" b="1" dirty="0">
                <a:solidFill>
                  <a:srgbClr val="002060"/>
                </a:solidFill>
              </a:rPr>
              <a:t>dióxido de cloro (ClO</a:t>
            </a:r>
            <a:r>
              <a:rPr lang="pt-BR" sz="2400" b="1" baseline="-25000" dirty="0">
                <a:solidFill>
                  <a:srgbClr val="002060"/>
                </a:solidFill>
              </a:rPr>
              <a:t>2</a:t>
            </a:r>
            <a:r>
              <a:rPr lang="pt-BR" sz="2400" b="1" dirty="0">
                <a:solidFill>
                  <a:srgbClr val="002060"/>
                </a:solidFill>
              </a:rPr>
              <a:t>)</a:t>
            </a:r>
            <a:r>
              <a:rPr lang="pt-BR" sz="2400" dirty="0">
                <a:solidFill>
                  <a:srgbClr val="002060"/>
                </a:solidFill>
              </a:rPr>
              <a:t>, </a:t>
            </a:r>
            <a:r>
              <a:rPr lang="pt-BR" sz="2400" b="1" dirty="0">
                <a:solidFill>
                  <a:srgbClr val="FF0000"/>
                </a:solidFill>
              </a:rPr>
              <a:t>cloreto de cetilpiridínio </a:t>
            </a:r>
            <a:r>
              <a:rPr lang="pt-BR" sz="2400" dirty="0">
                <a:solidFill>
                  <a:srgbClr val="002060"/>
                </a:solidFill>
              </a:rPr>
              <a:t>e o</a:t>
            </a:r>
            <a:r>
              <a:rPr lang="pt-BR" sz="2400" dirty="0"/>
              <a:t> </a:t>
            </a:r>
            <a:r>
              <a:rPr lang="pt-BR" sz="2400" b="1" dirty="0">
                <a:solidFill>
                  <a:srgbClr val="FF0000"/>
                </a:solidFill>
              </a:rPr>
              <a:t>peróxido de hidrogênio </a:t>
            </a:r>
            <a:r>
              <a:rPr lang="pt-BR" sz="2400" dirty="0">
                <a:solidFill>
                  <a:srgbClr val="002060"/>
                </a:solidFill>
              </a:rPr>
              <a:t>podem realmente reduzir as cargas virais [7]. </a:t>
            </a:r>
          </a:p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</a:rPr>
              <a:t>Descobrimos que </a:t>
            </a:r>
            <a:r>
              <a:rPr lang="pt-BR" sz="2400" b="1" dirty="0">
                <a:solidFill>
                  <a:srgbClr val="FF0000"/>
                </a:solidFill>
              </a:rPr>
              <a:t>diferentes cepas </a:t>
            </a:r>
            <a:r>
              <a:rPr lang="pt-BR" sz="2400" dirty="0">
                <a:solidFill>
                  <a:srgbClr val="002060"/>
                </a:solidFill>
              </a:rPr>
              <a:t>de </a:t>
            </a:r>
            <a:r>
              <a:rPr lang="pt-BR" sz="2400" b="1" dirty="0">
                <a:solidFill>
                  <a:srgbClr val="FF0000"/>
                </a:solidFill>
              </a:rPr>
              <a:t>SARS-CoV-2</a:t>
            </a:r>
            <a:r>
              <a:rPr lang="pt-BR" sz="2400" dirty="0">
                <a:solidFill>
                  <a:srgbClr val="002060"/>
                </a:solidFill>
              </a:rPr>
              <a:t> podem ser eficientemente inativadas com </a:t>
            </a:r>
            <a:r>
              <a:rPr lang="pt-BR" sz="2400" b="1" dirty="0">
                <a:solidFill>
                  <a:srgbClr val="FF0000"/>
                </a:solidFill>
              </a:rPr>
              <a:t>bochechos orais disponíveis comercialmente </a:t>
            </a:r>
            <a:r>
              <a:rPr lang="pt-BR" sz="2400" dirty="0">
                <a:solidFill>
                  <a:srgbClr val="002060"/>
                </a:solidFill>
              </a:rPr>
              <a:t>em condições biologicamente relevantes que simulam secreções respiratórias. Em particular, observamos que 3 formulações (</a:t>
            </a:r>
            <a:r>
              <a:rPr lang="pt-BR" sz="2400" b="1" dirty="0">
                <a:solidFill>
                  <a:srgbClr val="FF0000"/>
                </a:solidFill>
              </a:rPr>
              <a:t>produtos C</a:t>
            </a:r>
            <a:r>
              <a:rPr lang="pt-BR" sz="2400" dirty="0">
                <a:solidFill>
                  <a:srgbClr val="002060"/>
                </a:solidFill>
              </a:rPr>
              <a:t>, </a:t>
            </a:r>
            <a:r>
              <a:rPr lang="pt-BR" sz="2400" b="1" dirty="0">
                <a:solidFill>
                  <a:srgbClr val="FF0000"/>
                </a:solidFill>
              </a:rPr>
              <a:t>E</a:t>
            </a:r>
            <a:r>
              <a:rPr lang="pt-BR" sz="2400" dirty="0">
                <a:solidFill>
                  <a:srgbClr val="002060"/>
                </a:solidFill>
              </a:rPr>
              <a:t> </a:t>
            </a:r>
            <a:r>
              <a:rPr lang="pt-BR" sz="2400" dirty="0" err="1">
                <a:solidFill>
                  <a:srgbClr val="002060"/>
                </a:solidFill>
              </a:rPr>
              <a:t>e</a:t>
            </a:r>
            <a:r>
              <a:rPr lang="pt-BR" sz="2400" dirty="0">
                <a:solidFill>
                  <a:srgbClr val="002060"/>
                </a:solidFill>
              </a:rPr>
              <a:t> </a:t>
            </a:r>
            <a:r>
              <a:rPr lang="pt-BR" sz="2400" b="1" dirty="0">
                <a:solidFill>
                  <a:srgbClr val="FF0000"/>
                </a:solidFill>
              </a:rPr>
              <a:t>F </a:t>
            </a:r>
            <a:r>
              <a:rPr lang="pt-BR" sz="2400" b="1" dirty="0">
                <a:solidFill>
                  <a:srgbClr val="002060"/>
                </a:solidFill>
              </a:rPr>
              <a:t>–</a:t>
            </a:r>
            <a:r>
              <a:rPr lang="pt-BR" sz="2400" b="1" dirty="0">
                <a:solidFill>
                  <a:srgbClr val="FF0000"/>
                </a:solidFill>
              </a:rPr>
              <a:t> CCP</a:t>
            </a:r>
            <a:r>
              <a:rPr lang="pt-BR" sz="2400" b="1" dirty="0">
                <a:solidFill>
                  <a:srgbClr val="002060"/>
                </a:solidFill>
              </a:rPr>
              <a:t>;</a:t>
            </a:r>
            <a:r>
              <a:rPr lang="pt-BR" sz="2400" b="1" dirty="0">
                <a:solidFill>
                  <a:srgbClr val="FF0000"/>
                </a:solidFill>
              </a:rPr>
              <a:t> PVPI </a:t>
            </a:r>
            <a:r>
              <a:rPr lang="pt-BR" sz="2400" b="1" dirty="0">
                <a:solidFill>
                  <a:srgbClr val="002060"/>
                </a:solidFill>
              </a:rPr>
              <a:t>e</a:t>
            </a:r>
            <a:r>
              <a:rPr lang="pt-BR" sz="2400" b="1" dirty="0">
                <a:solidFill>
                  <a:srgbClr val="FF0000"/>
                </a:solidFill>
              </a:rPr>
              <a:t> </a:t>
            </a:r>
            <a:r>
              <a:rPr lang="pt-BR" sz="2400" b="1" dirty="0" err="1">
                <a:solidFill>
                  <a:srgbClr val="FF0000"/>
                </a:solidFill>
              </a:rPr>
              <a:t>EOs</a:t>
            </a:r>
            <a:r>
              <a:rPr lang="pt-BR" sz="2400" dirty="0">
                <a:solidFill>
                  <a:srgbClr val="002060"/>
                </a:solidFill>
              </a:rPr>
              <a:t>) contendo diferentes compostos ativos </a:t>
            </a:r>
            <a:r>
              <a:rPr lang="pt-BR" sz="2400" b="1" dirty="0">
                <a:solidFill>
                  <a:schemeClr val="accent6">
                    <a:lumMod val="50000"/>
                  </a:schemeClr>
                </a:solidFill>
              </a:rPr>
              <a:t>reduziram significativamente a infectividade viral a níveis indetectáveis</a:t>
            </a:r>
            <a:r>
              <a:rPr lang="pt-BR" sz="2400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A2D4484-56F2-49E0-8B42-875E39FE6CE4}"/>
              </a:ext>
            </a:extLst>
          </p:cNvPr>
          <p:cNvSpPr txBox="1"/>
          <p:nvPr/>
        </p:nvSpPr>
        <p:spPr>
          <a:xfrm>
            <a:off x="1150374" y="75606"/>
            <a:ext cx="970443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800" b="1" dirty="0">
                <a:solidFill>
                  <a:srgbClr val="0070C0"/>
                </a:solidFill>
              </a:rPr>
              <a:t>MEISTER TL, BRÜGGEMANN Y, TODT D, CONZELMANN C, MÜLLER, JA et al. </a:t>
            </a:r>
            <a:r>
              <a:rPr lang="en-US" altLang="pt-BR" sz="1800" b="1" dirty="0" err="1">
                <a:solidFill>
                  <a:srgbClr val="0070C0"/>
                </a:solidFill>
              </a:rPr>
              <a:t>Virucidal</a:t>
            </a:r>
            <a:r>
              <a:rPr lang="en-US" altLang="pt-BR" sz="1800" b="1" dirty="0">
                <a:solidFill>
                  <a:srgbClr val="0070C0"/>
                </a:solidFill>
              </a:rPr>
              <a:t> Efficacy of Different Oral Rinses Against Severe Acute Respiratory Syndrome Coronavirus 2. </a:t>
            </a:r>
            <a:r>
              <a:rPr lang="en-US" altLang="pt-BR" sz="1800" b="1" u="sng" dirty="0">
                <a:solidFill>
                  <a:srgbClr val="0070C0"/>
                </a:solidFill>
              </a:rPr>
              <a:t>The Journal of Infectious Diseases</a:t>
            </a:r>
            <a:r>
              <a:rPr lang="en-US" altLang="pt-BR" sz="1800" b="1" dirty="0">
                <a:solidFill>
                  <a:srgbClr val="0070C0"/>
                </a:solidFill>
              </a:rPr>
              <a:t>. BRIEF REPORT. 2020;XX:1-4.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="" xmlns:a16="http://schemas.microsoft.com/office/drawing/2014/main" id="{A6A9D004-3FCA-4D70-8957-831C5B3E58A0}"/>
              </a:ext>
            </a:extLst>
          </p:cNvPr>
          <p:cNvSpPr/>
          <p:nvPr/>
        </p:nvSpPr>
        <p:spPr>
          <a:xfrm>
            <a:off x="4709652" y="678426"/>
            <a:ext cx="530942" cy="20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17914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6165C4BC-9969-482D-9CE4-4A5EBA1EB1F6}"/>
              </a:ext>
            </a:extLst>
          </p:cNvPr>
          <p:cNvSpPr txBox="1"/>
          <p:nvPr/>
        </p:nvSpPr>
        <p:spPr>
          <a:xfrm>
            <a:off x="0" y="1330416"/>
            <a:ext cx="12192000" cy="557505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De acordo com nossa observação, diferentes estudos usando </a:t>
            </a:r>
            <a:r>
              <a:rPr lang="pt-BR" sz="24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Listerine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(produto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F*** com álcool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 observaram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atividades antivirais especificamente contra vírus com envelope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implicando em um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impacto no envelope lipídico viral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[8–10]. (o álcool é um </a:t>
            </a:r>
            <a:r>
              <a:rPr lang="pt-B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permeador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pt-B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enhancer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)) –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nota minha*****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indent="1071563" algn="just">
              <a:lnSpc>
                <a:spcPct val="150000"/>
              </a:lnSpc>
            </a:pP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Os efeitos in vivo das soluções orais requerem análises adicionais durante os estudos clínicos. Foram registrados os primeiros ensaios com o objetivo de reduzir a carga viral em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pacientes confirmados com COVID-19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 Um estudo tem como objetivo comparar 3 soluções antissépticas para bochechos / gargarejos em comparação com um controle (água destilada) para reduzir a carga de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SARS-CoV-2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em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120 indivíduos 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com </a:t>
            </a:r>
            <a:r>
              <a:rPr lang="pt-BR" sz="24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COVID-19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foi confirmado (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https://clinicaltrials.ucsf.edu/</a:t>
            </a:r>
            <a:r>
              <a:rPr lang="pt-BR" sz="2400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trial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/NCT04409873</a:t>
            </a:r>
            <a:r>
              <a:rPr lang="pt-BR" sz="2400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).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5A2D4484-56F2-49E0-8B42-875E39FE6CE4}"/>
              </a:ext>
            </a:extLst>
          </p:cNvPr>
          <p:cNvSpPr txBox="1"/>
          <p:nvPr/>
        </p:nvSpPr>
        <p:spPr>
          <a:xfrm>
            <a:off x="1150374" y="75606"/>
            <a:ext cx="970443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800" b="1" dirty="0">
                <a:solidFill>
                  <a:srgbClr val="0070C0"/>
                </a:solidFill>
              </a:rPr>
              <a:t>MEISTER TL, BRÜGGEMANN Y, TODT D, CONZELMANN C, MÜLLER, JA et al. </a:t>
            </a:r>
            <a:r>
              <a:rPr lang="en-US" altLang="pt-BR" sz="1800" b="1" dirty="0" err="1">
                <a:solidFill>
                  <a:srgbClr val="0070C0"/>
                </a:solidFill>
              </a:rPr>
              <a:t>Virucidal</a:t>
            </a:r>
            <a:r>
              <a:rPr lang="en-US" altLang="pt-BR" sz="1800" b="1" dirty="0">
                <a:solidFill>
                  <a:srgbClr val="0070C0"/>
                </a:solidFill>
              </a:rPr>
              <a:t> Efficacy of Different Oral Rinses Against Severe Acute Respiratory Syndrome Coronavirus 2. </a:t>
            </a:r>
            <a:r>
              <a:rPr lang="en-US" altLang="pt-BR" sz="1800" b="1" u="sng" dirty="0">
                <a:solidFill>
                  <a:srgbClr val="0070C0"/>
                </a:solidFill>
              </a:rPr>
              <a:t>The Journal of Infectious Diseases</a:t>
            </a:r>
            <a:r>
              <a:rPr lang="en-US" altLang="pt-BR" sz="1800" b="1" dirty="0">
                <a:solidFill>
                  <a:srgbClr val="0070C0"/>
                </a:solidFill>
              </a:rPr>
              <a:t>. BRIEF REPORT. 2020;XX:1-4.</a:t>
            </a:r>
          </a:p>
        </p:txBody>
      </p:sp>
      <p:sp>
        <p:nvSpPr>
          <p:cNvPr id="10" name="Retângulo: Cantos Arredondados 9">
            <a:extLst>
              <a:ext uri="{FF2B5EF4-FFF2-40B4-BE49-F238E27FC236}">
                <a16:creationId xmlns="" xmlns:a16="http://schemas.microsoft.com/office/drawing/2014/main" id="{A6A9D004-3FCA-4D70-8957-831C5B3E58A0}"/>
              </a:ext>
            </a:extLst>
          </p:cNvPr>
          <p:cNvSpPr/>
          <p:nvPr/>
        </p:nvSpPr>
        <p:spPr>
          <a:xfrm>
            <a:off x="4709652" y="678426"/>
            <a:ext cx="530942" cy="20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1853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2DC31846-1FD1-4616-8805-A5E8BE17EE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383" y="0"/>
            <a:ext cx="6813371" cy="6858000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14AE99AB-C9BC-4DD4-823A-812BE3C987A3}"/>
              </a:ext>
            </a:extLst>
          </p:cNvPr>
          <p:cNvSpPr txBox="1"/>
          <p:nvPr/>
        </p:nvSpPr>
        <p:spPr>
          <a:xfrm>
            <a:off x="6508954" y="144767"/>
            <a:ext cx="5683046" cy="65684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>
              <a:lnSpc>
                <a:spcPts val="2300"/>
              </a:lnSpc>
            </a:pPr>
            <a:r>
              <a:rPr lang="pt-BR" dirty="0"/>
              <a:t>Este ensaio clínico randomizado, controlado e cruzado comparou: </a:t>
            </a:r>
            <a:r>
              <a:rPr lang="pt-BR" dirty="0" err="1">
                <a:solidFill>
                  <a:srgbClr val="FF0000"/>
                </a:solidFill>
              </a:rPr>
              <a:t>Periogard</a:t>
            </a:r>
            <a:r>
              <a:rPr lang="pt-BR" dirty="0">
                <a:solidFill>
                  <a:srgbClr val="FF0000"/>
                </a:solidFill>
              </a:rPr>
              <a:t>® com álcool </a:t>
            </a:r>
            <a:r>
              <a:rPr lang="pt-BR" dirty="0"/>
              <a:t>(</a:t>
            </a:r>
            <a:r>
              <a:rPr lang="pt-BR" b="1" dirty="0">
                <a:solidFill>
                  <a:srgbClr val="FF0000"/>
                </a:solidFill>
              </a:rPr>
              <a:t>controle positivo</a:t>
            </a:r>
            <a:r>
              <a:rPr lang="pt-BR" dirty="0"/>
              <a:t>) (</a:t>
            </a:r>
            <a:r>
              <a:rPr lang="pt-BR" b="1" dirty="0">
                <a:solidFill>
                  <a:srgbClr val="FF0000"/>
                </a:solidFill>
              </a:rPr>
              <a:t>CHX/A</a:t>
            </a:r>
            <a:r>
              <a:rPr lang="pt-BR" dirty="0"/>
              <a:t>) e </a:t>
            </a:r>
            <a:r>
              <a:rPr lang="pt-BR" dirty="0">
                <a:solidFill>
                  <a:srgbClr val="FF0000"/>
                </a:solidFill>
              </a:rPr>
              <a:t>sem álcool (</a:t>
            </a:r>
            <a:r>
              <a:rPr lang="pt-BR" b="1" dirty="0">
                <a:solidFill>
                  <a:srgbClr val="FF0000"/>
                </a:solidFill>
              </a:rPr>
              <a:t>CHX</a:t>
            </a:r>
            <a:r>
              <a:rPr lang="pt-BR" dirty="0">
                <a:solidFill>
                  <a:srgbClr val="FF0000"/>
                </a:solidFill>
              </a:rPr>
              <a:t>)</a:t>
            </a:r>
            <a:r>
              <a:rPr lang="pt-BR" dirty="0"/>
              <a:t>; </a:t>
            </a:r>
            <a:r>
              <a:rPr lang="pt-BR" dirty="0" err="1">
                <a:solidFill>
                  <a:srgbClr val="0070C0"/>
                </a:solidFill>
              </a:rPr>
              <a:t>Listerine</a:t>
            </a:r>
            <a:r>
              <a:rPr lang="pt-BR" dirty="0">
                <a:solidFill>
                  <a:srgbClr val="0070C0"/>
                </a:solidFill>
              </a:rPr>
              <a:t> Total® </a:t>
            </a:r>
            <a:r>
              <a:rPr lang="pt-BR" dirty="0"/>
              <a:t>(</a:t>
            </a:r>
            <a:r>
              <a:rPr lang="pt-BR" b="1" dirty="0" err="1">
                <a:solidFill>
                  <a:srgbClr val="0070C0"/>
                </a:solidFill>
              </a:rPr>
              <a:t>EOs</a:t>
            </a:r>
            <a:r>
              <a:rPr lang="pt-BR" b="1" dirty="0">
                <a:solidFill>
                  <a:srgbClr val="0070C0"/>
                </a:solidFill>
              </a:rPr>
              <a:t>/A</a:t>
            </a:r>
            <a:r>
              <a:rPr lang="pt-BR" dirty="0"/>
              <a:t>) e </a:t>
            </a:r>
            <a:r>
              <a:rPr lang="pt-BR" dirty="0" err="1">
                <a:solidFill>
                  <a:srgbClr val="0070C0"/>
                </a:solidFill>
              </a:rPr>
              <a:t>Listerine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 err="1">
                <a:solidFill>
                  <a:srgbClr val="0070C0"/>
                </a:solidFill>
              </a:rPr>
              <a:t>ZeroTM</a:t>
            </a:r>
            <a:r>
              <a:rPr lang="pt-BR" dirty="0">
                <a:solidFill>
                  <a:srgbClr val="0070C0"/>
                </a:solidFill>
              </a:rPr>
              <a:t> </a:t>
            </a:r>
            <a:r>
              <a:rPr lang="pt-BR" dirty="0"/>
              <a:t>(</a:t>
            </a:r>
            <a:r>
              <a:rPr lang="pt-BR" b="1" dirty="0" err="1">
                <a:solidFill>
                  <a:srgbClr val="0070C0"/>
                </a:solidFill>
              </a:rPr>
              <a:t>EOs</a:t>
            </a:r>
            <a:r>
              <a:rPr lang="pt-BR" dirty="0"/>
              <a:t>) dispostos em 4 sequências de uso. 21 voluntários com halitose intraoral usaram cada produto de uma vez, seguido por um período de washout de uma semana. A respiração foi medida por cromatógrafo a gás portátil </a:t>
            </a:r>
            <a:r>
              <a:rPr lang="pt-BR" b="1" dirty="0" err="1">
                <a:solidFill>
                  <a:srgbClr val="FF0000"/>
                </a:solidFill>
              </a:rPr>
              <a:t>OralChroma</a:t>
            </a:r>
            <a:r>
              <a:rPr lang="pt-BR" b="1" baseline="30000" dirty="0" err="1">
                <a:solidFill>
                  <a:srgbClr val="FF0000"/>
                </a:solidFill>
              </a:rPr>
              <a:t>TM</a:t>
            </a:r>
            <a:r>
              <a:rPr lang="pt-BR" dirty="0"/>
              <a:t> antes do enxágue e após 1, 2 e 3 horas. Em comparação com o baseline, na primeira hora, apenas </a:t>
            </a:r>
            <a:r>
              <a:rPr lang="pt-BR" b="1" dirty="0" err="1">
                <a:solidFill>
                  <a:srgbClr val="0070C0"/>
                </a:solidFill>
              </a:rPr>
              <a:t>EOs</a:t>
            </a:r>
            <a:r>
              <a:rPr lang="pt-BR" b="1" dirty="0">
                <a:solidFill>
                  <a:srgbClr val="0070C0"/>
                </a:solidFill>
              </a:rPr>
              <a:t>/A </a:t>
            </a:r>
            <a:r>
              <a:rPr lang="pt-BR" dirty="0"/>
              <a:t>foi capaz de reduzir significativamente a halitose (H</a:t>
            </a:r>
            <a:r>
              <a:rPr lang="pt-BR" baseline="-25000" dirty="0"/>
              <a:t>2</a:t>
            </a:r>
            <a:r>
              <a:rPr lang="pt-BR" dirty="0"/>
              <a:t>S p &lt;0,0001 e CH</a:t>
            </a:r>
            <a:r>
              <a:rPr lang="pt-BR" baseline="-25000" dirty="0"/>
              <a:t>3</a:t>
            </a:r>
            <a:r>
              <a:rPr lang="pt-BR" dirty="0"/>
              <a:t>SH p = 0,001) para ambos os gases e seu efeito durou até três horas (H</a:t>
            </a:r>
            <a:r>
              <a:rPr lang="pt-BR" baseline="-25000" dirty="0"/>
              <a:t>2</a:t>
            </a:r>
            <a:r>
              <a:rPr lang="pt-BR" dirty="0"/>
              <a:t>S p &lt;0,0001 e CH</a:t>
            </a:r>
            <a:r>
              <a:rPr lang="pt-BR" baseline="-25000" dirty="0"/>
              <a:t>3</a:t>
            </a:r>
            <a:r>
              <a:rPr lang="pt-BR" dirty="0"/>
              <a:t>SH p = 0,001). </a:t>
            </a:r>
            <a:r>
              <a:rPr lang="pt-BR" b="1" dirty="0">
                <a:solidFill>
                  <a:srgbClr val="FF0000"/>
                </a:solidFill>
              </a:rPr>
              <a:t>CHX/A</a:t>
            </a:r>
            <a:r>
              <a:rPr lang="pt-BR" dirty="0"/>
              <a:t> (controle) reduziu H</a:t>
            </a:r>
            <a:r>
              <a:rPr lang="pt-BR" baseline="-25000" dirty="0"/>
              <a:t>2</a:t>
            </a:r>
            <a:r>
              <a:rPr lang="pt-BR" dirty="0"/>
              <a:t>S na primeira hora (p = 0,001) e durou três horas  (H</a:t>
            </a:r>
            <a:r>
              <a:rPr lang="pt-BR" baseline="-25000" dirty="0"/>
              <a:t>2</a:t>
            </a:r>
            <a:r>
              <a:rPr lang="pt-BR" dirty="0"/>
              <a:t>S p &lt;0,0001) sem efeito em CH</a:t>
            </a:r>
            <a:r>
              <a:rPr lang="pt-BR" baseline="-25000" dirty="0"/>
              <a:t>3</a:t>
            </a:r>
            <a:r>
              <a:rPr lang="pt-BR" dirty="0"/>
              <a:t>SH. </a:t>
            </a:r>
            <a:r>
              <a:rPr lang="pt-BR" b="1" dirty="0">
                <a:solidFill>
                  <a:srgbClr val="FF0000"/>
                </a:solidFill>
              </a:rPr>
              <a:t>CHX</a:t>
            </a:r>
            <a:r>
              <a:rPr lang="pt-BR" dirty="0"/>
              <a:t> apenas reduz os níveis de H</a:t>
            </a:r>
            <a:r>
              <a:rPr lang="pt-BR" baseline="-25000" dirty="0"/>
              <a:t>2</a:t>
            </a:r>
            <a:r>
              <a:rPr lang="pt-BR" dirty="0"/>
              <a:t>S. </a:t>
            </a:r>
            <a:r>
              <a:rPr lang="pt-BR" b="1" dirty="0" err="1">
                <a:solidFill>
                  <a:srgbClr val="0070C0"/>
                </a:solidFill>
              </a:rPr>
              <a:t>EOs</a:t>
            </a:r>
            <a:r>
              <a:rPr lang="pt-BR" b="1" dirty="0">
                <a:solidFill>
                  <a:srgbClr val="0070C0"/>
                </a:solidFill>
              </a:rPr>
              <a:t> </a:t>
            </a:r>
            <a:r>
              <a:rPr lang="pt-BR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não teve efeito na halitose</a:t>
            </a:r>
            <a:r>
              <a:rPr lang="pt-BR" dirty="0"/>
              <a:t>, que aumentou com o tempo para ambos os gases.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Pode-se indicar o produto à base de óleo essencial </a:t>
            </a:r>
            <a:r>
              <a:rPr lang="pt-BR" b="1" dirty="0">
                <a:solidFill>
                  <a:srgbClr val="FF0000"/>
                </a:solidFill>
              </a:rPr>
              <a:t>contendo álcool </a:t>
            </a:r>
            <a:r>
              <a:rPr lang="pt-BR" b="1" dirty="0">
                <a:solidFill>
                  <a:schemeClr val="accent6">
                    <a:lumMod val="75000"/>
                  </a:schemeClr>
                </a:solidFill>
              </a:rPr>
              <a:t>e cloreto de zinco de forma mais eficiente, uma vez que apenas óleos essenciais são aprovados para uso contínuo</a:t>
            </a:r>
            <a:r>
              <a:rPr lang="pt-BR" dirty="0"/>
              <a:t>. O </a:t>
            </a:r>
            <a:r>
              <a:rPr lang="pt-BR" b="1" dirty="0" err="1">
                <a:solidFill>
                  <a:srgbClr val="0070C0"/>
                </a:solidFill>
              </a:rPr>
              <a:t>EOs</a:t>
            </a:r>
            <a:r>
              <a:rPr lang="pt-BR" b="1" dirty="0">
                <a:solidFill>
                  <a:srgbClr val="0070C0"/>
                </a:solidFill>
              </a:rPr>
              <a:t>/A</a:t>
            </a:r>
            <a:r>
              <a:rPr lang="pt-BR" dirty="0"/>
              <a:t> apresentou o melhor desempenho contra halitose intraoral seguido pelo controle </a:t>
            </a:r>
            <a:r>
              <a:rPr lang="pt-BR" b="1" dirty="0">
                <a:solidFill>
                  <a:srgbClr val="FF0000"/>
                </a:solidFill>
              </a:rPr>
              <a:t>CHX/A</a:t>
            </a:r>
            <a:r>
              <a:rPr lang="pt-BR" dirty="0"/>
              <a:t> e </a:t>
            </a:r>
            <a:r>
              <a:rPr lang="pt-BR" b="1" dirty="0">
                <a:solidFill>
                  <a:srgbClr val="FF0000"/>
                </a:solidFill>
              </a:rPr>
              <a:t>CHX</a:t>
            </a:r>
            <a:r>
              <a:rPr lang="pt-BR" dirty="0"/>
              <a:t>.</a:t>
            </a:r>
          </a:p>
        </p:txBody>
      </p:sp>
      <p:sp>
        <p:nvSpPr>
          <p:cNvPr id="9" name="Retângulo: Cantos Arredondados 8">
            <a:extLst>
              <a:ext uri="{FF2B5EF4-FFF2-40B4-BE49-F238E27FC236}">
                <a16:creationId xmlns="" xmlns:a16="http://schemas.microsoft.com/office/drawing/2014/main" id="{DA40250F-7030-4ED6-B9D4-99F47F8A50C7}"/>
              </a:ext>
            </a:extLst>
          </p:cNvPr>
          <p:cNvSpPr/>
          <p:nvPr/>
        </p:nvSpPr>
        <p:spPr>
          <a:xfrm>
            <a:off x="6508954" y="4866968"/>
            <a:ext cx="5683046" cy="1189703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B1499791-74A5-4CA1-B05A-C99578DD335D}"/>
              </a:ext>
            </a:extLst>
          </p:cNvPr>
          <p:cNvSpPr/>
          <p:nvPr/>
        </p:nvSpPr>
        <p:spPr>
          <a:xfrm>
            <a:off x="5329084" y="144767"/>
            <a:ext cx="1179870" cy="656562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E1DEAF7C-5FDE-4B7D-AD95-EDF8046CDAAD}"/>
              </a:ext>
            </a:extLst>
          </p:cNvPr>
          <p:cNvSpPr/>
          <p:nvPr/>
        </p:nvSpPr>
        <p:spPr>
          <a:xfrm rot="20174083">
            <a:off x="169112" y="2328238"/>
            <a:ext cx="158889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44382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3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4421D17A-93DA-48BD-BC4D-D13334D7B2E8}"/>
              </a:ext>
            </a:extLst>
          </p:cNvPr>
          <p:cNvSpPr txBox="1"/>
          <p:nvPr/>
        </p:nvSpPr>
        <p:spPr>
          <a:xfrm>
            <a:off x="-19666" y="1418897"/>
            <a:ext cx="12192000" cy="513807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indent="1071563" algn="just">
              <a:lnSpc>
                <a:spcPct val="150000"/>
              </a:lnSpc>
              <a:spcAft>
                <a:spcPts val="500"/>
              </a:spcAft>
            </a:pP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Outro ensaio piloto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cego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randomizado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controlado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(RCT) 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planeja determinar o potencial de vários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agentes de gargarejo 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 redução da carga viral intraoral entre pacientes com </a:t>
            </a: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</a:t>
            </a:r>
            <a:r>
              <a:rPr lang="pt-BR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com confirmação laboratorial 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  <a:hlinkClick r:id="rId2"/>
              </a:rPr>
              <a:t>https://clinicaltrials.gov/ct2/show/NCT04341688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indent="1071563" algn="just">
              <a:lnSpc>
                <a:spcPct val="150000"/>
              </a:lnSpc>
              <a:spcAft>
                <a:spcPts val="500"/>
              </a:spcAft>
            </a:pPr>
            <a:endParaRPr lang="pt-BR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1071563" algn="just">
              <a:lnSpc>
                <a:spcPct val="150000"/>
              </a:lnSpc>
              <a:spcAft>
                <a:spcPts val="500"/>
              </a:spcAft>
            </a:pPr>
            <a:r>
              <a:rPr lang="pt-BR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Nossos achados defendem claramente a avaliação de formulações selecionadas no contexto clínico para avaliar sistematicamente a descontaminação e a saúde dos tecidos da cavidade oral em pacientes e profissionais de saúde para prevenir potencialmente a transmissão do vírus</a:t>
            </a:r>
            <a:r>
              <a:rPr lang="pt-BR" sz="2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DC6F12E7-F8BC-448C-BB07-44C0DBC0EC55}"/>
              </a:ext>
            </a:extLst>
          </p:cNvPr>
          <p:cNvSpPr/>
          <p:nvPr/>
        </p:nvSpPr>
        <p:spPr>
          <a:xfrm>
            <a:off x="0" y="4404852"/>
            <a:ext cx="12172334" cy="2220944"/>
          </a:xfrm>
          <a:prstGeom prst="roundRect">
            <a:avLst/>
          </a:prstGeom>
          <a:noFill/>
          <a:ln w="5715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noFill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AC6C315-F1F9-42F1-AED8-51FE3E40887C}"/>
              </a:ext>
            </a:extLst>
          </p:cNvPr>
          <p:cNvSpPr txBox="1"/>
          <p:nvPr/>
        </p:nvSpPr>
        <p:spPr>
          <a:xfrm>
            <a:off x="1150374" y="75606"/>
            <a:ext cx="970443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800" b="1" dirty="0">
                <a:solidFill>
                  <a:srgbClr val="0070C0"/>
                </a:solidFill>
              </a:rPr>
              <a:t>MEISTER TL, BRÜGGEMANN Y, TODT D, CONZELMANN C, MÜLLER, JA et al. </a:t>
            </a:r>
            <a:r>
              <a:rPr lang="en-US" altLang="pt-BR" sz="1800" b="1" dirty="0" err="1">
                <a:solidFill>
                  <a:srgbClr val="0070C0"/>
                </a:solidFill>
              </a:rPr>
              <a:t>Virucidal</a:t>
            </a:r>
            <a:r>
              <a:rPr lang="en-US" altLang="pt-BR" sz="1800" b="1" dirty="0">
                <a:solidFill>
                  <a:srgbClr val="0070C0"/>
                </a:solidFill>
              </a:rPr>
              <a:t> Efficacy of Different Oral Rinses Against Severe Acute Respiratory Syndrome Coronavirus 2. </a:t>
            </a:r>
            <a:r>
              <a:rPr lang="en-US" altLang="pt-BR" sz="1800" b="1" u="sng" dirty="0">
                <a:solidFill>
                  <a:srgbClr val="0070C0"/>
                </a:solidFill>
              </a:rPr>
              <a:t>The Journal of Infectious Diseases</a:t>
            </a:r>
            <a:r>
              <a:rPr lang="en-US" altLang="pt-BR" sz="1800" b="1" dirty="0">
                <a:solidFill>
                  <a:srgbClr val="0070C0"/>
                </a:solidFill>
              </a:rPr>
              <a:t>. BRIEF REPORT. 2020;XX:1-4.</a:t>
            </a:r>
          </a:p>
        </p:txBody>
      </p:sp>
      <p:sp>
        <p:nvSpPr>
          <p:cNvPr id="7" name="Retângulo: Cantos Arredondados 6">
            <a:extLst>
              <a:ext uri="{FF2B5EF4-FFF2-40B4-BE49-F238E27FC236}">
                <a16:creationId xmlns="" xmlns:a16="http://schemas.microsoft.com/office/drawing/2014/main" id="{E9C9713B-C8C9-4F52-B4B8-C57DEED51300}"/>
              </a:ext>
            </a:extLst>
          </p:cNvPr>
          <p:cNvSpPr/>
          <p:nvPr/>
        </p:nvSpPr>
        <p:spPr>
          <a:xfrm>
            <a:off x="4709652" y="678426"/>
            <a:ext cx="530942" cy="206477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36996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7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F3F24388-B67A-4C3C-B129-AC1C08482CC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468" t="40000" r="28306" b="16846"/>
          <a:stretch/>
        </p:blipFill>
        <p:spPr>
          <a:xfrm>
            <a:off x="1831" y="1297859"/>
            <a:ext cx="12190169" cy="5560142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="" xmlns:a16="http://schemas.microsoft.com/office/drawing/2014/main" id="{85F9E869-1593-42A1-B3D9-BC3BAA1D42EA}"/>
              </a:ext>
            </a:extLst>
          </p:cNvPr>
          <p:cNvSpPr/>
          <p:nvPr/>
        </p:nvSpPr>
        <p:spPr>
          <a:xfrm>
            <a:off x="88490" y="3667433"/>
            <a:ext cx="11995355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: Cantos Arredondados 5">
            <a:extLst>
              <a:ext uri="{FF2B5EF4-FFF2-40B4-BE49-F238E27FC236}">
                <a16:creationId xmlns="" xmlns:a16="http://schemas.microsoft.com/office/drawing/2014/main" id="{3BE534D7-73A8-4BA7-8138-5BC0F5EFAD01}"/>
              </a:ext>
            </a:extLst>
          </p:cNvPr>
          <p:cNvSpPr/>
          <p:nvPr/>
        </p:nvSpPr>
        <p:spPr>
          <a:xfrm>
            <a:off x="98322" y="4294240"/>
            <a:ext cx="11995355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8" name="Retângulo: Cantos Arredondados 7">
            <a:extLst>
              <a:ext uri="{FF2B5EF4-FFF2-40B4-BE49-F238E27FC236}">
                <a16:creationId xmlns="" xmlns:a16="http://schemas.microsoft.com/office/drawing/2014/main" id="{44BD85C5-BAC7-475B-8D87-ADEB6C0E93CF}"/>
              </a:ext>
            </a:extLst>
          </p:cNvPr>
          <p:cNvSpPr/>
          <p:nvPr/>
        </p:nvSpPr>
        <p:spPr>
          <a:xfrm>
            <a:off x="88490" y="4621162"/>
            <a:ext cx="11995355" cy="304800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CaixaDeTexto 9">
            <a:extLst>
              <a:ext uri="{FF2B5EF4-FFF2-40B4-BE49-F238E27FC236}">
                <a16:creationId xmlns="" xmlns:a16="http://schemas.microsoft.com/office/drawing/2014/main" id="{39B9AFFA-B922-416A-8190-2B2691A705A5}"/>
              </a:ext>
            </a:extLst>
          </p:cNvPr>
          <p:cNvSpPr txBox="1"/>
          <p:nvPr/>
        </p:nvSpPr>
        <p:spPr>
          <a:xfrm>
            <a:off x="1150374" y="75606"/>
            <a:ext cx="9704438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800" b="1" dirty="0">
                <a:solidFill>
                  <a:srgbClr val="0070C0"/>
                </a:solidFill>
              </a:rPr>
              <a:t>MEISTER TL, BRÜGGEMANN Y, TODT D, CONZELMANN C, MÜLLER, JA et al. </a:t>
            </a:r>
            <a:r>
              <a:rPr lang="en-US" altLang="pt-BR" sz="1800" b="1" dirty="0" err="1">
                <a:solidFill>
                  <a:srgbClr val="0070C0"/>
                </a:solidFill>
              </a:rPr>
              <a:t>Virucidal</a:t>
            </a:r>
            <a:r>
              <a:rPr lang="en-US" altLang="pt-BR" sz="1800" b="1" dirty="0">
                <a:solidFill>
                  <a:srgbClr val="0070C0"/>
                </a:solidFill>
              </a:rPr>
              <a:t> Efficacy of Different Oral Rinses Against Severe Acute Respiratory Syndrome Coronavirus 2. </a:t>
            </a:r>
            <a:r>
              <a:rPr lang="en-US" altLang="pt-BR" sz="1800" b="1" u="sng" dirty="0">
                <a:solidFill>
                  <a:srgbClr val="0070C0"/>
                </a:solidFill>
              </a:rPr>
              <a:t>The Journal of Infectious Diseases</a:t>
            </a:r>
            <a:r>
              <a:rPr lang="en-US" altLang="pt-BR" sz="1800" b="1" dirty="0">
                <a:solidFill>
                  <a:srgbClr val="0070C0"/>
                </a:solidFill>
              </a:rPr>
              <a:t>. BRIEF REPORT. 2020;XX:1-4.</a:t>
            </a:r>
          </a:p>
        </p:txBody>
      </p:sp>
    </p:spTree>
    <p:extLst>
      <p:ext uri="{BB962C8B-B14F-4D97-AF65-F5344CB8AC3E}">
        <p14:creationId xmlns:p14="http://schemas.microsoft.com/office/powerpoint/2010/main" val="1277709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9F5DF09-B9F8-4459-BB5C-C498A79BAA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5974" y="1408164"/>
            <a:ext cx="9385310" cy="466817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DDC34A08-FED6-452B-AF0A-C93FD94DAF4F}"/>
              </a:ext>
            </a:extLst>
          </p:cNvPr>
          <p:cNvSpPr/>
          <p:nvPr/>
        </p:nvSpPr>
        <p:spPr>
          <a:xfrm>
            <a:off x="1018253" y="0"/>
            <a:ext cx="1015549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A </a:t>
            </a:r>
            <a:r>
              <a:rPr lang="pt-BR" sz="5400" b="1" dirty="0" err="1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fisioanatomia</a:t>
            </a:r>
            <a:r>
              <a:rPr lang="pt-BR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do Gag </a:t>
            </a:r>
            <a:r>
              <a:rPr lang="pt-BR" sz="5400" b="1" dirty="0" err="1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Reflex</a:t>
            </a:r>
            <a:endParaRPr lang="pt-BR" sz="5400" b="1" dirty="0">
              <a:ln w="31550" cmpd="sng">
                <a:solidFill>
                  <a:srgbClr val="002060"/>
                </a:solidFill>
                <a:prstDash val="solid"/>
              </a:ln>
              <a:solidFill>
                <a:srgbClr val="66FFFF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C9615C16-541F-407F-9433-377B1F159988}"/>
              </a:ext>
            </a:extLst>
          </p:cNvPr>
          <p:cNvSpPr txBox="1"/>
          <p:nvPr/>
        </p:nvSpPr>
        <p:spPr>
          <a:xfrm>
            <a:off x="8649806" y="5792433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CDC5E8E0-9092-46E8-8434-76CCD2710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06426" y="5892743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7CDA79A7-880D-474A-AAD3-1E0A042374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1600" y="6480535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2857484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45AA6E3E-409D-48D9-8DFC-6366DD1303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4849" y="1297858"/>
            <a:ext cx="4607151" cy="5560142"/>
          </a:xfrm>
          <a:prstGeom prst="rect">
            <a:avLst/>
          </a:prstGeom>
        </p:spPr>
      </p:pic>
      <p:sp>
        <p:nvSpPr>
          <p:cNvPr id="3" name="Retângulo 2">
            <a:extLst>
              <a:ext uri="{FF2B5EF4-FFF2-40B4-BE49-F238E27FC236}">
                <a16:creationId xmlns="" xmlns:a16="http://schemas.microsoft.com/office/drawing/2014/main" id="{BD531554-8D2C-4CFA-B9D8-38AC042FBCF2}"/>
              </a:ext>
            </a:extLst>
          </p:cNvPr>
          <p:cNvSpPr/>
          <p:nvPr/>
        </p:nvSpPr>
        <p:spPr>
          <a:xfrm>
            <a:off x="1018252" y="0"/>
            <a:ext cx="1015549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54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Tracionar a língua com uma gaze...</a:t>
            </a:r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34C2049E-BB90-4051-BA2A-6C2422E150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8252" y="1297858"/>
            <a:ext cx="6460517" cy="2763632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C857237-09CF-4801-87E0-012DA27A2D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4394" y="4210665"/>
            <a:ext cx="4930875" cy="2465438"/>
          </a:xfrm>
          <a:prstGeom prst="rect">
            <a:avLst/>
          </a:prstGeom>
        </p:spPr>
      </p:pic>
      <p:sp>
        <p:nvSpPr>
          <p:cNvPr id="6" name="Rectangle 11">
            <a:extLst>
              <a:ext uri="{FF2B5EF4-FFF2-40B4-BE49-F238E27FC236}">
                <a16:creationId xmlns="" xmlns:a16="http://schemas.microsoft.com/office/drawing/2014/main" id="{1096B310-A8E5-49CF-A098-7A444F91CF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62451" y="6368326"/>
            <a:ext cx="431368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 e ACERVO PESSOAL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EAB62E91-FD2D-4E9F-8D47-DBB9D079E1D3}"/>
              </a:ext>
            </a:extLst>
          </p:cNvPr>
          <p:cNvSpPr txBox="1"/>
          <p:nvPr/>
        </p:nvSpPr>
        <p:spPr>
          <a:xfrm>
            <a:off x="1018252" y="4210665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8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4DD6D24C-84D4-40B4-8978-3017703BB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2356" y="4290659"/>
            <a:ext cx="931493" cy="526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061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3F185683-4F75-418D-9A57-1536D622525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7" t="7599" r="6856" b="8817"/>
          <a:stretch/>
        </p:blipFill>
        <p:spPr>
          <a:xfrm>
            <a:off x="0" y="-1"/>
            <a:ext cx="12195627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52786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6AD6282A-DEC7-4E27-A0FC-D5E5CF5A91C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5" t="8172" r="7580" b="7383"/>
          <a:stretch/>
        </p:blipFill>
        <p:spPr>
          <a:xfrm>
            <a:off x="0" y="0"/>
            <a:ext cx="12203166" cy="6858000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30EDDC77-65E4-42A9-BDA4-25AC8C7EE9B6}"/>
              </a:ext>
            </a:extLst>
          </p:cNvPr>
          <p:cNvSpPr/>
          <p:nvPr/>
        </p:nvSpPr>
        <p:spPr>
          <a:xfrm>
            <a:off x="0" y="6211669"/>
            <a:ext cx="1348903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BR" sz="36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MEV</a:t>
            </a:r>
          </a:p>
        </p:txBody>
      </p:sp>
    </p:spTree>
    <p:extLst>
      <p:ext uri="{BB962C8B-B14F-4D97-AF65-F5344CB8AC3E}">
        <p14:creationId xmlns:p14="http://schemas.microsoft.com/office/powerpoint/2010/main" val="36414078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>
            <a:extLst>
              <a:ext uri="{FF2B5EF4-FFF2-40B4-BE49-F238E27FC236}">
                <a16:creationId xmlns="" xmlns:a16="http://schemas.microsoft.com/office/drawing/2014/main" id="{706C7935-8421-4D77-830D-8C87A49789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3" t="27636" r="16682" b="59687"/>
          <a:stretch/>
        </p:blipFill>
        <p:spPr>
          <a:xfrm>
            <a:off x="2042195" y="0"/>
            <a:ext cx="8107610" cy="1059892"/>
          </a:xfrm>
          <a:prstGeom prst="rect">
            <a:avLst/>
          </a:prstGeom>
        </p:spPr>
      </p:pic>
      <p:sp>
        <p:nvSpPr>
          <p:cNvPr id="9" name="Rectangle 11">
            <a:extLst>
              <a:ext uri="{FF2B5EF4-FFF2-40B4-BE49-F238E27FC236}">
                <a16:creationId xmlns="" xmlns:a16="http://schemas.microsoft.com/office/drawing/2014/main" id="{B80683FA-CD43-4102-9A9F-11D95D826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48008" y="6435383"/>
            <a:ext cx="339484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PROF. DR. RODRIGO BUENO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C985C662-AF41-4FCA-9665-E77A0247ECC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773" t="41586" r="16682" b="25233"/>
          <a:stretch/>
        </p:blipFill>
        <p:spPr>
          <a:xfrm>
            <a:off x="1303650" y="1657209"/>
            <a:ext cx="10739198" cy="4502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4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025BB3D6-2EB8-4C00-A660-4868CB2EC6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55" t="8458" r="7581" b="537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tângulo: Cantos Arredondados 3">
            <a:extLst>
              <a:ext uri="{FF2B5EF4-FFF2-40B4-BE49-F238E27FC236}">
                <a16:creationId xmlns="" xmlns:a16="http://schemas.microsoft.com/office/drawing/2014/main" id="{64B12B9A-3E5A-455E-A2C0-E25BDAFB5A87}"/>
              </a:ext>
            </a:extLst>
          </p:cNvPr>
          <p:cNvSpPr/>
          <p:nvPr/>
        </p:nvSpPr>
        <p:spPr>
          <a:xfrm>
            <a:off x="2866691" y="5539950"/>
            <a:ext cx="7521678" cy="44245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BD93DDA2-0484-46C7-A4A4-4AA624BBB1B5}"/>
              </a:ext>
            </a:extLst>
          </p:cNvPr>
          <p:cNvSpPr/>
          <p:nvPr/>
        </p:nvSpPr>
        <p:spPr>
          <a:xfrm rot="731740">
            <a:off x="10347956" y="1280931"/>
            <a:ext cx="1588897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t-BR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2012</a:t>
            </a:r>
          </a:p>
          <a:p>
            <a:pPr algn="ctr"/>
            <a:r>
              <a:rPr lang="pt-BR" sz="540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</a:t>
            </a:r>
          </a:p>
          <a:p>
            <a:pPr algn="ctr"/>
            <a:r>
              <a:rPr lang="pt-BR" sz="5400" b="0" cap="none" spc="0" dirty="0">
                <a:ln w="0"/>
                <a:solidFill>
                  <a:schemeClr val="accent6">
                    <a:lumMod val="50000"/>
                  </a:scheme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2015</a:t>
            </a:r>
          </a:p>
        </p:txBody>
      </p:sp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4158C6DA-1518-4E5C-8CE0-2D94FC6E58B8}"/>
              </a:ext>
            </a:extLst>
          </p:cNvPr>
          <p:cNvSpPr txBox="1"/>
          <p:nvPr/>
        </p:nvSpPr>
        <p:spPr>
          <a:xfrm>
            <a:off x="8722393" y="6469626"/>
            <a:ext cx="3331953" cy="317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NASCIMENTO et al., 2012 e 2015 </a:t>
            </a:r>
            <a:endParaRPr lang="pt-B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0008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371" name="WordArt 3"/>
          <p:cNvSpPr>
            <a:spLocks noChangeArrowheads="1" noChangeShapeType="1" noTextEdit="1"/>
          </p:cNvSpPr>
          <p:nvPr/>
        </p:nvSpPr>
        <p:spPr bwMode="auto">
          <a:xfrm>
            <a:off x="3515519" y="188996"/>
            <a:ext cx="5617294" cy="70336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Enxaguatórios Bucais</a:t>
            </a:r>
          </a:p>
        </p:txBody>
      </p:sp>
      <p:sp>
        <p:nvSpPr>
          <p:cNvPr id="442373" name="Text Box 5"/>
          <p:cNvSpPr txBox="1">
            <a:spLocks noChangeArrowheads="1"/>
          </p:cNvSpPr>
          <p:nvPr/>
        </p:nvSpPr>
        <p:spPr bwMode="auto">
          <a:xfrm>
            <a:off x="1061885" y="1352064"/>
            <a:ext cx="10965238" cy="461665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just">
              <a:buFontTx/>
              <a:buBlip>
                <a:blip r:embed="rId3"/>
              </a:buBlip>
              <a:defRPr/>
            </a:pPr>
            <a:r>
              <a:rPr lang="pt-BR" sz="24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Com Cloreto de Cetilpiridínio, Clorexidina, Óleos Essenciais, Dióxido de Cloro, etc...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B6E21A6-3F8A-4A7C-9B1D-E38A57EE3F3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60" r="30413"/>
          <a:stretch/>
        </p:blipFill>
        <p:spPr>
          <a:xfrm>
            <a:off x="1863699" y="1913390"/>
            <a:ext cx="2040154" cy="4686984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7EAB9025-C848-42CF-BFB0-48458BC833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6052" r="27909" b="4735"/>
          <a:stretch/>
        </p:blipFill>
        <p:spPr>
          <a:xfrm>
            <a:off x="4573790" y="1982020"/>
            <a:ext cx="2231923" cy="4618354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="" xmlns:a16="http://schemas.microsoft.com/office/drawing/2014/main" id="{7F4E9D3E-72B5-44F5-9709-07218F182C1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42" t="2898" r="27548" b="2413"/>
          <a:stretch/>
        </p:blipFill>
        <p:spPr>
          <a:xfrm>
            <a:off x="7278613" y="1952233"/>
            <a:ext cx="2209970" cy="4618354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BF845415-375C-4E05-ABB9-2503E11850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574" y="6480535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19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689F3E65-B9A0-4D56-8453-4251F7E3A0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473" y="4245661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CaixaDeTexto 19">
            <a:extLst>
              <a:ext uri="{FF2B5EF4-FFF2-40B4-BE49-F238E27FC236}">
                <a16:creationId xmlns="" xmlns:a16="http://schemas.microsoft.com/office/drawing/2014/main" id="{C052EA23-BA52-4413-A610-F524F18CC46E}"/>
              </a:ext>
            </a:extLst>
          </p:cNvPr>
          <p:cNvSpPr txBox="1"/>
          <p:nvPr/>
        </p:nvSpPr>
        <p:spPr>
          <a:xfrm>
            <a:off x="9834529" y="2823092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25151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WordArt 2"/>
          <p:cNvSpPr>
            <a:spLocks noChangeArrowheads="1" noChangeShapeType="1" noTextEdit="1"/>
          </p:cNvSpPr>
          <p:nvPr/>
        </p:nvSpPr>
        <p:spPr bwMode="auto">
          <a:xfrm>
            <a:off x="4587671" y="2133600"/>
            <a:ext cx="4104084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Dióxido de Cloro</a:t>
            </a:r>
          </a:p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(halitose)</a:t>
            </a:r>
          </a:p>
        </p:txBody>
      </p:sp>
      <p:sp>
        <p:nvSpPr>
          <p:cNvPr id="552963" name="Text Box 3"/>
          <p:cNvSpPr txBox="1">
            <a:spLocks noChangeArrowheads="1"/>
          </p:cNvSpPr>
          <p:nvPr/>
        </p:nvSpPr>
        <p:spPr bwMode="auto">
          <a:xfrm>
            <a:off x="1020664" y="4994787"/>
            <a:ext cx="9657168" cy="1200008"/>
          </a:xfrm>
          <a:prstGeom prst="rect">
            <a:avLst/>
          </a:prstGeom>
          <a:noFill/>
          <a:ln w="5715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defRPr/>
            </a:pPr>
            <a:r>
              <a:rPr lang="pt-BR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ClO</a:t>
            </a:r>
            <a:r>
              <a:rPr lang="pt-BR" sz="4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2</a:t>
            </a:r>
          </a:p>
          <a:p>
            <a:pPr algn="ctr">
              <a:lnSpc>
                <a:spcPct val="115000"/>
              </a:lnSpc>
              <a:defRPr/>
            </a:pPr>
            <a:r>
              <a:rPr lang="pt-BR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Livre de álcool, bactericida, virucida*****, fungicida. Pode conter Zinco.</a:t>
            </a:r>
          </a:p>
        </p:txBody>
      </p:sp>
      <p:sp>
        <p:nvSpPr>
          <p:cNvPr id="91141" name="WordArt 5"/>
          <p:cNvSpPr>
            <a:spLocks noChangeArrowheads="1" noChangeShapeType="1" noTextEdit="1"/>
          </p:cNvSpPr>
          <p:nvPr/>
        </p:nvSpPr>
        <p:spPr bwMode="auto">
          <a:xfrm>
            <a:off x="3287689" y="260649"/>
            <a:ext cx="6034683" cy="576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Georgia"/>
              </a:rPr>
              <a:t>Combate à Halitose e Covid-19</a:t>
            </a:r>
          </a:p>
        </p:txBody>
      </p:sp>
      <p:sp>
        <p:nvSpPr>
          <p:cNvPr id="552970" name="Rectangle 10"/>
          <p:cNvSpPr>
            <a:spLocks noChangeArrowheads="1"/>
          </p:cNvSpPr>
          <p:nvPr/>
        </p:nvSpPr>
        <p:spPr bwMode="auto">
          <a:xfrm>
            <a:off x="1246457" y="6487726"/>
            <a:ext cx="487184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FEDOROWICZ, PEDRAZZI, OUTHOUSE, NASSER, 2008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5F32BD9B-4394-4B21-91C5-C31672E745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638" t="13585" r="18115" b="7506"/>
          <a:stretch/>
        </p:blipFill>
        <p:spPr>
          <a:xfrm>
            <a:off x="1514168" y="1612490"/>
            <a:ext cx="2625213" cy="3382297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="" xmlns:a16="http://schemas.microsoft.com/office/drawing/2014/main" id="{8CC5950F-E440-4BDE-A9A9-62CA6D9F5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63111" y="1612490"/>
            <a:ext cx="3228674" cy="2856620"/>
          </a:xfrm>
          <a:prstGeom prst="rect">
            <a:avLst/>
          </a:prstGeom>
        </p:spPr>
      </p:pic>
      <p:pic>
        <p:nvPicPr>
          <p:cNvPr id="1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91EEF74C-6640-4939-92B8-23E69CA80E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491" y="4219209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82380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4801" name="Group 2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005946"/>
              </p:ext>
            </p:extLst>
          </p:nvPr>
        </p:nvGraphicFramePr>
        <p:xfrm>
          <a:off x="0" y="618408"/>
          <a:ext cx="12201833" cy="6239592"/>
        </p:xfrm>
        <a:graphic>
          <a:graphicData uri="http://schemas.openxmlformats.org/drawingml/2006/table">
            <a:tbl>
              <a:tblPr/>
              <a:tblGrid>
                <a:gridCol w="1917289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0084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0553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56528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00227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369576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86518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Princípios Ativos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Classe Farmacológica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Mecanismo de Ação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Efeitos Adversos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Posologia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rial" pitchFamily="34" charset="0"/>
                        </a:rPr>
                        <a:t>Indicação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824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Clorexidina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Bis-biguanida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(guanitidinas)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Bactericida de amplo espectro, age promovendo lise da membrana bacteriana, e possui alta substantividade, e </a:t>
                      </a: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Manchamento dental, mucoso, mucosite, perda de palatabilidade, favorece formação de cálculo dentário supragengival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Bochechos puros (</a:t>
                      </a: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0,12%</a:t>
                      </a: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) 2 x ao dia, por 30 segundos (15mL)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OBS: NÃO É OTC – NÃO DEVE SER DE USO CONTÍNUO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Antigengivite,  antimicrobiano, 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e antifúngico, controle da biossegurança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493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Óleos essenciais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(com álcool)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Timol, mentol, eucaliptol e salicilato de metila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Antibacteriano de amplo espectro, Antifúngico, penetra em profundidade e neutraliza endotoxinas, e </a:t>
                      </a: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Baixíssima toxicidade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Bochechos puros 2 x ao dia, por 30 segundos (20mL)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2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Controle do biofilme supra e subgengival,  antimicrobiano, 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 e antifúngico; controle da biossegurança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40534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Cloreto de cetilpiridínio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pitchFamily="34" charset="0"/>
                        </a:rPr>
                        <a:t>Compostos quaternários de amônia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É um tensoativo catiônico com ação emulsificante e bactericida (altera permeabilidade da membrana celular) e </a:t>
                      </a:r>
                      <a:r>
                        <a:rPr kumimoji="0" lang="pt-BR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Sensação de queimação da mucosa oral, manchamento dorso da língua e dental similar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Biofilme, 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Ação antibacteriana/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Antibiofilme, fungicida e </a:t>
                      </a:r>
                      <a:r>
                        <a:rPr kumimoji="0" lang="pt-BR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Arial" pitchFamily="34" charset="0"/>
                        </a:rPr>
                        <a:t>virucida</a:t>
                      </a: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; controle da biossegurança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D5EA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44145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Triclosan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(Irgasan)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pt-BR" sz="1600" b="1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</a:rPr>
                        <a:t>PROIBIDO USO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Pertence ao grupo dos fenólicos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Antimicrobiano, age no aumento da permeabilidade celular e na inibição da atividade de enzimas como tripsina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Baixíssima toxicidade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(</a:t>
                      </a:r>
                      <a:r>
                        <a:rPr kumimoji="0" lang="pt-BR" sz="12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Há suspeita de toxicidade cardíaca e possível correlação com câncer</a:t>
                      </a:r>
                      <a:r>
                        <a:rPr kumimoji="0" lang="pt-BR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Bochechos puros (0,03%)  2 x ao dia por no mínimo 30 segundos (20mL)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pt-BR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34" charset="0"/>
                        </a:rPr>
                        <a:t>Ação antiplaca e anti-inflamatória leve</a:t>
                      </a:r>
                    </a:p>
                  </a:txBody>
                  <a:tcPr marL="102870" marR="102870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7EBF5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2207" name="Text Box 47"/>
          <p:cNvSpPr txBox="1">
            <a:spLocks noChangeArrowheads="1"/>
          </p:cNvSpPr>
          <p:nvPr/>
        </p:nvSpPr>
        <p:spPr bwMode="auto">
          <a:xfrm>
            <a:off x="8742015" y="6418098"/>
            <a:ext cx="3449983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/>
            <a:r>
              <a:rPr lang="pt-BR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LINDHE, 2005; PEDRAZZI, 2009 e 2020</a:t>
            </a:r>
          </a:p>
        </p:txBody>
      </p:sp>
      <p:sp>
        <p:nvSpPr>
          <p:cNvPr id="92209" name="Line 49"/>
          <p:cNvSpPr>
            <a:spLocks noChangeShapeType="1"/>
          </p:cNvSpPr>
          <p:nvPr/>
        </p:nvSpPr>
        <p:spPr bwMode="auto">
          <a:xfrm flipV="1">
            <a:off x="-1" y="1474728"/>
            <a:ext cx="12191999" cy="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8" name="Retângulo 7"/>
          <p:cNvSpPr/>
          <p:nvPr/>
        </p:nvSpPr>
        <p:spPr>
          <a:xfrm>
            <a:off x="1" y="9078"/>
            <a:ext cx="12201830" cy="591059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lnSpc>
                <a:spcPts val="4200"/>
              </a:lnSpc>
            </a:pPr>
            <a:r>
              <a:rPr lang="pt-BR" sz="2800" b="1" dirty="0">
                <a:solidFill>
                  <a:srgbClr val="0070C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38100" dist="38100" dir="2700000" algn="tl">
                    <a:srgbClr val="C0C0C0"/>
                  </a:outerShdw>
                </a:effectLst>
              </a:rPr>
              <a:t>Principais Antissépticos Disponíveis no Mercado Mundial</a:t>
            </a:r>
            <a:endParaRPr lang="pt-BR" sz="2800" dirty="0">
              <a:solidFill>
                <a:srgbClr val="0070C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Line 49">
            <a:extLst>
              <a:ext uri="{FF2B5EF4-FFF2-40B4-BE49-F238E27FC236}">
                <a16:creationId xmlns="" xmlns:a16="http://schemas.microsoft.com/office/drawing/2014/main" id="{56A4D21F-500F-4CB7-B24E-544F7B6D0BA2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32" y="600137"/>
            <a:ext cx="12191999" cy="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3" name="Line 49">
            <a:extLst>
              <a:ext uri="{FF2B5EF4-FFF2-40B4-BE49-F238E27FC236}">
                <a16:creationId xmlns="" xmlns:a16="http://schemas.microsoft.com/office/drawing/2014/main" id="{A21544A6-33C9-4D52-9A02-E83F6065119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9831" y="-17"/>
            <a:ext cx="12191999" cy="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sp>
        <p:nvSpPr>
          <p:cNvPr id="4" name="Line 49">
            <a:extLst>
              <a:ext uri="{FF2B5EF4-FFF2-40B4-BE49-F238E27FC236}">
                <a16:creationId xmlns="" xmlns:a16="http://schemas.microsoft.com/office/drawing/2014/main" id="{D130A445-C97E-461C-BF68-5276F50BD81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1" y="6819152"/>
            <a:ext cx="12191999" cy="3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pt-BR"/>
          </a:p>
        </p:txBody>
      </p:sp>
      <p:pic>
        <p:nvPicPr>
          <p:cNvPr id="15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A59248E4-1DB2-4EE9-A5E1-488F8BBCBF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6" y="1956645"/>
            <a:ext cx="1085367" cy="6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FF6BDE7E-2924-4BF0-8902-98BE2AE03D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368" y="3353455"/>
            <a:ext cx="1085367" cy="6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C711DB38-B938-43C7-8E15-4B7CEBB1F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95" y="4712809"/>
            <a:ext cx="1085367" cy="6134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Símbolo de &quot;Não Permitido&quot; 5">
            <a:extLst>
              <a:ext uri="{FF2B5EF4-FFF2-40B4-BE49-F238E27FC236}">
                <a16:creationId xmlns="" xmlns:a16="http://schemas.microsoft.com/office/drawing/2014/main" id="{378CC31F-F165-4A47-80D6-ECE6BBC0001B}"/>
              </a:ext>
            </a:extLst>
          </p:cNvPr>
          <p:cNvSpPr/>
          <p:nvPr/>
        </p:nvSpPr>
        <p:spPr>
          <a:xfrm>
            <a:off x="326366" y="5511727"/>
            <a:ext cx="1227129" cy="1120871"/>
          </a:xfrm>
          <a:prstGeom prst="noSmoking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871855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2"/>
          <a:srcRect l="18506" t="6300" r="35820" b="23001"/>
          <a:stretch/>
        </p:blipFill>
        <p:spPr>
          <a:xfrm>
            <a:off x="0" y="0"/>
            <a:ext cx="12192000" cy="6880016"/>
          </a:xfrm>
          <a:prstGeom prst="rect">
            <a:avLst/>
          </a:prstGeom>
        </p:spPr>
      </p:pic>
      <p:sp>
        <p:nvSpPr>
          <p:cNvPr id="4" name="Retângulo 3"/>
          <p:cNvSpPr/>
          <p:nvPr/>
        </p:nvSpPr>
        <p:spPr>
          <a:xfrm>
            <a:off x="9626740" y="6463741"/>
            <a:ext cx="26559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OLIVEITA-NETO et al., 2013</a:t>
            </a:r>
            <a:r>
              <a:rPr lang="en-US" sz="1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  </a:t>
            </a:r>
          </a:p>
        </p:txBody>
      </p:sp>
      <p:sp>
        <p:nvSpPr>
          <p:cNvPr id="5" name="Retângulo de cantos arredondados 4"/>
          <p:cNvSpPr/>
          <p:nvPr/>
        </p:nvSpPr>
        <p:spPr>
          <a:xfrm>
            <a:off x="68826" y="4797152"/>
            <a:ext cx="12034684" cy="504056"/>
          </a:xfrm>
          <a:prstGeom prst="round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9E695853-945A-42A4-837E-8A14386DC3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2385" y="5713868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aixaDeTexto 6">
            <a:extLst>
              <a:ext uri="{FF2B5EF4-FFF2-40B4-BE49-F238E27FC236}">
                <a16:creationId xmlns="" xmlns:a16="http://schemas.microsoft.com/office/drawing/2014/main" id="{C102215B-9B53-44ED-8006-82D25ABA3C56}"/>
              </a:ext>
            </a:extLst>
          </p:cNvPr>
          <p:cNvSpPr txBox="1"/>
          <p:nvPr/>
        </p:nvSpPr>
        <p:spPr>
          <a:xfrm>
            <a:off x="6096000" y="5613558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D4AEBFA9-07D6-4B3E-BA2E-50C556DAD152}"/>
              </a:ext>
            </a:extLst>
          </p:cNvPr>
          <p:cNvSpPr txBox="1"/>
          <p:nvPr/>
        </p:nvSpPr>
        <p:spPr>
          <a:xfrm>
            <a:off x="4472841" y="1735356"/>
            <a:ext cx="74590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1800" b="1" i="0" u="none" strike="noStrike" cap="none" normalizeH="0" baseline="0" dirty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</a:rPr>
              <a:t>Conclusão: Remoção mecânica do biofilme mais uso de CHX proporcionam melhores resultados contra o mau hálito matinal.</a:t>
            </a:r>
            <a:endParaRPr lang="pt-BR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4745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2" cstate="print"/>
          <a:srcRect t="27158" r="23222" b="5505"/>
          <a:stretch>
            <a:fillRect/>
          </a:stretch>
        </p:blipFill>
        <p:spPr bwMode="auto">
          <a:xfrm>
            <a:off x="0" y="1317523"/>
            <a:ext cx="12192000" cy="5540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tângulo 6"/>
          <p:cNvSpPr/>
          <p:nvPr/>
        </p:nvSpPr>
        <p:spPr>
          <a:xfrm>
            <a:off x="1266694" y="-147593"/>
            <a:ext cx="9135835" cy="1200329"/>
          </a:xfrm>
          <a:prstGeom prst="rect">
            <a:avLst/>
          </a:prstGeom>
          <a:noFill/>
        </p:spPr>
        <p:txBody>
          <a:bodyPr wrap="non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Clorexidina:</a:t>
            </a:r>
          </a:p>
          <a:p>
            <a:pPr algn="ctr">
              <a:defRPr/>
            </a:pPr>
            <a:r>
              <a:rPr lang="pt-BR" sz="3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charset="0"/>
              </a:rPr>
              <a:t>ainda o padrão ouro? Considerar o CCP!</a:t>
            </a:r>
          </a:p>
        </p:txBody>
      </p:sp>
      <p:sp>
        <p:nvSpPr>
          <p:cNvPr id="5" name="Retângulo 4"/>
          <p:cNvSpPr/>
          <p:nvPr/>
        </p:nvSpPr>
        <p:spPr>
          <a:xfrm>
            <a:off x="1966452" y="2595717"/>
            <a:ext cx="8318090" cy="3457357"/>
          </a:xfrm>
          <a:prstGeom prst="rect">
            <a:avLst/>
          </a:prstGeom>
          <a:solidFill>
            <a:schemeClr val="bg1"/>
          </a:solidFill>
          <a:ln w="2857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defRPr/>
            </a:pPr>
            <a:r>
              <a:rPr lang="en-US" b="1" dirty="0">
                <a:latin typeface="Arial" charset="0"/>
              </a:rPr>
              <a:t>AUTHORS' CONCLUSIONS: </a:t>
            </a:r>
          </a:p>
          <a:p>
            <a:pPr algn="just">
              <a:lnSpc>
                <a:spcPct val="150000"/>
              </a:lnSpc>
              <a:defRPr/>
            </a:pPr>
            <a:r>
              <a:rPr lang="en-US" dirty="0">
                <a:latin typeface="Arial" charset="0"/>
              </a:rPr>
              <a:t>Mouthrinses containing antibacterial agents such as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chlorhexidine</a:t>
            </a:r>
            <a:r>
              <a:rPr lang="en-US" dirty="0">
                <a:latin typeface="Arial" charset="0"/>
              </a:rPr>
              <a:t> (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CHX</a:t>
            </a:r>
            <a:r>
              <a:rPr lang="en-US" dirty="0">
                <a:latin typeface="Arial" charset="0"/>
              </a:rPr>
              <a:t>) and </a:t>
            </a:r>
            <a:r>
              <a:rPr lang="en-US" sz="2000" b="1" dirty="0" err="1">
                <a:solidFill>
                  <a:srgbClr val="FF0000"/>
                </a:solidFill>
                <a:latin typeface="Arial" charset="0"/>
              </a:rPr>
              <a:t>cetylpyridinium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chloride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dirty="0">
                <a:latin typeface="Arial" charset="0"/>
              </a:rPr>
              <a:t>(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CCP</a:t>
            </a:r>
            <a:r>
              <a:rPr lang="en-US" dirty="0">
                <a:latin typeface="Arial" charset="0"/>
              </a:rPr>
              <a:t>) may play an important role in 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reducing the levels of halitosis-producing bacteria on the tongue</a:t>
            </a:r>
            <a:r>
              <a:rPr lang="en-US" dirty="0">
                <a:latin typeface="Arial" charset="0"/>
              </a:rPr>
              <a:t>, and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chlorine dioxide</a:t>
            </a:r>
            <a:r>
              <a:rPr lang="en-US" dirty="0">
                <a:latin typeface="Arial" charset="0"/>
              </a:rPr>
              <a:t> and </a:t>
            </a:r>
            <a:r>
              <a:rPr lang="en-US" b="1" dirty="0">
                <a:solidFill>
                  <a:srgbClr val="FF0000"/>
                </a:solidFill>
                <a:latin typeface="Arial" charset="0"/>
              </a:rPr>
              <a:t>zinc containing mouthrinses</a:t>
            </a:r>
            <a:r>
              <a:rPr lang="en-US" dirty="0">
                <a:latin typeface="Arial" charset="0"/>
              </a:rPr>
              <a:t> can be effective in </a:t>
            </a:r>
            <a:r>
              <a:rPr lang="en-US" dirty="0" err="1">
                <a:latin typeface="Arial" charset="0"/>
              </a:rPr>
              <a:t>neutralisation</a:t>
            </a:r>
            <a:r>
              <a:rPr lang="en-US" dirty="0">
                <a:latin typeface="Arial" charset="0"/>
              </a:rPr>
              <a:t> of </a:t>
            </a:r>
            <a:r>
              <a:rPr lang="en-US" dirty="0" err="1">
                <a:latin typeface="Arial" charset="0"/>
              </a:rPr>
              <a:t>odouriferous</a:t>
            </a:r>
            <a:r>
              <a:rPr lang="en-US" dirty="0">
                <a:latin typeface="Arial" charset="0"/>
              </a:rPr>
              <a:t> </a:t>
            </a:r>
            <a:r>
              <a:rPr lang="en-US" dirty="0" err="1">
                <a:latin typeface="Arial" charset="0"/>
              </a:rPr>
              <a:t>sulphur</a:t>
            </a:r>
            <a:r>
              <a:rPr lang="en-US" dirty="0">
                <a:latin typeface="Arial" charset="0"/>
              </a:rPr>
              <a:t> compounds. Well designed randomised controlled trials with a larger sample size, a longer intervention and follow-up period are still needed.</a:t>
            </a:r>
          </a:p>
        </p:txBody>
      </p:sp>
      <p:pic>
        <p:nvPicPr>
          <p:cNvPr id="6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BAAC0251-BE07-4128-B734-263B36E20A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20" y="1477133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77FBC322-F1BC-453D-9E29-82123761465C}"/>
              </a:ext>
            </a:extLst>
          </p:cNvPr>
          <p:cNvSpPr txBox="1"/>
          <p:nvPr/>
        </p:nvSpPr>
        <p:spPr>
          <a:xfrm>
            <a:off x="8209935" y="1376823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264404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>
            <a:extLst>
              <a:ext uri="{FF2B5EF4-FFF2-40B4-BE49-F238E27FC236}">
                <a16:creationId xmlns="" xmlns:a16="http://schemas.microsoft.com/office/drawing/2014/main" id="{4FBD2755-1535-4AB5-A618-DA23DA68BB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5400" t="36990" r="29499" b="37061"/>
          <a:stretch/>
        </p:blipFill>
        <p:spPr>
          <a:xfrm>
            <a:off x="1268362" y="3304420"/>
            <a:ext cx="1779639" cy="2850573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4B5DFED2-6A29-43B6-AA03-47E57392C85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915" b="37061"/>
          <a:stretch/>
        </p:blipFill>
        <p:spPr>
          <a:xfrm>
            <a:off x="3143964" y="3495192"/>
            <a:ext cx="4141739" cy="2367273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B9B59E64-F1D8-4816-80C4-47F42EFF5013}"/>
              </a:ext>
            </a:extLst>
          </p:cNvPr>
          <p:cNvSpPr/>
          <p:nvPr/>
        </p:nvSpPr>
        <p:spPr>
          <a:xfrm>
            <a:off x="1135162" y="1394173"/>
            <a:ext cx="10899522" cy="181588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just"/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Antisséptico com Nióbio (</a:t>
            </a:r>
            <a:r>
              <a:rPr lang="pt-B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Nb</a:t>
            </a:r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) - UFMG</a:t>
            </a:r>
          </a:p>
          <a:p>
            <a:pPr algn="just"/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O </a:t>
            </a:r>
            <a:r>
              <a:rPr lang="pt-B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Nb</a:t>
            </a:r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 é um metal pesado tóxico, extraído da </a:t>
            </a:r>
            <a:r>
              <a:rPr lang="pt-BR" sz="2800" b="1" dirty="0" err="1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columbita</a:t>
            </a:r>
            <a:endParaRPr lang="pt-BR" sz="2800" b="1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  <a:p>
            <a:pPr algn="just"/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99% do Nióbio do Mundo está em Araxá;</a:t>
            </a:r>
          </a:p>
          <a:p>
            <a:pPr algn="just"/>
            <a:r>
              <a:rPr lang="pt-BR" sz="28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Testes na USP – Ribeirão </a:t>
            </a:r>
            <a:r>
              <a:rPr lang="pt-BR" sz="2800" b="1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Preto: inativa 100% da carga viral por 24 Horas </a:t>
            </a:r>
            <a:endParaRPr lang="pt-BR" sz="2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36A07060-07D8-4F9C-A919-9B8E89077A2E}"/>
              </a:ext>
            </a:extLst>
          </p:cNvPr>
          <p:cNvSpPr txBox="1"/>
          <p:nvPr/>
        </p:nvSpPr>
        <p:spPr>
          <a:xfrm>
            <a:off x="1135162" y="6440130"/>
            <a:ext cx="106168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1400" b="1" dirty="0">
                <a:solidFill>
                  <a:srgbClr val="FF0000"/>
                </a:solidFill>
              </a:rPr>
              <a:t>FONTE: </a:t>
            </a:r>
            <a:r>
              <a:rPr lang="pt-BR" sz="1400" b="1" dirty="0">
                <a:solidFill>
                  <a:srgbClr val="FF0000"/>
                </a:solidFill>
                <a:hlinkClick r:id="rId4"/>
              </a:rPr>
              <a:t>https://noticias.r7.com/jr-na-tv/videos/niobio-e-mais-eficiente-do-que-o-alcool-para-combater-coronavirus-diz-pesquisa-11092020</a:t>
            </a:r>
            <a:r>
              <a:rPr lang="pt-BR" sz="1400" b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7" name="WordArt 4">
            <a:extLst>
              <a:ext uri="{FF2B5EF4-FFF2-40B4-BE49-F238E27FC236}">
                <a16:creationId xmlns="" xmlns:a16="http://schemas.microsoft.com/office/drawing/2014/main" id="{8E08754B-0266-4853-B180-34F6B9CD6AF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882877" y="257459"/>
            <a:ext cx="8426245" cy="662764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4267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Antisséptico com boas perspectivas contra o </a:t>
            </a:r>
            <a:r>
              <a:rPr lang="pt-BR" sz="4267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Coronavírus</a:t>
            </a:r>
            <a:endParaRPr lang="pt-BR" sz="4267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FF3300"/>
              </a:solidFill>
              <a:effectLst>
                <a:glow rad="228600">
                  <a:schemeClr val="accent1">
                    <a:satMod val="175000"/>
                    <a:alpha val="40000"/>
                  </a:schemeClr>
                </a:glow>
                <a:innerShdw blurRad="63500" dist="50800" dir="13500000">
                  <a:prstClr val="black">
                    <a:alpha val="50000"/>
                  </a:prstClr>
                </a:innerShdw>
              </a:effectLst>
              <a:latin typeface="Arial Black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="" xmlns:a16="http://schemas.microsoft.com/office/drawing/2014/main" id="{F8D763A9-D52F-48BB-BB73-FC54B9C878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81666" y="3342031"/>
            <a:ext cx="4753056" cy="2673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609942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2914" name="Picture 2" descr="DSCN1673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50882" y="1300799"/>
            <a:ext cx="6968885" cy="4968687"/>
          </a:xfr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5" name="Retângulo 4"/>
          <p:cNvSpPr/>
          <p:nvPr/>
        </p:nvSpPr>
        <p:spPr>
          <a:xfrm>
            <a:off x="1250656" y="6334780"/>
            <a:ext cx="10921679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txBody>
          <a:bodyPr wrap="square">
            <a:spAutoFit/>
          </a:bodyPr>
          <a:lstStyle/>
          <a:p>
            <a:pPr marL="354013" indent="-354013"/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DO NASCIMENTO C, SCARABEL TT, MIANI PK, WATANABE E, PEDRAZZI V. In vitro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evaluation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microbial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on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new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toothbrushes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preliminary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study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Microsc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Res Tech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2012;75(1):42-5.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9121E78F-17A4-4E6B-9239-9929842FC0DA}"/>
              </a:ext>
            </a:extLst>
          </p:cNvPr>
          <p:cNvSpPr txBox="1"/>
          <p:nvPr/>
        </p:nvSpPr>
        <p:spPr>
          <a:xfrm>
            <a:off x="8512158" y="2862413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7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C47BA7EF-8594-4F3C-8271-A2765A04D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8778" y="2962723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>
            <a:extLst>
              <a:ext uri="{FF2B5EF4-FFF2-40B4-BE49-F238E27FC236}">
                <a16:creationId xmlns="" xmlns:a16="http://schemas.microsoft.com/office/drawing/2014/main" id="{8DF73FCA-622A-4FB4-A811-881F05D95C50}"/>
              </a:ext>
            </a:extLst>
          </p:cNvPr>
          <p:cNvSpPr txBox="1"/>
          <p:nvPr/>
        </p:nvSpPr>
        <p:spPr>
          <a:xfrm>
            <a:off x="1042220" y="80805"/>
            <a:ext cx="10048568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435100" indent="-1435100"/>
            <a:r>
              <a:rPr lang="pt-BR" sz="2500" dirty="0">
                <a:solidFill>
                  <a:srgbClr val="002060"/>
                </a:solidFill>
                <a:latin typeface="Arial Rounded MT Bold" panose="020F0704030504030204" pitchFamily="34" charset="0"/>
                <a:cs typeface="Aharoni" panose="02010803020104030203" pitchFamily="2" charset="-79"/>
              </a:rPr>
              <a:t>Figura 3. Como manter saudáveis os higienizadores de língua e as escovas dentais após cada uso. </a:t>
            </a:r>
          </a:p>
        </p:txBody>
      </p:sp>
    </p:spTree>
    <p:extLst>
      <p:ext uri="{BB962C8B-B14F-4D97-AF65-F5344CB8AC3E}">
        <p14:creationId xmlns:p14="http://schemas.microsoft.com/office/powerpoint/2010/main" val="280351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000"/>
                                        <p:tgtEl>
                                          <p:spTgt spid="422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1316" name="Text Box 4"/>
          <p:cNvSpPr txBox="1">
            <a:spLocks noChangeArrowheads="1"/>
          </p:cNvSpPr>
          <p:nvPr/>
        </p:nvSpPr>
        <p:spPr bwMode="auto">
          <a:xfrm>
            <a:off x="2124947" y="1391827"/>
            <a:ext cx="9613529" cy="1682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anose="020B0502020202020204" pitchFamily="34" charset="0"/>
              </a:rPr>
              <a:t>1. Compostos Quaternários de Amônia: </a:t>
            </a:r>
          </a:p>
          <a:p>
            <a:endParaRPr lang="pt-BR" b="1" dirty="0">
              <a:latin typeface="Century Gothic" panose="020B0502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CCP – Cloreto de Cetilpiridínio (0,05%)------------------------50%</a:t>
            </a:r>
          </a:p>
          <a:p>
            <a:pPr>
              <a:lnSpc>
                <a:spcPct val="150000"/>
              </a:lnSpc>
            </a:pPr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            Água Limpa (filtrada) qsp</a:t>
            </a:r>
            <a:r>
              <a:rPr lang="pt-BR" sz="12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------------------------------</a:t>
            </a:r>
            <a:r>
              <a:rPr lang="pt-BR" sz="10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 </a:t>
            </a:r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50%</a:t>
            </a:r>
          </a:p>
        </p:txBody>
      </p:sp>
      <p:sp>
        <p:nvSpPr>
          <p:cNvPr id="129027" name="WordArt 5"/>
          <p:cNvSpPr>
            <a:spLocks noChangeArrowheads="1" noChangeShapeType="1" noTextEdit="1"/>
          </p:cNvSpPr>
          <p:nvPr/>
        </p:nvSpPr>
        <p:spPr bwMode="auto">
          <a:xfrm>
            <a:off x="3359150" y="333375"/>
            <a:ext cx="6192838" cy="5032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3366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Arial Black"/>
              </a:rPr>
              <a:t>Qual Antisséptico Usar?</a:t>
            </a:r>
          </a:p>
        </p:txBody>
      </p:sp>
      <p:sp>
        <p:nvSpPr>
          <p:cNvPr id="781318" name="Text Box 6"/>
          <p:cNvSpPr txBox="1">
            <a:spLocks noChangeArrowheads="1"/>
          </p:cNvSpPr>
          <p:nvPr/>
        </p:nvSpPr>
        <p:spPr bwMode="auto">
          <a:xfrm>
            <a:off x="2124947" y="3238813"/>
            <a:ext cx="9842759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anose="020B0502020202020204" pitchFamily="34" charset="0"/>
              </a:rPr>
              <a:t>2. </a:t>
            </a:r>
            <a:r>
              <a:rPr lang="pt-BR" b="1" dirty="0" err="1">
                <a:latin typeface="Century Gothic" panose="020B0502020202020204" pitchFamily="34" charset="0"/>
              </a:rPr>
              <a:t>Bis-Bisguanidas</a:t>
            </a:r>
            <a:r>
              <a:rPr lang="pt-BR" b="1" dirty="0">
                <a:latin typeface="Century Gothic" panose="020B0502020202020204" pitchFamily="34" charset="0"/>
              </a:rPr>
              <a:t>:</a:t>
            </a:r>
          </a:p>
          <a:p>
            <a:endParaRPr lang="pt-BR" b="1" dirty="0">
              <a:latin typeface="Century Gothic" panose="020B0502020202020204" pitchFamily="34" charset="0"/>
            </a:endParaRPr>
          </a:p>
          <a:p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CHX – Clorexidina-------------------------------------(sem diluição)</a:t>
            </a:r>
          </a:p>
          <a:p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            </a:t>
            </a:r>
          </a:p>
        </p:txBody>
      </p:sp>
      <p:sp>
        <p:nvSpPr>
          <p:cNvPr id="781319" name="Text Box 7"/>
          <p:cNvSpPr txBox="1">
            <a:spLocks noChangeArrowheads="1"/>
          </p:cNvSpPr>
          <p:nvPr/>
        </p:nvSpPr>
        <p:spPr bwMode="auto">
          <a:xfrm>
            <a:off x="2134471" y="4275809"/>
            <a:ext cx="9793065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pt-BR" b="1" dirty="0">
                <a:latin typeface="Century Gothic" panose="020B0502020202020204" pitchFamily="34" charset="0"/>
              </a:rPr>
              <a:t>3. Óleos Essenciais:</a:t>
            </a:r>
          </a:p>
          <a:p>
            <a:endParaRPr lang="pt-BR" b="1" dirty="0">
              <a:latin typeface="Century Gothic" panose="020B0502020202020204" pitchFamily="34" charset="0"/>
            </a:endParaRPr>
          </a:p>
          <a:p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(Mentol, timol, etc.------------------------------------(sem diluição)</a:t>
            </a:r>
          </a:p>
          <a:p>
            <a:r>
              <a:rPr lang="pt-BR" sz="2400" b="1" dirty="0">
                <a:solidFill>
                  <a:srgbClr val="CC0000"/>
                </a:solidFill>
                <a:latin typeface="Century Gothic" panose="020B0502020202020204" pitchFamily="34" charset="0"/>
              </a:rPr>
              <a:t>            </a:t>
            </a:r>
          </a:p>
        </p:txBody>
      </p:sp>
      <p:sp>
        <p:nvSpPr>
          <p:cNvPr id="781320" name="Text Box 8"/>
          <p:cNvSpPr txBox="1">
            <a:spLocks noChangeArrowheads="1"/>
          </p:cNvSpPr>
          <p:nvPr/>
        </p:nvSpPr>
        <p:spPr bwMode="auto">
          <a:xfrm rot="-833080">
            <a:off x="1406524" y="1224946"/>
            <a:ext cx="83343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4800" b="1" dirty="0">
                <a:solidFill>
                  <a:srgbClr val="00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2" name="Retângulo: Cantos Arredondados 1">
            <a:extLst>
              <a:ext uri="{FF2B5EF4-FFF2-40B4-BE49-F238E27FC236}">
                <a16:creationId xmlns="" xmlns:a16="http://schemas.microsoft.com/office/drawing/2014/main" id="{D7CD81CE-B934-48E9-9BA7-2763B16331CB}"/>
              </a:ext>
            </a:extLst>
          </p:cNvPr>
          <p:cNvSpPr/>
          <p:nvPr/>
        </p:nvSpPr>
        <p:spPr>
          <a:xfrm>
            <a:off x="1941336" y="1842008"/>
            <a:ext cx="9980749" cy="1370682"/>
          </a:xfrm>
          <a:prstGeom prst="roundRect">
            <a:avLst/>
          </a:prstGeom>
          <a:noFill/>
          <a:ln w="76200">
            <a:solidFill>
              <a:srgbClr val="0066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4" name="Imagem 3">
            <a:extLst>
              <a:ext uri="{FF2B5EF4-FFF2-40B4-BE49-F238E27FC236}">
                <a16:creationId xmlns="" xmlns:a16="http://schemas.microsoft.com/office/drawing/2014/main" id="{7E21F8CA-BFD6-4E53-8160-85ED949C49E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097" t="78280" r="21653" b="5980"/>
          <a:stretch/>
        </p:blipFill>
        <p:spPr>
          <a:xfrm>
            <a:off x="1319843" y="5646522"/>
            <a:ext cx="10647863" cy="113634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19820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13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13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813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4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61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62" dur="200" decel="5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1320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63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1320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64" dur="200" decel="100000" autoRev="1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813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81316" grpId="0"/>
      <p:bldP spid="781318" grpId="0"/>
      <p:bldP spid="781319" grpId="0"/>
      <p:bldP spid="781320" grpId="0"/>
      <p:bldP spid="2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D01A1698-F923-4314-8CDC-AAA43367BF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 t="8172" r="6773" b="6810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B7DBCB68-17A3-4C93-BFF3-A3D666EF6B16}"/>
              </a:ext>
            </a:extLst>
          </p:cNvPr>
          <p:cNvSpPr txBox="1"/>
          <p:nvPr/>
        </p:nvSpPr>
        <p:spPr>
          <a:xfrm>
            <a:off x="5692877" y="3510117"/>
            <a:ext cx="538930" cy="369332"/>
          </a:xfrm>
          <a:prstGeom prst="rect">
            <a:avLst/>
          </a:prstGeom>
          <a:solidFill>
            <a:srgbClr val="0070C0"/>
          </a:solidFill>
        </p:spPr>
        <p:txBody>
          <a:bodyPr wrap="none" rtlCol="0">
            <a:spAutoFit/>
          </a:bodyPr>
          <a:lstStyle/>
          <a:p>
            <a:r>
              <a:rPr lang="pt-BR" b="1" dirty="0" err="1">
                <a:solidFill>
                  <a:schemeClr val="bg1"/>
                </a:solidFill>
              </a:rPr>
              <a:t>OEs</a:t>
            </a:r>
            <a:endParaRPr lang="pt-BR" b="1" dirty="0">
              <a:solidFill>
                <a:schemeClr val="bg1"/>
              </a:solidFill>
            </a:endParaRPr>
          </a:p>
        </p:txBody>
      </p:sp>
      <p:pic>
        <p:nvPicPr>
          <p:cNvPr id="8" name="Picture 16">
            <a:extLst>
              <a:ext uri="{FF2B5EF4-FFF2-40B4-BE49-F238E27FC236}">
                <a16:creationId xmlns="" xmlns:a16="http://schemas.microsoft.com/office/drawing/2014/main" id="{1FBC4B8C-CD3D-41D5-9A37-AD38CEB57B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957" y="2546664"/>
            <a:ext cx="1332785" cy="13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139596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="" xmlns:a16="http://schemas.microsoft.com/office/drawing/2014/main" id="{2D71A69A-A0CC-4AC1-BDFF-1F6C3FF209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319" y="1386146"/>
            <a:ext cx="7784059" cy="5180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ixaDeTexto 5">
            <a:extLst>
              <a:ext uri="{FF2B5EF4-FFF2-40B4-BE49-F238E27FC236}">
                <a16:creationId xmlns="" xmlns:a16="http://schemas.microsoft.com/office/drawing/2014/main" id="{FDE90331-C4F8-4B24-9BF3-5C77E4350BF1}"/>
              </a:ext>
            </a:extLst>
          </p:cNvPr>
          <p:cNvSpPr txBox="1"/>
          <p:nvPr/>
        </p:nvSpPr>
        <p:spPr>
          <a:xfrm>
            <a:off x="3679103" y="266010"/>
            <a:ext cx="538249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3200" dirty="0">
                <a:solidFill>
                  <a:srgbClr val="002060"/>
                </a:solidFill>
                <a:latin typeface="Bowlby One SC" panose="02000505060000020004" pitchFamily="2" charset="0"/>
              </a:rPr>
              <a:t>Pirâmide de Evidência</a:t>
            </a:r>
          </a:p>
        </p:txBody>
      </p:sp>
      <p:sp>
        <p:nvSpPr>
          <p:cNvPr id="5" name="Retângulo: Cantos Arredondados 4">
            <a:extLst>
              <a:ext uri="{FF2B5EF4-FFF2-40B4-BE49-F238E27FC236}">
                <a16:creationId xmlns="" xmlns:a16="http://schemas.microsoft.com/office/drawing/2014/main" id="{DA944509-2B91-406F-B2DA-F9B0B5764072}"/>
              </a:ext>
            </a:extLst>
          </p:cNvPr>
          <p:cNvSpPr/>
          <p:nvPr/>
        </p:nvSpPr>
        <p:spPr>
          <a:xfrm>
            <a:off x="1897626" y="1386146"/>
            <a:ext cx="9065342" cy="1475041"/>
          </a:xfrm>
          <a:prstGeom prst="roundRect">
            <a:avLst/>
          </a:prstGeom>
          <a:noFill/>
          <a:ln w="5715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62739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C99DCBB5-86F5-4C01-A13D-E875C50B99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 t="7742" r="7258" b="623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="" xmlns:a16="http://schemas.microsoft.com/office/drawing/2014/main" id="{08D13577-902E-4D17-92FE-1A3E49C63A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49512" y="4520995"/>
            <a:ext cx="1332785" cy="13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2390618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B7334041-0C4B-4EE2-AD1E-464353F472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258" t="7885" r="7580" b="652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6">
            <a:extLst>
              <a:ext uri="{FF2B5EF4-FFF2-40B4-BE49-F238E27FC236}">
                <a16:creationId xmlns="" xmlns:a16="http://schemas.microsoft.com/office/drawing/2014/main" id="{622048FE-DFC5-48E1-AF98-A987CE496F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88609" y="2947834"/>
            <a:ext cx="1332785" cy="1332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182596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="" xmlns:a16="http://schemas.microsoft.com/office/drawing/2014/main" id="{F5E609C7-3971-439C-BC5F-09BD35356C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5294"/>
          <a:stretch/>
        </p:blipFill>
        <p:spPr>
          <a:xfrm>
            <a:off x="1073517" y="1307690"/>
            <a:ext cx="8612663" cy="5480622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A0E6A9A6-953A-4BA6-ADD8-8CB348EEBF00}"/>
              </a:ext>
            </a:extLst>
          </p:cNvPr>
          <p:cNvSpPr txBox="1"/>
          <p:nvPr/>
        </p:nvSpPr>
        <p:spPr>
          <a:xfrm>
            <a:off x="9961484" y="1751375"/>
            <a:ext cx="219259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*SARS-Cov-2 (</a:t>
            </a:r>
            <a:r>
              <a:rPr kumimoji="0" lang="pt-BR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coronavírus</a:t>
            </a:r>
            <a:r>
              <a:rPr kumimoji="0" lang="pt-BR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)</a:t>
            </a:r>
            <a:endParaRPr lang="pt-BR" dirty="0"/>
          </a:p>
        </p:txBody>
      </p:sp>
      <p:pic>
        <p:nvPicPr>
          <p:cNvPr id="4" name="Picture 2" descr="Coronavírus (COVID-19): origem, sinais, sintomas, achados, tratamento e  mais - Sanar Medicina">
            <a:extLst>
              <a:ext uri="{FF2B5EF4-FFF2-40B4-BE49-F238E27FC236}">
                <a16:creationId xmlns="" xmlns:a16="http://schemas.microsoft.com/office/drawing/2014/main" id="{84A090A7-FDCF-4447-A3B5-7E86C01F23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7949" y="3002101"/>
            <a:ext cx="1510564" cy="853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1">
            <a:extLst>
              <a:ext uri="{FF2B5EF4-FFF2-40B4-BE49-F238E27FC236}">
                <a16:creationId xmlns="" xmlns:a16="http://schemas.microsoft.com/office/drawing/2014/main" id="{4BABA463-443B-4FC7-A430-028D814958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07574" y="6480535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</p:spTree>
    <p:extLst>
      <p:ext uri="{BB962C8B-B14F-4D97-AF65-F5344CB8AC3E}">
        <p14:creationId xmlns:p14="http://schemas.microsoft.com/office/powerpoint/2010/main" val="2327748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ixaDeTexto 4">
            <a:extLst>
              <a:ext uri="{FF2B5EF4-FFF2-40B4-BE49-F238E27FC236}">
                <a16:creationId xmlns="" xmlns:a16="http://schemas.microsoft.com/office/drawing/2014/main" id="{FAAD49D8-08FE-4B5A-9DF5-003FBA41847C}"/>
              </a:ext>
            </a:extLst>
          </p:cNvPr>
          <p:cNvSpPr txBox="1"/>
          <p:nvPr/>
        </p:nvSpPr>
        <p:spPr>
          <a:xfrm>
            <a:off x="1209368" y="1443792"/>
            <a:ext cx="10579510" cy="51831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Uma abordagem pré-operatória recomendada é enxaguar a boca do paciente com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peróxido de hidrogênio (?) 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(1% - 10 vols. 1/3 de H</a:t>
            </a:r>
            <a:r>
              <a:rPr lang="pt-BR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r>
              <a:rPr lang="pt-BR" sz="2800" baseline="-25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diluídos em 2/3 de água destilada) e / ou </a:t>
            </a:r>
            <a:r>
              <a:rPr lang="pt-BR" sz="28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iodopovidona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(PVPI) (?) 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 diminuir a carga viral na saliva. O uso de digluconato de clorexidina a 0,12%, por sua vez, ainda carece de evidências científicas mais robustas. Importante: ejetar o conteúdo bucal (</a:t>
            </a:r>
            <a:r>
              <a:rPr lang="pt-BR" sz="28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slurry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com </a:t>
            </a:r>
            <a:r>
              <a:rPr lang="pt-BR" sz="2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ejetor de saliva de alta potência</a:t>
            </a:r>
            <a:r>
              <a:rPr lang="pt-BR" sz="28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Não cuspir.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="" xmlns:a16="http://schemas.microsoft.com/office/drawing/2014/main" id="{7612D2F8-BABC-44AD-9AAC-83F19373AE90}"/>
              </a:ext>
            </a:extLst>
          </p:cNvPr>
          <p:cNvSpPr/>
          <p:nvPr/>
        </p:nvSpPr>
        <p:spPr>
          <a:xfrm>
            <a:off x="5830528" y="6400800"/>
            <a:ext cx="6272982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V. et al. (2020); AMORIN et al. (2020); MEISTER et al., (2020)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="" xmlns:a16="http://schemas.microsoft.com/office/drawing/2014/main" id="{F3E73D45-05A6-4D05-B2EC-998683799613}"/>
              </a:ext>
            </a:extLst>
          </p:cNvPr>
          <p:cNvSpPr/>
          <p:nvPr/>
        </p:nvSpPr>
        <p:spPr>
          <a:xfrm>
            <a:off x="865239" y="-7893"/>
            <a:ext cx="1044185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3200" b="1" dirty="0" err="1">
                <a:solidFill>
                  <a:srgbClr val="0070C0"/>
                </a:solidFill>
              </a:rPr>
              <a:t>Coronavírus</a:t>
            </a:r>
            <a:r>
              <a:rPr lang="pt-BR" sz="3200" b="1" dirty="0">
                <a:solidFill>
                  <a:srgbClr val="0070C0"/>
                </a:solidFill>
              </a:rPr>
              <a:t> (SARS-CoV-2 COVID-19)</a:t>
            </a:r>
          </a:p>
          <a:p>
            <a:pPr algn="ctr"/>
            <a:r>
              <a:rPr lang="pt-BR" sz="3200" b="1" dirty="0">
                <a:solidFill>
                  <a:srgbClr val="0070C0"/>
                </a:solidFill>
              </a:rPr>
              <a:t>Protocolo Preventivo na abordagem </a:t>
            </a:r>
            <a:r>
              <a:rPr lang="pt-BR" sz="3200" b="1" dirty="0" err="1">
                <a:solidFill>
                  <a:srgbClr val="0070C0"/>
                </a:solidFill>
              </a:rPr>
              <a:t>pré-clinica</a:t>
            </a:r>
            <a:endParaRPr lang="pt-BR" sz="3200" dirty="0">
              <a:solidFill>
                <a:srgbClr val="0070C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583064915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692" name="WordArt 4"/>
          <p:cNvSpPr>
            <a:spLocks noChangeArrowheads="1" noChangeShapeType="1" noTextEdit="1"/>
          </p:cNvSpPr>
          <p:nvPr/>
        </p:nvSpPr>
        <p:spPr bwMode="auto">
          <a:xfrm>
            <a:off x="3209386" y="1462964"/>
            <a:ext cx="6119148" cy="18002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Quais as dicas e os toques</a:t>
            </a:r>
          </a:p>
          <a:p>
            <a:pPr algn="ctr">
              <a:defRPr/>
            </a:pPr>
            <a:r>
              <a:rPr lang="pt-BR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3300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</a:rPr>
              <a:t>especiais?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97AC14B0-A253-42C3-9028-24F0E9581C46}"/>
              </a:ext>
            </a:extLst>
          </p:cNvPr>
          <p:cNvSpPr txBox="1"/>
          <p:nvPr/>
        </p:nvSpPr>
        <p:spPr>
          <a:xfrm>
            <a:off x="2906866" y="4366822"/>
            <a:ext cx="81509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2"/>
              </a:rPr>
              <a:t>https://jornal.usp.br/atualidades/higiene-bucal-pode-prevenir-agravos-da-covid-19/</a:t>
            </a:r>
            <a:r>
              <a:rPr lang="pt-BR" dirty="0"/>
              <a:t>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="" xmlns:a16="http://schemas.microsoft.com/office/drawing/2014/main" id="{09726F2B-60D8-40DC-871D-D9D31C41B62C}"/>
              </a:ext>
            </a:extLst>
          </p:cNvPr>
          <p:cNvSpPr txBox="1"/>
          <p:nvPr/>
        </p:nvSpPr>
        <p:spPr>
          <a:xfrm>
            <a:off x="1596781" y="4366822"/>
            <a:ext cx="12314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Rádio USP: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="" xmlns:a16="http://schemas.microsoft.com/office/drawing/2014/main" id="{3B4D5729-BC10-4BA3-B758-E1130935ED6D}"/>
              </a:ext>
            </a:extLst>
          </p:cNvPr>
          <p:cNvSpPr/>
          <p:nvPr/>
        </p:nvSpPr>
        <p:spPr>
          <a:xfrm>
            <a:off x="1018253" y="197614"/>
            <a:ext cx="10155493" cy="707886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000" b="1" dirty="0">
                <a:ln w="31550" cmpd="sng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Entrevistas sobre SARS-CoV-2 Covid-19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="" xmlns:a16="http://schemas.microsoft.com/office/drawing/2014/main" id="{F6EE949D-7337-4A95-9C1A-37C2DD9DAAD1}"/>
              </a:ext>
            </a:extLst>
          </p:cNvPr>
          <p:cNvSpPr txBox="1"/>
          <p:nvPr/>
        </p:nvSpPr>
        <p:spPr>
          <a:xfrm>
            <a:off x="4435100" y="4897603"/>
            <a:ext cx="50179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3"/>
              </a:rPr>
              <a:t>https://www.youtube.com/watch?v=D7NnbenRmlc</a:t>
            </a:r>
            <a:r>
              <a:rPr lang="pt-BR" dirty="0"/>
              <a:t> 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="" xmlns:a16="http://schemas.microsoft.com/office/drawing/2014/main" id="{EC44857F-609F-4EA4-A6DB-AC2211744CB5}"/>
              </a:ext>
            </a:extLst>
          </p:cNvPr>
          <p:cNvSpPr txBox="1"/>
          <p:nvPr/>
        </p:nvSpPr>
        <p:spPr>
          <a:xfrm>
            <a:off x="1596781" y="4897603"/>
            <a:ext cx="27465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Jornal da Tarde TV Cultura:</a:t>
            </a:r>
          </a:p>
        </p:txBody>
      </p:sp>
      <p:sp>
        <p:nvSpPr>
          <p:cNvPr id="11" name="CaixaDeTexto 10">
            <a:extLst>
              <a:ext uri="{FF2B5EF4-FFF2-40B4-BE49-F238E27FC236}">
                <a16:creationId xmlns="" xmlns:a16="http://schemas.microsoft.com/office/drawing/2014/main" id="{41F3DD4C-8FFF-4132-B157-4B343BFF8221}"/>
              </a:ext>
            </a:extLst>
          </p:cNvPr>
          <p:cNvSpPr txBox="1"/>
          <p:nvPr/>
        </p:nvSpPr>
        <p:spPr>
          <a:xfrm>
            <a:off x="9555963" y="4897603"/>
            <a:ext cx="15792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1h26m = início</a:t>
            </a:r>
          </a:p>
        </p:txBody>
      </p:sp>
      <p:sp>
        <p:nvSpPr>
          <p:cNvPr id="15" name="CaixaDeTexto 14">
            <a:extLst>
              <a:ext uri="{FF2B5EF4-FFF2-40B4-BE49-F238E27FC236}">
                <a16:creationId xmlns="" xmlns:a16="http://schemas.microsoft.com/office/drawing/2014/main" id="{DA0F284C-9AC7-45FA-BEA3-037CA1E4F4EE}"/>
              </a:ext>
            </a:extLst>
          </p:cNvPr>
          <p:cNvSpPr txBox="1"/>
          <p:nvPr/>
        </p:nvSpPr>
        <p:spPr>
          <a:xfrm>
            <a:off x="4679420" y="542838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4"/>
              </a:rPr>
              <a:t>https://www.instagram.com/p/CAYqsuppOoa/</a:t>
            </a:r>
            <a:r>
              <a:rPr lang="pt-BR" dirty="0"/>
              <a:t> 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="" xmlns:a16="http://schemas.microsoft.com/office/drawing/2014/main" id="{A0389446-64D9-4B6A-AF46-12C20F437330}"/>
              </a:ext>
            </a:extLst>
          </p:cNvPr>
          <p:cNvSpPr txBox="1"/>
          <p:nvPr/>
        </p:nvSpPr>
        <p:spPr>
          <a:xfrm>
            <a:off x="1596781" y="5428384"/>
            <a:ext cx="30826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Live com Profa. Alma GEFORP:</a:t>
            </a:r>
          </a:p>
        </p:txBody>
      </p:sp>
      <p:sp>
        <p:nvSpPr>
          <p:cNvPr id="19" name="CaixaDeTexto 18">
            <a:extLst>
              <a:ext uri="{FF2B5EF4-FFF2-40B4-BE49-F238E27FC236}">
                <a16:creationId xmlns="" xmlns:a16="http://schemas.microsoft.com/office/drawing/2014/main" id="{457DE05C-DFE4-4E73-949F-374D81A559E8}"/>
              </a:ext>
            </a:extLst>
          </p:cNvPr>
          <p:cNvSpPr txBox="1"/>
          <p:nvPr/>
        </p:nvSpPr>
        <p:spPr>
          <a:xfrm>
            <a:off x="3594652" y="597964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5"/>
              </a:rPr>
              <a:t>https://www.youtube.com/watch?v=QbNtAHmQCPQ</a:t>
            </a:r>
            <a:r>
              <a:rPr lang="pt-BR" dirty="0"/>
              <a:t> 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="" xmlns:a16="http://schemas.microsoft.com/office/drawing/2014/main" id="{BCB529AE-3C35-401B-8BDC-CA2428E288A7}"/>
              </a:ext>
            </a:extLst>
          </p:cNvPr>
          <p:cNvSpPr txBox="1"/>
          <p:nvPr/>
        </p:nvSpPr>
        <p:spPr>
          <a:xfrm>
            <a:off x="1596780" y="5979646"/>
            <a:ext cx="18282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Webinar Colgate:</a:t>
            </a:r>
          </a:p>
        </p:txBody>
      </p:sp>
      <p:sp>
        <p:nvSpPr>
          <p:cNvPr id="23" name="CaixaDeTexto 22">
            <a:extLst>
              <a:ext uri="{FF2B5EF4-FFF2-40B4-BE49-F238E27FC236}">
                <a16:creationId xmlns="" xmlns:a16="http://schemas.microsoft.com/office/drawing/2014/main" id="{AA9932C4-7766-4DDC-940F-67FF068C2DE6}"/>
              </a:ext>
            </a:extLst>
          </p:cNvPr>
          <p:cNvSpPr txBox="1"/>
          <p:nvPr/>
        </p:nvSpPr>
        <p:spPr>
          <a:xfrm>
            <a:off x="3199911" y="3590448"/>
            <a:ext cx="850329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>
                <a:hlinkClick r:id="rId6"/>
              </a:rPr>
              <a:t>https://www.uol.com.br/vivabem/faq/enxaguante-bucal-faz-mal-pode-usar-todo-dia-crianca-deve-utilizar.htm</a:t>
            </a:r>
            <a:r>
              <a:rPr lang="pt-BR" dirty="0"/>
              <a:t> </a:t>
            </a:r>
          </a:p>
        </p:txBody>
      </p:sp>
      <p:sp>
        <p:nvSpPr>
          <p:cNvPr id="22" name="CaixaDeTexto 21">
            <a:extLst>
              <a:ext uri="{FF2B5EF4-FFF2-40B4-BE49-F238E27FC236}">
                <a16:creationId xmlns="" xmlns:a16="http://schemas.microsoft.com/office/drawing/2014/main" id="{0B1581EE-5C8F-4ED4-B18D-C4A8991FE322}"/>
              </a:ext>
            </a:extLst>
          </p:cNvPr>
          <p:cNvSpPr txBox="1"/>
          <p:nvPr/>
        </p:nvSpPr>
        <p:spPr>
          <a:xfrm>
            <a:off x="1596780" y="3590448"/>
            <a:ext cx="16031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b="1" dirty="0">
                <a:solidFill>
                  <a:srgbClr val="002060"/>
                </a:solidFill>
              </a:rPr>
              <a:t>Viva Bem UOL:</a:t>
            </a:r>
          </a:p>
        </p:txBody>
      </p:sp>
    </p:spTree>
    <p:extLst>
      <p:ext uri="{BB962C8B-B14F-4D97-AF65-F5344CB8AC3E}">
        <p14:creationId xmlns:p14="http://schemas.microsoft.com/office/powerpoint/2010/main" val="401655673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906" name="Picture 2" descr="Leonardo da Vinci, a Natureza da Invenção">
            <a:extLst>
              <a:ext uri="{FF2B5EF4-FFF2-40B4-BE49-F238E27FC236}">
                <a16:creationId xmlns="" xmlns:a16="http://schemas.microsoft.com/office/drawing/2014/main" id="{3EECC157-561E-4AFA-8ABC-5BF0045259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607" y="1297858"/>
            <a:ext cx="10101160" cy="5139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1907" name="Rectangle 11">
            <a:extLst>
              <a:ext uri="{FF2B5EF4-FFF2-40B4-BE49-F238E27FC236}">
                <a16:creationId xmlns="" xmlns:a16="http://schemas.microsoft.com/office/drawing/2014/main" id="{DC6D1EF2-6C6F-4930-B1C5-792024F02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33350" y="6518268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>
                <a:solidFill>
                  <a:srgbClr val="FF0000"/>
                </a:solidFill>
              </a:rPr>
              <a:t>FONTE: GOOGLE IMAGES</a:t>
            </a:r>
          </a:p>
        </p:txBody>
      </p:sp>
      <p:sp>
        <p:nvSpPr>
          <p:cNvPr id="2" name="Retângulo 1">
            <a:extLst>
              <a:ext uri="{FF2B5EF4-FFF2-40B4-BE49-F238E27FC236}">
                <a16:creationId xmlns="" xmlns:a16="http://schemas.microsoft.com/office/drawing/2014/main" id="{16357141-4E81-4004-9031-2CB64EACD38E}"/>
              </a:ext>
            </a:extLst>
          </p:cNvPr>
          <p:cNvSpPr/>
          <p:nvPr/>
        </p:nvSpPr>
        <p:spPr>
          <a:xfrm>
            <a:off x="2939845" y="195731"/>
            <a:ext cx="724637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pt-BR" sz="40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A50021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</a:effectLst>
                <a:latin typeface="Harrington" panose="04040505050A02020702" pitchFamily="82" charset="0"/>
              </a:rPr>
              <a:t>Muito Obrigado pela Atenção!</a:t>
            </a:r>
          </a:p>
        </p:txBody>
      </p:sp>
      <p:sp>
        <p:nvSpPr>
          <p:cNvPr id="3" name="Seta: para a Direita Listrada 2">
            <a:extLst>
              <a:ext uri="{FF2B5EF4-FFF2-40B4-BE49-F238E27FC236}">
                <a16:creationId xmlns="" xmlns:a16="http://schemas.microsoft.com/office/drawing/2014/main" id="{348CCF11-C2E8-46FB-ACB7-A0F25D7C64BF}"/>
              </a:ext>
            </a:extLst>
          </p:cNvPr>
          <p:cNvSpPr/>
          <p:nvPr/>
        </p:nvSpPr>
        <p:spPr>
          <a:xfrm rot="1499860">
            <a:off x="5695625" y="1475075"/>
            <a:ext cx="1409802" cy="855406"/>
          </a:xfrm>
          <a:prstGeom prst="stripedRightArrow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20406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2" name="Rectangle 2">
            <a:extLst>
              <a:ext uri="{FF2B5EF4-FFF2-40B4-BE49-F238E27FC236}">
                <a16:creationId xmlns="" xmlns:a16="http://schemas.microsoft.com/office/drawing/2014/main" id="{2DA28446-8E60-44C9-95C0-A9A2B579AD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endParaRPr lang="en-US" altLang="pt-BR" sz="2400" b="1">
              <a:latin typeface="Times New Roman" panose="02020603050405020304" pitchFamily="18" charset="0"/>
            </a:endParaRPr>
          </a:p>
        </p:txBody>
      </p:sp>
      <p:sp>
        <p:nvSpPr>
          <p:cNvPr id="296963" name="Text Box 3">
            <a:extLst>
              <a:ext uri="{FF2B5EF4-FFF2-40B4-BE49-F238E27FC236}">
                <a16:creationId xmlns="" xmlns:a16="http://schemas.microsoft.com/office/drawing/2014/main" id="{A14A4610-0160-446B-B8A4-0B8A3F743C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7819" y="544898"/>
            <a:ext cx="11936361" cy="61931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55600" indent="-263525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AMORIM LM, MASKE TT, FERREIRA SH, SANTOS RB et al.. New Post-COVID-19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Biosafety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Protocols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in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Pediatric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Dentistry. </a:t>
            </a:r>
            <a:r>
              <a:rPr lang="pt-BR" sz="1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Pesq</a:t>
            </a:r>
            <a:r>
              <a:rPr lang="pt-BR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Bras</a:t>
            </a:r>
            <a:r>
              <a:rPr lang="pt-BR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Odontop</a:t>
            </a:r>
            <a:r>
              <a:rPr lang="pt-BR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pt-BR" sz="1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Clín</a:t>
            </a:r>
            <a:r>
              <a:rPr lang="pt-BR" sz="1400" b="1" dirty="0">
                <a:solidFill>
                  <a:srgbClr val="C00000"/>
                </a:solidFill>
                <a:latin typeface="Arial" panose="020B0604020202020204" pitchFamily="34" charset="0"/>
              </a:rPr>
              <a:t> Integr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. 2020;20(supp1): e0117.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/>
              <a:t>DE ARAUJO, JESUS-CAMPOS E, MARTINS GB, BARRAL ARAÚJO MT,  ASSIS MS et al., </a:t>
            </a:r>
            <a:r>
              <a:rPr lang="pt-BR" sz="1400" dirty="0">
                <a:effectLst/>
                <a:latin typeface="Arial" panose="020B0604020202020204" pitchFamily="34" charset="0"/>
              </a:rPr>
              <a:t>Estudo dos enxaguatórios bucais disponíveis nas drogarias, farmácias e supermercados na cidade do salvador, BA. </a:t>
            </a:r>
            <a:r>
              <a:rPr lang="pt-BR" sz="1400" b="1" dirty="0">
                <a:effectLst/>
                <a:latin typeface="Arial" panose="020B0604020202020204" pitchFamily="34" charset="0"/>
              </a:rPr>
              <a:t>Revista </a:t>
            </a:r>
            <a:r>
              <a:rPr lang="pt-BR" sz="1400" b="1" dirty="0" err="1">
                <a:effectLst/>
                <a:latin typeface="Arial" panose="020B0604020202020204" pitchFamily="34" charset="0"/>
              </a:rPr>
              <a:t>Bahiana</a:t>
            </a:r>
            <a:r>
              <a:rPr lang="pt-BR" sz="1400" b="1" dirty="0">
                <a:effectLst/>
                <a:latin typeface="Arial" panose="020B0604020202020204" pitchFamily="34" charset="0"/>
              </a:rPr>
              <a:t> de Odontologia</a:t>
            </a:r>
            <a:r>
              <a:rPr lang="pt-BR" sz="1400" dirty="0">
                <a:effectLst/>
                <a:latin typeface="Arial" panose="020B0604020202020204" pitchFamily="34" charset="0"/>
              </a:rPr>
              <a:t>. 2015;6(1):14-33</a:t>
            </a:r>
            <a:endParaRPr lang="pt-BR" sz="1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</a:endParaRP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DO NASCIMENTO C, SCARABEL TT, MIANI PK, WATANABE E, PEDRAZZI V. In vitro evaluation of the microbial contamination on new toothbrushes: a preliminary study.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Microsc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Res Tech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2012;75(1):42-5. 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FEDOROWICZ Z, NASSER M, PEDRAZZI V, ALJUFAIRI H, OUTHOUSE TL. Mouthrinses for the treatment of halitosis (Review). </a:t>
            </a:r>
            <a:r>
              <a:rPr lang="en-US" altLang="pt-BR" sz="1400" b="1" dirty="0"/>
              <a:t>Cochrane  Database of Systematic Reviews</a:t>
            </a:r>
            <a:r>
              <a:rPr lang="en-US" altLang="pt-BR" sz="1400" dirty="0"/>
              <a:t>. 2008; 4:1-23.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HUGHES FJ, </a:t>
            </a:r>
            <a:r>
              <a:rPr lang="en-US" altLang="pt-BR" sz="1400" dirty="0" err="1"/>
              <a:t>McNAB</a:t>
            </a:r>
            <a:r>
              <a:rPr lang="en-US" altLang="pt-BR" sz="1400" dirty="0"/>
              <a:t> R. Oral malodour--a review. </a:t>
            </a:r>
            <a:r>
              <a:rPr lang="en-US" altLang="pt-BR" sz="1400" b="1" dirty="0"/>
              <a:t>Arch Oral Biol</a:t>
            </a:r>
            <a:r>
              <a:rPr lang="en-US" altLang="pt-BR" sz="1400" dirty="0"/>
              <a:t>. 2008;53 Suppl 1:S1-7.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GLASS RT, LARE MM. Toothbrush contamination: a potential health risk? </a:t>
            </a:r>
            <a:r>
              <a:rPr lang="en-US" altLang="pt-BR" sz="1400" b="1" dirty="0"/>
              <a:t>Quintessence Int</a:t>
            </a:r>
            <a:r>
              <a:rPr lang="en-US" altLang="pt-BR" sz="1400" dirty="0"/>
              <a:t>.</a:t>
            </a:r>
            <a:r>
              <a:rPr lang="en-US" altLang="pt-BR" sz="1400" b="1" dirty="0"/>
              <a:t> </a:t>
            </a:r>
            <a:r>
              <a:rPr lang="en-US" altLang="pt-BR" sz="1400" dirty="0"/>
              <a:t>1986;17:39-42.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GLASS RT, JENSEN HG. More on the contaminated toothbrush: the viral story. </a:t>
            </a:r>
            <a:r>
              <a:rPr lang="en-US" altLang="pt-BR" sz="1400" b="1" dirty="0"/>
              <a:t>Quintessence Int</a:t>
            </a:r>
            <a:r>
              <a:rPr lang="en-US" altLang="pt-BR" sz="1400" dirty="0"/>
              <a:t>. 1988;19(10):713-6.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GOH KT, et al.. </a:t>
            </a:r>
            <a:r>
              <a:rPr lang="pt-BR" altLang="pt-BR" sz="1400" dirty="0" err="1"/>
              <a:t>Hepatitis</a:t>
            </a:r>
            <a:r>
              <a:rPr lang="pt-BR" altLang="pt-BR" sz="1400" dirty="0"/>
              <a:t> B </a:t>
            </a:r>
            <a:r>
              <a:rPr lang="pt-BR" altLang="pt-BR" sz="1400" dirty="0" err="1"/>
              <a:t>infection</a:t>
            </a:r>
            <a:r>
              <a:rPr lang="pt-BR" altLang="pt-BR" sz="1400" dirty="0"/>
              <a:t> in </a:t>
            </a:r>
            <a:r>
              <a:rPr lang="pt-BR" altLang="pt-BR" sz="1400" dirty="0" err="1"/>
              <a:t>households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of</a:t>
            </a:r>
            <a:r>
              <a:rPr lang="pt-BR" altLang="pt-BR" sz="1400" dirty="0"/>
              <a:t> </a:t>
            </a:r>
            <a:r>
              <a:rPr lang="pt-BR" altLang="pt-BR" sz="1400" dirty="0" err="1"/>
              <a:t>acute</a:t>
            </a:r>
            <a:r>
              <a:rPr lang="pt-BR" altLang="pt-BR" sz="1400" dirty="0"/>
              <a:t> cases. </a:t>
            </a:r>
            <a:r>
              <a:rPr lang="pt-BR" altLang="pt-BR" sz="1400" b="1" dirty="0"/>
              <a:t>J </a:t>
            </a:r>
            <a:r>
              <a:rPr lang="pt-BR" altLang="pt-BR" sz="1400" b="1" dirty="0" err="1"/>
              <a:t>Epidemiol</a:t>
            </a:r>
            <a:r>
              <a:rPr lang="pt-BR" altLang="pt-BR" sz="1400" b="1" dirty="0"/>
              <a:t> Community Health</a:t>
            </a:r>
            <a:r>
              <a:rPr lang="pt-BR" altLang="pt-BR" sz="1400" dirty="0"/>
              <a:t>.</a:t>
            </a:r>
            <a:r>
              <a:rPr lang="pt-BR" altLang="pt-BR" sz="1400" b="1" dirty="0"/>
              <a:t> </a:t>
            </a:r>
            <a:r>
              <a:rPr lang="pt-BR" altLang="pt-BR" sz="1400" dirty="0"/>
              <a:t>1985;39:123-128.</a:t>
            </a:r>
            <a:endParaRPr lang="en-US" altLang="pt-BR" sz="1400" dirty="0"/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KLOKKEVOLD  PR. Oral Malodor: A Periodontal Perspective,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Calif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Assoc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1997;25(2):153-9.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KANNER L. </a:t>
            </a:r>
            <a:r>
              <a:rPr lang="pt-BR" altLang="pt-BR" sz="1400" dirty="0" err="1"/>
              <a:t>Folklore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of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the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teeth</a:t>
            </a:r>
            <a:r>
              <a:rPr lang="pt-BR" altLang="pt-BR" sz="1400" dirty="0"/>
              <a:t>. </a:t>
            </a:r>
            <a:r>
              <a:rPr lang="pt-BR" altLang="pt-BR" sz="1400" b="1" dirty="0"/>
              <a:t>Dental Cosmos</a:t>
            </a:r>
            <a:r>
              <a:rPr lang="pt-BR" altLang="pt-BR" sz="1400" dirty="0"/>
              <a:t>. 1926;68(7):691-701. </a:t>
            </a:r>
            <a:endParaRPr lang="en-US" altLang="pt-BR" sz="1400" dirty="0"/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KAUFFMAN JH. A </a:t>
            </a:r>
            <a:r>
              <a:rPr lang="pt-BR" altLang="pt-BR" sz="1400" dirty="0" err="1"/>
              <a:t>study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of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the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toothbrush</a:t>
            </a:r>
            <a:r>
              <a:rPr lang="pt-BR" altLang="pt-BR" sz="1400" dirty="0"/>
              <a:t>. </a:t>
            </a:r>
            <a:r>
              <a:rPr lang="pt-BR" altLang="pt-BR" sz="1400" b="1" dirty="0"/>
              <a:t>Dental Cosmos</a:t>
            </a:r>
            <a:r>
              <a:rPr lang="pt-BR" altLang="pt-BR" sz="1400" dirty="0"/>
              <a:t>. 1924;66(3):300-13.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KAUFFMAN JH. A </a:t>
            </a:r>
            <a:r>
              <a:rPr lang="pt-BR" altLang="pt-BR" sz="1400" dirty="0" err="1"/>
              <a:t>study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of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toothbrush</a:t>
            </a:r>
            <a:r>
              <a:rPr lang="pt-BR" altLang="pt-BR" sz="1400" dirty="0"/>
              <a:t>-II. </a:t>
            </a:r>
            <a:r>
              <a:rPr lang="pt-BR" altLang="pt-BR" sz="1400" b="1" dirty="0"/>
              <a:t>Dental Cosmos</a:t>
            </a:r>
            <a:r>
              <a:rPr lang="pt-BR" altLang="pt-BR" sz="1400" dirty="0"/>
              <a:t>. 1929;71(2):132-40.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KOLBE AC, BRITTO PK.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Halitose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principais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origens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incidência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efeitos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colaterais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geriatria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Um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grande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portal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odontologia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futuro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Rev. Int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Estomatol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2004;1(1):40-4.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>
                <a:solidFill>
                  <a:srgbClr val="C00000"/>
                </a:solidFill>
              </a:rPr>
              <a:t>LÓPEZ-PÉREZ GT et al. </a:t>
            </a:r>
            <a:r>
              <a:rPr lang="pt-BR" altLang="pt-BR" sz="1400" dirty="0" err="1">
                <a:solidFill>
                  <a:srgbClr val="C00000"/>
                </a:solidFill>
              </a:rPr>
              <a:t>Evaluation</a:t>
            </a:r>
            <a:r>
              <a:rPr lang="pt-BR" altLang="pt-BR" sz="1400" dirty="0">
                <a:solidFill>
                  <a:srgbClr val="C00000"/>
                </a:solidFill>
              </a:rPr>
              <a:t> </a:t>
            </a:r>
            <a:r>
              <a:rPr lang="pt-BR" altLang="pt-BR" sz="1400" dirty="0" err="1">
                <a:solidFill>
                  <a:srgbClr val="C00000"/>
                </a:solidFill>
              </a:rPr>
              <a:t>of</a:t>
            </a:r>
            <a:r>
              <a:rPr lang="pt-BR" altLang="pt-BR" sz="1400" dirty="0">
                <a:solidFill>
                  <a:srgbClr val="C00000"/>
                </a:solidFill>
              </a:rPr>
              <a:t> </a:t>
            </a:r>
            <a:r>
              <a:rPr lang="pt-BR" altLang="pt-BR" sz="1400" dirty="0" err="1">
                <a:solidFill>
                  <a:srgbClr val="C00000"/>
                </a:solidFill>
              </a:rPr>
              <a:t>Immune</a:t>
            </a:r>
            <a:r>
              <a:rPr lang="pt-BR" altLang="pt-BR" sz="1400" dirty="0">
                <a:solidFill>
                  <a:srgbClr val="C00000"/>
                </a:solidFill>
              </a:rPr>
              <a:t> Response, </a:t>
            </a:r>
            <a:r>
              <a:rPr lang="pt-BR" altLang="pt-BR" sz="1400" dirty="0" err="1">
                <a:solidFill>
                  <a:srgbClr val="C00000"/>
                </a:solidFill>
              </a:rPr>
              <a:t>Comorbidities</a:t>
            </a:r>
            <a:r>
              <a:rPr lang="pt-BR" altLang="pt-BR" sz="1400" dirty="0">
                <a:solidFill>
                  <a:srgbClr val="C00000"/>
                </a:solidFill>
              </a:rPr>
              <a:t> and </a:t>
            </a:r>
            <a:r>
              <a:rPr lang="pt-BR" altLang="pt-BR" sz="1400" dirty="0" err="1">
                <a:solidFill>
                  <a:srgbClr val="C00000"/>
                </a:solidFill>
              </a:rPr>
              <a:t>Immunomodulation</a:t>
            </a:r>
            <a:r>
              <a:rPr lang="pt-BR" altLang="pt-BR" sz="1400" dirty="0">
                <a:solidFill>
                  <a:srgbClr val="C00000"/>
                </a:solidFill>
              </a:rPr>
              <a:t> in SARS-CoV2 </a:t>
            </a:r>
            <a:r>
              <a:rPr lang="pt-BR" altLang="pt-BR" sz="1400" dirty="0" err="1">
                <a:solidFill>
                  <a:srgbClr val="C00000"/>
                </a:solidFill>
              </a:rPr>
              <a:t>Pandemic</a:t>
            </a:r>
            <a:r>
              <a:rPr lang="pt-BR" altLang="pt-BR" sz="1400" dirty="0">
                <a:solidFill>
                  <a:srgbClr val="C00000"/>
                </a:solidFill>
              </a:rPr>
              <a:t>. </a:t>
            </a:r>
            <a:r>
              <a:rPr lang="pt-BR" altLang="pt-BR" sz="1400" b="1" dirty="0">
                <a:solidFill>
                  <a:srgbClr val="C00000"/>
                </a:solidFill>
              </a:rPr>
              <a:t>EC </a:t>
            </a:r>
            <a:r>
              <a:rPr lang="pt-BR" altLang="pt-BR" sz="1400" b="1" dirty="0" err="1">
                <a:solidFill>
                  <a:srgbClr val="C00000"/>
                </a:solidFill>
              </a:rPr>
              <a:t>Paediatrics</a:t>
            </a:r>
            <a:r>
              <a:rPr lang="pt-BR" altLang="pt-BR" sz="1400" dirty="0">
                <a:solidFill>
                  <a:srgbClr val="C00000"/>
                </a:solidFill>
              </a:rPr>
              <a:t>. 2020;9(6):70-90. </a:t>
            </a:r>
          </a:p>
        </p:txBody>
      </p:sp>
      <p:sp>
        <p:nvSpPr>
          <p:cNvPr id="7" name="Text Box 4">
            <a:extLst>
              <a:ext uri="{FF2B5EF4-FFF2-40B4-BE49-F238E27FC236}">
                <a16:creationId xmlns="" xmlns:a16="http://schemas.microsoft.com/office/drawing/2014/main" id="{C79B9EEF-E54B-4E5C-94AD-0191C835CF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0326" y="50876"/>
            <a:ext cx="240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BIBLIOGRAFIA</a:t>
            </a:r>
          </a:p>
        </p:txBody>
      </p:sp>
    </p:spTree>
  </p:cSld>
  <p:clrMapOvr>
    <a:masterClrMapping/>
  </p:clrMapOvr>
  <p:transition/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010" name="Rectangle 2">
            <a:extLst>
              <a:ext uri="{FF2B5EF4-FFF2-40B4-BE49-F238E27FC236}">
                <a16:creationId xmlns="" xmlns:a16="http://schemas.microsoft.com/office/drawing/2014/main" id="{3EABC623-24EA-4B0E-962D-35225961EB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>
              <a:lnSpc>
                <a:spcPts val="2100"/>
              </a:lnSpc>
            </a:pPr>
            <a:endParaRPr lang="en-US" altLang="pt-BR" sz="2400" b="1" dirty="0">
              <a:latin typeface="Times New Roman" panose="02020603050405020304" pitchFamily="18" charset="0"/>
            </a:endParaRPr>
          </a:p>
        </p:txBody>
      </p:sp>
      <p:sp>
        <p:nvSpPr>
          <p:cNvPr id="299011" name="Retângulo 3">
            <a:extLst>
              <a:ext uri="{FF2B5EF4-FFF2-40B4-BE49-F238E27FC236}">
                <a16:creationId xmlns="" xmlns:a16="http://schemas.microsoft.com/office/drawing/2014/main" id="{3F4761B2-25EA-4AFC-92BC-6ADA3C354F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15625"/>
            <a:ext cx="12192000" cy="62855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271463" indent="-271463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MEURMAN JH, SANZ M, JANKET SJ. Oral </a:t>
            </a:r>
            <a:r>
              <a:rPr lang="pt-BR" altLang="pt-BR" sz="1400" dirty="0" err="1"/>
              <a:t>health</a:t>
            </a:r>
            <a:r>
              <a:rPr lang="pt-BR" altLang="pt-BR" sz="1400" dirty="0"/>
              <a:t>, </a:t>
            </a:r>
            <a:r>
              <a:rPr lang="pt-BR" altLang="pt-BR" sz="1400" dirty="0" err="1"/>
              <a:t>atherosclerosis</a:t>
            </a:r>
            <a:r>
              <a:rPr lang="pt-BR" altLang="pt-BR" sz="1400" dirty="0"/>
              <a:t>, and cardiovascular </a:t>
            </a:r>
            <a:r>
              <a:rPr lang="pt-BR" altLang="pt-BR" sz="1400" dirty="0" err="1"/>
              <a:t>disease</a:t>
            </a:r>
            <a:r>
              <a:rPr lang="pt-BR" altLang="pt-BR" sz="1400" dirty="0"/>
              <a:t>. </a:t>
            </a:r>
            <a:r>
              <a:rPr lang="pt-BR" altLang="pt-BR" sz="1400" b="1" u="sng" dirty="0" err="1"/>
              <a:t>Crit</a:t>
            </a:r>
            <a:r>
              <a:rPr lang="pt-BR" altLang="pt-BR" sz="1400" b="1" u="sng" dirty="0"/>
              <a:t> Ver Oral </a:t>
            </a:r>
            <a:r>
              <a:rPr lang="pt-BR" altLang="pt-BR" sz="1400" b="1" u="sng" dirty="0" err="1"/>
              <a:t>Biol</a:t>
            </a:r>
            <a:r>
              <a:rPr lang="pt-BR" altLang="pt-BR" sz="1400" b="1" u="sng" dirty="0"/>
              <a:t> Med</a:t>
            </a:r>
            <a:r>
              <a:rPr lang="pt-BR" altLang="pt-BR" sz="1400" dirty="0"/>
              <a:t>. 2004;15 (6):403-413.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MARTIN MV. </a:t>
            </a:r>
            <a:r>
              <a:rPr lang="en-US" altLang="pt-BR" sz="1400" b="1" dirty="0"/>
              <a:t>Oral Microbiology</a:t>
            </a:r>
            <a:r>
              <a:rPr lang="en-US" altLang="pt-BR" sz="1400" dirty="0"/>
              <a:t>, Philip Marsh. 4</a:t>
            </a:r>
            <a:r>
              <a:rPr lang="en-US" altLang="pt-BR" sz="1400" baseline="30000" dirty="0"/>
              <a:t>th</a:t>
            </a:r>
            <a:r>
              <a:rPr lang="en-US" altLang="pt-BR" sz="1400" dirty="0"/>
              <a:t>  ed, 1999.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>
                <a:solidFill>
                  <a:srgbClr val="C00000"/>
                </a:solidFill>
              </a:rPr>
              <a:t>MEISTER TL, BRÜGGEMANN Y, TODT D, CONZELMANN C, MÜLLER, JA et al. </a:t>
            </a:r>
            <a:r>
              <a:rPr lang="en-US" altLang="pt-BR" sz="1400" dirty="0" err="1">
                <a:solidFill>
                  <a:srgbClr val="C00000"/>
                </a:solidFill>
              </a:rPr>
              <a:t>Virucidal</a:t>
            </a:r>
            <a:r>
              <a:rPr lang="en-US" altLang="pt-BR" sz="1400" dirty="0">
                <a:solidFill>
                  <a:srgbClr val="C00000"/>
                </a:solidFill>
              </a:rPr>
              <a:t> Efficacy of Different Oral Rinses Against Severe Acute Respiratory Syndrome Coronavirus 2. </a:t>
            </a:r>
            <a:r>
              <a:rPr lang="en-US" altLang="pt-BR" sz="1400" b="1" dirty="0">
                <a:solidFill>
                  <a:srgbClr val="C00000"/>
                </a:solidFill>
              </a:rPr>
              <a:t>The Journal of Infectious Diseases. </a:t>
            </a:r>
            <a:r>
              <a:rPr lang="en-US" altLang="pt-BR" sz="1400" dirty="0">
                <a:solidFill>
                  <a:srgbClr val="C00000"/>
                </a:solidFill>
              </a:rPr>
              <a:t>BRIEF REPORT. 2020;XX:1-4.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MENG LY, HUA F, BIAN Z.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Coronavirus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disease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2019 (COVID-19):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Emerging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and future </a:t>
            </a:r>
            <a:r>
              <a:rPr lang="pt-BR" sz="1400" dirty="0" err="1">
                <a:solidFill>
                  <a:srgbClr val="C00000"/>
                </a:solidFill>
                <a:latin typeface="Arial" panose="020B0604020202020204" pitchFamily="34" charset="0"/>
              </a:rPr>
              <a:t>challenges</a:t>
            </a:r>
            <a:r>
              <a:rPr lang="pt-BR" sz="1400" dirty="0">
                <a:solidFill>
                  <a:srgbClr val="C00000"/>
                </a:solidFill>
                <a:latin typeface="Arial" panose="020B0604020202020204" pitchFamily="34" charset="0"/>
              </a:rPr>
              <a:t> for dental and oral medicine. </a:t>
            </a:r>
            <a:r>
              <a:rPr lang="pt-BR" sz="1400" b="1" dirty="0">
                <a:solidFill>
                  <a:srgbClr val="C00000"/>
                </a:solidFill>
                <a:latin typeface="Arial" panose="020B0604020202020204" pitchFamily="34" charset="0"/>
              </a:rPr>
              <a:t>J </a:t>
            </a:r>
            <a:r>
              <a:rPr lang="pt-BR" sz="1400" b="1" dirty="0" err="1">
                <a:solidFill>
                  <a:srgbClr val="C00000"/>
                </a:solidFill>
                <a:latin typeface="Arial" panose="020B0604020202020204" pitchFamily="34" charset="0"/>
              </a:rPr>
              <a:t>Dent</a:t>
            </a:r>
            <a:r>
              <a:rPr lang="pt-BR" sz="1400" b="1" dirty="0">
                <a:solidFill>
                  <a:srgbClr val="C00000"/>
                </a:solidFill>
              </a:rPr>
              <a:t> Res</a:t>
            </a:r>
            <a:r>
              <a:rPr lang="pt-BR" sz="1400" dirty="0">
                <a:solidFill>
                  <a:srgbClr val="C00000"/>
                </a:solidFill>
              </a:rPr>
              <a:t>. 2020;99(1): 481–7.</a:t>
            </a:r>
            <a:endParaRPr lang="en-US" altLang="pt-BR" sz="1400" dirty="0">
              <a:solidFill>
                <a:srgbClr val="C00000"/>
              </a:solidFill>
            </a:endParaRP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NACHNANI S. Oral Malodor: A Brief Review. </a:t>
            </a:r>
            <a:r>
              <a:rPr lang="en-US" altLang="pt-BR" sz="1400" b="1" dirty="0"/>
              <a:t>CDHA Journal. </a:t>
            </a:r>
            <a:r>
              <a:rPr lang="en-US" altLang="pt-BR" sz="1400" dirty="0"/>
              <a:t>1999;14(2):13-15.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cs typeface="Arial" panose="020B0604020202020204" pitchFamily="34" charset="0"/>
              </a:rPr>
              <a:t>OLIVEIRA-NETO JM, SATO S, PEDRAZZI V. How to deal with morning bad breath: A randomized, crossover clinical trial. </a:t>
            </a:r>
            <a:r>
              <a:rPr lang="en-US" sz="1400" b="1" dirty="0">
                <a:cs typeface="Arial" panose="020B0604020202020204" pitchFamily="34" charset="0"/>
              </a:rPr>
              <a:t>J Indian Soc </a:t>
            </a:r>
            <a:r>
              <a:rPr lang="en-US" sz="1400" b="1" dirty="0" err="1">
                <a:cs typeface="Arial" panose="020B0604020202020204" pitchFamily="34" charset="0"/>
              </a:rPr>
              <a:t>Periodontol</a:t>
            </a:r>
            <a:r>
              <a:rPr lang="en-US" sz="1400" dirty="0">
                <a:cs typeface="Arial" panose="020B0604020202020204" pitchFamily="34" charset="0"/>
              </a:rPr>
              <a:t>. 2013 Nov;17(6):757-61.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OPPERMANN RV, TAWSE-SMITH A. </a:t>
            </a:r>
            <a:r>
              <a:rPr lang="pt-BR" altLang="pt-BR" sz="1400" b="1" dirty="0" err="1"/>
              <a:t>Proceedings</a:t>
            </a:r>
            <a:r>
              <a:rPr lang="pt-BR" altLang="pt-BR" sz="1400" b="1" dirty="0"/>
              <a:t> and consensus </a:t>
            </a:r>
            <a:r>
              <a:rPr lang="pt-BR" altLang="pt-BR" sz="1400" b="1" dirty="0" err="1"/>
              <a:t>oppinion</a:t>
            </a:r>
            <a:r>
              <a:rPr lang="pt-BR" altLang="pt-BR" sz="1400" b="1" dirty="0"/>
              <a:t> </a:t>
            </a:r>
            <a:r>
              <a:rPr lang="pt-BR" altLang="pt-BR" sz="1400" b="1" dirty="0" err="1"/>
              <a:t>from</a:t>
            </a:r>
            <a:r>
              <a:rPr lang="pt-BR" altLang="pt-BR" sz="1400" b="1" dirty="0"/>
              <a:t> </a:t>
            </a:r>
            <a:r>
              <a:rPr lang="pt-BR" altLang="pt-BR" sz="1400" b="1" dirty="0" err="1"/>
              <a:t>the</a:t>
            </a:r>
            <a:r>
              <a:rPr lang="pt-BR" altLang="pt-BR" sz="1400" b="1" dirty="0"/>
              <a:t> global oral and </a:t>
            </a:r>
            <a:r>
              <a:rPr lang="pt-BR" altLang="pt-BR" sz="1400" b="1" dirty="0" err="1"/>
              <a:t>systemic</a:t>
            </a:r>
            <a:r>
              <a:rPr lang="pt-BR" altLang="pt-BR" sz="1400" b="1" dirty="0"/>
              <a:t> </a:t>
            </a:r>
            <a:r>
              <a:rPr lang="pt-BR" altLang="pt-BR" sz="1400" b="1" dirty="0" err="1"/>
              <a:t>health</a:t>
            </a:r>
            <a:r>
              <a:rPr lang="pt-BR" altLang="pt-BR" sz="1400" b="1" dirty="0"/>
              <a:t> </a:t>
            </a:r>
            <a:r>
              <a:rPr lang="pt-BR" altLang="pt-BR" sz="1400" b="1" dirty="0" err="1"/>
              <a:t>summitt</a:t>
            </a:r>
            <a:r>
              <a:rPr lang="pt-BR" altLang="pt-BR" sz="1400" dirty="0"/>
              <a:t>. Disponível em: </a:t>
            </a:r>
            <a:r>
              <a:rPr lang="pt-BR" altLang="pt-BR" sz="1400" dirty="0">
                <a:hlinkClick r:id="rId2"/>
              </a:rPr>
              <a:t>http://www.maineoralhealthcoalition.org/docs/gr_supplement_feb07.pdf</a:t>
            </a:r>
            <a:r>
              <a:rPr lang="pt-BR" altLang="pt-BR" sz="1400" dirty="0"/>
              <a:t> ; acessado em junho de 2020.</a:t>
            </a:r>
            <a:endParaRPr lang="en-US" sz="1400" dirty="0">
              <a:cs typeface="Arial" panose="020B0604020202020204" pitchFamily="34" charset="0"/>
            </a:endParaRP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altLang="pt-BR" sz="1400" dirty="0"/>
              <a:t>OVERMAN PR. Biofilm: a new view of plaque. </a:t>
            </a:r>
            <a:r>
              <a:rPr lang="en-US" altLang="pt-BR" sz="1400" b="1" dirty="0"/>
              <a:t>J </a:t>
            </a:r>
            <a:r>
              <a:rPr lang="en-US" altLang="pt-BR" sz="1400" b="1" dirty="0" err="1"/>
              <a:t>Contemp</a:t>
            </a:r>
            <a:r>
              <a:rPr lang="en-US" altLang="pt-BR" sz="1400" b="1" dirty="0"/>
              <a:t> Dent </a:t>
            </a:r>
            <a:r>
              <a:rPr lang="en-US" altLang="pt-BR" sz="1400" b="1" dirty="0" err="1"/>
              <a:t>Pract</a:t>
            </a:r>
            <a:r>
              <a:rPr lang="en-US" altLang="pt-BR" sz="1400" dirty="0"/>
              <a:t>. 2000 Aug 15;1(3):18-29.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PADER, M. </a:t>
            </a:r>
            <a:r>
              <a:rPr lang="pt-BR" altLang="pt-BR" sz="1400" b="1" dirty="0"/>
              <a:t>Oral </a:t>
            </a:r>
            <a:r>
              <a:rPr lang="pt-BR" altLang="pt-BR" sz="1400" b="1" dirty="0" err="1"/>
              <a:t>hygiene</a:t>
            </a:r>
            <a:r>
              <a:rPr lang="pt-BR" altLang="pt-BR" sz="1400" b="1" dirty="0"/>
              <a:t> </a:t>
            </a:r>
            <a:r>
              <a:rPr lang="pt-BR" altLang="pt-BR" sz="1400" b="1" dirty="0" err="1"/>
              <a:t>products</a:t>
            </a:r>
            <a:r>
              <a:rPr lang="pt-BR" altLang="pt-BR" sz="1400" b="1" dirty="0"/>
              <a:t> and </a:t>
            </a:r>
            <a:r>
              <a:rPr lang="pt-BR" altLang="pt-BR" sz="1400" b="1" dirty="0" err="1"/>
              <a:t>practice</a:t>
            </a:r>
            <a:r>
              <a:rPr lang="pt-BR" altLang="pt-BR" sz="1400" dirty="0"/>
              <a:t>. New York: Marcel Dekker, 1988. 543p.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V. et al. Methods for tongue cleaning: a comparative clinical trial employing a toothbrush and a tongue scraper.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Journal of Periodontology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2004;75(7):1009-12.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PEDRAZZI V, </a:t>
            </a:r>
            <a:r>
              <a:rPr lang="en-US" sz="1400" cap="small" dirty="0">
                <a:latin typeface="Arial" panose="020B0604020202020204" pitchFamily="34" charset="0"/>
                <a:cs typeface="Arial" panose="020B0604020202020204" pitchFamily="34" charset="0"/>
              </a:rPr>
              <a:t>OLIVEIRA-NETO JM.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Important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variables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halitosis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clinical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trials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causes,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diagnostic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methods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t-BR" alt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treatments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alt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Cellular</a:t>
            </a:r>
            <a:r>
              <a:rPr lang="pt-BR" alt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and Molecular </a:t>
            </a:r>
            <a:r>
              <a:rPr lang="pt-BR" alt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Biology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pt-BR" altLang="pt-BR" sz="14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altLang="pt-BR" sz="1400" dirty="0">
                <a:latin typeface="Arial" panose="020B0604020202020204" pitchFamily="34" charset="0"/>
                <a:cs typeface="Arial" panose="020B0604020202020204" pitchFamily="34" charset="0"/>
              </a:rPr>
              <a:t>2014;2:1-2. 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 et al.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Métodos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mecânicos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para 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controle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biofilme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dentário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supragengival.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Periodontia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2009;19:26-33. 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Colutórios: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mitos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e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realidades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na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clínica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odontológica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Porto Alegre: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Artmed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Editora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2009;2:105-156.</a:t>
            </a:r>
          </a:p>
          <a:p>
            <a:pPr marL="176213" lvl="1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altLang="pt-BR" sz="1400" dirty="0"/>
              <a:t>PEDRAZZI V. et al. </a:t>
            </a:r>
            <a:r>
              <a:rPr lang="pt-BR" altLang="pt-BR" sz="1400" i="1" dirty="0"/>
              <a:t>In vitro </a:t>
            </a:r>
            <a:r>
              <a:rPr lang="pt-BR" altLang="pt-BR" sz="1400" dirty="0" err="1"/>
              <a:t>evaluation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of</a:t>
            </a:r>
            <a:r>
              <a:rPr lang="pt-BR" altLang="pt-BR" sz="1400" dirty="0"/>
              <a:t> </a:t>
            </a:r>
            <a:r>
              <a:rPr lang="pt-BR" altLang="pt-BR" sz="1400" dirty="0" err="1"/>
              <a:t>the</a:t>
            </a:r>
            <a:r>
              <a:rPr lang="pt-BR" altLang="pt-BR" sz="1400" dirty="0"/>
              <a:t> microbial </a:t>
            </a:r>
            <a:r>
              <a:rPr lang="pt-BR" altLang="pt-BR" sz="1400" dirty="0" err="1"/>
              <a:t>contamination</a:t>
            </a:r>
            <a:r>
              <a:rPr lang="pt-BR" altLang="pt-BR" sz="1400" dirty="0"/>
              <a:t> </a:t>
            </a:r>
            <a:r>
              <a:rPr lang="pt-BR" altLang="pt-BR" sz="1400" dirty="0" err="1"/>
              <a:t>on</a:t>
            </a:r>
            <a:r>
              <a:rPr lang="pt-BR" altLang="pt-BR" sz="1400" dirty="0"/>
              <a:t> new </a:t>
            </a:r>
            <a:r>
              <a:rPr lang="pt-BR" altLang="pt-BR" sz="1400" dirty="0" err="1"/>
              <a:t>toothbrushes</a:t>
            </a:r>
            <a:r>
              <a:rPr lang="pt-BR" altLang="pt-BR" sz="1400" dirty="0"/>
              <a:t>: a </a:t>
            </a:r>
            <a:r>
              <a:rPr lang="pt-BR" altLang="pt-BR" sz="1400" dirty="0" err="1"/>
              <a:t>preliminary</a:t>
            </a:r>
            <a:r>
              <a:rPr lang="pt-BR" altLang="pt-BR" sz="1400" dirty="0"/>
              <a:t> </a:t>
            </a:r>
            <a:r>
              <a:rPr lang="pt-BR" altLang="pt-BR" sz="1400" dirty="0" err="1"/>
              <a:t>study</a:t>
            </a:r>
            <a:r>
              <a:rPr lang="pt-BR" altLang="pt-BR" sz="1400" dirty="0"/>
              <a:t>. </a:t>
            </a:r>
            <a:r>
              <a:rPr lang="pt-BR" altLang="pt-BR" sz="1400" b="1" dirty="0" err="1"/>
              <a:t>Microsc</a:t>
            </a:r>
            <a:r>
              <a:rPr lang="pt-BR" altLang="pt-BR" sz="1400" b="1" dirty="0"/>
              <a:t> Res Tech</a:t>
            </a:r>
            <a:r>
              <a:rPr lang="pt-BR" altLang="pt-BR" sz="1400" dirty="0"/>
              <a:t>. 2012;75(1):42-5.</a:t>
            </a:r>
          </a:p>
        </p:txBody>
      </p:sp>
      <p:sp>
        <p:nvSpPr>
          <p:cNvPr id="5" name="Text Box 4">
            <a:extLst>
              <a:ext uri="{FF2B5EF4-FFF2-40B4-BE49-F238E27FC236}">
                <a16:creationId xmlns="" xmlns:a16="http://schemas.microsoft.com/office/drawing/2014/main" id="{BD921372-8613-4023-BDEC-867E777E1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92675" y="53663"/>
            <a:ext cx="2406650" cy="46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BIBLIOGRAFIA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19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6870279"/>
          </a:xfrm>
          <a:prstGeom prst="rect">
            <a:avLst/>
          </a:prstGeom>
          <a:solidFill>
            <a:schemeClr val="bg1"/>
          </a:solidFill>
          <a:ln w="381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87313" algn="just">
              <a:lnSpc>
                <a:spcPts val="2100"/>
              </a:lnSpc>
              <a:spcAft>
                <a:spcPts val="500"/>
              </a:spcAft>
            </a:pPr>
            <a:endParaRPr lang="en-US" sz="1200" dirty="0">
              <a:solidFill>
                <a:srgbClr val="000000"/>
              </a:solidFill>
            </a:endParaRPr>
          </a:p>
          <a:p>
            <a:pPr marL="87313" algn="just"/>
            <a:endParaRPr lang="en-US" sz="800" dirty="0">
              <a:solidFill>
                <a:srgbClr val="000000"/>
              </a:solidFill>
            </a:endParaRP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V, et al. Antimicrobial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mouthrinse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use as an adjunct method in peri-implant biofilm control.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Braz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Oral Res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2014;28  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10.1590/1807-3107BOR-2014.vol28.0022.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2014 Jul 4.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 et al. Clinical evaluation of residual tetrasodium pyrophosphate released from two different anticalculus flosses.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Braz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Dent 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2015;26(2):116-20.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PEDRAZZI V et al. Herbal mouthwash containing extracts of Baccharis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dracunculifolia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as agent for the control of biofilm: clinical evaluation in humans.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Scientific World Journal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2015;2015:712683.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doi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10.1155/2015/712683.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PEDRAZZI V. Dentistry and its fundamental role in preventing the spread and worsening of the covid-19 pandemic. </a:t>
            </a:r>
            <a:r>
              <a:rPr lang="en-US" sz="1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Scient.</a:t>
            </a:r>
            <a:r>
              <a:rPr lang="en-US" sz="1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2020;1:1-6. 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PORTER SR, SCULLY C. Oral malodour (halitosis).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BMJ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2006; 333(7569):632-5.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QUIRYNEN M et al.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Characteristics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2000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who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visited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halitosis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clinic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Clin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Periodontol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2009 Nov;36(11):970-5.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RAMLI R. Toothbrush contamination.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Aust Dent J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1998 Oct;43(5):368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RING ME.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Dentistry: an illustrated history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New York: Harry N. Abrams, 1985. 320p.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ROSENBERG M. Clinical Assessment of Bad Breath: Current Concepts,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J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Am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Assoc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1996;127(4):475-8 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SAMSON E. The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toothbrush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Community Health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(Bristol). 1972;3(5):226-30.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SCANNAPIECO FA, BUSH RB, PAJU S.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Associations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between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periodontal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risk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for nosocomial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bacterial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pneumonia and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chronic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obstructive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pulmonary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disease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A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systematic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review.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Ann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Periodontol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2003 Dec;8(1):54-69. Review.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SCULLY C, GREENMAN J. Halitosis (breath odor). </a:t>
            </a:r>
            <a:r>
              <a:rPr lang="en-US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Periodontol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 2000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2008;48:66-75.</a:t>
            </a:r>
            <a:endParaRPr lang="pt-BR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SVANBERG M.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Contamination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toothpaste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toothbrush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by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Streptococcus mutans.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Scand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J </a:t>
            </a:r>
            <a:r>
              <a:rPr lang="pt-BR" sz="1400" b="1" dirty="0" err="1">
                <a:latin typeface="Arial" panose="020B0604020202020204" pitchFamily="34" charset="0"/>
                <a:cs typeface="Arial" panose="020B0604020202020204" pitchFamily="34" charset="0"/>
              </a:rPr>
              <a:t>Dent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 Res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1978:412-414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TÁRZIA O.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Halitose – Um desafio que tem cura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1ª ed. São Paulo: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Epub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; 2003.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TAWSE-SMITH A. Age and oral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health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current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considerations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pt-BR" sz="1400" b="1" dirty="0">
                <a:latin typeface="Arial" panose="020B0604020202020204" pitchFamily="34" charset="0"/>
                <a:cs typeface="Arial" panose="020B0604020202020204" pitchFamily="34" charset="0"/>
              </a:rPr>
              <a:t>Braz Oral Res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. 2007; 21(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Spec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1400" dirty="0" err="1">
                <a:latin typeface="Arial" panose="020B0604020202020204" pitchFamily="34" charset="0"/>
                <a:cs typeface="Arial" panose="020B0604020202020204" pitchFamily="34" charset="0"/>
              </a:rPr>
              <a:t>Iss</a:t>
            </a:r>
            <a:r>
              <a:rPr lang="pt-BR" sz="1400" dirty="0">
                <a:latin typeface="Arial" panose="020B0604020202020204" pitchFamily="34" charset="0"/>
                <a:cs typeface="Arial" panose="020B0604020202020204" pitchFamily="34" charset="0"/>
              </a:rPr>
              <a:t> 1):29-33.</a:t>
            </a:r>
          </a:p>
          <a:p>
            <a:pPr marL="176213" indent="-176213" algn="just">
              <a:lnSpc>
                <a:spcPts val="2100"/>
              </a:lnSpc>
              <a:spcAft>
                <a:spcPts val="500"/>
              </a:spcAft>
            </a:pP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van den BROEK AM et al. A review of the current literature on management of halitosis.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Oral Dis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. 2008;14(1):30-9. </a:t>
            </a:r>
          </a:p>
        </p:txBody>
      </p:sp>
      <p:sp>
        <p:nvSpPr>
          <p:cNvPr id="8" name="Text Box 4">
            <a:extLst>
              <a:ext uri="{FF2B5EF4-FFF2-40B4-BE49-F238E27FC236}">
                <a16:creationId xmlns="" xmlns:a16="http://schemas.microsoft.com/office/drawing/2014/main" id="{42538BA8-E4FB-4158-8581-9D02C5FFD3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18927" y="73968"/>
            <a:ext cx="240642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BIBLIOGRAFIA</a:t>
            </a:r>
          </a:p>
        </p:txBody>
      </p:sp>
    </p:spTree>
    <p:extLst>
      <p:ext uri="{BB962C8B-B14F-4D97-AF65-F5344CB8AC3E}">
        <p14:creationId xmlns:p14="http://schemas.microsoft.com/office/powerpoint/2010/main" val="148374440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="" xmlns:a16="http://schemas.microsoft.com/office/drawing/2014/main" id="{7CFA83CD-4AB8-442F-88BE-D0E633365FE7}"/>
              </a:ext>
            </a:extLst>
          </p:cNvPr>
          <p:cNvSpPr txBox="1"/>
          <p:nvPr/>
        </p:nvSpPr>
        <p:spPr>
          <a:xfrm>
            <a:off x="1160205" y="1328819"/>
            <a:ext cx="10648337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4013" indent="-354013" algn="just"/>
            <a:r>
              <a:rPr lang="pt-BR" sz="2200" dirty="0" err="1"/>
              <a:t>Weitzman</a:t>
            </a:r>
            <a:r>
              <a:rPr lang="pt-BR" sz="2200" dirty="0"/>
              <a:t> SA, </a:t>
            </a:r>
            <a:r>
              <a:rPr lang="pt-BR" sz="2200" dirty="0" err="1"/>
              <a:t>Weitberg</a:t>
            </a:r>
            <a:r>
              <a:rPr lang="pt-BR" sz="2200" dirty="0"/>
              <a:t> AB, </a:t>
            </a:r>
            <a:r>
              <a:rPr lang="pt-BR" sz="2200" dirty="0" err="1"/>
              <a:t>Niederman</a:t>
            </a:r>
            <a:r>
              <a:rPr lang="pt-BR" sz="2200" dirty="0"/>
              <a:t> R, </a:t>
            </a:r>
            <a:r>
              <a:rPr lang="pt-BR" sz="2200" dirty="0" err="1"/>
              <a:t>Stossel</a:t>
            </a:r>
            <a:r>
              <a:rPr lang="pt-BR" sz="2200" dirty="0"/>
              <a:t> TP. </a:t>
            </a:r>
            <a:r>
              <a:rPr lang="pt-BR" sz="2200" dirty="0" err="1"/>
              <a:t>Chronictreatment</a:t>
            </a:r>
            <a:r>
              <a:rPr lang="pt-BR" sz="2200" dirty="0"/>
              <a:t> </a:t>
            </a:r>
            <a:r>
              <a:rPr lang="pt-BR" sz="2200" dirty="0" err="1"/>
              <a:t>with</a:t>
            </a:r>
            <a:r>
              <a:rPr lang="pt-BR" sz="2200" dirty="0"/>
              <a:t> </a:t>
            </a:r>
            <a:r>
              <a:rPr lang="pt-BR" sz="2200" dirty="0" err="1"/>
              <a:t>hydrogen</a:t>
            </a:r>
            <a:r>
              <a:rPr lang="pt-BR" sz="2200" dirty="0"/>
              <a:t> peroxide: </a:t>
            </a:r>
            <a:r>
              <a:rPr lang="pt-BR" sz="2200" dirty="0" err="1"/>
              <a:t>is</a:t>
            </a:r>
            <a:r>
              <a:rPr lang="pt-BR" sz="2200" dirty="0"/>
              <a:t> it safe? J </a:t>
            </a:r>
            <a:r>
              <a:rPr lang="pt-BR" sz="2200" dirty="0" err="1"/>
              <a:t>Periodontol</a:t>
            </a:r>
            <a:r>
              <a:rPr lang="pt-BR" sz="2200" dirty="0"/>
              <a:t> 1984;55:510-1.</a:t>
            </a:r>
          </a:p>
          <a:p>
            <a:pPr marL="354013" indent="-354013" algn="just"/>
            <a:r>
              <a:rPr lang="pt-BR" sz="2200" dirty="0"/>
              <a:t> </a:t>
            </a:r>
            <a:r>
              <a:rPr lang="pt-BR" sz="2200" dirty="0" err="1"/>
              <a:t>Weitzman</a:t>
            </a:r>
            <a:r>
              <a:rPr lang="pt-BR" sz="2200" dirty="0"/>
              <a:t> SA, </a:t>
            </a:r>
            <a:r>
              <a:rPr lang="pt-BR" sz="2200" dirty="0" err="1"/>
              <a:t>Weitberg</a:t>
            </a:r>
            <a:r>
              <a:rPr lang="pt-BR" sz="2200" dirty="0"/>
              <a:t> AB, </a:t>
            </a:r>
            <a:r>
              <a:rPr lang="pt-BR" sz="2200" dirty="0" err="1"/>
              <a:t>Stossel</a:t>
            </a:r>
            <a:r>
              <a:rPr lang="pt-BR" sz="2200" dirty="0"/>
              <a:t> TP, Schwartz J, </a:t>
            </a:r>
            <a:r>
              <a:rPr lang="pt-BR" sz="2200" dirty="0" err="1"/>
              <a:t>ShklarG</a:t>
            </a:r>
            <a:r>
              <a:rPr lang="pt-BR" sz="2200" dirty="0"/>
              <a:t>. </a:t>
            </a:r>
            <a:r>
              <a:rPr lang="pt-BR" sz="2200" dirty="0" err="1"/>
              <a:t>Effects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hydrogen</a:t>
            </a:r>
            <a:r>
              <a:rPr lang="pt-BR" sz="2200" dirty="0"/>
              <a:t> peroxide </a:t>
            </a:r>
            <a:r>
              <a:rPr lang="pt-BR" sz="2200" dirty="0" err="1"/>
              <a:t>on</a:t>
            </a:r>
            <a:r>
              <a:rPr lang="pt-BR" sz="2200" dirty="0"/>
              <a:t> oral </a:t>
            </a:r>
            <a:r>
              <a:rPr lang="pt-BR" sz="2200" dirty="0" err="1"/>
              <a:t>carcinogenesis</a:t>
            </a:r>
            <a:r>
              <a:rPr lang="pt-BR" sz="2200" dirty="0"/>
              <a:t> in hamsters. J </a:t>
            </a:r>
            <a:r>
              <a:rPr lang="pt-BR" sz="2200" dirty="0" err="1"/>
              <a:t>Periodontol</a:t>
            </a:r>
            <a:r>
              <a:rPr lang="pt-BR" sz="2200" dirty="0"/>
              <a:t> 1986;57:685-8.</a:t>
            </a:r>
          </a:p>
          <a:p>
            <a:pPr marL="354013" indent="-354013" algn="just"/>
            <a:r>
              <a:rPr lang="pt-BR" sz="2200" dirty="0" err="1"/>
              <a:t>Pieroli</a:t>
            </a:r>
            <a:r>
              <a:rPr lang="pt-BR" sz="2200" dirty="0"/>
              <a:t> DA, Navarro MFL, </a:t>
            </a:r>
            <a:r>
              <a:rPr lang="pt-BR" sz="2200" dirty="0" err="1"/>
              <a:t>Consolaro</a:t>
            </a:r>
            <a:r>
              <a:rPr lang="pt-BR" sz="2200" dirty="0"/>
              <a:t> A. </a:t>
            </a:r>
            <a:r>
              <a:rPr lang="pt-BR" sz="2200" dirty="0" err="1"/>
              <a:t>Evaluation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thecarcinogenic</a:t>
            </a:r>
            <a:r>
              <a:rPr lang="pt-BR" sz="2200" dirty="0"/>
              <a:t> </a:t>
            </a:r>
            <a:r>
              <a:rPr lang="pt-BR" sz="2200" dirty="0" err="1"/>
              <a:t>potential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bleaching</a:t>
            </a:r>
            <a:r>
              <a:rPr lang="pt-BR" sz="2200" dirty="0"/>
              <a:t> </a:t>
            </a:r>
            <a:r>
              <a:rPr lang="pt-BR" sz="2200" dirty="0" err="1"/>
              <a:t>agents</a:t>
            </a:r>
            <a:r>
              <a:rPr lang="pt-BR" sz="2200" dirty="0"/>
              <a:t> in a </a:t>
            </a:r>
            <a:r>
              <a:rPr lang="pt-BR" sz="2200" dirty="0" err="1"/>
              <a:t>DMBAinduction-model</a:t>
            </a:r>
            <a:r>
              <a:rPr lang="pt-BR" sz="2200" dirty="0"/>
              <a:t>. Oral </a:t>
            </a:r>
            <a:r>
              <a:rPr lang="pt-BR" sz="2200" dirty="0" err="1"/>
              <a:t>Surg</a:t>
            </a:r>
            <a:r>
              <a:rPr lang="pt-BR" sz="2200" dirty="0"/>
              <a:t> Oral </a:t>
            </a:r>
            <a:r>
              <a:rPr lang="pt-BR" sz="2200" dirty="0" err="1"/>
              <a:t>Med</a:t>
            </a:r>
            <a:r>
              <a:rPr lang="pt-BR" sz="2200" dirty="0"/>
              <a:t> Oral </a:t>
            </a:r>
            <a:r>
              <a:rPr lang="pt-BR" sz="2200" dirty="0" err="1"/>
              <a:t>Pathol</a:t>
            </a:r>
            <a:r>
              <a:rPr lang="pt-BR" sz="2200" dirty="0"/>
              <a:t> 2000;5:29-34.</a:t>
            </a:r>
          </a:p>
          <a:p>
            <a:pPr marL="354013" indent="-354013" algn="just"/>
            <a:r>
              <a:rPr lang="pt-BR" sz="2200" dirty="0" err="1"/>
              <a:t>Hirota</a:t>
            </a:r>
            <a:r>
              <a:rPr lang="pt-BR" sz="2200" dirty="0"/>
              <a:t> N, </a:t>
            </a:r>
            <a:r>
              <a:rPr lang="pt-BR" sz="2200" dirty="0" err="1"/>
              <a:t>Yokoyama</a:t>
            </a:r>
            <a:r>
              <a:rPr lang="pt-BR" sz="2200" dirty="0"/>
              <a:t> T. </a:t>
            </a:r>
            <a:r>
              <a:rPr lang="pt-BR" sz="2200" dirty="0" err="1"/>
              <a:t>Enhancing</a:t>
            </a:r>
            <a:r>
              <a:rPr lang="pt-BR" sz="2200" dirty="0"/>
              <a:t> </a:t>
            </a:r>
            <a:r>
              <a:rPr lang="pt-BR" sz="2200" dirty="0" err="1"/>
              <a:t>effect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hydrogen</a:t>
            </a:r>
            <a:r>
              <a:rPr lang="pt-BR" sz="2200" dirty="0"/>
              <a:t> </a:t>
            </a:r>
            <a:r>
              <a:rPr lang="pt-BR" sz="2200" dirty="0" err="1"/>
              <a:t>peroxideupon</a:t>
            </a:r>
            <a:r>
              <a:rPr lang="pt-BR" sz="2200" dirty="0"/>
              <a:t> duodenal </a:t>
            </a:r>
            <a:r>
              <a:rPr lang="pt-BR" sz="2200" dirty="0" err="1"/>
              <a:t>an</a:t>
            </a:r>
            <a:r>
              <a:rPr lang="pt-BR" sz="2200" dirty="0"/>
              <a:t> </a:t>
            </a:r>
            <a:r>
              <a:rPr lang="pt-BR" sz="2200" dirty="0" err="1"/>
              <a:t>upper</a:t>
            </a:r>
            <a:r>
              <a:rPr lang="pt-BR" sz="2200" dirty="0"/>
              <a:t> jejunal </a:t>
            </a:r>
            <a:r>
              <a:rPr lang="pt-BR" sz="2200" dirty="0" err="1"/>
              <a:t>carcinogenesis</a:t>
            </a:r>
            <a:r>
              <a:rPr lang="pt-BR" sz="2200" dirty="0"/>
              <a:t> in </a:t>
            </a:r>
            <a:r>
              <a:rPr lang="pt-BR" sz="2200" dirty="0" err="1"/>
              <a:t>rats</a:t>
            </a:r>
            <a:r>
              <a:rPr lang="pt-BR" sz="2200" dirty="0"/>
              <a:t>. </a:t>
            </a:r>
            <a:r>
              <a:rPr lang="pt-BR" sz="2200" dirty="0" err="1"/>
              <a:t>Gann</a:t>
            </a:r>
            <a:r>
              <a:rPr lang="pt-BR" sz="2200" dirty="0"/>
              <a:t> 1981;72:811-2.</a:t>
            </a:r>
          </a:p>
          <a:p>
            <a:pPr marL="354013" indent="-354013" algn="just"/>
            <a:r>
              <a:rPr lang="pt-BR" sz="2200" dirty="0"/>
              <a:t> Ito A, Watanabe H, </a:t>
            </a:r>
            <a:r>
              <a:rPr lang="pt-BR" sz="2200" dirty="0" err="1"/>
              <a:t>Naito</a:t>
            </a:r>
            <a:r>
              <a:rPr lang="pt-BR" sz="2200" dirty="0"/>
              <a:t> M, </a:t>
            </a:r>
            <a:r>
              <a:rPr lang="pt-BR" sz="2200" dirty="0" err="1"/>
              <a:t>Naito</a:t>
            </a:r>
            <a:r>
              <a:rPr lang="pt-BR" sz="2200" dirty="0"/>
              <a:t> Y. </a:t>
            </a:r>
            <a:r>
              <a:rPr lang="pt-BR" sz="2200" dirty="0" err="1"/>
              <a:t>Induction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duodenaltumors</a:t>
            </a:r>
            <a:r>
              <a:rPr lang="pt-BR" sz="2200" dirty="0"/>
              <a:t> in </a:t>
            </a:r>
            <a:r>
              <a:rPr lang="pt-BR" sz="2200" dirty="0" err="1"/>
              <a:t>mice</a:t>
            </a:r>
            <a:r>
              <a:rPr lang="pt-BR" sz="2200" dirty="0"/>
              <a:t> </a:t>
            </a:r>
            <a:r>
              <a:rPr lang="pt-BR" sz="2200" dirty="0" err="1"/>
              <a:t>by</a:t>
            </a:r>
            <a:r>
              <a:rPr lang="pt-BR" sz="2200" dirty="0"/>
              <a:t> oral </a:t>
            </a:r>
            <a:r>
              <a:rPr lang="pt-BR" sz="2200" dirty="0" err="1"/>
              <a:t>administration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hydrogen</a:t>
            </a:r>
            <a:r>
              <a:rPr lang="pt-BR" sz="2200" dirty="0"/>
              <a:t> peroxide. </a:t>
            </a:r>
            <a:r>
              <a:rPr lang="pt-BR" sz="2200" dirty="0" err="1"/>
              <a:t>Gann</a:t>
            </a:r>
            <a:r>
              <a:rPr lang="pt-BR" sz="2200" dirty="0"/>
              <a:t> 1981; 72:174-5.</a:t>
            </a:r>
          </a:p>
          <a:p>
            <a:pPr marL="354013" indent="-354013" algn="just"/>
            <a:r>
              <a:rPr lang="pt-BR" sz="2200" dirty="0"/>
              <a:t> Ito A, </a:t>
            </a:r>
            <a:r>
              <a:rPr lang="pt-BR" sz="2200" dirty="0" err="1"/>
              <a:t>Naito</a:t>
            </a:r>
            <a:r>
              <a:rPr lang="pt-BR" sz="2200" dirty="0"/>
              <a:t> M, </a:t>
            </a:r>
            <a:r>
              <a:rPr lang="pt-BR" sz="2200" dirty="0" err="1"/>
              <a:t>Naito</a:t>
            </a:r>
            <a:r>
              <a:rPr lang="pt-BR" sz="2200" dirty="0"/>
              <a:t> Y, Watanabe H. </a:t>
            </a:r>
            <a:r>
              <a:rPr lang="pt-BR" sz="2200" dirty="0" err="1"/>
              <a:t>Induction</a:t>
            </a:r>
            <a:r>
              <a:rPr lang="pt-BR" sz="2200" dirty="0"/>
              <a:t> </a:t>
            </a:r>
            <a:r>
              <a:rPr lang="pt-BR" sz="2200" dirty="0" err="1"/>
              <a:t>andcharacterization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gastroduodenal </a:t>
            </a:r>
            <a:r>
              <a:rPr lang="pt-BR" sz="2200" dirty="0" err="1"/>
              <a:t>lesions</a:t>
            </a:r>
            <a:r>
              <a:rPr lang="pt-BR" sz="2200" dirty="0"/>
              <a:t> in </a:t>
            </a:r>
            <a:r>
              <a:rPr lang="pt-BR" sz="2200" dirty="0" err="1"/>
              <a:t>mice</a:t>
            </a:r>
            <a:r>
              <a:rPr lang="pt-BR" sz="2200" dirty="0"/>
              <a:t> </a:t>
            </a:r>
            <a:r>
              <a:rPr lang="pt-BR" sz="2200" dirty="0" err="1"/>
              <a:t>givencontinuous</a:t>
            </a:r>
            <a:r>
              <a:rPr lang="pt-BR" sz="2200" dirty="0"/>
              <a:t> oral </a:t>
            </a:r>
            <a:r>
              <a:rPr lang="pt-BR" sz="2200" dirty="0" err="1"/>
              <a:t>administration</a:t>
            </a:r>
            <a:r>
              <a:rPr lang="pt-BR" sz="2200" dirty="0"/>
              <a:t> </a:t>
            </a:r>
            <a:r>
              <a:rPr lang="pt-BR" sz="2200" dirty="0" err="1"/>
              <a:t>of</a:t>
            </a:r>
            <a:r>
              <a:rPr lang="pt-BR" sz="2200" dirty="0"/>
              <a:t> </a:t>
            </a:r>
            <a:r>
              <a:rPr lang="pt-BR" sz="2200" dirty="0" err="1"/>
              <a:t>hydrogen</a:t>
            </a:r>
            <a:r>
              <a:rPr lang="pt-BR" sz="2200" dirty="0"/>
              <a:t> peroxide. Gann1982; 73:315-22.</a:t>
            </a:r>
          </a:p>
          <a:p>
            <a:pPr marL="354013" indent="-354013" algn="just"/>
            <a:r>
              <a:rPr lang="pt-BR" sz="2200" dirty="0" err="1"/>
              <a:t>Consolaro</a:t>
            </a:r>
            <a:r>
              <a:rPr lang="pt-BR" sz="2200" dirty="0"/>
              <a:t> A, </a:t>
            </a:r>
            <a:r>
              <a:rPr lang="pt-BR" sz="2200" dirty="0" err="1"/>
              <a:t>Francischone</a:t>
            </a:r>
            <a:r>
              <a:rPr lang="pt-BR" sz="2200" dirty="0"/>
              <a:t> LA, </a:t>
            </a:r>
            <a:r>
              <a:rPr lang="pt-BR" sz="2200" dirty="0" err="1"/>
              <a:t>Consolaro</a:t>
            </a:r>
            <a:r>
              <a:rPr lang="pt-BR" sz="2200" dirty="0"/>
              <a:t> RB. O clareador dentário atua como </a:t>
            </a:r>
            <a:r>
              <a:rPr lang="pt-BR" sz="2200" dirty="0" err="1"/>
              <a:t>co-carcinógeno</a:t>
            </a:r>
            <a:r>
              <a:rPr lang="pt-BR" sz="2200" dirty="0"/>
              <a:t> na mucosa bucal, </a:t>
            </a:r>
            <a:r>
              <a:rPr lang="pt-BR" sz="2200" dirty="0" err="1"/>
              <a:t>inclusivequando</a:t>
            </a:r>
            <a:r>
              <a:rPr lang="pt-BR" sz="2200" dirty="0"/>
              <a:t> em dentifrícios e antissépticos. Dental Press J </a:t>
            </a:r>
            <a:r>
              <a:rPr lang="pt-BR" sz="2200" dirty="0" err="1"/>
              <a:t>Orthod</a:t>
            </a:r>
            <a:r>
              <a:rPr lang="pt-BR" sz="2200" dirty="0"/>
              <a:t> 2011;16:28-35</a:t>
            </a:r>
            <a:r>
              <a:rPr lang="pt-BR" sz="2200" dirty="0" smtClean="0"/>
              <a:t>.</a:t>
            </a:r>
            <a:endParaRPr lang="pt-BR" sz="2200" dirty="0">
              <a:effectLst/>
            </a:endParaRPr>
          </a:p>
        </p:txBody>
      </p:sp>
      <p:sp>
        <p:nvSpPr>
          <p:cNvPr id="6" name="Text Box 4">
            <a:extLst>
              <a:ext uri="{FF2B5EF4-FFF2-40B4-BE49-F238E27FC236}">
                <a16:creationId xmlns="" xmlns:a16="http://schemas.microsoft.com/office/drawing/2014/main" id="{E91DC0CF-FFE2-4A13-83A3-3974B5E87E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9138" y="300110"/>
            <a:ext cx="997843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>
              <a:defRPr/>
            </a:pPr>
            <a:r>
              <a:rPr lang="pt-BR" sz="2400" b="1" dirty="0">
                <a:solidFill>
                  <a:srgbClr val="00B0F0"/>
                </a:solidFill>
                <a:effectLst>
                  <a:outerShdw blurRad="38100" dist="38100" dir="2700000" algn="tl">
                    <a:srgbClr val="DDDDDD"/>
                  </a:outerShdw>
                </a:effectLst>
                <a:ea typeface="MS PGothic" charset="0"/>
                <a:cs typeface="MS PGothic" charset="0"/>
              </a:rPr>
              <a:t>BIBLIOGRAFIA COMPLEMENTAR: RISCO DO USO DE PERÓXIDOS</a:t>
            </a:r>
          </a:p>
        </p:txBody>
      </p:sp>
    </p:spTree>
    <p:extLst>
      <p:ext uri="{BB962C8B-B14F-4D97-AF65-F5344CB8AC3E}">
        <p14:creationId xmlns:p14="http://schemas.microsoft.com/office/powerpoint/2010/main" val="235389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090" name="Text Box 2"/>
          <p:cNvSpPr txBox="1">
            <a:spLocks noChangeArrowheads="1"/>
          </p:cNvSpPr>
          <p:nvPr/>
        </p:nvSpPr>
        <p:spPr bwMode="auto">
          <a:xfrm>
            <a:off x="2062932" y="1602223"/>
            <a:ext cx="8208963" cy="946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buFontTx/>
              <a:buChar char="•"/>
            </a:pPr>
            <a:r>
              <a:rPr lang="pt-BR" sz="2800" b="1" dirty="0">
                <a:solidFill>
                  <a:srgbClr val="0070C0"/>
                </a:solidFill>
              </a:rPr>
              <a:t> Sintoma de má higiene oral ou de algo errado no organismo. </a:t>
            </a:r>
          </a:p>
        </p:txBody>
      </p:sp>
      <p:pic>
        <p:nvPicPr>
          <p:cNvPr id="473093" name="Picture 5" descr="breath-BA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CFCFC"/>
              </a:clrFrom>
              <a:clrTo>
                <a:srgbClr val="FCFCFC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032624" y="2816385"/>
            <a:ext cx="4028665" cy="3168491"/>
          </a:xfrm>
          <a:prstGeom prst="rect">
            <a:avLst/>
          </a:prstGeom>
          <a:noFill/>
        </p:spPr>
      </p:pic>
      <p:sp>
        <p:nvSpPr>
          <p:cNvPr id="6" name="WordArt 3"/>
          <p:cNvSpPr>
            <a:spLocks noChangeArrowheads="1" noChangeShapeType="1" noTextEdit="1"/>
          </p:cNvSpPr>
          <p:nvPr/>
        </p:nvSpPr>
        <p:spPr bwMode="auto">
          <a:xfrm>
            <a:off x="3991897" y="196849"/>
            <a:ext cx="4065050" cy="6762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perspectiveRelaxedModerately"/>
              <a:lightRig rig="threePt" dir="t"/>
            </a:scene3d>
          </a:bodyPr>
          <a:lstStyle/>
          <a:p>
            <a:pPr algn="ctr">
              <a:defRPr/>
            </a:pPr>
            <a:r>
              <a:rPr lang="pt-BR" sz="44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glow rad="228600">
                    <a:schemeClr val="accent1">
                      <a:satMod val="175000"/>
                      <a:alpha val="40000"/>
                    </a:schemeClr>
                  </a:glow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 pitchFamily="34" charset="0"/>
              </a:rPr>
              <a:t>Halitose: Introdução</a:t>
            </a:r>
          </a:p>
        </p:txBody>
      </p:sp>
      <p:sp>
        <p:nvSpPr>
          <p:cNvPr id="7" name="Rectangle 11">
            <a:extLst>
              <a:ext uri="{FF2B5EF4-FFF2-40B4-BE49-F238E27FC236}">
                <a16:creationId xmlns="" xmlns:a16="http://schemas.microsoft.com/office/drawing/2014/main" id="{93A087AC-4884-400C-9373-2185254588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9296400" y="6443663"/>
            <a:ext cx="244650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pt-BR" altLang="pt-BR" sz="1400" b="1" dirty="0">
                <a:solidFill>
                  <a:srgbClr val="FF0000"/>
                </a:solidFill>
              </a:rPr>
              <a:t>FONTE: GOOGLE IMAGES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="" xmlns:a16="http://schemas.microsoft.com/office/drawing/2014/main" id="{C4A30DC9-5396-445C-8D78-E548874F9C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6189" y="2822081"/>
            <a:ext cx="4222494" cy="3162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4185855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/>
          <a:srcRect b="3372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42" name="WordArt 3"/>
          <p:cNvSpPr>
            <a:spLocks noChangeArrowheads="1" noChangeShapeType="1" noTextEdit="1"/>
          </p:cNvSpPr>
          <p:nvPr/>
        </p:nvSpPr>
        <p:spPr bwMode="auto">
          <a:xfrm>
            <a:off x="0" y="0"/>
            <a:ext cx="3578942" cy="1628800"/>
          </a:xfrm>
          <a:prstGeom prst="rect">
            <a:avLst/>
          </a:prstGeom>
          <a:solidFill>
            <a:schemeClr val="bg1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Pela Vossa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Atenção e Paciência,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Eu Agradeço!</a:t>
            </a:r>
          </a:p>
          <a:p>
            <a:pPr algn="ctr"/>
            <a:r>
              <a:rPr lang="pt-BR" sz="3600" b="1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Comic Sans MS"/>
              </a:rPr>
              <a:t>Muito Obrigado!!!!!</a:t>
            </a:r>
          </a:p>
        </p:txBody>
      </p:sp>
    </p:spTree>
    <p:extLst>
      <p:ext uri="{BB962C8B-B14F-4D97-AF65-F5344CB8AC3E}">
        <p14:creationId xmlns:p14="http://schemas.microsoft.com/office/powerpoint/2010/main" val="29641457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666" name="Rectangle 2">
            <a:extLst>
              <a:ext uri="{FF2B5EF4-FFF2-40B4-BE49-F238E27FC236}">
                <a16:creationId xmlns="" xmlns:a16="http://schemas.microsoft.com/office/drawing/2014/main" id="{2D407F79-7DDB-43B0-962D-BCD05125B7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706039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>
              <a:lnSpc>
                <a:spcPct val="90000"/>
              </a:lnSpc>
              <a:spcBef>
                <a:spcPts val="500"/>
              </a:spcBef>
              <a:defRPr/>
            </a:pPr>
            <a:endParaRPr lang="pt-BR" altLang="pt-BR" sz="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ts val="500"/>
              </a:spcBef>
              <a:defRPr/>
            </a:pPr>
            <a:r>
              <a:rPr lang="pt-BR" altLang="pt-BR" sz="32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Universidade de São Paulo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defRPr/>
            </a:pPr>
            <a:r>
              <a:rPr lang="pt-BR" altLang="pt-BR" sz="32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Faculdade de Odontologia de Ribeirão Preto</a:t>
            </a:r>
          </a:p>
          <a:p>
            <a:pPr algn="ctr">
              <a:lnSpc>
                <a:spcPct val="90000"/>
              </a:lnSpc>
              <a:spcBef>
                <a:spcPts val="500"/>
              </a:spcBef>
              <a:defRPr/>
            </a:pPr>
            <a:r>
              <a:rPr lang="pt-BR" altLang="pt-BR" sz="28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Departamento de Materiais Dentários e Prótese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pt-BR" altLang="pt-BR" sz="2000" dirty="0">
              <a:solidFill>
                <a:schemeClr val="tx2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pt-BR" sz="2800" b="1" dirty="0">
                <a:solidFill>
                  <a:srgbClr val="000066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Prof. Dr. Vinicius Pedrazzi – </a:t>
            </a:r>
            <a:r>
              <a:rPr lang="en-US" altLang="pt-BR" b="1" dirty="0">
                <a:solidFill>
                  <a:srgbClr val="FF0000"/>
                </a:solidFill>
              </a:rPr>
              <a:t>CIPA 2020</a:t>
            </a:r>
            <a:endParaRPr lang="en-US" altLang="pt-BR" sz="2800" b="1" dirty="0">
              <a:solidFill>
                <a:srgbClr val="FF0000"/>
              </a:solidFill>
              <a:latin typeface="Book Antiqua" panose="02040602050305030304" pitchFamily="18" charset="0"/>
              <a:cs typeface="Arial" panose="020B0604020202020204" pitchFamily="34" charset="0"/>
            </a:endParaRPr>
          </a:p>
          <a:p>
            <a:pPr algn="ctr">
              <a:defRPr/>
            </a:pPr>
            <a:r>
              <a:rPr lang="en-US" altLang="pt-BR" sz="2800" b="1" dirty="0">
                <a:solidFill>
                  <a:srgbClr val="000066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Professor Titular MS-6  –  Vice-</a:t>
            </a:r>
            <a:r>
              <a:rPr lang="en-US" altLang="pt-BR" sz="2800" b="1" dirty="0" err="1">
                <a:solidFill>
                  <a:srgbClr val="000066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Prefeito</a:t>
            </a:r>
            <a:r>
              <a:rPr lang="en-US" altLang="pt-BR" sz="2800" b="1" dirty="0">
                <a:solidFill>
                  <a:srgbClr val="000066"/>
                </a:solidFill>
                <a:latin typeface="Book Antiqua" panose="02040602050305030304" pitchFamily="18" charset="0"/>
                <a:cs typeface="Arial" panose="020B0604020202020204" pitchFamily="34" charset="0"/>
              </a:rPr>
              <a:t> PUSP-RP</a:t>
            </a:r>
          </a:p>
          <a:p>
            <a:pPr algn="ctr">
              <a:defRPr/>
            </a:pPr>
            <a:r>
              <a:rPr lang="en-US" altLang="pt-BR" sz="2500" dirty="0">
                <a:solidFill>
                  <a:srgbClr val="CC0000"/>
                </a:solidFill>
                <a:latin typeface="Arial Rounded MT Bold" panose="020F0704030504030204" pitchFamily="34" charset="0"/>
                <a:cs typeface="Arial" panose="020B0604020202020204" pitchFamily="34" charset="0"/>
              </a:rPr>
              <a:t>pedrazzi@forp.usp.br</a:t>
            </a: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altLang="pt-BR" sz="1200" u="sng" dirty="0">
              <a:solidFill>
                <a:srgbClr val="CC0000"/>
              </a:solidFill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altLang="pt-BR" sz="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altLang="pt-BR" sz="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 algn="ctr">
              <a:lnSpc>
                <a:spcPct val="90000"/>
              </a:lnSpc>
              <a:spcBef>
                <a:spcPct val="50000"/>
              </a:spcBef>
              <a:defRPr/>
            </a:pPr>
            <a:endParaRPr lang="en-US" altLang="pt-BR" sz="800" b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omic Sans MS" panose="030F0702030302020204" pitchFamily="66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pt-BR" sz="2000" b="1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anose="030F0702030302020204" pitchFamily="66" charset="0"/>
                <a:cs typeface="Arial" panose="020B0604020202020204" pitchFamily="34" charset="0"/>
              </a:rPr>
              <a:t>   </a:t>
            </a:r>
            <a:r>
              <a:rPr lang="en-US" altLang="pt-BR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Av. do Café, s/n</a:t>
            </a:r>
            <a:r>
              <a:rPr lang="en-US" altLang="pt-BR" sz="2000" baseline="30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o</a:t>
            </a:r>
            <a:r>
              <a:rPr lang="en-US" altLang="pt-BR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- Monte Alegre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r>
              <a:rPr lang="en-US" altLang="pt-BR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    CEP: 14040-904 - Ribeirão Preto – SP</a:t>
            </a: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altLang="pt-BR" sz="1400" i="1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altLang="pt-BR" sz="12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>
              <a:lnSpc>
                <a:spcPct val="80000"/>
              </a:lnSpc>
              <a:spcBef>
                <a:spcPct val="50000"/>
              </a:spcBef>
              <a:defRPr/>
            </a:pPr>
            <a:endParaRPr lang="en-US" altLang="pt-BR" sz="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r">
              <a:spcAft>
                <a:spcPts val="500"/>
              </a:spcAft>
              <a:defRPr/>
            </a:pPr>
            <a:r>
              <a:rPr lang="en-US" altLang="pt-BR" sz="2000" dirty="0">
                <a:solidFill>
                  <a:srgbClr val="00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Berlin Sans FB" panose="020E0602020502020306" pitchFamily="34" charset="0"/>
                <a:cs typeface="Arial" panose="020B0604020202020204" pitchFamily="34" charset="0"/>
              </a:rPr>
              <a:t>    </a:t>
            </a:r>
            <a:r>
              <a:rPr lang="en-US" altLang="pt-BR" sz="2000" dirty="0" err="1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Fone</a:t>
            </a:r>
            <a:r>
              <a:rPr lang="en-US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: (+55 16)   3315-4008</a:t>
            </a:r>
          </a:p>
          <a:p>
            <a:pPr algn="r">
              <a:spcAft>
                <a:spcPts val="500"/>
              </a:spcAft>
              <a:defRPr/>
            </a:pPr>
            <a:r>
              <a:rPr lang="en-US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                      Fax: (+55 16)   </a:t>
            </a:r>
            <a:r>
              <a:rPr lang="pt-BR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3315-4780 </a:t>
            </a:r>
            <a:endParaRPr lang="en-US" altLang="pt-BR" sz="2000" dirty="0">
              <a:solidFill>
                <a:srgbClr val="000066"/>
              </a:solidFill>
              <a:latin typeface="Berlin Sans FB" panose="020E0602020502020306" pitchFamily="34" charset="0"/>
              <a:cs typeface="Arial" panose="020B0604020202020204" pitchFamily="34" charset="0"/>
            </a:endParaRPr>
          </a:p>
          <a:p>
            <a:pPr algn="r">
              <a:spcAft>
                <a:spcPts val="500"/>
              </a:spcAft>
              <a:defRPr/>
            </a:pPr>
            <a:r>
              <a:rPr lang="en-US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                         </a:t>
            </a:r>
            <a:r>
              <a:rPr lang="en-US" altLang="pt-BR" sz="2000" dirty="0" err="1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Celular</a:t>
            </a:r>
            <a:r>
              <a:rPr lang="en-US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: (+55 16)</a:t>
            </a:r>
            <a:r>
              <a:rPr lang="en-US" altLang="pt-BR" sz="2000" dirty="0">
                <a:latin typeface="Berlin Sans FB" panose="020E0602020502020306" pitchFamily="34" charset="0"/>
                <a:cs typeface="Arial" panose="020B0604020202020204" pitchFamily="34" charset="0"/>
              </a:rPr>
              <a:t> </a:t>
            </a:r>
            <a:r>
              <a:rPr lang="en-US" altLang="pt-BR" sz="2000" dirty="0">
                <a:solidFill>
                  <a:srgbClr val="002060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9</a:t>
            </a:r>
            <a:r>
              <a:rPr lang="en-US" altLang="pt-BR" sz="2000" dirty="0">
                <a:solidFill>
                  <a:srgbClr val="000066"/>
                </a:solidFill>
                <a:latin typeface="Berlin Sans FB" panose="020E0602020502020306" pitchFamily="34" charset="0"/>
                <a:cs typeface="Arial" panose="020B0604020202020204" pitchFamily="34" charset="0"/>
              </a:rPr>
              <a:t>8139-2764</a:t>
            </a:r>
          </a:p>
          <a:p>
            <a:pPr algn="r">
              <a:spcAft>
                <a:spcPts val="500"/>
              </a:spcAft>
              <a:defRPr/>
            </a:pPr>
            <a:endParaRPr lang="en-US" altLang="pt-BR" sz="800" dirty="0">
              <a:solidFill>
                <a:srgbClr val="00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Berlin Sans FB" panose="020E0602020502020306" pitchFamily="34" charset="0"/>
              <a:cs typeface="Arial" panose="020B0604020202020204" pitchFamily="34" charset="0"/>
            </a:endParaRPr>
          </a:p>
        </p:txBody>
      </p:sp>
      <p:pic>
        <p:nvPicPr>
          <p:cNvPr id="301059" name="Picture 9" descr="bandeira03">
            <a:extLst>
              <a:ext uri="{FF2B5EF4-FFF2-40B4-BE49-F238E27FC236}">
                <a16:creationId xmlns="" xmlns:a16="http://schemas.microsoft.com/office/drawing/2014/main" id="{0C4DFD96-A126-402A-9AA0-2EF885DDD981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310" y="5439182"/>
            <a:ext cx="2447562" cy="1289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01060" name="Group 7">
            <a:extLst>
              <a:ext uri="{FF2B5EF4-FFF2-40B4-BE49-F238E27FC236}">
                <a16:creationId xmlns="" xmlns:a16="http://schemas.microsoft.com/office/drawing/2014/main" id="{252C999A-09C9-4C27-B894-6E1CA4301638}"/>
              </a:ext>
            </a:extLst>
          </p:cNvPr>
          <p:cNvGrpSpPr>
            <a:grpSpLocks/>
          </p:cNvGrpSpPr>
          <p:nvPr/>
        </p:nvGrpSpPr>
        <p:grpSpPr bwMode="auto">
          <a:xfrm>
            <a:off x="10545618" y="279977"/>
            <a:ext cx="1295400" cy="1350962"/>
            <a:chOff x="1837" y="572"/>
            <a:chExt cx="2867" cy="3085"/>
          </a:xfrm>
        </p:grpSpPr>
        <p:sp>
          <p:nvSpPr>
            <p:cNvPr id="301062" name="Oval 6">
              <a:extLst>
                <a:ext uri="{FF2B5EF4-FFF2-40B4-BE49-F238E27FC236}">
                  <a16:creationId xmlns="" xmlns:a16="http://schemas.microsoft.com/office/drawing/2014/main" id="{D6E397C4-83EA-42E7-AA1A-2196EDE40B0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837" y="572"/>
              <a:ext cx="2857" cy="308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</a:defRPr>
              </a:lvl9pPr>
            </a:lstStyle>
            <a:p>
              <a:pPr algn="r" eaLnBrk="1" hangingPunct="1">
                <a:lnSpc>
                  <a:spcPct val="85000"/>
                </a:lnSpc>
                <a:spcBef>
                  <a:spcPts val="1400"/>
                </a:spcBef>
                <a:buClr>
                  <a:srgbClr val="000066"/>
                </a:buClr>
                <a:buSzPct val="90000"/>
                <a:buFontTx/>
                <a:buChar char="•"/>
              </a:pPr>
              <a:endParaRPr lang="en-US" altLang="pt-BR" sz="2000" b="1"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301063" name="Picture 4" descr="BrasãoFORP">
              <a:extLst>
                <a:ext uri="{FF2B5EF4-FFF2-40B4-BE49-F238E27FC236}">
                  <a16:creationId xmlns="" xmlns:a16="http://schemas.microsoft.com/office/drawing/2014/main" id="{9152FB93-801C-4B8D-B98C-36954A11F6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572"/>
              <a:ext cx="2822" cy="30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1061" name="Imagem 1">
            <a:extLst>
              <a:ext uri="{FF2B5EF4-FFF2-40B4-BE49-F238E27FC236}">
                <a16:creationId xmlns="" xmlns:a16="http://schemas.microsoft.com/office/drawing/2014/main" id="{BF7038A0-4352-4D8C-8FB4-990958AF299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82" y="189491"/>
            <a:ext cx="986205" cy="14162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2166</TotalTime>
  <Words>5745</Words>
  <Application>Microsoft Office PowerPoint</Application>
  <PresentationFormat>Widescreen</PresentationFormat>
  <Paragraphs>596</Paragraphs>
  <Slides>91</Slides>
  <Notes>45</Notes>
  <HiddenSlides>0</HiddenSlides>
  <MMClips>0</MMClips>
  <ScaleCrop>false</ScaleCrop>
  <HeadingPairs>
    <vt:vector size="6" baseType="variant">
      <vt:variant>
        <vt:lpstr>Fontes usadas</vt:lpstr>
      </vt:variant>
      <vt:variant>
        <vt:i4>25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91</vt:i4>
      </vt:variant>
    </vt:vector>
  </HeadingPairs>
  <TitlesOfParts>
    <vt:vector size="117" baseType="lpstr">
      <vt:lpstr>Arial Unicode MS</vt:lpstr>
      <vt:lpstr>MS PGothic</vt:lpstr>
      <vt:lpstr>MS PGothic</vt:lpstr>
      <vt:lpstr>Aharoni</vt:lpstr>
      <vt:lpstr>Arial</vt:lpstr>
      <vt:lpstr>Arial Black</vt:lpstr>
      <vt:lpstr>Arial Rounded MT Bold</vt:lpstr>
      <vt:lpstr>Berlin Sans FB</vt:lpstr>
      <vt:lpstr>Berlin Sans FB Demi</vt:lpstr>
      <vt:lpstr>Book Antiqua</vt:lpstr>
      <vt:lpstr>Bowlby One SC</vt:lpstr>
      <vt:lpstr>Calibri</vt:lpstr>
      <vt:lpstr>Calibri Light</vt:lpstr>
      <vt:lpstr>Century Gothic</vt:lpstr>
      <vt:lpstr>Colgate Ready</vt:lpstr>
      <vt:lpstr>Comic Sans MS</vt:lpstr>
      <vt:lpstr>Courgette</vt:lpstr>
      <vt:lpstr>Gadugi</vt:lpstr>
      <vt:lpstr>Georgia</vt:lpstr>
      <vt:lpstr>Harrington</vt:lpstr>
      <vt:lpstr>Lemon</vt:lpstr>
      <vt:lpstr>Marcellus SC</vt:lpstr>
      <vt:lpstr>Times New Roman</vt:lpstr>
      <vt:lpstr>Verdana</vt:lpstr>
      <vt:lpstr>Wingdings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Halitose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Vinicius Pedrazzi</dc:creator>
  <cp:lastModifiedBy>Vinicius Pedrazzi</cp:lastModifiedBy>
  <cp:revision>158</cp:revision>
  <dcterms:created xsi:type="dcterms:W3CDTF">2020-03-23T21:52:59Z</dcterms:created>
  <dcterms:modified xsi:type="dcterms:W3CDTF">2020-09-14T18:39:09Z</dcterms:modified>
</cp:coreProperties>
</file>