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87" r:id="rId5"/>
    <p:sldId id="288" r:id="rId6"/>
    <p:sldId id="259" r:id="rId7"/>
    <p:sldId id="262" r:id="rId8"/>
    <p:sldId id="263" r:id="rId9"/>
    <p:sldId id="264" r:id="rId10"/>
    <p:sldId id="266" r:id="rId11"/>
    <p:sldId id="268" r:id="rId12"/>
    <p:sldId id="270" r:id="rId13"/>
    <p:sldId id="274" r:id="rId14"/>
    <p:sldId id="284" r:id="rId15"/>
    <p:sldId id="290" r:id="rId16"/>
    <p:sldId id="293" r:id="rId17"/>
    <p:sldId id="291" r:id="rId18"/>
    <p:sldId id="282" r:id="rId19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7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90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48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9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3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4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70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1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9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816C-E05C-496E-A9E7-1DF2A342F111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77EB-A1FF-4C1A-B175-A6ABF174D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13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Parque Residencial </a:t>
            </a:r>
            <a:br>
              <a:rPr lang="pt-BR" dirty="0"/>
            </a:br>
            <a:r>
              <a:rPr lang="pt-BR" dirty="0"/>
              <a:t>Santa Bárbara</a:t>
            </a:r>
            <a:br>
              <a:rPr lang="pt-BR" dirty="0"/>
            </a:br>
            <a:r>
              <a:rPr lang="pt-BR" dirty="0"/>
              <a:t>São Mateus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59259"/>
            <a:ext cx="9144000" cy="1655762"/>
          </a:xfrm>
        </p:spPr>
        <p:txBody>
          <a:bodyPr/>
          <a:lstStyle/>
          <a:p>
            <a:r>
              <a:rPr lang="pt-BR" dirty="0"/>
              <a:t>Visita Técnica</a:t>
            </a:r>
          </a:p>
          <a:p>
            <a:r>
              <a:rPr lang="pt-BR" dirty="0"/>
              <a:t>EACH – EFS</a:t>
            </a:r>
          </a:p>
          <a:p>
            <a:r>
              <a:rPr lang="pt-BR" dirty="0"/>
              <a:t>Maio de 2018</a:t>
            </a:r>
          </a:p>
        </p:txBody>
      </p:sp>
    </p:spTree>
    <p:extLst>
      <p:ext uri="{BB962C8B-B14F-4D97-AF65-F5344CB8AC3E}">
        <p14:creationId xmlns:p14="http://schemas.microsoft.com/office/powerpoint/2010/main" val="309915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10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1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064875" y="1064875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CHURASQUEIRAS</a:t>
            </a:r>
          </a:p>
        </p:txBody>
      </p:sp>
    </p:spTree>
    <p:extLst>
      <p:ext uri="{BB962C8B-B14F-4D97-AF65-F5344CB8AC3E}">
        <p14:creationId xmlns:p14="http://schemas.microsoft.com/office/powerpoint/2010/main" val="184409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14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390812" y="390812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TRILHA</a:t>
            </a:r>
          </a:p>
        </p:txBody>
      </p:sp>
    </p:spTree>
    <p:extLst>
      <p:ext uri="{BB962C8B-B14F-4D97-AF65-F5344CB8AC3E}">
        <p14:creationId xmlns:p14="http://schemas.microsoft.com/office/powerpoint/2010/main" val="186337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18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28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565749" y="1565749"/>
            <a:ext cx="3531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ACADEMIA AO AR LIVRE</a:t>
            </a:r>
          </a:p>
        </p:txBody>
      </p:sp>
    </p:spTree>
    <p:extLst>
      <p:ext uri="{BB962C8B-B14F-4D97-AF65-F5344CB8AC3E}">
        <p14:creationId xmlns:p14="http://schemas.microsoft.com/office/powerpoint/2010/main" val="184449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777500" y="1794353"/>
            <a:ext cx="3955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PISTA DE CAMINHADA 1KM</a:t>
            </a:r>
          </a:p>
        </p:txBody>
      </p:sp>
    </p:spTree>
    <p:extLst>
      <p:ext uri="{BB962C8B-B14F-4D97-AF65-F5344CB8AC3E}">
        <p14:creationId xmlns:p14="http://schemas.microsoft.com/office/powerpoint/2010/main" val="174506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539"/>
            <a:ext cx="10515600" cy="106045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FFFF00"/>
                </a:solidFill>
              </a:rPr>
              <a:t>Outros espaços...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9835"/>
            <a:ext cx="10515600" cy="5246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Biblioteca</a:t>
            </a:r>
          </a:p>
          <a:p>
            <a:pPr>
              <a:lnSpc>
                <a:spcPct val="150000"/>
              </a:lnSpc>
            </a:pPr>
            <a:r>
              <a:rPr lang="pt-BR" dirty="0"/>
              <a:t>Dois box (podem ser alugados)</a:t>
            </a:r>
          </a:p>
          <a:p>
            <a:pPr>
              <a:lnSpc>
                <a:spcPct val="150000"/>
              </a:lnSpc>
            </a:pPr>
            <a:r>
              <a:rPr lang="pt-BR" dirty="0"/>
              <a:t>Sala de vídeo</a:t>
            </a:r>
          </a:p>
        </p:txBody>
      </p:sp>
    </p:spTree>
    <p:extLst>
      <p:ext uri="{BB962C8B-B14F-4D97-AF65-F5344CB8AC3E}">
        <p14:creationId xmlns:p14="http://schemas.microsoft.com/office/powerpoint/2010/main" val="428470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26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539"/>
            <a:ext cx="10515600" cy="106045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FFFF00"/>
                </a:solidFill>
              </a:rPr>
              <a:t>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9835"/>
            <a:ext cx="10515600" cy="5246688"/>
          </a:xfrm>
        </p:spPr>
        <p:txBody>
          <a:bodyPr>
            <a:normAutofit fontScale="92500"/>
          </a:bodyPr>
          <a:lstStyle/>
          <a:p>
            <a:r>
              <a:rPr lang="pt-BR" dirty="0"/>
              <a:t>Localizado em São Mateus – ZL</a:t>
            </a:r>
          </a:p>
          <a:p>
            <a:r>
              <a:rPr lang="pt-BR" dirty="0"/>
              <a:t>Associação criada em 1998</a:t>
            </a:r>
          </a:p>
          <a:p>
            <a:r>
              <a:rPr lang="pt-BR" dirty="0"/>
              <a:t>1200 apartamentos</a:t>
            </a:r>
          </a:p>
          <a:p>
            <a:r>
              <a:rPr lang="pt-BR" dirty="0"/>
              <a:t>60 Sub Síndicos</a:t>
            </a:r>
          </a:p>
          <a:p>
            <a:r>
              <a:rPr lang="pt-BR" dirty="0"/>
              <a:t>1 Síndico Geral</a:t>
            </a:r>
          </a:p>
          <a:p>
            <a:r>
              <a:rPr lang="pt-BR" dirty="0"/>
              <a:t>1 Associação dos moradores</a:t>
            </a:r>
          </a:p>
          <a:p>
            <a:r>
              <a:rPr lang="pt-BR" dirty="0"/>
              <a:t>Caixa de correio individual nos blocos</a:t>
            </a:r>
          </a:p>
          <a:p>
            <a:r>
              <a:rPr lang="pt-BR" dirty="0"/>
              <a:t>Eventos: Dia das mães, Festa Junina, Etc.</a:t>
            </a:r>
          </a:p>
          <a:p>
            <a:r>
              <a:rPr lang="pt-BR" dirty="0"/>
              <a:t>Dois PEF prestam serviço no local (Zumba, Tai Chi, Kung Fu e Box Chinês)</a:t>
            </a:r>
          </a:p>
          <a:p>
            <a:r>
              <a:rPr lang="pt-BR" dirty="0"/>
              <a:t>Um morador e aluno de EF e está tentando organizar uma escolinha de futebol!</a:t>
            </a:r>
          </a:p>
        </p:txBody>
      </p:sp>
    </p:spTree>
    <p:extLst>
      <p:ext uri="{BB962C8B-B14F-4D97-AF65-F5344CB8AC3E}">
        <p14:creationId xmlns:p14="http://schemas.microsoft.com/office/powerpoint/2010/main" val="83588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3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093193" y="1122027"/>
            <a:ext cx="261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SALÃO DE FESTAS</a:t>
            </a:r>
          </a:p>
        </p:txBody>
      </p:sp>
    </p:spTree>
    <p:extLst>
      <p:ext uri="{BB962C8B-B14F-4D97-AF65-F5344CB8AC3E}">
        <p14:creationId xmlns:p14="http://schemas.microsoft.com/office/powerpoint/2010/main" val="408765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3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093193" y="1122027"/>
            <a:ext cx="261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300" dirty="0">
                <a:solidFill>
                  <a:srgbClr val="FFFF00"/>
                </a:solidFill>
              </a:rPr>
              <a:t>SALÃO DE FESTAS</a:t>
            </a:r>
          </a:p>
        </p:txBody>
      </p:sp>
    </p:spTree>
    <p:extLst>
      <p:ext uri="{BB962C8B-B14F-4D97-AF65-F5344CB8AC3E}">
        <p14:creationId xmlns:p14="http://schemas.microsoft.com/office/powerpoint/2010/main" val="285017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3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0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6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7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idencial Santa Barbára (8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8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113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Parque Residencial  Santa Bárbara São Mateus</vt:lpstr>
      <vt:lpstr>Contexto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espaços...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Residencial  Santa Bárbara</dc:title>
  <dc:creator>Douglas Andrade</dc:creator>
  <cp:lastModifiedBy>Douglas Andrade</cp:lastModifiedBy>
  <cp:revision>7</cp:revision>
  <dcterms:created xsi:type="dcterms:W3CDTF">2018-06-07T00:43:19Z</dcterms:created>
  <dcterms:modified xsi:type="dcterms:W3CDTF">2019-04-22T23:42:10Z</dcterms:modified>
</cp:coreProperties>
</file>