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F040B-D970-5245-A041-681CA4252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BF0485-4CFE-D248-953F-75389D6C7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A62003-DCBE-554B-8B3A-7CF076B77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4D2E6D-A47F-594F-8E58-C418E64B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11EB47-A6E4-1541-A897-168F6A851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58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DDDA3-6612-B745-9A6A-3CF246B6B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617507-51D4-CF4C-8645-FCA67B33CD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D1C15F-ADA3-894E-ABCE-A20234BA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D24226-C226-0840-88D9-DB1E0EF9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762DD4-F2DB-3E4E-B4E6-527EE58EA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19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C516AFF-96F6-8B4F-9529-C6286ABC9D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C67C1C-07F5-0C40-A0B2-E4016A509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A565C5-C816-4D4D-A44F-6C35E0B29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86B75C-3B86-9B47-9DE3-94146A73D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39D969-005C-A94F-A20A-22118067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14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E63CE-22E0-AE4C-9E85-7BBA9BC9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56F16B-A23D-764F-AFE7-9AB2A22FB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01F5F5-AF43-FB43-87BA-2A8E4E0FD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F6A5CF-FA0A-1240-B9D8-3C3D8531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914955-E0F2-B84E-9421-090C0E5F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9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3EA64-4A47-6C4E-BC0F-F856EAB0B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6A1FF3-9B7C-9D40-B0B2-C35B73E81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A43A3F-B2B7-B442-8CF4-2E856D1A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EDC1FD-6B6D-BA41-99D2-C21C21BF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4E2871-9498-3C4F-A62F-D873C958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61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423109-3992-114E-BBE6-EAC9967A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5B8B3D-3802-674F-A8E9-469C491D7E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EC46EF-489D-6140-8608-8DBDDB915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EFA81A2-DE85-1440-BB2B-BE7E57A5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7486B4-BCD9-9940-823C-640A9D75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D0E4559-1234-1544-A135-BC5196EB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15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B899E-DE3C-834C-8CE2-FB985C11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5AB3C1-E342-3B4F-BE23-149DC5F55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1073BC0-EB5D-A848-89A4-97FF63C29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9E964D-D610-F742-8913-5ACE0CBB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41BE9E0-CE50-774F-ACEE-8F3B3EBDA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C7C3054-87E9-A440-85C8-9788619F7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AE88138-32A6-B840-9D7F-11D00B07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EAAF802-50DB-2241-9186-BB315AB9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40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1E80A1-9B31-A849-BB1C-514941E0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2BDBDB3-A396-9344-9C1C-A2CF9896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C4A7EB-27B2-3845-AEFA-2A6E445F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38F13C-A67B-F14B-8ADF-D0662C94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90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1BDD565-A9A8-DD43-A43D-D352C5C1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024A4E9-32AA-3844-B9C8-37F847F40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AD02A3-76D8-D14E-AC91-11350B1F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84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FF902-0BE0-2F44-BB7B-556554F5A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778BD8-2826-E340-AA41-7E0C563E4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06BA5CC-81B6-0C45-A278-DEBFD0056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47D9995-2EF5-234E-A36C-AB530B2C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923578-F3E7-614C-9398-1E651D34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458A4B-9B42-1241-8D9D-DD2E0655A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61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8C4ED-B390-964B-B682-877C1AA9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160B66-9D72-184E-89EB-E690678F5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961EC6-ABBA-6B4B-816B-79DD98101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E9BD35-F479-D04C-B9CA-A0CEBB848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591A63-4452-7B4D-B00A-88C0F85F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0BE96C-3D68-9045-B118-1F35472D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748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4BA9159-CAB3-A148-8B7B-779A1ABE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AA638E-F751-6A45-9B96-09B868FF1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2DA594-529C-6945-8D52-1E3E17C94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984B5-ADBF-3D48-B248-CFA89E8466B7}" type="datetimeFigureOut">
              <a:rPr lang="pt-BR" smtClean="0"/>
              <a:t>12/03/2020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5721C5-92A7-904F-9D22-2962EA241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810C41-4705-7E4D-AC60-8F8E42E87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266C3-D6A8-7C4B-B754-B65EA15671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96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E308EAC-5D5B-3546-B020-AB312C927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43" y="966799"/>
            <a:ext cx="8606971" cy="47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28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89D2755-852E-1340-883E-77C98032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" y="534307"/>
            <a:ext cx="5143152" cy="71392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8FF1562-F9CE-BC4D-835D-2293EAFFE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40" y="1683657"/>
            <a:ext cx="4778177" cy="404222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E91CFB7-0F5E-9E43-B91B-EFFA7710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017" y="126999"/>
            <a:ext cx="6880612" cy="567923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7F7558-33B1-2F40-9F7E-416BA66CE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408" y="214085"/>
            <a:ext cx="6880612" cy="56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80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FA2F34-7A7B-A84A-BC77-4DEB2897D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51" y="406400"/>
            <a:ext cx="7836863" cy="55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3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8BD79E-34A2-1942-8E43-6F9905861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75"/>
          <a:stretch/>
        </p:blipFill>
        <p:spPr>
          <a:xfrm>
            <a:off x="2322285" y="2075542"/>
            <a:ext cx="6734628" cy="415835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CC727D-057D-C94C-8B7C-BA2AC1589E4B}"/>
              </a:ext>
            </a:extLst>
          </p:cNvPr>
          <p:cNvSpPr txBox="1"/>
          <p:nvPr/>
        </p:nvSpPr>
        <p:spPr>
          <a:xfrm>
            <a:off x="2525486" y="827314"/>
            <a:ext cx="6892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accent1"/>
                </a:solidFill>
              </a:rPr>
              <a:t>Sistema aberto à pressão constante. Como calcular </a:t>
            </a:r>
            <a:r>
              <a:rPr lang="pt-BR" sz="2400" dirty="0" err="1">
                <a:solidFill>
                  <a:schemeClr val="accent1"/>
                </a:solidFill>
              </a:rPr>
              <a:t>q</a:t>
            </a:r>
            <a:r>
              <a:rPr lang="pt-BR" sz="2400" dirty="0">
                <a:solidFill>
                  <a:schemeClr val="accent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879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4279F56-5240-9549-8FCB-6B581EAD3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43" y="427975"/>
            <a:ext cx="7460343" cy="556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01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877FC37-379B-D240-B771-A28305BD4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702272"/>
            <a:ext cx="7649028" cy="58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45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E9FD4FA-E1AE-4248-B5C5-4118D2194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9" y="360021"/>
            <a:ext cx="7387771" cy="55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17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F4BD4A9-B5E6-B74C-A7CB-2129F6F5A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6" y="228599"/>
            <a:ext cx="7717322" cy="573677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DB13759-73A8-B244-B724-6018B3576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886" y="2979"/>
            <a:ext cx="3846285" cy="683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3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8062A446-3A86-DD4F-A6A8-4B5F9B88553D}"/>
              </a:ext>
            </a:extLst>
          </p:cNvPr>
          <p:cNvSpPr txBox="1"/>
          <p:nvPr/>
        </p:nvSpPr>
        <p:spPr>
          <a:xfrm>
            <a:off x="4412343" y="290286"/>
            <a:ext cx="2439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accent1"/>
                </a:solidFill>
              </a:rPr>
              <a:t>Trocas térmicas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C402F6-FE68-3F44-9AF5-32D6562A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08037"/>
            <a:ext cx="3647325" cy="6692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F876EE8-E375-CC42-8D7E-1C6F8EC93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64" y="1707248"/>
            <a:ext cx="1808896" cy="78030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7197858-34A7-B74E-BB28-A9530E8A345B}"/>
              </a:ext>
            </a:extLst>
          </p:cNvPr>
          <p:cNvSpPr txBox="1"/>
          <p:nvPr/>
        </p:nvSpPr>
        <p:spPr>
          <a:xfrm>
            <a:off x="2109160" y="1912736"/>
            <a:ext cx="382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 V constante e sem trabalho adicional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30D6A6F-151A-194E-989C-6A3C5E4CD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856" y="1799941"/>
            <a:ext cx="1721968" cy="632115"/>
          </a:xfrm>
          <a:prstGeom prst="rect">
            <a:avLst/>
          </a:prstGeom>
        </p:spPr>
      </p:pic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28CCB8CF-16FC-3F44-8A3F-EAA5E9E3D075}"/>
              </a:ext>
            </a:extLst>
          </p:cNvPr>
          <p:cNvSpPr/>
          <p:nvPr/>
        </p:nvSpPr>
        <p:spPr>
          <a:xfrm>
            <a:off x="5936811" y="1912736"/>
            <a:ext cx="420446" cy="203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7CFBE2C-A576-F648-B2D3-DF00020E0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9580"/>
            <a:ext cx="5440856" cy="395842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9469BD2-D98C-C34A-93C9-CCD45644BF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074"/>
          <a:stretch/>
        </p:blipFill>
        <p:spPr>
          <a:xfrm>
            <a:off x="8673944" y="1669558"/>
            <a:ext cx="3518056" cy="518844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03051FB3-E51A-5343-AD71-B8FC40676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626" y="4083748"/>
            <a:ext cx="2477602" cy="103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FF43807-59AF-044C-B18E-7F0A287CB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9" y="89589"/>
            <a:ext cx="9013371" cy="63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0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7AC5FCC-4586-2F48-BBC0-1ADA0CD9F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9" y="279535"/>
            <a:ext cx="8349698" cy="554069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64A293F-CB54-5C48-A05A-0D7885175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86" y="2162631"/>
            <a:ext cx="5261109" cy="44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44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B1B712-A1DC-F940-B3A3-1F75066E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57" y="502236"/>
            <a:ext cx="7387772" cy="564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3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DD0BEF5-EAF1-964B-BC2C-9A14E6B7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107" y="0"/>
            <a:ext cx="7416338" cy="109129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6CC2C3-894D-DF4D-84EE-5FEF700C1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699" y="1034642"/>
            <a:ext cx="6607815" cy="55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2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675DBB0-86BF-7242-93BB-44055CEDD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408"/>
            <a:ext cx="6628493" cy="480518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22462C0-0D2D-964E-984E-AB6E232A3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513" y="1026408"/>
            <a:ext cx="6201230" cy="504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0A344A6-E492-C84A-B70A-B87A073A1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06" y="248556"/>
            <a:ext cx="7063921" cy="10867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F4468E-4D9F-2F43-9D98-6C1D1145B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579" y="1292418"/>
            <a:ext cx="6503021" cy="556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3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7C5B01-26E5-F940-A7E1-16244562D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556"/>
            <a:ext cx="5942114" cy="47298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1CD97BD-C341-9E4D-BC94-ED572A5A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88" y="164193"/>
            <a:ext cx="5683829" cy="382090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BA35B23-8E54-4E44-A7C4-8F59CCFF7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983" y="3903453"/>
            <a:ext cx="6290017" cy="24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93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19</Words>
  <Application>Microsoft Macintosh PowerPoint</Application>
  <PresentationFormat>Widescreen</PresentationFormat>
  <Paragraphs>3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Susana Torresi</dc:creator>
  <cp:lastModifiedBy>Susana Torresi</cp:lastModifiedBy>
  <cp:revision>8</cp:revision>
  <dcterms:created xsi:type="dcterms:W3CDTF">2020-02-24T16:48:46Z</dcterms:created>
  <dcterms:modified xsi:type="dcterms:W3CDTF">2020-03-12T21:10:05Z</dcterms:modified>
</cp:coreProperties>
</file>