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Raleway" panose="020B0604020202020204" charset="0"/>
      <p:regular r:id="rId7"/>
      <p:bold r:id="rId8"/>
      <p:italic r:id="rId9"/>
      <p:boldItalic r:id="rId10"/>
    </p:embeddedFont>
    <p:embeddedFont>
      <p:font typeface="Red Hat Display" panose="020B0604020202020204" charset="0"/>
      <p:regular r:id="rId11"/>
      <p:bold r:id="rId12"/>
      <p:italic r:id="rId13"/>
      <p:boldItalic r:id="rId14"/>
    </p:embeddedFont>
    <p:embeddedFont>
      <p:font typeface="Red Hat Display Black" panose="020B060402020202020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C6EBC4-B936-4FAB-B29C-51B5EAFC8AEF}">
  <a:tblStyle styleId="{6AC6EBC4-B936-4FAB-B29C-51B5EAFC8A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35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23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53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0" y="-50"/>
            <a:ext cx="6081900" cy="2766600"/>
          </a:xfrm>
          <a:prstGeom prst="round1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944600" y="3944200"/>
            <a:ext cx="1199400" cy="11994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7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48" name="Google Shape;48;p7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 rot="10800000" flipH="1">
                <a:off x="0" y="-250"/>
                <a:ext cx="4115400" cy="1415100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250368" y="678554"/>
            <a:ext cx="6293116" cy="184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err="1"/>
              <a:t>How</a:t>
            </a:r>
            <a:r>
              <a:rPr lang="pt-BR" sz="3600" dirty="0"/>
              <a:t> </a:t>
            </a:r>
            <a:r>
              <a:rPr lang="pt-BR" sz="3600" dirty="0" err="1"/>
              <a:t>Chinese</a:t>
            </a:r>
            <a:r>
              <a:rPr lang="pt-BR" sz="3600" dirty="0"/>
              <a:t> </a:t>
            </a:r>
            <a:r>
              <a:rPr lang="pt-BR" sz="3600" dirty="0" err="1"/>
              <a:t>Companies</a:t>
            </a:r>
            <a:r>
              <a:rPr lang="pt-BR" sz="3600" dirty="0"/>
              <a:t> </a:t>
            </a:r>
            <a:r>
              <a:rPr lang="pt-BR" sz="3600" dirty="0" err="1">
                <a:solidFill>
                  <a:schemeClr val="accent1"/>
                </a:solidFill>
              </a:rPr>
              <a:t>Have</a:t>
            </a:r>
            <a:r>
              <a:rPr lang="pt-BR" sz="3600" dirty="0">
                <a:solidFill>
                  <a:schemeClr val="accent1"/>
                </a:solidFill>
              </a:rPr>
              <a:t> </a:t>
            </a:r>
            <a:r>
              <a:rPr lang="pt-BR" sz="3600" dirty="0" err="1">
                <a:solidFill>
                  <a:schemeClr val="accent1"/>
                </a:solidFill>
              </a:rPr>
              <a:t>Responded</a:t>
            </a:r>
            <a:r>
              <a:rPr lang="en" sz="3600" dirty="0"/>
              <a:t> </a:t>
            </a:r>
            <a:r>
              <a:rPr lang="pt-BR" sz="3600" dirty="0" err="1"/>
              <a:t>to</a:t>
            </a:r>
            <a:r>
              <a:rPr lang="pt-BR" sz="3600" dirty="0"/>
              <a:t> </a:t>
            </a:r>
            <a:r>
              <a:rPr lang="pt-BR" sz="3600" dirty="0" err="1"/>
              <a:t>Coronavirus</a:t>
            </a:r>
            <a:br>
              <a:rPr lang="pt-BR" sz="3600" dirty="0"/>
            </a:br>
            <a:br>
              <a:rPr lang="pt-BR" sz="1600" dirty="0"/>
            </a:br>
            <a:r>
              <a:rPr lang="pt-BR" sz="1600" dirty="0"/>
              <a:t>Helena Liu </a:t>
            </a:r>
            <a:r>
              <a:rPr lang="pt-BR" sz="1600" dirty="0" err="1"/>
              <a:t>Guo</a:t>
            </a:r>
            <a:endParaRPr sz="1600" dirty="0"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8292959" y="4339371"/>
            <a:ext cx="660182" cy="586527"/>
            <a:chOff x="5292575" y="3681900"/>
            <a:chExt cx="420150" cy="373275"/>
          </a:xfrm>
        </p:grpSpPr>
        <p:sp>
          <p:nvSpPr>
            <p:cNvPr id="101" name="Google Shape;101;p14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3452" y="168442"/>
            <a:ext cx="3645568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Aprendizados através das empresas chinesas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728033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/>
              <a:t>”OLHAR PARA FRENTE”  E MUDAR CONSTANTEMENTE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 err="1"/>
              <a:t>Dinâmica</a:t>
            </a:r>
            <a:r>
              <a:rPr lang="en-US" sz="1200" b="1" dirty="0"/>
              <a:t> </a:t>
            </a:r>
            <a:r>
              <a:rPr lang="en-US" sz="1200" b="1" dirty="0" err="1"/>
              <a:t>rápida</a:t>
            </a:r>
            <a:r>
              <a:rPr lang="en-US" sz="1200" b="1" dirty="0"/>
              <a:t> da </a:t>
            </a:r>
            <a:r>
              <a:rPr lang="en-US" sz="1200" b="1" dirty="0" err="1"/>
              <a:t>crise</a:t>
            </a:r>
            <a:r>
              <a:rPr lang="en-US" sz="1200" b="1" dirty="0"/>
              <a:t> </a:t>
            </a:r>
            <a:r>
              <a:rPr lang="en-US" sz="1200" b="1" dirty="0" err="1"/>
              <a:t>requer</a:t>
            </a:r>
            <a:r>
              <a:rPr lang="en-US" sz="1200" b="1" dirty="0"/>
              <a:t> </a:t>
            </a:r>
            <a:r>
              <a:rPr lang="en-US" sz="1200" b="1" dirty="0" err="1"/>
              <a:t>mudanças</a:t>
            </a:r>
            <a:r>
              <a:rPr lang="en-US" sz="1200" b="1" dirty="0"/>
              <a:t> </a:t>
            </a:r>
            <a:r>
              <a:rPr lang="en-US" sz="1200" b="1" dirty="0" err="1"/>
              <a:t>constantes</a:t>
            </a:r>
            <a:r>
              <a:rPr lang="en-US" sz="1200" b="1" dirty="0"/>
              <a:t> dos </a:t>
            </a:r>
            <a:r>
              <a:rPr lang="en-US" sz="1200" b="1" dirty="0" err="1"/>
              <a:t>planos</a:t>
            </a:r>
            <a:r>
              <a:rPr lang="en-US" sz="1200" b="1" dirty="0"/>
              <a:t> da </a:t>
            </a:r>
            <a:r>
              <a:rPr lang="en-US" sz="1200" b="1" dirty="0" err="1"/>
              <a:t>empresa</a:t>
            </a:r>
            <a:endParaRPr lang="en-US" sz="1200" b="1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/>
              <a:t>As </a:t>
            </a:r>
            <a:r>
              <a:rPr lang="en-US" sz="1200" b="1" dirty="0" err="1"/>
              <a:t>empresas</a:t>
            </a:r>
            <a:r>
              <a:rPr lang="en-US" sz="1200" b="1" dirty="0"/>
              <a:t> que se </a:t>
            </a:r>
            <a:r>
              <a:rPr lang="en-US" sz="1200" b="1" dirty="0" err="1"/>
              <a:t>recuperaram</a:t>
            </a:r>
            <a:r>
              <a:rPr lang="en-US" sz="1200" b="1" dirty="0"/>
              <a:t> </a:t>
            </a:r>
            <a:r>
              <a:rPr lang="en-US" sz="1200" b="1" dirty="0" err="1"/>
              <a:t>mais</a:t>
            </a:r>
            <a:r>
              <a:rPr lang="en-US" sz="1200" b="1" dirty="0"/>
              <a:t> </a:t>
            </a:r>
            <a:r>
              <a:rPr lang="en-US" sz="1200" b="1" dirty="0" err="1"/>
              <a:t>rapidademente</a:t>
            </a:r>
            <a:r>
              <a:rPr lang="en-US" sz="1200" b="1" dirty="0"/>
              <a:t> se </a:t>
            </a:r>
            <a:r>
              <a:rPr lang="en-US" sz="1200" b="1" dirty="0" err="1"/>
              <a:t>mostram</a:t>
            </a:r>
            <a:r>
              <a:rPr lang="en-US" sz="1200" b="1" dirty="0"/>
              <a:t> </a:t>
            </a:r>
            <a:r>
              <a:rPr lang="en-US" sz="1200" b="1" dirty="0" err="1"/>
              <a:t>mais</a:t>
            </a:r>
            <a:r>
              <a:rPr lang="en-US" sz="1200" b="1" dirty="0"/>
              <a:t> </a:t>
            </a:r>
            <a:r>
              <a:rPr lang="en-US" sz="1200" b="1" dirty="0" err="1"/>
              <a:t>proativas</a:t>
            </a:r>
            <a:r>
              <a:rPr lang="en-US" sz="1200" b="1" dirty="0"/>
              <a:t> </a:t>
            </a:r>
            <a:r>
              <a:rPr lang="en-US" sz="1200" b="1" dirty="0" err="1"/>
              <a:t>em</a:t>
            </a:r>
            <a:r>
              <a:rPr lang="en-US" sz="1200" b="1" dirty="0"/>
              <a:t> </a:t>
            </a:r>
            <a:r>
              <a:rPr lang="en-US" sz="1200" b="1" dirty="0" err="1"/>
              <a:t>relação</a:t>
            </a:r>
            <a:r>
              <a:rPr lang="en-US" sz="1200" b="1" dirty="0"/>
              <a:t> a </a:t>
            </a:r>
            <a:r>
              <a:rPr lang="en-US" sz="1200" b="1" dirty="0" err="1"/>
              <a:t>olhar</a:t>
            </a:r>
            <a:r>
              <a:rPr lang="en-US" sz="1200" b="1" dirty="0"/>
              <a:t> para </a:t>
            </a:r>
            <a:r>
              <a:rPr lang="en-US" sz="1200" b="1" dirty="0" err="1"/>
              <a:t>futuro</a:t>
            </a:r>
            <a:r>
              <a:rPr lang="en-US" sz="1200" b="1" dirty="0"/>
              <a:t> e </a:t>
            </a:r>
            <a:r>
              <a:rPr lang="en-US" sz="1200" b="1" dirty="0" err="1"/>
              <a:t>antecipar</a:t>
            </a:r>
            <a:r>
              <a:rPr lang="en-US" sz="1200" b="1" dirty="0"/>
              <a:t> as </a:t>
            </a:r>
            <a:r>
              <a:rPr lang="en-US" sz="1200" b="1" dirty="0" err="1"/>
              <a:t>mudanças</a:t>
            </a:r>
            <a:endParaRPr lang="en-US" sz="1200" b="1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/>
              <a:t>Master Kong (</a:t>
            </a:r>
            <a:r>
              <a:rPr lang="en-US" sz="1200" b="1" dirty="0" err="1"/>
              <a:t>empresa</a:t>
            </a:r>
            <a:r>
              <a:rPr lang="en-US" sz="1200" b="1" dirty="0"/>
              <a:t> de  </a:t>
            </a:r>
            <a:r>
              <a:rPr lang="en-US" sz="1200" b="1" dirty="0" err="1"/>
              <a:t>macarrão</a:t>
            </a:r>
            <a:r>
              <a:rPr lang="en-US" sz="1200" b="1" dirty="0"/>
              <a:t> </a:t>
            </a:r>
            <a:r>
              <a:rPr lang="en-US" sz="1200" b="1" dirty="0" err="1"/>
              <a:t>instantâneo</a:t>
            </a:r>
            <a:r>
              <a:rPr lang="en-US" sz="1200" b="1" dirty="0"/>
              <a:t> e </a:t>
            </a:r>
            <a:r>
              <a:rPr lang="en-US" sz="1200" b="1" dirty="0" err="1"/>
              <a:t>miojo</a:t>
            </a:r>
            <a:r>
              <a:rPr lang="en-US" sz="1200" b="1" dirty="0"/>
              <a:t>) </a:t>
            </a:r>
            <a:r>
              <a:rPr lang="en-US" sz="1200" b="1" dirty="0" err="1"/>
              <a:t>mudou</a:t>
            </a:r>
            <a:r>
              <a:rPr lang="en-US" sz="1200" b="1" dirty="0"/>
              <a:t> as </a:t>
            </a:r>
            <a:r>
              <a:rPr lang="en-US" sz="1200" b="1" dirty="0" err="1"/>
              <a:t>estratégias</a:t>
            </a:r>
            <a:r>
              <a:rPr lang="en-US" sz="1200" b="1" dirty="0"/>
              <a:t> da </a:t>
            </a:r>
            <a:r>
              <a:rPr lang="en-US" sz="1200" b="1" dirty="0" err="1"/>
              <a:t>empresa</a:t>
            </a:r>
            <a:r>
              <a:rPr lang="en-US" sz="1200" b="1" dirty="0"/>
              <a:t> para offline e </a:t>
            </a:r>
            <a:r>
              <a:rPr lang="en-US" sz="1200" b="1" dirty="0" err="1"/>
              <a:t>acúmulo</a:t>
            </a:r>
            <a:r>
              <a:rPr lang="en-US" sz="1200" b="1" dirty="0"/>
              <a:t> de </a:t>
            </a:r>
            <a:r>
              <a:rPr lang="en-US" sz="1200" b="1" dirty="0" err="1"/>
              <a:t>estoque</a:t>
            </a:r>
            <a:r>
              <a:rPr lang="en-US" sz="1200" b="1" dirty="0"/>
              <a:t>. Como </a:t>
            </a:r>
            <a:r>
              <a:rPr lang="en-US" sz="1200" b="1" dirty="0" err="1"/>
              <a:t>consequência</a:t>
            </a:r>
            <a:r>
              <a:rPr lang="en-US" sz="1200" b="1" dirty="0"/>
              <a:t>, a </a:t>
            </a:r>
            <a:r>
              <a:rPr lang="en-US" sz="1200" b="1" dirty="0" err="1"/>
              <a:t>empresa</a:t>
            </a:r>
            <a:r>
              <a:rPr lang="en-US" sz="1200" b="1" dirty="0"/>
              <a:t> se </a:t>
            </a:r>
            <a:r>
              <a:rPr lang="en-US" sz="1200" b="1" dirty="0" err="1"/>
              <a:t>recuperou</a:t>
            </a:r>
            <a:r>
              <a:rPr lang="en-US" sz="1200" b="1" dirty="0"/>
              <a:t> </a:t>
            </a:r>
            <a:r>
              <a:rPr lang="en-US" sz="1200" b="1" dirty="0" err="1"/>
              <a:t>muito</a:t>
            </a:r>
            <a:r>
              <a:rPr lang="en-US" sz="1200" b="1" dirty="0"/>
              <a:t> </a:t>
            </a:r>
            <a:r>
              <a:rPr lang="en-US" sz="1200" b="1" dirty="0" err="1"/>
              <a:t>mais</a:t>
            </a:r>
            <a:r>
              <a:rPr lang="en-US" sz="1200" b="1" dirty="0"/>
              <a:t> </a:t>
            </a:r>
            <a:r>
              <a:rPr lang="en-US" sz="1200" b="1" dirty="0" err="1"/>
              <a:t>rapidamente</a:t>
            </a:r>
            <a:r>
              <a:rPr lang="en-US" sz="1200" b="1" dirty="0"/>
              <a:t> do que </a:t>
            </a:r>
            <a:r>
              <a:rPr lang="en-US" sz="1200" b="1" dirty="0" err="1"/>
              <a:t>os</a:t>
            </a:r>
            <a:r>
              <a:rPr lang="en-US" sz="1200" b="1" dirty="0"/>
              <a:t> </a:t>
            </a:r>
            <a:r>
              <a:rPr lang="en-US" sz="1200" b="1" dirty="0" err="1"/>
              <a:t>competidores</a:t>
            </a:r>
            <a:r>
              <a:rPr lang="en-US" sz="1200" b="1" dirty="0"/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n-US" sz="12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ADAPTABILIDADE E ESTRATÉGIA DE BOTTOM-UP COMO COMPLEMENTAR DO TOP-DOWN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 err="1"/>
              <a:t>Huazhu</a:t>
            </a:r>
            <a:r>
              <a:rPr lang="en-US" sz="1200" b="1" dirty="0"/>
              <a:t> (rede de </a:t>
            </a:r>
            <a:r>
              <a:rPr lang="en-US" sz="1200" b="1" dirty="0" err="1"/>
              <a:t>hotelaria</a:t>
            </a:r>
            <a:r>
              <a:rPr lang="en-US" sz="1200" b="1" dirty="0"/>
              <a:t>) </a:t>
            </a:r>
            <a:r>
              <a:rPr lang="en-US" sz="1200" b="1" dirty="0" err="1"/>
              <a:t>utilizou</a:t>
            </a:r>
            <a:r>
              <a:rPr lang="en-US" sz="1200" b="1" dirty="0"/>
              <a:t> o app </a:t>
            </a:r>
            <a:r>
              <a:rPr lang="en-US" sz="1200" b="1" dirty="0" err="1"/>
              <a:t>Huatong</a:t>
            </a:r>
            <a:r>
              <a:rPr lang="en-US" sz="1200" b="1" dirty="0"/>
              <a:t> para </a:t>
            </a:r>
            <a:r>
              <a:rPr lang="en-US" sz="1200" b="1" dirty="0" err="1"/>
              <a:t>alinhar</a:t>
            </a:r>
            <a:r>
              <a:rPr lang="en-US" sz="1200" b="1" dirty="0"/>
              <a:t> </a:t>
            </a:r>
            <a:r>
              <a:rPr lang="en-US" sz="1200" b="1" dirty="0" err="1"/>
              <a:t>todos</a:t>
            </a:r>
            <a:r>
              <a:rPr lang="en-US" sz="1200" b="1" dirty="0"/>
              <a:t> </a:t>
            </a:r>
            <a:r>
              <a:rPr lang="en-US" sz="1200" b="1" dirty="0" err="1"/>
              <a:t>os</a:t>
            </a:r>
            <a:r>
              <a:rPr lang="en-US" sz="1200" b="1" dirty="0"/>
              <a:t> </a:t>
            </a:r>
            <a:r>
              <a:rPr lang="en-US" sz="1200" b="1" dirty="0" err="1"/>
              <a:t>funcionários</a:t>
            </a:r>
            <a:r>
              <a:rPr lang="en-US" sz="1200" b="1" dirty="0"/>
              <a:t> e </a:t>
            </a:r>
            <a:r>
              <a:rPr lang="en-US" sz="1200" b="1" dirty="0" err="1"/>
              <a:t>franquias</a:t>
            </a:r>
            <a:r>
              <a:rPr lang="en-US" sz="1200" b="1" dirty="0"/>
              <a:t> </a:t>
            </a:r>
            <a:r>
              <a:rPr lang="en-US" sz="1200" b="1" dirty="0" err="1"/>
              <a:t>em</a:t>
            </a:r>
            <a:r>
              <a:rPr lang="en-US" sz="1200" b="1" dirty="0"/>
              <a:t> </a:t>
            </a:r>
            <a:r>
              <a:rPr lang="en-US" sz="1200" b="1" dirty="0" err="1"/>
              <a:t>relação</a:t>
            </a:r>
            <a:r>
              <a:rPr lang="en-US" sz="1200" b="1" dirty="0"/>
              <a:t> </a:t>
            </a:r>
            <a:r>
              <a:rPr lang="en-US" sz="1200" b="1" dirty="0" err="1"/>
              <a:t>às</a:t>
            </a:r>
            <a:r>
              <a:rPr lang="en-US" sz="1200" b="1" dirty="0"/>
              <a:t> </a:t>
            </a:r>
            <a:r>
              <a:rPr lang="en-US" sz="1200" b="1" dirty="0" err="1"/>
              <a:t>medidas</a:t>
            </a:r>
            <a:r>
              <a:rPr lang="en-US" sz="1200" b="1" dirty="0"/>
              <a:t> de </a:t>
            </a:r>
            <a:r>
              <a:rPr lang="en-US" sz="1200" b="1" dirty="0" err="1"/>
              <a:t>saúde</a:t>
            </a:r>
            <a:r>
              <a:rPr lang="en-US" sz="1200" b="1" dirty="0"/>
              <a:t> e </a:t>
            </a:r>
            <a:r>
              <a:rPr lang="en-US" sz="1200" b="1" dirty="0" err="1"/>
              <a:t>segurança</a:t>
            </a:r>
            <a:r>
              <a:rPr lang="en-US" sz="1200" b="1" dirty="0"/>
              <a:t>.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n-US" sz="12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3452" y="168442"/>
            <a:ext cx="3645568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Aprendizados através das empresas chinesas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728033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/>
              <a:t>PROATIVIDADE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/>
              <a:t>Falta de </a:t>
            </a:r>
            <a:r>
              <a:rPr lang="en-US" sz="1200" b="1" dirty="0" err="1"/>
              <a:t>clareza</a:t>
            </a:r>
            <a:r>
              <a:rPr lang="en-US" sz="1200" b="1" dirty="0"/>
              <a:t> </a:t>
            </a:r>
            <a:r>
              <a:rPr lang="en-US" sz="1200" b="1" dirty="0" err="1"/>
              <a:t>em</a:t>
            </a:r>
            <a:r>
              <a:rPr lang="en-US" sz="1200" b="1" dirty="0"/>
              <a:t> um </a:t>
            </a:r>
            <a:r>
              <a:rPr lang="en-US" sz="1200" b="1" dirty="0" err="1"/>
              <a:t>momento</a:t>
            </a:r>
            <a:r>
              <a:rPr lang="en-US" sz="1200" b="1" dirty="0"/>
              <a:t> de </a:t>
            </a:r>
            <a:r>
              <a:rPr lang="en-US" sz="1200" b="1" dirty="0" err="1"/>
              <a:t>mudanças</a:t>
            </a:r>
            <a:r>
              <a:rPr lang="en-US" sz="1200" b="1" dirty="0"/>
              <a:t> </a:t>
            </a:r>
            <a:r>
              <a:rPr lang="en-US" sz="1200" b="1" dirty="0" err="1"/>
              <a:t>rápidas</a:t>
            </a:r>
            <a:endParaRPr lang="en-US" sz="1200" b="1" dirty="0"/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 err="1"/>
              <a:t>Suporte</a:t>
            </a:r>
            <a:r>
              <a:rPr lang="en-US" sz="1200" b="1" dirty="0"/>
              <a:t> </a:t>
            </a:r>
            <a:r>
              <a:rPr lang="en-US" sz="1200" b="1" dirty="0" err="1"/>
              <a:t>aos</a:t>
            </a:r>
            <a:r>
              <a:rPr lang="en-US" sz="1200" b="1" dirty="0"/>
              <a:t> </a:t>
            </a:r>
            <a:r>
              <a:rPr lang="en-US" sz="1200" b="1" dirty="0" err="1"/>
              <a:t>funcionários</a:t>
            </a:r>
            <a:endParaRPr lang="en-US" sz="1200" b="1" dirty="0"/>
          </a:p>
          <a:p>
            <a:pPr marL="628650" lvl="1" indent="-171450">
              <a:buClr>
                <a:schemeClr val="dk1"/>
              </a:buClr>
              <a:buSzPts val="1100"/>
            </a:pPr>
            <a:r>
              <a:rPr lang="en-US" sz="1200" b="1" dirty="0" err="1"/>
              <a:t>Disponibilizar</a:t>
            </a:r>
            <a:r>
              <a:rPr lang="en-US" sz="1200" b="1" dirty="0"/>
              <a:t> </a:t>
            </a:r>
            <a:r>
              <a:rPr lang="en-US" sz="1200" b="1" dirty="0" err="1"/>
              <a:t>instruções</a:t>
            </a:r>
            <a:endParaRPr lang="en-US" sz="1200" b="1" dirty="0"/>
          </a:p>
          <a:p>
            <a:pPr marL="628650" lvl="1" indent="-171450">
              <a:buClr>
                <a:schemeClr val="dk1"/>
              </a:buClr>
              <a:buSzPts val="1100"/>
            </a:pPr>
            <a:r>
              <a:rPr lang="en-US" sz="1200" b="1" dirty="0" err="1"/>
              <a:t>Pesquisar</a:t>
            </a:r>
            <a:r>
              <a:rPr lang="en-US" sz="1200" b="1" dirty="0"/>
              <a:t> </a:t>
            </a:r>
            <a:r>
              <a:rPr lang="en-US" sz="1200" b="1" dirty="0" err="1"/>
              <a:t>sobre</a:t>
            </a:r>
            <a:r>
              <a:rPr lang="en-US" sz="1200" b="1" dirty="0"/>
              <a:t> a </a:t>
            </a:r>
            <a:r>
              <a:rPr lang="en-US" sz="1200" b="1" dirty="0" err="1"/>
              <a:t>saúde</a:t>
            </a:r>
            <a:r>
              <a:rPr lang="en-US" sz="1200" b="1" dirty="0"/>
              <a:t> e o </a:t>
            </a:r>
            <a:r>
              <a:rPr lang="en-US" sz="1200" b="1" dirty="0" err="1"/>
              <a:t>bem-estar</a:t>
            </a:r>
            <a:r>
              <a:rPr lang="en-US" sz="1200" b="1" dirty="0"/>
              <a:t> do </a:t>
            </a:r>
            <a:r>
              <a:rPr lang="en-US" sz="1200" b="1" dirty="0" err="1"/>
              <a:t>funcionário</a:t>
            </a:r>
            <a:endParaRPr lang="en-US" sz="1200" b="1" dirty="0"/>
          </a:p>
          <a:p>
            <a:pPr marL="628650" lvl="1" indent="-171450">
              <a:buClr>
                <a:schemeClr val="dk1"/>
              </a:buClr>
              <a:buSzPts val="1100"/>
            </a:pPr>
            <a:r>
              <a:rPr lang="en-US" sz="1200" b="1" dirty="0" err="1"/>
              <a:t>Fornecer</a:t>
            </a:r>
            <a:r>
              <a:rPr lang="en-US" sz="1200" b="1" dirty="0"/>
              <a:t> </a:t>
            </a:r>
            <a:r>
              <a:rPr lang="en-US" sz="1200" b="1" dirty="0" err="1"/>
              <a:t>equipamentos</a:t>
            </a:r>
            <a:r>
              <a:rPr lang="en-US" sz="1200" b="1" dirty="0"/>
              <a:t> de </a:t>
            </a:r>
            <a:r>
              <a:rPr lang="en-US" sz="1200" b="1" dirty="0" err="1"/>
              <a:t>prevenção</a:t>
            </a:r>
            <a:endParaRPr lang="en-US" sz="1200" b="1" dirty="0"/>
          </a:p>
          <a:p>
            <a:pPr marL="628650" lvl="1" indent="-171450">
              <a:buClr>
                <a:schemeClr val="dk1"/>
              </a:buClr>
              <a:buSzPts val="1100"/>
            </a:pPr>
            <a:endParaRPr lang="en-US" sz="12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REALOCAR O TRABALHO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 err="1"/>
              <a:t>Realocar</a:t>
            </a:r>
            <a:r>
              <a:rPr lang="en-US" sz="1200" b="1" dirty="0"/>
              <a:t> </a:t>
            </a:r>
            <a:r>
              <a:rPr lang="en-US" sz="1200" b="1" dirty="0" err="1"/>
              <a:t>funcionários</a:t>
            </a:r>
            <a:r>
              <a:rPr lang="en-US" sz="1200" b="1" dirty="0"/>
              <a:t> dos </a:t>
            </a:r>
            <a:r>
              <a:rPr lang="en-US" sz="1200" b="1" dirty="0" err="1"/>
              <a:t>restaurantes</a:t>
            </a:r>
            <a:r>
              <a:rPr lang="en-US" sz="1200" b="1" dirty="0"/>
              <a:t> para </a:t>
            </a:r>
            <a:r>
              <a:rPr lang="en-US" sz="1200" b="1" dirty="0" err="1"/>
              <a:t>supermercados</a:t>
            </a:r>
            <a:endParaRPr lang="en-US" sz="1200" b="1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08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3452" y="168442"/>
            <a:ext cx="3645568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Aprendizados através das empresas chinesas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728033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/>
              <a:t>MUDAR CANAL DE VENDA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/>
              <a:t>Mudar canal de </a:t>
            </a:r>
            <a:r>
              <a:rPr lang="en-US" sz="1200" b="1" dirty="0" err="1"/>
              <a:t>venda</a:t>
            </a:r>
            <a:r>
              <a:rPr lang="en-US" sz="1200" b="1" dirty="0"/>
              <a:t> para online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/>
              <a:t>Lin </a:t>
            </a:r>
            <a:r>
              <a:rPr lang="en-US" sz="1200" b="1" dirty="0" err="1"/>
              <a:t>Qingxuan</a:t>
            </a:r>
            <a:r>
              <a:rPr lang="en-US" sz="1200" b="1" dirty="0"/>
              <a:t> </a:t>
            </a:r>
            <a:r>
              <a:rPr lang="en-US" sz="1200" b="1" dirty="0" err="1"/>
              <a:t>atingiu</a:t>
            </a:r>
            <a:r>
              <a:rPr lang="en-US" sz="1200" b="1" dirty="0"/>
              <a:t> 200% de </a:t>
            </a:r>
            <a:r>
              <a:rPr lang="en-US" sz="1200" b="1" dirty="0" err="1"/>
              <a:t>crescimento</a:t>
            </a:r>
            <a:r>
              <a:rPr lang="en-US" sz="1200" b="1" dirty="0"/>
              <a:t> de </a:t>
            </a:r>
            <a:r>
              <a:rPr lang="en-US" sz="1200" b="1" dirty="0" err="1"/>
              <a:t>venda</a:t>
            </a:r>
            <a:r>
              <a:rPr lang="en-US" sz="1200" b="1" dirty="0"/>
              <a:t> </a:t>
            </a:r>
            <a:r>
              <a:rPr lang="en-US" sz="1200" b="1" dirty="0" err="1"/>
              <a:t>em</a:t>
            </a:r>
            <a:r>
              <a:rPr lang="en-US" sz="1200" b="1" dirty="0"/>
              <a:t> </a:t>
            </a:r>
            <a:r>
              <a:rPr lang="en-US" sz="1200" b="1" dirty="0" err="1"/>
              <a:t>relação</a:t>
            </a:r>
            <a:r>
              <a:rPr lang="en-US" sz="1200" b="1" dirty="0"/>
              <a:t> </a:t>
            </a:r>
            <a:r>
              <a:rPr lang="en-US" sz="1200" b="1" dirty="0" err="1"/>
              <a:t>aos</a:t>
            </a:r>
            <a:r>
              <a:rPr lang="en-US" sz="1200" b="1" dirty="0"/>
              <a:t> </a:t>
            </a:r>
            <a:r>
              <a:rPr lang="en-US" sz="1200" b="1" dirty="0" err="1"/>
              <a:t>anos</a:t>
            </a:r>
            <a:r>
              <a:rPr lang="en-US" sz="1200" b="1" dirty="0"/>
              <a:t> </a:t>
            </a:r>
            <a:r>
              <a:rPr lang="en-US" sz="1200" b="1" dirty="0" err="1"/>
              <a:t>passados</a:t>
            </a:r>
            <a:r>
              <a:rPr lang="en-US" sz="1200" b="1" dirty="0"/>
              <a:t> </a:t>
            </a:r>
            <a:r>
              <a:rPr lang="en-US" sz="1200" b="1" dirty="0" err="1"/>
              <a:t>através</a:t>
            </a:r>
            <a:r>
              <a:rPr lang="en-US" sz="1200" b="1" dirty="0"/>
              <a:t> de ferramentas </a:t>
            </a:r>
            <a:r>
              <a:rPr lang="en-US" sz="1200" b="1" dirty="0" err="1"/>
              <a:t>digitais</a:t>
            </a:r>
            <a:endParaRPr lang="en-US" sz="1200" b="1" dirty="0"/>
          </a:p>
          <a:p>
            <a:pPr marL="171450" indent="-171450">
              <a:buClr>
                <a:schemeClr val="dk1"/>
              </a:buClr>
              <a:buSzPts val="1100"/>
            </a:pPr>
            <a:endParaRPr lang="en-US" sz="12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USAR MÍDIA SOCIAL PARA COORDENAR A EMPRESA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sz="1200" b="1" dirty="0" err="1"/>
              <a:t>Uso</a:t>
            </a:r>
            <a:r>
              <a:rPr lang="en-US" sz="1200" b="1" dirty="0"/>
              <a:t> da ferramenta </a:t>
            </a:r>
            <a:r>
              <a:rPr lang="en-US" sz="1200" b="1" dirty="0" err="1"/>
              <a:t>Wechat</a:t>
            </a:r>
            <a:endParaRPr lang="en-US" sz="12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sz="1200" b="1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987442"/>
      </p:ext>
    </p:extLst>
  </p:cSld>
  <p:clrMapOvr>
    <a:masterClrMapping/>
  </p:clrMapOvr>
</p:sld>
</file>

<file path=ppt/theme/theme1.xml><?xml version="1.0" encoding="utf-8"?>
<a:theme xmlns:a="http://schemas.openxmlformats.org/drawingml/2006/main" name="Rutland template">
  <a:themeElements>
    <a:clrScheme name="Custom 347">
      <a:dk1>
        <a:srgbClr val="142236"/>
      </a:dk1>
      <a:lt1>
        <a:srgbClr val="FFFFFF"/>
      </a:lt1>
      <a:dk2>
        <a:srgbClr val="667180"/>
      </a:dk2>
      <a:lt2>
        <a:srgbClr val="E5E8EB"/>
      </a:lt2>
      <a:accent1>
        <a:srgbClr val="FF6035"/>
      </a:accent1>
      <a:accent2>
        <a:srgbClr val="BB1C0B"/>
      </a:accent2>
      <a:accent3>
        <a:srgbClr val="1DC8E6"/>
      </a:accent3>
      <a:accent4>
        <a:srgbClr val="0D7FA3"/>
      </a:accent4>
      <a:accent5>
        <a:srgbClr val="8FC55D"/>
      </a:accent5>
      <a:accent6>
        <a:srgbClr val="4E993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218</Words>
  <Application>Microsoft Office PowerPoint</Application>
  <PresentationFormat>Apresentação na tela (16:9)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Red Hat Display Black</vt:lpstr>
      <vt:lpstr>Raleway</vt:lpstr>
      <vt:lpstr>Arial</vt:lpstr>
      <vt:lpstr>Red Hat Display</vt:lpstr>
      <vt:lpstr>Rutland template</vt:lpstr>
      <vt:lpstr>How Chinese Companies Have Responded to Coronavirus  Helena Liu Guo</vt:lpstr>
      <vt:lpstr>Aprendizados através das empresas chinesas</vt:lpstr>
      <vt:lpstr>Aprendizados através das empresas chinesas</vt:lpstr>
      <vt:lpstr>Aprendizados através das empresas chinesas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Chinese Companies Have Responded to Coronavirus</dc:title>
  <dc:creator>Helena Liu</dc:creator>
  <cp:lastModifiedBy>Flavio Fisch</cp:lastModifiedBy>
  <cp:revision>6</cp:revision>
  <dcterms:modified xsi:type="dcterms:W3CDTF">2020-05-12T12:25:06Z</dcterms:modified>
</cp:coreProperties>
</file>