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902eb4324_0_10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902eb4324_0_10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902eb4324_0_10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902eb4324_0_1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902eb4324_0_10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902eb4324_0_1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902eb4324_0_1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902eb4324_0_1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902eb4324_0_1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902eb4324_0_1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902eb4324_0_1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902eb4324_0_1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902eb4324_0_1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902eb4324_0_1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902eb4324_0_1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9902eb4324_0_1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902eb4324_0_1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902eb4324_0_1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902eb4324_0_1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902eb4324_0_1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902eb4324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9902eb4324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902eb4324_0_1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902eb4324_0_1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902eb4324_0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902eb4324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902eb4324_0_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902eb4324_0_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902eb4324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902eb4324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902eb4324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902eb4324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902eb4324_0_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902eb4324_0_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902eb4324_0_9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902eb4324_0_9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902eb4324_0_10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902eb4324_0_10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">
  <p:cSld name="AUTOLAYOUT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19" l="0" r="0" t="9"/>
          <a:stretch/>
        </p:blipFill>
        <p:spPr>
          <a:xfrm>
            <a:off x="-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title"/>
          </p:nvPr>
        </p:nvSpPr>
        <p:spPr>
          <a:xfrm>
            <a:off x="942975" y="933525"/>
            <a:ext cx="5324100" cy="23715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1" sz="3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942975" y="3481575"/>
            <a:ext cx="5324100" cy="49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942975" y="933525"/>
            <a:ext cx="5324100" cy="237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Hospital Santa Tereza de Ribeião Preto</a:t>
            </a:r>
            <a:endParaRPr/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942975" y="3481575"/>
            <a:ext cx="5324100" cy="4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soma das vagas dos dois setores é de 29 leitos,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porém atualmente estão ocupados 14 leitos.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40745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Atualmente o H.S.T. passa por muitas mudanças e incertezas sobre seu futuro.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39375"/>
            <a:ext cx="8520602" cy="43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850" y="0"/>
            <a:ext cx="58406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Foi fundado em 1944 ,seguindo os </a:t>
            </a:r>
            <a:r>
              <a:rPr lang="pt-BR"/>
              <a:t>preceitos</a:t>
            </a:r>
            <a:r>
              <a:rPr lang="pt-BR"/>
              <a:t> da época </a:t>
            </a:r>
            <a:r>
              <a:rPr lang="pt-BR"/>
              <a:t>para</a:t>
            </a:r>
            <a:r>
              <a:rPr lang="pt-BR"/>
              <a:t> tratamento de pessoas com </a:t>
            </a:r>
            <a:r>
              <a:rPr lang="pt-BR"/>
              <a:t>distúrbios</a:t>
            </a:r>
            <a:r>
              <a:rPr lang="pt-BR"/>
              <a:t> mentais:Asilamento e segregação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BR"/>
              <a:t>Com o passar do tempo e depois da reforma psiquiatrica o tratamento foi humanizado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É um hospital próprio do estado que atende pacientes  de alta complexidade,no contexto hospitalar em regime de internação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1176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sua </a:t>
            </a:r>
            <a:r>
              <a:rPr lang="pt-BR"/>
              <a:t>área</a:t>
            </a:r>
            <a:r>
              <a:rPr lang="pt-BR"/>
              <a:t> de atuação é a </a:t>
            </a:r>
            <a:r>
              <a:rPr lang="pt-BR"/>
              <a:t>saúde</a:t>
            </a:r>
            <a:r>
              <a:rPr lang="pt-BR"/>
              <a:t> mental,embora o campo social se faz muito presente.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623400" y="1248439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paciente chega ao hospital vindo das unidades </a:t>
            </a:r>
            <a:r>
              <a:rPr lang="pt-BR"/>
              <a:t>básicas</a:t>
            </a:r>
            <a:r>
              <a:rPr lang="pt-BR"/>
              <a:t> de </a:t>
            </a:r>
            <a:r>
              <a:rPr lang="pt-BR"/>
              <a:t>saúde</a:t>
            </a:r>
            <a:r>
              <a:rPr lang="pt-BR"/>
              <a:t>,</a:t>
            </a:r>
            <a:r>
              <a:rPr lang="pt-BR"/>
              <a:t>através</a:t>
            </a:r>
            <a:r>
              <a:rPr lang="pt-BR"/>
              <a:t> do CROSS(Central de Regula</a:t>
            </a:r>
            <a:r>
              <a:rPr lang="pt-BR"/>
              <a:t>ção de</a:t>
            </a:r>
            <a:r>
              <a:rPr lang="pt-BR"/>
              <a:t> Ofertas de Serviços de S</a:t>
            </a:r>
            <a:r>
              <a:rPr lang="pt-BR"/>
              <a:t>aúde</a:t>
            </a:r>
            <a:r>
              <a:rPr lang="pt-BR"/>
              <a:t>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Qualquer profissional  pode </a:t>
            </a:r>
            <a:r>
              <a:rPr lang="pt-BR"/>
              <a:t>encaminhar</a:t>
            </a:r>
            <a:r>
              <a:rPr lang="pt-BR"/>
              <a:t> pacientes </a:t>
            </a:r>
            <a:r>
              <a:rPr lang="pt-BR"/>
              <a:t>através</a:t>
            </a:r>
            <a:r>
              <a:rPr lang="pt-BR"/>
              <a:t> do CROSS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Após a alta o paciente é encaminhado para um serviço de </a:t>
            </a:r>
            <a:r>
              <a:rPr lang="pt-BR"/>
              <a:t>referência</a:t>
            </a:r>
            <a:r>
              <a:rPr lang="pt-BR"/>
              <a:t> de sua </a:t>
            </a:r>
            <a:r>
              <a:rPr lang="pt-BR"/>
              <a:t>cidade</a:t>
            </a:r>
            <a:r>
              <a:rPr lang="pt-BR"/>
              <a:t> (CAPS ou ambulatório, etc..) ,</a:t>
            </a:r>
            <a:r>
              <a:rPr lang="pt-BR"/>
              <a:t>também</a:t>
            </a:r>
            <a:r>
              <a:rPr lang="pt-BR"/>
              <a:t> </a:t>
            </a:r>
            <a:r>
              <a:rPr lang="pt-BR"/>
              <a:t>através</a:t>
            </a:r>
            <a:r>
              <a:rPr lang="pt-BR"/>
              <a:t> do CROSS.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Atualmente</a:t>
            </a:r>
            <a:r>
              <a:rPr lang="pt-BR"/>
              <a:t>  o H.S.T. é dividido em </a:t>
            </a:r>
            <a:r>
              <a:rPr lang="pt-BR"/>
              <a:t>três</a:t>
            </a:r>
            <a:r>
              <a:rPr lang="pt-BR"/>
              <a:t> </a:t>
            </a:r>
            <a:r>
              <a:rPr lang="pt-BR"/>
              <a:t>projetos</a:t>
            </a:r>
            <a:r>
              <a:rPr lang="pt-BR"/>
              <a:t>  </a:t>
            </a:r>
            <a:r>
              <a:rPr lang="pt-BR"/>
              <a:t>assistenciais 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pt-BR"/>
              <a:t>Agudos (Masculino e Feminino)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t-BR"/>
              <a:t>Moradores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t-BR"/>
              <a:t>Reabilitação Psicossocial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Reabilitação Psicossocial esta </a:t>
            </a:r>
            <a:r>
              <a:rPr lang="pt-BR"/>
              <a:t>dividida em</a:t>
            </a:r>
            <a:r>
              <a:rPr lang="pt-BR"/>
              <a:t> dois setores: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pt-BR"/>
              <a:t>Vila Terapautica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t-BR"/>
              <a:t>Atenção Psicossocial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4425"/>
            <a:ext cx="8520602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