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Action1.xml" ContentType="application/vnd.ms-office.inkAction+xml"/>
  <Override PartName="/ppt/ink/inkAction2.xml" ContentType="application/vnd.ms-office.inkAction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7"/>
  </p:sldMasterIdLst>
  <p:notesMasterIdLst>
    <p:notesMasterId r:id="rId11"/>
  </p:notesMasterIdLst>
  <p:handoutMasterIdLst>
    <p:handoutMasterId r:id="rId12"/>
  </p:handoutMasterIdLst>
  <p:sldIdLst>
    <p:sldId id="433" r:id="rId8"/>
    <p:sldId id="431" r:id="rId9"/>
    <p:sldId id="432" r:id="rId10"/>
  </p:sldIdLst>
  <p:sldSz cx="9144000" cy="6858000" type="screen4x3"/>
  <p:notesSz cx="7315200" cy="96012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B11B"/>
    <a:srgbClr val="20538C"/>
    <a:srgbClr val="FF9900"/>
    <a:srgbClr val="FF0000"/>
    <a:srgbClr val="71F80C"/>
    <a:srgbClr val="264C64"/>
    <a:srgbClr val="612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32FE8A-1219-4B8B-BDC0-58FA3494CCDE}" v="3" dt="2023-04-01T00:28:43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48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8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3568" y="-104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liam Carrete" userId="5177b5aa-47f1-48ba-b431-01a233a957bb" providerId="ADAL" clId="{9D35F4DB-556F-45C1-B7AD-CBADEEEB1EC0}"/>
    <pc:docChg chg="custSel addSld delSld modSld sldOrd">
      <pc:chgData name="Liliam Carrete" userId="5177b5aa-47f1-48ba-b431-01a233a957bb" providerId="ADAL" clId="{9D35F4DB-556F-45C1-B7AD-CBADEEEB1EC0}" dt="2023-02-21T02:03:20.221" v="164"/>
      <pc:docMkLst>
        <pc:docMk/>
      </pc:docMkLst>
      <pc:sldChg chg="addSp delSp modSp mod modTransition">
        <pc:chgData name="Liliam Carrete" userId="5177b5aa-47f1-48ba-b431-01a233a957bb" providerId="ADAL" clId="{9D35F4DB-556F-45C1-B7AD-CBADEEEB1EC0}" dt="2023-02-21T02:03:20.221" v="164"/>
        <pc:sldMkLst>
          <pc:docMk/>
          <pc:sldMk cId="0" sldId="431"/>
        </pc:sldMkLst>
        <pc:spChg chg="add mod">
          <ac:chgData name="Liliam Carrete" userId="5177b5aa-47f1-48ba-b431-01a233a957bb" providerId="ADAL" clId="{9D35F4DB-556F-45C1-B7AD-CBADEEEB1EC0}" dt="2023-02-21T01:52:03.294" v="147" actId="20577"/>
          <ac:spMkLst>
            <pc:docMk/>
            <pc:sldMk cId="0" sldId="431"/>
            <ac:spMk id="4" creationId="{CE7C6C7D-508F-011B-4627-A193A3AEB66A}"/>
          </ac:spMkLst>
        </pc:spChg>
        <pc:spChg chg="mod">
          <ac:chgData name="Liliam Carrete" userId="5177b5aa-47f1-48ba-b431-01a233a957bb" providerId="ADAL" clId="{9D35F4DB-556F-45C1-B7AD-CBADEEEB1EC0}" dt="2023-02-21T01:51:10.190" v="134" actId="1076"/>
          <ac:spMkLst>
            <pc:docMk/>
            <pc:sldMk cId="0" sldId="431"/>
            <ac:spMk id="33798" creationId="{289B98A1-B2C5-2F4D-42D9-AD4C7BA34470}"/>
          </ac:spMkLst>
        </pc:spChg>
        <pc:picChg chg="add del mod">
          <ac:chgData name="Liliam Carrete" userId="5177b5aa-47f1-48ba-b431-01a233a957bb" providerId="ADAL" clId="{9D35F4DB-556F-45C1-B7AD-CBADEEEB1EC0}" dt="2023-02-21T01:53:53.084" v="159" actId="478"/>
          <ac:picMkLst>
            <pc:docMk/>
            <pc:sldMk cId="0" sldId="431"/>
            <ac:picMk id="2" creationId="{6BC6F8DA-7D02-F3A6-4C79-99B491176A42}"/>
          </ac:picMkLst>
        </pc:picChg>
        <pc:picChg chg="add mod">
          <ac:chgData name="Liliam Carrete" userId="5177b5aa-47f1-48ba-b431-01a233a957bb" providerId="ADAL" clId="{9D35F4DB-556F-45C1-B7AD-CBADEEEB1EC0}" dt="2023-02-21T02:03:20.221" v="164"/>
          <ac:picMkLst>
            <pc:docMk/>
            <pc:sldMk cId="0" sldId="431"/>
            <ac:picMk id="12" creationId="{1807B8D3-B072-3956-9688-CF2B635A9BD2}"/>
          </ac:picMkLst>
        </pc:picChg>
        <pc:inkChg chg="add">
          <ac:chgData name="Liliam Carrete" userId="5177b5aa-47f1-48ba-b431-01a233a957bb" providerId="ADAL" clId="{9D35F4DB-556F-45C1-B7AD-CBADEEEB1EC0}" dt="2023-02-21T02:03:20.221" v="164"/>
          <ac:inkMkLst>
            <pc:docMk/>
            <pc:sldMk cId="0" sldId="431"/>
            <ac:inkMk id="11" creationId="{73974915-619A-3BA0-60B2-42E11024F4FB}"/>
          </ac:inkMkLst>
        </pc:inkChg>
      </pc:sldChg>
      <pc:sldChg chg="addSp modSp mod modTransition">
        <pc:chgData name="Liliam Carrete" userId="5177b5aa-47f1-48ba-b431-01a233a957bb" providerId="ADAL" clId="{9D35F4DB-556F-45C1-B7AD-CBADEEEB1EC0}" dt="2023-02-21T02:03:20.221" v="164"/>
        <pc:sldMkLst>
          <pc:docMk/>
          <pc:sldMk cId="0" sldId="432"/>
        </pc:sldMkLst>
        <pc:spChg chg="add mod">
          <ac:chgData name="Liliam Carrete" userId="5177b5aa-47f1-48ba-b431-01a233a957bb" providerId="ADAL" clId="{9D35F4DB-556F-45C1-B7AD-CBADEEEB1EC0}" dt="2023-02-21T01:52:10.769" v="149" actId="1076"/>
          <ac:spMkLst>
            <pc:docMk/>
            <pc:sldMk cId="0" sldId="432"/>
            <ac:spMk id="2" creationId="{88B227C1-BFCC-9C19-68BE-29FA9866510C}"/>
          </ac:spMkLst>
        </pc:spChg>
        <pc:picChg chg="add mod">
          <ac:chgData name="Liliam Carrete" userId="5177b5aa-47f1-48ba-b431-01a233a957bb" providerId="ADAL" clId="{9D35F4DB-556F-45C1-B7AD-CBADEEEB1EC0}" dt="2023-02-21T02:03:20.221" v="164"/>
          <ac:picMkLst>
            <pc:docMk/>
            <pc:sldMk cId="0" sldId="432"/>
            <ac:picMk id="6" creationId="{AD21BEA8-7EDA-62DB-603D-35FAC87EA272}"/>
          </ac:picMkLst>
        </pc:picChg>
        <pc:inkChg chg="add">
          <ac:chgData name="Liliam Carrete" userId="5177b5aa-47f1-48ba-b431-01a233a957bb" providerId="ADAL" clId="{9D35F4DB-556F-45C1-B7AD-CBADEEEB1EC0}" dt="2023-02-21T02:03:20.221" v="164"/>
          <ac:inkMkLst>
            <pc:docMk/>
            <pc:sldMk cId="0" sldId="432"/>
            <ac:inkMk id="5" creationId="{3E92CBFF-15A4-3F83-503B-0B492981CCA8}"/>
          </ac:inkMkLst>
        </pc:inkChg>
      </pc:sldChg>
      <pc:sldChg chg="addSp delSp modSp new mod ord modTransition delAnim">
        <pc:chgData name="Liliam Carrete" userId="5177b5aa-47f1-48ba-b431-01a233a957bb" providerId="ADAL" clId="{9D35F4DB-556F-45C1-B7AD-CBADEEEB1EC0}" dt="2023-02-21T02:03:20.221" v="164"/>
        <pc:sldMkLst>
          <pc:docMk/>
          <pc:sldMk cId="1243942345" sldId="433"/>
        </pc:sldMkLst>
        <pc:spChg chg="mod">
          <ac:chgData name="Liliam Carrete" userId="5177b5aa-47f1-48ba-b431-01a233a957bb" providerId="ADAL" clId="{9D35F4DB-556F-45C1-B7AD-CBADEEEB1EC0}" dt="2023-02-21T01:50:50.510" v="106" actId="1076"/>
          <ac:spMkLst>
            <pc:docMk/>
            <pc:sldMk cId="1243942345" sldId="433"/>
            <ac:spMk id="2" creationId="{47A93598-565F-9C9E-4C14-AA3C82A4BDFC}"/>
          </ac:spMkLst>
        </pc:spChg>
        <pc:spChg chg="mod">
          <ac:chgData name="Liliam Carrete" userId="5177b5aa-47f1-48ba-b431-01a233a957bb" providerId="ADAL" clId="{9D35F4DB-556F-45C1-B7AD-CBADEEEB1EC0}" dt="2023-02-21T01:52:58.531" v="155" actId="1076"/>
          <ac:spMkLst>
            <pc:docMk/>
            <pc:sldMk cId="1243942345" sldId="433"/>
            <ac:spMk id="3" creationId="{EBC24784-155B-A001-BE1D-5C0B7F331C7A}"/>
          </ac:spMkLst>
        </pc:spChg>
        <pc:spChg chg="add del mod">
          <ac:chgData name="Liliam Carrete" userId="5177b5aa-47f1-48ba-b431-01a233a957bb" providerId="ADAL" clId="{9D35F4DB-556F-45C1-B7AD-CBADEEEB1EC0}" dt="2023-02-21T01:51:22.700" v="136" actId="21"/>
          <ac:spMkLst>
            <pc:docMk/>
            <pc:sldMk cId="1243942345" sldId="433"/>
            <ac:spMk id="5" creationId="{508A8856-2913-FCD9-7383-B8FEC9B33489}"/>
          </ac:spMkLst>
        </pc:spChg>
        <pc:picChg chg="add del mod">
          <ac:chgData name="Liliam Carrete" userId="5177b5aa-47f1-48ba-b431-01a233a957bb" providerId="ADAL" clId="{9D35F4DB-556F-45C1-B7AD-CBADEEEB1EC0}" dt="2023-02-21T01:53:37.855" v="157"/>
          <ac:picMkLst>
            <pc:docMk/>
            <pc:sldMk cId="1243942345" sldId="433"/>
            <ac:picMk id="6" creationId="{AC02D28E-FD06-6B7F-E24E-97FD9B70FB06}"/>
          </ac:picMkLst>
        </pc:picChg>
        <pc:picChg chg="add del mod">
          <ac:chgData name="Liliam Carrete" userId="5177b5aa-47f1-48ba-b431-01a233a957bb" providerId="ADAL" clId="{9D35F4DB-556F-45C1-B7AD-CBADEEEB1EC0}" dt="2023-02-21T01:53:48.802" v="158" actId="478"/>
          <ac:picMkLst>
            <pc:docMk/>
            <pc:sldMk cId="1243942345" sldId="433"/>
            <ac:picMk id="7" creationId="{0959C585-1630-3DC6-AB60-DF8E1CD9F2EC}"/>
          </ac:picMkLst>
        </pc:picChg>
        <pc:picChg chg="add del mod">
          <ac:chgData name="Liliam Carrete" userId="5177b5aa-47f1-48ba-b431-01a233a957bb" providerId="ADAL" clId="{9D35F4DB-556F-45C1-B7AD-CBADEEEB1EC0}" dt="2023-02-21T02:03:20.221" v="164"/>
          <ac:picMkLst>
            <pc:docMk/>
            <pc:sldMk cId="1243942345" sldId="433"/>
            <ac:picMk id="10" creationId="{170E587A-197A-0B6B-0D9D-096FAA4B5555}"/>
          </ac:picMkLst>
        </pc:picChg>
        <pc:picChg chg="add mod">
          <ac:chgData name="Liliam Carrete" userId="5177b5aa-47f1-48ba-b431-01a233a957bb" providerId="ADAL" clId="{9D35F4DB-556F-45C1-B7AD-CBADEEEB1EC0}" dt="2023-02-21T02:03:20.221" v="164"/>
          <ac:picMkLst>
            <pc:docMk/>
            <pc:sldMk cId="1243942345" sldId="433"/>
            <ac:picMk id="11" creationId="{B20DB511-E290-6981-BD0F-2E9637CDCDC8}"/>
          </ac:picMkLst>
        </pc:picChg>
      </pc:sldChg>
      <pc:sldChg chg="add del">
        <pc:chgData name="Liliam Carrete" userId="5177b5aa-47f1-48ba-b431-01a233a957bb" providerId="ADAL" clId="{9D35F4DB-556F-45C1-B7AD-CBADEEEB1EC0}" dt="2023-02-21T01:51:29.815" v="138" actId="47"/>
        <pc:sldMkLst>
          <pc:docMk/>
          <pc:sldMk cId="90271553" sldId="43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2FF8929-993A-633B-9519-99760539AC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6A9352F-F324-A67C-B092-A5EB26D588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20CCC441-A2F9-4018-9734-DB8E52CFE046}" type="datetime1">
              <a:rPr lang="pt-BR"/>
              <a:pPr>
                <a:defRPr/>
              </a:pPr>
              <a:t>31/03/2023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E1FB2EC-3829-11B3-AC88-871597ACAE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DFDC843-99CA-ADBA-CE46-DE6221EB6E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E3558F24-658A-4A28-8917-6580B29205DE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72" units="cm"/>
          <inkml:channel name="Y" type="integer" max="1920" units="cm"/>
          <inkml:channel name="T" type="integer" max="2.14748E9" units="dev"/>
        </inkml:traceFormat>
        <inkml:channelProperties>
          <inkml:channelProperty channel="X" name="resolution" value="89.30232" units="1/cm"/>
          <inkml:channelProperty channel="Y" name="resolution" value="89.30232" units="1/cm"/>
          <inkml:channelProperty channel="T" name="resolution" value="1" units="1/dev"/>
        </inkml:channelProperties>
      </inkml:inkSource>
      <inkml:timestamp xml:id="ts0" timeString="2023-02-21T01:54:27.7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292" units="cm"/>
      <inkml:brushProperty name="height" value="0.05292" units="cm"/>
      <inkml:brushProperty name="color" value="#C00000"/>
    </inkml:brush>
  </inkml:definitions>
  <iact:action type="add" startTime="120295">
    <iact:property name="dataType"/>
    <iact:actionData xml:id="d0">
      <inkml:trace xmlns:inkml="http://www.w3.org/2003/InkML" xml:id="stk0" contextRef="#ctx0" brushRef="#br0">11430 11458 0,'38'-13'241,"0"-12"-239,13 12 10,-13-25-8,-1 13 2,39 0 5,-38-1-8,25 14 5,-12-1 4,-1 1-10,-12-1 12,25 0-13,-12-12 6,12 0 0,-25 12 0,0 0 0,12 13 0,-12-12 1,0-1-1,0 13 0,12-12 0,14-1 1,-14 13-1,-12-13 0,0 13 1,12 0 1,-24-12-4,12 12 2,-13-26 2,13 26-3,-13 0 1,-12 0 2,-1 0-3,1-12 0,0 12 2,-1 0 19,1 0 8,-1 0 63</inkml:trace>
    </iact:actionData>
  </iact:action>
  <iact:action type="add" startTime="124457">
    <iact:property name="dataType"/>
    <iact:actionData xml:id="d1">
      <inkml:trace xmlns:inkml="http://www.w3.org/2003/InkML" xml:id="stk1" contextRef="#ctx0" brushRef="#br0">12264 12190 0,'13'-12'273,"12"-14"-268,25 1 1,13-13 1,1-25 2,24 13-4,-37 24 2,62-49 1,-37 24 0,12 26 9,-12-26-15,13 1 1,-39 24 10,39-11-9,-14 24 1,1-12 5,-38-1-3,25 1 0,-12 12-2,-13 1 6,12 12-7,1-13 8,-26 13-9,0 0 10,13-12-10,0 12 1,-25 0 7,12 0-8,-13 0 7,1 0-5,0 0 1,12 0 2,-12-13 16,-1 13-18,1 0-2,0 0 12</inkml:trace>
    </iact:actionData>
  </iact:action>
  <iact:action type="add" startTime="134597">
    <iact:property name="dataType"/>
    <iact:actionData xml:id="d2">
      <inkml:trace xmlns:inkml="http://www.w3.org/2003/InkML" xml:id="stk2" contextRef="#ctx0" brushRef="#br1">19438 12241 0,'0'-13'155,"13"-25"-151,-1 13 5,1-38-2,0 50-1,12-37 1,-13 12 1,26-13-1,-25 26 3,0-13-3,12-25-3,-12 38 4,-1-1-2,-12 14 1,13-13 1,12-1 0,-25 14-2,0-1 7,0 0-9,0 1 55,13 12 25,-13 25-75,0 13-3,0-13 1,0 13 5,0-13-9,12 26 4,-12-26 0,0-12 0,0 25 0,0 0 0,13-13 7,-13 0-13,0 0 12,0 26-10,0-26 3,13-12 1,-13 12 0,12-12 1,-12 12 1,0 0 1,13 1 0,-13-14-3,0 13 2,0 1-4,12-14 11,-12 1-2,0 0 0,0-1-6,-12 13 16,-13 1-19,-1-14 7,-12 14-10,13-14 5,0 1 0,0-13 0,-1 13 2,1-13 0,12 0-5,1 0 3,-1 0 2,1 0-3,-1 0 2,0 0 35,13-13 42,26 13-74,11-13-3,27-12-3,-26 25 10,-1 0-13,27-13 2,-27 13 5,1 0-2,26 0 4,-27 0-6,1 0 3,0 0-4,-25 13 13,-1-13-11,1 0 6,0 0-2</inkml:trace>
    </iact:actionData>
  </iact:action>
  <iact:action type="add" startTime="136781">
    <iact:property name="dataType"/>
    <iact:actionData xml:id="d3">
      <inkml:trace xmlns:inkml="http://www.w3.org/2003/InkML" xml:id="stk3" contextRef="#ctx0" brushRef="#br1">20625 11710 0,'-12'26'159,"-1"24"-157,-12 26 4,-13-13 5,-13 13-8,39 0 6,-13 12 1,-13-37-7,25 12 6,-12 13-2,-26-13 1,39 13-4,-14-13 6,-12-25 7,26 12-12,-1-12-4,-12 0 8,12 0-6,1-13 3,-1 0 3,13-12-2,0 0 3,0-1-5,0 1 23</inkml:trace>
    </iact:actionData>
  </iact:action>
  <iact:action type="add" startTime="137840">
    <iact:property name="dataType"/>
    <iact:actionData xml:id="d4">
      <inkml:trace xmlns:inkml="http://www.w3.org/2003/InkML" xml:id="stk4" contextRef="#ctx0" brushRef="#br1">20411 12910 0</inkml:trace>
    </iact:actionData>
  </iact:action>
  <iact:action type="add" startTime="138769">
    <iact:property name="dataType"/>
    <iact:actionData xml:id="d5">
      <inkml:trace xmlns:inkml="http://www.w3.org/2003/InkML" xml:id="stk5" contextRef="#ctx0" brushRef="#br1">20221 11609 0</inkml:trace>
    </iact:actionData>
  </iact:action>
  <iact:action type="add" startTime="141956">
    <iact:property name="dataType"/>
    <iact:actionData xml:id="d6">
      <inkml:trace xmlns:inkml="http://www.w3.org/2003/InkML" xml:id="stk6" contextRef="#ctx0" brushRef="#br1">18743 12721 0,'0'-13'131,"-25"1"-125,-13-1 2,-25 0 1,25 1-3,-12-1 1,-1 0 0,-12-12 0,25 25 0,-38-12 0,38 12 2,-25 0-3,25 0 3,0 0-2,-37 0 1,37 25-3,0-13 2,-38-12 2,51 13 1,-13 0-7,-13-1 3,26 1 3,0 12-2,0-12 0,-26 12 0,39-12 0,-14 12 1,1-12-1,12-1 2,1 26-4,-14-25 3,14 12-2,12-12 3,-13 12-3,1-12 2,12 12-1,0-12 0,-13 12 1,13 0-2,0-12 2,0-1-1,13 14 1,-13-1-2,12-12 2,-12-1 1,13 1-4,25 12 3,-13 0-1,0 1 0,1-14 0,24 13 2,-25-12-2,13 0-1,-13 12 3,39 13-4,-39-38 3,0 13 0,0-1-2,13 1 3,-12-1-3,-14-12 2,13 13-1,13 0 4,-12-1-6,-1-12 0,0 26 3,0-26-1,13 0 0,-12 0 1,-14 12 0,13-12 1,26 0-5,-26 0 4,0 0 1,13 0-4,13 0 4,-13 0 0,-13 0-6,13-25 7,0 25-4,0 0 1,-13 0 0,0-13 0,1 13 3,-1-12-5,-13 12 5,14-13-7,12 13 6,-13 0-3,-13 0 1,14-13 5,-14 13-9,14-12 5,-1-1-1,-13 1 1,14 12-1,-14-26-1,1 14 2,-13-1 1,25 13-3,-12 0 2,0 0-1,-13-13-1,12 1 9,-12-1-6,13 0-4,-13 1 10,0-26-9,0 25 4,0 1-2,0-14-3,0 14 3,0-1-2,0 1 2,-13-1 1,13 0 0,0 1 5,0-1-3,-12 13 16,12-13 5</inkml:trace>
    </iact:actionData>
  </iact:action>
  <iact:action type="add" startTime="147719">
    <iact:property name="dataType"/>
    <iact:actionData xml:id="d7">
      <inkml:trace xmlns:inkml="http://www.w3.org/2003/InkML" xml:id="stk7" contextRef="#ctx0" brushRef="#br1">19097 13858 0,'13'0'88,"12"0"-78,0 0-6,-12-13 4,37 1-3,-37 12 6,25-13-7,-13 0 8,38 13-7,-50-12 7,37-1-11,-12 0 5,0 13 5,-13-25-5,13 13 2,0 12-4,-12-13 9,-14 13-8,13-13-1,1 13 3,12 0 0,-26-12 1,1 12-1,-1 0 9,1 0-9,0 0 14,-1 0 16</inkml:trace>
    </iact:actionData>
  </iact:action>
  <iact:action type="add" startTime="148853">
    <iact:property name="dataType"/>
    <iact:actionData xml:id="d8">
      <inkml:trace xmlns:inkml="http://www.w3.org/2003/InkML" xml:id="stk8" contextRef="#ctx0" brushRef="#br1">19628 13567 0,'12'0'160,"1"0"-156,-1 0 12,-12 13-6,13-13 30,-13 13-26,13-1-6,-13 13 0,-13 64 23,0-64-22,1 0-2,-1 13-3,1-12 3,-1-14 1,13 1-2,-25 12 2,12-12 1,0 25-4,1-26 2,-1 1 1,-12 0-2,25-1 5,-13 1-8,1-1 5,12 14 1,-13-26 3,0 0 19,26 0 26,12 0-50,26 0 2,-26-26-2,13 14 4,0-1-9,-13 1 6,0-1-2,13 0 2,-25 13-1,-1 0 3,1 0-5,0 0 1,-1 0 2,1 0 14,12 0-7,-12 0 6,-13 13 126</inkml:trace>
    </iact:actionData>
  </iact:action>
  <iact:action type="add" startTime="154934">
    <iact:property name="dataType"/>
    <iact:actionData xml:id="d9">
      <inkml:trace xmlns:inkml="http://www.w3.org/2003/InkML" xml:id="stk9" contextRef="#ctx0" brushRef="#br1">20360 13870 0,'0'-12'263,"13"-1"-259,-1 1 19,-12-1-16,13 0 4,0 13-8,-1-12 3,-12-1 4,13 0-4,12 13 2,0 0-2,-12-12 2,0 12 14,-1 0-16,1 0 2,0 0-1,12 12 7,-13-12-2,1 13-6,0-13-2,-13 13 4,12-13-1,1 12 1,0 1-2,-1 0 2,1-1 0,-1 1-2,1 12 3,-13-12-3,13 12 2,-1-25-1,-12 13 0,0-1 0,0 1 1,0 0-2,13-1 2,-13 1 0,0-1 10,13 1 3</inkml:trace>
    </iact:actionData>
  </iact:action>
  <iact:action type="add" startTime="156358">
    <iact:property name="dataType"/>
    <iact:actionData xml:id="d10">
      <inkml:trace xmlns:inkml="http://www.w3.org/2003/InkML" xml:id="stk10" contextRef="#ctx0" brushRef="#br1">20436 13921 0,'13'0'159,"12"-13"-151,13 13 0,12 0-3,-25-12 1,13 12 6,-12 0-9,11 0 3,-24 0 2,12 0-1,-12 0 1,12 0 1,1 0 4,-14 0 40</inkml:trace>
    </iact:actionData>
  </iact:action>
  <iact:action type="add" startTime="158693">
    <iact:property name="dataType"/>
    <iact:actionData xml:id="d11">
      <inkml:trace xmlns:inkml="http://www.w3.org/2003/InkML" xml:id="stk11" contextRef="#ctx0" brushRef="#br1">21472 13681 0,'-13'0'320,"0"0"-311,1 0 3,-1 13-4,-25 25 22,26-26-22,-1 13 5,13-12-11,-13 0 12,1-1-6,12 1-3,0 0 1,0-1 11,0 13-9,-13-12-1,13 0-2,0-1 18,0 1-18,0 0 3,0-1 7,0 14 7,0-14-3,0 1-1,13-13-3,-1 0 5,-12 12-12,13-12-2,0 13 4,-1-13-5,39 25 25,-39-25-15,14 0-8,-1 0 0,0 0 7,-12 0-7,12 0-1,-12 0 3,-1 0-3,1-12 2,0 12-1,-1-13 1,1 0 8,-1 13-3,1-12-6,12-26-1,-25 25 3,0 1-3,13 12 2,-13-26-1,0 14 3,13-1-3,-13-12 6,0 12-6,-13-25 24,13 26-26,-25-1 10,12 0-9,-12 1 3,12 12-3,13-13 2,-25 13-2,12-12 5,-12 12-8,12 0 13,1 0-3,-1 0 12</inkml:trace>
    </iact:actionData>
  </iact:action>
  <iact:action type="add" startTime="160708">
    <iact:property name="dataType"/>
    <iact:actionData xml:id="d12">
      <inkml:trace xmlns:inkml="http://www.w3.org/2003/InkML" xml:id="stk12" contextRef="#ctx0" brushRef="#br1">22027 14009 0,'0'-12'153,"-12"-13"-145,12-13-4,0 0 2,0 12 1,0-11 0,0 11 0,0-12 0,0 13 2,0 0-3,0 12 1,0-12 0,0-26 1,12 26-2,-12 0 6,13 0-7,0-13 4,-1 13-4,-12-1 0,13 14 2,-1-1 1,-12 0-1,0-12 0,13 25 0,-13-13 1,25 13-1,-12 0 24,0 0-11,-1 0-6,1 0-9,0 0-1,-1 26 3,13-1 0,1 0 1,-1 1-2,0 24 3,-25-25-2,63 89 25,-50-89-28,-13-12 3,13 0 0,-13-1 5,12-12-10,-12 13 9,0-1-7,13 14 10</inkml:trace>
    </iact:actionData>
  </iact:action>
  <iact:action type="add" startTime="161997">
    <iact:property name="dataType"/>
    <iact:actionData xml:id="d13">
      <inkml:trace xmlns:inkml="http://www.w3.org/2003/InkML" xml:id="stk13" contextRef="#ctx0" brushRef="#br1">22154 13769 0,'12'-12'146,"1"-1"-142,12 1 4,0 12-1,13-13 3,-12 13-6,-1-13 3,0 13 2,-12 0-3,12 0 2,0 0 2,-12 0-3,0 0 4,-1 0 3,1 0 10,12 0 14</inkml:trace>
    </iact:actionData>
  </iact:action>
  <iact:action type="add" startTime="163012">
    <iact:property name="dataType"/>
    <iact:actionData xml:id="d14">
      <inkml:trace xmlns:inkml="http://www.w3.org/2003/InkML" xml:id="stk14" contextRef="#ctx0" brushRef="#br1">22722 13946 0,'0'-12'130,"0"-1"-114,0 0-9,-13 13 18,13-12-22,0-1 41,0-12 36,0 12-74,0 1 10,0-1-11,0 0-1,13-12 1,-13-13 5,0 26-4,0-1 0,0 0 11,13 1-13,-13-1 8,0 0-7,0-12 7,0 12 3,0 1-1,-13-1 2,13-12-9,0 12-1,-13-12 2,13 12-2,0 1 4,0-1-2,0 1 0,0-1 33,26 26 38,-1 12-68,-12 13-2,12 12 2,-13-37-5,14 37-2,12 1 6,-26-26-5,1 0 5,-1 26-6,1-26 3,0-12-2,-1 12 2,1-12 0,0-1 7,-1 14 2,1-14-5,0 1 5,-1-13-8,1 0 6,-1 0-7,1 0 0,12 0 1,-12 0 15,-13-13-2,13 13-14,-13-25 10,12 25-14,-12-25 8,0-1-8,0 1 5,0-13 2,0 0-6,0 1 7,0 24-7,0-50 4,0 50-1,0 0 1,0 1-2,0-1 1,0 1 1</inkml:trace>
    </iact:actionData>
  </iact:action>
  <iact:action type="add" startTime="164843">
    <iact:property name="dataType"/>
    <iact:actionData xml:id="d15">
      <inkml:trace xmlns:inkml="http://www.w3.org/2003/InkML" xml:id="stk15" contextRef="#ctx0" brushRef="#br1">23480 13441 0,'-38'13'201,"38"-1"-192,-25 1-3,-13 0 0,13 12 2,12-25-1,-12 38 2,-1-13-3,14 0 1,-14 0 1,1 13-1,13 0-1,12-25 3,-13 12-3,13 0 1,0 13 1,-13-38-1,13 13 1,0 12-3,0-12 5,0-1 3,0 1-6,0 12 0,0-12 7,13 0-5,0-1 11,-1 1-19,26 0 13,-25-13-7,12 12 1,0 1 7,-12-13-8,12 0 0,0 0 10,-12 0-11,0 0 0,-1-13 2,1 13-2,0 0 1,12-12 1,-13-1-1,-12 0 3,13-12-6,12 12 5,1-25-3,-14 13 1,1 13 1,0-1-1,-1-12 4,-12-13-8,13 13 8,-13-1-8,0 14 6,0-1-2,0-25 0,0 25 1,0 1-2,0-1 2,-13 13-2,1-12 3,12-1-4,0 0 4,-13 1-2,-12 12 0,12-13 3,0 0-5,-12 1 9,12 12-6,1 0-1,-1 0 8,1 0 35</inkml:trace>
    </iact:actionData>
  </iact:action>
  <iact:action type="add" startTime="167470">
    <iact:property name="dataType"/>
    <iact:actionData xml:id="d16">
      <inkml:trace xmlns:inkml="http://www.w3.org/2003/InkML" xml:id="stk16" contextRef="#ctx0" brushRef="#br1">19110 12797 0,'12'25'154,"1"-25"-150,0 25 5,12 1 0,-25-14-5,12 26 2,14-25 3,-14 12 9,1 0-14,0-12 2,-1 25 3,1-26 6,-13 1-11,0 0 7,0-1-5,13 1 7,-13 12-5,0-12 1,0-1-5,12-12 4,-12 26-1,0-14 1,0 1-2,25 0 3,-25-1-4,0 1 3,0-1 0,0 1 6,0 0 1,0-1-9,0 1 3,0 0-2,0 12 10,0 0-11,0-12 0,0-1 1,-12-12 1,12 13-2,0 0 2,-13-1 1,13 14-4,-12-26 10,12 12-1,0 1-1,-13 0-4,0-13 5,13 12-1,-12-12 8,12 13-17,-13-1 24,13 1 38</inkml:trace>
    </iact:actionData>
  </iact:action>
  <iact:action type="add" startTime="171250">
    <iact:property name="dataType"/>
    <iact:actionData xml:id="d17">
      <inkml:trace xmlns:inkml="http://www.w3.org/2003/InkML" xml:id="stk17" contextRef="#ctx0" brushRef="#br1">24276 13567 0,'0'-25'111,"37"-25"-106,14-39 3,12 1-1,13-13 3,-26 0-6,39-26 6,-13-24-5,-1 37 3,-24-38-2,-1 13 1,-12-12 1,13 50-1,-26-26 4,-12 14-7,-13 12 4,0-13-2,0-12 2,0 50 1,-38-25-5,13 25 5,-13-25-2,0 12 2,-13-12-4,-126-151 21,89 138-18,0 51-1,-26-26-4,51 26 6,0-25-4,-26 37 4,13 1-3,-12-13 5,12 25-7,13 0 3,-13 0 1,-12-13-3,12 26 5,-12-13-5,12 13 4,13-26-3,-13 14 2,38 24-1,0 0 2,-25 1-4,25-14 5,0 14-6,-12-1 4,-13-12 2,25 12-3,-38 1 1,25-1-2,-24-12-1,-1 12 2,0 0 0,13 1 1,0 12-2,25-13 3,-25 13-1,12-25-3,1 25 2,12 0 0,-38-25 3,25 37-6,-24-12 4,24 0 0,-25 0 2,1 26-3,-1-26-3,38 12 4,0 1 0,-12-1-2,12 1 1,-13 0 2,38-1-3,-50 1 2,38 25-2,-13-25 2,-12 24-1,12-24 0,0 0 1,-25 12-1,25-12 1,0-1-2,-25 13 2,25-12-1,0 0 0,13-1 1,-26 1-1,26-13 1,0 13-1,-1-1-1,-11 1 4,-1-13-5,12 13 4,14-13-4,-51 25 5,37-13-5,-12-12 6,-12 13-5,12 12-1,0-25 2,-38 13 0,38-13 3,-37 13-5,24-13 6,1 12-7,-26-12 3,25 13 0,-24-13 0,37 0 1,0 12-1,-13-12 3,13 13-6,0-13 9,-12 0-11,-13 0 6,25 25-2,-13-25 2,13 0 2,-37 0-5,49 0 2,1 0 0,0 0 0,0 0 0,-13 13 0,13-13 2,12 0-4,0 0 4,1 13 7,-1-13 0,-12 0 21</inkml:trace>
    </iact:actionData>
  </iact:action>
  <iact:action type="add" startTime="173406">
    <iact:property name="dataType"/>
    <iact:actionData xml:id="d18">
      <inkml:trace xmlns:inkml="http://www.w3.org/2003/InkML" xml:id="stk18" contextRef="#ctx0" brushRef="#br1">19476 9790 0,'-13'0'183,"-12"25"-177,0 1 2,-26 12-2,1 25 2,25-25-1,-13-13 0,-38 38 1,38-25-1,0-13 3,0 0-6,13 13 4,0-25 0,12 12-2,-12-12 3,-1 0-3,26-1 3,-12 1-3,-1 25 5,1-38-2,12 12-1,-13-12-1,13 13 0,0 0 22,-13-1-13,13 1 16,0 12-22,0-12 5,13-13 16,0 12-24,-1 1 0,1-13 0,25 13-1,-13-13 2,13 0-2,-13 0 5,26 0-6,-13 0 1,37 12 3,-49-12-2,12 0 2,-1 0-5,1 13 5,-12-13-3,11 0 5,-24 0-6,0 13 5,12-13-6,0 0 2,-12 0 16,-1 0-19,14 0 3,-14 0 7,1 0 59,-13-13 38,0 0-102,0-12-1,0 12-1,0-24 1,0 24 0,0-12 2,0 12-1,0-12-2,-13-13 1,13 25 1,-38-37 2,38 37-4,-12-50 1,12 25 0,-13-13-1,1 1 1,-1-13-1,0 12 6,13 13-9,-12 13 7,-1 12-6,13 1 4,-13-1 0,13 1 7</inkml:trace>
    </iact:actionData>
  </iact:action>
  <iact:action type="add" startTime="204684">
    <iact:property name="dataType"/>
    <iact:actionData xml:id="d19">
      <inkml:trace xmlns:inkml="http://www.w3.org/2003/InkML" xml:id="stk19" contextRef="#ctx0" brushRef="#br1">15232 14868 0,'38'0'1,"0"0"8,38-12-2,-38 12-2,-1-25 1,1 25 3,0 0-4,0-13 5,0 13-6,0 0 10,-13 0-13,13 0 14,0-25-11,0 25-2,-13 0 6,13-13-1,0 13-2,0-13 3,0 13-1,0 0 1,-1-25 7,-11 25-14,-1-12 4,26 12 2,-26 0 2,13 0-3,-26 0 0,26-13 2,-13 13 0,1 0-3,-1 0 6,25 0-3,-24 0-4,-1 0 4,13 0-1,0 0 0,0 0 0,-26 0 0,26 0-1,0 0 5,0 0-7,-13 0 5,1 0-2,24 0 3,-25 0-6,1 0 5,-1-13-4,13 13 2,-26 0 1,14 0-1,-1 0 1,-13 0-1,14 0 1,-14 0-2,14-12 1,-1 12 2,-12 0-4,12 0 3,0 0-1,-12-13 1,12 13 1,0 0 4,0 0-7,-12-13 4,0 13 3,-1 0-6,1 0 1,0 0 13</inkml:trace>
    </iact:actionData>
  </iact:action>
  <iact:action type="add" startTime="206803">
    <iact:property name="dataType"/>
    <iact:actionData xml:id="d20">
      <inkml:trace xmlns:inkml="http://www.w3.org/2003/InkML" xml:id="stk20" contextRef="#ctx0" brushRef="#br1">16899 14351 0,'38'12'1,"0"-12"6,-13 13-3,26-13 6,-26 12-4,0 1 0,-12-13 5,12 0 0,-12 13-4,0-13 0,-13 12 7,0 1 2,12 12-11,-12-12 10,0 12-6,0-12-4,0-1 4,0 1-3,0 25 2,-12-13-2,-1 0 2,13 1-1,-51-1 6,39 13-11,-1-13 5,1 0 1,-1 1-2,13-14 3,-13 39-4,1-39 4,12 1-1,-26 12 1,26-12-4,-12 25 21,12-25-12,0-1 17,12-12 121,1 0-128,0 0 11,-13-50 613,-13 12-641,0 0-1,13-13 4,-12 26-5,12-13 6,0 13-6,-13-13 6,13 13-7,0-1 9,-13 14-10,13-1 8,0 1-8,0-1 5,0 0 10,0 1 397,-25 12-368,25-26-42,0-12 0,0 26 2,0-13 0,0 12 11,0 0-10,-12 1-1,12-1 4,0 0 27</inkml:trace>
    </iact:actionData>
  </iact:action>
  <iact:action type="add" startTime="220233">
    <iact:property name="dataType"/>
    <iact:actionData xml:id="d21">
      <inkml:trace xmlns:inkml="http://www.w3.org/2003/InkML" xml:id="stk21" contextRef="#ctx0" brushRef="#br1">19135 14679 0,'13'0'134,"-1"0"-131,1 0 4,75 0 18,-50 0-19,-13 0 2,39-25-4,-14 12 7,-37 13-7,50-13 4,-25 13-1,0-12 0,12-1 0,-25 13-1,13-12 6,-12 12-7,11-13 1,-11-12 1,-1 12 6,-12 13-11,-1-13 12,26 13-13,-25 0 5,-1 0 2,1 0-1,0-12 0,-1 12 0,1 0 5,12-13-3,-12 13 8,-1 0-4,1 0 16</inkml:trace>
    </iact:actionData>
  </iact:action>
  <iact:action type="add" startTime="221329">
    <iact:property name="dataType"/>
    <iact:actionData xml:id="d22">
      <inkml:trace xmlns:inkml="http://www.w3.org/2003/InkML" xml:id="stk22" contextRef="#ctx0" brushRef="#br1">19716 14452 0,'13'0'136,"24"0"-133,-11 0 3,12 0 1,-13 0 0,0 0 0,-12 0 1,25 0-2,-13 0 2,-12 0 1,-1 0-3,1 0 1,-1 0 9,26 12 9,-38 1-20,13-13 14,0 12 10,-13 1-10,0 0-8,12-13-4,-12 25 5,0-12-7,0-1 0,0 1 3,-12-13-1,-1 13 0,13-1 8,0 1-13,-25 25 3,12-38 6,-12 25-4,12-12-1,13-1-2,-12 1 3,-1-13 1,0 13-1,-12 12 2,12 0-4,1-12 10,-1-13-7,1 12 6,-1 1-7,13 0 7,-13-13-8,-12 12 10,12-12-2,1 0 4,-1-12 8,13-14-19,-13 26 0,13-12 1,-12-14-1,12 1 1,-13 25-2,13-25 4,0 12-4,0 1 0,0-1 2,0 0 27,-12-12-27,12 12 8,0 1 48,-13 12 74</inkml:trace>
    </iact:actionData>
  </iact:action>
  <iact:action type="add" startTime="247918">
    <iact:property name="dataType"/>
    <iact:actionData xml:id="d23">
      <inkml:trace xmlns:inkml="http://www.w3.org/2003/InkML" xml:id="stk23" contextRef="#ctx0" brushRef="#br1">18655 14287 0,'-25'0'0,"12"0"6,0 13 3,1-13 4,-13 13-6,-1-1-3,1-12 3,12 13-3,1 0 2,-13-1 4,12 1-5,-25-13 6,25 25-9,-12-12 14,12-13-10,1 12 2,-1 1-1,13 0 8,-25-13-1,12 0-12,1 0 3,12 12 6,0 1-7,-13-13 3,0 25 3,1-25-1,-1 13-7,1-13 10,-1 0-8,-38 25 28,39-25-20,-1 13-10,0-13 2,1 0 7,-1 12-7,1-12 3,-1 0 2,0 13 8,1 12 1,-1-12-8,0-1-5,1 14 13,-13-14-14,25 1 3,0 0 1,0 12-2,-13-12 1,13-1 0,0 1 0,0-1 1,0 1 1,25 0-2,-25-1-2,13 26 3,-1-25-1,1-1 8,0 14-1,-13-14-10,12-12 1,1 13 4,25 12 5,-26-12-12,-12 0 1,13-1 6,12-12-2,-12 13 0,0-1 0,-1-12-1,26 13 3,-13-13-4,1 0 5,-14 0-5,26 0 6,0 0-8,-13 0 10,1-13-10,12 1 3,-1-1 3,-11 13-3,-1-12 4,0-1-5,13 13 5,-13-13-7,1 13 5,-1-25 0,-12 12-2,-1 13 3,13-12-3,-12-1 2,12 13-1,-25-13 5,38 1-10,-25-1 5,12 1 1,-12-14-2,-1 14 2,1 12-1,25-13 2,-26 0-2,14 1-2,-26-1 3,12 1-1,14-1 5,-1 13-7,-12-25 5,-1 25-7,-12-13 6,0 0-2,13 1-1,-1-1 9,1 13-9,-13-13 2,0 1-1,0-1 2,0 1-3,0-1 9,0 0-8,-13 1-1,1-1 2,-1 0-1,1 1 7,-14-1-4,14 0-4,-1-12 1,0 25 6,1 0-5,-1-12 0,0 12 20,13-13-20</inkml:trace>
    </iact:actionData>
  </iact:action>
  <iact:action type="add" startTime="279963">
    <iact:property name="dataType"/>
    <iact:actionData xml:id="d24">
      <inkml:trace xmlns:inkml="http://www.w3.org/2003/InkML" xml:id="stk24" contextRef="#ctx0" brushRef="#br1">16306 15071 0,'-26'0'205,"1"0"-192,0 12-4,-26-12-3,26 13 1,0-1-1,12 1 1,-12-13 1,-13 38-1,13-25 0,0-1 0,12 14 0,-12-14 0,-1 1 4,1 12-7,13 13 4,12-25-2,-13 12 2,0 0-1,1-12 2,-1-1-2,-12 39 1,25-38-2,-13-1 0,13 13 3,0-12-2,0 0-1,0 25 2,0-26-1,0 14-1,0-1 3,0-13-3,25 1 2,-25 25-2,13-13 3,0 0-1,-13-12 0,12 12-3,1 13 1,0-12 2,-1-1 0,13-13 0,1 14-2,-1 12 6,0-13-9,0 0 4,-12-12 1,12-1-2,1 39 4,-1-51-6,-12 13 8,12-1-9,-13 1 7,14-1-5,-1 1 3,0 25-2,-12-38 1,25 13 1,-13-1 0,0-12-1,13 13 1,13 0-2,-26-1 1,25 1 0,14-1 1,-27-12-1,14 13 2,12 12-3,-12 1 1,-1-14 3,1-12-6,-13 13 6,25-1-5,-13 1 3,-12 0-2,38-13 3,-26 12-3,1 1 1,12 12 0,-12-25 2,24 13-3,-24 0 1,25-13 5,-26 25-9,13-25 4,-12 12 1,-13-12-2,12 0 2,-12 0 1,-12 13-3,37-13 0,-25 0 3,-1 0-2,191 0 22,-190-13-20,12-12-1,-12 25-2,0-12 0,13-1 4,-26 13-6,13-25 5,-13-1-3,38 14 2,-38-1 2,-12 0-7,38-12 6,-14 13-3,-11-14 3,12 1-3,-13 0 2,25 12-1,-24-12-1,11 12 5,-11-25-5,12 13 1,-13 12-2,0-12 5,0 0-4,13-13 2,-12 13-2,11-26 8,-11 26-12,-14-13 6,14 0-3,-1 13 3,-12-26-1,-1 13-1,1 13 2,-1-13-2,1-12 3,-13 25-2,13-1-1,-13 1 5,0-13-7,0 13 4,0 0-2,-13 25 2,13-26-1,-25 14-1,12-26 3,-37 13-3,24 12 2,-12-12-1,13 12 2,-38 0-4,25 1 3,0-26 0,-12 13-2,12 12 3,0 13-1,-25-13-2,25 1 1,-63-26 19,63 12-23,13 26 7,-1-12-5,-11-1 4,-1 1-4,0-1 3,-13 0-3,13 1 6,-25-1-6,13 0 3,-1 1 0,-25 12-3,38-13 3,-12 1 0,-13-14 1,50 26-3,-37-12 1,24 12-1,1 0 2,0 0 0,0 0-2,-26 0 2,26 0-2,0 0 4,-13 0-3,-13 0-1,26 12 3,-13-12-4,-13 0 3,14 0-1,-1 0 1,-13 0-1,26 0 1,-13 0-2,13 0 1,-13 0 1,13-12-1,-1 12-1,14 0 2,-1 0-1,-25 0 0,26 0 0,-1 0 0,0 0 2,-12 0-3,0 0 1,-13 0 0,25 0 0,-12 0 1,0 0-1,-1 0 1,-11 0-2,11 12 2,1-12-1,12 13 1,-88 12 16,76-12-19,0-13 2,-26 12 1,39-12 7,-14 0-14,1 0 4,13 0 2,-14 0 1,14 0-1,-1 0 0,0 0 0,1 0 13,-1 0-13,1 0 4,-1 0 3,0 0 52</inkml:trace>
    </iact:actionData>
  </iact:action>
  <iact:action type="add" startTime="284349">
    <iact:property name="dataType"/>
    <iact:actionData xml:id="d25">
      <inkml:trace xmlns:inkml="http://www.w3.org/2003/InkML" xml:id="stk25" contextRef="#ctx0" brushRef="#br1">12870 13580 0,'-12'0'196,"-39"13"-189,13-1 0,-12 1-1,12-13 2,-38 12-1,25 1-1,1 0 3,-26-13-2,0 12 0,-12 26 0,37-25 0,-24-13 1,37 13-1,-25-13 2,-1 12-4,27-12 3,-27 13-1,26-13 0,13 12 2,-25-12-1,24 0 0,1 13-4,13-13 5,-1 0-2,0 0 2,-12 0 43,38 0 139</inkml:trace>
    </iact:actionData>
  </iact:action>
  <iact:action type="add" startTime="285778">
    <iact:property name="dataType"/>
    <iact:actionData xml:id="d26">
      <inkml:trace xmlns:inkml="http://www.w3.org/2003/InkML" xml:id="stk26" contextRef="#ctx0" brushRef="#br1">12062 13567 0,'-25'13'91,"-1"0"-87,1-1 4,-25 13 0,24 1-3,-24 12 5,24-26 3,-24 14-10,25-14 8,-1 13-8,1-12 3,-13 12 4,13-12-4,12-13 1,1 13 0,12-1 12,-13-12 3,13 13-15,-12-1 5,12 14-6,0-14-1,0 1 1,0 0 1,0-1 8,0 1 7,12-13 0,1 13-12,-1-13 4,14 12-7,-14-12 0,1 0-2,12 0 4,-12 0 5,-1 0-11,1 0 1,0 0 7,-1 0-7,14 0 0,-1 0 21,-13 0-23,1 0 1,0 0 6,12 0 4,0 0-3,-12 0-6,12-12 12,-12 12-9,-1-13-1,1 13 2,0 0 9,-1-13 2,1 1-16,-13-1 8,13 13-2,-13-13 18,0 1 20,12-1-33,-12 0-6,0 1-1,0-1 9,0 1-11,0-1 4,0 0-5,0 1 5,-12-1 5,-1 0-5,0 1-4,1 12 10,12-13-2,-13 1 3,13-1 7,-13 13-7,13-25 4,-12 25-8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72" units="cm"/>
          <inkml:channel name="Y" type="integer" max="1920" units="cm"/>
          <inkml:channel name="T" type="integer" max="2.14748E9" units="dev"/>
        </inkml:traceFormat>
        <inkml:channelProperties>
          <inkml:channelProperty channel="X" name="resolution" value="89.30232" units="1/cm"/>
          <inkml:channelProperty channel="Y" name="resolution" value="89.30232" units="1/cm"/>
          <inkml:channelProperty channel="T" name="resolution" value="1" units="1/dev"/>
        </inkml:channelProperties>
      </inkml:inkSource>
      <inkml:timestamp xml:id="ts0" timeString="2023-02-21T01:54:27.764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act:action type="add" startTime="17170">
    <iact:property name="dataType"/>
    <iact:actionData xml:id="d0">
      <inkml:trace xmlns:inkml="http://www.w3.org/2003/InkML" xml:id="stk0" contextRef="#ctx0" brushRef="#br0">15737 11129 0,'13'0'126,"12"0"-120,13 0-1,0 0 4,-13 0-2,1 13-1,-14-1 0,1 1 3,37 0-1,-37-1-2,0 14 3,12-1-1,0 0-3,26 0 3,-26 13-1,0 0 1,-12 0-2,12 0 0,-12-13 5,-1 38-6,14-50 3,-14 38-2,1-1 2,-13-25-1,0 13 0,0 0 2,0 13-4,0-13 1,-13 0 2,-12-1 0,12 1-1,1 0 1,-1 25 1,0-25-5,1-12 5,12 11 0,-13 14-4,13-26 2,0 13 2,0 0-3,0 13 23,0-26-25,13-13 3,-1 1-4,14 12 4,12-12 4,-13 12-8,0-12 8,0 0-4,13-1 1,-25 13-4,12-25 4,-12 0-2,-1 13 5,1-13-6,0 0 10,12 0-3,-25-13 77,-13 13-7,1 13-69,-1 0-12,0 12 4,1 0 9,-14 26 12,14-39-20,12 1-1,-25 12 2,25-12 0,0 12-1,0-12 4,0-1-4,0 14 1,0-14 1,12 14 6,-12-14-4,13 1-6,-1 25 3,1-38 1,-13 12 4,0 14-9,13-14 6,-1-12-3,-12 13-1,13-13 4,0 25-3,-13-12 1,12-1 1,1 1 14,-13 0-7,0-1-1,0 1 4,0 12-6,0-12-6,0 0 9,-13-1-8,1 1 7,-1-1-5,0 1-3,1 0 6,12-1-10,-13 1 6,0 12-1,-24-12 0,-1-1 1,12 14-1,1-14 1,-13 14-1,13-14 0,0 1 2,0 0-5,-1-13 5,-12 0-3,13 12 2,12-12-1,1 0 1,-1 0-1,-12 0 3,0 0-6,12 0 10,0-12-6,1 12 7,-1-13-1,1 13 73,12-13 80</inkml:trace>
    </iact:actionData>
  </iact:action>
  <iact:action type="add" startTime="23707">
    <iact:property name="dataType"/>
    <iact:actionData xml:id="d1">
      <inkml:trace xmlns:inkml="http://www.w3.org/2003/InkML" xml:id="stk1" contextRef="#ctx0" brushRef="#br0">15952 13567 0,'25'0'131,"-12"-25"-125,12 12 7,0 1-12,13-1 10,-12 13-8,12 0 5,-26-12 0,26-1-1,-13 13 2,1 0-4,-1 0 2,-13-25 2,26 37-4,-25-12 4,0 0-3,-1 13 20,1-13-23,-1 0 12,-12 13 1,13-1-11,-13 13 3,0 1 7,0-14-3,-13 14-6,1-1 4,-1-13-3,1 26 2,12-25 0,-13-13-5,13 13 4,0 12-2,-25-12 3,25-1-2,-13 1-1,13-1 1,0 1 5,0 0-6,0-1 6,0 1-4,0 0 6,0-1-7,13-12 3,-13 13-6,0-1 11,12-12-5,1 13 2,0-13-4,-1 13 9,1-13 1,-1 0 14,1 0-2,-13-13-19,0 0 33,-13 13-1,1 13-20,12 0-17,-13 12 9,13 0-13,0 13 4,0-13 8,0 1-2,0-1-1,0-12-6,0 12 8,0 0-6,0-12-6,0-1 10,13 1-9,-13 0 9,12-1-8,-12 1 2,13 12 5,12-12-4,-12-13 6,-13 12-5,13 1 8,-13 0-8,12-13-1,1 12 13,-13 1-12,13-13-4,-13 25 6,0-12 11,0 0 28,0-1-31,-13 1-15,-12-1 4,-1 1 2,-12 0 0,13-13-1,0 25-1,12-25 2,1 0 3,-26 0-6,13 0 6,12-13-1,0 13-4,-12 0 1,0 0 1,25-12 3,-13 12 23,1 0 1</inkml:trace>
    </iact:actionData>
  </iact:action>
  <iact:action type="add" startTime="28137">
    <iact:property name="dataType"/>
    <iact:actionData xml:id="d2">
      <inkml:trace xmlns:inkml="http://www.w3.org/2003/InkML" xml:id="stk2" contextRef="#ctx0" brushRef="#br0">15927 14553 0,'12'0'299,"-12"-13"-288,13 13-1,0 0-3,-1 0-1,1-13 1,0 1 10,12 12-12,-13 0 5,1 0-6,0 0 21,-1 0-13,1 0-5,0 0 7,12 0 8,-12 0-5,-1 0-12,1 0 32,-1 12-16,1 1 4,0-13-14,-13 13 4,0-1-5,0 1 2,12-13-3,-12 13-4,0-1 23,26-12-25,-26 13 2,0 12 10,0-12-6,0-1 11,0 1-5,0 0 21,0-1-21,12-12-9,-12 13 6,0 12-8,0 0 3,0-12 8,0 0 20,0-1-28,-25 1 1,25 0-1,0-1 0,0 1 2,-13 12 14,13-12-17,0 12 1,0-12-1,0-1 1,0 1 1,0 0 1,0-1-1,0 1 2,0 12 0,0-12-4,0-1 2,0 1-1,0 0 2,26-1 0,-26 1-4,0 12 4,12-12 2,-12-1-3,0 1 7,0 0-13,0-1 10,0 1-5,13-13 1,-13 13-1,0-1 8,12-12-9,1 0 11,-13 13-4,13-13 2,-1 12 0,-12 1 13,26-13-21,-14 0 51,-37 0 43,12 0-85,1 0-9,12 25 10,-13-25-8,0 0 13,1 0-2,12 13 0,-13 0 9,13-1-23,-25 1 3,12-13 10,13 13-12,0-1 8,0 13-7,0-12 18,0 0-23,0-1 8,0 1 0,26 0 27,-26-1-18,0 13 16,12-25-29,-12 13 0,0 0 51,0-1-28,0 1-15,0 0-7,0-1 14,0 14-15,13-14 6,-13 1 39,0-1-31,0 1-16,0 0 4,0-1 28,0 14-35,0-14 4,-13 1 8,13-1-1,-38 1 2,26 0-13,-14-1 12,26 1-12,-25 0 4,0-1 0,0-12 0,12 13 2,0-13-1,1 0 3,-1 0-5,0 13 2,1-13 8,-13 0 7,12 0 6,0 0-3,1 0 83</inkml:trace>
    </iact:actionData>
  </iact:action>
  <iact:action type="add" startTime="34803">
    <iact:property name="dataType"/>
    <iact:actionData xml:id="d3">
      <inkml:trace xmlns:inkml="http://www.w3.org/2003/InkML" xml:id="stk3" contextRef="#ctx0" brushRef="#br0">17455 16069 0,'-13'0'82,"-12"12"-73,13 1-5,-14-13 6,1 12-6,0 1 4,0 0-2,-1-13 0,14 12 2,-14 1 1,1-13-3,12 13 2,-12-1-2,0 1 3,-13 0 1,0-1-4,13 1 2,-13-13-5,-25 25 5,12-12 1,-12-1-4,13-12 3,-26 13-1,25-13 1,1 25-2,-13-25 2,25 0-1,-51 13 13,51-13-16,1 0 1,-1 0 2,0 0 0,13 0 3,-13 0-6,12 0 5,1 0-4,13 0 4,-1 0 7,0 0-9,1 0 23,-1 0 0</inkml:trace>
    </iact:actionData>
  </iact:action>
  <iact:action type="add" startTime="36168">
    <iact:property name="dataType"/>
    <iact:actionData xml:id="d4">
      <inkml:trace xmlns:inkml="http://www.w3.org/2003/InkML" xml:id="stk4" contextRef="#ctx0" brushRef="#br0">16167 16043 0,'-13'26'188,"1"11"-177,-14-11-7,-12 24 2,0-12 3,13-13 4,0 39-10,0-39 5,-1 13 0,-11-13-3,24 13 1,-12-13 5,12 0-4,0-12 4,-12 12-6,12-25 3,-12 38-4,25-25 0,0 12 7,-12-12-6,-1-13 4,0 12-3,13 1 1,-12 25 0,-1-13 7,13-12 8,0-1-8,-13-12-5,13 13-2,0 0 26,13-13 19,0 0-41,12 0-2,0 0-4,13 0 0,-25 0 2,12 0 0,0 12 1,-12-12-1,25 0 0,-26 0 8,14 26-7,-14-26-2,1 0 3,0 12 4,12-12-1,-13 0-9,1 0 34,0 0-6,-1 0-24,-12-25 5,13 12-7,0-12 2,-1 0-2,-12 12 1,0-12 3,13 0-4,-13-1 10,0 14-8,0-1-1,0 0 2,0 1 8,0-13-11,0-1 3,0 14 5,0-1-3,0 0-5,0 1 4,0-1 0,0-12-4,0 0 1,0 12 1,0-12 8,0-1-6,0 1-3,0 13 2,0-1-3,0-12 4,0 12-2,0 0 1,-13-12-2,13 13 1,0-1 9,-12 0-9,-1 13 22,13-12-22,0-1 16,0 0 13</inkml:trace>
    </iact:actionData>
  </iact:action>
  <iact:action type="add" startTime="48285">
    <iact:property name="dataType"/>
    <iact:actionData xml:id="d5">
      <inkml:trace xmlns:inkml="http://www.w3.org/2003/InkML" xml:id="stk5" contextRef="#ctx0" brushRef="#br0">14512 16460 0,'0'25'7,"13"-12"1,-13 0-2,12-1 1,-12 14-1,0 11 3,0-11-5,0-1 12,0-12-9,0 25 1,0-26 6,0 1-7,0-1 0,0 1 0,0 0 0,0-1 1,13 14-1,-13-14 0,0 14 10,13-14-11,-1 1 10,-12-1-10,26-12 3,-14 0-4,-12 13 5,13 12 4,-13-12-9,12-13 2,1 0 15,0 0 322,25 0-339,-13 0 5,0 0-5,0-13 1,1 13 1,12-25 1,-13 25 0,0-13 3,-12 1-7,-1-1 5,26 1-5,-13-1 4,-12 0 1,12-12-5,1 0 5,12 12-2,-13 0 2,-13 13-5,14-12 5,12-1-2,-13 1 0,0 12 1,0-13 2,-12 13-7,12 0 4,13-25 1,25 37 21,-50-12-20,0 13-3,-1-13 3,13 13-3,-12-1 7,0-12-3,-13 13-6,12-13 34,-12 12-21,0 1 20,0-26 39,0-12-62,0 13-5,0-1-2,0-12 0,13 12-1,-13 0 4,25 1-5,-25-1 4,13 13-4,-1-13 6,1-12-6,12 25 3,1-25-2,12 12 3,-13 13-5,0 0 5,0-12-3,-12 12 1,25 0 3,-26 0-1,14 0-5,-14 0 2,1 0 2,0 0 19,12 0-17,-12 0 33</inkml:trace>
    </iact:actionData>
  </iact:action>
  <iact:action type="add" startTime="50753">
    <iact:property name="dataType"/>
    <iact:actionData xml:id="d6">
      <inkml:trace xmlns:inkml="http://www.w3.org/2003/InkML" xml:id="stk6" contextRef="#ctx0" brushRef="#br0">16091 15917 0,'-25'0'150,"-13"0"-138,-25 13-5,0-13-4,-26 12 8,1-12-7,-39 13 5,-12-13-2,38 0-2,-38 0 3,38 0-1,0 25 0,38-25 0,13 0 3,-26 0-5,38 0 5,-12 0-5,-1 0 4,26 0-1,-26 0-3,-12 13 4,25-13-4,0 0 3,-12 0-2,24 0 2,14 0-1,-26 0 0,13 0 2,-1 0-3,1 0 2,13 0-2,-14 0 10,1 0-10,12 0 2,1 0-1,-1 0 6,1 0 3,-1 0-8,0-13-1,-12 13 14,12 0-14,1 0 0,-14 0 8,14 0-8,-13 0 0,-13 0 1,25 0 2,-12 13-6,0-13 6,-26 12-5,26-12 1,-1 0 2,-11 0-1,-14 13 2,13-13-3,13 0 2,-26 0-1,-88 13 24,114-13-22,-13 0-3,13 0 0,-13 0 0,13 0 1,-13 0 1,13 25-2,-26-25 1,26 0 2,12 0-1,-25 0-2,-12 0 0,25 0 4,-13 0-5,0 0 2,0 0 1,13 0-1,-13 0 1,13 0-1,-1 0 3,14 0-6,-14 0 3,14 0 1,-1 0-1,-12 0 1,12-13-1,1 13 1,-1 0-2,-12 0 1,12 0 0,-12 0 1,12-12 1,-12 12-4,12 0 5,-12 0-4,-13-13 3,26 13-4,-14 0 2,1 0 0,0-13 1,-13 13 7,13-12-8,-1 12 0,1 0-1,-13 0 3,26-13-2,-14 13 3,14 0-6,-14 0 4,-11 0-2,24 0 1,0-12 0,1 12 1,-14 0-1,14-13 1,-26 13 7,25 0-8,1 0 0,12-13 0,-26 13 2,14 0-3,-1 0 2,-12 0-1,12 0 0,1 0 3,-14 0-6,14 0 10,-1 0-5,-25 0-2,25 0 1,1 0 9,-13 0-14,12 0 5,0 0 7,-12 0-8,12-12 1,1 12-1,-1 0 1,1 0-1,-1 0-1,0 0 1,-12 0 0,12 0-1,1 0 3,-1 0-3,-12 0 10,12 0-8,1 0-1,-1 0-1,0 0 2,1 0 1,-1 0-3,0 0 0,1 0 9,-1 0-8,1 0 7,-26 0-6,25 0 14,-12 0-13,12-13-2,-12 0 6,0 13-6,12 0 1,-12-12-1,12-1 7,-12 13-7,12 0 2,-12-13-2,12 13 0,1 0 0,-14 0 0,14 0 9,-26 0-9,25 0-2,1-25 2,-1 25 1,-12 0 0,12 0-2,-12-12 1,12 12 0,1 0 1,-14 0 0,14 0-1,12-13 0,-26 13 0,1 0 1,13 0-2,-1 0 9,0 0-8,1 0 1,-1 0 0,0-13 6,-12 13-8,13 0 11,-1-12-11,0 12 9,1 0-6,-1 0-4,-25 0 9,25 0-4,1 0-6,-1 0 5,1 0 11,-14 12-16,14-12 0,-14 13 5,14 0-4,-1 12 7,-12-25-9,12 12 10,1-12-10,-14 0 2,14 0 3,-1 0-1,-12 13 1,12-13-2,1 0 11,-26 0-11,25 0 3,0 0 3,-12 0-5,13 0 1,-1 0-1,-12 0 8,12 0-8,0 0 0,1 0 9,-1 0-11,1 0 4,-1 0 10,0 0-10,-12 0 6,12 0-8,1 0 9,-1 0-10,0 0 2,1 0 6,-1 0-5,13 13-2,-25-13-1,12 12 1,1 1 0,-1-13 9,0 13-11,1-1 2,-1 14 2,1-14-3,-1-12 3,13 25-3,-13 1 0,1 12 2,-1-13 0,13 0 0,0 0-2,0 26 5,0-26-7,0 13 3,0-13 1,13 13-1,-1-13 0,-12-12 0,26 12 0,-14 1 0,13-1 1,-12-12 1,-13 12-4,25-13 3,-12 14-1,25-14 1,-13 1-2,0 25 2,1-26-1,12 1 2,-1 0 1,-11-1-8,12 1 7,25-13-3,-25 13 5,0-1-7,12-12 4,1 0-1,-14 26 0,14-26 0,-13 0 1,12 12 1,1-12-5,-26 0 4,13 0-2,0 13 5,0-13-7,-26 0 4,26 12 0,0-12-2,13 13 2,-26-13-2,51 13 3,-38-13-2,37 0-1,-24 0 2,37 0-1,-37 0 1,-1 0 1,26 0-3,-25 0 0,25 0 4,-1 0-5,26 0 2,-25-13 1,13 13-2,-14 0 2,26 0-1,-12 0 0,-13 0 2,-26 0-3,39 0 4,-39 0-5,26 0 2,-26 0 1,26 0-1,0 0-1,12 0 2,-37 0-1,37 0 0,-25 0 1,51 0 14,-38 0-19,-26 0 1,26 0 6,-25-13-2,-1 1-2,26 12 0,-25-13 1,37-25 2,-38 26-5,26-1 4,-13 0 0,13-12 6,-25 12-13,-13 1 5,12-1 0,-12 1 2,0-14 0,25 14 2,-25-1-6,0 0 4,38-12-1,-38 0 0,12 12 1,38-37-2,-37 12 5,12 25-7,-12-12 2,-13 12 2,37 1 0,-37-14-1,-13 14 0,26 12 3,-26-13-5,1 13 3,-14-12-1,13 12 0,13 0 0,-12-13 1,-14 13-1,13 0 0,-12 0-1,25 0 2,0 0-1,-25 0 2,12 0-4,25 0 4,-24 0-2,-1 0 0,0 0 0,26 0 0,-26 0 0,0 0 1,-12 0 1,25 0-4,-26 0 3,14 0-2,-14 0 2,1 13-1,-1-13 0,14 0 2,-14 0-3,1 12 2,0-12 9,12 0-13,-13 25 3,1-25 1,0 13 0,-1-13 1,14 13-5,-1-1 4,-12-12 2,-1 13-6,13-13 4,1 13-2,-1-13 3,-12 0-3,-1 12 5,26-12-6,13 0 19,-39 0-16,1 0-1,0 0-2,-1-12 2,13 12 0,-25-13 1,13 13-3,0 0 4,-1-13-3,-12 1 3,13-14-3,0 14 2,-1 12 0,13-25-2,-12 12 1,-13 0 1,0 1-2,0-1 1,13-12 2,-13 12-2,0 0 0,0-12 7,0 13-7,0-1 0,0-12 1,0 12-2,-13 0 2,13 1-1,-25-1 4,12 13-8,1-12 12,-1-1-3,0 0-5,1 13-4,12-12 5,-13 12 8,-12 0-4,12 0 28,1 0 161,-1 0-169,13 12-21,-13-12 4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19DF047-D7B5-6D94-FAAD-B42CD125DD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AA1DE00-644B-6E55-59A6-87DA7F28BC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4FD59DE-2BBA-768D-980E-9958B8C28E1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2942D3F-527B-B4F4-7CFA-7677DF65A69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D9126756-66A2-58E6-3B83-D3F9CD25082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618D8CCA-D20D-2494-D4D0-65AD2AE767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51A1C2FD-E03A-4B48-B6CB-48607CED82BF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C2C068-8022-12FD-A9B2-B6C0B4AFF5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ACD3AD-7B79-9274-A556-C48520B54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F66943-F5E4-7E85-17C2-ACCB7F91B6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87698-D292-485B-8055-9D85189A264E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219868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C86E44-1AF4-FFFE-E665-266363E3D7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7D85D7-E9F4-2DF5-34BF-942C9B9E49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1DC54A-11BE-22E0-F723-18B465B49B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F434C-7185-42CE-8910-FAFC7F35BDF4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543599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8E3C9A-87E0-9BE9-935A-9FA9CC5BA2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3DE03A-3EF5-6AB9-7EFC-94E650C891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5A35F5-EF3A-84FA-003F-571FBBF706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D98F6-BB71-4355-98C8-330AC2A52CDC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65088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2E871A-FFF0-B356-B95B-8ACFEBA336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CE0CC7-7D73-D662-B65C-6D2FB9B295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915746-CE90-2C47-0AB6-22A050704E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F46A5-A186-40A0-8F25-704AF3AE1862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389788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6C9909-BF07-B370-9AAB-5DADDA31E9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2FAB50-D23C-3272-C3DF-6D30A6BADC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562E96-586D-6BA8-CCF2-DF870784FF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13B0D-F211-4361-8BCD-DDEB8D8163B7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45956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244C84-6797-9735-87ED-9A8FA0C5D2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F75584-D48C-3AD0-8441-49A4ED0DFE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EDB358-3E37-8365-1DD5-D1BF8E37DE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95650-992F-4693-9ECB-2A85F32883D1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34306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C023975-3C18-C610-B984-D9FE057531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124FD3-336F-A007-EA75-0CD08D48D4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053A811-F449-07CA-174C-1234E0F8F8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263E5-6C8B-433A-9C0D-804C56F0239F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76949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818DA20-1BD2-4F9D-2422-B2F939421F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A55312C-045E-AACC-2B50-D99614F425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4E8D1E5-895F-29B8-F10D-E20236700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22BF4-5916-4C51-B2F8-853F7AEF51FE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076722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B7D9E5-2FFD-E44B-A958-1253DB70E3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EE3F33-1A4C-C005-F293-EF64605482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5930647-6C95-E418-84A0-49D3DC5FE6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AB8C5-415E-4946-9A19-ACF86C5C2708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200538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2E6343-600D-980B-5E9C-C1224DD4E5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DB35C3-C7A0-722B-FB3E-6F1D287AF8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3D418F-2BDE-D5CF-93DA-92C0BF3DDC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ABBFB-6553-4DA7-BC6B-FACA47B5B115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86981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6D07E0-E45C-AB0A-D1A9-73DFE21592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CFFE45-EF19-0F28-D8AE-4F937EA321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C91407-27D4-16C2-A842-A6470EB7E6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A6F0C-C4A8-40AE-903D-08BF245B5462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56112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5C7ECA3-630B-C5D9-20B9-BC4C67F862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B1BF064-B972-CE89-217D-2CDBB84B2C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7CF9B38-6AF0-782E-3803-DC40D816AEC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56406E1-D9D2-C86A-3B7A-B83A7836F10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2080A07-13A7-2230-E747-03B24C7A8E9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85000" y="65214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2E4DC4D-D35F-4EB4-85F3-0E1A19254BC4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customXml" Target="../../customXml/item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../media/media2.mp4"/><Relationship Id="rId7" Type="http://schemas.microsoft.com/office/2011/relationships/inkAction" Target="../ink/inkAction1.xml"/><Relationship Id="rId2" Type="http://schemas.microsoft.com/office/2007/relationships/media" Target="../media/media2.mp4"/><Relationship Id="rId1" Type="http://schemas.openxmlformats.org/officeDocument/2006/relationships/customXml" Target="../../customXml/item5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video" Target="../media/media3.mp4"/><Relationship Id="rId7" Type="http://schemas.microsoft.com/office/2011/relationships/inkAction" Target="../ink/inkAction2.xml"/><Relationship Id="rId2" Type="http://schemas.microsoft.com/office/2007/relationships/media" Target="../media/media3.mp4"/><Relationship Id="rId1" Type="http://schemas.openxmlformats.org/officeDocument/2006/relationships/customXml" Target="../../customXml/item6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93598-565F-9C9E-4C14-AA3C82A4B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620688"/>
            <a:ext cx="7772400" cy="1362075"/>
          </a:xfrm>
        </p:spPr>
        <p:txBody>
          <a:bodyPr/>
          <a:lstStyle/>
          <a:p>
            <a:r>
              <a:rPr lang="en-US" dirty="0"/>
              <a:t>ESTUDO DE CASO:</a:t>
            </a:r>
            <a:br>
              <a:rPr lang="en-US" dirty="0"/>
            </a:br>
            <a:r>
              <a:rPr lang="en-US" dirty="0"/>
              <a:t>DESENVOLVIDO PELA</a:t>
            </a:r>
            <a:br>
              <a:rPr lang="en-US" dirty="0"/>
            </a:br>
            <a:r>
              <a:rPr lang="en-US" dirty="0" err="1"/>
              <a:t>Profa</a:t>
            </a:r>
            <a:r>
              <a:rPr lang="en-US" dirty="0"/>
              <a:t>. Liliam Carrete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24784-155B-A001-BE1D-5C0B7F331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3568" y="2678906"/>
            <a:ext cx="2625551" cy="1500187"/>
          </a:xfrm>
        </p:spPr>
        <p:txBody>
          <a:bodyPr/>
          <a:lstStyle/>
          <a:p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 do VC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B82632-BB1B-88F6-8EDD-2AC24F53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113B0D-F211-4361-8BCD-DDEB8D8163B7}" type="slidenum">
              <a:rPr lang="pt-BR" altLang="en-US" smtClean="0"/>
              <a:pPr>
                <a:defRPr/>
              </a:pPr>
              <a:t>1</a:t>
            </a:fld>
            <a:endParaRPr lang="pt-BR" altLang="en-US"/>
          </a:p>
        </p:txBody>
      </p:sp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B20DB511-E290-6981-BD0F-2E9637CDCDC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3059832" y="2690701"/>
            <a:ext cx="5839972" cy="3284984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24394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72"/>
    </mc:Choice>
    <mc:Fallback xmlns="">
      <p:transition spd="slow" advTm="30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8C5118B4-577C-F4F6-710E-7EB259033C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Estudo de Caso</a:t>
            </a:r>
          </a:p>
        </p:txBody>
      </p:sp>
      <p:sp>
        <p:nvSpPr>
          <p:cNvPr id="33795" name="Content Placeholder 3">
            <a:extLst>
              <a:ext uri="{FF2B5EF4-FFF2-40B4-BE49-F238E27FC236}">
                <a16:creationId xmlns:a16="http://schemas.microsoft.com/office/drawing/2014/main" id="{5C25DE19-8FF1-06FC-B780-F164BE078F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Considere</a:t>
            </a:r>
            <a:r>
              <a:rPr lang="en-US" altLang="en-US" dirty="0"/>
              <a:t> um </a:t>
            </a:r>
            <a:r>
              <a:rPr lang="en-US" altLang="en-US" dirty="0" err="1"/>
              <a:t>fundo</a:t>
            </a:r>
            <a:r>
              <a:rPr lang="en-US" altLang="en-US" dirty="0"/>
              <a:t> Venture Capital de valor de $10.000.000 que </a:t>
            </a:r>
            <a:r>
              <a:rPr lang="en-US" altLang="en-US" dirty="0" err="1"/>
              <a:t>investe</a:t>
            </a:r>
            <a:r>
              <a:rPr lang="en-US" altLang="en-US" dirty="0"/>
              <a:t> </a:t>
            </a:r>
            <a:r>
              <a:rPr lang="en-US" altLang="en-US" dirty="0" err="1"/>
              <a:t>em</a:t>
            </a:r>
            <a:r>
              <a:rPr lang="en-US" altLang="en-US" dirty="0"/>
              <a:t> 10 startups 10% do valor </a:t>
            </a:r>
            <a:r>
              <a:rPr lang="en-US" altLang="en-US" dirty="0" err="1"/>
              <a:t>em</a:t>
            </a:r>
            <a:r>
              <a:rPr lang="en-US" altLang="en-US" dirty="0"/>
              <a:t> </a:t>
            </a:r>
            <a:r>
              <a:rPr lang="en-US" altLang="en-US" dirty="0" err="1"/>
              <a:t>cada</a:t>
            </a:r>
            <a:r>
              <a:rPr lang="en-US" altLang="en-US" dirty="0"/>
              <a:t> </a:t>
            </a:r>
            <a:r>
              <a:rPr lang="en-US" altLang="en-US" dirty="0" err="1"/>
              <a:t>uma</a:t>
            </a:r>
            <a:r>
              <a:rPr lang="en-US" altLang="en-US" dirty="0"/>
              <a:t> delas.</a:t>
            </a:r>
          </a:p>
        </p:txBody>
      </p:sp>
      <p:sp>
        <p:nvSpPr>
          <p:cNvPr id="33796" name="Slide Number Placeholder 2">
            <a:extLst>
              <a:ext uri="{FF2B5EF4-FFF2-40B4-BE49-F238E27FC236}">
                <a16:creationId xmlns:a16="http://schemas.microsoft.com/office/drawing/2014/main" id="{D99BDDCA-E2C5-5700-75A3-E6BB31F0FE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966AC9-61FF-4518-90AC-3D31F4ADA5D2}" type="slidenum">
              <a:rPr lang="pt-BR" altLang="en-US" sz="12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pt-BR" altLang="en-US" sz="1200"/>
          </a:p>
        </p:txBody>
      </p:sp>
      <p:graphicFrame>
        <p:nvGraphicFramePr>
          <p:cNvPr id="33797" name="Object 5">
            <a:extLst>
              <a:ext uri="{FF2B5EF4-FFF2-40B4-BE49-F238E27FC236}">
                <a16:creationId xmlns:a16="http://schemas.microsoft.com/office/drawing/2014/main" id="{65B7A350-B4A8-BF3A-058F-D35EEE90F5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7313" y="3644900"/>
          <a:ext cx="4244975" cy="204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2692607" imgH="1295539" progId="Excel.Sheet.12">
                  <p:embed/>
                </p:oleObj>
              </mc:Choice>
              <mc:Fallback>
                <p:oleObj name="Worksheet" r:id="rId5" imgW="2692607" imgH="1295539" progId="Excel.Sheet.12">
                  <p:embed/>
                  <p:pic>
                    <p:nvPicPr>
                      <p:cNvPr id="33797" name="Object 5">
                        <a:extLst>
                          <a:ext uri="{FF2B5EF4-FFF2-40B4-BE49-F238E27FC236}">
                            <a16:creationId xmlns:a16="http://schemas.microsoft.com/office/drawing/2014/main" id="{65B7A350-B4A8-BF3A-058F-D35EEE90F5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644900"/>
                        <a:ext cx="4244975" cy="204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Box 6">
            <a:extLst>
              <a:ext uri="{FF2B5EF4-FFF2-40B4-BE49-F238E27FC236}">
                <a16:creationId xmlns:a16="http://schemas.microsoft.com/office/drawing/2014/main" id="{289B98A1-B2C5-2F4D-42D9-AD4C7BA34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85" y="5857362"/>
            <a:ext cx="37576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400" b="1"/>
              <a:t>*Planilha em Excel Modelo Economico VC</a:t>
            </a:r>
            <a:endParaRPr lang="en-US" altLang="en-US" sz="14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7C6C7D-508F-011B-4627-A193A3AEB66A}"/>
              </a:ext>
            </a:extLst>
          </p:cNvPr>
          <p:cNvSpPr txBox="1"/>
          <p:nvPr/>
        </p:nvSpPr>
        <p:spPr>
          <a:xfrm>
            <a:off x="455544" y="6166310"/>
            <a:ext cx="62766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ESTUDO DE CASO: DESENVOLVIDO PELA </a:t>
            </a:r>
            <a:r>
              <a:rPr lang="en-US" sz="1200" b="1" dirty="0" err="1"/>
              <a:t>Profa</a:t>
            </a:r>
            <a:r>
              <a:rPr lang="en-US" sz="1200" b="1" dirty="0"/>
              <a:t>. Liliam Carrete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3974915-619A-3BA0-60B2-42E11024F4F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114800" y="3456360"/>
              <a:ext cx="4893120" cy="24832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3974915-619A-3BA0-60B2-42E11024F4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98960" y="3447000"/>
                <a:ext cx="4918320" cy="2502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Video 11">
            <a:hlinkClick r:id="" action="ppaction://media"/>
            <a:extLst>
              <a:ext uri="{FF2B5EF4-FFF2-40B4-BE49-F238E27FC236}">
                <a16:creationId xmlns:a16="http://schemas.microsoft.com/office/drawing/2014/main" id="{1807B8D3-B072-3956-9688-CF2B635A9BD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58000" y="5572125"/>
            <a:ext cx="2286000" cy="1285875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2955"/>
    </mc:Choice>
    <mc:Fallback xmlns="">
      <p:transition spd="slow" advTm="372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7A2719DA-8717-C5B6-B02A-ECB1FFBB54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Estudo de Caso</a:t>
            </a:r>
          </a:p>
        </p:txBody>
      </p:sp>
      <p:sp>
        <p:nvSpPr>
          <p:cNvPr id="34819" name="Content Placeholder 3">
            <a:extLst>
              <a:ext uri="{FF2B5EF4-FFF2-40B4-BE49-F238E27FC236}">
                <a16:creationId xmlns:a16="http://schemas.microsoft.com/office/drawing/2014/main" id="{53A8F8F6-B618-89F7-4078-FCC5B71265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Sabendo que a estat</a:t>
            </a:r>
            <a:r>
              <a:rPr lang="pt-BR" altLang="en-US"/>
              <a:t>ística baseada em retornos históricos é apresentada a seguir, determine o retorno do GPs e dos LPs</a:t>
            </a:r>
            <a:endParaRPr lang="en-US" altLang="en-US"/>
          </a:p>
        </p:txBody>
      </p:sp>
      <p:sp>
        <p:nvSpPr>
          <p:cNvPr id="34820" name="Slide Number Placeholder 2">
            <a:extLst>
              <a:ext uri="{FF2B5EF4-FFF2-40B4-BE49-F238E27FC236}">
                <a16:creationId xmlns:a16="http://schemas.microsoft.com/office/drawing/2014/main" id="{56F5F223-3AC6-A1DF-9B9B-999BBCA06C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3EEE52F-BE34-4513-8976-3772C0A381B3}" type="slidenum">
              <a:rPr lang="pt-BR" altLang="en-US" sz="12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pt-BR" altLang="en-US" sz="1200"/>
          </a:p>
        </p:txBody>
      </p:sp>
      <p:graphicFrame>
        <p:nvGraphicFramePr>
          <p:cNvPr id="34821" name="Object 4">
            <a:extLst>
              <a:ext uri="{FF2B5EF4-FFF2-40B4-BE49-F238E27FC236}">
                <a16:creationId xmlns:a16="http://schemas.microsoft.com/office/drawing/2014/main" id="{80031B8A-9460-9258-17C7-6A6D16EA25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5375" y="3394075"/>
          <a:ext cx="2038350" cy="24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2038220" imgH="2495481" progId="Excel.Sheet.12">
                  <p:embed/>
                </p:oleObj>
              </mc:Choice>
              <mc:Fallback>
                <p:oleObj name="Worksheet" r:id="rId5" imgW="2038220" imgH="2495481" progId="Excel.Sheet.12">
                  <p:embed/>
                  <p:pic>
                    <p:nvPicPr>
                      <p:cNvPr id="34821" name="Object 4">
                        <a:extLst>
                          <a:ext uri="{FF2B5EF4-FFF2-40B4-BE49-F238E27FC236}">
                            <a16:creationId xmlns:a16="http://schemas.microsoft.com/office/drawing/2014/main" id="{80031B8A-9460-9258-17C7-6A6D16EA25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394075"/>
                        <a:ext cx="2038350" cy="249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8B227C1-BFCC-9C19-68BE-29FA9866510C}"/>
              </a:ext>
            </a:extLst>
          </p:cNvPr>
          <p:cNvSpPr txBox="1"/>
          <p:nvPr/>
        </p:nvSpPr>
        <p:spPr>
          <a:xfrm>
            <a:off x="323528" y="6382950"/>
            <a:ext cx="62766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ESTUDO DE CASO: DESENVOLVIDO PELA </a:t>
            </a:r>
            <a:r>
              <a:rPr lang="en-US" sz="1200" b="1" dirty="0" err="1"/>
              <a:t>Profa</a:t>
            </a:r>
            <a:r>
              <a:rPr lang="en-US" sz="1200" b="1" dirty="0"/>
              <a:t>. Liliam Carrete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E92CBFF-15A4-3F83-503B-0B492981CCA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564720" y="4006440"/>
              <a:ext cx="2719440" cy="2083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E92CBFF-15A4-3F83-503B-0B492981CCA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55360" y="3997080"/>
                <a:ext cx="2738160" cy="210204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AD21BEA8-7EDA-62DB-603D-35FAC87EA27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58000" y="5572125"/>
            <a:ext cx="2286000" cy="1285875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695"/>
    </mc:Choice>
    <mc:Fallback xmlns="">
      <p:transition spd="slow" advTm="120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efbfa0f-7a07-4d0a-b040-78048a09f66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D4188BBC2DF343A24C378423A85D03" ma:contentTypeVersion="15" ma:contentTypeDescription="Create a new document." ma:contentTypeScope="" ma:versionID="3fe2d288c01bb949cad438ec4d90d5f5">
  <xsd:schema xmlns:xsd="http://www.w3.org/2001/XMLSchema" xmlns:xs="http://www.w3.org/2001/XMLSchema" xmlns:p="http://schemas.microsoft.com/office/2006/metadata/properties" xmlns:ns3="ee74c6ef-a8d5-49cb-8b3a-796889d195c4" xmlns:ns4="2efbfa0f-7a07-4d0a-b040-78048a09f661" targetNamespace="http://schemas.microsoft.com/office/2006/metadata/properties" ma:root="true" ma:fieldsID="3264c094990b4423005bde437fc275f2" ns3:_="" ns4:_="">
    <xsd:import namespace="ee74c6ef-a8d5-49cb-8b3a-796889d195c4"/>
    <xsd:import namespace="2efbfa0f-7a07-4d0a-b040-78048a09f66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LengthInSecond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74c6ef-a8d5-49cb-8b3a-796889d195c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bfa0f-7a07-4d0a-b040-78048a09f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 8 7 e 3 5 e 7 b - 0 c d 3 - 4 6 d a - 9 a 5 b - 5 8 6 2 1 d 7 4 9 e 9 0 < / I d >  
 < / I d W r a p p e r > 
</file>

<file path=customXml/item5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 3 5 c 4 8 1 7 e - a 0 7 1 - 4 e f 4 - a b 1 3 - 0 3 0 a a 3 9 d d e 3 f < / I d >  
 < / I d W r a p p e r > 
</file>

<file path=customXml/item6.xml>��< ? x m l   v e r s i o n = " 1 . 0 "   e n c o d i n g = " u t f - 1 6 " ? > < I d W r a p p e r   x m l n s : x s d = " h t t p : / / w w w . w 3 . o r g / 2 0 0 1 / X M L S c h e m a "   x m l n s : x s i = " h t t p : / / w w w . w 3 . o r g / 2 0 0 1 / X M L S c h e m a - i n s t a n c e "   x m l n s = " p b - w r a p p e r " >  
     < I d > d e 2 e 9 d f d - 5 6 3 8 - 4 5 d 3 - 9 2 d c - c 1 e 8 c f c c f 6 e a < / I d >  
 < / I d W r a p p e r > 
</file>

<file path=customXml/itemProps1.xml><?xml version="1.0" encoding="utf-8"?>
<ds:datastoreItem xmlns:ds="http://schemas.openxmlformats.org/officeDocument/2006/customXml" ds:itemID="{2620B44A-A633-4954-9E23-26EB5E6B4362}">
  <ds:schemaRefs>
    <ds:schemaRef ds:uri="http://purl.org/dc/dcmitype/"/>
    <ds:schemaRef ds:uri="2efbfa0f-7a07-4d0a-b040-78048a09f661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ee74c6ef-a8d5-49cb-8b3a-796889d195c4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B0DE2B7-51BE-4554-AD27-2EA8CE1324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74c6ef-a8d5-49cb-8b3a-796889d195c4"/>
    <ds:schemaRef ds:uri="2efbfa0f-7a07-4d0a-b040-78048a09f6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9886BE-DD31-4321-8A25-FE771EB015F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1136D57-0549-4E53-97DA-A207AD9279C5}">
  <ds:schemaRefs>
    <ds:schemaRef ds:uri="http://www.w3.org/2001/XMLSchema"/>
    <ds:schemaRef ds:uri="pb-wrapper"/>
  </ds:schemaRefs>
</ds:datastoreItem>
</file>

<file path=customXml/itemProps5.xml><?xml version="1.0" encoding="utf-8"?>
<ds:datastoreItem xmlns:ds="http://schemas.openxmlformats.org/officeDocument/2006/customXml" ds:itemID="{E7C73DE7-6140-4F11-8D14-EA166AB6C9DF}">
  <ds:schemaRefs>
    <ds:schemaRef ds:uri="http://www.w3.org/2001/XMLSchema"/>
    <ds:schemaRef ds:uri="pb-wrapper"/>
  </ds:schemaRefs>
</ds:datastoreItem>
</file>

<file path=customXml/itemProps6.xml><?xml version="1.0" encoding="utf-8"?>
<ds:datastoreItem xmlns:ds="http://schemas.openxmlformats.org/officeDocument/2006/customXml" ds:itemID="{F3369B17-5D2C-4BCB-96E9-4BD65A5B49EC}">
  <ds:schemaRefs>
    <ds:schemaRef ds:uri="http://www.w3.org/2001/XMLSchema"/>
    <ds:schemaRef ds:uri="pb-wrapper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3243</TotalTime>
  <Words>98</Words>
  <Application>Microsoft Office PowerPoint</Application>
  <PresentationFormat>On-screen Show (4:3)</PresentationFormat>
  <Paragraphs>12</Paragraphs>
  <Slides>3</Slides>
  <Notes>0</Notes>
  <HiddenSlides>0</HiddenSlides>
  <MMClips>3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Design padrão</vt:lpstr>
      <vt:lpstr>Worksheet</vt:lpstr>
      <vt:lpstr>ESTUDO DE CASO: DESENVOLVIDO PELA Profa. Liliam Carrete</vt:lpstr>
      <vt:lpstr>Estudo de Caso</vt:lpstr>
      <vt:lpstr>Estudo de Caso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André Taue Saito</dc:creator>
  <cp:lastModifiedBy>Liliam Carrete</cp:lastModifiedBy>
  <cp:revision>416</cp:revision>
  <cp:lastPrinted>2020-08-17T18:28:18Z</cp:lastPrinted>
  <dcterms:created xsi:type="dcterms:W3CDTF">2011-02-20T11:03:39Z</dcterms:created>
  <dcterms:modified xsi:type="dcterms:W3CDTF">2023-04-01T00:28:49Z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0x01010056D4188BBC2DF343A24C378423A85D03</vt:lpwstr>
  </property>
</Properties>
</file>