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8" r:id="rId1"/>
  </p:sldMasterIdLst>
  <p:notesMasterIdLst>
    <p:notesMasterId r:id="rId32"/>
  </p:notesMasterIdLst>
  <p:sldIdLst>
    <p:sldId id="400" r:id="rId2"/>
    <p:sldId id="413" r:id="rId3"/>
    <p:sldId id="414" r:id="rId4"/>
    <p:sldId id="429" r:id="rId5"/>
    <p:sldId id="452" r:id="rId6"/>
    <p:sldId id="415" r:id="rId7"/>
    <p:sldId id="446" r:id="rId8"/>
    <p:sldId id="448" r:id="rId9"/>
    <p:sldId id="450" r:id="rId10"/>
    <p:sldId id="396" r:id="rId11"/>
    <p:sldId id="416" r:id="rId12"/>
    <p:sldId id="451" r:id="rId13"/>
    <p:sldId id="444" r:id="rId14"/>
    <p:sldId id="417" r:id="rId15"/>
    <p:sldId id="418" r:id="rId16"/>
    <p:sldId id="436" r:id="rId17"/>
    <p:sldId id="419" r:id="rId18"/>
    <p:sldId id="431" r:id="rId19"/>
    <p:sldId id="421" r:id="rId20"/>
    <p:sldId id="443" r:id="rId21"/>
    <p:sldId id="420" r:id="rId22"/>
    <p:sldId id="435" r:id="rId23"/>
    <p:sldId id="422" r:id="rId24"/>
    <p:sldId id="423" r:id="rId25"/>
    <p:sldId id="425" r:id="rId26"/>
    <p:sldId id="437" r:id="rId27"/>
    <p:sldId id="426" r:id="rId28"/>
    <p:sldId id="438" r:id="rId29"/>
    <p:sldId id="361" r:id="rId30"/>
    <p:sldId id="442" r:id="rId31"/>
  </p:sldIdLst>
  <p:sldSz cx="9144000" cy="5143500" type="screen16x9"/>
  <p:notesSz cx="6858000" cy="9144000"/>
  <p:embeddedFontLst>
    <p:embeddedFont>
      <p:font typeface="Arvo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Roboto Condensed Light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000099"/>
    <a:srgbClr val="F97C67"/>
    <a:srgbClr val="A19574"/>
    <a:srgbClr val="003300"/>
    <a:srgbClr val="006600"/>
    <a:srgbClr val="336600"/>
    <a:srgbClr val="99CC00"/>
    <a:srgbClr val="00CC00"/>
    <a:srgbClr val="41B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C02299-D654-4C78-BF9A-2E2BB2A73B5E}">
  <a:tblStyle styleId="{C2C02299-D654-4C78-BF9A-2E2BB2A73B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3506" autoAdjust="0"/>
  </p:normalViewPr>
  <p:slideViewPr>
    <p:cSldViewPr snapToGrid="0">
      <p:cViewPr varScale="1">
        <p:scale>
          <a:sx n="95" d="100"/>
          <a:sy n="95" d="100"/>
        </p:scale>
        <p:origin x="7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C0C3D-608D-42E1-9CA9-925FAABAE834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E4958F2-BB56-412E-86BB-D54027CC4994}">
      <dgm:prSet phldrT="[Texto]"/>
      <dgm:spPr/>
      <dgm:t>
        <a:bodyPr/>
        <a:lstStyle/>
        <a:p>
          <a:r>
            <a:rPr lang="pt-BR" b="1" dirty="0"/>
            <a:t>Introdução</a:t>
          </a:r>
        </a:p>
      </dgm:t>
    </dgm:pt>
    <dgm:pt modelId="{B3AA76C4-6A85-4F9F-A008-4D1B566BE4E1}" type="parTrans" cxnId="{3630AD5C-907C-4290-B6EF-97E26BC7CC94}">
      <dgm:prSet/>
      <dgm:spPr/>
      <dgm:t>
        <a:bodyPr/>
        <a:lstStyle/>
        <a:p>
          <a:endParaRPr lang="pt-BR"/>
        </a:p>
      </dgm:t>
    </dgm:pt>
    <dgm:pt modelId="{EAD24AC8-1575-4A68-AB21-3280760C2579}" type="sibTrans" cxnId="{3630AD5C-907C-4290-B6EF-97E26BC7CC94}">
      <dgm:prSet/>
      <dgm:spPr/>
      <dgm:t>
        <a:bodyPr/>
        <a:lstStyle/>
        <a:p>
          <a:endParaRPr lang="pt-BR"/>
        </a:p>
      </dgm:t>
    </dgm:pt>
    <dgm:pt modelId="{398AE10A-9F3B-47A5-A699-CC9EF7D11A9F}">
      <dgm:prSet phldrT="[Texto]"/>
      <dgm:spPr/>
      <dgm:t>
        <a:bodyPr/>
        <a:lstStyle/>
        <a:p>
          <a:r>
            <a:rPr lang="pt-BR" b="1" dirty="0"/>
            <a:t>Desenvolvimento</a:t>
          </a:r>
        </a:p>
      </dgm:t>
    </dgm:pt>
    <dgm:pt modelId="{AB41CF5C-DDD6-4AA9-982A-DFBFA2D35599}" type="parTrans" cxnId="{E069DA14-415D-4FA0-A610-043077D2ABA4}">
      <dgm:prSet/>
      <dgm:spPr/>
      <dgm:t>
        <a:bodyPr/>
        <a:lstStyle/>
        <a:p>
          <a:endParaRPr lang="pt-BR"/>
        </a:p>
      </dgm:t>
    </dgm:pt>
    <dgm:pt modelId="{563F0D43-1B70-4124-AB21-C06E4F138841}" type="sibTrans" cxnId="{E069DA14-415D-4FA0-A610-043077D2ABA4}">
      <dgm:prSet/>
      <dgm:spPr/>
      <dgm:t>
        <a:bodyPr/>
        <a:lstStyle/>
        <a:p>
          <a:endParaRPr lang="pt-BR"/>
        </a:p>
      </dgm:t>
    </dgm:pt>
    <dgm:pt modelId="{FC46A57F-E7D1-4702-8CDD-F873A8550C43}">
      <dgm:prSet phldrT="[Texto]"/>
      <dgm:spPr/>
      <dgm:t>
        <a:bodyPr/>
        <a:lstStyle/>
        <a:p>
          <a:r>
            <a:rPr lang="pt-BR" b="1" dirty="0"/>
            <a:t>Conclusão</a:t>
          </a:r>
        </a:p>
      </dgm:t>
    </dgm:pt>
    <dgm:pt modelId="{6B8F40CE-2BA8-4F55-AF8A-B4D94AE63DC8}" type="parTrans" cxnId="{71FE1B17-13D1-41D3-9CAA-A3107EFE3F89}">
      <dgm:prSet/>
      <dgm:spPr/>
      <dgm:t>
        <a:bodyPr/>
        <a:lstStyle/>
        <a:p>
          <a:endParaRPr lang="pt-BR"/>
        </a:p>
      </dgm:t>
    </dgm:pt>
    <dgm:pt modelId="{2CC2B913-00A3-48E8-85B2-809BCC79E369}" type="sibTrans" cxnId="{71FE1B17-13D1-41D3-9CAA-A3107EFE3F89}">
      <dgm:prSet/>
      <dgm:spPr/>
      <dgm:t>
        <a:bodyPr/>
        <a:lstStyle/>
        <a:p>
          <a:endParaRPr lang="pt-BR"/>
        </a:p>
      </dgm:t>
    </dgm:pt>
    <dgm:pt modelId="{CF4D8715-CEA6-4C50-BDBF-371CCC100302}" type="pres">
      <dgm:prSet presAssocID="{77BC0C3D-608D-42E1-9CA9-925FAABAE83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A1F1FD2-55B5-486F-AD4F-B5D54A96862A}" type="pres">
      <dgm:prSet presAssocID="{FE4958F2-BB56-412E-86BB-D54027CC4994}" presName="Accent1" presStyleCnt="0"/>
      <dgm:spPr/>
    </dgm:pt>
    <dgm:pt modelId="{17B678E7-7DA3-4D81-8CF4-581F8EE9E0F7}" type="pres">
      <dgm:prSet presAssocID="{FE4958F2-BB56-412E-86BB-D54027CC4994}" presName="Accent" presStyleLbl="node1" presStyleIdx="0" presStyleCnt="3"/>
      <dgm:spPr/>
    </dgm:pt>
    <dgm:pt modelId="{C7CD7217-E998-4D87-8827-94D14B920DAE}" type="pres">
      <dgm:prSet presAssocID="{FE4958F2-BB56-412E-86BB-D54027CC499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E2A34FB8-2A2E-4F63-B61E-7BD36934E609}" type="pres">
      <dgm:prSet presAssocID="{398AE10A-9F3B-47A5-A699-CC9EF7D11A9F}" presName="Accent2" presStyleCnt="0"/>
      <dgm:spPr/>
    </dgm:pt>
    <dgm:pt modelId="{6764B880-DF2A-4266-9F10-13A208BB2F42}" type="pres">
      <dgm:prSet presAssocID="{398AE10A-9F3B-47A5-A699-CC9EF7D11A9F}" presName="Accent" presStyleLbl="node1" presStyleIdx="1" presStyleCnt="3"/>
      <dgm:spPr/>
    </dgm:pt>
    <dgm:pt modelId="{E5FDEBB8-F46A-4378-ABD5-488F5E84B6FB}" type="pres">
      <dgm:prSet presAssocID="{398AE10A-9F3B-47A5-A699-CC9EF7D11A9F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D24E2FD0-35D7-487B-A72C-50E11E6ED62B}" type="pres">
      <dgm:prSet presAssocID="{FC46A57F-E7D1-4702-8CDD-F873A8550C43}" presName="Accent3" presStyleCnt="0"/>
      <dgm:spPr/>
    </dgm:pt>
    <dgm:pt modelId="{4F19A4CF-1DD8-4608-86C9-C53694C02A80}" type="pres">
      <dgm:prSet presAssocID="{FC46A57F-E7D1-4702-8CDD-F873A8550C43}" presName="Accent" presStyleLbl="node1" presStyleIdx="2" presStyleCnt="3"/>
      <dgm:spPr/>
    </dgm:pt>
    <dgm:pt modelId="{7E987DB5-BE2B-4CB3-98A4-5F5616B92A15}" type="pres">
      <dgm:prSet presAssocID="{FC46A57F-E7D1-4702-8CDD-F873A8550C4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01A06401-8AD1-4019-9654-C5209C818C5B}" type="presOf" srcId="{FE4958F2-BB56-412E-86BB-D54027CC4994}" destId="{C7CD7217-E998-4D87-8827-94D14B920DAE}" srcOrd="0" destOrd="0" presId="urn:microsoft.com/office/officeart/2009/layout/CircleArrowProcess"/>
    <dgm:cxn modelId="{048F6004-BEF4-4C6E-90F0-484625E0DF19}" type="presOf" srcId="{398AE10A-9F3B-47A5-A699-CC9EF7D11A9F}" destId="{E5FDEBB8-F46A-4378-ABD5-488F5E84B6FB}" srcOrd="0" destOrd="0" presId="urn:microsoft.com/office/officeart/2009/layout/CircleArrowProcess"/>
    <dgm:cxn modelId="{E069DA14-415D-4FA0-A610-043077D2ABA4}" srcId="{77BC0C3D-608D-42E1-9CA9-925FAABAE834}" destId="{398AE10A-9F3B-47A5-A699-CC9EF7D11A9F}" srcOrd="1" destOrd="0" parTransId="{AB41CF5C-DDD6-4AA9-982A-DFBFA2D35599}" sibTransId="{563F0D43-1B70-4124-AB21-C06E4F138841}"/>
    <dgm:cxn modelId="{71FE1B17-13D1-41D3-9CAA-A3107EFE3F89}" srcId="{77BC0C3D-608D-42E1-9CA9-925FAABAE834}" destId="{FC46A57F-E7D1-4702-8CDD-F873A8550C43}" srcOrd="2" destOrd="0" parTransId="{6B8F40CE-2BA8-4F55-AF8A-B4D94AE63DC8}" sibTransId="{2CC2B913-00A3-48E8-85B2-809BCC79E369}"/>
    <dgm:cxn modelId="{FC7C7236-D4BC-4875-A147-ED317BCC47C2}" type="presOf" srcId="{77BC0C3D-608D-42E1-9CA9-925FAABAE834}" destId="{CF4D8715-CEA6-4C50-BDBF-371CCC100302}" srcOrd="0" destOrd="0" presId="urn:microsoft.com/office/officeart/2009/layout/CircleArrowProcess"/>
    <dgm:cxn modelId="{3630AD5C-907C-4290-B6EF-97E26BC7CC94}" srcId="{77BC0C3D-608D-42E1-9CA9-925FAABAE834}" destId="{FE4958F2-BB56-412E-86BB-D54027CC4994}" srcOrd="0" destOrd="0" parTransId="{B3AA76C4-6A85-4F9F-A008-4D1B566BE4E1}" sibTransId="{EAD24AC8-1575-4A68-AB21-3280760C2579}"/>
    <dgm:cxn modelId="{92FFED8D-AF46-4BE3-9C57-84BC1B5DF7CD}" type="presOf" srcId="{FC46A57F-E7D1-4702-8CDD-F873A8550C43}" destId="{7E987DB5-BE2B-4CB3-98A4-5F5616B92A15}" srcOrd="0" destOrd="0" presId="urn:microsoft.com/office/officeart/2009/layout/CircleArrowProcess"/>
    <dgm:cxn modelId="{27B2430B-246C-4C41-9B98-9F5B40972CD7}" type="presParOf" srcId="{CF4D8715-CEA6-4C50-BDBF-371CCC100302}" destId="{7A1F1FD2-55B5-486F-AD4F-B5D54A96862A}" srcOrd="0" destOrd="0" presId="urn:microsoft.com/office/officeart/2009/layout/CircleArrowProcess"/>
    <dgm:cxn modelId="{080248CD-2602-43B7-9B04-21D9D42F5392}" type="presParOf" srcId="{7A1F1FD2-55B5-486F-AD4F-B5D54A96862A}" destId="{17B678E7-7DA3-4D81-8CF4-581F8EE9E0F7}" srcOrd="0" destOrd="0" presId="urn:microsoft.com/office/officeart/2009/layout/CircleArrowProcess"/>
    <dgm:cxn modelId="{5741EA55-12F7-4464-9F96-925826AD4B7A}" type="presParOf" srcId="{CF4D8715-CEA6-4C50-BDBF-371CCC100302}" destId="{C7CD7217-E998-4D87-8827-94D14B920DAE}" srcOrd="1" destOrd="0" presId="urn:microsoft.com/office/officeart/2009/layout/CircleArrowProcess"/>
    <dgm:cxn modelId="{4D890440-6210-4F7D-9591-003B0EE3B665}" type="presParOf" srcId="{CF4D8715-CEA6-4C50-BDBF-371CCC100302}" destId="{E2A34FB8-2A2E-4F63-B61E-7BD36934E609}" srcOrd="2" destOrd="0" presId="urn:microsoft.com/office/officeart/2009/layout/CircleArrowProcess"/>
    <dgm:cxn modelId="{EE072397-C6C4-4D82-BA24-F35EDE3719EF}" type="presParOf" srcId="{E2A34FB8-2A2E-4F63-B61E-7BD36934E609}" destId="{6764B880-DF2A-4266-9F10-13A208BB2F42}" srcOrd="0" destOrd="0" presId="urn:microsoft.com/office/officeart/2009/layout/CircleArrowProcess"/>
    <dgm:cxn modelId="{FA594F71-E942-4D43-B791-36CECA58495F}" type="presParOf" srcId="{CF4D8715-CEA6-4C50-BDBF-371CCC100302}" destId="{E5FDEBB8-F46A-4378-ABD5-488F5E84B6FB}" srcOrd="3" destOrd="0" presId="urn:microsoft.com/office/officeart/2009/layout/CircleArrowProcess"/>
    <dgm:cxn modelId="{BD5B0E46-15F7-483C-9B21-103340F75433}" type="presParOf" srcId="{CF4D8715-CEA6-4C50-BDBF-371CCC100302}" destId="{D24E2FD0-35D7-487B-A72C-50E11E6ED62B}" srcOrd="4" destOrd="0" presId="urn:microsoft.com/office/officeart/2009/layout/CircleArrowProcess"/>
    <dgm:cxn modelId="{58A26B2B-2326-4CF7-9770-26837ADCA61F}" type="presParOf" srcId="{D24E2FD0-35D7-487B-A72C-50E11E6ED62B}" destId="{4F19A4CF-1DD8-4608-86C9-C53694C02A80}" srcOrd="0" destOrd="0" presId="urn:microsoft.com/office/officeart/2009/layout/CircleArrowProcess"/>
    <dgm:cxn modelId="{41ED3FAF-CA28-4EF0-BED9-1C30251FEEEE}" type="presParOf" srcId="{CF4D8715-CEA6-4C50-BDBF-371CCC100302}" destId="{7E987DB5-BE2B-4CB3-98A4-5F5616B92A1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51E6D0-5D4F-48CE-A243-0FE489E1C32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F769656-776F-4248-8E57-31C1B0FA4391}">
      <dgm:prSet phldrT="[Texto]"/>
      <dgm:spPr/>
      <dgm:t>
        <a:bodyPr/>
        <a:lstStyle/>
        <a:p>
          <a:r>
            <a:rPr lang="pt-BR" b="1" dirty="0"/>
            <a:t>MENSAGEM</a:t>
          </a:r>
        </a:p>
      </dgm:t>
    </dgm:pt>
    <dgm:pt modelId="{1C366E79-E283-483F-B973-AFD4AB5306F2}" type="parTrans" cxnId="{D1CF9AF0-1B31-413D-9266-3F75B489FBB8}">
      <dgm:prSet/>
      <dgm:spPr/>
      <dgm:t>
        <a:bodyPr/>
        <a:lstStyle/>
        <a:p>
          <a:endParaRPr lang="pt-BR"/>
        </a:p>
      </dgm:t>
    </dgm:pt>
    <dgm:pt modelId="{35A0ED73-2991-43CD-B4AB-730479DF50F3}" type="sibTrans" cxnId="{D1CF9AF0-1B31-413D-9266-3F75B489FBB8}">
      <dgm:prSet/>
      <dgm:spPr/>
      <dgm:t>
        <a:bodyPr/>
        <a:lstStyle/>
        <a:p>
          <a:endParaRPr lang="pt-BR"/>
        </a:p>
      </dgm:t>
    </dgm:pt>
    <dgm:pt modelId="{3F263CC2-0BED-44BA-BAB1-E87B72130A66}">
      <dgm:prSet phldrT="[Texto]"/>
      <dgm:spPr/>
      <dgm:t>
        <a:bodyPr/>
        <a:lstStyle/>
        <a:p>
          <a:r>
            <a:rPr lang="pt-BR" dirty="0"/>
            <a:t>Postura corporal</a:t>
          </a:r>
        </a:p>
      </dgm:t>
    </dgm:pt>
    <dgm:pt modelId="{EAF53AF4-063D-4481-803C-C3AC372D845F}" type="parTrans" cxnId="{CA5D853C-C57A-4A79-924A-8B101F8C2EBD}">
      <dgm:prSet/>
      <dgm:spPr/>
      <dgm:t>
        <a:bodyPr/>
        <a:lstStyle/>
        <a:p>
          <a:endParaRPr lang="pt-BR"/>
        </a:p>
      </dgm:t>
    </dgm:pt>
    <dgm:pt modelId="{DD506666-FC4E-4833-A8EE-1D8FB6A005BC}" type="sibTrans" cxnId="{CA5D853C-C57A-4A79-924A-8B101F8C2EBD}">
      <dgm:prSet/>
      <dgm:spPr/>
      <dgm:t>
        <a:bodyPr/>
        <a:lstStyle/>
        <a:p>
          <a:endParaRPr lang="pt-BR"/>
        </a:p>
      </dgm:t>
    </dgm:pt>
    <dgm:pt modelId="{1E62796D-815A-4C55-9B40-896D6E966E09}">
      <dgm:prSet phldrT="[Texto]"/>
      <dgm:spPr/>
      <dgm:t>
        <a:bodyPr/>
        <a:lstStyle/>
        <a:p>
          <a:r>
            <a:rPr lang="pt-BR" dirty="0"/>
            <a:t>Comunicação verbal (palavras)</a:t>
          </a:r>
        </a:p>
      </dgm:t>
    </dgm:pt>
    <dgm:pt modelId="{1516A367-2065-4B3C-9CBB-E7A464CEC973}" type="parTrans" cxnId="{CBD9B845-CF14-41CC-90F6-34C5E1851651}">
      <dgm:prSet/>
      <dgm:spPr/>
      <dgm:t>
        <a:bodyPr/>
        <a:lstStyle/>
        <a:p>
          <a:endParaRPr lang="pt-BR"/>
        </a:p>
      </dgm:t>
    </dgm:pt>
    <dgm:pt modelId="{DB183402-3AFD-47DC-A9D4-D0670C866130}" type="sibTrans" cxnId="{CBD9B845-CF14-41CC-90F6-34C5E1851651}">
      <dgm:prSet/>
      <dgm:spPr/>
      <dgm:t>
        <a:bodyPr/>
        <a:lstStyle/>
        <a:p>
          <a:endParaRPr lang="pt-BR"/>
        </a:p>
      </dgm:t>
    </dgm:pt>
    <dgm:pt modelId="{B4933E93-7797-419E-A46A-12F0546166FC}">
      <dgm:prSet phldrT="[Texto]"/>
      <dgm:spPr/>
      <dgm:t>
        <a:bodyPr/>
        <a:lstStyle/>
        <a:p>
          <a:r>
            <a:rPr lang="pt-BR" dirty="0"/>
            <a:t>Comunicação não verbal (gestos)</a:t>
          </a:r>
        </a:p>
      </dgm:t>
    </dgm:pt>
    <dgm:pt modelId="{42C2B126-3810-47D0-B4EC-A2E28C5867B1}" type="parTrans" cxnId="{67CC86B9-BA76-41C1-B581-28B39D2E16F6}">
      <dgm:prSet/>
      <dgm:spPr/>
      <dgm:t>
        <a:bodyPr/>
        <a:lstStyle/>
        <a:p>
          <a:endParaRPr lang="pt-BR"/>
        </a:p>
      </dgm:t>
    </dgm:pt>
    <dgm:pt modelId="{3FC57A50-1A07-49C5-A30E-663A870CAF64}" type="sibTrans" cxnId="{67CC86B9-BA76-41C1-B581-28B39D2E16F6}">
      <dgm:prSet/>
      <dgm:spPr/>
      <dgm:t>
        <a:bodyPr/>
        <a:lstStyle/>
        <a:p>
          <a:endParaRPr lang="pt-BR"/>
        </a:p>
      </dgm:t>
    </dgm:pt>
    <dgm:pt modelId="{19D2C618-5971-498B-8053-774236DE5247}">
      <dgm:prSet phldrT="[Texto]"/>
      <dgm:spPr/>
      <dgm:t>
        <a:bodyPr/>
        <a:lstStyle/>
        <a:p>
          <a:r>
            <a:rPr lang="pt-BR" dirty="0"/>
            <a:t>Equilíbrio emocional</a:t>
          </a:r>
        </a:p>
      </dgm:t>
    </dgm:pt>
    <dgm:pt modelId="{B9B432D8-267C-42E1-BE86-84B9C8D64A6C}" type="parTrans" cxnId="{1ADD97F4-CE9D-459C-BA51-7104F101A8B7}">
      <dgm:prSet/>
      <dgm:spPr/>
      <dgm:t>
        <a:bodyPr/>
        <a:lstStyle/>
        <a:p>
          <a:endParaRPr lang="pt-BR"/>
        </a:p>
      </dgm:t>
    </dgm:pt>
    <dgm:pt modelId="{EBE17DCA-52DA-43CD-B930-C25883A82C61}" type="sibTrans" cxnId="{1ADD97F4-CE9D-459C-BA51-7104F101A8B7}">
      <dgm:prSet/>
      <dgm:spPr/>
      <dgm:t>
        <a:bodyPr/>
        <a:lstStyle/>
        <a:p>
          <a:endParaRPr lang="pt-BR"/>
        </a:p>
      </dgm:t>
    </dgm:pt>
    <dgm:pt modelId="{ACD5E38D-C827-4058-A42E-1CADB3AC2763}">
      <dgm:prSet phldrT="[Texto]"/>
      <dgm:spPr/>
      <dgm:t>
        <a:bodyPr/>
        <a:lstStyle/>
        <a:p>
          <a:r>
            <a:rPr lang="pt-BR" dirty="0"/>
            <a:t>Expressão facial</a:t>
          </a:r>
        </a:p>
      </dgm:t>
    </dgm:pt>
    <dgm:pt modelId="{5C60DC62-6710-4A0D-84AA-1669F2723ED9}" type="parTrans" cxnId="{B36AF962-FF2C-412F-9330-460FD45CE82E}">
      <dgm:prSet/>
      <dgm:spPr/>
      <dgm:t>
        <a:bodyPr/>
        <a:lstStyle/>
        <a:p>
          <a:endParaRPr lang="pt-BR"/>
        </a:p>
      </dgm:t>
    </dgm:pt>
    <dgm:pt modelId="{5F31DBEB-3472-49F6-872C-B0A3AE9BFBCA}" type="sibTrans" cxnId="{B36AF962-FF2C-412F-9330-460FD45CE82E}">
      <dgm:prSet/>
      <dgm:spPr/>
      <dgm:t>
        <a:bodyPr/>
        <a:lstStyle/>
        <a:p>
          <a:endParaRPr lang="pt-BR"/>
        </a:p>
      </dgm:t>
    </dgm:pt>
    <dgm:pt modelId="{E4DC83DD-3797-4C25-A9DD-01103C617A35}">
      <dgm:prSet phldrT="[Texto]"/>
      <dgm:spPr/>
      <dgm:t>
        <a:bodyPr/>
        <a:lstStyle/>
        <a:p>
          <a:r>
            <a:rPr lang="pt-BR" dirty="0"/>
            <a:t>Volume (intensidade)</a:t>
          </a:r>
        </a:p>
      </dgm:t>
    </dgm:pt>
    <dgm:pt modelId="{73CAB2D9-F221-46AD-B4CB-AE8D99AE4E7E}" type="parTrans" cxnId="{C0062A95-D2F6-4664-932A-FDCCDCE59C4C}">
      <dgm:prSet/>
      <dgm:spPr/>
      <dgm:t>
        <a:bodyPr/>
        <a:lstStyle/>
        <a:p>
          <a:endParaRPr lang="pt-BR"/>
        </a:p>
      </dgm:t>
    </dgm:pt>
    <dgm:pt modelId="{82BF7214-16D2-47D6-9FFA-4BD583BDCBFC}" type="sibTrans" cxnId="{C0062A95-D2F6-4664-932A-FDCCDCE59C4C}">
      <dgm:prSet/>
      <dgm:spPr/>
      <dgm:t>
        <a:bodyPr/>
        <a:lstStyle/>
        <a:p>
          <a:endParaRPr lang="pt-BR"/>
        </a:p>
      </dgm:t>
    </dgm:pt>
    <dgm:pt modelId="{EA991A39-7705-4C4C-A075-A17408171244}">
      <dgm:prSet phldrT="[Texto]"/>
      <dgm:spPr/>
      <dgm:t>
        <a:bodyPr/>
        <a:lstStyle/>
        <a:p>
          <a:r>
            <a:rPr lang="pt-BR" dirty="0"/>
            <a:t>Contato visual</a:t>
          </a:r>
        </a:p>
      </dgm:t>
    </dgm:pt>
    <dgm:pt modelId="{AC593466-164B-44D3-9B19-A25808AD76C1}" type="parTrans" cxnId="{93B8C9B3-1678-41AB-BFB3-A51BCA6F6382}">
      <dgm:prSet/>
      <dgm:spPr/>
      <dgm:t>
        <a:bodyPr/>
        <a:lstStyle/>
        <a:p>
          <a:endParaRPr lang="pt-BR"/>
        </a:p>
      </dgm:t>
    </dgm:pt>
    <dgm:pt modelId="{CE054BE6-56BF-4606-8C2F-50576212E5F9}" type="sibTrans" cxnId="{93B8C9B3-1678-41AB-BFB3-A51BCA6F6382}">
      <dgm:prSet/>
      <dgm:spPr/>
      <dgm:t>
        <a:bodyPr/>
        <a:lstStyle/>
        <a:p>
          <a:endParaRPr lang="pt-BR"/>
        </a:p>
      </dgm:t>
    </dgm:pt>
    <dgm:pt modelId="{7381CC9D-3925-4BBB-B162-1086214370A1}">
      <dgm:prSet phldrT="[Texto]"/>
      <dgm:spPr/>
      <dgm:t>
        <a:bodyPr/>
        <a:lstStyle/>
        <a:p>
          <a:r>
            <a:rPr lang="pt-BR" dirty="0"/>
            <a:t>Andamento (</a:t>
          </a:r>
          <a:r>
            <a:rPr lang="pt-BR" i="1" dirty="0"/>
            <a:t>timing</a:t>
          </a:r>
          <a:r>
            <a:rPr lang="pt-BR" dirty="0"/>
            <a:t>)</a:t>
          </a:r>
        </a:p>
      </dgm:t>
    </dgm:pt>
    <dgm:pt modelId="{5DE949C1-E533-4BF6-AB9E-620B041E5915}" type="parTrans" cxnId="{A5B87CBD-D055-4393-8F2F-42DDC4A8C692}">
      <dgm:prSet/>
      <dgm:spPr/>
      <dgm:t>
        <a:bodyPr/>
        <a:lstStyle/>
        <a:p>
          <a:endParaRPr lang="pt-BR"/>
        </a:p>
      </dgm:t>
    </dgm:pt>
    <dgm:pt modelId="{10FB068E-89A8-4640-B454-5581DA00D24F}" type="sibTrans" cxnId="{A5B87CBD-D055-4393-8F2F-42DDC4A8C692}">
      <dgm:prSet/>
      <dgm:spPr/>
      <dgm:t>
        <a:bodyPr/>
        <a:lstStyle/>
        <a:p>
          <a:endParaRPr lang="pt-BR"/>
        </a:p>
      </dgm:t>
    </dgm:pt>
    <dgm:pt modelId="{B2C6C5FC-263A-4B1C-AD27-127EE9852C98}">
      <dgm:prSet phldrT="[Texto]"/>
      <dgm:spPr/>
      <dgm:t>
        <a:bodyPr/>
        <a:lstStyle/>
        <a:p>
          <a:r>
            <a:rPr lang="pt-BR" dirty="0"/>
            <a:t>Tom de voz (timbre)</a:t>
          </a:r>
        </a:p>
      </dgm:t>
    </dgm:pt>
    <dgm:pt modelId="{20E56BFE-3D4F-43F6-837A-5341D199FC0D}" type="parTrans" cxnId="{BCD8F5CD-7E74-4EFA-B7FE-3365C9BDF098}">
      <dgm:prSet/>
      <dgm:spPr/>
      <dgm:t>
        <a:bodyPr/>
        <a:lstStyle/>
        <a:p>
          <a:endParaRPr lang="pt-BR"/>
        </a:p>
      </dgm:t>
    </dgm:pt>
    <dgm:pt modelId="{98AF5264-60E0-4833-ADD4-EEEADD43B303}" type="sibTrans" cxnId="{BCD8F5CD-7E74-4EFA-B7FE-3365C9BDF098}">
      <dgm:prSet/>
      <dgm:spPr/>
      <dgm:t>
        <a:bodyPr/>
        <a:lstStyle/>
        <a:p>
          <a:endParaRPr lang="pt-BR"/>
        </a:p>
      </dgm:t>
    </dgm:pt>
    <dgm:pt modelId="{6530ADF6-E5A7-424C-BE71-58F0E48044D9}" type="pres">
      <dgm:prSet presAssocID="{3951E6D0-5D4F-48CE-A243-0FE489E1C3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A572071-A785-4363-A842-31E88F3AF585}" type="pres">
      <dgm:prSet presAssocID="{FF769656-776F-4248-8E57-31C1B0FA4391}" presName="centerShape" presStyleLbl="node0" presStyleIdx="0" presStyleCnt="1"/>
      <dgm:spPr/>
    </dgm:pt>
    <dgm:pt modelId="{0FB3CA9E-3E73-4DAD-9D2A-31EE71313963}" type="pres">
      <dgm:prSet presAssocID="{EAF53AF4-063D-4481-803C-C3AC372D845F}" presName="Name9" presStyleLbl="parChTrans1D2" presStyleIdx="0" presStyleCnt="9"/>
      <dgm:spPr/>
    </dgm:pt>
    <dgm:pt modelId="{7C4933A6-0FB6-4B7A-82A8-AE86D31FCA52}" type="pres">
      <dgm:prSet presAssocID="{EAF53AF4-063D-4481-803C-C3AC372D845F}" presName="connTx" presStyleLbl="parChTrans1D2" presStyleIdx="0" presStyleCnt="9"/>
      <dgm:spPr/>
    </dgm:pt>
    <dgm:pt modelId="{A32F5D86-E6C5-4A78-91EF-082EFCE05468}" type="pres">
      <dgm:prSet presAssocID="{3F263CC2-0BED-44BA-BAB1-E87B72130A66}" presName="node" presStyleLbl="node1" presStyleIdx="0" presStyleCnt="9">
        <dgm:presLayoutVars>
          <dgm:bulletEnabled val="1"/>
        </dgm:presLayoutVars>
      </dgm:prSet>
      <dgm:spPr/>
    </dgm:pt>
    <dgm:pt modelId="{58759DD1-D4DF-4D76-B212-C5253EC72205}" type="pres">
      <dgm:prSet presAssocID="{1516A367-2065-4B3C-9CBB-E7A464CEC973}" presName="Name9" presStyleLbl="parChTrans1D2" presStyleIdx="1" presStyleCnt="9"/>
      <dgm:spPr/>
    </dgm:pt>
    <dgm:pt modelId="{78C9473A-601C-42CE-B9D3-C336F16C30FD}" type="pres">
      <dgm:prSet presAssocID="{1516A367-2065-4B3C-9CBB-E7A464CEC973}" presName="connTx" presStyleLbl="parChTrans1D2" presStyleIdx="1" presStyleCnt="9"/>
      <dgm:spPr/>
    </dgm:pt>
    <dgm:pt modelId="{20302BE4-92B5-4B66-97B2-74ED94FC6281}" type="pres">
      <dgm:prSet presAssocID="{1E62796D-815A-4C55-9B40-896D6E966E09}" presName="node" presStyleLbl="node1" presStyleIdx="1" presStyleCnt="9">
        <dgm:presLayoutVars>
          <dgm:bulletEnabled val="1"/>
        </dgm:presLayoutVars>
      </dgm:prSet>
      <dgm:spPr/>
    </dgm:pt>
    <dgm:pt modelId="{FA2401E9-30D2-48A2-A926-1E457D233C69}" type="pres">
      <dgm:prSet presAssocID="{42C2B126-3810-47D0-B4EC-A2E28C5867B1}" presName="Name9" presStyleLbl="parChTrans1D2" presStyleIdx="2" presStyleCnt="9"/>
      <dgm:spPr/>
    </dgm:pt>
    <dgm:pt modelId="{FBC83664-90A9-4957-B152-2B0BB619C9E5}" type="pres">
      <dgm:prSet presAssocID="{42C2B126-3810-47D0-B4EC-A2E28C5867B1}" presName="connTx" presStyleLbl="parChTrans1D2" presStyleIdx="2" presStyleCnt="9"/>
      <dgm:spPr/>
    </dgm:pt>
    <dgm:pt modelId="{663C3CE0-565A-473D-9CE7-F2B302D44829}" type="pres">
      <dgm:prSet presAssocID="{B4933E93-7797-419E-A46A-12F0546166FC}" presName="node" presStyleLbl="node1" presStyleIdx="2" presStyleCnt="9">
        <dgm:presLayoutVars>
          <dgm:bulletEnabled val="1"/>
        </dgm:presLayoutVars>
      </dgm:prSet>
      <dgm:spPr/>
    </dgm:pt>
    <dgm:pt modelId="{C14D5038-42E0-4D93-9B77-26E09BA04975}" type="pres">
      <dgm:prSet presAssocID="{B9B432D8-267C-42E1-BE86-84B9C8D64A6C}" presName="Name9" presStyleLbl="parChTrans1D2" presStyleIdx="3" presStyleCnt="9"/>
      <dgm:spPr/>
    </dgm:pt>
    <dgm:pt modelId="{4E0AFAC6-9364-494A-BE3E-885B0BEC3A3C}" type="pres">
      <dgm:prSet presAssocID="{B9B432D8-267C-42E1-BE86-84B9C8D64A6C}" presName="connTx" presStyleLbl="parChTrans1D2" presStyleIdx="3" presStyleCnt="9"/>
      <dgm:spPr/>
    </dgm:pt>
    <dgm:pt modelId="{7BD91A59-6923-4A70-8631-59C534EB18B7}" type="pres">
      <dgm:prSet presAssocID="{19D2C618-5971-498B-8053-774236DE5247}" presName="node" presStyleLbl="node1" presStyleIdx="3" presStyleCnt="9">
        <dgm:presLayoutVars>
          <dgm:bulletEnabled val="1"/>
        </dgm:presLayoutVars>
      </dgm:prSet>
      <dgm:spPr/>
    </dgm:pt>
    <dgm:pt modelId="{3194FA78-DDEF-4FF7-9958-0028775811B9}" type="pres">
      <dgm:prSet presAssocID="{5C60DC62-6710-4A0D-84AA-1669F2723ED9}" presName="Name9" presStyleLbl="parChTrans1D2" presStyleIdx="4" presStyleCnt="9"/>
      <dgm:spPr/>
    </dgm:pt>
    <dgm:pt modelId="{0C89B8E4-7B75-4723-92D9-F51ACAB57767}" type="pres">
      <dgm:prSet presAssocID="{5C60DC62-6710-4A0D-84AA-1669F2723ED9}" presName="connTx" presStyleLbl="parChTrans1D2" presStyleIdx="4" presStyleCnt="9"/>
      <dgm:spPr/>
    </dgm:pt>
    <dgm:pt modelId="{1D7D93D3-E32B-4142-A91D-62BB32E549D7}" type="pres">
      <dgm:prSet presAssocID="{ACD5E38D-C827-4058-A42E-1CADB3AC2763}" presName="node" presStyleLbl="node1" presStyleIdx="4" presStyleCnt="9">
        <dgm:presLayoutVars>
          <dgm:bulletEnabled val="1"/>
        </dgm:presLayoutVars>
      </dgm:prSet>
      <dgm:spPr/>
    </dgm:pt>
    <dgm:pt modelId="{D168D183-B337-4F6E-9B6A-FCB446336D10}" type="pres">
      <dgm:prSet presAssocID="{73CAB2D9-F221-46AD-B4CB-AE8D99AE4E7E}" presName="Name9" presStyleLbl="parChTrans1D2" presStyleIdx="5" presStyleCnt="9"/>
      <dgm:spPr/>
    </dgm:pt>
    <dgm:pt modelId="{4DEFB78A-0F16-409F-86FB-A93493E73348}" type="pres">
      <dgm:prSet presAssocID="{73CAB2D9-F221-46AD-B4CB-AE8D99AE4E7E}" presName="connTx" presStyleLbl="parChTrans1D2" presStyleIdx="5" presStyleCnt="9"/>
      <dgm:spPr/>
    </dgm:pt>
    <dgm:pt modelId="{4FE0149D-91AC-49AF-B9A7-6AE04D862F3F}" type="pres">
      <dgm:prSet presAssocID="{E4DC83DD-3797-4C25-A9DD-01103C617A35}" presName="node" presStyleLbl="node1" presStyleIdx="5" presStyleCnt="9">
        <dgm:presLayoutVars>
          <dgm:bulletEnabled val="1"/>
        </dgm:presLayoutVars>
      </dgm:prSet>
      <dgm:spPr/>
    </dgm:pt>
    <dgm:pt modelId="{13F12E1A-505F-48BE-BAF6-035512C9CCE2}" type="pres">
      <dgm:prSet presAssocID="{AC593466-164B-44D3-9B19-A25808AD76C1}" presName="Name9" presStyleLbl="parChTrans1D2" presStyleIdx="6" presStyleCnt="9"/>
      <dgm:spPr/>
    </dgm:pt>
    <dgm:pt modelId="{48035133-BF6F-49D4-9AE8-106E9AF8EADA}" type="pres">
      <dgm:prSet presAssocID="{AC593466-164B-44D3-9B19-A25808AD76C1}" presName="connTx" presStyleLbl="parChTrans1D2" presStyleIdx="6" presStyleCnt="9"/>
      <dgm:spPr/>
    </dgm:pt>
    <dgm:pt modelId="{9613DAA6-E34F-439E-9E9D-236D049F898E}" type="pres">
      <dgm:prSet presAssocID="{EA991A39-7705-4C4C-A075-A17408171244}" presName="node" presStyleLbl="node1" presStyleIdx="6" presStyleCnt="9">
        <dgm:presLayoutVars>
          <dgm:bulletEnabled val="1"/>
        </dgm:presLayoutVars>
      </dgm:prSet>
      <dgm:spPr/>
    </dgm:pt>
    <dgm:pt modelId="{9B0AC8A6-EB35-4E4E-B338-C6AD7487F9F4}" type="pres">
      <dgm:prSet presAssocID="{5DE949C1-E533-4BF6-AB9E-620B041E5915}" presName="Name9" presStyleLbl="parChTrans1D2" presStyleIdx="7" presStyleCnt="9"/>
      <dgm:spPr/>
    </dgm:pt>
    <dgm:pt modelId="{C44A8278-63F5-4C36-961E-60BCAB54A5C0}" type="pres">
      <dgm:prSet presAssocID="{5DE949C1-E533-4BF6-AB9E-620B041E5915}" presName="connTx" presStyleLbl="parChTrans1D2" presStyleIdx="7" presStyleCnt="9"/>
      <dgm:spPr/>
    </dgm:pt>
    <dgm:pt modelId="{9736A1C7-FB21-4F3B-AFD3-31AE4BE5A900}" type="pres">
      <dgm:prSet presAssocID="{7381CC9D-3925-4BBB-B162-1086214370A1}" presName="node" presStyleLbl="node1" presStyleIdx="7" presStyleCnt="9">
        <dgm:presLayoutVars>
          <dgm:bulletEnabled val="1"/>
        </dgm:presLayoutVars>
      </dgm:prSet>
      <dgm:spPr/>
    </dgm:pt>
    <dgm:pt modelId="{6607A966-9689-4137-A938-75F770D64C28}" type="pres">
      <dgm:prSet presAssocID="{20E56BFE-3D4F-43F6-837A-5341D199FC0D}" presName="Name9" presStyleLbl="parChTrans1D2" presStyleIdx="8" presStyleCnt="9"/>
      <dgm:spPr/>
    </dgm:pt>
    <dgm:pt modelId="{99EC592E-5F54-4C73-9E45-ECFFD4AB323A}" type="pres">
      <dgm:prSet presAssocID="{20E56BFE-3D4F-43F6-837A-5341D199FC0D}" presName="connTx" presStyleLbl="parChTrans1D2" presStyleIdx="8" presStyleCnt="9"/>
      <dgm:spPr/>
    </dgm:pt>
    <dgm:pt modelId="{BA7BAF69-43F7-4F65-BEE6-A82E06A756D7}" type="pres">
      <dgm:prSet presAssocID="{B2C6C5FC-263A-4B1C-AD27-127EE9852C98}" presName="node" presStyleLbl="node1" presStyleIdx="8" presStyleCnt="9">
        <dgm:presLayoutVars>
          <dgm:bulletEnabled val="1"/>
        </dgm:presLayoutVars>
      </dgm:prSet>
      <dgm:spPr/>
    </dgm:pt>
  </dgm:ptLst>
  <dgm:cxnLst>
    <dgm:cxn modelId="{3B5A5412-9AF3-4641-8A2F-B7A81759DDE1}" type="presOf" srcId="{EA991A39-7705-4C4C-A075-A17408171244}" destId="{9613DAA6-E34F-439E-9E9D-236D049F898E}" srcOrd="0" destOrd="0" presId="urn:microsoft.com/office/officeart/2005/8/layout/radial1"/>
    <dgm:cxn modelId="{F1130439-3494-46B9-8570-80FF54CD86EA}" type="presOf" srcId="{AC593466-164B-44D3-9B19-A25808AD76C1}" destId="{48035133-BF6F-49D4-9AE8-106E9AF8EADA}" srcOrd="1" destOrd="0" presId="urn:microsoft.com/office/officeart/2005/8/layout/radial1"/>
    <dgm:cxn modelId="{8809323A-E385-407C-8F69-A284E7FC81FC}" type="presOf" srcId="{1516A367-2065-4B3C-9CBB-E7A464CEC973}" destId="{58759DD1-D4DF-4D76-B212-C5253EC72205}" srcOrd="0" destOrd="0" presId="urn:microsoft.com/office/officeart/2005/8/layout/radial1"/>
    <dgm:cxn modelId="{CA5D853C-C57A-4A79-924A-8B101F8C2EBD}" srcId="{FF769656-776F-4248-8E57-31C1B0FA4391}" destId="{3F263CC2-0BED-44BA-BAB1-E87B72130A66}" srcOrd="0" destOrd="0" parTransId="{EAF53AF4-063D-4481-803C-C3AC372D845F}" sibTransId="{DD506666-FC4E-4833-A8EE-1D8FB6A005BC}"/>
    <dgm:cxn modelId="{CD045C5C-3B45-459B-9ABF-6D66D3108B6A}" type="presOf" srcId="{1516A367-2065-4B3C-9CBB-E7A464CEC973}" destId="{78C9473A-601C-42CE-B9D3-C336F16C30FD}" srcOrd="1" destOrd="0" presId="urn:microsoft.com/office/officeart/2005/8/layout/radial1"/>
    <dgm:cxn modelId="{B36AF962-FF2C-412F-9330-460FD45CE82E}" srcId="{FF769656-776F-4248-8E57-31C1B0FA4391}" destId="{ACD5E38D-C827-4058-A42E-1CADB3AC2763}" srcOrd="4" destOrd="0" parTransId="{5C60DC62-6710-4A0D-84AA-1669F2723ED9}" sibTransId="{5F31DBEB-3472-49F6-872C-B0A3AE9BFBCA}"/>
    <dgm:cxn modelId="{CBD9B845-CF14-41CC-90F6-34C5E1851651}" srcId="{FF769656-776F-4248-8E57-31C1B0FA4391}" destId="{1E62796D-815A-4C55-9B40-896D6E966E09}" srcOrd="1" destOrd="0" parTransId="{1516A367-2065-4B3C-9CBB-E7A464CEC973}" sibTransId="{DB183402-3AFD-47DC-A9D4-D0670C866130}"/>
    <dgm:cxn modelId="{60826346-F702-4440-A916-8292389457D1}" type="presOf" srcId="{3951E6D0-5D4F-48CE-A243-0FE489E1C326}" destId="{6530ADF6-E5A7-424C-BE71-58F0E48044D9}" srcOrd="0" destOrd="0" presId="urn:microsoft.com/office/officeart/2005/8/layout/radial1"/>
    <dgm:cxn modelId="{88FB5C6B-6FEA-42A0-97B2-AA2A4BB82950}" type="presOf" srcId="{5C60DC62-6710-4A0D-84AA-1669F2723ED9}" destId="{0C89B8E4-7B75-4723-92D9-F51ACAB57767}" srcOrd="1" destOrd="0" presId="urn:microsoft.com/office/officeart/2005/8/layout/radial1"/>
    <dgm:cxn modelId="{9E90E34D-7414-40B3-9AF7-1ED8617F53FD}" type="presOf" srcId="{5DE949C1-E533-4BF6-AB9E-620B041E5915}" destId="{9B0AC8A6-EB35-4E4E-B338-C6AD7487F9F4}" srcOrd="0" destOrd="0" presId="urn:microsoft.com/office/officeart/2005/8/layout/radial1"/>
    <dgm:cxn modelId="{5D094F6E-B1C1-44F9-8767-01FC04CB6858}" type="presOf" srcId="{42C2B126-3810-47D0-B4EC-A2E28C5867B1}" destId="{FA2401E9-30D2-48A2-A926-1E457D233C69}" srcOrd="0" destOrd="0" presId="urn:microsoft.com/office/officeart/2005/8/layout/radial1"/>
    <dgm:cxn modelId="{14C97759-DDCA-4987-9874-94274A9967B5}" type="presOf" srcId="{5DE949C1-E533-4BF6-AB9E-620B041E5915}" destId="{C44A8278-63F5-4C36-961E-60BCAB54A5C0}" srcOrd="1" destOrd="0" presId="urn:microsoft.com/office/officeart/2005/8/layout/radial1"/>
    <dgm:cxn modelId="{17D80A84-D28E-4E08-A2A8-ED68D4957ECC}" type="presOf" srcId="{E4DC83DD-3797-4C25-A9DD-01103C617A35}" destId="{4FE0149D-91AC-49AF-B9A7-6AE04D862F3F}" srcOrd="0" destOrd="0" presId="urn:microsoft.com/office/officeart/2005/8/layout/radial1"/>
    <dgm:cxn modelId="{7B9C3C8B-AD67-4955-A166-65D745B9BB9B}" type="presOf" srcId="{B2C6C5FC-263A-4B1C-AD27-127EE9852C98}" destId="{BA7BAF69-43F7-4F65-BEE6-A82E06A756D7}" srcOrd="0" destOrd="0" presId="urn:microsoft.com/office/officeart/2005/8/layout/radial1"/>
    <dgm:cxn modelId="{0D68928B-49B1-4904-B322-63D001770401}" type="presOf" srcId="{ACD5E38D-C827-4058-A42E-1CADB3AC2763}" destId="{1D7D93D3-E32B-4142-A91D-62BB32E549D7}" srcOrd="0" destOrd="0" presId="urn:microsoft.com/office/officeart/2005/8/layout/radial1"/>
    <dgm:cxn modelId="{0FA9648C-55A7-4108-A82C-8FCDE2AD0566}" type="presOf" srcId="{B4933E93-7797-419E-A46A-12F0546166FC}" destId="{663C3CE0-565A-473D-9CE7-F2B302D44829}" srcOrd="0" destOrd="0" presId="urn:microsoft.com/office/officeart/2005/8/layout/radial1"/>
    <dgm:cxn modelId="{310CA590-7B06-4ADB-AD59-2F4571E0BA98}" type="presOf" srcId="{FF769656-776F-4248-8E57-31C1B0FA4391}" destId="{AA572071-A785-4363-A842-31E88F3AF585}" srcOrd="0" destOrd="0" presId="urn:microsoft.com/office/officeart/2005/8/layout/radial1"/>
    <dgm:cxn modelId="{C0062A95-D2F6-4664-932A-FDCCDCE59C4C}" srcId="{FF769656-776F-4248-8E57-31C1B0FA4391}" destId="{E4DC83DD-3797-4C25-A9DD-01103C617A35}" srcOrd="5" destOrd="0" parTransId="{73CAB2D9-F221-46AD-B4CB-AE8D99AE4E7E}" sibTransId="{82BF7214-16D2-47D6-9FFA-4BD583BDCBFC}"/>
    <dgm:cxn modelId="{042FA395-ED73-4C2C-84F6-125B6D07A564}" type="presOf" srcId="{42C2B126-3810-47D0-B4EC-A2E28C5867B1}" destId="{FBC83664-90A9-4957-B152-2B0BB619C9E5}" srcOrd="1" destOrd="0" presId="urn:microsoft.com/office/officeart/2005/8/layout/radial1"/>
    <dgm:cxn modelId="{012CF19A-4FBA-4F30-BA5B-4D0A3F4C6778}" type="presOf" srcId="{EAF53AF4-063D-4481-803C-C3AC372D845F}" destId="{7C4933A6-0FB6-4B7A-82A8-AE86D31FCA52}" srcOrd="1" destOrd="0" presId="urn:microsoft.com/office/officeart/2005/8/layout/radial1"/>
    <dgm:cxn modelId="{3DA5BFA4-EC60-46A9-A990-07044826D705}" type="presOf" srcId="{EAF53AF4-063D-4481-803C-C3AC372D845F}" destId="{0FB3CA9E-3E73-4DAD-9D2A-31EE71313963}" srcOrd="0" destOrd="0" presId="urn:microsoft.com/office/officeart/2005/8/layout/radial1"/>
    <dgm:cxn modelId="{003A7BAD-ADAE-4B0E-BC95-50B524A5DAFB}" type="presOf" srcId="{AC593466-164B-44D3-9B19-A25808AD76C1}" destId="{13F12E1A-505F-48BE-BAF6-035512C9CCE2}" srcOrd="0" destOrd="0" presId="urn:microsoft.com/office/officeart/2005/8/layout/radial1"/>
    <dgm:cxn modelId="{5E8DEFAE-B927-4D22-A8EA-9D6B1A3E1CE6}" type="presOf" srcId="{20E56BFE-3D4F-43F6-837A-5341D199FC0D}" destId="{99EC592E-5F54-4C73-9E45-ECFFD4AB323A}" srcOrd="1" destOrd="0" presId="urn:microsoft.com/office/officeart/2005/8/layout/radial1"/>
    <dgm:cxn modelId="{A105BFAF-E653-437B-B3C5-DD40C63F74A4}" type="presOf" srcId="{3F263CC2-0BED-44BA-BAB1-E87B72130A66}" destId="{A32F5D86-E6C5-4A78-91EF-082EFCE05468}" srcOrd="0" destOrd="0" presId="urn:microsoft.com/office/officeart/2005/8/layout/radial1"/>
    <dgm:cxn modelId="{8F7AD1B0-6275-4634-8682-764539C4DD77}" type="presOf" srcId="{1E62796D-815A-4C55-9B40-896D6E966E09}" destId="{20302BE4-92B5-4B66-97B2-74ED94FC6281}" srcOrd="0" destOrd="0" presId="urn:microsoft.com/office/officeart/2005/8/layout/radial1"/>
    <dgm:cxn modelId="{C10BA5B1-4CED-4A61-884A-5499792C5912}" type="presOf" srcId="{5C60DC62-6710-4A0D-84AA-1669F2723ED9}" destId="{3194FA78-DDEF-4FF7-9958-0028775811B9}" srcOrd="0" destOrd="0" presId="urn:microsoft.com/office/officeart/2005/8/layout/radial1"/>
    <dgm:cxn modelId="{A6D5E9B2-D49E-4884-8E82-754899E3893A}" type="presOf" srcId="{B9B432D8-267C-42E1-BE86-84B9C8D64A6C}" destId="{C14D5038-42E0-4D93-9B77-26E09BA04975}" srcOrd="0" destOrd="0" presId="urn:microsoft.com/office/officeart/2005/8/layout/radial1"/>
    <dgm:cxn modelId="{93B8C9B3-1678-41AB-BFB3-A51BCA6F6382}" srcId="{FF769656-776F-4248-8E57-31C1B0FA4391}" destId="{EA991A39-7705-4C4C-A075-A17408171244}" srcOrd="6" destOrd="0" parTransId="{AC593466-164B-44D3-9B19-A25808AD76C1}" sibTransId="{CE054BE6-56BF-4606-8C2F-50576212E5F9}"/>
    <dgm:cxn modelId="{67CC86B9-BA76-41C1-B581-28B39D2E16F6}" srcId="{FF769656-776F-4248-8E57-31C1B0FA4391}" destId="{B4933E93-7797-419E-A46A-12F0546166FC}" srcOrd="2" destOrd="0" parTransId="{42C2B126-3810-47D0-B4EC-A2E28C5867B1}" sibTransId="{3FC57A50-1A07-49C5-A30E-663A870CAF64}"/>
    <dgm:cxn modelId="{A5B87CBD-D055-4393-8F2F-42DDC4A8C692}" srcId="{FF769656-776F-4248-8E57-31C1B0FA4391}" destId="{7381CC9D-3925-4BBB-B162-1086214370A1}" srcOrd="7" destOrd="0" parTransId="{5DE949C1-E533-4BF6-AB9E-620B041E5915}" sibTransId="{10FB068E-89A8-4640-B454-5581DA00D24F}"/>
    <dgm:cxn modelId="{2669B9CD-D399-440A-AAC1-0C5E2B1E1C14}" type="presOf" srcId="{20E56BFE-3D4F-43F6-837A-5341D199FC0D}" destId="{6607A966-9689-4137-A938-75F770D64C28}" srcOrd="0" destOrd="0" presId="urn:microsoft.com/office/officeart/2005/8/layout/radial1"/>
    <dgm:cxn modelId="{BCD8F5CD-7E74-4EFA-B7FE-3365C9BDF098}" srcId="{FF769656-776F-4248-8E57-31C1B0FA4391}" destId="{B2C6C5FC-263A-4B1C-AD27-127EE9852C98}" srcOrd="8" destOrd="0" parTransId="{20E56BFE-3D4F-43F6-837A-5341D199FC0D}" sibTransId="{98AF5264-60E0-4833-ADD4-EEEADD43B303}"/>
    <dgm:cxn modelId="{481BD6D9-6B30-44EA-94C2-B9A81E61B9EB}" type="presOf" srcId="{73CAB2D9-F221-46AD-B4CB-AE8D99AE4E7E}" destId="{4DEFB78A-0F16-409F-86FB-A93493E73348}" srcOrd="1" destOrd="0" presId="urn:microsoft.com/office/officeart/2005/8/layout/radial1"/>
    <dgm:cxn modelId="{7E36D9E6-DBC0-41A0-831A-86885D667DD6}" type="presOf" srcId="{7381CC9D-3925-4BBB-B162-1086214370A1}" destId="{9736A1C7-FB21-4F3B-AFD3-31AE4BE5A900}" srcOrd="0" destOrd="0" presId="urn:microsoft.com/office/officeart/2005/8/layout/radial1"/>
    <dgm:cxn modelId="{CF8742EE-C351-4310-9D28-9D0A1CBECF34}" type="presOf" srcId="{73CAB2D9-F221-46AD-B4CB-AE8D99AE4E7E}" destId="{D168D183-B337-4F6E-9B6A-FCB446336D10}" srcOrd="0" destOrd="0" presId="urn:microsoft.com/office/officeart/2005/8/layout/radial1"/>
    <dgm:cxn modelId="{D1CF9AF0-1B31-413D-9266-3F75B489FBB8}" srcId="{3951E6D0-5D4F-48CE-A243-0FE489E1C326}" destId="{FF769656-776F-4248-8E57-31C1B0FA4391}" srcOrd="0" destOrd="0" parTransId="{1C366E79-E283-483F-B973-AFD4AB5306F2}" sibTransId="{35A0ED73-2991-43CD-B4AB-730479DF50F3}"/>
    <dgm:cxn modelId="{EFB4D3F1-DD3B-48E4-A878-A166B51D0364}" type="presOf" srcId="{19D2C618-5971-498B-8053-774236DE5247}" destId="{7BD91A59-6923-4A70-8631-59C534EB18B7}" srcOrd="0" destOrd="0" presId="urn:microsoft.com/office/officeart/2005/8/layout/radial1"/>
    <dgm:cxn modelId="{1ADD97F4-CE9D-459C-BA51-7104F101A8B7}" srcId="{FF769656-776F-4248-8E57-31C1B0FA4391}" destId="{19D2C618-5971-498B-8053-774236DE5247}" srcOrd="3" destOrd="0" parTransId="{B9B432D8-267C-42E1-BE86-84B9C8D64A6C}" sibTransId="{EBE17DCA-52DA-43CD-B930-C25883A82C61}"/>
    <dgm:cxn modelId="{E3A01EFC-5BB7-4894-906E-AF531A27154D}" type="presOf" srcId="{B9B432D8-267C-42E1-BE86-84B9C8D64A6C}" destId="{4E0AFAC6-9364-494A-BE3E-885B0BEC3A3C}" srcOrd="1" destOrd="0" presId="urn:microsoft.com/office/officeart/2005/8/layout/radial1"/>
    <dgm:cxn modelId="{B3783DE5-E998-4B02-B80D-9F19158E1F76}" type="presParOf" srcId="{6530ADF6-E5A7-424C-BE71-58F0E48044D9}" destId="{AA572071-A785-4363-A842-31E88F3AF585}" srcOrd="0" destOrd="0" presId="urn:microsoft.com/office/officeart/2005/8/layout/radial1"/>
    <dgm:cxn modelId="{DCFFEC64-D80A-4608-A2AA-B57953AD1899}" type="presParOf" srcId="{6530ADF6-E5A7-424C-BE71-58F0E48044D9}" destId="{0FB3CA9E-3E73-4DAD-9D2A-31EE71313963}" srcOrd="1" destOrd="0" presId="urn:microsoft.com/office/officeart/2005/8/layout/radial1"/>
    <dgm:cxn modelId="{7F195652-E896-4BF0-BA95-D7403C4CC70C}" type="presParOf" srcId="{0FB3CA9E-3E73-4DAD-9D2A-31EE71313963}" destId="{7C4933A6-0FB6-4B7A-82A8-AE86D31FCA52}" srcOrd="0" destOrd="0" presId="urn:microsoft.com/office/officeart/2005/8/layout/radial1"/>
    <dgm:cxn modelId="{D7B5DDC0-7361-4702-9F7A-185A2604D6EF}" type="presParOf" srcId="{6530ADF6-E5A7-424C-BE71-58F0E48044D9}" destId="{A32F5D86-E6C5-4A78-91EF-082EFCE05468}" srcOrd="2" destOrd="0" presId="urn:microsoft.com/office/officeart/2005/8/layout/radial1"/>
    <dgm:cxn modelId="{DB44A701-B897-4396-8D2F-09488DD2A80F}" type="presParOf" srcId="{6530ADF6-E5A7-424C-BE71-58F0E48044D9}" destId="{58759DD1-D4DF-4D76-B212-C5253EC72205}" srcOrd="3" destOrd="0" presId="urn:microsoft.com/office/officeart/2005/8/layout/radial1"/>
    <dgm:cxn modelId="{DD729E44-1B35-4A66-AC6F-36C1C84E2C37}" type="presParOf" srcId="{58759DD1-D4DF-4D76-B212-C5253EC72205}" destId="{78C9473A-601C-42CE-B9D3-C336F16C30FD}" srcOrd="0" destOrd="0" presId="urn:microsoft.com/office/officeart/2005/8/layout/radial1"/>
    <dgm:cxn modelId="{8D0CD8A0-E195-42D2-B400-FE68C12B5708}" type="presParOf" srcId="{6530ADF6-E5A7-424C-BE71-58F0E48044D9}" destId="{20302BE4-92B5-4B66-97B2-74ED94FC6281}" srcOrd="4" destOrd="0" presId="urn:microsoft.com/office/officeart/2005/8/layout/radial1"/>
    <dgm:cxn modelId="{AAA95D9F-7828-449D-B6B1-430536521B7D}" type="presParOf" srcId="{6530ADF6-E5A7-424C-BE71-58F0E48044D9}" destId="{FA2401E9-30D2-48A2-A926-1E457D233C69}" srcOrd="5" destOrd="0" presId="urn:microsoft.com/office/officeart/2005/8/layout/radial1"/>
    <dgm:cxn modelId="{91507AAA-F614-48E2-99FF-203DA0DB0396}" type="presParOf" srcId="{FA2401E9-30D2-48A2-A926-1E457D233C69}" destId="{FBC83664-90A9-4957-B152-2B0BB619C9E5}" srcOrd="0" destOrd="0" presId="urn:microsoft.com/office/officeart/2005/8/layout/radial1"/>
    <dgm:cxn modelId="{1492B6F3-FFC8-4F41-B3C5-552BE64E1652}" type="presParOf" srcId="{6530ADF6-E5A7-424C-BE71-58F0E48044D9}" destId="{663C3CE0-565A-473D-9CE7-F2B302D44829}" srcOrd="6" destOrd="0" presId="urn:microsoft.com/office/officeart/2005/8/layout/radial1"/>
    <dgm:cxn modelId="{A54EE3E0-DC19-48EB-AA69-F255A44C3B6F}" type="presParOf" srcId="{6530ADF6-E5A7-424C-BE71-58F0E48044D9}" destId="{C14D5038-42E0-4D93-9B77-26E09BA04975}" srcOrd="7" destOrd="0" presId="urn:microsoft.com/office/officeart/2005/8/layout/radial1"/>
    <dgm:cxn modelId="{EA77F727-FC97-46A3-ADE7-DF38FD96262B}" type="presParOf" srcId="{C14D5038-42E0-4D93-9B77-26E09BA04975}" destId="{4E0AFAC6-9364-494A-BE3E-885B0BEC3A3C}" srcOrd="0" destOrd="0" presId="urn:microsoft.com/office/officeart/2005/8/layout/radial1"/>
    <dgm:cxn modelId="{7DCA5421-86B4-4A9C-BFDC-F63747BE0E09}" type="presParOf" srcId="{6530ADF6-E5A7-424C-BE71-58F0E48044D9}" destId="{7BD91A59-6923-4A70-8631-59C534EB18B7}" srcOrd="8" destOrd="0" presId="urn:microsoft.com/office/officeart/2005/8/layout/radial1"/>
    <dgm:cxn modelId="{F8981A84-7F1B-4903-9756-6AA41DDD6CFA}" type="presParOf" srcId="{6530ADF6-E5A7-424C-BE71-58F0E48044D9}" destId="{3194FA78-DDEF-4FF7-9958-0028775811B9}" srcOrd="9" destOrd="0" presId="urn:microsoft.com/office/officeart/2005/8/layout/radial1"/>
    <dgm:cxn modelId="{884C11D7-7CF1-488F-A9F5-DDC8E22BDDE2}" type="presParOf" srcId="{3194FA78-DDEF-4FF7-9958-0028775811B9}" destId="{0C89B8E4-7B75-4723-92D9-F51ACAB57767}" srcOrd="0" destOrd="0" presId="urn:microsoft.com/office/officeart/2005/8/layout/radial1"/>
    <dgm:cxn modelId="{B06406BA-7C9E-41B5-921A-6C516FC80D1D}" type="presParOf" srcId="{6530ADF6-E5A7-424C-BE71-58F0E48044D9}" destId="{1D7D93D3-E32B-4142-A91D-62BB32E549D7}" srcOrd="10" destOrd="0" presId="urn:microsoft.com/office/officeart/2005/8/layout/radial1"/>
    <dgm:cxn modelId="{D4642C94-09D7-4755-B10A-66BB8361EABC}" type="presParOf" srcId="{6530ADF6-E5A7-424C-BE71-58F0E48044D9}" destId="{D168D183-B337-4F6E-9B6A-FCB446336D10}" srcOrd="11" destOrd="0" presId="urn:microsoft.com/office/officeart/2005/8/layout/radial1"/>
    <dgm:cxn modelId="{75BD1C39-AAAC-4879-B862-FAA3EC0FB084}" type="presParOf" srcId="{D168D183-B337-4F6E-9B6A-FCB446336D10}" destId="{4DEFB78A-0F16-409F-86FB-A93493E73348}" srcOrd="0" destOrd="0" presId="urn:microsoft.com/office/officeart/2005/8/layout/radial1"/>
    <dgm:cxn modelId="{0F0117B4-6C9F-47B0-950D-4867B1EAE14D}" type="presParOf" srcId="{6530ADF6-E5A7-424C-BE71-58F0E48044D9}" destId="{4FE0149D-91AC-49AF-B9A7-6AE04D862F3F}" srcOrd="12" destOrd="0" presId="urn:microsoft.com/office/officeart/2005/8/layout/radial1"/>
    <dgm:cxn modelId="{966BD1DA-2691-40CF-9243-BEA4DB319846}" type="presParOf" srcId="{6530ADF6-E5A7-424C-BE71-58F0E48044D9}" destId="{13F12E1A-505F-48BE-BAF6-035512C9CCE2}" srcOrd="13" destOrd="0" presId="urn:microsoft.com/office/officeart/2005/8/layout/radial1"/>
    <dgm:cxn modelId="{A4E49B06-A181-4177-AAE5-4388632B45E1}" type="presParOf" srcId="{13F12E1A-505F-48BE-BAF6-035512C9CCE2}" destId="{48035133-BF6F-49D4-9AE8-106E9AF8EADA}" srcOrd="0" destOrd="0" presId="urn:microsoft.com/office/officeart/2005/8/layout/radial1"/>
    <dgm:cxn modelId="{403DA3E9-5505-405A-AFB9-183EAE988C2B}" type="presParOf" srcId="{6530ADF6-E5A7-424C-BE71-58F0E48044D9}" destId="{9613DAA6-E34F-439E-9E9D-236D049F898E}" srcOrd="14" destOrd="0" presId="urn:microsoft.com/office/officeart/2005/8/layout/radial1"/>
    <dgm:cxn modelId="{500B0C5D-1BE9-498C-8595-28F334F5D779}" type="presParOf" srcId="{6530ADF6-E5A7-424C-BE71-58F0E48044D9}" destId="{9B0AC8A6-EB35-4E4E-B338-C6AD7487F9F4}" srcOrd="15" destOrd="0" presId="urn:microsoft.com/office/officeart/2005/8/layout/radial1"/>
    <dgm:cxn modelId="{B1753E82-BF73-4175-8FE9-BE94184EF0AA}" type="presParOf" srcId="{9B0AC8A6-EB35-4E4E-B338-C6AD7487F9F4}" destId="{C44A8278-63F5-4C36-961E-60BCAB54A5C0}" srcOrd="0" destOrd="0" presId="urn:microsoft.com/office/officeart/2005/8/layout/radial1"/>
    <dgm:cxn modelId="{6A125924-7F3B-48B7-BA1B-C5A4A97D1C2D}" type="presParOf" srcId="{6530ADF6-E5A7-424C-BE71-58F0E48044D9}" destId="{9736A1C7-FB21-4F3B-AFD3-31AE4BE5A900}" srcOrd="16" destOrd="0" presId="urn:microsoft.com/office/officeart/2005/8/layout/radial1"/>
    <dgm:cxn modelId="{DD0F98BA-1199-4BA4-B10B-0C5484718B70}" type="presParOf" srcId="{6530ADF6-E5A7-424C-BE71-58F0E48044D9}" destId="{6607A966-9689-4137-A938-75F770D64C28}" srcOrd="17" destOrd="0" presId="urn:microsoft.com/office/officeart/2005/8/layout/radial1"/>
    <dgm:cxn modelId="{883C59A3-24F3-485B-B232-7F9100898F53}" type="presParOf" srcId="{6607A966-9689-4137-A938-75F770D64C28}" destId="{99EC592E-5F54-4C73-9E45-ECFFD4AB323A}" srcOrd="0" destOrd="0" presId="urn:microsoft.com/office/officeart/2005/8/layout/radial1"/>
    <dgm:cxn modelId="{BD37D860-47D6-44BC-8C9D-066AFEF16D49}" type="presParOf" srcId="{6530ADF6-E5A7-424C-BE71-58F0E48044D9}" destId="{BA7BAF69-43F7-4F65-BEE6-A82E06A756D7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678E7-7DA3-4D81-8CF4-581F8EE9E0F7}">
      <dsp:nvSpPr>
        <dsp:cNvPr id="0" name=""/>
        <dsp:cNvSpPr/>
      </dsp:nvSpPr>
      <dsp:spPr>
        <a:xfrm>
          <a:off x="2421249" y="0"/>
          <a:ext cx="1972922" cy="197322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D7217-E998-4D87-8827-94D14B920DAE}">
      <dsp:nvSpPr>
        <dsp:cNvPr id="0" name=""/>
        <dsp:cNvSpPr/>
      </dsp:nvSpPr>
      <dsp:spPr>
        <a:xfrm>
          <a:off x="2857330" y="712393"/>
          <a:ext cx="1096314" cy="548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Introdução</a:t>
          </a:r>
        </a:p>
      </dsp:txBody>
      <dsp:txXfrm>
        <a:off x="2857330" y="712393"/>
        <a:ext cx="1096314" cy="548026"/>
      </dsp:txXfrm>
    </dsp:sp>
    <dsp:sp modelId="{6764B880-DF2A-4266-9F10-13A208BB2F42}">
      <dsp:nvSpPr>
        <dsp:cNvPr id="0" name=""/>
        <dsp:cNvSpPr/>
      </dsp:nvSpPr>
      <dsp:spPr>
        <a:xfrm>
          <a:off x="1873277" y="1133762"/>
          <a:ext cx="1972922" cy="197322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DEBB8-F46A-4378-ABD5-488F5E84B6FB}">
      <dsp:nvSpPr>
        <dsp:cNvPr id="0" name=""/>
        <dsp:cNvSpPr/>
      </dsp:nvSpPr>
      <dsp:spPr>
        <a:xfrm>
          <a:off x="2311581" y="1852714"/>
          <a:ext cx="1096314" cy="548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Desenvolvimento</a:t>
          </a:r>
        </a:p>
      </dsp:txBody>
      <dsp:txXfrm>
        <a:off x="2311581" y="1852714"/>
        <a:ext cx="1096314" cy="548026"/>
      </dsp:txXfrm>
    </dsp:sp>
    <dsp:sp modelId="{4F19A4CF-1DD8-4608-86C9-C53694C02A80}">
      <dsp:nvSpPr>
        <dsp:cNvPr id="0" name=""/>
        <dsp:cNvSpPr/>
      </dsp:nvSpPr>
      <dsp:spPr>
        <a:xfrm>
          <a:off x="2561670" y="2403199"/>
          <a:ext cx="1695045" cy="169572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87DB5-BE2B-4CB3-98A4-5F5616B92A15}">
      <dsp:nvSpPr>
        <dsp:cNvPr id="0" name=""/>
        <dsp:cNvSpPr/>
      </dsp:nvSpPr>
      <dsp:spPr>
        <a:xfrm>
          <a:off x="2859924" y="2994674"/>
          <a:ext cx="1096314" cy="548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/>
            <a:t>Conclusão</a:t>
          </a:r>
        </a:p>
      </dsp:txBody>
      <dsp:txXfrm>
        <a:off x="2859924" y="2994674"/>
        <a:ext cx="1096314" cy="548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72071-A785-4363-A842-31E88F3AF585}">
      <dsp:nvSpPr>
        <dsp:cNvPr id="0" name=""/>
        <dsp:cNvSpPr/>
      </dsp:nvSpPr>
      <dsp:spPr>
        <a:xfrm>
          <a:off x="3207353" y="1951653"/>
          <a:ext cx="1024318" cy="1024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kern="1200" dirty="0"/>
            <a:t>MENSAGEM</a:t>
          </a:r>
        </a:p>
      </dsp:txBody>
      <dsp:txXfrm>
        <a:off x="3357361" y="2101661"/>
        <a:ext cx="724302" cy="724302"/>
      </dsp:txXfrm>
    </dsp:sp>
    <dsp:sp modelId="{0FB3CA9E-3E73-4DAD-9D2A-31EE71313963}">
      <dsp:nvSpPr>
        <dsp:cNvPr id="0" name=""/>
        <dsp:cNvSpPr/>
      </dsp:nvSpPr>
      <dsp:spPr>
        <a:xfrm rot="16200000">
          <a:off x="3257495" y="1477243"/>
          <a:ext cx="924033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924033" y="12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696411" y="1466535"/>
        <a:ext cx="46201" cy="46201"/>
      </dsp:txXfrm>
    </dsp:sp>
    <dsp:sp modelId="{A32F5D86-E6C5-4A78-91EF-082EFCE05468}">
      <dsp:nvSpPr>
        <dsp:cNvPr id="0" name=""/>
        <dsp:cNvSpPr/>
      </dsp:nvSpPr>
      <dsp:spPr>
        <a:xfrm>
          <a:off x="3207353" y="3300"/>
          <a:ext cx="1024318" cy="1024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Postura corporal</a:t>
          </a:r>
        </a:p>
      </dsp:txBody>
      <dsp:txXfrm>
        <a:off x="3357361" y="153308"/>
        <a:ext cx="724302" cy="724302"/>
      </dsp:txXfrm>
    </dsp:sp>
    <dsp:sp modelId="{58759DD1-D4DF-4D76-B212-C5253EC72205}">
      <dsp:nvSpPr>
        <dsp:cNvPr id="0" name=""/>
        <dsp:cNvSpPr/>
      </dsp:nvSpPr>
      <dsp:spPr>
        <a:xfrm rot="18600000">
          <a:off x="3883684" y="1705157"/>
          <a:ext cx="924033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924033" y="12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322600" y="1694449"/>
        <a:ext cx="46201" cy="46201"/>
      </dsp:txXfrm>
    </dsp:sp>
    <dsp:sp modelId="{20302BE4-92B5-4B66-97B2-74ED94FC6281}">
      <dsp:nvSpPr>
        <dsp:cNvPr id="0" name=""/>
        <dsp:cNvSpPr/>
      </dsp:nvSpPr>
      <dsp:spPr>
        <a:xfrm>
          <a:off x="4459729" y="459128"/>
          <a:ext cx="1024318" cy="1024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Comunicação verbal (palavras)</a:t>
          </a:r>
        </a:p>
      </dsp:txBody>
      <dsp:txXfrm>
        <a:off x="4609737" y="609136"/>
        <a:ext cx="724302" cy="724302"/>
      </dsp:txXfrm>
    </dsp:sp>
    <dsp:sp modelId="{FA2401E9-30D2-48A2-A926-1E457D233C69}">
      <dsp:nvSpPr>
        <dsp:cNvPr id="0" name=""/>
        <dsp:cNvSpPr/>
      </dsp:nvSpPr>
      <dsp:spPr>
        <a:xfrm rot="21000000">
          <a:off x="4216872" y="2282256"/>
          <a:ext cx="924033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924033" y="12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655788" y="2271547"/>
        <a:ext cx="46201" cy="46201"/>
      </dsp:txXfrm>
    </dsp:sp>
    <dsp:sp modelId="{663C3CE0-565A-473D-9CE7-F2B302D44829}">
      <dsp:nvSpPr>
        <dsp:cNvPr id="0" name=""/>
        <dsp:cNvSpPr/>
      </dsp:nvSpPr>
      <dsp:spPr>
        <a:xfrm>
          <a:off x="5126105" y="1613325"/>
          <a:ext cx="1024318" cy="1024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Comunicação não verbal (gestos)</a:t>
          </a:r>
        </a:p>
      </dsp:txBody>
      <dsp:txXfrm>
        <a:off x="5276113" y="1763333"/>
        <a:ext cx="724302" cy="724302"/>
      </dsp:txXfrm>
    </dsp:sp>
    <dsp:sp modelId="{C14D5038-42E0-4D93-9B77-26E09BA04975}">
      <dsp:nvSpPr>
        <dsp:cNvPr id="0" name=""/>
        <dsp:cNvSpPr/>
      </dsp:nvSpPr>
      <dsp:spPr>
        <a:xfrm rot="1800000">
          <a:off x="4101157" y="2938508"/>
          <a:ext cx="924033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924033" y="12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540073" y="2927799"/>
        <a:ext cx="46201" cy="46201"/>
      </dsp:txXfrm>
    </dsp:sp>
    <dsp:sp modelId="{7BD91A59-6923-4A70-8631-59C534EB18B7}">
      <dsp:nvSpPr>
        <dsp:cNvPr id="0" name=""/>
        <dsp:cNvSpPr/>
      </dsp:nvSpPr>
      <dsp:spPr>
        <a:xfrm>
          <a:off x="4894675" y="2925829"/>
          <a:ext cx="1024318" cy="1024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Equilíbrio emocional</a:t>
          </a:r>
        </a:p>
      </dsp:txBody>
      <dsp:txXfrm>
        <a:off x="5044683" y="3075837"/>
        <a:ext cx="724302" cy="724302"/>
      </dsp:txXfrm>
    </dsp:sp>
    <dsp:sp modelId="{3194FA78-DDEF-4FF7-9958-0028775811B9}">
      <dsp:nvSpPr>
        <dsp:cNvPr id="0" name=""/>
        <dsp:cNvSpPr/>
      </dsp:nvSpPr>
      <dsp:spPr>
        <a:xfrm rot="4200000">
          <a:off x="3590683" y="3366846"/>
          <a:ext cx="924033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924033" y="12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029599" y="3356137"/>
        <a:ext cx="46201" cy="46201"/>
      </dsp:txXfrm>
    </dsp:sp>
    <dsp:sp modelId="{1D7D93D3-E32B-4142-A91D-62BB32E549D7}">
      <dsp:nvSpPr>
        <dsp:cNvPr id="0" name=""/>
        <dsp:cNvSpPr/>
      </dsp:nvSpPr>
      <dsp:spPr>
        <a:xfrm>
          <a:off x="3873728" y="3782505"/>
          <a:ext cx="1024318" cy="1024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Expressão facial</a:t>
          </a:r>
        </a:p>
      </dsp:txBody>
      <dsp:txXfrm>
        <a:off x="4023736" y="3932513"/>
        <a:ext cx="724302" cy="724302"/>
      </dsp:txXfrm>
    </dsp:sp>
    <dsp:sp modelId="{D168D183-B337-4F6E-9B6A-FCB446336D10}">
      <dsp:nvSpPr>
        <dsp:cNvPr id="0" name=""/>
        <dsp:cNvSpPr/>
      </dsp:nvSpPr>
      <dsp:spPr>
        <a:xfrm rot="6600000">
          <a:off x="2924307" y="3366846"/>
          <a:ext cx="924033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924033" y="12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3363223" y="3356137"/>
        <a:ext cx="46201" cy="46201"/>
      </dsp:txXfrm>
    </dsp:sp>
    <dsp:sp modelId="{4FE0149D-91AC-49AF-B9A7-6AE04D862F3F}">
      <dsp:nvSpPr>
        <dsp:cNvPr id="0" name=""/>
        <dsp:cNvSpPr/>
      </dsp:nvSpPr>
      <dsp:spPr>
        <a:xfrm>
          <a:off x="2540977" y="3782505"/>
          <a:ext cx="1024318" cy="1024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Volume (intensidade)</a:t>
          </a:r>
        </a:p>
      </dsp:txBody>
      <dsp:txXfrm>
        <a:off x="2690985" y="3932513"/>
        <a:ext cx="724302" cy="724302"/>
      </dsp:txXfrm>
    </dsp:sp>
    <dsp:sp modelId="{13F12E1A-505F-48BE-BAF6-035512C9CCE2}">
      <dsp:nvSpPr>
        <dsp:cNvPr id="0" name=""/>
        <dsp:cNvSpPr/>
      </dsp:nvSpPr>
      <dsp:spPr>
        <a:xfrm rot="9000000">
          <a:off x="2413834" y="2938508"/>
          <a:ext cx="924033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924033" y="12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852750" y="2927799"/>
        <a:ext cx="46201" cy="46201"/>
      </dsp:txXfrm>
    </dsp:sp>
    <dsp:sp modelId="{9613DAA6-E34F-439E-9E9D-236D049F898E}">
      <dsp:nvSpPr>
        <dsp:cNvPr id="0" name=""/>
        <dsp:cNvSpPr/>
      </dsp:nvSpPr>
      <dsp:spPr>
        <a:xfrm>
          <a:off x="1520030" y="2925829"/>
          <a:ext cx="1024318" cy="1024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Contato visual</a:t>
          </a:r>
        </a:p>
      </dsp:txBody>
      <dsp:txXfrm>
        <a:off x="1670038" y="3075837"/>
        <a:ext cx="724302" cy="724302"/>
      </dsp:txXfrm>
    </dsp:sp>
    <dsp:sp modelId="{9B0AC8A6-EB35-4E4E-B338-C6AD7487F9F4}">
      <dsp:nvSpPr>
        <dsp:cNvPr id="0" name=""/>
        <dsp:cNvSpPr/>
      </dsp:nvSpPr>
      <dsp:spPr>
        <a:xfrm rot="11400000">
          <a:off x="2298119" y="2282256"/>
          <a:ext cx="924033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924033" y="12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737035" y="2271547"/>
        <a:ext cx="46201" cy="46201"/>
      </dsp:txXfrm>
    </dsp:sp>
    <dsp:sp modelId="{9736A1C7-FB21-4F3B-AFD3-31AE4BE5A900}">
      <dsp:nvSpPr>
        <dsp:cNvPr id="0" name=""/>
        <dsp:cNvSpPr/>
      </dsp:nvSpPr>
      <dsp:spPr>
        <a:xfrm>
          <a:off x="1288600" y="1613325"/>
          <a:ext cx="1024318" cy="1024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Andamento (</a:t>
          </a:r>
          <a:r>
            <a:rPr lang="pt-BR" sz="900" i="1" kern="1200" dirty="0"/>
            <a:t>timing</a:t>
          </a:r>
          <a:r>
            <a:rPr lang="pt-BR" sz="900" kern="1200" dirty="0"/>
            <a:t>)</a:t>
          </a:r>
        </a:p>
      </dsp:txBody>
      <dsp:txXfrm>
        <a:off x="1438608" y="1763333"/>
        <a:ext cx="724302" cy="724302"/>
      </dsp:txXfrm>
    </dsp:sp>
    <dsp:sp modelId="{6607A966-9689-4137-A938-75F770D64C28}">
      <dsp:nvSpPr>
        <dsp:cNvPr id="0" name=""/>
        <dsp:cNvSpPr/>
      </dsp:nvSpPr>
      <dsp:spPr>
        <a:xfrm rot="13800000">
          <a:off x="2631307" y="1705157"/>
          <a:ext cx="924033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924033" y="12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3070223" y="1694449"/>
        <a:ext cx="46201" cy="46201"/>
      </dsp:txXfrm>
    </dsp:sp>
    <dsp:sp modelId="{BA7BAF69-43F7-4F65-BEE6-A82E06A756D7}">
      <dsp:nvSpPr>
        <dsp:cNvPr id="0" name=""/>
        <dsp:cNvSpPr/>
      </dsp:nvSpPr>
      <dsp:spPr>
        <a:xfrm>
          <a:off x="1954976" y="459128"/>
          <a:ext cx="1024318" cy="1024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 dirty="0"/>
            <a:t>Tom de voz (timbre)</a:t>
          </a:r>
        </a:p>
      </dsp:txBody>
      <dsp:txXfrm>
        <a:off x="2104984" y="609136"/>
        <a:ext cx="724302" cy="724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7035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dirty="0"/>
              <a:t>Apresentação dos Autores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Grupo </a:t>
            </a:r>
            <a:r>
              <a:rPr lang="pt-BR" dirty="0" err="1"/>
              <a:t>GeGeos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Tema da Pesquisa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238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Extrusão de óleo e acomodação das partículas (Ca)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698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Extrusão de óleo e acomodação das partículas (Ca)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698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pnrs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5" b="7259"/>
          <a:stretch/>
        </p:blipFill>
        <p:spPr bwMode="auto">
          <a:xfrm>
            <a:off x="0" y="1"/>
            <a:ext cx="9144001" cy="51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CF00E0E-4494-4AAC-933A-5B8B9CCB0467}"/>
              </a:ext>
            </a:extLst>
          </p:cNvPr>
          <p:cNvSpPr/>
          <p:nvPr userDrawn="1"/>
        </p:nvSpPr>
        <p:spPr>
          <a:xfrm>
            <a:off x="0" y="2445531"/>
            <a:ext cx="9144000" cy="1238574"/>
          </a:xfrm>
          <a:prstGeom prst="rect">
            <a:avLst/>
          </a:prstGeom>
          <a:solidFill>
            <a:srgbClr val="001E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13C5F46-9148-4D40-83D7-F7DCFE0BC3CC}"/>
              </a:ext>
            </a:extLst>
          </p:cNvPr>
          <p:cNvSpPr/>
          <p:nvPr userDrawn="1"/>
        </p:nvSpPr>
        <p:spPr>
          <a:xfrm>
            <a:off x="0" y="2078699"/>
            <a:ext cx="9144000" cy="45719"/>
          </a:xfrm>
          <a:prstGeom prst="rect">
            <a:avLst/>
          </a:prstGeom>
          <a:solidFill>
            <a:srgbClr val="001E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3E89DE9-0DC5-4DC5-B294-5B9695EEB663}"/>
              </a:ext>
            </a:extLst>
          </p:cNvPr>
          <p:cNvSpPr/>
          <p:nvPr userDrawn="1"/>
        </p:nvSpPr>
        <p:spPr>
          <a:xfrm>
            <a:off x="0" y="2172374"/>
            <a:ext cx="9144000" cy="201805"/>
          </a:xfrm>
          <a:prstGeom prst="rect">
            <a:avLst/>
          </a:prstGeom>
          <a:solidFill>
            <a:srgbClr val="001E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7B0488AB-2CAD-4B9A-AE0C-77F383C05233}"/>
              </a:ext>
            </a:extLst>
          </p:cNvPr>
          <p:cNvSpPr/>
          <p:nvPr userDrawn="1"/>
        </p:nvSpPr>
        <p:spPr>
          <a:xfrm>
            <a:off x="0" y="1934545"/>
            <a:ext cx="9144000" cy="45719"/>
          </a:xfrm>
          <a:prstGeom prst="rect">
            <a:avLst/>
          </a:prstGeom>
          <a:solidFill>
            <a:srgbClr val="001E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59D89BAA-B4F3-4266-A551-FC4A937F27D9}"/>
              </a:ext>
            </a:extLst>
          </p:cNvPr>
          <p:cNvSpPr/>
          <p:nvPr userDrawn="1"/>
        </p:nvSpPr>
        <p:spPr>
          <a:xfrm>
            <a:off x="1" y="3773102"/>
            <a:ext cx="9144000" cy="1370397"/>
          </a:xfrm>
          <a:prstGeom prst="rect">
            <a:avLst/>
          </a:prstGeom>
          <a:solidFill>
            <a:srgbClr val="001E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3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8FB77BE-A921-4E5E-80A1-590132659621}"/>
              </a:ext>
            </a:extLst>
          </p:cNvPr>
          <p:cNvSpPr/>
          <p:nvPr userDrawn="1"/>
        </p:nvSpPr>
        <p:spPr>
          <a:xfrm>
            <a:off x="64661" y="0"/>
            <a:ext cx="297128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pt-BR" sz="1800" b="1" dirty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9382EF6-0513-46E6-BE38-41286EEAA0B0}"/>
              </a:ext>
            </a:extLst>
          </p:cNvPr>
          <p:cNvSpPr/>
          <p:nvPr userDrawn="1"/>
        </p:nvSpPr>
        <p:spPr>
          <a:xfrm>
            <a:off x="0" y="0"/>
            <a:ext cx="45719" cy="5143500"/>
          </a:xfrm>
          <a:prstGeom prst="rect">
            <a:avLst/>
          </a:prstGeom>
          <a:solidFill>
            <a:schemeClr val="tx1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pt-BR" sz="1800" b="1" dirty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108D1BAD-BDD4-4C0C-B8C4-54290C884AB4}"/>
              </a:ext>
            </a:extLst>
          </p:cNvPr>
          <p:cNvSpPr/>
          <p:nvPr userDrawn="1"/>
        </p:nvSpPr>
        <p:spPr>
          <a:xfrm>
            <a:off x="0" y="4798017"/>
            <a:ext cx="361789" cy="301596"/>
          </a:xfrm>
          <a:prstGeom prst="roundRect">
            <a:avLst>
              <a:gd name="adj" fmla="val 5000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7" name="Shape 163">
            <a:extLst>
              <a:ext uri="{FF2B5EF4-FFF2-40B4-BE49-F238E27FC236}">
                <a16:creationId xmlns:a16="http://schemas.microsoft.com/office/drawing/2014/main" id="{51124C4E-45EF-40DB-8087-4B39E413BA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8942" y="4753442"/>
            <a:ext cx="361790" cy="390747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" smtClean="0">
                <a:solidFill>
                  <a:prstClr val="black"/>
                </a:solidFill>
              </a:rPr>
              <a:pPr/>
              <a:t>‹nº›</a:t>
            </a:fld>
            <a:endParaRPr lang="e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7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126">
            <a:extLst>
              <a:ext uri="{FF2B5EF4-FFF2-40B4-BE49-F238E27FC236}">
                <a16:creationId xmlns:a16="http://schemas.microsoft.com/office/drawing/2014/main" id="{375FC7D3-8F14-4D99-82D4-28658ED511B5}"/>
              </a:ext>
            </a:extLst>
          </p:cNvPr>
          <p:cNvSpPr/>
          <p:nvPr userDrawn="1"/>
        </p:nvSpPr>
        <p:spPr>
          <a:xfrm>
            <a:off x="6292649" y="63818"/>
            <a:ext cx="779700" cy="131104"/>
          </a:xfrm>
          <a:prstGeom prst="triangle">
            <a:avLst>
              <a:gd name="adj" fmla="val 32425"/>
            </a:avLst>
          </a:prstGeom>
          <a:solidFill>
            <a:srgbClr val="A1957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7" name="Shape 128">
            <a:extLst>
              <a:ext uri="{FF2B5EF4-FFF2-40B4-BE49-F238E27FC236}">
                <a16:creationId xmlns:a16="http://schemas.microsoft.com/office/drawing/2014/main" id="{97DD629E-F7C8-4BEE-B8F2-70A9D931C4C0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6698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8" name="Shape 129">
            <a:extLst>
              <a:ext uri="{FF2B5EF4-FFF2-40B4-BE49-F238E27FC236}">
                <a16:creationId xmlns:a16="http://schemas.microsoft.com/office/drawing/2014/main" id="{005188C7-A118-4928-A27F-BB06C9484745}"/>
              </a:ext>
            </a:extLst>
          </p:cNvPr>
          <p:cNvSpPr/>
          <p:nvPr userDrawn="1"/>
        </p:nvSpPr>
        <p:spPr>
          <a:xfrm rot="10800000" flipH="1">
            <a:off x="5428861" y="42"/>
            <a:ext cx="1327310" cy="669809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9" name="Shape 130">
            <a:extLst>
              <a:ext uri="{FF2B5EF4-FFF2-40B4-BE49-F238E27FC236}">
                <a16:creationId xmlns:a16="http://schemas.microsoft.com/office/drawing/2014/main" id="{27FFDC42-97DB-46E6-A475-63B40B372D9D}"/>
              </a:ext>
            </a:extLst>
          </p:cNvPr>
          <p:cNvGrpSpPr/>
          <p:nvPr userDrawn="1"/>
        </p:nvGrpSpPr>
        <p:grpSpPr>
          <a:xfrm rot="10800000" flipH="1">
            <a:off x="-4" y="192290"/>
            <a:ext cx="7072430" cy="389450"/>
            <a:chOff x="-9092084" y="330075"/>
            <a:chExt cx="15574609" cy="1699501"/>
          </a:xfrm>
          <a:solidFill>
            <a:schemeClr val="tx1"/>
          </a:solidFill>
        </p:grpSpPr>
        <p:sp>
          <p:nvSpPr>
            <p:cNvPr id="30" name="Shape 131">
              <a:extLst>
                <a:ext uri="{FF2B5EF4-FFF2-40B4-BE49-F238E27FC236}">
                  <a16:creationId xmlns:a16="http://schemas.microsoft.com/office/drawing/2014/main" id="{59044941-E94E-4045-9ECD-8A920243B818}"/>
                </a:ext>
              </a:extLst>
            </p:cNvPr>
            <p:cNvSpPr/>
            <p:nvPr/>
          </p:nvSpPr>
          <p:spPr>
            <a:xfrm>
              <a:off x="-9092084" y="330076"/>
              <a:ext cx="138822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132">
              <a:extLst>
                <a:ext uri="{FF2B5EF4-FFF2-40B4-BE49-F238E27FC236}">
                  <a16:creationId xmlns:a16="http://schemas.microsoft.com/office/drawing/2014/main" id="{9BD051F0-5120-45DE-84A7-B89A1A102BA9}"/>
                </a:ext>
              </a:extLst>
            </p:cNvPr>
            <p:cNvSpPr/>
            <p:nvPr/>
          </p:nvSpPr>
          <p:spPr>
            <a:xfrm>
              <a:off x="4783025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20" name="Retângulo 19">
            <a:extLst>
              <a:ext uri="{FF2B5EF4-FFF2-40B4-BE49-F238E27FC236}">
                <a16:creationId xmlns:a16="http://schemas.microsoft.com/office/drawing/2014/main" id="{AC783596-84A9-4DB1-AB7C-38223A201D07}"/>
              </a:ext>
            </a:extLst>
          </p:cNvPr>
          <p:cNvSpPr/>
          <p:nvPr userDrawn="1"/>
        </p:nvSpPr>
        <p:spPr>
          <a:xfrm>
            <a:off x="-1195" y="4790953"/>
            <a:ext cx="9145195" cy="281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pt-BR" sz="1800" b="1" dirty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2ED2170-E411-4FFE-9166-4766B69141FC}"/>
              </a:ext>
            </a:extLst>
          </p:cNvPr>
          <p:cNvSpPr/>
          <p:nvPr userDrawn="1"/>
        </p:nvSpPr>
        <p:spPr>
          <a:xfrm>
            <a:off x="-1195" y="5099612"/>
            <a:ext cx="9145195" cy="7179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9FC2EEAF-10FB-4961-9F6F-6425D0C9AF3C}"/>
              </a:ext>
            </a:extLst>
          </p:cNvPr>
          <p:cNvSpPr/>
          <p:nvPr userDrawn="1"/>
        </p:nvSpPr>
        <p:spPr>
          <a:xfrm>
            <a:off x="0" y="4798017"/>
            <a:ext cx="719497" cy="274375"/>
          </a:xfrm>
          <a:prstGeom prst="roundRect">
            <a:avLst>
              <a:gd name="adj" fmla="val 5000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3" name="Shape 163">
            <a:extLst>
              <a:ext uri="{FF2B5EF4-FFF2-40B4-BE49-F238E27FC236}">
                <a16:creationId xmlns:a16="http://schemas.microsoft.com/office/drawing/2014/main" id="{08DB0DFF-BB0F-4D75-83F0-42D71214745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8941" y="4798017"/>
            <a:ext cx="701749" cy="274375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" smtClean="0">
                <a:solidFill>
                  <a:prstClr val="black"/>
                </a:solidFill>
              </a:rPr>
              <a:pPr/>
              <a:t>‹nº›</a:t>
            </a:fld>
            <a:endParaRPr lang="e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0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A57FE0EB-8B9C-45E3-8771-0C3D6A48CE4A}"/>
              </a:ext>
            </a:extLst>
          </p:cNvPr>
          <p:cNvSpPr/>
          <p:nvPr userDrawn="1"/>
        </p:nvSpPr>
        <p:spPr>
          <a:xfrm>
            <a:off x="-1195" y="4790953"/>
            <a:ext cx="9145195" cy="2814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pt-BR" sz="1800" b="1" dirty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57B63EE-3929-42AF-A66A-A01E405377E2}"/>
              </a:ext>
            </a:extLst>
          </p:cNvPr>
          <p:cNvSpPr/>
          <p:nvPr userDrawn="1"/>
        </p:nvSpPr>
        <p:spPr>
          <a:xfrm>
            <a:off x="-1195" y="5099612"/>
            <a:ext cx="9145195" cy="7179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633C363A-3C1B-4CA0-977B-864DE439BABF}"/>
              </a:ext>
            </a:extLst>
          </p:cNvPr>
          <p:cNvSpPr/>
          <p:nvPr userDrawn="1"/>
        </p:nvSpPr>
        <p:spPr>
          <a:xfrm>
            <a:off x="0" y="4798017"/>
            <a:ext cx="719497" cy="274375"/>
          </a:xfrm>
          <a:prstGeom prst="roundRect">
            <a:avLst>
              <a:gd name="adj" fmla="val 5000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0" name="Shape 163">
            <a:extLst>
              <a:ext uri="{FF2B5EF4-FFF2-40B4-BE49-F238E27FC236}">
                <a16:creationId xmlns:a16="http://schemas.microsoft.com/office/drawing/2014/main" id="{2CBD531A-8C61-470A-AF84-5395DC6D5CD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8941" y="4798017"/>
            <a:ext cx="701749" cy="274375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" smtClean="0">
                <a:solidFill>
                  <a:prstClr val="black"/>
                </a:solidFill>
              </a:rPr>
              <a:pPr/>
              <a:t>‹nº›</a:t>
            </a:fld>
            <a:endParaRPr lang="en" dirty="0">
              <a:solidFill>
                <a:prstClr val="black"/>
              </a:solidFill>
            </a:endParaRPr>
          </a:p>
        </p:txBody>
      </p:sp>
      <p:pic>
        <p:nvPicPr>
          <p:cNvPr id="3074" name="Picture 2" descr="Resultado de imagem para pn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0" y="133080"/>
            <a:ext cx="3001693" cy="22450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24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8FB77BE-A921-4E5E-80A1-590132659621}"/>
              </a:ext>
            </a:extLst>
          </p:cNvPr>
          <p:cNvSpPr/>
          <p:nvPr userDrawn="1"/>
        </p:nvSpPr>
        <p:spPr>
          <a:xfrm>
            <a:off x="64661" y="0"/>
            <a:ext cx="297128" cy="5143500"/>
          </a:xfrm>
          <a:prstGeom prst="rect">
            <a:avLst/>
          </a:prstGeom>
          <a:solidFill>
            <a:srgbClr val="A19574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pt-BR" sz="1800" b="1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9382EF6-0513-46E6-BE38-41286EEAA0B0}"/>
              </a:ext>
            </a:extLst>
          </p:cNvPr>
          <p:cNvSpPr/>
          <p:nvPr userDrawn="1"/>
        </p:nvSpPr>
        <p:spPr>
          <a:xfrm>
            <a:off x="0" y="0"/>
            <a:ext cx="45719" cy="5143500"/>
          </a:xfrm>
          <a:prstGeom prst="rect">
            <a:avLst/>
          </a:prstGeom>
          <a:solidFill>
            <a:schemeClr val="tx1"/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pt-BR" sz="1800" b="1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108D1BAD-BDD4-4C0C-B8C4-54290C884AB4}"/>
              </a:ext>
            </a:extLst>
          </p:cNvPr>
          <p:cNvSpPr/>
          <p:nvPr userDrawn="1"/>
        </p:nvSpPr>
        <p:spPr>
          <a:xfrm>
            <a:off x="0" y="4798017"/>
            <a:ext cx="361789" cy="301596"/>
          </a:xfrm>
          <a:prstGeom prst="roundRect">
            <a:avLst>
              <a:gd name="adj" fmla="val 5000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hape 163">
            <a:extLst>
              <a:ext uri="{FF2B5EF4-FFF2-40B4-BE49-F238E27FC236}">
                <a16:creationId xmlns:a16="http://schemas.microsoft.com/office/drawing/2014/main" id="{51124C4E-45EF-40DB-8087-4B39E413BA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8942" y="4753442"/>
            <a:ext cx="361790" cy="390747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126">
            <a:extLst>
              <a:ext uri="{FF2B5EF4-FFF2-40B4-BE49-F238E27FC236}">
                <a16:creationId xmlns:a16="http://schemas.microsoft.com/office/drawing/2014/main" id="{375FC7D3-8F14-4D99-82D4-28658ED511B5}"/>
              </a:ext>
            </a:extLst>
          </p:cNvPr>
          <p:cNvSpPr/>
          <p:nvPr userDrawn="1"/>
        </p:nvSpPr>
        <p:spPr>
          <a:xfrm>
            <a:off x="6292649" y="63818"/>
            <a:ext cx="779700" cy="131104"/>
          </a:xfrm>
          <a:prstGeom prst="triangle">
            <a:avLst>
              <a:gd name="adj" fmla="val 3242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7" name="Shape 128">
            <a:extLst>
              <a:ext uri="{FF2B5EF4-FFF2-40B4-BE49-F238E27FC236}">
                <a16:creationId xmlns:a16="http://schemas.microsoft.com/office/drawing/2014/main" id="{97DD629E-F7C8-4BEE-B8F2-70A9D931C4C0}"/>
              </a:ext>
            </a:extLst>
          </p:cNvPr>
          <p:cNvSpPr/>
          <p:nvPr userDrawn="1"/>
        </p:nvSpPr>
        <p:spPr>
          <a:xfrm rot="10800000" flipH="1">
            <a:off x="3" y="40"/>
            <a:ext cx="5434354" cy="66980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8" name="Shape 129">
            <a:extLst>
              <a:ext uri="{FF2B5EF4-FFF2-40B4-BE49-F238E27FC236}">
                <a16:creationId xmlns:a16="http://schemas.microsoft.com/office/drawing/2014/main" id="{005188C7-A118-4928-A27F-BB06C9484745}"/>
              </a:ext>
            </a:extLst>
          </p:cNvPr>
          <p:cNvSpPr/>
          <p:nvPr userDrawn="1"/>
        </p:nvSpPr>
        <p:spPr>
          <a:xfrm rot="10800000" flipH="1">
            <a:off x="5428861" y="42"/>
            <a:ext cx="1327310" cy="669809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9" name="Shape 130">
            <a:extLst>
              <a:ext uri="{FF2B5EF4-FFF2-40B4-BE49-F238E27FC236}">
                <a16:creationId xmlns:a16="http://schemas.microsoft.com/office/drawing/2014/main" id="{27FFDC42-97DB-46E6-A475-63B40B372D9D}"/>
              </a:ext>
            </a:extLst>
          </p:cNvPr>
          <p:cNvGrpSpPr/>
          <p:nvPr userDrawn="1"/>
        </p:nvGrpSpPr>
        <p:grpSpPr>
          <a:xfrm rot="10800000" flipH="1">
            <a:off x="-4" y="192290"/>
            <a:ext cx="7072430" cy="389450"/>
            <a:chOff x="-9092084" y="330075"/>
            <a:chExt cx="15574609" cy="1699501"/>
          </a:xfrm>
          <a:solidFill>
            <a:schemeClr val="tx1"/>
          </a:solidFill>
        </p:grpSpPr>
        <p:sp>
          <p:nvSpPr>
            <p:cNvPr id="30" name="Shape 131">
              <a:extLst>
                <a:ext uri="{FF2B5EF4-FFF2-40B4-BE49-F238E27FC236}">
                  <a16:creationId xmlns:a16="http://schemas.microsoft.com/office/drawing/2014/main" id="{59044941-E94E-4045-9ECD-8A920243B818}"/>
                </a:ext>
              </a:extLst>
            </p:cNvPr>
            <p:cNvSpPr/>
            <p:nvPr/>
          </p:nvSpPr>
          <p:spPr>
            <a:xfrm>
              <a:off x="-9092084" y="330076"/>
              <a:ext cx="138822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132">
              <a:extLst>
                <a:ext uri="{FF2B5EF4-FFF2-40B4-BE49-F238E27FC236}">
                  <a16:creationId xmlns:a16="http://schemas.microsoft.com/office/drawing/2014/main" id="{9BD051F0-5120-45DE-84A7-B89A1A102BA9}"/>
                </a:ext>
              </a:extLst>
            </p:cNvPr>
            <p:cNvSpPr/>
            <p:nvPr/>
          </p:nvSpPr>
          <p:spPr>
            <a:xfrm>
              <a:off x="4783025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20" name="Retângulo 19">
            <a:extLst>
              <a:ext uri="{FF2B5EF4-FFF2-40B4-BE49-F238E27FC236}">
                <a16:creationId xmlns:a16="http://schemas.microsoft.com/office/drawing/2014/main" id="{AC783596-84A9-4DB1-AB7C-38223A201D07}"/>
              </a:ext>
            </a:extLst>
          </p:cNvPr>
          <p:cNvSpPr/>
          <p:nvPr userDrawn="1"/>
        </p:nvSpPr>
        <p:spPr>
          <a:xfrm>
            <a:off x="-1195" y="4790953"/>
            <a:ext cx="9145195" cy="281439"/>
          </a:xfrm>
          <a:prstGeom prst="rect">
            <a:avLst/>
          </a:prstGeom>
          <a:solidFill>
            <a:srgbClr val="A19574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pt-BR" sz="1800" b="1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2ED2170-E411-4FFE-9166-4766B69141FC}"/>
              </a:ext>
            </a:extLst>
          </p:cNvPr>
          <p:cNvSpPr/>
          <p:nvPr userDrawn="1"/>
        </p:nvSpPr>
        <p:spPr>
          <a:xfrm>
            <a:off x="-1195" y="5099612"/>
            <a:ext cx="9145195" cy="7179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9FC2EEAF-10FB-4961-9F6F-6425D0C9AF3C}"/>
              </a:ext>
            </a:extLst>
          </p:cNvPr>
          <p:cNvSpPr/>
          <p:nvPr userDrawn="1"/>
        </p:nvSpPr>
        <p:spPr>
          <a:xfrm>
            <a:off x="0" y="4798017"/>
            <a:ext cx="719497" cy="274375"/>
          </a:xfrm>
          <a:prstGeom prst="roundRect">
            <a:avLst>
              <a:gd name="adj" fmla="val 5000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hape 163">
            <a:extLst>
              <a:ext uri="{FF2B5EF4-FFF2-40B4-BE49-F238E27FC236}">
                <a16:creationId xmlns:a16="http://schemas.microsoft.com/office/drawing/2014/main" id="{08DB0DFF-BB0F-4D75-83F0-42D71214745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8941" y="4798017"/>
            <a:ext cx="701749" cy="274375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‹nº›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622379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52" r:id="rId5"/>
    <p:sldLayoutId id="2147483654" r:id="rId6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personalidades.mobi/Sistema_Representaciona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hjhD0lhCGHk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pt/dicionario/ingles/lectu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toolshero.com/communication-skills/communication-model-mehrabian/" TargetMode="External"/><Relationship Id="rId4" Type="http://schemas.openxmlformats.org/officeDocument/2006/relationships/hyperlink" Target="https://institutecoach.org/beginner/wp-content/uploads/2018/09/e-book-coaching-beginner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2">
            <a:extLst>
              <a:ext uri="{FF2B5EF4-FFF2-40B4-BE49-F238E27FC236}">
                <a16:creationId xmlns:a16="http://schemas.microsoft.com/office/drawing/2014/main" id="{51DA09A5-8DF3-4019-988B-C0C9C98ACEC0}"/>
              </a:ext>
            </a:extLst>
          </p:cNvPr>
          <p:cNvSpPr txBox="1">
            <a:spLocks/>
          </p:cNvSpPr>
          <p:nvPr/>
        </p:nvSpPr>
        <p:spPr>
          <a:xfrm>
            <a:off x="0" y="2456444"/>
            <a:ext cx="9144000" cy="1210884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 b="0" i="0" u="none" strike="noStrike" cap="none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r>
              <a:rPr lang="pt-BR" sz="3600" b="1" dirty="0" err="1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</a:rPr>
              <a:t>Teaching</a:t>
            </a:r>
            <a:r>
              <a:rPr lang="pt-BR" sz="3600" b="1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pt-BR" sz="3600" b="1" dirty="0" err="1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</a:rPr>
              <a:t>Engineering</a:t>
            </a:r>
            <a:endParaRPr lang="pt-BR" b="1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white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r>
              <a:rPr lang="pt-BR" b="1" dirty="0" err="1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</a:rPr>
              <a:t>Chapter</a:t>
            </a:r>
            <a:r>
              <a:rPr lang="pt-BR" b="1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</a:rPr>
              <a:t> 6 - </a:t>
            </a:r>
            <a:r>
              <a:rPr lang="pt-BR" b="1" dirty="0" err="1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</a:rPr>
              <a:t>Lectures</a:t>
            </a:r>
            <a:endParaRPr lang="pt-BR" b="1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white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" name="Shape 22">
            <a:extLst>
              <a:ext uri="{FF2B5EF4-FFF2-40B4-BE49-F238E27FC236}">
                <a16:creationId xmlns:a16="http://schemas.microsoft.com/office/drawing/2014/main" id="{F52ED15C-7DC1-484B-AD63-F8F534742C38}"/>
              </a:ext>
            </a:extLst>
          </p:cNvPr>
          <p:cNvSpPr txBox="1">
            <a:spLocks/>
          </p:cNvSpPr>
          <p:nvPr/>
        </p:nvSpPr>
        <p:spPr>
          <a:xfrm>
            <a:off x="1" y="3784060"/>
            <a:ext cx="3579962" cy="1359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Condensed"/>
              <a:buNone/>
              <a:defRPr sz="2800" b="1" i="0" u="none" strike="noStrike" cap="none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48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r"/>
            <a:r>
              <a:rPr lang="pt-BR" sz="1600" i="1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</a:rPr>
              <a:t>Audrey Moretti Martins</a:t>
            </a:r>
          </a:p>
          <a:p>
            <a:pPr algn="r"/>
            <a:r>
              <a:rPr lang="pt-BR" sz="1600" i="1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</a:rPr>
              <a:t>Victor Faria </a:t>
            </a:r>
            <a:r>
              <a:rPr lang="pt-BR" sz="1600" i="1" dirty="0" err="1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</a:rPr>
              <a:t>Pezan</a:t>
            </a:r>
            <a:endParaRPr lang="pt-BR" sz="1600" i="1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white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F869C03-9192-4E5D-AE04-F9642BAA9070}"/>
              </a:ext>
            </a:extLst>
          </p:cNvPr>
          <p:cNvSpPr/>
          <p:nvPr/>
        </p:nvSpPr>
        <p:spPr>
          <a:xfrm>
            <a:off x="8792" y="-8367"/>
            <a:ext cx="4011283" cy="137812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932A290-7FFA-47CD-878F-C1F92DD47DEF}"/>
              </a:ext>
            </a:extLst>
          </p:cNvPr>
          <p:cNvSpPr/>
          <p:nvPr/>
        </p:nvSpPr>
        <p:spPr>
          <a:xfrm>
            <a:off x="4056803" y="-24290"/>
            <a:ext cx="150401" cy="138525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193FCCC-0AAF-468D-A35B-07F6AE35A3FA}"/>
              </a:ext>
            </a:extLst>
          </p:cNvPr>
          <p:cNvSpPr/>
          <p:nvPr/>
        </p:nvSpPr>
        <p:spPr>
          <a:xfrm>
            <a:off x="4240152" y="-17159"/>
            <a:ext cx="59584" cy="13709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53302C0-7240-4194-8BA4-D7BBA6B0E6AE}"/>
              </a:ext>
            </a:extLst>
          </p:cNvPr>
          <p:cNvSpPr/>
          <p:nvPr/>
        </p:nvSpPr>
        <p:spPr>
          <a:xfrm>
            <a:off x="4343883" y="-24289"/>
            <a:ext cx="45719" cy="137812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79963" y="3832973"/>
            <a:ext cx="25200" cy="126161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800" b="1" dirty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1" name="Shape 22">
            <a:extLst>
              <a:ext uri="{FF2B5EF4-FFF2-40B4-BE49-F238E27FC236}">
                <a16:creationId xmlns:a16="http://schemas.microsoft.com/office/drawing/2014/main" id="{51DA09A5-8DF3-4019-988B-C0C9C98ACEC0}"/>
              </a:ext>
            </a:extLst>
          </p:cNvPr>
          <p:cNvSpPr txBox="1">
            <a:spLocks/>
          </p:cNvSpPr>
          <p:nvPr/>
        </p:nvSpPr>
        <p:spPr>
          <a:xfrm>
            <a:off x="3625682" y="3970431"/>
            <a:ext cx="5535706" cy="399752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 b="0" i="0" u="none" strike="noStrike" cap="none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r>
              <a:rPr lang="pt-BR" sz="1800" b="1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</a:rPr>
              <a:t>Metodologia do Ensino de Engenharia</a:t>
            </a:r>
          </a:p>
        </p:txBody>
      </p:sp>
      <p:sp>
        <p:nvSpPr>
          <p:cNvPr id="13" name="Retângulo 12"/>
          <p:cNvSpPr/>
          <p:nvPr/>
        </p:nvSpPr>
        <p:spPr>
          <a:xfrm rot="5400000">
            <a:off x="6380934" y="2320358"/>
            <a:ext cx="25200" cy="412485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800" b="1" dirty="0">
              <a:solidFill>
                <a:prstClr val="black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Shape 22">
            <a:extLst>
              <a:ext uri="{FF2B5EF4-FFF2-40B4-BE49-F238E27FC236}">
                <a16:creationId xmlns:a16="http://schemas.microsoft.com/office/drawing/2014/main" id="{51DA09A5-8DF3-4019-988B-C0C9C98ACEC0}"/>
              </a:ext>
            </a:extLst>
          </p:cNvPr>
          <p:cNvSpPr txBox="1">
            <a:spLocks/>
          </p:cNvSpPr>
          <p:nvPr/>
        </p:nvSpPr>
        <p:spPr>
          <a:xfrm>
            <a:off x="3625682" y="4370183"/>
            <a:ext cx="5535706" cy="399752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 b="0" i="0" u="none" strike="noStrike" cap="none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r>
              <a:rPr lang="pt-BR" sz="1400" b="1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</a:rPr>
              <a:t>Prof. Dr. Juliano </a:t>
            </a:r>
            <a:r>
              <a:rPr lang="pt-BR" sz="1400" b="1" dirty="0" err="1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</a:rPr>
              <a:t>Corbi</a:t>
            </a:r>
            <a:endParaRPr lang="pt-BR" sz="1400" b="1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white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5" name="Shape 22">
            <a:extLst>
              <a:ext uri="{FF2B5EF4-FFF2-40B4-BE49-F238E27FC236}">
                <a16:creationId xmlns:a16="http://schemas.microsoft.com/office/drawing/2014/main" id="{51DA09A5-8DF3-4019-988B-C0C9C98ACEC0}"/>
              </a:ext>
            </a:extLst>
          </p:cNvPr>
          <p:cNvSpPr txBox="1">
            <a:spLocks/>
          </p:cNvSpPr>
          <p:nvPr/>
        </p:nvSpPr>
        <p:spPr>
          <a:xfrm>
            <a:off x="3625682" y="4693986"/>
            <a:ext cx="5408988" cy="399752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 b="0" i="0" u="none" strike="noStrike" cap="none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pPr algn="r"/>
            <a:r>
              <a:rPr lang="pt-BR" sz="1400" b="1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  <a:latin typeface="Roboto Condensed" panose="020B0604020202020204" charset="0"/>
                <a:ea typeface="Roboto Condensed" panose="020B0604020202020204" charset="0"/>
              </a:rPr>
              <a:t>Maio de 2020</a:t>
            </a:r>
          </a:p>
        </p:txBody>
      </p:sp>
      <p:pic>
        <p:nvPicPr>
          <p:cNvPr id="16" name="Imagem 15" descr="logo eesc padra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7" y="101821"/>
            <a:ext cx="1081387" cy="1139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Resultado de imagem para shs us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21" y="101821"/>
            <a:ext cx="2425366" cy="11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30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  <p:sp>
        <p:nvSpPr>
          <p:cNvPr id="4" name="CaixaDeTexto 3"/>
          <p:cNvSpPr txBox="1"/>
          <p:nvPr/>
        </p:nvSpPr>
        <p:spPr>
          <a:xfrm>
            <a:off x="371474" y="266700"/>
            <a:ext cx="85248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ym typeface="Wingdings" panose="05000000000000000000" pitchFamily="2" charset="2"/>
              </a:rPr>
              <a:t> </a:t>
            </a:r>
            <a:r>
              <a:rPr lang="pt-BR" sz="2000" b="1" dirty="0"/>
              <a:t>Como apresentar o conteúdo?</a:t>
            </a:r>
            <a:endParaRPr lang="pt-BR" b="1" dirty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pt-BR" b="1" dirty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pt-BR" b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ym typeface="Wingdings" panose="05000000000000000000" pitchFamily="2" charset="2"/>
              </a:rPr>
              <a:t>O público é </a:t>
            </a:r>
            <a:r>
              <a:rPr lang="pt-BR" b="1" dirty="0">
                <a:sym typeface="Wingdings" panose="05000000000000000000" pitchFamily="2" charset="2"/>
              </a:rPr>
              <a:t>variado</a:t>
            </a:r>
            <a:r>
              <a:rPr lang="pt-BR" dirty="0">
                <a:sym typeface="Wingdings" panose="05000000000000000000" pitchFamily="2" charset="2"/>
              </a:rPr>
              <a:t>.</a:t>
            </a:r>
          </a:p>
          <a:p>
            <a:endParaRPr lang="pt-BR" dirty="0">
              <a:sym typeface="Wingdings" panose="05000000000000000000" pitchFamily="2" charset="2"/>
            </a:endParaRPr>
          </a:p>
          <a:p>
            <a:endParaRPr lang="pt-BR" dirty="0">
              <a:sym typeface="Wingdings" panose="05000000000000000000" pitchFamily="2" charset="2"/>
            </a:endParaRPr>
          </a:p>
          <a:p>
            <a:endParaRPr lang="pt-BR" dirty="0">
              <a:sym typeface="Wingdings" panose="05000000000000000000" pitchFamily="2" charset="2"/>
            </a:endParaRPr>
          </a:p>
          <a:p>
            <a:endParaRPr lang="pt-BR" dirty="0">
              <a:sym typeface="Wingdings" panose="05000000000000000000" pitchFamily="2" charset="2"/>
            </a:endParaRPr>
          </a:p>
          <a:p>
            <a:endParaRPr lang="pt-BR" dirty="0">
              <a:sym typeface="Wingdings" panose="05000000000000000000" pitchFamily="2" charset="2"/>
            </a:endParaRPr>
          </a:p>
          <a:p>
            <a:endParaRPr lang="pt-BR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ym typeface="Wingdings" panose="05000000000000000000" pitchFamily="2" charset="2"/>
              </a:rPr>
              <a:t>Nosso </a:t>
            </a:r>
            <a:r>
              <a:rPr lang="pt-BR" b="1" dirty="0">
                <a:sym typeface="Wingdings" panose="05000000000000000000" pitchFamily="2" charset="2"/>
              </a:rPr>
              <a:t>objetivo</a:t>
            </a:r>
            <a:r>
              <a:rPr lang="pt-BR" dirty="0">
                <a:sym typeface="Wingdings" panose="05000000000000000000" pitchFamily="2" charset="2"/>
              </a:rPr>
              <a:t> é dialogar com todos.</a:t>
            </a:r>
          </a:p>
          <a:p>
            <a:endParaRPr lang="pt-BR" dirty="0">
              <a:sym typeface="Wingdings" panose="05000000000000000000" pitchFamily="2" charset="2"/>
            </a:endParaRPr>
          </a:p>
          <a:p>
            <a:endParaRPr lang="pt-BR" dirty="0">
              <a:sym typeface="Wingdings" panose="05000000000000000000" pitchFamily="2" charset="2"/>
            </a:endParaRPr>
          </a:p>
          <a:p>
            <a:endParaRPr lang="pt-BR" dirty="0">
              <a:sym typeface="Wingdings" panose="05000000000000000000" pitchFamily="2" charset="2"/>
            </a:endParaRPr>
          </a:p>
          <a:p>
            <a:endParaRPr lang="pt-BR" dirty="0">
              <a:sym typeface="Wingdings" panose="05000000000000000000" pitchFamily="2" charset="2"/>
            </a:endParaRPr>
          </a:p>
          <a:p>
            <a:endParaRPr lang="pt-BR" dirty="0">
              <a:sym typeface="Wingdings" panose="05000000000000000000" pitchFamily="2" charset="2"/>
            </a:endParaRPr>
          </a:p>
          <a:p>
            <a:endParaRPr lang="pt-BR" dirty="0">
              <a:sym typeface="Wingdings" panose="05000000000000000000" pitchFamily="2" charset="2"/>
            </a:endParaRPr>
          </a:p>
          <a:p>
            <a:endParaRPr lang="pt-BR" dirty="0">
              <a:sym typeface="Wingdings" panose="05000000000000000000" pitchFamily="2" charset="2"/>
            </a:endParaRPr>
          </a:p>
          <a:p>
            <a:r>
              <a:rPr lang="pt-BR" b="1" dirty="0">
                <a:sym typeface="Wingdings" panose="05000000000000000000" pitchFamily="2" charset="2"/>
              </a:rPr>
              <a:t>Teste:</a:t>
            </a:r>
            <a:r>
              <a:rPr lang="pt-BR" dirty="0">
                <a:sym typeface="Wingdings" panose="05000000000000000000" pitchFamily="2" charset="2"/>
              </a:rPr>
              <a:t> Sistema Representacional Preferencial: </a:t>
            </a:r>
            <a:r>
              <a:rPr lang="pt-BR" dirty="0">
                <a:hlinkClick r:id="rId2"/>
              </a:rPr>
              <a:t>https://www.personalidades.mobi/Sistema_Representacional/</a:t>
            </a:r>
            <a:endParaRPr lang="pt-BR" dirty="0"/>
          </a:p>
        </p:txBody>
      </p:sp>
      <p:sp>
        <p:nvSpPr>
          <p:cNvPr id="17" name="Seta em curva para a esquerda 16"/>
          <p:cNvSpPr/>
          <p:nvPr/>
        </p:nvSpPr>
        <p:spPr>
          <a:xfrm>
            <a:off x="5476875" y="3908510"/>
            <a:ext cx="457200" cy="711116"/>
          </a:xfrm>
          <a:prstGeom prst="curved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pt-BR" sz="1800" b="1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170444"/>
            <a:ext cx="4819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867275" y="904875"/>
            <a:ext cx="3884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PNL - PROGRAMAÇÃO NEUROLINGUÍSTICA </a:t>
            </a:r>
          </a:p>
        </p:txBody>
      </p:sp>
    </p:spTree>
    <p:extLst>
      <p:ext uri="{BB962C8B-B14F-4D97-AF65-F5344CB8AC3E}">
        <p14:creationId xmlns:p14="http://schemas.microsoft.com/office/powerpoint/2010/main" val="336017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059DD4-C0FD-47E9-B43A-A5E888F2FC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99358AF-67AA-43B2-AA63-E1B9B19ABE8F}"/>
              </a:ext>
            </a:extLst>
          </p:cNvPr>
          <p:cNvSpPr txBox="1">
            <a:spLocks/>
          </p:cNvSpPr>
          <p:nvPr/>
        </p:nvSpPr>
        <p:spPr>
          <a:xfrm>
            <a:off x="129892" y="185351"/>
            <a:ext cx="6172053" cy="3954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000" b="1" i="1" cap="small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PERFORMANCE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38125" y="1009650"/>
            <a:ext cx="865822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sz="1800" b="1" dirty="0">
              <a:sym typeface="Wingdings" panose="05000000000000000000" pitchFamily="2" charset="2"/>
            </a:endParaRPr>
          </a:p>
          <a:p>
            <a:pPr algn="just"/>
            <a:r>
              <a:rPr lang="pt-BR" sz="1800" b="1" dirty="0">
                <a:sym typeface="Wingdings" panose="05000000000000000000" pitchFamily="2" charset="2"/>
              </a:rPr>
              <a:t> Se preparando para a apresentação...</a:t>
            </a:r>
          </a:p>
          <a:p>
            <a:pPr algn="just"/>
            <a:endParaRPr lang="pt-BR" b="1" dirty="0"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ym typeface="Wingdings" panose="05000000000000000000" pitchFamily="2" charset="2"/>
              </a:rPr>
              <a:t>Treino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ym typeface="Wingdings" panose="05000000000000000000" pitchFamily="2" charset="2"/>
              </a:rPr>
              <a:t>Anotações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ym typeface="Wingdings" panose="05000000000000000000" pitchFamily="2" charset="2"/>
              </a:rPr>
              <a:t>Naturalidade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ym typeface="Wingdings" panose="05000000000000000000" pitchFamily="2" charset="2"/>
              </a:rPr>
              <a:t>Flexibilidade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ym typeface="Wingdings" panose="05000000000000000000" pitchFamily="2" charset="2"/>
              </a:rPr>
              <a:t>Avisos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ym typeface="Wingdings" panose="05000000000000000000" pitchFamily="2" charset="2"/>
              </a:rPr>
              <a:t>10 minutos antes da aula/palestra: </a:t>
            </a:r>
          </a:p>
          <a:p>
            <a:pPr algn="just"/>
            <a:endParaRPr lang="pt-BR" dirty="0">
              <a:sym typeface="Wingdings" panose="05000000000000000000" pitchFamily="2" charset="2"/>
            </a:endParaRPr>
          </a:p>
          <a:p>
            <a:pPr algn="just"/>
            <a:endParaRPr lang="pt-BR" dirty="0">
              <a:sym typeface="Wingdings" panose="05000000000000000000" pitchFamily="2" charset="2"/>
            </a:endParaRPr>
          </a:p>
          <a:p>
            <a:pPr algn="just"/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685925" y="990482"/>
            <a:ext cx="5762625" cy="442674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BR" sz="2000" b="1" dirty="0"/>
              <a:t>Performance = Preparação + Apresentação</a:t>
            </a:r>
            <a:endParaRPr lang="pt-BR" sz="2000" b="1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29225" y="2847975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777345" y="3057525"/>
            <a:ext cx="28408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dirty="0">
                <a:sym typeface="Wingdings" panose="05000000000000000000" pitchFamily="2" charset="2"/>
              </a:rPr>
              <a:t>- Visualização; </a:t>
            </a:r>
          </a:p>
          <a:p>
            <a:pPr algn="just"/>
            <a:r>
              <a:rPr lang="pt-BR" dirty="0">
                <a:sym typeface="Wingdings" panose="05000000000000000000" pitchFamily="2" charset="2"/>
              </a:rPr>
              <a:t>- Respiração; </a:t>
            </a:r>
          </a:p>
          <a:p>
            <a:pPr algn="just"/>
            <a:r>
              <a:rPr lang="pt-BR" dirty="0">
                <a:sym typeface="Wingdings" panose="05000000000000000000" pitchFamily="2" charset="2"/>
              </a:rPr>
              <a:t>- Aquecimento vocal; </a:t>
            </a:r>
          </a:p>
          <a:p>
            <a:pPr algn="just"/>
            <a:r>
              <a:rPr lang="pt-BR" dirty="0">
                <a:sym typeface="Wingdings" panose="05000000000000000000" pitchFamily="2" charset="2"/>
              </a:rPr>
              <a:t>- Checar a sala e equipamentos;</a:t>
            </a:r>
          </a:p>
          <a:p>
            <a:pPr algn="just"/>
            <a:r>
              <a:rPr lang="pt-BR" dirty="0">
                <a:sym typeface="Wingdings" panose="05000000000000000000" pitchFamily="2" charset="2"/>
              </a:rPr>
              <a:t>- Estar disponível para os alunos.</a:t>
            </a:r>
          </a:p>
          <a:p>
            <a:endParaRPr lang="pt-BR" dirty="0"/>
          </a:p>
        </p:txBody>
      </p:sp>
      <p:sp>
        <p:nvSpPr>
          <p:cNvPr id="8" name="Chave esquerda 7"/>
          <p:cNvSpPr/>
          <p:nvPr/>
        </p:nvSpPr>
        <p:spPr>
          <a:xfrm>
            <a:off x="3457575" y="2851874"/>
            <a:ext cx="314325" cy="15850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166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  <p:sp>
        <p:nvSpPr>
          <p:cNvPr id="4" name="CaixaDeTexto 3"/>
          <p:cNvSpPr txBox="1"/>
          <p:nvPr/>
        </p:nvSpPr>
        <p:spPr>
          <a:xfrm>
            <a:off x="371474" y="266700"/>
            <a:ext cx="8515351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/>
              <a:buChar char="à"/>
            </a:pPr>
            <a:r>
              <a:rPr lang="pt-BR" sz="2000" b="1" dirty="0">
                <a:sym typeface="Wingdings" panose="05000000000000000000" pitchFamily="2" charset="2"/>
              </a:rPr>
              <a:t>Habilidades:</a:t>
            </a:r>
          </a:p>
          <a:p>
            <a:pPr algn="just"/>
            <a:endParaRPr lang="pt-BR" dirty="0">
              <a:sym typeface="Wingdings" panose="05000000000000000000" pitchFamily="2" charset="2"/>
            </a:endParaRPr>
          </a:p>
          <a:p>
            <a:pPr algn="ctr"/>
            <a:r>
              <a:rPr lang="pt-BR" b="1" dirty="0"/>
              <a:t>COMUNICAÇÃO HUMANA:</a:t>
            </a:r>
            <a:r>
              <a:rPr lang="pt-BR" dirty="0"/>
              <a:t> verbal e não verbal. </a:t>
            </a:r>
            <a:endParaRPr lang="pt-BR" b="1" dirty="0">
              <a:sym typeface="Wingdings" panose="05000000000000000000" pitchFamily="2" charset="2"/>
            </a:endParaRPr>
          </a:p>
          <a:p>
            <a:pPr algn="just"/>
            <a:endParaRPr lang="pt-BR" dirty="0"/>
          </a:p>
          <a:p>
            <a:pPr algn="just"/>
            <a:endParaRPr lang="pt-BR" sz="1100" dirty="0"/>
          </a:p>
          <a:p>
            <a:pPr algn="just"/>
            <a:endParaRPr lang="pt-BR" sz="1100" dirty="0"/>
          </a:p>
          <a:p>
            <a:pPr algn="just"/>
            <a:endParaRPr lang="pt-BR" sz="1100" dirty="0"/>
          </a:p>
          <a:p>
            <a:pPr algn="just"/>
            <a:endParaRPr lang="pt-BR" sz="1100" dirty="0"/>
          </a:p>
          <a:p>
            <a:pPr algn="just"/>
            <a:endParaRPr lang="pt-BR" sz="1100" dirty="0"/>
          </a:p>
          <a:p>
            <a:pPr algn="just"/>
            <a:endParaRPr lang="pt-BR" sz="1100" dirty="0"/>
          </a:p>
          <a:p>
            <a:pPr algn="just"/>
            <a:endParaRPr lang="pt-BR" sz="1100" dirty="0"/>
          </a:p>
          <a:p>
            <a:pPr algn="just"/>
            <a:endParaRPr lang="pt-BR" sz="1100" dirty="0"/>
          </a:p>
          <a:p>
            <a:pPr algn="just"/>
            <a:endParaRPr lang="pt-BR" sz="1100" dirty="0"/>
          </a:p>
          <a:p>
            <a:pPr algn="just"/>
            <a:endParaRPr lang="pt-BR" sz="1100" dirty="0"/>
          </a:p>
          <a:p>
            <a:pPr algn="just"/>
            <a:endParaRPr lang="pt-BR" sz="1100" dirty="0"/>
          </a:p>
          <a:p>
            <a:pPr algn="just"/>
            <a:endParaRPr lang="pt-BR" sz="1100" dirty="0"/>
          </a:p>
          <a:p>
            <a:pPr algn="just"/>
            <a:endParaRPr lang="pt-BR" sz="1100" dirty="0"/>
          </a:p>
          <a:p>
            <a:pPr algn="just"/>
            <a:endParaRPr lang="pt-BR" sz="1100" dirty="0"/>
          </a:p>
          <a:p>
            <a:pPr algn="just"/>
            <a:endParaRPr lang="pt-BR" sz="1100" dirty="0"/>
          </a:p>
          <a:p>
            <a:pPr algn="just"/>
            <a:endParaRPr lang="pt-BR" sz="1100" dirty="0"/>
          </a:p>
          <a:p>
            <a:pPr algn="just"/>
            <a:endParaRPr lang="pt-BR" sz="1100" dirty="0"/>
          </a:p>
          <a:p>
            <a:pPr algn="just"/>
            <a:endParaRPr lang="pt-BR" sz="1100" dirty="0"/>
          </a:p>
          <a:p>
            <a:pPr algn="just"/>
            <a:endParaRPr lang="pt-BR" sz="1100" dirty="0"/>
          </a:p>
          <a:p>
            <a:pPr algn="just"/>
            <a:endParaRPr lang="pt-BR" sz="1100" dirty="0"/>
          </a:p>
          <a:p>
            <a:pPr algn="just"/>
            <a:r>
              <a:rPr lang="pt-BR" sz="1100" dirty="0"/>
              <a:t>Pesquisa realizada por Albert </a:t>
            </a:r>
            <a:r>
              <a:rPr lang="pt-BR" sz="1100" dirty="0" err="1"/>
              <a:t>Mehrabian</a:t>
            </a:r>
            <a:r>
              <a:rPr lang="pt-BR" sz="1100" dirty="0"/>
              <a:t>, professor emérito de psicologia da Universidade da Califórnia, sobre a comunicação.</a:t>
            </a:r>
          </a:p>
        </p:txBody>
      </p:sp>
      <p:pic>
        <p:nvPicPr>
          <p:cNvPr id="1026" name="Picture 2" descr="Resultado de imagem para albert mehrab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3" y="1292509"/>
            <a:ext cx="4737099" cy="311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203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87629735"/>
              </p:ext>
            </p:extLst>
          </p:nvPr>
        </p:nvGraphicFramePr>
        <p:xfrm>
          <a:off x="847725" y="209550"/>
          <a:ext cx="7439025" cy="481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12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  <p:sp>
        <p:nvSpPr>
          <p:cNvPr id="4" name="CaixaDeTexto 3"/>
          <p:cNvSpPr txBox="1"/>
          <p:nvPr/>
        </p:nvSpPr>
        <p:spPr>
          <a:xfrm>
            <a:off x="371474" y="114300"/>
            <a:ext cx="853440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ym typeface="Wingdings" panose="05000000000000000000" pitchFamily="2" charset="2"/>
              </a:rPr>
              <a:t> </a:t>
            </a:r>
            <a:r>
              <a:rPr lang="pt-BR" sz="1800" b="1" dirty="0">
                <a:sym typeface="Wingdings" panose="05000000000000000000" pitchFamily="2" charset="2"/>
              </a:rPr>
              <a:t>Durante a apresentação...</a:t>
            </a:r>
          </a:p>
          <a:p>
            <a:pPr algn="just"/>
            <a:endParaRPr lang="pt-BR" b="1" dirty="0">
              <a:sym typeface="Wingdings" panose="05000000000000000000" pitchFamily="2" charset="2"/>
            </a:endParaRPr>
          </a:p>
          <a:p>
            <a:pPr algn="ctr"/>
            <a:r>
              <a:rPr lang="pt-BR" b="1" dirty="0">
                <a:sym typeface="Wingdings" panose="05000000000000000000" pitchFamily="2" charset="2"/>
              </a:rPr>
              <a:t>ABERTURA:</a:t>
            </a:r>
            <a:endParaRPr lang="pt-BR" dirty="0">
              <a:sym typeface="Wingdings" panose="05000000000000000000" pitchFamily="2" charset="2"/>
            </a:endParaRPr>
          </a:p>
          <a:p>
            <a:pPr algn="just"/>
            <a:r>
              <a:rPr lang="pt-BR" sz="1200" u="sng" dirty="0">
                <a:sym typeface="Wingdings" panose="05000000000000000000" pitchFamily="2" charset="2"/>
              </a:rPr>
              <a:t> Objetivo</a:t>
            </a:r>
            <a:r>
              <a:rPr lang="pt-BR" sz="1200" dirty="0">
                <a:sym typeface="Wingdings" panose="05000000000000000000" pitchFamily="2" charset="2"/>
              </a:rPr>
              <a:t>: captar a atenção dos alunos;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200" dirty="0"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sym typeface="Wingdings" panose="05000000000000000000" pitchFamily="2" charset="2"/>
              </a:rPr>
              <a:t>Início </a:t>
            </a:r>
            <a:r>
              <a:rPr lang="pt-BR" sz="1200" b="1" dirty="0">
                <a:sym typeface="Wingdings" panose="05000000000000000000" pitchFamily="2" charset="2"/>
              </a:rPr>
              <a:t>impactante</a:t>
            </a:r>
            <a:r>
              <a:rPr lang="pt-BR" sz="1200" dirty="0">
                <a:sym typeface="Wingdings" panose="05000000000000000000" pitchFamily="2" charset="2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pt-BR" dirty="0">
              <a:sym typeface="Wingdings" panose="05000000000000000000" pitchFamily="2" charset="2"/>
            </a:endParaRPr>
          </a:p>
          <a:p>
            <a:pPr algn="ctr"/>
            <a:r>
              <a:rPr lang="pt-BR" b="1" dirty="0">
                <a:sym typeface="Wingdings" panose="05000000000000000000" pitchFamily="2" charset="2"/>
              </a:rPr>
              <a:t>DESENVOLVIMENTO:</a:t>
            </a:r>
          </a:p>
          <a:p>
            <a:pPr algn="just"/>
            <a:r>
              <a:rPr lang="pt-BR" sz="1200" u="sng" dirty="0">
                <a:sym typeface="Wingdings" panose="05000000000000000000" pitchFamily="2" charset="2"/>
              </a:rPr>
              <a:t> Objetivo:</a:t>
            </a:r>
            <a:r>
              <a:rPr lang="pt-BR" sz="1200" dirty="0">
                <a:sym typeface="Wingdings" panose="05000000000000000000" pitchFamily="2" charset="2"/>
              </a:rPr>
              <a:t> prender a atenção dos alunos;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200" dirty="0"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b="1" dirty="0">
                <a:sym typeface="Wingdings" panose="05000000000000000000" pitchFamily="2" charset="2"/>
              </a:rPr>
              <a:t>LINGUAGEM CORPORAL:</a:t>
            </a:r>
            <a:r>
              <a:rPr lang="pt-BR" sz="1200" dirty="0">
                <a:sym typeface="Wingdings" panose="05000000000000000000" pitchFamily="2" charset="2"/>
              </a:rPr>
              <a:t> naturalidade, gestos, postura, olhar;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b="1" dirty="0">
                <a:sym typeface="Wingdings" panose="05000000000000000000" pitchFamily="2" charset="2"/>
              </a:rPr>
              <a:t>MODULAÇÃO DA VOZ:</a:t>
            </a:r>
            <a:r>
              <a:rPr lang="pt-BR" sz="1200" dirty="0">
                <a:sym typeface="Wingdings" panose="05000000000000000000" pitchFamily="2" charset="2"/>
              </a:rPr>
              <a:t> tom, ritmo, volume, dicção e expressividade;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b="1" dirty="0">
                <a:sym typeface="Wingdings" panose="05000000000000000000" pitchFamily="2" charset="2"/>
              </a:rPr>
              <a:t>PALAVRAS:</a:t>
            </a:r>
            <a:r>
              <a:rPr lang="pt-BR" sz="1200" dirty="0">
                <a:sym typeface="Wingdings" panose="05000000000000000000" pitchFamily="2" charset="2"/>
              </a:rPr>
              <a:t> Limpe a fala, evite vícios de linguagem e substitua as “expressões bengalas” pela </a:t>
            </a:r>
            <a:r>
              <a:rPr lang="pt-BR" sz="1200" b="1" dirty="0">
                <a:sym typeface="Wingdings" panose="05000000000000000000" pitchFamily="2" charset="2"/>
              </a:rPr>
              <a:t>pausa;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b="1" dirty="0">
                <a:sym typeface="Wingdings" panose="05000000000000000000" pitchFamily="2" charset="2"/>
              </a:rPr>
              <a:t>Recursos visuais:</a:t>
            </a:r>
            <a:r>
              <a:rPr lang="pt-BR" sz="1200" dirty="0">
                <a:sym typeface="Wingdings" panose="05000000000000000000" pitchFamily="2" charset="2"/>
              </a:rPr>
              <a:t> </a:t>
            </a:r>
          </a:p>
          <a:p>
            <a:pPr algn="just"/>
            <a:r>
              <a:rPr lang="pt-BR" sz="1200" dirty="0">
                <a:sym typeface="Wingdings" panose="05000000000000000000" pitchFamily="2" charset="2"/>
              </a:rPr>
              <a:t>	- Slides: protagonismo do professor, quantidade de texto, leitura;</a:t>
            </a:r>
          </a:p>
          <a:p>
            <a:pPr algn="just"/>
            <a:r>
              <a:rPr lang="pt-BR" sz="1200" dirty="0">
                <a:sym typeface="Wingdings" panose="05000000000000000000" pitchFamily="2" charset="2"/>
              </a:rPr>
              <a:t>	- Lousa: tempo, anotações.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b="1" dirty="0">
                <a:sym typeface="Wingdings" panose="05000000000000000000" pitchFamily="2" charset="2"/>
              </a:rPr>
              <a:t>Interação:</a:t>
            </a:r>
            <a:r>
              <a:rPr lang="pt-BR" sz="1200" dirty="0">
                <a:sym typeface="Wingdings" panose="05000000000000000000" pitchFamily="2" charset="2"/>
              </a:rPr>
              <a:t> caminhada, dinâmica, perguntas, atividades individuais ou em grupo;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sym typeface="Wingdings" panose="05000000000000000000" pitchFamily="2" charset="2"/>
              </a:rPr>
              <a:t>Desenvolva “</a:t>
            </a:r>
            <a:r>
              <a:rPr lang="pt-BR" sz="1200" i="1" dirty="0">
                <a:sym typeface="Wingdings" panose="05000000000000000000" pitchFamily="2" charset="2"/>
              </a:rPr>
              <a:t>timing”</a:t>
            </a:r>
            <a:r>
              <a:rPr lang="pt-BR" sz="1200" dirty="0">
                <a:sym typeface="Wingdings" panose="05000000000000000000" pitchFamily="2" charset="2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sym typeface="Wingdings" panose="05000000000000000000" pitchFamily="2" charset="2"/>
              </a:rPr>
              <a:t>Explore humor e drama;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sym typeface="Wingdings" panose="05000000000000000000" pitchFamily="2" charset="2"/>
              </a:rPr>
              <a:t>Experimente</a:t>
            </a:r>
            <a:endParaRPr lang="pt-BR" b="1" dirty="0">
              <a:sym typeface="Wingdings" panose="05000000000000000000" pitchFamily="2" charset="2"/>
            </a:endParaRPr>
          </a:p>
          <a:p>
            <a:pPr algn="just"/>
            <a:endParaRPr lang="pt-BR" b="1" dirty="0">
              <a:sym typeface="Wingdings" panose="05000000000000000000" pitchFamily="2" charset="2"/>
            </a:endParaRPr>
          </a:p>
          <a:p>
            <a:pPr algn="ctr"/>
            <a:r>
              <a:rPr lang="pt-BR" b="1" dirty="0">
                <a:sym typeface="Wingdings" panose="05000000000000000000" pitchFamily="2" charset="2"/>
              </a:rPr>
              <a:t>FECHAMENTO:</a:t>
            </a:r>
          </a:p>
          <a:p>
            <a:pPr algn="just"/>
            <a:r>
              <a:rPr lang="pt-BR" sz="1200" u="sng" dirty="0">
                <a:sym typeface="Wingdings" panose="05000000000000000000" pitchFamily="2" charset="2"/>
              </a:rPr>
              <a:t> Objetivo:</a:t>
            </a:r>
            <a:r>
              <a:rPr lang="pt-BR" sz="1200" dirty="0">
                <a:sym typeface="Wingdings" panose="05000000000000000000" pitchFamily="2" charset="2"/>
              </a:rPr>
              <a:t> deixar o público satisfeito;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200" dirty="0"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sym typeface="Wingdings" panose="05000000000000000000" pitchFamily="2" charset="2"/>
              </a:rPr>
              <a:t>Curiosidade e reflexão</a:t>
            </a:r>
          </a:p>
          <a:p>
            <a:pPr marL="285750" indent="-285750" algn="just">
              <a:buFont typeface="Wingdings"/>
              <a:buChar char="à"/>
            </a:pPr>
            <a:endParaRPr lang="pt-BR" b="1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/>
              <a:buChar char="à"/>
            </a:pPr>
            <a:endParaRPr lang="pt-BR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67619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059DD4-C0FD-47E9-B43A-A5E888F2FC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99358AF-67AA-43B2-AA63-E1B9B19ABE8F}"/>
              </a:ext>
            </a:extLst>
          </p:cNvPr>
          <p:cNvSpPr txBox="1">
            <a:spLocks/>
          </p:cNvSpPr>
          <p:nvPr/>
        </p:nvSpPr>
        <p:spPr>
          <a:xfrm>
            <a:off x="129892" y="185351"/>
            <a:ext cx="6172053" cy="3954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000" b="1" i="1" cap="small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PERGUNTAS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14337" y="900202"/>
            <a:ext cx="831532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/>
              <a:buChar char="à"/>
            </a:pPr>
            <a:r>
              <a:rPr lang="pt-BR" dirty="0"/>
              <a:t>Oportunidade para trabalhar o assunto e o relacionamento com os alunos</a:t>
            </a:r>
          </a:p>
          <a:p>
            <a:pPr marL="285750" indent="-285750" algn="just">
              <a:buFont typeface="Wingdings"/>
              <a:buChar char="à"/>
            </a:pPr>
            <a:endParaRPr lang="pt-BR" dirty="0"/>
          </a:p>
          <a:p>
            <a:pPr marL="285750" indent="-285750" algn="just">
              <a:buFont typeface="Wingdings"/>
              <a:buChar char="à"/>
            </a:pPr>
            <a:r>
              <a:rPr lang="pt-BR" dirty="0"/>
              <a:t>Funcionam como princípio de aprendizagem e como pausa da aula</a:t>
            </a:r>
          </a:p>
          <a:p>
            <a:pPr algn="ctr"/>
            <a:endParaRPr lang="pt-BR" b="1" dirty="0"/>
          </a:p>
          <a:p>
            <a:pPr algn="ctr"/>
            <a:r>
              <a:rPr lang="pt-BR" sz="2000" b="1" dirty="0"/>
              <a:t>Respondendo as perguntas dos estudantes:</a:t>
            </a:r>
          </a:p>
          <a:p>
            <a:pPr marL="285750" indent="-285750">
              <a:buFont typeface="Wingdings" pitchFamily="2" charset="2"/>
              <a:buChar char="Ø"/>
            </a:pPr>
            <a:endParaRPr lang="pt-BR" sz="2000" b="1" dirty="0"/>
          </a:p>
          <a:p>
            <a:pPr marL="285750" indent="-285750" algn="just">
              <a:buFont typeface="Wingdings"/>
              <a:buChar char="à"/>
            </a:pPr>
            <a:r>
              <a:rPr lang="pt-BR" dirty="0">
                <a:sym typeface="Wingdings" pitchFamily="2" charset="2"/>
              </a:rPr>
              <a:t>O  professor deve </a:t>
            </a:r>
            <a:r>
              <a:rPr lang="pt-BR" b="1" dirty="0">
                <a:sym typeface="Wingdings" pitchFamily="2" charset="2"/>
              </a:rPr>
              <a:t>motivar</a:t>
            </a:r>
            <a:r>
              <a:rPr lang="pt-BR" dirty="0">
                <a:sym typeface="Wingdings" pitchFamily="2" charset="2"/>
              </a:rPr>
              <a:t> seus alunos a fazerem perguntas</a:t>
            </a:r>
          </a:p>
          <a:p>
            <a:pPr marL="285750" indent="-285750" algn="just">
              <a:buFont typeface="Wingdings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/>
              <a:buChar char="à"/>
            </a:pPr>
            <a:r>
              <a:rPr lang="pt-BR" dirty="0">
                <a:sym typeface="Wingdings" pitchFamily="2" charset="2"/>
              </a:rPr>
              <a:t>Mostrar que está </a:t>
            </a:r>
            <a:r>
              <a:rPr lang="pt-BR" b="1" dirty="0">
                <a:sym typeface="Wingdings" pitchFamily="2" charset="2"/>
              </a:rPr>
              <a:t>aberto</a:t>
            </a:r>
            <a:r>
              <a:rPr lang="pt-BR" dirty="0">
                <a:sym typeface="Wingdings" pitchFamily="2" charset="2"/>
              </a:rPr>
              <a:t> para perguntas</a:t>
            </a:r>
          </a:p>
          <a:p>
            <a:pPr marL="285750" indent="-285750" algn="just">
              <a:buFont typeface="Wingdings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/>
              <a:buChar char="à"/>
            </a:pPr>
            <a:r>
              <a:rPr lang="pt-BR" dirty="0">
                <a:sym typeface="Wingdings" pitchFamily="2" charset="2"/>
              </a:rPr>
              <a:t>Abrir </a:t>
            </a:r>
            <a:r>
              <a:rPr lang="pt-BR" b="1" dirty="0">
                <a:sym typeface="Wingdings" pitchFamily="2" charset="2"/>
              </a:rPr>
              <a:t>espaço</a:t>
            </a:r>
            <a:r>
              <a:rPr lang="pt-BR" dirty="0">
                <a:sym typeface="Wingdings" pitchFamily="2" charset="2"/>
              </a:rPr>
              <a:t> durante as aulas para as perguntas</a:t>
            </a:r>
          </a:p>
          <a:p>
            <a:pPr marL="285750" indent="-285750" algn="just">
              <a:buFont typeface="Wingdings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/>
              <a:buChar char="à"/>
            </a:pPr>
            <a:r>
              <a:rPr lang="pt-BR" dirty="0">
                <a:sym typeface="Wingdings" pitchFamily="2" charset="2"/>
              </a:rPr>
              <a:t>Comentar a pergunta em </a:t>
            </a:r>
            <a:r>
              <a:rPr lang="pt-BR" b="1" dirty="0">
                <a:sym typeface="Wingdings" pitchFamily="2" charset="2"/>
              </a:rPr>
              <a:t>voz alta</a:t>
            </a:r>
            <a:r>
              <a:rPr lang="pt-BR" dirty="0">
                <a:sym typeface="Wingdings" pitchFamily="2" charset="2"/>
              </a:rPr>
              <a:t> para todos entenderem</a:t>
            </a:r>
          </a:p>
          <a:p>
            <a:pPr marL="285750" indent="-285750" algn="just">
              <a:buFont typeface="Wingdings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/>
              <a:buChar char="à"/>
            </a:pPr>
            <a:r>
              <a:rPr lang="pt-BR" b="1" dirty="0">
                <a:sym typeface="Wingdings" pitchFamily="2" charset="2"/>
              </a:rPr>
              <a:t>Reforçar</a:t>
            </a:r>
            <a:r>
              <a:rPr lang="pt-BR" dirty="0">
                <a:sym typeface="Wingdings" pitchFamily="2" charset="2"/>
              </a:rPr>
              <a:t> a importância da pergunta feita</a:t>
            </a:r>
            <a:endParaRPr lang="pt-BR" b="1" dirty="0"/>
          </a:p>
          <a:p>
            <a:pPr marL="285750" indent="-285750">
              <a:buFont typeface="Wingdings"/>
              <a:buChar char="à"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097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4337" y="469374"/>
            <a:ext cx="831532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/>
              <a:buChar char="à"/>
            </a:pPr>
            <a:r>
              <a:rPr lang="pt-BR" sz="1600" dirty="0"/>
              <a:t>Responder as perguntas de forma </a:t>
            </a:r>
            <a:r>
              <a:rPr lang="pt-BR" sz="1600" b="1" dirty="0"/>
              <a:t>direta</a:t>
            </a:r>
            <a:r>
              <a:rPr lang="pt-BR" sz="1600" dirty="0"/>
              <a:t>.</a:t>
            </a:r>
          </a:p>
          <a:p>
            <a:pPr marL="285750" indent="-285750" algn="just">
              <a:buFont typeface="Wingdings"/>
              <a:buChar char="à"/>
            </a:pPr>
            <a:endParaRPr lang="pt-BR" dirty="0"/>
          </a:p>
          <a:p>
            <a:pPr marL="285750" indent="-285750" algn="just">
              <a:buFont typeface="Wingdings"/>
              <a:buChar char="à"/>
            </a:pPr>
            <a:endParaRPr lang="pt-BR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600" dirty="0"/>
              <a:t>Caso seja o próximo assunto a ser discutido, peça para aguardar!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600" dirty="0"/>
              <a:t>Deixar a própria sala responder as perguntas.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600" dirty="0"/>
              <a:t>Fazer novas perguntas, servindo de auxílio até a resposta ideal.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>
                <a:sym typeface="Wingdings" pitchFamily="2" charset="2"/>
              </a:rPr>
              <a:t></a:t>
            </a:r>
            <a:r>
              <a:rPr lang="pt-BR" sz="1600" dirty="0">
                <a:sym typeface="Wingdings" pitchFamily="2" charset="2"/>
              </a:rPr>
              <a:t> Caso seja preciso, reserve um tempo para discutir perguntas mais longas.</a:t>
            </a:r>
            <a:r>
              <a:rPr lang="pt-BR" sz="1600" dirty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itchFamily="34" charset="0"/>
              <a:buChar char="•"/>
            </a:pPr>
            <a:endParaRPr lang="pt-BR" dirty="0"/>
          </a:p>
          <a:p>
            <a:pPr algn="just"/>
            <a:r>
              <a:rPr lang="pt-BR" dirty="0">
                <a:sym typeface="Wingdings" pitchFamily="2" charset="2"/>
              </a:rPr>
              <a:t></a:t>
            </a:r>
            <a:r>
              <a:rPr lang="pt-BR" sz="1600" dirty="0">
                <a:sym typeface="Wingdings" pitchFamily="2" charset="2"/>
              </a:rPr>
              <a:t>  Ser </a:t>
            </a:r>
            <a:r>
              <a:rPr lang="pt-BR" sz="1600" b="1" dirty="0">
                <a:sym typeface="Wingdings" pitchFamily="2" charset="2"/>
              </a:rPr>
              <a:t>sincero</a:t>
            </a:r>
            <a:r>
              <a:rPr lang="pt-BR" sz="1600" dirty="0">
                <a:sym typeface="Wingdings" pitchFamily="2" charset="2"/>
              </a:rPr>
              <a:t> caso não saiba a resposta no momento.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4" name="Picture 2" descr="Resultado de imagem para l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873782"/>
            <a:ext cx="3052761" cy="208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5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4338" y="266700"/>
            <a:ext cx="84820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ym typeface="Wingdings" panose="05000000000000000000" pitchFamily="2" charset="2"/>
              </a:rPr>
              <a:t>Perguntando aos alunos:</a:t>
            </a:r>
          </a:p>
          <a:p>
            <a:endParaRPr lang="pt-BR" b="1" dirty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pt-BR" b="1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Fazer perguntas reflete o </a:t>
            </a:r>
            <a:r>
              <a:rPr lang="pt-BR" b="1" dirty="0">
                <a:sym typeface="Wingdings" pitchFamily="2" charset="2"/>
              </a:rPr>
              <a:t>entendimento</a:t>
            </a:r>
            <a:r>
              <a:rPr lang="pt-BR" dirty="0">
                <a:sym typeface="Wingdings" pitchFamily="2" charset="2"/>
              </a:rPr>
              <a:t> do assunto, além de enfatizar os principais detalhes;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Podem servir como tarefa ou questão de provas, para </a:t>
            </a:r>
            <a:r>
              <a:rPr lang="pt-BR" b="1" dirty="0">
                <a:sym typeface="Wingdings" pitchFamily="2" charset="2"/>
              </a:rPr>
              <a:t>aprofundar</a:t>
            </a:r>
            <a:r>
              <a:rPr lang="pt-BR" dirty="0">
                <a:sym typeface="Wingdings" pitchFamily="2" charset="2"/>
              </a:rPr>
              <a:t> o conhecimento sobre algum tema;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São úteis para manter a </a:t>
            </a:r>
            <a:r>
              <a:rPr lang="pt-BR" b="1" dirty="0">
                <a:sym typeface="Wingdings" pitchFamily="2" charset="2"/>
              </a:rPr>
              <a:t>disciplina</a:t>
            </a:r>
            <a:r>
              <a:rPr lang="pt-BR" dirty="0">
                <a:sym typeface="Wingdings" pitchFamily="2" charset="2"/>
              </a:rPr>
              <a:t> em sala, o </a:t>
            </a:r>
            <a:r>
              <a:rPr lang="pt-BR" b="1" dirty="0">
                <a:sym typeface="Wingdings" pitchFamily="2" charset="2"/>
              </a:rPr>
              <a:t>foco</a:t>
            </a:r>
            <a:r>
              <a:rPr lang="pt-BR" dirty="0">
                <a:sym typeface="Wingdings" pitchFamily="2" charset="2"/>
              </a:rPr>
              <a:t> e também para manter os estudantes acordados;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As perguntas devem ser feitas de forma </a:t>
            </a:r>
            <a:r>
              <a:rPr lang="pt-BR" b="1" dirty="0">
                <a:sym typeface="Wingdings" pitchFamily="2" charset="2"/>
              </a:rPr>
              <a:t>espontânea</a:t>
            </a:r>
            <a:r>
              <a:rPr lang="pt-BR" dirty="0">
                <a:sym typeface="Wingdings" pitchFamily="2" charset="2"/>
              </a:rPr>
              <a:t>.</a:t>
            </a:r>
          </a:p>
        </p:txBody>
      </p:sp>
      <p:pic>
        <p:nvPicPr>
          <p:cNvPr id="5" name="Picture 2" descr="C:\Users\VICTOR\Desktop\2-3_Lor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029262"/>
            <a:ext cx="3619500" cy="197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6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4338" y="266700"/>
            <a:ext cx="84724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ym typeface="Wingdings" panose="05000000000000000000" pitchFamily="2" charset="2"/>
              </a:rPr>
              <a:t>Perguntando aos alunos:</a:t>
            </a:r>
          </a:p>
          <a:p>
            <a:endParaRPr lang="pt-BR" b="1" dirty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pt-BR" b="1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Devem ser </a:t>
            </a:r>
            <a:r>
              <a:rPr lang="pt-BR" b="1" dirty="0">
                <a:sym typeface="Wingdings" pitchFamily="2" charset="2"/>
              </a:rPr>
              <a:t>curtas</a:t>
            </a:r>
            <a:r>
              <a:rPr lang="pt-BR" dirty="0">
                <a:sym typeface="Wingdings" pitchFamily="2" charset="2"/>
              </a:rPr>
              <a:t>, </a:t>
            </a:r>
            <a:r>
              <a:rPr lang="pt-BR" b="1" dirty="0">
                <a:sym typeface="Wingdings" pitchFamily="2" charset="2"/>
              </a:rPr>
              <a:t>claras</a:t>
            </a:r>
            <a:r>
              <a:rPr lang="pt-BR" dirty="0">
                <a:sym typeface="Wingdings" pitchFamily="2" charset="2"/>
              </a:rPr>
              <a:t> e </a:t>
            </a:r>
            <a:r>
              <a:rPr lang="pt-BR" b="1" dirty="0">
                <a:sym typeface="Wingdings" pitchFamily="2" charset="2"/>
              </a:rPr>
              <a:t>diretas </a:t>
            </a:r>
            <a:r>
              <a:rPr lang="pt-BR" dirty="0">
                <a:sym typeface="Wingdings" pitchFamily="2" charset="2"/>
              </a:rPr>
              <a:t>não dando brechas para serem ambíguas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Quando há várias perguntas a serem feitas, fazer </a:t>
            </a:r>
            <a:r>
              <a:rPr lang="pt-BR" b="1" dirty="0">
                <a:sym typeface="Wingdings" pitchFamily="2" charset="2"/>
              </a:rPr>
              <a:t>uma de cada vez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A forma de responder pode variar. </a:t>
            </a:r>
            <a:r>
              <a:rPr lang="pt-BR" b="1" dirty="0">
                <a:sym typeface="Wingdings" pitchFamily="2" charset="2"/>
              </a:rPr>
              <a:t>Trabalhar as respostas: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>
                <a:sym typeface="Wingdings" pitchFamily="2" charset="2"/>
              </a:rPr>
              <a:t>Resposta certa x Parcialmente Correta x Incorreta</a:t>
            </a:r>
          </a:p>
          <a:p>
            <a:pPr algn="just"/>
            <a:endParaRPr lang="pt-BR" dirty="0">
              <a:sym typeface="Wingdings" pitchFamily="2" charset="2"/>
            </a:endParaRPr>
          </a:p>
          <a:p>
            <a:pPr algn="just"/>
            <a:endParaRPr lang="pt-BR" dirty="0">
              <a:sym typeface="Wingdings" pitchFamily="2" charset="2"/>
            </a:endParaRPr>
          </a:p>
          <a:p>
            <a:pPr algn="just"/>
            <a:r>
              <a:rPr lang="pt-BR" dirty="0">
                <a:sym typeface="Wingdings" pitchFamily="2" charset="2"/>
              </a:rPr>
              <a:t> </a:t>
            </a:r>
            <a:r>
              <a:rPr lang="pt-BR" b="1" dirty="0">
                <a:sym typeface="Wingdings" pitchFamily="2" charset="2"/>
              </a:rPr>
              <a:t>Quem</a:t>
            </a:r>
            <a:r>
              <a:rPr lang="pt-BR" dirty="0">
                <a:sym typeface="Wingdings" pitchFamily="2" charset="2"/>
              </a:rPr>
              <a:t> chamar para responder as perguntas?</a:t>
            </a:r>
          </a:p>
        </p:txBody>
      </p:sp>
      <p:pic>
        <p:nvPicPr>
          <p:cNvPr id="6" name="Picture 2" descr="Resultado de imagem para l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70" y="2856935"/>
            <a:ext cx="3186905" cy="212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1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059DD4-C0FD-47E9-B43A-A5E888F2FC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99358AF-67AA-43B2-AA63-E1B9B19ABE8F}"/>
              </a:ext>
            </a:extLst>
          </p:cNvPr>
          <p:cNvSpPr txBox="1">
            <a:spLocks/>
          </p:cNvSpPr>
          <p:nvPr/>
        </p:nvSpPr>
        <p:spPr>
          <a:xfrm>
            <a:off x="129892" y="185351"/>
            <a:ext cx="6172053" cy="3954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000" b="1" i="1" cap="small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CONSTRUINDO RELACINAMENTO  - Rapport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38126" y="1079034"/>
            <a:ext cx="863917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ym typeface="Wingdings" pitchFamily="2" charset="2"/>
              </a:rPr>
              <a:t>RAPPORT: </a:t>
            </a:r>
            <a:r>
              <a:rPr lang="pt-BR" dirty="0">
                <a:sym typeface="Wingdings" pitchFamily="2" charset="2"/>
              </a:rPr>
              <a:t>palavra de origem francesa que significa “relação”.</a:t>
            </a:r>
            <a:endParaRPr lang="pt-BR" b="1" dirty="0">
              <a:sym typeface="Wingdings" pitchFamily="2" charset="2"/>
            </a:endParaRPr>
          </a:p>
          <a:p>
            <a:pPr algn="just"/>
            <a:endParaRPr lang="pt-BR" b="1" dirty="0">
              <a:sym typeface="Wingdings" pitchFamily="2" charset="2"/>
            </a:endParaRPr>
          </a:p>
          <a:p>
            <a:pPr algn="just"/>
            <a:endParaRPr lang="pt-BR" b="1" dirty="0">
              <a:sym typeface="Wingdings" pitchFamily="2" charset="2"/>
            </a:endParaRPr>
          </a:p>
          <a:p>
            <a:pPr algn="just"/>
            <a:endParaRPr lang="pt-BR" b="1" dirty="0">
              <a:sym typeface="Wingdings" pitchFamily="2" charset="2"/>
            </a:endParaRPr>
          </a:p>
          <a:p>
            <a:pPr algn="just"/>
            <a:r>
              <a:rPr lang="pt-BR" dirty="0">
                <a:sym typeface="Wingdings" pitchFamily="2" charset="2"/>
              </a:rPr>
              <a:t>“</a:t>
            </a:r>
            <a:r>
              <a:rPr lang="pt-BR" i="1" dirty="0" err="1">
                <a:sym typeface="Wingdings" pitchFamily="2" charset="2"/>
              </a:rPr>
              <a:t>Rapport</a:t>
            </a:r>
            <a:r>
              <a:rPr lang="pt-BR" dirty="0">
                <a:sym typeface="Wingdings" pitchFamily="2" charset="2"/>
              </a:rPr>
              <a:t> é a capacidade de entrar no mundo de alguém, fazê-lo sentir que você o entende e que vocês têm um laço forte em comum. É a capacidade de ir totalmente do seu mapa do mundo para o mapa do mundo dele. É a essência da comunicação bem-sucedida.”</a:t>
            </a:r>
          </a:p>
          <a:p>
            <a:pPr algn="r"/>
            <a:r>
              <a:rPr lang="pt-BR" dirty="0">
                <a:sym typeface="Wingdings" pitchFamily="2" charset="2"/>
              </a:rPr>
              <a:t>Anthony Robbins</a:t>
            </a:r>
          </a:p>
          <a:p>
            <a:pPr algn="just"/>
            <a:endParaRPr lang="pt-BR" dirty="0">
              <a:hlinkClick r:id="rId2"/>
            </a:endParaRPr>
          </a:p>
          <a:p>
            <a:pPr algn="just"/>
            <a:endParaRPr lang="pt-BR" dirty="0">
              <a:hlinkClick r:id="rId2"/>
            </a:endParaRPr>
          </a:p>
          <a:p>
            <a:pPr algn="just"/>
            <a:endParaRPr lang="pt-BR" dirty="0">
              <a:hlinkClick r:id="rId2"/>
            </a:endParaRPr>
          </a:p>
          <a:p>
            <a:pPr algn="just"/>
            <a:endParaRPr lang="pt-BR" dirty="0">
              <a:hlinkClick r:id="rId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hlinkClick r:id="rId2"/>
              </a:rPr>
              <a:t>https://www.youtube.com/watch?v=hjhD0lhCGHk</a:t>
            </a:r>
            <a:endParaRPr lang="pt-BR" dirty="0"/>
          </a:p>
        </p:txBody>
      </p:sp>
      <p:pic>
        <p:nvPicPr>
          <p:cNvPr id="7170" name="Picture 2" descr="Resultado de imagem para rappo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9" r="14351"/>
          <a:stretch/>
        </p:blipFill>
        <p:spPr bwMode="auto">
          <a:xfrm>
            <a:off x="7362825" y="3187899"/>
            <a:ext cx="1676400" cy="158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62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059DD4-C0FD-47E9-B43A-A5E888F2FC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99358AF-67AA-43B2-AA63-E1B9B19ABE8F}"/>
              </a:ext>
            </a:extLst>
          </p:cNvPr>
          <p:cNvSpPr txBox="1">
            <a:spLocks/>
          </p:cNvSpPr>
          <p:nvPr/>
        </p:nvSpPr>
        <p:spPr>
          <a:xfrm>
            <a:off x="129892" y="185351"/>
            <a:ext cx="6172053" cy="3954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400" b="1" i="1" cap="small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INTRODUÇÃO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71475" y="1009650"/>
            <a:ext cx="83153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ym typeface="Wingdings" panose="05000000000000000000" pitchFamily="2" charset="2"/>
              </a:rPr>
              <a:t> </a:t>
            </a:r>
            <a:r>
              <a:rPr lang="pt-BR" sz="2000" b="1" dirty="0"/>
              <a:t>Como melhorar sua apresentação?</a:t>
            </a:r>
            <a:r>
              <a:rPr lang="pt-BR" sz="2000" dirty="0"/>
              <a:t> </a:t>
            </a:r>
          </a:p>
          <a:p>
            <a:pPr algn="just"/>
            <a:endParaRPr lang="pt-BR" sz="1600" b="1" dirty="0"/>
          </a:p>
          <a:p>
            <a:pPr algn="just"/>
            <a:r>
              <a:rPr lang="pt-BR" sz="1600" b="1" dirty="0"/>
              <a:t>LECTURE: 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 formal talk on a serious subject given to a group of people, especially students;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to give a formal talk to a group of people, often at a college or university (CAMBRIDGE DICTIONARY, 2020).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b="1" dirty="0"/>
              <a:t>Apresentação:</a:t>
            </a:r>
            <a:r>
              <a:rPr lang="pt-BR" dirty="0"/>
              <a:t> pode ser uma </a:t>
            </a:r>
            <a:r>
              <a:rPr lang="pt-BR" b="1" dirty="0"/>
              <a:t>palestra</a:t>
            </a:r>
            <a:r>
              <a:rPr lang="pt-BR" dirty="0"/>
              <a:t> ou uma </a:t>
            </a:r>
            <a:r>
              <a:rPr lang="pt-BR" b="1" dirty="0"/>
              <a:t>aula</a:t>
            </a:r>
            <a:r>
              <a:rPr lang="pt-BR" dirty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É o </a:t>
            </a:r>
            <a:r>
              <a:rPr lang="pt-BR" b="1" dirty="0"/>
              <a:t>modelo tradicional </a:t>
            </a:r>
            <a:r>
              <a:rPr lang="pt-BR" dirty="0"/>
              <a:t>adotado pelas instituições. 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Objetivo:</a:t>
            </a:r>
            <a:r>
              <a:rPr lang="pt-BR" dirty="0"/>
              <a:t> ensinar, lecionar.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098" name="Picture 2" descr="Resultado de imagem para l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989033"/>
            <a:ext cx="3071810" cy="172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641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059DD4-C0FD-47E9-B43A-A5E888F2FC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99358AF-67AA-43B2-AA63-E1B9B19ABE8F}"/>
              </a:ext>
            </a:extLst>
          </p:cNvPr>
          <p:cNvSpPr txBox="1">
            <a:spLocks/>
          </p:cNvSpPr>
          <p:nvPr/>
        </p:nvSpPr>
        <p:spPr>
          <a:xfrm>
            <a:off x="129892" y="185351"/>
            <a:ext cx="6172053" cy="3954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000" b="1" i="1" cap="small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CONSTRUINDO RELACINAMENTO  - Rapport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14338" y="1079034"/>
            <a:ext cx="831532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ym typeface="Wingdings" panose="05000000000000000000" pitchFamily="2" charset="2"/>
              </a:rPr>
              <a:t>Contato com os alunos:</a:t>
            </a:r>
            <a:endParaRPr lang="pt-BR" dirty="0"/>
          </a:p>
          <a:p>
            <a:endParaRPr lang="pt-BR" dirty="0">
              <a:sym typeface="Wingdings" pitchFamily="2" charset="2"/>
            </a:endParaRPr>
          </a:p>
          <a:p>
            <a:endParaRPr lang="pt-B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Chegar </a:t>
            </a:r>
            <a:r>
              <a:rPr lang="pt-BR" b="1" dirty="0">
                <a:sym typeface="Wingdings" pitchFamily="2" charset="2"/>
              </a:rPr>
              <a:t>antes do horário</a:t>
            </a:r>
            <a:r>
              <a:rPr lang="pt-BR" dirty="0">
                <a:sym typeface="Wingdings" pitchFamily="2" charset="2"/>
              </a:rPr>
              <a:t> de início das aulas para se familiarizar;</a:t>
            </a:r>
          </a:p>
          <a:p>
            <a:pPr marL="285750" indent="-285750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Chamar os alunos por seus </a:t>
            </a:r>
            <a:r>
              <a:rPr lang="pt-BR" b="1" dirty="0">
                <a:sym typeface="Wingdings" pitchFamily="2" charset="2"/>
              </a:rPr>
              <a:t>nomes</a:t>
            </a:r>
            <a:r>
              <a:rPr lang="pt-BR" dirty="0">
                <a:sym typeface="Wingdings" pitchFamily="2" charset="2"/>
              </a:rPr>
              <a:t>;</a:t>
            </a:r>
          </a:p>
          <a:p>
            <a:pPr marL="285750" indent="-285750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Fazer </a:t>
            </a:r>
            <a:r>
              <a:rPr lang="pt-BR" b="1" dirty="0">
                <a:sym typeface="Wingdings" pitchFamily="2" charset="2"/>
              </a:rPr>
              <a:t>contato visual</a:t>
            </a:r>
            <a:r>
              <a:rPr lang="pt-BR" dirty="0">
                <a:sym typeface="Wingdings" pitchFamily="2" charset="2"/>
              </a:rPr>
              <a:t> com os alunos;</a:t>
            </a:r>
          </a:p>
          <a:p>
            <a:pPr marL="285750" indent="-285750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pt-BR" b="1" dirty="0">
                <a:sym typeface="Wingdings" pitchFamily="2" charset="2"/>
              </a:rPr>
              <a:t>Enfatizar</a:t>
            </a:r>
            <a:r>
              <a:rPr lang="pt-BR" dirty="0">
                <a:sym typeface="Wingdings" pitchFamily="2" charset="2"/>
              </a:rPr>
              <a:t> uma ideia ou sugestão de um aluno, mencionando seu nome.</a:t>
            </a:r>
          </a:p>
        </p:txBody>
      </p:sp>
      <p:pic>
        <p:nvPicPr>
          <p:cNvPr id="6146" name="Picture 2" descr="Resultado de imagem para ra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95" y="2068701"/>
            <a:ext cx="2407079" cy="144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83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4337" y="409575"/>
            <a:ext cx="84724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ym typeface="Wingdings" panose="05000000000000000000" pitchFamily="2" charset="2"/>
              </a:rPr>
              <a:t>Outras formas para melhorar a relação com os alunos:</a:t>
            </a:r>
          </a:p>
          <a:p>
            <a:endParaRPr lang="pt-BR" b="1" dirty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pt-BR" b="1" dirty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pt-BR" b="1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Criar um </a:t>
            </a:r>
            <a:r>
              <a:rPr lang="pt-BR" b="1" dirty="0">
                <a:sym typeface="Wingdings" pitchFamily="2" charset="2"/>
              </a:rPr>
              <a:t>grupo de voluntários</a:t>
            </a:r>
            <a:r>
              <a:rPr lang="pt-BR" dirty="0">
                <a:sym typeface="Wingdings" pitchFamily="2" charset="2"/>
              </a:rPr>
              <a:t> e realizar encontros regulares com o professor, onde o grupo conversa anteriormente com os demais alunos obtendo um feedback.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Essa técnica cria também um melhor relacionamento e um ambiente mais “democrático”, mostrando que o professor está aberto a críticas ou sugestões.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Explicar o </a:t>
            </a:r>
            <a:r>
              <a:rPr lang="pt-BR" b="1" dirty="0">
                <a:sym typeface="Wingdings" pitchFamily="2" charset="2"/>
              </a:rPr>
              <a:t>propósito</a:t>
            </a:r>
            <a:r>
              <a:rPr lang="pt-BR" dirty="0">
                <a:sym typeface="Wingdings" pitchFamily="2" charset="2"/>
              </a:rPr>
              <a:t> de tarefas e outras atividades. De que forma podem ajudar os alunos?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Abrir espaço para os estudantes </a:t>
            </a:r>
            <a:r>
              <a:rPr lang="pt-BR" b="1" dirty="0">
                <a:sym typeface="Wingdings" pitchFamily="2" charset="2"/>
              </a:rPr>
              <a:t>tomarem decisões</a:t>
            </a:r>
            <a:r>
              <a:rPr lang="pt-BR" dirty="0">
                <a:sym typeface="Wingdings" pitchFamily="2" charset="2"/>
              </a:rPr>
              <a:t>, dando liberdade como escolha do material que será usado, estabelecer datas para provas e outras atividades.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601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4338" y="416689"/>
            <a:ext cx="8491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ym typeface="Wingdings" panose="05000000000000000000" pitchFamily="2" charset="2"/>
              </a:rPr>
              <a:t>Contato com os alunos:</a:t>
            </a:r>
          </a:p>
          <a:p>
            <a:pPr algn="ctr"/>
            <a:endParaRPr lang="pt-BR" b="1" dirty="0">
              <a:sym typeface="Wingdings" panose="05000000000000000000" pitchFamily="2" charset="2"/>
            </a:endParaRPr>
          </a:p>
          <a:p>
            <a:pPr algn="ctr"/>
            <a:endParaRPr lang="pt-BR" b="1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Saber reconhecer </a:t>
            </a:r>
            <a:r>
              <a:rPr lang="pt-BR" b="1" dirty="0">
                <a:sym typeface="Wingdings" pitchFamily="2" charset="2"/>
              </a:rPr>
              <a:t>sentimentos</a:t>
            </a:r>
            <a:r>
              <a:rPr lang="pt-BR" dirty="0">
                <a:sym typeface="Wingdings" pitchFamily="2" charset="2"/>
              </a:rPr>
              <a:t> da sala durante situações;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Se apresentar para a sala. Mostrar-se </a:t>
            </a:r>
            <a:r>
              <a:rPr lang="pt-BR" b="1" dirty="0">
                <a:sym typeface="Wingdings" pitchFamily="2" charset="2"/>
              </a:rPr>
              <a:t>acessível</a:t>
            </a:r>
            <a:r>
              <a:rPr lang="pt-BR" dirty="0">
                <a:sym typeface="Wingdings" pitchFamily="2" charset="2"/>
              </a:rPr>
              <a:t> e estar disposto a ajudar os alunos;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Ser o mais </a:t>
            </a:r>
            <a:r>
              <a:rPr lang="pt-BR" b="1" dirty="0">
                <a:sym typeface="Wingdings" pitchFamily="2" charset="2"/>
              </a:rPr>
              <a:t>profissional</a:t>
            </a:r>
            <a:r>
              <a:rPr lang="pt-BR" dirty="0">
                <a:sym typeface="Wingdings" pitchFamily="2" charset="2"/>
              </a:rPr>
              <a:t> possível, evitando expor aspectos de sua vida pessoal ou problemas pessoais.</a:t>
            </a:r>
            <a:endParaRPr lang="pt-BR" dirty="0"/>
          </a:p>
        </p:txBody>
      </p:sp>
      <p:pic>
        <p:nvPicPr>
          <p:cNvPr id="6" name="Picture 2" descr="C:\Users\VICTOR\Desktop\^7862C3F3056D1CC77C0E3E0DA541AE9E5922B438BE33EA256D^pimgpsh_fullsize_di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6" y="3079389"/>
            <a:ext cx="2786356" cy="194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99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059DD4-C0FD-47E9-B43A-A5E888F2FC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99358AF-67AA-43B2-AA63-E1B9B19ABE8F}"/>
              </a:ext>
            </a:extLst>
          </p:cNvPr>
          <p:cNvSpPr txBox="1">
            <a:spLocks/>
          </p:cNvSpPr>
          <p:nvPr/>
        </p:nvSpPr>
        <p:spPr>
          <a:xfrm>
            <a:off x="129892" y="185351"/>
            <a:ext cx="6172053" cy="3954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000" b="1" i="1" cap="small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MÉTODOS ESPECIAIS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7173" y="866775"/>
            <a:ext cx="86296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à"/>
            </a:pPr>
            <a:endParaRPr lang="pt-BR" sz="2000" b="1" dirty="0">
              <a:sym typeface="Wingdings" panose="05000000000000000000" pitchFamily="2" charset="2"/>
            </a:endParaRPr>
          </a:p>
          <a:p>
            <a:pPr algn="just"/>
            <a:endParaRPr lang="pt-BR" dirty="0">
              <a:sym typeface="Wingdings" pitchFamily="2" charset="2"/>
            </a:endParaRPr>
          </a:p>
          <a:p>
            <a:pPr algn="just"/>
            <a:r>
              <a:rPr lang="pt-BR" dirty="0">
                <a:sym typeface="Wingdings" pitchFamily="2" charset="2"/>
              </a:rPr>
              <a:t> Usar os minutos finais da aula e aplicar um </a:t>
            </a:r>
            <a:r>
              <a:rPr lang="pt-BR" b="1" dirty="0">
                <a:sym typeface="Wingdings" pitchFamily="2" charset="2"/>
              </a:rPr>
              <a:t>questionário</a:t>
            </a:r>
          </a:p>
          <a:p>
            <a:pPr algn="just"/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Deve ser feito com </a:t>
            </a:r>
            <a:r>
              <a:rPr lang="pt-BR" b="1" dirty="0">
                <a:sym typeface="Wingdings" pitchFamily="2" charset="2"/>
              </a:rPr>
              <a:t>perguntas rápidas</a:t>
            </a:r>
            <a:r>
              <a:rPr lang="pt-BR" dirty="0">
                <a:sym typeface="Wingdings" pitchFamily="2" charset="2"/>
              </a:rPr>
              <a:t> de serem respondidas 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Melhora a </a:t>
            </a:r>
            <a:r>
              <a:rPr lang="pt-BR" b="1" dirty="0">
                <a:sym typeface="Wingdings" pitchFamily="2" charset="2"/>
              </a:rPr>
              <a:t>atenção</a:t>
            </a:r>
            <a:r>
              <a:rPr lang="pt-BR" dirty="0">
                <a:sym typeface="Wingdings" pitchFamily="2" charset="2"/>
              </a:rPr>
              <a:t> dos alunos durante o processo pedagógico, tornando-os mais ativos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O professor também tem um </a:t>
            </a:r>
            <a:r>
              <a:rPr lang="pt-BR" b="1" dirty="0">
                <a:sym typeface="Wingdings" pitchFamily="2" charset="2"/>
              </a:rPr>
              <a:t>feedback</a:t>
            </a:r>
            <a:r>
              <a:rPr lang="pt-BR" dirty="0">
                <a:sym typeface="Wingdings" pitchFamily="2" charset="2"/>
              </a:rPr>
              <a:t>, verificando se os alunos estão ou não acompanhando o conteúdo que foi apresentado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Os minutos gastos na atividade reduzem a necessidade de extensas provas 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Se o desempenho for abaixo do esperado, pode-se repetir o questionário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b="1" dirty="0">
                <a:sym typeface="Wingdings" pitchFamily="2" charset="2"/>
              </a:rPr>
              <a:t>“</a:t>
            </a:r>
            <a:r>
              <a:rPr lang="pt-BR" b="1" dirty="0" err="1">
                <a:sym typeface="Wingdings" pitchFamily="2" charset="2"/>
              </a:rPr>
              <a:t>One</a:t>
            </a:r>
            <a:r>
              <a:rPr lang="pt-BR" b="1" dirty="0">
                <a:sym typeface="Wingdings" pitchFamily="2" charset="2"/>
              </a:rPr>
              <a:t> Minute </a:t>
            </a:r>
            <a:r>
              <a:rPr lang="pt-BR" b="1" dirty="0" err="1">
                <a:sym typeface="Wingdings" pitchFamily="2" charset="2"/>
              </a:rPr>
              <a:t>Quiz</a:t>
            </a:r>
            <a:r>
              <a:rPr lang="pt-BR" b="1" dirty="0">
                <a:sym typeface="Wingdings" pitchFamily="2" charset="2"/>
              </a:rPr>
              <a:t>”</a:t>
            </a:r>
            <a:r>
              <a:rPr lang="pt-BR" dirty="0">
                <a:sym typeface="Wingdings" pitchFamily="2" charset="2"/>
              </a:rPr>
              <a:t> – Apresentar os aspectos mais relevantes da aula</a:t>
            </a:r>
            <a:endParaRPr lang="pt-BR" dirty="0"/>
          </a:p>
        </p:txBody>
      </p:sp>
      <p:pic>
        <p:nvPicPr>
          <p:cNvPr id="1026" name="Picture 2" descr="Vetores de Ponto De Interrogação E O Cérebro Como Teste Conceito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4" b="36619"/>
          <a:stretch/>
        </p:blipFill>
        <p:spPr bwMode="auto">
          <a:xfrm>
            <a:off x="7155605" y="1142999"/>
            <a:ext cx="1493095" cy="74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tores de Ponto De Interrogação E O Cérebro Como Teste Conceito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t="62985" r="13357" b="9747"/>
          <a:stretch/>
        </p:blipFill>
        <p:spPr bwMode="auto">
          <a:xfrm>
            <a:off x="3743324" y="733425"/>
            <a:ext cx="16573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5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4338" y="109538"/>
            <a:ext cx="847248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ym typeface="Wingdings" panose="05000000000000000000" pitchFamily="2" charset="2"/>
              </a:rPr>
              <a:t>Convidados para palestrar</a:t>
            </a:r>
          </a:p>
          <a:p>
            <a:endParaRPr lang="pt-BR" b="1" dirty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pt-BR" b="1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/>
              <a:buChar char="à"/>
            </a:pPr>
            <a:r>
              <a:rPr lang="pt-BR" dirty="0">
                <a:sym typeface="Wingdings" panose="05000000000000000000" pitchFamily="2" charset="2"/>
              </a:rPr>
              <a:t>Aumento do </a:t>
            </a:r>
            <a:r>
              <a:rPr lang="pt-BR" b="1" dirty="0">
                <a:sym typeface="Wingdings" panose="05000000000000000000" pitchFamily="2" charset="2"/>
              </a:rPr>
              <a:t>entendimento</a:t>
            </a:r>
            <a:r>
              <a:rPr lang="pt-BR" dirty="0">
                <a:sym typeface="Wingdings" panose="05000000000000000000" pitchFamily="2" charset="2"/>
              </a:rPr>
              <a:t> do assunto a ser abordado </a:t>
            </a:r>
          </a:p>
          <a:p>
            <a:pPr marL="285750" indent="-285750" algn="just">
              <a:buFont typeface="Wingdings"/>
              <a:buChar char="à"/>
            </a:pPr>
            <a:endParaRPr lang="pt-BR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/>
              <a:buChar char="à"/>
            </a:pPr>
            <a:endParaRPr lang="pt-BR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/>
              <a:buChar char="à"/>
            </a:pPr>
            <a:r>
              <a:rPr lang="pt-BR" b="1" dirty="0">
                <a:sym typeface="Wingdings" panose="05000000000000000000" pitchFamily="2" charset="2"/>
              </a:rPr>
              <a:t>Teoria x Prática</a:t>
            </a:r>
          </a:p>
          <a:p>
            <a:pPr marL="285750" indent="-285750" algn="just">
              <a:buFont typeface="Wingdings"/>
              <a:buChar char="à"/>
            </a:pPr>
            <a:endParaRPr lang="pt-BR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/>
              <a:buChar char="à"/>
            </a:pPr>
            <a:endParaRPr lang="pt-BR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/>
              <a:buChar char="à"/>
            </a:pPr>
            <a:r>
              <a:rPr lang="pt-BR" dirty="0">
                <a:sym typeface="Wingdings" panose="05000000000000000000" pitchFamily="2" charset="2"/>
              </a:rPr>
              <a:t>Garantir que o conteúdo a ser abordado esteja no </a:t>
            </a:r>
            <a:r>
              <a:rPr lang="pt-BR" b="1" dirty="0">
                <a:sym typeface="Wingdings" panose="05000000000000000000" pitchFamily="2" charset="2"/>
              </a:rPr>
              <a:t>mesmo nível</a:t>
            </a:r>
            <a:r>
              <a:rPr lang="pt-BR" dirty="0">
                <a:sym typeface="Wingdings" panose="05000000000000000000" pitchFamily="2" charset="2"/>
              </a:rPr>
              <a:t> dos alunos</a:t>
            </a:r>
          </a:p>
          <a:p>
            <a:pPr marL="285750" indent="-285750" algn="just">
              <a:buFont typeface="Wingdings"/>
              <a:buChar char="à"/>
            </a:pPr>
            <a:endParaRPr lang="pt-BR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/>
              <a:buChar char="à"/>
            </a:pPr>
            <a:endParaRPr lang="pt-BR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/>
              <a:buChar char="à"/>
            </a:pPr>
            <a:r>
              <a:rPr lang="pt-BR" dirty="0">
                <a:sym typeface="Wingdings" panose="05000000000000000000" pitchFamily="2" charset="2"/>
              </a:rPr>
              <a:t>Troca de </a:t>
            </a:r>
            <a:r>
              <a:rPr lang="pt-BR" b="1" dirty="0">
                <a:sym typeface="Wingdings" panose="05000000000000000000" pitchFamily="2" charset="2"/>
              </a:rPr>
              <a:t>experiências</a:t>
            </a:r>
            <a:r>
              <a:rPr lang="pt-BR" dirty="0">
                <a:sym typeface="Wingdings" panose="05000000000000000000" pitchFamily="2" charset="2"/>
              </a:rPr>
              <a:t> valiosa</a:t>
            </a:r>
          </a:p>
          <a:p>
            <a:pPr marL="285750" indent="-285750" algn="just">
              <a:buFont typeface="Wingdings"/>
              <a:buChar char="à"/>
            </a:pPr>
            <a:endParaRPr lang="pt-BR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/>
              <a:buChar char="à"/>
            </a:pPr>
            <a:endParaRPr lang="pt-BR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/>
              <a:buChar char="à"/>
            </a:pPr>
            <a:r>
              <a:rPr lang="pt-BR" dirty="0">
                <a:sym typeface="Wingdings" panose="05000000000000000000" pitchFamily="2" charset="2"/>
              </a:rPr>
              <a:t>Se possível, o professor também deve estar </a:t>
            </a:r>
            <a:r>
              <a:rPr lang="pt-BR" b="1" dirty="0">
                <a:sym typeface="Wingdings" panose="05000000000000000000" pitchFamily="2" charset="2"/>
              </a:rPr>
              <a:t>junto</a:t>
            </a:r>
            <a:r>
              <a:rPr lang="pt-BR" dirty="0">
                <a:sym typeface="Wingdings" panose="05000000000000000000" pitchFamily="2" charset="2"/>
              </a:rPr>
              <a:t> ao palestrante</a:t>
            </a:r>
          </a:p>
          <a:p>
            <a:pPr marL="285750" indent="-285750" algn="just">
              <a:buFont typeface="Wingdings"/>
              <a:buChar char="à"/>
            </a:pPr>
            <a:endParaRPr lang="pt-BR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/>
              <a:buChar char="à"/>
            </a:pPr>
            <a:endParaRPr lang="pt-BR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/>
              <a:buChar char="à"/>
            </a:pPr>
            <a:r>
              <a:rPr lang="pt-BR" dirty="0">
                <a:sym typeface="Wingdings" panose="05000000000000000000" pitchFamily="2" charset="2"/>
              </a:rPr>
              <a:t>Se caso for um substituto, </a:t>
            </a:r>
            <a:r>
              <a:rPr lang="pt-BR" b="1" dirty="0">
                <a:sym typeface="Wingdings" panose="05000000000000000000" pitchFamily="2" charset="2"/>
              </a:rPr>
              <a:t>garantir</a:t>
            </a:r>
            <a:r>
              <a:rPr lang="pt-BR" dirty="0">
                <a:sym typeface="Wingdings" panose="05000000000000000000" pitchFamily="2" charset="2"/>
              </a:rPr>
              <a:t> exatamente o conteúdo que será apresentado</a:t>
            </a:r>
          </a:p>
          <a:p>
            <a:pPr marL="285750" indent="-285750" algn="just">
              <a:buFont typeface="Wingdings"/>
              <a:buChar char="à"/>
            </a:pPr>
            <a:endParaRPr lang="pt-BR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/>
              <a:buChar char="à"/>
            </a:pPr>
            <a:endParaRPr lang="pt-BR" dirty="0">
              <a:sym typeface="Wingdings" panose="05000000000000000000" pitchFamily="2" charset="2"/>
            </a:endParaRPr>
          </a:p>
          <a:p>
            <a:pPr marL="285750" indent="-285750" algn="just">
              <a:buFont typeface="Wingdings"/>
              <a:buChar char="à"/>
            </a:pPr>
            <a:r>
              <a:rPr lang="pt-BR" b="1" dirty="0">
                <a:sym typeface="Wingdings" panose="05000000000000000000" pitchFamily="2" charset="2"/>
              </a:rPr>
              <a:t>Agradecer</a:t>
            </a:r>
            <a:r>
              <a:rPr lang="pt-BR" dirty="0">
                <a:sym typeface="Wingdings" panose="05000000000000000000" pitchFamily="2" charset="2"/>
              </a:rPr>
              <a:t> sempre os convidados pela presença e pelo esforço</a:t>
            </a:r>
          </a:p>
        </p:txBody>
      </p:sp>
      <p:pic>
        <p:nvPicPr>
          <p:cNvPr id="9218" name="Picture 2" descr="Resultado de imagem para lecture gue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1"/>
            <a:ext cx="1990724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9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059DD4-C0FD-47E9-B43A-A5E888F2FC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99358AF-67AA-43B2-AA63-E1B9B19ABE8F}"/>
              </a:ext>
            </a:extLst>
          </p:cNvPr>
          <p:cNvSpPr txBox="1">
            <a:spLocks/>
          </p:cNvSpPr>
          <p:nvPr/>
        </p:nvSpPr>
        <p:spPr>
          <a:xfrm>
            <a:off x="129892" y="185351"/>
            <a:ext cx="6172053" cy="3954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000" b="1" i="1" cap="small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COMO LIDAR COM TURMAS GRANDES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2413" y="1043315"/>
            <a:ext cx="83153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Salas com mais de </a:t>
            </a:r>
            <a:r>
              <a:rPr lang="pt-BR" b="1" dirty="0">
                <a:sym typeface="Wingdings" pitchFamily="2" charset="2"/>
              </a:rPr>
              <a:t>100 – 150 estudantes</a:t>
            </a:r>
          </a:p>
          <a:p>
            <a:pPr marL="285750" indent="-285750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O </a:t>
            </a:r>
            <a:r>
              <a:rPr lang="pt-BR" b="1" dirty="0">
                <a:sym typeface="Wingdings" pitchFamily="2" charset="2"/>
              </a:rPr>
              <a:t>desafio principal </a:t>
            </a:r>
            <a:r>
              <a:rPr lang="pt-BR" dirty="0">
                <a:sym typeface="Wingdings" pitchFamily="2" charset="2"/>
              </a:rPr>
              <a:t>é fazer os estudantes aprenderem igual em pequenas salas</a:t>
            </a:r>
          </a:p>
          <a:p>
            <a:pPr marL="285750" indent="-285750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A </a:t>
            </a:r>
            <a:r>
              <a:rPr lang="pt-BR" b="1" dirty="0">
                <a:sym typeface="Wingdings" pitchFamily="2" charset="2"/>
              </a:rPr>
              <a:t>estrutura</a:t>
            </a:r>
            <a:r>
              <a:rPr lang="pt-BR" dirty="0">
                <a:sym typeface="Wingdings" pitchFamily="2" charset="2"/>
              </a:rPr>
              <a:t> deve ser maior.</a:t>
            </a:r>
          </a:p>
          <a:p>
            <a:pPr marL="285750" indent="-285750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O programa de estudos deve ser </a:t>
            </a:r>
            <a:r>
              <a:rPr lang="pt-BR" b="1" dirty="0">
                <a:sym typeface="Wingdings" pitchFamily="2" charset="2"/>
              </a:rPr>
              <a:t>detalhado</a:t>
            </a:r>
            <a:endParaRPr lang="pt-BR" b="1" dirty="0"/>
          </a:p>
          <a:p>
            <a:endParaRPr lang="pt-BR" dirty="0"/>
          </a:p>
        </p:txBody>
      </p:sp>
      <p:pic>
        <p:nvPicPr>
          <p:cNvPr id="8194" name="Picture 2" descr="Resultado de imagem para l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4" y="2456984"/>
            <a:ext cx="4308474" cy="21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4338" y="408533"/>
            <a:ext cx="84629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ym typeface="Wingdings" panose="05000000000000000000" pitchFamily="2" charset="2"/>
              </a:rPr>
              <a:t>Como lidar com turmas grandes</a:t>
            </a:r>
          </a:p>
          <a:p>
            <a:pPr algn="ctr"/>
            <a:endParaRPr lang="pt-BR" sz="2000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Estabelecer </a:t>
            </a:r>
            <a:r>
              <a:rPr lang="pt-BR" b="1" dirty="0">
                <a:sym typeface="Wingdings" pitchFamily="2" charset="2"/>
              </a:rPr>
              <a:t>regras</a:t>
            </a:r>
            <a:r>
              <a:rPr lang="pt-BR" dirty="0">
                <a:sym typeface="Wingdings" pitchFamily="2" charset="2"/>
              </a:rPr>
              <a:t> de exames perdidos e atrasados e regras de presença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Surgem </a:t>
            </a:r>
            <a:r>
              <a:rPr lang="pt-BR" b="1" dirty="0">
                <a:sym typeface="Wingdings" pitchFamily="2" charset="2"/>
              </a:rPr>
              <a:t>mais</a:t>
            </a:r>
            <a:r>
              <a:rPr lang="pt-BR" dirty="0">
                <a:sym typeface="Wingdings" pitchFamily="2" charset="2"/>
              </a:rPr>
              <a:t> problemas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b="1" dirty="0">
                <a:sym typeface="Wingdings" pitchFamily="2" charset="2"/>
              </a:rPr>
              <a:t>MAIOR CUIDADO COM PROVAS E NOTAS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O </a:t>
            </a:r>
            <a:r>
              <a:rPr lang="pt-BR" b="1" dirty="0">
                <a:sym typeface="Wingdings" pitchFamily="2" charset="2"/>
              </a:rPr>
              <a:t>relacionamento</a:t>
            </a:r>
            <a:r>
              <a:rPr lang="pt-BR" dirty="0">
                <a:sym typeface="Wingdings" pitchFamily="2" charset="2"/>
              </a:rPr>
              <a:t> com o professor se torna mais difícil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Possibilidade de </a:t>
            </a:r>
            <a:r>
              <a:rPr lang="pt-BR" b="1" dirty="0">
                <a:sym typeface="Wingdings" pitchFamily="2" charset="2"/>
              </a:rPr>
              <a:t>separar</a:t>
            </a:r>
            <a:r>
              <a:rPr lang="pt-BR" dirty="0">
                <a:sym typeface="Wingdings" pitchFamily="2" charset="2"/>
              </a:rPr>
              <a:t> os alunos por departamento 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endParaRPr lang="pt-BR" dirty="0">
              <a:sym typeface="Wingdings" pitchFamily="2" charset="2"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>
                <a:sym typeface="Wingdings" pitchFamily="2" charset="2"/>
              </a:rPr>
              <a:t>No começo do semestre, dedicar um tempo para os estudantes se </a:t>
            </a:r>
            <a:r>
              <a:rPr lang="pt-BR" b="1" dirty="0">
                <a:sym typeface="Wingdings" pitchFamily="2" charset="2"/>
              </a:rPr>
              <a:t>apresentarem</a:t>
            </a:r>
          </a:p>
        </p:txBody>
      </p:sp>
    </p:spTree>
    <p:extLst>
      <p:ext uri="{BB962C8B-B14F-4D97-AF65-F5344CB8AC3E}">
        <p14:creationId xmlns:p14="http://schemas.microsoft.com/office/powerpoint/2010/main" val="2359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059DD4-C0FD-47E9-B43A-A5E888F2FC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99358AF-67AA-43B2-AA63-E1B9B19ABE8F}"/>
              </a:ext>
            </a:extLst>
          </p:cNvPr>
          <p:cNvSpPr txBox="1">
            <a:spLocks/>
          </p:cNvSpPr>
          <p:nvPr/>
        </p:nvSpPr>
        <p:spPr>
          <a:xfrm>
            <a:off x="129892" y="185351"/>
            <a:ext cx="6172053" cy="3954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000" b="1" i="1" cap="small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AULAS E PALESTRAS NO CURSO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7174" y="1147197"/>
            <a:ext cx="86391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à"/>
            </a:pPr>
            <a:r>
              <a:rPr lang="pt-BR" sz="1600" dirty="0"/>
              <a:t>As </a:t>
            </a:r>
            <a:r>
              <a:rPr lang="pt-BR" sz="1600" b="1" dirty="0"/>
              <a:t>aulas e palestras</a:t>
            </a:r>
            <a:r>
              <a:rPr lang="pt-BR" sz="1600" dirty="0"/>
              <a:t> fazem parte de todo o curso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sz="1600" dirty="0"/>
          </a:p>
          <a:p>
            <a:pPr marL="285750" indent="-285750" algn="just">
              <a:buFont typeface="Wingdings" pitchFamily="2" charset="2"/>
              <a:buChar char="à"/>
            </a:pPr>
            <a:endParaRPr lang="pt-BR" sz="1600" dirty="0"/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sz="1600" dirty="0"/>
              <a:t>Estabelecer </a:t>
            </a:r>
            <a:r>
              <a:rPr lang="pt-BR" sz="1600" b="1" dirty="0"/>
              <a:t>sempre</a:t>
            </a:r>
            <a:r>
              <a:rPr lang="pt-BR" sz="1600" dirty="0"/>
              <a:t> os objetivos do curso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sz="1600" dirty="0"/>
          </a:p>
          <a:p>
            <a:pPr marL="285750" indent="-285750" algn="just">
              <a:buFont typeface="Wingdings" pitchFamily="2" charset="2"/>
              <a:buChar char="à"/>
            </a:pPr>
            <a:endParaRPr lang="pt-BR" sz="1600" dirty="0"/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sz="1600" b="1" dirty="0"/>
              <a:t>Tarefas e provas</a:t>
            </a:r>
            <a:r>
              <a:rPr lang="pt-BR" sz="1600" dirty="0"/>
              <a:t> são fundamentais 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sz="1600" dirty="0"/>
          </a:p>
          <a:p>
            <a:pPr marL="285750" indent="-285750" algn="just">
              <a:buFont typeface="Wingdings" pitchFamily="2" charset="2"/>
              <a:buChar char="à"/>
            </a:pPr>
            <a:endParaRPr lang="pt-BR" sz="1600" dirty="0"/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sz="1600" dirty="0"/>
              <a:t>O </a:t>
            </a:r>
            <a:r>
              <a:rPr lang="pt-BR" sz="1600" b="1" dirty="0"/>
              <a:t>sucesso</a:t>
            </a:r>
            <a:r>
              <a:rPr lang="pt-BR" sz="1600" dirty="0"/>
              <a:t> do aluno é obtido com pré-requisitos,  trabalhos com nível de dificuldade compatível com a graduação e oferecendo ajuda aos que precisarem 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95115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 dirty="0"/>
          </a:p>
        </p:txBody>
      </p:sp>
      <p:sp>
        <p:nvSpPr>
          <p:cNvPr id="4" name="CaixaDeTexto 3"/>
          <p:cNvSpPr txBox="1"/>
          <p:nvPr/>
        </p:nvSpPr>
        <p:spPr>
          <a:xfrm>
            <a:off x="414337" y="406450"/>
            <a:ext cx="84820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ym typeface="Wingdings" panose="05000000000000000000" pitchFamily="2" charset="2"/>
              </a:rPr>
              <a:t>Finalmente...</a:t>
            </a:r>
            <a:endParaRPr lang="pt-BR" dirty="0"/>
          </a:p>
          <a:p>
            <a:endParaRPr lang="pt-BR" sz="1600" dirty="0"/>
          </a:p>
          <a:p>
            <a:endParaRPr lang="pt-BR" sz="1600" dirty="0"/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/>
              <a:t>Mostrar sempre </a:t>
            </a:r>
            <a:r>
              <a:rPr lang="pt-BR" b="1" dirty="0"/>
              <a:t>ânimo</a:t>
            </a:r>
            <a:r>
              <a:rPr lang="pt-BR" dirty="0"/>
              <a:t> e </a:t>
            </a:r>
            <a:r>
              <a:rPr lang="pt-BR" b="1" dirty="0"/>
              <a:t>alegria</a:t>
            </a:r>
            <a:r>
              <a:rPr lang="pt-BR" dirty="0"/>
              <a:t> durante as aulas. Mostrar </a:t>
            </a:r>
            <a:r>
              <a:rPr lang="pt-BR" b="1" dirty="0"/>
              <a:t>prazer por ensinar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/>
          </a:p>
          <a:p>
            <a:pPr marL="285750" indent="-285750" algn="just">
              <a:buFont typeface="Wingdings" pitchFamily="2" charset="2"/>
              <a:buChar char="à"/>
            </a:pPr>
            <a:endParaRPr lang="pt-BR" dirty="0"/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/>
              <a:t>O professor </a:t>
            </a:r>
            <a:r>
              <a:rPr lang="pt-BR" b="1" dirty="0"/>
              <a:t>PRECISA</a:t>
            </a:r>
            <a:r>
              <a:rPr lang="pt-BR" dirty="0"/>
              <a:t> se mostrar acessível para perguntas e deve ter métodos de avaliação justos</a:t>
            </a:r>
          </a:p>
          <a:p>
            <a:pPr marL="285750" indent="-285750" algn="just">
              <a:buFont typeface="Wingdings" pitchFamily="2" charset="2"/>
              <a:buChar char="à"/>
            </a:pPr>
            <a:endParaRPr lang="pt-BR" dirty="0"/>
          </a:p>
          <a:p>
            <a:pPr marL="285750" indent="-285750" algn="just">
              <a:buFont typeface="Wingdings" pitchFamily="2" charset="2"/>
              <a:buChar char="à"/>
            </a:pPr>
            <a:endParaRPr lang="pt-BR" dirty="0"/>
          </a:p>
          <a:p>
            <a:pPr marL="285750" indent="-285750" algn="just">
              <a:buFont typeface="Wingdings" pitchFamily="2" charset="2"/>
              <a:buChar char="à"/>
            </a:pPr>
            <a:r>
              <a:rPr lang="pt-BR" dirty="0"/>
              <a:t>O conteúdo do curso deve ser </a:t>
            </a:r>
            <a:r>
              <a:rPr lang="pt-BR" b="1" dirty="0"/>
              <a:t>desafiador</a:t>
            </a:r>
            <a:r>
              <a:rPr lang="pt-BR" dirty="0"/>
              <a:t>, porém não </a:t>
            </a:r>
            <a:r>
              <a:rPr lang="pt-BR" b="1" dirty="0"/>
              <a:t>desestimulante</a:t>
            </a:r>
          </a:p>
        </p:txBody>
      </p:sp>
      <p:pic>
        <p:nvPicPr>
          <p:cNvPr id="2050" name="Picture 2" descr="Um escritório para cada tipo de professor • Blog M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399" y="3162299"/>
            <a:ext cx="3636438" cy="17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D31332D-412C-49BF-8079-E422ED206F9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-1" y="4752753"/>
            <a:ext cx="701749" cy="390747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 dirty="0"/>
          </a:p>
        </p:txBody>
      </p:sp>
      <p:pic>
        <p:nvPicPr>
          <p:cNvPr id="1028" name="Picture 4" descr="Resultado de imagem para michelangelo i'm still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9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85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059DD4-C0FD-47E9-B43A-A5E888F2FC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99358AF-67AA-43B2-AA63-E1B9B19ABE8F}"/>
              </a:ext>
            </a:extLst>
          </p:cNvPr>
          <p:cNvSpPr txBox="1">
            <a:spLocks/>
          </p:cNvSpPr>
          <p:nvPr/>
        </p:nvSpPr>
        <p:spPr>
          <a:xfrm>
            <a:off x="129892" y="185351"/>
            <a:ext cx="6172053" cy="3954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600" b="1" i="1" cap="small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VANTAGENS E DESVANTAGENS DAS APRESENTAÇÕES</a:t>
            </a:r>
            <a:endParaRPr lang="en-US" sz="1800" b="1" i="1" cap="small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3074" name="Picture 2" descr="Resultado de imagem para vantag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4" y="762001"/>
            <a:ext cx="7089775" cy="384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170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D31332D-412C-49BF-8079-E422ED206F9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-1" y="4752753"/>
            <a:ext cx="701749" cy="390747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 dirty="0"/>
          </a:p>
        </p:txBody>
      </p:sp>
      <p:sp>
        <p:nvSpPr>
          <p:cNvPr id="4" name="CaixaDeTexto 3"/>
          <p:cNvSpPr txBox="1"/>
          <p:nvPr/>
        </p:nvSpPr>
        <p:spPr>
          <a:xfrm>
            <a:off x="3124200" y="270897"/>
            <a:ext cx="57721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ym typeface="Wingdings" panose="05000000000000000000" pitchFamily="2" charset="2"/>
              </a:rPr>
              <a:t>Referências Bibliográficas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CAMBRIDGE DICTIONARY. Lecture. </a:t>
            </a:r>
            <a:r>
              <a:rPr lang="en-US" dirty="0" err="1"/>
              <a:t>Disponível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: </a:t>
            </a:r>
            <a:r>
              <a:rPr lang="pt-BR" dirty="0">
                <a:hlinkClick r:id="rId3"/>
              </a:rPr>
              <a:t>https://dictionary.cambridge.org/pt/dicionario/ingles/lecture</a:t>
            </a:r>
            <a:r>
              <a:rPr lang="pt-BR" dirty="0"/>
              <a:t>. Acesso em: 10 mar. 2020.</a:t>
            </a:r>
          </a:p>
          <a:p>
            <a:pPr algn="just"/>
            <a:endParaRPr lang="pt-BR" dirty="0">
              <a:solidFill>
                <a:srgbClr val="FF0000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HOFFMAN, Danilo. Coaching </a:t>
            </a:r>
            <a:r>
              <a:rPr lang="pt-BR" dirty="0" err="1">
                <a:solidFill>
                  <a:schemeClr val="tx1"/>
                </a:solidFill>
              </a:rPr>
              <a:t>Beginner</a:t>
            </a:r>
            <a:r>
              <a:rPr lang="pt-BR" dirty="0">
                <a:solidFill>
                  <a:schemeClr val="tx1"/>
                </a:solidFill>
              </a:rPr>
              <a:t>. Disponível em: </a:t>
            </a:r>
            <a:r>
              <a:rPr lang="pt-BR" dirty="0">
                <a:solidFill>
                  <a:schemeClr val="tx1"/>
                </a:solidFill>
                <a:hlinkClick r:id="rId4"/>
              </a:rPr>
              <a:t>https://institutecoach.org/beginner/wp-content/uploads/2018/09/e-book-coaching-beginner.pdf</a:t>
            </a:r>
            <a:r>
              <a:rPr lang="pt-BR" dirty="0">
                <a:solidFill>
                  <a:schemeClr val="tx1"/>
                </a:solidFill>
              </a:rPr>
              <a:t>. Acesso em: 12 mar. 2020.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38125" y="2647950"/>
            <a:ext cx="86582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MULDER, P. </a:t>
            </a:r>
            <a:r>
              <a:rPr lang="en-US" b="1" dirty="0"/>
              <a:t>Communication Model by Albert </a:t>
            </a:r>
            <a:r>
              <a:rPr lang="en-US" b="1" dirty="0" err="1"/>
              <a:t>Mehrabian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err="1"/>
              <a:t>Disponível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https://www.toolshero.com/communication-skills/communication-model-mehrabian/</a:t>
            </a:r>
            <a:r>
              <a:rPr lang="en-US" dirty="0"/>
              <a:t>. </a:t>
            </a:r>
            <a:r>
              <a:rPr lang="en-US" dirty="0" err="1"/>
              <a:t>Acesso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: 12 mar. 2020.</a:t>
            </a:r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WANKAT, Phillip C.; OREOVIC, Franks S. </a:t>
            </a:r>
            <a:r>
              <a:rPr lang="pt-BR" b="1" dirty="0" err="1">
                <a:solidFill>
                  <a:schemeClr val="tx1"/>
                </a:solidFill>
              </a:rPr>
              <a:t>Teaching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 err="1">
                <a:solidFill>
                  <a:schemeClr val="tx1"/>
                </a:solidFill>
              </a:rPr>
              <a:t>Engineering</a:t>
            </a:r>
            <a:r>
              <a:rPr lang="pt-BR" b="1" dirty="0">
                <a:solidFill>
                  <a:schemeClr val="tx1"/>
                </a:solidFill>
              </a:rPr>
              <a:t>.</a:t>
            </a:r>
            <a:r>
              <a:rPr lang="pt-BR" dirty="0">
                <a:solidFill>
                  <a:schemeClr val="tx1"/>
                </a:solidFill>
              </a:rPr>
              <a:t> McGraw-Hill </a:t>
            </a:r>
            <a:r>
              <a:rPr lang="pt-BR" dirty="0" err="1">
                <a:solidFill>
                  <a:schemeClr val="tx1"/>
                </a:solidFill>
              </a:rPr>
              <a:t>College</a:t>
            </a:r>
            <a:r>
              <a:rPr lang="pt-BR" dirty="0">
                <a:solidFill>
                  <a:schemeClr val="tx1"/>
                </a:solidFill>
              </a:rPr>
              <a:t>, 1993.</a:t>
            </a:r>
          </a:p>
          <a:p>
            <a:endParaRPr lang="pt-BR" dirty="0"/>
          </a:p>
          <a:p>
            <a:r>
              <a:rPr lang="pt-BR" dirty="0"/>
              <a:t>VOX 2 YOU. </a:t>
            </a:r>
            <a:r>
              <a:rPr lang="pt-BR" b="1" dirty="0"/>
              <a:t>Academia de Oratória. </a:t>
            </a:r>
            <a:r>
              <a:rPr lang="pt-BR" dirty="0"/>
              <a:t>Vox 2 </a:t>
            </a:r>
            <a:r>
              <a:rPr lang="pt-BR" dirty="0" err="1"/>
              <a:t>You</a:t>
            </a:r>
            <a:r>
              <a:rPr lang="pt-BR" dirty="0"/>
              <a:t>, 2019.</a:t>
            </a:r>
          </a:p>
          <a:p>
            <a:endParaRPr lang="pt-BR" dirty="0"/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738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521824"/>
              </p:ext>
            </p:extLst>
          </p:nvPr>
        </p:nvGraphicFramePr>
        <p:xfrm>
          <a:off x="1452904" y="238123"/>
          <a:ext cx="6643346" cy="46939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321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1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59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VANTAGENS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DESVANTAGENS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535"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/>
                        <a:t>Foco/interesse da</a:t>
                      </a:r>
                      <a:r>
                        <a:rPr lang="pt-BR" sz="1200" baseline="0" dirty="0"/>
                        <a:t> plateia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×"/>
                      </a:pPr>
                      <a:r>
                        <a:rPr lang="pt-BR" sz="1200" dirty="0"/>
                        <a:t>Desinteresse da plateia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35"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/>
                        <a:t>Versatilidade e flexibilidade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×"/>
                      </a:pPr>
                      <a:r>
                        <a:rPr lang="pt-BR" sz="1200" dirty="0"/>
                        <a:t>Utilizar</a:t>
                      </a:r>
                      <a:r>
                        <a:rPr lang="pt-BR" sz="1200" baseline="0" dirty="0"/>
                        <a:t> um </a:t>
                      </a:r>
                      <a:r>
                        <a:rPr lang="pt-BR" sz="1200" dirty="0"/>
                        <a:t>formato inadequado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535"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/>
                        <a:t>Fácil atualização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×"/>
                      </a:pPr>
                      <a:r>
                        <a:rPr lang="pt-BR" sz="1200" dirty="0"/>
                        <a:t>Estagnação do material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535"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/>
                        <a:t>Baixa tecnologia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×"/>
                      </a:pPr>
                      <a:r>
                        <a:rPr lang="pt-BR" sz="1200" dirty="0"/>
                        <a:t>Lei de Murphy: imprevistos</a:t>
                      </a:r>
                      <a:r>
                        <a:rPr lang="pt-BR" sz="1200" baseline="0" dirty="0"/>
                        <a:t> </a:t>
                      </a:r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535"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/>
                        <a:t>Aceitável e familiar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×"/>
                      </a:pPr>
                      <a:r>
                        <a:rPr lang="pt-BR" sz="1200" dirty="0"/>
                        <a:t>Passividade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91"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/>
                        <a:t>Capaz de incorporar princípios de aprendizagem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×"/>
                      </a:pPr>
                      <a:r>
                        <a:rPr lang="pt-BR" sz="1200" dirty="0"/>
                        <a:t>Poucos princípios de aprendizagem incorporados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535"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Contato direto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×"/>
                      </a:pPr>
                      <a:r>
                        <a:rPr lang="pt-BR" sz="1200" dirty="0"/>
                        <a:t>Tédio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91"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Professor pode se preparar de maneira eficiente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×"/>
                      </a:pPr>
                      <a:r>
                        <a:rPr lang="pt-BR" sz="1200" dirty="0"/>
                        <a:t>Preparação inadequada (muita ou pouca)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535"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/>
                        <a:t>Otimiza tempo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×"/>
                      </a:pPr>
                      <a:r>
                        <a:rPr lang="pt-BR" sz="1200" dirty="0"/>
                        <a:t>Falsa otimização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535"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Controle nas mãos do professor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×"/>
                      </a:pPr>
                      <a:r>
                        <a:rPr lang="pt-BR" sz="1200" dirty="0"/>
                        <a:t>Falta de individualização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535"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Qualquer</a:t>
                      </a:r>
                      <a:r>
                        <a:rPr lang="pt-BR" sz="1200" baseline="0" dirty="0">
                          <a:solidFill>
                            <a:schemeClr val="tx1"/>
                          </a:solidFill>
                        </a:rPr>
                        <a:t> pessoa pode lecionar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×"/>
                      </a:pPr>
                      <a:r>
                        <a:rPr lang="pt-BR" sz="1200" dirty="0"/>
                        <a:t>Qualquer pessoa</a:t>
                      </a:r>
                      <a:r>
                        <a:rPr lang="pt-BR" sz="1200" baseline="0" dirty="0"/>
                        <a:t> pode lecionar</a:t>
                      </a:r>
                      <a:r>
                        <a:rPr lang="pt-BR" sz="1200" dirty="0"/>
                        <a:t>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0891">
                <a:tc>
                  <a:txBody>
                    <a:bodyPr/>
                    <a:lstStyle/>
                    <a:p>
                      <a:pPr marL="171450" marR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Tem </a:t>
                      </a:r>
                      <a:r>
                        <a:rPr lang="en-US" sz="12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potencial</a:t>
                      </a: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para </a:t>
                      </a:r>
                      <a:r>
                        <a:rPr lang="en-US" sz="12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ser</a:t>
                      </a: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incrível</a:t>
                      </a: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por</a:t>
                      </a: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12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conta</a:t>
                      </a: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da </a:t>
                      </a:r>
                      <a:r>
                        <a:rPr lang="en-US" sz="12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motivação</a:t>
                      </a: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e da </a:t>
                      </a:r>
                      <a:r>
                        <a:rPr lang="en-US" sz="12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transmissão</a:t>
                      </a: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de </a:t>
                      </a:r>
                      <a:r>
                        <a:rPr lang="en-US" sz="1200" b="0" i="0" u="none" strike="noStrike" cap="none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informação</a:t>
                      </a:r>
                      <a:r>
                        <a:rPr lang="en-US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pt-BR" sz="12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×"/>
                      </a:pPr>
                      <a:r>
                        <a:rPr lang="pt-BR" sz="1200" dirty="0"/>
                        <a:t>Quando a aula é ruim, é muito</a:t>
                      </a:r>
                      <a:r>
                        <a:rPr lang="pt-BR" sz="1200" baseline="0" dirty="0"/>
                        <a:t> ruim mesmo</a:t>
                      </a:r>
                      <a:r>
                        <a:rPr lang="pt-BR" sz="1200" dirty="0"/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535"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Prazerosa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×"/>
                      </a:pPr>
                      <a:r>
                        <a:rPr lang="pt-BR" sz="1200" dirty="0"/>
                        <a:t>Extremamente estressante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535"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</a:rPr>
                        <a:t>Aprendizado dos</a:t>
                      </a:r>
                      <a:r>
                        <a:rPr lang="pt-BR" sz="1200" baseline="0" dirty="0">
                          <a:solidFill>
                            <a:schemeClr val="tx1"/>
                          </a:solidFill>
                        </a:rPr>
                        <a:t> alunos pode ser alto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×"/>
                      </a:pPr>
                      <a:r>
                        <a:rPr lang="pt-BR" sz="1200" dirty="0"/>
                        <a:t>Falta de material de apoio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8" descr="Resultado de imagem para desvantag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085692"/>
            <a:ext cx="933983" cy="93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esultado de imagem para vantage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3"/>
          <a:stretch/>
        </p:blipFill>
        <p:spPr bwMode="auto">
          <a:xfrm>
            <a:off x="380998" y="209015"/>
            <a:ext cx="1019177" cy="10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43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pic>
        <p:nvPicPr>
          <p:cNvPr id="2050" name="Picture 2" descr="Resultado de imagem para troféu dese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0955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772149" y="1562100"/>
            <a:ext cx="3114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BOA APRESENTAÇÃO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CONTEÚDO</a:t>
            </a:r>
          </a:p>
          <a:p>
            <a:pPr algn="ctr"/>
            <a:r>
              <a:rPr lang="pt-BR" sz="2000" dirty="0"/>
              <a:t>+</a:t>
            </a:r>
          </a:p>
          <a:p>
            <a:pPr algn="ctr"/>
            <a:r>
              <a:rPr lang="pt-BR" sz="2000" dirty="0"/>
              <a:t>PERFORMANCE</a:t>
            </a:r>
          </a:p>
          <a:p>
            <a:pPr algn="ctr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4107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059DD4-C0FD-47E9-B43A-A5E888F2FC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99358AF-67AA-43B2-AA63-E1B9B19ABE8F}"/>
              </a:ext>
            </a:extLst>
          </p:cNvPr>
          <p:cNvSpPr txBox="1">
            <a:spLocks/>
          </p:cNvSpPr>
          <p:nvPr/>
        </p:nvSpPr>
        <p:spPr>
          <a:xfrm>
            <a:off x="129892" y="185351"/>
            <a:ext cx="6172053" cy="3954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2000" b="1" i="1" cap="small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SELEÇÃO E ORGANIZAÇÃO DE CONTEÚDO</a:t>
            </a:r>
            <a:endParaRPr lang="en-US" sz="2000" b="1" i="1" cap="small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7651" y="990600"/>
            <a:ext cx="865822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a) Seleção: </a:t>
            </a:r>
            <a:r>
              <a:rPr lang="pt-BR" dirty="0"/>
              <a:t>Qual conteúdo deve ser incluído na aula/palestra?</a:t>
            </a:r>
            <a:r>
              <a:rPr lang="pt-BR" sz="1800" dirty="0"/>
              <a:t> </a:t>
            </a:r>
          </a:p>
          <a:p>
            <a:pPr algn="just"/>
            <a:endParaRPr lang="pt-BR" b="1" dirty="0"/>
          </a:p>
          <a:p>
            <a:pPr algn="just"/>
            <a:endParaRPr lang="pt-BR" sz="1800" b="1" dirty="0">
              <a:solidFill>
                <a:srgbClr val="FF0000"/>
              </a:solidFill>
            </a:endParaRPr>
          </a:p>
          <a:p>
            <a:pPr algn="ctr"/>
            <a:r>
              <a:rPr lang="pt-BR" sz="1800" b="1" dirty="0">
                <a:solidFill>
                  <a:srgbClr val="FF0000"/>
                </a:solidFill>
              </a:rPr>
              <a:t>NÃO</a:t>
            </a:r>
            <a:r>
              <a:rPr lang="pt-BR" sz="1800" dirty="0"/>
              <a:t> tente falar tudo sobre o assunto em uma única aula!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sz="1600" dirty="0">
                <a:sym typeface="Wingdings" panose="05000000000000000000" pitchFamily="2" charset="2"/>
              </a:rPr>
              <a:t> </a:t>
            </a:r>
            <a:r>
              <a:rPr lang="pt-BR" sz="1600" dirty="0"/>
              <a:t>Dicas para o </a:t>
            </a:r>
            <a:r>
              <a:rPr lang="pt-BR" sz="1600" b="1" dirty="0"/>
              <a:t>recorte</a:t>
            </a:r>
            <a:r>
              <a:rPr lang="pt-BR" sz="1600" dirty="0"/>
              <a:t> da aula: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Selecione pontos mais importantes e temas gerais;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Aborde tópicos considerados interessantes pelos alunos;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Escolha os tópicos mais difíceis ou aqueles que são explicados superficialmente no livro. Contudo, deixe aqueles detalhes mais fáceis para como “tarefa”, para os alunos se aprofundarem em casa e não esqueça de avisá-los.</a:t>
            </a:r>
          </a:p>
          <a:p>
            <a:pPr algn="just"/>
            <a:endParaRPr lang="pt-BR" b="1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979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059DD4-C0FD-47E9-B43A-A5E888F2FC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99358AF-67AA-43B2-AA63-E1B9B19ABE8F}"/>
              </a:ext>
            </a:extLst>
          </p:cNvPr>
          <p:cNvSpPr txBox="1">
            <a:spLocks/>
          </p:cNvSpPr>
          <p:nvPr/>
        </p:nvSpPr>
        <p:spPr>
          <a:xfrm>
            <a:off x="129892" y="185351"/>
            <a:ext cx="6172053" cy="39541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2000" b="1" i="1" cap="small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SELEÇÃO E ORGANIZAÇÃO DE CONTEÚDO</a:t>
            </a:r>
            <a:endParaRPr lang="en-US" sz="2000" b="1" i="1" cap="small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47651" y="923925"/>
            <a:ext cx="865822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ym typeface="Wingdings" panose="05000000000000000000" pitchFamily="2" charset="2"/>
              </a:rPr>
              <a:t>b) Organização:</a:t>
            </a:r>
            <a:r>
              <a:rPr lang="pt-BR" dirty="0">
                <a:sym typeface="Wingdings" panose="05000000000000000000" pitchFamily="2" charset="2"/>
              </a:rPr>
              <a:t> </a:t>
            </a:r>
          </a:p>
          <a:p>
            <a:pPr algn="just"/>
            <a:endParaRPr lang="pt-BR" dirty="0">
              <a:sym typeface="Wingdings" panose="05000000000000000000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dirty="0">
                <a:sym typeface="Wingdings" panose="05000000000000000000" pitchFamily="2" charset="2"/>
              </a:rPr>
              <a:t>Dividir o assunto selecionado em aulas;</a:t>
            </a:r>
          </a:p>
          <a:p>
            <a:pPr marL="342900" indent="-342900" algn="just">
              <a:buFont typeface="+mj-lt"/>
              <a:buAutoNum type="arabicPeriod"/>
            </a:pPr>
            <a:endParaRPr lang="pt-BR" dirty="0">
              <a:sym typeface="Wingdings" panose="05000000000000000000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dirty="0">
                <a:sym typeface="Wingdings" panose="05000000000000000000" pitchFamily="2" charset="2"/>
              </a:rPr>
              <a:t>Roteiro da aula;</a:t>
            </a:r>
          </a:p>
          <a:p>
            <a:pPr marL="342900" indent="-342900" algn="just">
              <a:buFont typeface="+mj-lt"/>
              <a:buAutoNum type="arabicPeriod"/>
            </a:pPr>
            <a:endParaRPr lang="pt-BR" dirty="0">
              <a:sym typeface="Wingdings" panose="05000000000000000000" pitchFamily="2" charset="2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dirty="0">
                <a:sym typeface="Wingdings" panose="05000000000000000000" pitchFamily="2" charset="2"/>
              </a:rPr>
              <a:t>Dosar o tempo;</a:t>
            </a:r>
          </a:p>
          <a:p>
            <a:pPr algn="just"/>
            <a:endParaRPr lang="pt-BR" dirty="0">
              <a:sym typeface="Wingdings" panose="05000000000000000000" pitchFamily="2" charset="2"/>
            </a:endParaRPr>
          </a:p>
          <a:p>
            <a:pPr algn="just"/>
            <a:endParaRPr lang="pt-BR" dirty="0">
              <a:sym typeface="Wingdings" panose="05000000000000000000" pitchFamily="2" charset="2"/>
            </a:endParaRPr>
          </a:p>
          <a:p>
            <a:pPr algn="just"/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sz="1600" dirty="0"/>
              <a:t>Dicas para </a:t>
            </a:r>
            <a:r>
              <a:rPr lang="pt-BR" sz="1600" b="1" dirty="0"/>
              <a:t>enriquecer</a:t>
            </a:r>
            <a:r>
              <a:rPr lang="pt-BR" sz="1600" dirty="0"/>
              <a:t> a aula: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Complemente a aula com materiais atuais (artigos científicos, reportagens, vídeos, </a:t>
            </a:r>
            <a:r>
              <a:rPr lang="pt-BR" dirty="0" err="1"/>
              <a:t>etc</a:t>
            </a:r>
            <a:r>
              <a:rPr lang="pt-BR" dirty="0"/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Ilustre com exemplos: analogias, </a:t>
            </a:r>
            <a:r>
              <a:rPr lang="pt-BR" i="1" dirty="0" err="1"/>
              <a:t>storytelling</a:t>
            </a:r>
            <a:r>
              <a:rPr lang="pt-BR" i="1" dirty="0"/>
              <a:t>, cases</a:t>
            </a:r>
            <a:r>
              <a:rPr lang="pt-BR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Crie momentos de interação e descontração com os alunos (</a:t>
            </a:r>
            <a:r>
              <a:rPr lang="pt-BR" dirty="0">
                <a:sym typeface="Wingdings" panose="05000000000000000000" pitchFamily="2" charset="2"/>
              </a:rPr>
              <a:t>quebre o ritmo da aula a cada 30 minutos</a:t>
            </a:r>
            <a:r>
              <a:rPr lang="pt-BR" dirty="0"/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Recicle o material adequando a profundidade e simplicidade.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endParaRPr lang="pt-BR" b="1" dirty="0"/>
          </a:p>
          <a:p>
            <a:pPr algn="just"/>
            <a:endParaRPr lang="pt-BR" dirty="0"/>
          </a:p>
        </p:txBody>
      </p:sp>
      <p:pic>
        <p:nvPicPr>
          <p:cNvPr id="25" name="Picture 6" descr="https://centrotv.pt/wp-content/uploads/2019/07/shutterstock_1068141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44" y="993368"/>
            <a:ext cx="3128169" cy="18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6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54203195"/>
              </p:ext>
            </p:extLst>
          </p:nvPr>
        </p:nvGraphicFramePr>
        <p:xfrm>
          <a:off x="1428750" y="971550"/>
          <a:ext cx="6267450" cy="409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38150" y="190500"/>
            <a:ext cx="8477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ym typeface="Wingdings" panose="05000000000000000000" pitchFamily="2" charset="2"/>
              </a:rPr>
              <a:t> Cada aula/palestra deve ser </a:t>
            </a:r>
            <a:r>
              <a:rPr lang="pt-BR" sz="1800" b="1" dirty="0">
                <a:sym typeface="Wingdings" panose="05000000000000000000" pitchFamily="2" charset="2"/>
              </a:rPr>
              <a:t>coesa </a:t>
            </a:r>
            <a:r>
              <a:rPr lang="pt-BR" sz="1800" dirty="0">
                <a:sym typeface="Wingdings" panose="05000000000000000000" pitchFamily="2" charset="2"/>
              </a:rPr>
              <a:t>e</a:t>
            </a:r>
            <a:r>
              <a:rPr lang="pt-BR" sz="1800" b="1" dirty="0">
                <a:sym typeface="Wingdings" panose="05000000000000000000" pitchFamily="2" charset="2"/>
              </a:rPr>
              <a:t> coerente</a:t>
            </a:r>
            <a:r>
              <a:rPr lang="pt-BR" sz="1800" dirty="0">
                <a:sym typeface="Wingdings" panose="05000000000000000000" pitchFamily="2" charset="2"/>
              </a:rPr>
              <a:t>.</a:t>
            </a:r>
            <a:r>
              <a:rPr lang="pt-BR" dirty="0">
                <a:sym typeface="Wingdings" panose="05000000000000000000" pitchFamily="2" charset="2"/>
              </a:rPr>
              <a:t> </a:t>
            </a:r>
          </a:p>
          <a:p>
            <a:pPr algn="r"/>
            <a:endParaRPr lang="pt-BR" dirty="0">
              <a:sym typeface="Wingdings" panose="05000000000000000000" pitchFamily="2" charset="2"/>
            </a:endParaRPr>
          </a:p>
          <a:p>
            <a:pPr algn="r"/>
            <a:r>
              <a:rPr lang="pt-BR" sz="1300" dirty="0">
                <a:sym typeface="Wingdings" panose="05000000000000000000" pitchFamily="2" charset="2"/>
              </a:rPr>
              <a:t>Como em uma redação ou um trabalho científico!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ym typeface="Wingdings" panose="05000000000000000000" pitchFamily="2" charset="2"/>
            </a:endParaRPr>
          </a:p>
          <a:p>
            <a:pPr algn="just"/>
            <a:endParaRPr lang="pt-BR" dirty="0">
              <a:sym typeface="Wingdings" panose="05000000000000000000" pitchFamily="2" charset="2"/>
            </a:endParaRP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endParaRPr lang="pt-BR" b="1" dirty="0"/>
          </a:p>
          <a:p>
            <a:pPr algn="just"/>
            <a:endParaRPr lang="pt-BR" dirty="0"/>
          </a:p>
        </p:txBody>
      </p:sp>
      <p:cxnSp>
        <p:nvCxnSpPr>
          <p:cNvPr id="7" name="Conector em curva 6"/>
          <p:cNvCxnSpPr/>
          <p:nvPr/>
        </p:nvCxnSpPr>
        <p:spPr>
          <a:xfrm>
            <a:off x="4543423" y="581025"/>
            <a:ext cx="581025" cy="209550"/>
          </a:xfrm>
          <a:prstGeom prst="curvedConnector3">
            <a:avLst>
              <a:gd name="adj1" fmla="val 45082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27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  <p:sp>
        <p:nvSpPr>
          <p:cNvPr id="4" name="CaixaDeTexto 3"/>
          <p:cNvSpPr txBox="1"/>
          <p:nvPr/>
        </p:nvSpPr>
        <p:spPr>
          <a:xfrm>
            <a:off x="371474" y="266700"/>
            <a:ext cx="83153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ym typeface="Wingdings" panose="05000000000000000000" pitchFamily="2" charset="2"/>
              </a:rPr>
              <a:t> Entendendo o aprendizado:</a:t>
            </a:r>
          </a:p>
          <a:p>
            <a:pPr marL="285750" indent="-285750">
              <a:buFont typeface="Wingdings"/>
              <a:buChar char="à"/>
            </a:pPr>
            <a:endParaRPr lang="pt-BR" b="1" dirty="0">
              <a:sym typeface="Wingdings" panose="05000000000000000000" pitchFamily="2" charset="2"/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t="19568" r="30804" b="10701"/>
          <a:stretch/>
        </p:blipFill>
        <p:spPr bwMode="auto">
          <a:xfrm>
            <a:off x="5610225" y="1177252"/>
            <a:ext cx="3190875" cy="309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04850" y="4486918"/>
            <a:ext cx="34434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b="1" dirty="0"/>
              <a:t>Teoria do Aprendizado</a:t>
            </a:r>
            <a:r>
              <a:rPr lang="pt-BR" sz="900" dirty="0"/>
              <a:t>, apresentada pelo psiquiatra norte americano Willian </a:t>
            </a:r>
            <a:r>
              <a:rPr lang="pt-BR" sz="900" dirty="0" err="1"/>
              <a:t>Glasser</a:t>
            </a:r>
            <a:r>
              <a:rPr lang="pt-BR" sz="900" dirty="0"/>
              <a:t> em seu livro “Teoria da Escolha”.</a:t>
            </a:r>
          </a:p>
          <a:p>
            <a:pPr algn="just"/>
            <a:endParaRPr lang="pt-BR" sz="9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" y="834291"/>
            <a:ext cx="3476738" cy="365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610225" y="4344043"/>
            <a:ext cx="32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b="1" dirty="0"/>
              <a:t>Os quatro estágios para aprender qualquer nova habilidade</a:t>
            </a:r>
            <a:r>
              <a:rPr lang="pt-BR" sz="900" dirty="0"/>
              <a:t>, desenvolvida por Noel </a:t>
            </a:r>
            <a:r>
              <a:rPr lang="pt-BR" sz="900" dirty="0" err="1"/>
              <a:t>Burch</a:t>
            </a:r>
            <a:r>
              <a:rPr lang="pt-BR" sz="900" dirty="0"/>
              <a:t> na década de 1970. Alguns a atribuem a Abraham Maslow, ainda que a teoria não apareça em seus principais trabalhos.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405186" y="834291"/>
            <a:ext cx="1483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dirty="0">
                <a:latin typeface="Calibri" panose="020F0502020204030204" pitchFamily="34" charset="0"/>
                <a:cs typeface="Calibri" panose="020F0502020204030204" pitchFamily="34" charset="0"/>
              </a:rPr>
              <a:t>“A boa educação é aquela em que o professor pede para que seus alunos pensem e se dediquem a promover um diálogo para promover a compreensão e o crescimento dos estudantes.” </a:t>
            </a:r>
          </a:p>
          <a:p>
            <a:pPr algn="r"/>
            <a:endParaRPr lang="pt-BR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pt-BR" sz="800" dirty="0">
                <a:latin typeface="Calibri" panose="020F0502020204030204" pitchFamily="34" charset="0"/>
                <a:cs typeface="Calibri" panose="020F0502020204030204" pitchFamily="34" charset="0"/>
              </a:rPr>
              <a:t>William </a:t>
            </a:r>
            <a:r>
              <a:rPr lang="pt-BR" sz="800" dirty="0" err="1">
                <a:latin typeface="Calibri" panose="020F0502020204030204" pitchFamily="34" charset="0"/>
                <a:cs typeface="Calibri" panose="020F0502020204030204" pitchFamily="34" charset="0"/>
              </a:rPr>
              <a:t>Glasser</a:t>
            </a:r>
            <a:r>
              <a:rPr lang="pt-BR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Seta dobrada para cima 6"/>
          <p:cNvSpPr/>
          <p:nvPr/>
        </p:nvSpPr>
        <p:spPr>
          <a:xfrm>
            <a:off x="3867150" y="2047875"/>
            <a:ext cx="390525" cy="409575"/>
          </a:xfrm>
          <a:prstGeom prst="bentUp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pt-BR" sz="1800" b="1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911654"/>
      </p:ext>
    </p:extLst>
  </p:cSld>
  <p:clrMapOvr>
    <a:masterClrMapping/>
  </p:clrMapOvr>
</p:sld>
</file>

<file path=ppt/theme/theme1.xml><?xml version="1.0" encoding="utf-8"?>
<a:theme xmlns:a="http://schemas.openxmlformats.org/drawingml/2006/main" name="1_Salerio template">
  <a:themeElements>
    <a:clrScheme name="Laranja Amare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wrap="square">
        <a:spAutoFit/>
      </a:bodyPr>
      <a:lstStyle>
        <a:defPPr algn="ctr">
          <a:defRPr sz="1800" b="1" dirty="0" smtClean="0">
            <a:solidFill>
              <a:schemeClr val="tx1"/>
            </a:solidFill>
            <a:latin typeface="Roboto Condensed" panose="020B0604020202020204" charset="0"/>
            <a:ea typeface="Roboto Condensed" panose="020B0604020202020204" charset="0"/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7793</TotalTime>
  <Words>1884</Words>
  <Application>Microsoft Office PowerPoint</Application>
  <PresentationFormat>Apresentação na tela (16:9)</PresentationFormat>
  <Paragraphs>442</Paragraphs>
  <Slides>30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Roboto Condensed</vt:lpstr>
      <vt:lpstr>Arvo</vt:lpstr>
      <vt:lpstr>Calibri</vt:lpstr>
      <vt:lpstr>Roboto Condensed Light</vt:lpstr>
      <vt:lpstr>Arial</vt:lpstr>
      <vt:lpstr>Wingdings</vt:lpstr>
      <vt:lpstr>1_Salerio template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Leonardo</dc:creator>
  <cp:lastModifiedBy>Usuario</cp:lastModifiedBy>
  <cp:revision>785</cp:revision>
  <dcterms:modified xsi:type="dcterms:W3CDTF">2020-06-01T21:24:50Z</dcterms:modified>
</cp:coreProperties>
</file>