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0" r:id="rId7"/>
    <p:sldId id="258" r:id="rId8"/>
    <p:sldId id="257" r:id="rId9"/>
    <p:sldId id="264" r:id="rId10"/>
    <p:sldId id="265" r:id="rId11"/>
    <p:sldId id="286" r:id="rId12"/>
    <p:sldId id="28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D3332-78AB-48A1-A422-FED8BEA0E126}" v="58" dt="2019-06-25T01:10:07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Andrade" userId="cf8a3b972948635a" providerId="LiveId" clId="{824D3332-78AB-48A1-A422-FED8BEA0E126}"/>
    <pc:docChg chg="undo custSel mod addSld modSld sldOrd">
      <pc:chgData name="Douglas Andrade" userId="cf8a3b972948635a" providerId="LiveId" clId="{824D3332-78AB-48A1-A422-FED8BEA0E126}" dt="2019-06-25T01:10:37.171" v="486" actId="1076"/>
      <pc:docMkLst>
        <pc:docMk/>
      </pc:docMkLst>
      <pc:sldChg chg="addSp modSp">
        <pc:chgData name="Douglas Andrade" userId="cf8a3b972948635a" providerId="LiveId" clId="{824D3332-78AB-48A1-A422-FED8BEA0E126}" dt="2019-05-23T03:09:27.607" v="478" actId="1076"/>
        <pc:sldMkLst>
          <pc:docMk/>
          <pc:sldMk cId="561950059" sldId="257"/>
        </pc:sldMkLst>
        <pc:spChg chg="add mod">
          <ac:chgData name="Douglas Andrade" userId="cf8a3b972948635a" providerId="LiveId" clId="{824D3332-78AB-48A1-A422-FED8BEA0E126}" dt="2019-05-23T03:09:27.607" v="478" actId="1076"/>
          <ac:spMkLst>
            <pc:docMk/>
            <pc:sldMk cId="561950059" sldId="257"/>
            <ac:spMk id="2" creationId="{9A8E146A-9F83-427B-8471-EEB83B821ACD}"/>
          </ac:spMkLst>
        </pc:spChg>
      </pc:sldChg>
      <pc:sldChg chg="addSp modSp">
        <pc:chgData name="Douglas Andrade" userId="cf8a3b972948635a" providerId="LiveId" clId="{824D3332-78AB-48A1-A422-FED8BEA0E126}" dt="2019-05-23T03:08:55.406" v="473" actId="14100"/>
        <pc:sldMkLst>
          <pc:docMk/>
          <pc:sldMk cId="449312472" sldId="258"/>
        </pc:sldMkLst>
        <pc:spChg chg="add mod">
          <ac:chgData name="Douglas Andrade" userId="cf8a3b972948635a" providerId="LiveId" clId="{824D3332-78AB-48A1-A422-FED8BEA0E126}" dt="2019-05-23T03:08:55.406" v="473" actId="14100"/>
          <ac:spMkLst>
            <pc:docMk/>
            <pc:sldMk cId="449312472" sldId="258"/>
            <ac:spMk id="3" creationId="{E527C0C6-6519-4C76-AB62-0A61C2B62CE5}"/>
          </ac:spMkLst>
        </pc:spChg>
      </pc:sldChg>
      <pc:sldChg chg="addSp modSp">
        <pc:chgData name="Douglas Andrade" userId="cf8a3b972948635a" providerId="LiveId" clId="{824D3332-78AB-48A1-A422-FED8BEA0E126}" dt="2019-05-23T03:08:28.993" v="435" actId="20577"/>
        <pc:sldMkLst>
          <pc:docMk/>
          <pc:sldMk cId="2556959948" sldId="260"/>
        </pc:sldMkLst>
        <pc:spChg chg="add mod">
          <ac:chgData name="Douglas Andrade" userId="cf8a3b972948635a" providerId="LiveId" clId="{824D3332-78AB-48A1-A422-FED8BEA0E126}" dt="2019-05-23T03:08:28.993" v="435" actId="20577"/>
          <ac:spMkLst>
            <pc:docMk/>
            <pc:sldMk cId="2556959948" sldId="260"/>
            <ac:spMk id="3" creationId="{8CED9AB7-8121-4CB1-925D-2778D3ACAE5D}"/>
          </ac:spMkLst>
        </pc:spChg>
      </pc:sldChg>
      <pc:sldChg chg="addSp modSp">
        <pc:chgData name="Douglas Andrade" userId="cf8a3b972948635a" providerId="LiveId" clId="{824D3332-78AB-48A1-A422-FED8BEA0E126}" dt="2019-05-23T03:06:45.819" v="373" actId="1076"/>
        <pc:sldMkLst>
          <pc:docMk/>
          <pc:sldMk cId="1592241323" sldId="261"/>
        </pc:sldMkLst>
        <pc:spChg chg="add mod">
          <ac:chgData name="Douglas Andrade" userId="cf8a3b972948635a" providerId="LiveId" clId="{824D3332-78AB-48A1-A422-FED8BEA0E126}" dt="2019-05-23T03:06:45.819" v="373" actId="1076"/>
          <ac:spMkLst>
            <pc:docMk/>
            <pc:sldMk cId="1592241323" sldId="261"/>
            <ac:spMk id="2" creationId="{5B1C9EB0-094A-49D0-9054-7B7E5F19EFC3}"/>
          </ac:spMkLst>
        </pc:spChg>
      </pc:sldChg>
      <pc:sldChg chg="addSp modSp">
        <pc:chgData name="Douglas Andrade" userId="cf8a3b972948635a" providerId="LiveId" clId="{824D3332-78AB-48A1-A422-FED8BEA0E126}" dt="2019-05-23T03:07:14.701" v="393" actId="14100"/>
        <pc:sldMkLst>
          <pc:docMk/>
          <pc:sldMk cId="1657924667" sldId="262"/>
        </pc:sldMkLst>
        <pc:spChg chg="add mod">
          <ac:chgData name="Douglas Andrade" userId="cf8a3b972948635a" providerId="LiveId" clId="{824D3332-78AB-48A1-A422-FED8BEA0E126}" dt="2019-05-23T03:07:14.701" v="393" actId="14100"/>
          <ac:spMkLst>
            <pc:docMk/>
            <pc:sldMk cId="1657924667" sldId="262"/>
            <ac:spMk id="3" creationId="{46A06F86-F0E3-41A5-B82E-BF3D62A9C066}"/>
          </ac:spMkLst>
        </pc:spChg>
      </pc:sldChg>
      <pc:sldChg chg="addSp modSp">
        <pc:chgData name="Douglas Andrade" userId="cf8a3b972948635a" providerId="LiveId" clId="{824D3332-78AB-48A1-A422-FED8BEA0E126}" dt="2019-05-23T03:07:36.218" v="408" actId="20577"/>
        <pc:sldMkLst>
          <pc:docMk/>
          <pc:sldMk cId="2160250186" sldId="263"/>
        </pc:sldMkLst>
        <pc:spChg chg="add mod">
          <ac:chgData name="Douglas Andrade" userId="cf8a3b972948635a" providerId="LiveId" clId="{824D3332-78AB-48A1-A422-FED8BEA0E126}" dt="2019-05-23T03:07:36.218" v="408" actId="20577"/>
          <ac:spMkLst>
            <pc:docMk/>
            <pc:sldMk cId="2160250186" sldId="263"/>
            <ac:spMk id="3" creationId="{9CFA8B16-B583-4068-BA4B-0AC6E272A250}"/>
          </ac:spMkLst>
        </pc:spChg>
      </pc:sldChg>
      <pc:sldChg chg="addSp modSp">
        <pc:chgData name="Douglas Andrade" userId="cf8a3b972948635a" providerId="LiveId" clId="{824D3332-78AB-48A1-A422-FED8BEA0E126}" dt="2019-06-25T01:10:37.171" v="486" actId="1076"/>
        <pc:sldMkLst>
          <pc:docMk/>
          <pc:sldMk cId="641421466" sldId="264"/>
        </pc:sldMkLst>
        <pc:spChg chg="mod">
          <ac:chgData name="Douglas Andrade" userId="cf8a3b972948635a" providerId="LiveId" clId="{824D3332-78AB-48A1-A422-FED8BEA0E126}" dt="2019-06-25T01:10:34.818" v="485" actId="1076"/>
          <ac:spMkLst>
            <pc:docMk/>
            <pc:sldMk cId="641421466" sldId="264"/>
            <ac:spMk id="3" creationId="{00000000-0000-0000-0000-000000000000}"/>
          </ac:spMkLst>
        </pc:spChg>
        <pc:picChg chg="add mod modCrop">
          <ac:chgData name="Douglas Andrade" userId="cf8a3b972948635a" providerId="LiveId" clId="{824D3332-78AB-48A1-A422-FED8BEA0E126}" dt="2019-06-25T01:10:37.171" v="486" actId="1076"/>
          <ac:picMkLst>
            <pc:docMk/>
            <pc:sldMk cId="641421466" sldId="264"/>
            <ac:picMk id="2" creationId="{540C9276-2E2F-493D-9E24-7171DD58ED06}"/>
          </ac:picMkLst>
        </pc:picChg>
      </pc:sldChg>
      <pc:sldChg chg="addSp delSp modSp add ord">
        <pc:chgData name="Douglas Andrade" userId="cf8a3b972948635a" providerId="LiveId" clId="{824D3332-78AB-48A1-A422-FED8BEA0E126}" dt="2019-05-23T02:49:27.417" v="170" actId="1076"/>
        <pc:sldMkLst>
          <pc:docMk/>
          <pc:sldMk cId="342982511" sldId="266"/>
        </pc:sldMkLst>
        <pc:spChg chg="del">
          <ac:chgData name="Douglas Andrade" userId="cf8a3b972948635a" providerId="LiveId" clId="{824D3332-78AB-48A1-A422-FED8BEA0E126}" dt="2019-05-23T00:31:10.293" v="1" actId="478"/>
          <ac:spMkLst>
            <pc:docMk/>
            <pc:sldMk cId="342982511" sldId="266"/>
            <ac:spMk id="2" creationId="{98EDD9E3-B5DF-42EE-94B0-04626BA39F27}"/>
          </ac:spMkLst>
        </pc:spChg>
        <pc:spChg chg="del">
          <ac:chgData name="Douglas Andrade" userId="cf8a3b972948635a" providerId="LiveId" clId="{824D3332-78AB-48A1-A422-FED8BEA0E126}" dt="2019-05-23T00:31:10.293" v="1" actId="478"/>
          <ac:spMkLst>
            <pc:docMk/>
            <pc:sldMk cId="342982511" sldId="266"/>
            <ac:spMk id="3" creationId="{3F7C74EE-1CAC-43DF-8AD7-5B40E150A857}"/>
          </ac:spMkLst>
        </pc:spChg>
        <pc:picChg chg="add mod modCrop">
          <ac:chgData name="Douglas Andrade" userId="cf8a3b972948635a" providerId="LiveId" clId="{824D3332-78AB-48A1-A422-FED8BEA0E126}" dt="2019-05-23T02:49:27.417" v="170" actId="1076"/>
          <ac:picMkLst>
            <pc:docMk/>
            <pc:sldMk cId="342982511" sldId="266"/>
            <ac:picMk id="4" creationId="{0C7027B8-6E09-4405-AA3D-64C11278D3F4}"/>
          </ac:picMkLst>
        </pc:picChg>
      </pc:sldChg>
      <pc:sldChg chg="addSp delSp modSp add">
        <pc:chgData name="Douglas Andrade" userId="cf8a3b972948635a" providerId="LiveId" clId="{824D3332-78AB-48A1-A422-FED8BEA0E126}" dt="2019-05-23T02:49:49.299" v="173" actId="1076"/>
        <pc:sldMkLst>
          <pc:docMk/>
          <pc:sldMk cId="693646076" sldId="267"/>
        </pc:sldMkLst>
        <pc:spChg chg="del">
          <ac:chgData name="Douglas Andrade" userId="cf8a3b972948635a" providerId="LiveId" clId="{824D3332-78AB-48A1-A422-FED8BEA0E126}" dt="2019-05-23T00:32:07.783" v="9" actId="478"/>
          <ac:spMkLst>
            <pc:docMk/>
            <pc:sldMk cId="693646076" sldId="267"/>
            <ac:spMk id="2" creationId="{0225A2F1-F5AC-4B4B-BF26-67D03C5D6BD0}"/>
          </ac:spMkLst>
        </pc:spChg>
        <pc:spChg chg="del">
          <ac:chgData name="Douglas Andrade" userId="cf8a3b972948635a" providerId="LiveId" clId="{824D3332-78AB-48A1-A422-FED8BEA0E126}" dt="2019-05-23T00:32:07.783" v="9" actId="478"/>
          <ac:spMkLst>
            <pc:docMk/>
            <pc:sldMk cId="693646076" sldId="267"/>
            <ac:spMk id="3" creationId="{3320D87D-95F7-45AE-9809-79A69C06C3CC}"/>
          </ac:spMkLst>
        </pc:spChg>
        <pc:picChg chg="add mod modCrop">
          <ac:chgData name="Douglas Andrade" userId="cf8a3b972948635a" providerId="LiveId" clId="{824D3332-78AB-48A1-A422-FED8BEA0E126}" dt="2019-05-23T02:49:49.299" v="173" actId="1076"/>
          <ac:picMkLst>
            <pc:docMk/>
            <pc:sldMk cId="693646076" sldId="267"/>
            <ac:picMk id="4" creationId="{98523152-C18A-4F72-8687-27CFEF0B5724}"/>
          </ac:picMkLst>
        </pc:picChg>
      </pc:sldChg>
      <pc:sldChg chg="addSp delSp modSp add">
        <pc:chgData name="Douglas Andrade" userId="cf8a3b972948635a" providerId="LiveId" clId="{824D3332-78AB-48A1-A422-FED8BEA0E126}" dt="2019-05-23T02:50:20.846" v="176" actId="1076"/>
        <pc:sldMkLst>
          <pc:docMk/>
          <pc:sldMk cId="1949838362" sldId="268"/>
        </pc:sldMkLst>
        <pc:picChg chg="add mod modCrop">
          <ac:chgData name="Douglas Andrade" userId="cf8a3b972948635a" providerId="LiveId" clId="{824D3332-78AB-48A1-A422-FED8BEA0E126}" dt="2019-05-23T02:50:20.846" v="176" actId="1076"/>
          <ac:picMkLst>
            <pc:docMk/>
            <pc:sldMk cId="1949838362" sldId="268"/>
            <ac:picMk id="2" creationId="{6233948E-4D35-4CD2-8091-CFF1300DA6A9}"/>
          </ac:picMkLst>
        </pc:picChg>
        <pc:picChg chg="del">
          <ac:chgData name="Douglas Andrade" userId="cf8a3b972948635a" providerId="LiveId" clId="{824D3332-78AB-48A1-A422-FED8BEA0E126}" dt="2019-05-23T00:32:19.668" v="12" actId="478"/>
          <ac:picMkLst>
            <pc:docMk/>
            <pc:sldMk cId="1949838362" sldId="268"/>
            <ac:picMk id="4" creationId="{98523152-C18A-4F72-8687-27CFEF0B5724}"/>
          </ac:picMkLst>
        </pc:picChg>
      </pc:sldChg>
      <pc:sldChg chg="addSp modSp add">
        <pc:chgData name="Douglas Andrade" userId="cf8a3b972948635a" providerId="LiveId" clId="{824D3332-78AB-48A1-A422-FED8BEA0E126}" dt="2019-05-23T02:50:56.592" v="179" actId="1076"/>
        <pc:sldMkLst>
          <pc:docMk/>
          <pc:sldMk cId="922908413" sldId="269"/>
        </pc:sldMkLst>
        <pc:picChg chg="add mod modCrop">
          <ac:chgData name="Douglas Andrade" userId="cf8a3b972948635a" providerId="LiveId" clId="{824D3332-78AB-48A1-A422-FED8BEA0E126}" dt="2019-05-23T02:50:56.592" v="179" actId="1076"/>
          <ac:picMkLst>
            <pc:docMk/>
            <pc:sldMk cId="922908413" sldId="269"/>
            <ac:picMk id="2" creationId="{B6E8D8F7-BC12-446A-B19B-1466D51F29D0}"/>
          </ac:picMkLst>
        </pc:picChg>
      </pc:sldChg>
      <pc:sldChg chg="addSp modSp add">
        <pc:chgData name="Douglas Andrade" userId="cf8a3b972948635a" providerId="LiveId" clId="{824D3332-78AB-48A1-A422-FED8BEA0E126}" dt="2019-05-23T02:51:23.312" v="183" actId="1076"/>
        <pc:sldMkLst>
          <pc:docMk/>
          <pc:sldMk cId="198387985" sldId="270"/>
        </pc:sldMkLst>
        <pc:picChg chg="add mod modCrop">
          <ac:chgData name="Douglas Andrade" userId="cf8a3b972948635a" providerId="LiveId" clId="{824D3332-78AB-48A1-A422-FED8BEA0E126}" dt="2019-05-23T02:51:23.312" v="183" actId="1076"/>
          <ac:picMkLst>
            <pc:docMk/>
            <pc:sldMk cId="198387985" sldId="270"/>
            <ac:picMk id="2" creationId="{27762E1B-455A-47F6-8285-C4A80A3E611C}"/>
          </ac:picMkLst>
        </pc:picChg>
      </pc:sldChg>
      <pc:sldChg chg="addSp modSp add">
        <pc:chgData name="Douglas Andrade" userId="cf8a3b972948635a" providerId="LiveId" clId="{824D3332-78AB-48A1-A422-FED8BEA0E126}" dt="2019-05-23T02:51:35.120" v="186" actId="1076"/>
        <pc:sldMkLst>
          <pc:docMk/>
          <pc:sldMk cId="661727574" sldId="271"/>
        </pc:sldMkLst>
        <pc:picChg chg="add mod modCrop">
          <ac:chgData name="Douglas Andrade" userId="cf8a3b972948635a" providerId="LiveId" clId="{824D3332-78AB-48A1-A422-FED8BEA0E126}" dt="2019-05-23T02:51:35.120" v="186" actId="1076"/>
          <ac:picMkLst>
            <pc:docMk/>
            <pc:sldMk cId="661727574" sldId="271"/>
            <ac:picMk id="2" creationId="{E5E947EA-1206-4EE2-BD75-391AEE6C627F}"/>
          </ac:picMkLst>
        </pc:picChg>
      </pc:sldChg>
      <pc:sldChg chg="addSp modSp add ord">
        <pc:chgData name="Douglas Andrade" userId="cf8a3b972948635a" providerId="LiveId" clId="{824D3332-78AB-48A1-A422-FED8BEA0E126}" dt="2019-05-23T02:52:12.218" v="189" actId="1076"/>
        <pc:sldMkLst>
          <pc:docMk/>
          <pc:sldMk cId="68072965" sldId="272"/>
        </pc:sldMkLst>
        <pc:picChg chg="add mod modCrop">
          <ac:chgData name="Douglas Andrade" userId="cf8a3b972948635a" providerId="LiveId" clId="{824D3332-78AB-48A1-A422-FED8BEA0E126}" dt="2019-05-23T02:52:12.218" v="189" actId="1076"/>
          <ac:picMkLst>
            <pc:docMk/>
            <pc:sldMk cId="68072965" sldId="272"/>
            <ac:picMk id="2" creationId="{A44FFA1E-8557-4539-860A-E705E600E649}"/>
          </ac:picMkLst>
        </pc:picChg>
      </pc:sldChg>
      <pc:sldChg chg="addSp modSp add">
        <pc:chgData name="Douglas Andrade" userId="cf8a3b972948635a" providerId="LiveId" clId="{824D3332-78AB-48A1-A422-FED8BEA0E126}" dt="2019-05-23T02:52:27.512" v="192" actId="1076"/>
        <pc:sldMkLst>
          <pc:docMk/>
          <pc:sldMk cId="4153192727" sldId="273"/>
        </pc:sldMkLst>
        <pc:picChg chg="add mod modCrop">
          <ac:chgData name="Douglas Andrade" userId="cf8a3b972948635a" providerId="LiveId" clId="{824D3332-78AB-48A1-A422-FED8BEA0E126}" dt="2019-05-23T02:52:27.512" v="192" actId="1076"/>
          <ac:picMkLst>
            <pc:docMk/>
            <pc:sldMk cId="4153192727" sldId="273"/>
            <ac:picMk id="2" creationId="{CBFAE161-3B49-40D4-8916-0BB2FF48B6FD}"/>
          </ac:picMkLst>
        </pc:picChg>
      </pc:sldChg>
      <pc:sldChg chg="addSp modSp add">
        <pc:chgData name="Douglas Andrade" userId="cf8a3b972948635a" providerId="LiveId" clId="{824D3332-78AB-48A1-A422-FED8BEA0E126}" dt="2019-05-23T02:53:01.251" v="195" actId="1076"/>
        <pc:sldMkLst>
          <pc:docMk/>
          <pc:sldMk cId="369124091" sldId="274"/>
        </pc:sldMkLst>
        <pc:picChg chg="add mod modCrop">
          <ac:chgData name="Douglas Andrade" userId="cf8a3b972948635a" providerId="LiveId" clId="{824D3332-78AB-48A1-A422-FED8BEA0E126}" dt="2019-05-23T02:53:01.251" v="195" actId="1076"/>
          <ac:picMkLst>
            <pc:docMk/>
            <pc:sldMk cId="369124091" sldId="274"/>
            <ac:picMk id="2" creationId="{A0995F8A-1EFC-4ADD-AAD0-B299B0AE63BF}"/>
          </ac:picMkLst>
        </pc:picChg>
      </pc:sldChg>
      <pc:sldChg chg="addSp delSp modSp add">
        <pc:chgData name="Douglas Andrade" userId="cf8a3b972948635a" providerId="LiveId" clId="{824D3332-78AB-48A1-A422-FED8BEA0E126}" dt="2019-05-23T02:53:25.974" v="198" actId="1076"/>
        <pc:sldMkLst>
          <pc:docMk/>
          <pc:sldMk cId="243147542" sldId="275"/>
        </pc:sldMkLst>
        <pc:spChg chg="del">
          <ac:chgData name="Douglas Andrade" userId="cf8a3b972948635a" providerId="LiveId" clId="{824D3332-78AB-48A1-A422-FED8BEA0E126}" dt="2019-05-23T00:40:56.272" v="30" actId="478"/>
          <ac:spMkLst>
            <pc:docMk/>
            <pc:sldMk cId="243147542" sldId="275"/>
            <ac:spMk id="2" creationId="{CDF9F54C-84E1-4487-9C09-3D908BA4F1CA}"/>
          </ac:spMkLst>
        </pc:spChg>
        <pc:spChg chg="del">
          <ac:chgData name="Douglas Andrade" userId="cf8a3b972948635a" providerId="LiveId" clId="{824D3332-78AB-48A1-A422-FED8BEA0E126}" dt="2019-05-23T00:40:56.272" v="30" actId="478"/>
          <ac:spMkLst>
            <pc:docMk/>
            <pc:sldMk cId="243147542" sldId="275"/>
            <ac:spMk id="3" creationId="{1F1BF5D8-E0DB-4969-8BA8-EB9125F4FE7B}"/>
          </ac:spMkLst>
        </pc:spChg>
        <pc:picChg chg="add mod modCrop">
          <ac:chgData name="Douglas Andrade" userId="cf8a3b972948635a" providerId="LiveId" clId="{824D3332-78AB-48A1-A422-FED8BEA0E126}" dt="2019-05-23T02:53:25.974" v="198" actId="1076"/>
          <ac:picMkLst>
            <pc:docMk/>
            <pc:sldMk cId="243147542" sldId="275"/>
            <ac:picMk id="4" creationId="{EAEC8A80-B408-4F6D-8F58-A91A29457863}"/>
          </ac:picMkLst>
        </pc:picChg>
      </pc:sldChg>
      <pc:sldChg chg="addSp modSp add">
        <pc:chgData name="Douglas Andrade" userId="cf8a3b972948635a" providerId="LiveId" clId="{824D3332-78AB-48A1-A422-FED8BEA0E126}" dt="2019-05-23T00:42:30.191" v="55" actId="14100"/>
        <pc:sldMkLst>
          <pc:docMk/>
          <pc:sldMk cId="2415699536" sldId="276"/>
        </pc:sldMkLst>
        <pc:picChg chg="add mod modCrop">
          <ac:chgData name="Douglas Andrade" userId="cf8a3b972948635a" providerId="LiveId" clId="{824D3332-78AB-48A1-A422-FED8BEA0E126}" dt="2019-05-23T00:42:30.191" v="55" actId="14100"/>
          <ac:picMkLst>
            <pc:docMk/>
            <pc:sldMk cId="2415699536" sldId="276"/>
            <ac:picMk id="2" creationId="{813DFA61-394F-4DD3-82F8-3D4A40B70205}"/>
          </ac:picMkLst>
        </pc:picChg>
        <pc:picChg chg="add mod modCrop">
          <ac:chgData name="Douglas Andrade" userId="cf8a3b972948635a" providerId="LiveId" clId="{824D3332-78AB-48A1-A422-FED8BEA0E126}" dt="2019-05-23T00:42:13.367" v="48" actId="1076"/>
          <ac:picMkLst>
            <pc:docMk/>
            <pc:sldMk cId="2415699536" sldId="276"/>
            <ac:picMk id="3" creationId="{6172304A-BD6F-4E4F-B183-F5D5EEFC4901}"/>
          </ac:picMkLst>
        </pc:picChg>
      </pc:sldChg>
      <pc:sldChg chg="addSp delSp modSp add mod setBg">
        <pc:chgData name="Douglas Andrade" userId="cf8a3b972948635a" providerId="LiveId" clId="{824D3332-78AB-48A1-A422-FED8BEA0E126}" dt="2019-05-23T02:57:06.290" v="225" actId="1076"/>
        <pc:sldMkLst>
          <pc:docMk/>
          <pc:sldMk cId="1329507867" sldId="277"/>
        </pc:sldMkLst>
        <pc:spChg chg="add del">
          <ac:chgData name="Douglas Andrade" userId="cf8a3b972948635a" providerId="LiveId" clId="{824D3332-78AB-48A1-A422-FED8BEA0E126}" dt="2019-05-23T02:56:52.518" v="220" actId="26606"/>
          <ac:spMkLst>
            <pc:docMk/>
            <pc:sldMk cId="1329507867" sldId="277"/>
            <ac:spMk id="7" creationId="{01D0AF59-99C3-4251-AB9A-C966C6AD4400}"/>
          </ac:spMkLst>
        </pc:spChg>
        <pc:spChg chg="add del">
          <ac:chgData name="Douglas Andrade" userId="cf8a3b972948635a" providerId="LiveId" clId="{824D3332-78AB-48A1-A422-FED8BEA0E126}" dt="2019-05-23T02:55:26.401" v="206" actId="26606"/>
          <ac:spMkLst>
            <pc:docMk/>
            <pc:sldMk cId="1329507867" sldId="277"/>
            <ac:spMk id="8" creationId="{5F9CFCE6-877F-4858-B8BD-2C52CA8AFBC4}"/>
          </ac:spMkLst>
        </pc:spChg>
        <pc:spChg chg="add del">
          <ac:chgData name="Douglas Andrade" userId="cf8a3b972948635a" providerId="LiveId" clId="{824D3332-78AB-48A1-A422-FED8BEA0E126}" dt="2019-05-23T02:56:52.518" v="220" actId="26606"/>
          <ac:spMkLst>
            <pc:docMk/>
            <pc:sldMk cId="1329507867" sldId="277"/>
            <ac:spMk id="9" creationId="{1855405F-37A2-4869-9154-F8BE3BECE6C3}"/>
          </ac:spMkLst>
        </pc:spChg>
        <pc:spChg chg="add del">
          <ac:chgData name="Douglas Andrade" userId="cf8a3b972948635a" providerId="LiveId" clId="{824D3332-78AB-48A1-A422-FED8BEA0E126}" dt="2019-05-23T02:55:26.401" v="206" actId="26606"/>
          <ac:spMkLst>
            <pc:docMk/>
            <pc:sldMk cId="1329507867" sldId="277"/>
            <ac:spMk id="10" creationId="{8213F8A0-12AE-4514-8372-0DD766EC28EE}"/>
          </ac:spMkLst>
        </pc:spChg>
        <pc:spChg chg="add del">
          <ac:chgData name="Douglas Andrade" userId="cf8a3b972948635a" providerId="LiveId" clId="{824D3332-78AB-48A1-A422-FED8BEA0E126}" dt="2019-05-23T02:56:56.898" v="222" actId="26606"/>
          <ac:spMkLst>
            <pc:docMk/>
            <pc:sldMk cId="1329507867" sldId="277"/>
            <ac:spMk id="11" creationId="{32BC26D8-82FB-445E-AA49-62A77D7C1EE0}"/>
          </ac:spMkLst>
        </pc:spChg>
        <pc:spChg chg="add del">
          <ac:chgData name="Douglas Andrade" userId="cf8a3b972948635a" providerId="LiveId" clId="{824D3332-78AB-48A1-A422-FED8BEA0E126}" dt="2019-05-23T02:55:26.401" v="206" actId="26606"/>
          <ac:spMkLst>
            <pc:docMk/>
            <pc:sldMk cId="1329507867" sldId="277"/>
            <ac:spMk id="12" creationId="{9EFF17D4-9A8C-4CE5-B096-D8CCD4400437}"/>
          </ac:spMkLst>
        </pc:spChg>
        <pc:spChg chg="add del">
          <ac:chgData name="Douglas Andrade" userId="cf8a3b972948635a" providerId="LiveId" clId="{824D3332-78AB-48A1-A422-FED8BEA0E126}" dt="2019-05-23T02:56:56.898" v="222" actId="26606"/>
          <ac:spMkLst>
            <pc:docMk/>
            <pc:sldMk cId="1329507867" sldId="277"/>
            <ac:spMk id="13" creationId="{CB44330D-EA18-4254-AA95-EB49948539B8}"/>
          </ac:spMkLst>
        </pc:spChg>
        <pc:picChg chg="add mod modCrop">
          <ac:chgData name="Douglas Andrade" userId="cf8a3b972948635a" providerId="LiveId" clId="{824D3332-78AB-48A1-A422-FED8BEA0E126}" dt="2019-05-23T02:57:06.290" v="225" actId="1076"/>
          <ac:picMkLst>
            <pc:docMk/>
            <pc:sldMk cId="1329507867" sldId="277"/>
            <ac:picMk id="2" creationId="{E95ABF9C-5B21-4BFF-BFCE-6E258D77202B}"/>
          </ac:picMkLst>
        </pc:picChg>
        <pc:picChg chg="add del mod modCrop">
          <ac:chgData name="Douglas Andrade" userId="cf8a3b972948635a" providerId="LiveId" clId="{824D3332-78AB-48A1-A422-FED8BEA0E126}" dt="2019-05-23T02:55:31.998" v="208"/>
          <ac:picMkLst>
            <pc:docMk/>
            <pc:sldMk cId="1329507867" sldId="277"/>
            <ac:picMk id="3" creationId="{14312DDA-3A0D-4898-9F4B-CC111791CE49}"/>
          </ac:picMkLst>
        </pc:picChg>
      </pc:sldChg>
      <pc:sldChg chg="addSp modSp add">
        <pc:chgData name="Douglas Andrade" userId="cf8a3b972948635a" providerId="LiveId" clId="{824D3332-78AB-48A1-A422-FED8BEA0E126}" dt="2019-05-23T02:56:04.894" v="217" actId="1076"/>
        <pc:sldMkLst>
          <pc:docMk/>
          <pc:sldMk cId="317681140" sldId="278"/>
        </pc:sldMkLst>
        <pc:picChg chg="add mod modCrop">
          <ac:chgData name="Douglas Andrade" userId="cf8a3b972948635a" providerId="LiveId" clId="{824D3332-78AB-48A1-A422-FED8BEA0E126}" dt="2019-05-23T02:56:04.894" v="217" actId="1076"/>
          <ac:picMkLst>
            <pc:docMk/>
            <pc:sldMk cId="317681140" sldId="278"/>
            <ac:picMk id="2" creationId="{666E08CA-512A-43E7-BAC3-1C93F1E10D93}"/>
          </ac:picMkLst>
        </pc:picChg>
        <pc:picChg chg="add mod">
          <ac:chgData name="Douglas Andrade" userId="cf8a3b972948635a" providerId="LiveId" clId="{824D3332-78AB-48A1-A422-FED8BEA0E126}" dt="2019-05-23T02:56:01.155" v="216" actId="1076"/>
          <ac:picMkLst>
            <pc:docMk/>
            <pc:sldMk cId="317681140" sldId="278"/>
            <ac:picMk id="3" creationId="{4F7B3FAA-CBF6-4102-A343-03845185AE98}"/>
          </ac:picMkLst>
        </pc:picChg>
      </pc:sldChg>
      <pc:sldChg chg="addSp delSp modSp add mod setBg">
        <pc:chgData name="Douglas Andrade" userId="cf8a3b972948635a" providerId="LiveId" clId="{824D3332-78AB-48A1-A422-FED8BEA0E126}" dt="2019-05-23T02:59:08.622" v="285" actId="1035"/>
        <pc:sldMkLst>
          <pc:docMk/>
          <pc:sldMk cId="1080290351" sldId="279"/>
        </pc:sldMkLst>
        <pc:spChg chg="add del">
          <ac:chgData name="Douglas Andrade" userId="cf8a3b972948635a" providerId="LiveId" clId="{824D3332-78AB-48A1-A422-FED8BEA0E126}" dt="2019-05-23T02:57:57.955" v="229" actId="26606"/>
          <ac:spMkLst>
            <pc:docMk/>
            <pc:sldMk cId="1080290351" sldId="279"/>
            <ac:spMk id="7" creationId="{57845966-6EFC-468A-9CC7-BAB4B95854E7}"/>
          </ac:spMkLst>
        </pc:spChg>
        <pc:spChg chg="add del">
          <ac:chgData name="Douglas Andrade" userId="cf8a3b972948635a" providerId="LiveId" clId="{824D3332-78AB-48A1-A422-FED8BEA0E126}" dt="2019-05-23T02:57:57.955" v="229" actId="26606"/>
          <ac:spMkLst>
            <pc:docMk/>
            <pc:sldMk cId="1080290351" sldId="279"/>
            <ac:spMk id="11" creationId="{ADAD1991-FFD1-4E94-ABAB-7560D33008E4}"/>
          </ac:spMkLst>
        </pc:spChg>
        <pc:picChg chg="add mod modCrop">
          <ac:chgData name="Douglas Andrade" userId="cf8a3b972948635a" providerId="LiveId" clId="{824D3332-78AB-48A1-A422-FED8BEA0E126}" dt="2019-05-23T02:59:08.622" v="285" actId="1035"/>
          <ac:picMkLst>
            <pc:docMk/>
            <pc:sldMk cId="1080290351" sldId="279"/>
            <ac:picMk id="2" creationId="{277DD628-B4E3-45EA-9DCC-D4A0B2613863}"/>
          </ac:picMkLst>
        </pc:picChg>
        <pc:picChg chg="add mod modCrop">
          <ac:chgData name="Douglas Andrade" userId="cf8a3b972948635a" providerId="LiveId" clId="{824D3332-78AB-48A1-A422-FED8BEA0E126}" dt="2019-05-23T02:59:08.622" v="285" actId="1035"/>
          <ac:picMkLst>
            <pc:docMk/>
            <pc:sldMk cId="1080290351" sldId="279"/>
            <ac:picMk id="6" creationId="{2577F94F-9571-4284-A589-24F350965811}"/>
          </ac:picMkLst>
        </pc:picChg>
        <pc:picChg chg="add del">
          <ac:chgData name="Douglas Andrade" userId="cf8a3b972948635a" providerId="LiveId" clId="{824D3332-78AB-48A1-A422-FED8BEA0E126}" dt="2019-05-23T02:57:57.955" v="229" actId="26606"/>
          <ac:picMkLst>
            <pc:docMk/>
            <pc:sldMk cId="1080290351" sldId="279"/>
            <ac:picMk id="9" creationId="{75554383-98AF-4A47-BB65-705FAAA4BE6A}"/>
          </ac:picMkLst>
        </pc:picChg>
      </pc:sldChg>
      <pc:sldChg chg="addSp modSp add">
        <pc:chgData name="Douglas Andrade" userId="cf8a3b972948635a" providerId="LiveId" clId="{824D3332-78AB-48A1-A422-FED8BEA0E126}" dt="2019-05-23T02:59:34.964" v="287" actId="14100"/>
        <pc:sldMkLst>
          <pc:docMk/>
          <pc:sldMk cId="3526665098" sldId="280"/>
        </pc:sldMkLst>
        <pc:picChg chg="add mod modCrop">
          <ac:chgData name="Douglas Andrade" userId="cf8a3b972948635a" providerId="LiveId" clId="{824D3332-78AB-48A1-A422-FED8BEA0E126}" dt="2019-05-23T02:59:34.964" v="287" actId="14100"/>
          <ac:picMkLst>
            <pc:docMk/>
            <pc:sldMk cId="3526665098" sldId="280"/>
            <ac:picMk id="2" creationId="{3F0E5225-1C2A-4F14-B83A-48DC9B8E63CD}"/>
          </ac:picMkLst>
        </pc:picChg>
      </pc:sldChg>
      <pc:sldChg chg="addSp modSp add">
        <pc:chgData name="Douglas Andrade" userId="cf8a3b972948635a" providerId="LiveId" clId="{824D3332-78AB-48A1-A422-FED8BEA0E126}" dt="2019-05-23T03:00:21.750" v="332" actId="1036"/>
        <pc:sldMkLst>
          <pc:docMk/>
          <pc:sldMk cId="1905496442" sldId="281"/>
        </pc:sldMkLst>
        <pc:picChg chg="add mod modCrop">
          <ac:chgData name="Douglas Andrade" userId="cf8a3b972948635a" providerId="LiveId" clId="{824D3332-78AB-48A1-A422-FED8BEA0E126}" dt="2019-05-23T03:00:21.750" v="332" actId="1036"/>
          <ac:picMkLst>
            <pc:docMk/>
            <pc:sldMk cId="1905496442" sldId="281"/>
            <ac:picMk id="2" creationId="{FB3BF719-08D1-4A4D-A2F2-A4B8E65477D2}"/>
          </ac:picMkLst>
        </pc:picChg>
      </pc:sldChg>
      <pc:sldChg chg="addSp modSp add">
        <pc:chgData name="Douglas Andrade" userId="cf8a3b972948635a" providerId="LiveId" clId="{824D3332-78AB-48A1-A422-FED8BEA0E126}" dt="2019-05-23T03:01:29.379" v="335" actId="1076"/>
        <pc:sldMkLst>
          <pc:docMk/>
          <pc:sldMk cId="4029474005" sldId="282"/>
        </pc:sldMkLst>
        <pc:picChg chg="add mod modCrop">
          <ac:chgData name="Douglas Andrade" userId="cf8a3b972948635a" providerId="LiveId" clId="{824D3332-78AB-48A1-A422-FED8BEA0E126}" dt="2019-05-23T03:01:29.379" v="335" actId="1076"/>
          <ac:picMkLst>
            <pc:docMk/>
            <pc:sldMk cId="4029474005" sldId="282"/>
            <ac:picMk id="2" creationId="{30669CBC-D2F3-44FC-BE43-23C58D6BF7CD}"/>
          </ac:picMkLst>
        </pc:picChg>
      </pc:sldChg>
      <pc:sldChg chg="addSp modSp add">
        <pc:chgData name="Douglas Andrade" userId="cf8a3b972948635a" providerId="LiveId" clId="{824D3332-78AB-48A1-A422-FED8BEA0E126}" dt="2019-05-23T03:01:54.158" v="338" actId="1076"/>
        <pc:sldMkLst>
          <pc:docMk/>
          <pc:sldMk cId="1016008155" sldId="283"/>
        </pc:sldMkLst>
        <pc:picChg chg="add mod modCrop">
          <ac:chgData name="Douglas Andrade" userId="cf8a3b972948635a" providerId="LiveId" clId="{824D3332-78AB-48A1-A422-FED8BEA0E126}" dt="2019-05-23T03:01:54.158" v="338" actId="1076"/>
          <ac:picMkLst>
            <pc:docMk/>
            <pc:sldMk cId="1016008155" sldId="283"/>
            <ac:picMk id="2" creationId="{5CC61DB8-6A02-4211-AC06-2D4C8FD3DBFD}"/>
          </ac:picMkLst>
        </pc:picChg>
      </pc:sldChg>
      <pc:sldChg chg="addSp modSp add">
        <pc:chgData name="Douglas Andrade" userId="cf8a3b972948635a" providerId="LiveId" clId="{824D3332-78AB-48A1-A422-FED8BEA0E126}" dt="2019-05-23T03:02:29.230" v="341" actId="1076"/>
        <pc:sldMkLst>
          <pc:docMk/>
          <pc:sldMk cId="1079119712" sldId="284"/>
        </pc:sldMkLst>
        <pc:picChg chg="add mod modCrop">
          <ac:chgData name="Douglas Andrade" userId="cf8a3b972948635a" providerId="LiveId" clId="{824D3332-78AB-48A1-A422-FED8BEA0E126}" dt="2019-05-23T03:02:29.230" v="341" actId="1076"/>
          <ac:picMkLst>
            <pc:docMk/>
            <pc:sldMk cId="1079119712" sldId="284"/>
            <ac:picMk id="2" creationId="{9F1011E1-8418-4C3B-8F51-681D84949113}"/>
          </ac:picMkLst>
        </pc:picChg>
      </pc:sldChg>
      <pc:sldChg chg="addSp modSp add ord">
        <pc:chgData name="Douglas Andrade" userId="cf8a3b972948635a" providerId="LiveId" clId="{824D3332-78AB-48A1-A422-FED8BEA0E126}" dt="2019-05-23T02:49:04.564" v="167" actId="1076"/>
        <pc:sldMkLst>
          <pc:docMk/>
          <pc:sldMk cId="1138367268" sldId="285"/>
        </pc:sldMkLst>
        <pc:picChg chg="add mod modCrop">
          <ac:chgData name="Douglas Andrade" userId="cf8a3b972948635a" providerId="LiveId" clId="{824D3332-78AB-48A1-A422-FED8BEA0E126}" dt="2019-05-23T02:49:04.564" v="167" actId="1076"/>
          <ac:picMkLst>
            <pc:docMk/>
            <pc:sldMk cId="1138367268" sldId="285"/>
            <ac:picMk id="4" creationId="{39801ACE-39E2-4D08-BF03-80790CCF8E0A}"/>
          </ac:picMkLst>
        </pc:picChg>
      </pc:sldChg>
      <pc:sldChg chg="addSp delSp modSp add">
        <pc:chgData name="Douglas Andrade" userId="cf8a3b972948635a" providerId="LiveId" clId="{824D3332-78AB-48A1-A422-FED8BEA0E126}" dt="2019-05-23T00:55:46.982" v="91" actId="1037"/>
        <pc:sldMkLst>
          <pc:docMk/>
          <pc:sldMk cId="1680556924" sldId="286"/>
        </pc:sldMkLst>
        <pc:spChg chg="add del mod">
          <ac:chgData name="Douglas Andrade" userId="cf8a3b972948635a" providerId="LiveId" clId="{824D3332-78AB-48A1-A422-FED8BEA0E126}" dt="2019-05-23T00:54:49.043" v="77" actId="1076"/>
          <ac:spMkLst>
            <pc:docMk/>
            <pc:sldMk cId="1680556924" sldId="286"/>
            <ac:spMk id="3" creationId="{29D757A1-EBC7-464F-817E-796E5D034580}"/>
          </ac:spMkLst>
        </pc:spChg>
        <pc:picChg chg="add del mod modCrop">
          <ac:chgData name="Douglas Andrade" userId="cf8a3b972948635a" providerId="LiveId" clId="{824D3332-78AB-48A1-A422-FED8BEA0E126}" dt="2019-05-23T00:55:46.982" v="91" actId="1037"/>
          <ac:picMkLst>
            <pc:docMk/>
            <pc:sldMk cId="1680556924" sldId="286"/>
            <ac:picMk id="4" creationId="{5CA1302D-ED3E-448C-8810-90EDFA892A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39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57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0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74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1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52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0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27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34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04E-2779-4A09-B64D-E1025462B9F0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DA3AB-5552-40C0-A9C0-EA4208C133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1.globo.com/sao-paulo/videos/t/sptv-2-edicao/v/sp-e-eleita-capital-mais-amiga-da-atividade-fisica/723680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34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3411" y="6050741"/>
            <a:ext cx="11577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http://g1.globo.com/sao-paulo/videos/t/sptv-2-edicao/v/sp-e-eleita-capital-mais-amiga-da-atividade-fisica/7236809/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9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D2256-FE3F-48EE-B168-33F4B058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757A1-EBC7-464F-817E-796E5D03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920875"/>
            <a:ext cx="10515600" cy="4351338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A1302D-ED3E-448C-8810-90EDFA89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t="21250" r="19844" b="16945"/>
          <a:stretch/>
        </p:blipFill>
        <p:spPr>
          <a:xfrm>
            <a:off x="47625" y="0"/>
            <a:ext cx="1212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DD2E4-500E-4518-9B5B-FCCE74F2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1CD9CE-DAFE-4AB4-8107-D36A499E8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801ACE-39E2-4D08-BF03-80790CCF8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4" t="14757" r="44587" b="5324"/>
          <a:stretch/>
        </p:blipFill>
        <p:spPr>
          <a:xfrm>
            <a:off x="3685713" y="0"/>
            <a:ext cx="4820574" cy="68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C7027B8-6E09-4405-AA3D-64C11278D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7639" r="11953" b="15972"/>
          <a:stretch/>
        </p:blipFill>
        <p:spPr>
          <a:xfrm>
            <a:off x="2621132" y="0"/>
            <a:ext cx="6949736" cy="68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8523152-C18A-4F72-8687-27CFEF0B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69" t="16829" r="11529" b="16634"/>
          <a:stretch/>
        </p:blipFill>
        <p:spPr>
          <a:xfrm>
            <a:off x="2513860" y="569"/>
            <a:ext cx="7164280" cy="6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4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33948E-4D35-4CD2-8091-CFF1300D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8608" r="11529" b="4854"/>
          <a:stretch/>
        </p:blipFill>
        <p:spPr>
          <a:xfrm>
            <a:off x="2574524" y="0"/>
            <a:ext cx="7042951" cy="68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E8D8F7-BC12-446A-B19B-1466D51F2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8" t="20712" r="54126" b="28544"/>
          <a:stretch/>
        </p:blipFill>
        <p:spPr>
          <a:xfrm>
            <a:off x="1477348" y="0"/>
            <a:ext cx="9237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762E1B-455A-47F6-8285-C4A80A3E6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7" t="25761" r="19684" b="17541"/>
          <a:stretch/>
        </p:blipFill>
        <p:spPr>
          <a:xfrm>
            <a:off x="592376" y="0"/>
            <a:ext cx="110072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5E947EA-1206-4EE2-BD75-391AEE6C6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3" t="24725" r="19830" b="22071"/>
          <a:stretch/>
        </p:blipFill>
        <p:spPr>
          <a:xfrm>
            <a:off x="297570" y="0"/>
            <a:ext cx="11596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4FFA1E-8557-4539-860A-E705E600E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5" t="24725" r="19175" b="18706"/>
          <a:stretch/>
        </p:blipFill>
        <p:spPr>
          <a:xfrm>
            <a:off x="548396" y="0"/>
            <a:ext cx="11095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6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BFAE161-3B49-40D4-8916-0BB2FF48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2" t="20186" r="19758" b="22857"/>
          <a:stretch/>
        </p:blipFill>
        <p:spPr>
          <a:xfrm>
            <a:off x="282288" y="0"/>
            <a:ext cx="11627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9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0995F8A-1EFC-4ADD-AAD0-B299B0AE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3" t="17087" r="26602" b="15340"/>
          <a:stretch/>
        </p:blipFill>
        <p:spPr>
          <a:xfrm>
            <a:off x="3869692" y="0"/>
            <a:ext cx="4452615" cy="68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EC8A80-B408-4F6D-8F58-A91A2945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 t="24466" r="52125" b="33852"/>
          <a:stretch/>
        </p:blipFill>
        <p:spPr>
          <a:xfrm>
            <a:off x="2238729" y="0"/>
            <a:ext cx="7714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3DFA61-394F-4DD3-82F8-3D4A40B7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5" t="54222" r="25749" b="9334"/>
          <a:stretch/>
        </p:blipFill>
        <p:spPr>
          <a:xfrm>
            <a:off x="6263640" y="1333500"/>
            <a:ext cx="5886450" cy="47091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72304A-BD6F-4E4F-B183-F5D5EEFC4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5" t="18000" r="25749" b="45778"/>
          <a:stretch/>
        </p:blipFill>
        <p:spPr>
          <a:xfrm>
            <a:off x="250104" y="1394460"/>
            <a:ext cx="584589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5ABF9C-5B21-4BFF-BFCE-6E258D772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8" t="18123" r="26529" b="49707"/>
          <a:stretch/>
        </p:blipFill>
        <p:spPr>
          <a:xfrm>
            <a:off x="2648498" y="871537"/>
            <a:ext cx="6895003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66E08CA-512A-43E7-BAC3-1C93F1E1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36" t="35469" r="53107" b="31909"/>
          <a:stretch/>
        </p:blipFill>
        <p:spPr>
          <a:xfrm>
            <a:off x="267891" y="1419224"/>
            <a:ext cx="5644917" cy="41838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7B3FAA-CBF6-4102-A343-03845185A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78" t="52590" r="26529" b="15211"/>
          <a:stretch/>
        </p:blipFill>
        <p:spPr>
          <a:xfrm>
            <a:off x="6279193" y="1457324"/>
            <a:ext cx="5583577" cy="41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77DD628-B4E3-45EA-9DCC-D4A0B261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20453" r="26602" b="47044"/>
          <a:stretch/>
        </p:blipFill>
        <p:spPr>
          <a:xfrm>
            <a:off x="347338" y="1532989"/>
            <a:ext cx="5510537" cy="40935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577F94F-9571-4284-A589-24F350965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86" t="52805" r="26602" b="14692"/>
          <a:stretch/>
        </p:blipFill>
        <p:spPr>
          <a:xfrm>
            <a:off x="6286500" y="1532989"/>
            <a:ext cx="5510539" cy="4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0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0E5225-1C2A-4F14-B83A-48DC9B8E6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2" t="19547" r="26019" b="11456"/>
          <a:stretch/>
        </p:blipFill>
        <p:spPr>
          <a:xfrm>
            <a:off x="981075" y="96604"/>
            <a:ext cx="8916155" cy="66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3BF719-08D1-4A4D-A2F2-A4B8E6547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4" t="19288" r="26456" b="47573"/>
          <a:stretch/>
        </p:blipFill>
        <p:spPr>
          <a:xfrm>
            <a:off x="334435" y="1295400"/>
            <a:ext cx="1153503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9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669CBC-D2F3-44FC-BE43-23C58D6BF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4" t="30680" r="53107" b="15211"/>
          <a:stretch/>
        </p:blipFill>
        <p:spPr>
          <a:xfrm>
            <a:off x="3338512" y="0"/>
            <a:ext cx="5514975" cy="68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nking: acesso a espaÃ§os de la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88" y="0"/>
            <a:ext cx="10299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B1C9EB0-094A-49D0-9054-7B7E5F19EFC3}"/>
              </a:ext>
            </a:extLst>
          </p:cNvPr>
          <p:cNvSpPr txBox="1"/>
          <p:nvPr/>
        </p:nvSpPr>
        <p:spPr>
          <a:xfrm>
            <a:off x="0" y="0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ACESSO a espaços de lazer</a:t>
            </a:r>
          </a:p>
        </p:txBody>
      </p:sp>
    </p:spTree>
    <p:extLst>
      <p:ext uri="{BB962C8B-B14F-4D97-AF65-F5344CB8AC3E}">
        <p14:creationId xmlns:p14="http://schemas.microsoft.com/office/powerpoint/2010/main" val="1592241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C61DB8-6A02-4211-AC06-2D4C8FD3D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8" t="17994" r="31408" b="6925"/>
          <a:stretch/>
        </p:blipFill>
        <p:spPr>
          <a:xfrm>
            <a:off x="2970428" y="0"/>
            <a:ext cx="6251144" cy="68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8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F1011E1-8418-4C3B-8F51-681D84949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7" t="15275" r="27476" b="6667"/>
          <a:stretch/>
        </p:blipFill>
        <p:spPr>
          <a:xfrm>
            <a:off x="2471737" y="0"/>
            <a:ext cx="7248525" cy="67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ansporte pÃºblico e atividade fÃ­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4" y="0"/>
            <a:ext cx="10299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6A06F86-F0E3-41A5-B82E-BF3D62A9C066}"/>
              </a:ext>
            </a:extLst>
          </p:cNvPr>
          <p:cNvSpPr txBox="1"/>
          <p:nvPr/>
        </p:nvSpPr>
        <p:spPr>
          <a:xfrm>
            <a:off x="0" y="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ACESSO a transporte público</a:t>
            </a:r>
          </a:p>
        </p:txBody>
      </p:sp>
    </p:spTree>
    <p:extLst>
      <p:ext uri="{BB962C8B-B14F-4D97-AF65-F5344CB8AC3E}">
        <p14:creationId xmlns:p14="http://schemas.microsoft.com/office/powerpoint/2010/main" val="165792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enho urbano do ra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3" y="0"/>
            <a:ext cx="10299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CFA8B16-B583-4068-BA4B-0AC6E272A250}"/>
              </a:ext>
            </a:extLst>
          </p:cNvPr>
          <p:cNvSpPr txBox="1"/>
          <p:nvPr/>
        </p:nvSpPr>
        <p:spPr>
          <a:xfrm>
            <a:off x="0" y="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Desenho urbano</a:t>
            </a:r>
          </a:p>
        </p:txBody>
      </p:sp>
    </p:spTree>
    <p:extLst>
      <p:ext uri="{BB962C8B-B14F-4D97-AF65-F5344CB8AC3E}">
        <p14:creationId xmlns:p14="http://schemas.microsoft.com/office/powerpoint/2010/main" val="21602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rutura viÃ¡ria para atividade fÃ­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4" y="13446"/>
            <a:ext cx="10192872" cy="67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CED9AB7-8121-4CB1-925D-2778D3ACAE5D}"/>
              </a:ext>
            </a:extLst>
          </p:cNvPr>
          <p:cNvSpPr txBox="1"/>
          <p:nvPr/>
        </p:nvSpPr>
        <p:spPr>
          <a:xfrm>
            <a:off x="0" y="0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Estrutura viária para AF</a:t>
            </a:r>
          </a:p>
        </p:txBody>
      </p:sp>
    </p:spTree>
    <p:extLst>
      <p:ext uri="{BB962C8B-B14F-4D97-AF65-F5344CB8AC3E}">
        <p14:creationId xmlns:p14="http://schemas.microsoft.com/office/powerpoint/2010/main" val="255695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iminalidade e trÃ¢ns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3" y="1"/>
            <a:ext cx="10299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527C0C6-6519-4C76-AB62-0A61C2B62CE5}"/>
              </a:ext>
            </a:extLst>
          </p:cNvPr>
          <p:cNvSpPr txBox="1"/>
          <p:nvPr/>
        </p:nvSpPr>
        <p:spPr>
          <a:xfrm>
            <a:off x="0" y="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Mortes no trânsito e criminalidade</a:t>
            </a:r>
          </a:p>
        </p:txBody>
      </p:sp>
    </p:spTree>
    <p:extLst>
      <p:ext uri="{BB962C8B-B14F-4D97-AF65-F5344CB8AC3E}">
        <p14:creationId xmlns:p14="http://schemas.microsoft.com/office/powerpoint/2010/main" val="44931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idade perfeita para fazer atividade fÃ­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3" y="0"/>
            <a:ext cx="10300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8E146A-9F83-427B-8471-EEB83B821ACD}"/>
              </a:ext>
            </a:extLst>
          </p:cNvPr>
          <p:cNvSpPr/>
          <p:nvPr/>
        </p:nvSpPr>
        <p:spPr>
          <a:xfrm>
            <a:off x="0" y="0"/>
            <a:ext cx="5001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latin typeface="Roboto"/>
              </a:rPr>
              <a:t>Como seria a cidade perfeita para atividade física</a:t>
            </a:r>
            <a:endParaRPr lang="pt-BR" sz="1600" b="1" i="0" u="none" strike="noStrike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195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46334" y="674173"/>
            <a:ext cx="4002741" cy="58811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1º</a:t>
            </a:r>
            <a:r>
              <a:rPr lang="pt-BR" dirty="0"/>
              <a:t>: São Paulo (SP)</a:t>
            </a:r>
            <a:br>
              <a:rPr lang="pt-BR" dirty="0"/>
            </a:br>
            <a:r>
              <a:rPr lang="pt-BR" b="1" dirty="0"/>
              <a:t>2º</a:t>
            </a:r>
            <a:r>
              <a:rPr lang="pt-BR" dirty="0"/>
              <a:t>: Belo Horizonte (MG)</a:t>
            </a:r>
            <a:br>
              <a:rPr lang="pt-BR" dirty="0"/>
            </a:br>
            <a:r>
              <a:rPr lang="pt-BR" b="1" dirty="0"/>
              <a:t>3º</a:t>
            </a:r>
            <a:r>
              <a:rPr lang="pt-BR" dirty="0"/>
              <a:t>: Vitoria (ES)</a:t>
            </a:r>
            <a:br>
              <a:rPr lang="pt-BR" dirty="0"/>
            </a:br>
            <a:r>
              <a:rPr lang="pt-BR" b="1" dirty="0"/>
              <a:t>4º</a:t>
            </a:r>
            <a:r>
              <a:rPr lang="pt-BR" dirty="0"/>
              <a:t>: Curitiba (PR)</a:t>
            </a:r>
            <a:br>
              <a:rPr lang="pt-BR" dirty="0"/>
            </a:br>
            <a:r>
              <a:rPr lang="pt-BR" b="1" dirty="0"/>
              <a:t>5º</a:t>
            </a:r>
            <a:r>
              <a:rPr lang="pt-BR" dirty="0"/>
              <a:t>: Rio De Janeiro (RJ)</a:t>
            </a:r>
            <a:br>
              <a:rPr lang="pt-BR" dirty="0"/>
            </a:br>
            <a:r>
              <a:rPr lang="pt-BR" b="1" dirty="0"/>
              <a:t>6º</a:t>
            </a:r>
            <a:r>
              <a:rPr lang="pt-BR" dirty="0"/>
              <a:t>: Porto Alegre (RS)</a:t>
            </a:r>
            <a:br>
              <a:rPr lang="pt-BR" dirty="0"/>
            </a:br>
            <a:r>
              <a:rPr lang="pt-BR" b="1" dirty="0"/>
              <a:t>7º</a:t>
            </a:r>
            <a:r>
              <a:rPr lang="pt-BR" dirty="0"/>
              <a:t>: Palmas (TO)</a:t>
            </a:r>
            <a:br>
              <a:rPr lang="pt-BR" dirty="0"/>
            </a:br>
            <a:r>
              <a:rPr lang="pt-BR" b="1" dirty="0"/>
              <a:t>8º</a:t>
            </a:r>
            <a:r>
              <a:rPr lang="pt-BR" dirty="0"/>
              <a:t>: Goiânia (GO)</a:t>
            </a:r>
            <a:br>
              <a:rPr lang="pt-BR" dirty="0"/>
            </a:br>
            <a:r>
              <a:rPr lang="pt-BR" b="1" dirty="0"/>
              <a:t>9º</a:t>
            </a:r>
            <a:r>
              <a:rPr lang="pt-BR" dirty="0"/>
              <a:t>: Florianópolis (SC)</a:t>
            </a:r>
            <a:br>
              <a:rPr lang="pt-BR" dirty="0"/>
            </a:br>
            <a:r>
              <a:rPr lang="pt-BR" b="1" dirty="0"/>
              <a:t>10º</a:t>
            </a:r>
            <a:r>
              <a:rPr lang="pt-BR" dirty="0"/>
              <a:t>: Brasília (DF)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0C9276-2E2F-493D-9E24-7171DD58E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4" t="11666" r="37969" b="34027"/>
          <a:stretch/>
        </p:blipFill>
        <p:spPr>
          <a:xfrm>
            <a:off x="857250" y="1752599"/>
            <a:ext cx="62103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21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</Words>
  <Application>Microsoft Office PowerPoint</Application>
  <PresentationFormat>Widescreen</PresentationFormat>
  <Paragraphs>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 Andrade</dc:creator>
  <cp:lastModifiedBy>Douglas Andrade</cp:lastModifiedBy>
  <cp:revision>3</cp:revision>
  <dcterms:created xsi:type="dcterms:W3CDTF">2019-05-22T16:13:17Z</dcterms:created>
  <dcterms:modified xsi:type="dcterms:W3CDTF">2019-06-25T01:10:39Z</dcterms:modified>
</cp:coreProperties>
</file>