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6" r:id="rId11"/>
    <p:sldId id="267" r:id="rId12"/>
    <p:sldId id="263" r:id="rId13"/>
    <p:sldId id="268" r:id="rId14"/>
    <p:sldId id="269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7062-F023-4F58-A7D6-0F14F7E3638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7B79-C534-4501-9D0F-489392577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8572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7062-F023-4F58-A7D6-0F14F7E3638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7B79-C534-4501-9D0F-489392577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690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7062-F023-4F58-A7D6-0F14F7E3638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7B79-C534-4501-9D0F-489392577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595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7062-F023-4F58-A7D6-0F14F7E3638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7B79-C534-4501-9D0F-489392577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2875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7062-F023-4F58-A7D6-0F14F7E3638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7B79-C534-4501-9D0F-489392577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33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7062-F023-4F58-A7D6-0F14F7E3638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7B79-C534-4501-9D0F-489392577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0358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7062-F023-4F58-A7D6-0F14F7E3638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7B79-C534-4501-9D0F-489392577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9478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7062-F023-4F58-A7D6-0F14F7E3638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7B79-C534-4501-9D0F-489392577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3253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7062-F023-4F58-A7D6-0F14F7E3638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7B79-C534-4501-9D0F-489392577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28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7062-F023-4F58-A7D6-0F14F7E3638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7B79-C534-4501-9D0F-489392577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4541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7062-F023-4F58-A7D6-0F14F7E3638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7B79-C534-4501-9D0F-489392577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6127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97062-F023-4F58-A7D6-0F14F7E3638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D7B79-C534-4501-9D0F-489392577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29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=carolee+schneemann&amp;rlz=1C1NHXL_pt-BRBR856BR856&amp;sxsrf=ACYBGNRAJEd48wBJ2zvMxQhiQNWVKM0e_A:1570832491877&amp;source=lnms&amp;tbm=isch&amp;sa=X&amp;ved=0ahUKEwjp9reFn5XlAhWDIbkGHXNgBi0Q_AUIEigB&amp;biw=1027&amp;bih=902" TargetMode="External"/><Relationship Id="rId2" Type="http://schemas.openxmlformats.org/officeDocument/2006/relationships/hyperlink" Target="https://www.youtube.com/watch?v=yXnJVbIPpS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ogle.com/search?q=Lucien+Freud&amp;rlz=1C1NHXL_pt-BRBR856BR856&amp;sxsrf=ACYBGNSnLN31_ubh23nESnSjYqaIHPrWGA:1570832539905&amp;source=lnms&amp;tbm=isch&amp;sa=X&amp;ved=0ahUKEwjlsqucn5XlAhVxHrkGHdFCC0cQ_AUIEigB&amp;biw=1027&amp;bih=902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dadia.net/velhice-nos-tempos-atuais/" TargetMode="External"/><Relationship Id="rId2" Type="http://schemas.openxmlformats.org/officeDocument/2006/relationships/hyperlink" Target="https://www.eusemfronteiras.com.br/como-se-preparar-para-velhic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oaforma.abril.com.br/saude/13-escolhas-que-voce-deve-fazer-agora-para-envelhecer-com-saude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Envelhecimento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1768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https://www.youtube.com/watch?v=yXnJVbIPpSo</a:t>
            </a:r>
            <a:endParaRPr lang="pt-BR" dirty="0" smtClean="0"/>
          </a:p>
          <a:p>
            <a:r>
              <a:rPr lang="pt-BR" dirty="0" smtClean="0">
                <a:hlinkClick r:id="rId3"/>
              </a:rPr>
              <a:t>https://www.google.com/search?q=carolee+schneemann&amp;rlz=1C1NHXL_pt-BRBR856BR856&amp;sxsrf=ACYBGNRAJEd48wBJ2zvMxQhiQNWVKM0e_A:1570832491877&amp;source=lnms&amp;tbm=isch&amp;sa=X&amp;ved=0ahUKEwjp9reFn5XlAhWDIbkGHXNgBi0Q_AUIEigB&amp;biw=1027&amp;bih=902</a:t>
            </a:r>
            <a:endParaRPr lang="pt-BR" dirty="0" smtClean="0"/>
          </a:p>
          <a:p>
            <a:r>
              <a:rPr lang="pt-BR" dirty="0" smtClean="0">
                <a:hlinkClick r:id="rId4"/>
              </a:rPr>
              <a:t>https://www.google.com/search?q=Lucien+Freud&amp;rlz=1C1NHXL_pt-BRBR856BR856&amp;sxsrf=ACYBGNSnLN31_ubh23nESnSjYqaIHPrWGA:1570832539905&amp;source=lnms&amp;tbm=isch&amp;sa=X&amp;ved=0ahUKEwjlsqucn5XlAhVxHrkGHdFCC0cQ_AUIEigB&amp;biw=1027&amp;bih=902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3546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699" y="1027906"/>
            <a:ext cx="9684601" cy="6617811"/>
          </a:xfrm>
        </p:spPr>
      </p:pic>
    </p:spTree>
    <p:extLst>
      <p:ext uri="{BB962C8B-B14F-4D97-AF65-F5344CB8AC3E}">
        <p14:creationId xmlns:p14="http://schemas.microsoft.com/office/powerpoint/2010/main" val="3727882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Velhice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https://www.eusemfronteiras.com.br/como-se-preparar-para-velhice/</a:t>
            </a:r>
            <a:endParaRPr lang="pt-BR" dirty="0" smtClean="0"/>
          </a:p>
          <a:p>
            <a:r>
              <a:rPr lang="pt-BR" dirty="0" smtClean="0">
                <a:hlinkClick r:id="rId3"/>
              </a:rPr>
              <a:t>https://www.cadadia.net/velhice-nos-tempos-atuais/</a:t>
            </a:r>
            <a:endParaRPr lang="pt-BR" dirty="0" smtClean="0"/>
          </a:p>
          <a:p>
            <a:r>
              <a:rPr lang="pt-BR" dirty="0" smtClean="0">
                <a:hlinkClick r:id="rId4"/>
              </a:rPr>
              <a:t>https://boaforma.abril.com.br/saude/13-escolhas-que-voce-deve-fazer-agora-para-envelhecer-com-saude/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56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Sob esta nova lógica, não é a visão do corpo despido e nem a ousadia erótica o que incomoda e acaba suscitando tais ímpetos censores. Ao contrário, aliás; tudo isso pode ser muito bem tolerado ou inclusive estimulado e até premiado no mundo contemporâneo, mas há uma importante ressalva: desde que as linhas das silhuetas que os protagonizam sejam perfeitamente lisas, retas e bem definidas. Eis a reluzente moral da boa forma em plena ação: aquela que não se envergonha nem se preocupa por ocultar a sensualidade mais escancarada, mas exige de todos os corpos que exibam contornos planos e relevos bem sarados, como os da pele plástica da boneca Barbie ou como os desenhos bidimensionais dos quadrinhos.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2651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É a juventude um valor?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Esses corpos consumidores se desesperam por comprar, com um entusiasmo digno de melhores causas, uma determinada imagem corporal: aquela que se considera válida ou adequada. </a:t>
            </a:r>
            <a:r>
              <a:rPr lang="pt-BR" smtClean="0"/>
              <a:t>Nesse itinerário, lutam sem trégua por manterem aquilo que de todo modo se esvairá: uma aparência jovem, lisa e boa.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6989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Culto ao corpo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Jovem</a:t>
            </a:r>
          </a:p>
          <a:p>
            <a:r>
              <a:rPr lang="pt-BR" dirty="0" smtClean="0"/>
              <a:t>Velhice retocada e tabu</a:t>
            </a:r>
          </a:p>
          <a:p>
            <a:r>
              <a:rPr lang="pt-BR" dirty="0" smtClean="0"/>
              <a:t>Corpo como capital, especialmente para mulheres, mas não só</a:t>
            </a:r>
          </a:p>
          <a:p>
            <a:r>
              <a:rPr lang="pt-BR" dirty="0" smtClean="0"/>
              <a:t>Aumento da expectativa de vida (?) x combate à velhice</a:t>
            </a:r>
          </a:p>
          <a:p>
            <a:r>
              <a:rPr lang="pt-BR" dirty="0" smtClean="0"/>
              <a:t>Liberalidade x outras amarras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48669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Fatores socioculturais, econômicos e políticos exercem uma pressão sobre os sujeitos dos diversos tempos e espaços, estimulando a configuração de certas formas de ser e inibindo outras modalidades. Por isso, dentro dos limites desse arcabouço flexível e poroso que é o organismo da espécie homo sapiens, as sinergias históricas que vigoram em determinada época incitam certos desenvolvimentos corporais e subjetivos, ao mesmo tempo em que bloqueiam o surgimento de formas alternativas.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1812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Intervenções,</a:t>
            </a:r>
          </a:p>
          <a:p>
            <a:r>
              <a:rPr lang="pt-BR" dirty="0" smtClean="0"/>
              <a:t>Investimentos</a:t>
            </a:r>
          </a:p>
          <a:p>
            <a:r>
              <a:rPr lang="pt-BR" dirty="0" smtClean="0"/>
              <a:t>Indústria</a:t>
            </a:r>
          </a:p>
          <a:p>
            <a:r>
              <a:rPr lang="pt-BR" dirty="0" smtClean="0"/>
              <a:t>Técnicas de rejuvenescimento</a:t>
            </a:r>
          </a:p>
          <a:p>
            <a:r>
              <a:rPr lang="pt-BR" dirty="0" smtClean="0"/>
              <a:t>Velha? Velho? X Idoso/a e os outros eufemismos</a:t>
            </a:r>
          </a:p>
          <a:p>
            <a:endParaRPr lang="pt-BR" dirty="0" smtClean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711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Nesse acervo se incluem tanto as diversas técnicas de rejuvenescimento corporal como as drogas para apaziguar a alma, visto que as primeiras jamais conseguem a eficácia prometida e o decepcionado consumidor precisará, portanto, de algum outro consolo.</a:t>
            </a:r>
          </a:p>
          <a:p>
            <a:r>
              <a:rPr lang="pt-BR" dirty="0" smtClean="0"/>
              <a:t>Nada disso é inexplicável, porém: esse tipo de apoio técnico é necessário para suportar o peso da velhice numa sociedade como a nossa, que não dispõe de outros sortilégios para lidar com o fato terrível que implica envelhecer a olhos vista.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6130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Quando a racionalidade instrumental se impõe como uma linguagem universal, capaz de estender a todos os domínios sua lógica do cálculo, da técnica e do mercado sem deixar nada de fora, não espanta que a própria vida também seja tratada nesses termos. Assim como ocorre com todos os outros vetores da ação pública e privada, a </a:t>
            </a:r>
            <a:r>
              <a:rPr lang="pt-BR" dirty="0" err="1" smtClean="0"/>
              <a:t>biopolítica</a:t>
            </a:r>
            <a:r>
              <a:rPr lang="pt-BR" dirty="0" smtClean="0"/>
              <a:t> contemporânea foi absorvida pelo “espírito empresarial” e pelas doutrinas mercadológicas que o insuflam: um modo de funcionamento que permeia todas as instituições e recobre todos os âmbitos.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876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Corpo como capital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25" y="1382507"/>
            <a:ext cx="7829550" cy="5147929"/>
          </a:xfrm>
        </p:spPr>
      </p:pic>
    </p:spTree>
    <p:extLst>
      <p:ext uri="{BB962C8B-B14F-4D97-AF65-F5344CB8AC3E}">
        <p14:creationId xmlns:p14="http://schemas.microsoft.com/office/powerpoint/2010/main" val="1358845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cada um de nós, por inteiro, o que “piora” irremediavelmente ao envelhecer: tudo o que nos constitui perde valor quando nos tornarmos velhos, pois nesse cruel processo ocorre uma gradativa descapitalização de nossas púberes virtudes. “Aumente seu capital-juventude”, convida o típico anúncio de um produto cosmético qualquer, estampado na página de uma revista e ilustrado com a face reluzente de uma jovem modelo.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5584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censura da velhice obscena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Cabe formular, então, uma nova versão da pergunta central: em pleno auge do “culto ao corpo”, o que é exatamente isso que tanto veneramos? Apesar de todos os avanços, das lutas e das libertações que soubemos conseguir, em pleno século XXI, nossos corpos ainda são acusados de serem impuros e malditos.</a:t>
            </a:r>
          </a:p>
          <a:p>
            <a:r>
              <a:rPr lang="pt-BR" dirty="0" smtClean="0"/>
              <a:t>Mas hoje o corpo continua sob suspeita e é submetido a uma intensa vigilância, pois sua carnadura insiste em tender fatalmente às tentações e às corrupções. Se antes, porém, os horrores suscitados por tal condição tinham a tonalidade da transcendência religiosa ou do intimismo laico – que podia envolver pecados terrenos, culpas interiorizadas e expiações divinas –, a nova versão desses pavores recicla as antigas penalidades para reorganizá-las em torno de um eixo que pertence à ordem das aparências. Por isso, as tentações agora assumem outras formas: alimentos calóricos, drogas, cigarros, álcool, hábitos sedentários e outros costumes que se consideram insalubres ou pecaminosos.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43873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779</Words>
  <Application>Microsoft Office PowerPoint</Application>
  <PresentationFormat>Widescreen</PresentationFormat>
  <Paragraphs>33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do Office</vt:lpstr>
      <vt:lpstr>Envelhecimento</vt:lpstr>
      <vt:lpstr>Culto ao corpo</vt:lpstr>
      <vt:lpstr>Apresentação do PowerPoint</vt:lpstr>
      <vt:lpstr>Apresentação do PowerPoint</vt:lpstr>
      <vt:lpstr>Apresentação do PowerPoint</vt:lpstr>
      <vt:lpstr>Apresentação do PowerPoint</vt:lpstr>
      <vt:lpstr>Corpo como capital</vt:lpstr>
      <vt:lpstr>Apresentação do PowerPoint</vt:lpstr>
      <vt:lpstr>A censura da velhice obscena</vt:lpstr>
      <vt:lpstr>Apresentação do PowerPoint</vt:lpstr>
      <vt:lpstr>Apresentação do PowerPoint</vt:lpstr>
      <vt:lpstr>Velhice</vt:lpstr>
      <vt:lpstr>Apresentação do PowerPoint</vt:lpstr>
      <vt:lpstr>É a juventude um valor?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Envelhecimento</dc:title>
  <dc:creator>Mara Lago</dc:creator>
  <cp:lastModifiedBy>Mara Lago</cp:lastModifiedBy>
  <cp:revision>5</cp:revision>
  <dcterms:created xsi:type="dcterms:W3CDTF">2019-10-11T21:31:29Z</dcterms:created>
  <dcterms:modified xsi:type="dcterms:W3CDTF">2019-10-11T22:20:05Z</dcterms:modified>
</cp:coreProperties>
</file>