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1" r:id="rId6"/>
    <p:sldId id="286" r:id="rId7"/>
    <p:sldId id="260" r:id="rId8"/>
    <p:sldId id="263" r:id="rId9"/>
    <p:sldId id="267" r:id="rId10"/>
    <p:sldId id="270" r:id="rId11"/>
    <p:sldId id="272" r:id="rId12"/>
    <p:sldId id="271" r:id="rId13"/>
    <p:sldId id="273" r:id="rId14"/>
    <p:sldId id="268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1" r:id="rId25"/>
    <p:sldId id="285" r:id="rId26"/>
    <p:sldId id="284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3A216-5E45-401E-8AF4-C3CD0C0255CB}" v="406" dt="2024-03-21T02:25:08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43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Uchôas Chagas" userId="ba385b591e4ec0f6" providerId="LiveId" clId="{1D13A216-5E45-401E-8AF4-C3CD0C0255CB}"/>
    <pc:docChg chg="undo custSel addSld modSld sldOrd">
      <pc:chgData name="Beatriz Uchôas Chagas" userId="ba385b591e4ec0f6" providerId="LiveId" clId="{1D13A216-5E45-401E-8AF4-C3CD0C0255CB}" dt="2024-03-21T02:25:08.804" v="813"/>
      <pc:docMkLst>
        <pc:docMk/>
      </pc:docMkLst>
      <pc:sldChg chg="modSp mod">
        <pc:chgData name="Beatriz Uchôas Chagas" userId="ba385b591e4ec0f6" providerId="LiveId" clId="{1D13A216-5E45-401E-8AF4-C3CD0C0255CB}" dt="2024-03-21T01:51:42.003" v="675" actId="20577"/>
        <pc:sldMkLst>
          <pc:docMk/>
          <pc:sldMk cId="3456683278" sldId="257"/>
        </pc:sldMkLst>
        <pc:spChg chg="mod">
          <ac:chgData name="Beatriz Uchôas Chagas" userId="ba385b591e4ec0f6" providerId="LiveId" clId="{1D13A216-5E45-401E-8AF4-C3CD0C0255CB}" dt="2024-03-21T01:51:42.003" v="675" actId="20577"/>
          <ac:spMkLst>
            <pc:docMk/>
            <pc:sldMk cId="3456683278" sldId="257"/>
            <ac:spMk id="2" creationId="{B2CC6BD7-F2A7-93D8-6104-75A2D5DE555D}"/>
          </ac:spMkLst>
        </pc:spChg>
      </pc:sldChg>
      <pc:sldChg chg="addSp modSp modAnim">
        <pc:chgData name="Beatriz Uchôas Chagas" userId="ba385b591e4ec0f6" providerId="LiveId" clId="{1D13A216-5E45-401E-8AF4-C3CD0C0255CB}" dt="2024-03-20T13:19:45.170" v="656" actId="1076"/>
        <pc:sldMkLst>
          <pc:docMk/>
          <pc:sldMk cId="1015802306" sldId="259"/>
        </pc:sldMkLst>
        <pc:picChg chg="add mod">
          <ac:chgData name="Beatriz Uchôas Chagas" userId="ba385b591e4ec0f6" providerId="LiveId" clId="{1D13A216-5E45-401E-8AF4-C3CD0C0255CB}" dt="2024-03-20T13:19:45.170" v="656" actId="1076"/>
          <ac:picMkLst>
            <pc:docMk/>
            <pc:sldMk cId="1015802306" sldId="259"/>
            <ac:picMk id="3" creationId="{A3D9DD03-DBA2-3A8E-1E23-9D10D07225FC}"/>
          </ac:picMkLst>
        </pc:picChg>
        <pc:picChg chg="add mod">
          <ac:chgData name="Beatriz Uchôas Chagas" userId="ba385b591e4ec0f6" providerId="LiveId" clId="{1D13A216-5E45-401E-8AF4-C3CD0C0255CB}" dt="2024-03-20T13:19:45.170" v="656" actId="1076"/>
          <ac:picMkLst>
            <pc:docMk/>
            <pc:sldMk cId="1015802306" sldId="259"/>
            <ac:picMk id="5" creationId="{C12AB107-B1A7-8E12-E291-B2B982763BA1}"/>
          </ac:picMkLst>
        </pc:picChg>
      </pc:sldChg>
      <pc:sldChg chg="addSp modSp mod modAnim">
        <pc:chgData name="Beatriz Uchôas Chagas" userId="ba385b591e4ec0f6" providerId="LiveId" clId="{1D13A216-5E45-401E-8AF4-C3CD0C0255CB}" dt="2024-03-20T13:20:01.346" v="661" actId="20577"/>
        <pc:sldMkLst>
          <pc:docMk/>
          <pc:sldMk cId="3712585383" sldId="261"/>
        </pc:sldMkLst>
        <pc:spChg chg="add mod">
          <ac:chgData name="Beatriz Uchôas Chagas" userId="ba385b591e4ec0f6" providerId="LiveId" clId="{1D13A216-5E45-401E-8AF4-C3CD0C0255CB}" dt="2024-03-20T12:27:12.641" v="43" actId="207"/>
          <ac:spMkLst>
            <pc:docMk/>
            <pc:sldMk cId="3712585383" sldId="261"/>
            <ac:spMk id="4" creationId="{07F2E4B5-70DC-A2C9-D7AC-0B5C22085A4A}"/>
          </ac:spMkLst>
        </pc:spChg>
        <pc:graphicFrameChg chg="mod">
          <ac:chgData name="Beatriz Uchôas Chagas" userId="ba385b591e4ec0f6" providerId="LiveId" clId="{1D13A216-5E45-401E-8AF4-C3CD0C0255CB}" dt="2024-03-20T13:20:01.346" v="661" actId="20577"/>
          <ac:graphicFrameMkLst>
            <pc:docMk/>
            <pc:sldMk cId="3712585383" sldId="261"/>
            <ac:graphicFrameMk id="3" creationId="{89DAF164-B036-A694-D3F1-14B91066E829}"/>
          </ac:graphicFrameMkLst>
        </pc:graphicFrameChg>
      </pc:sldChg>
      <pc:sldChg chg="addSp delSp modSp mod">
        <pc:chgData name="Beatriz Uchôas Chagas" userId="ba385b591e4ec0f6" providerId="LiveId" clId="{1D13A216-5E45-401E-8AF4-C3CD0C0255CB}" dt="2024-03-21T01:51:56.539" v="730" actId="20577"/>
        <pc:sldMkLst>
          <pc:docMk/>
          <pc:sldMk cId="2735861670" sldId="262"/>
        </pc:sldMkLst>
        <pc:spChg chg="mod ord">
          <ac:chgData name="Beatriz Uchôas Chagas" userId="ba385b591e4ec0f6" providerId="LiveId" clId="{1D13A216-5E45-401E-8AF4-C3CD0C0255CB}" dt="2024-03-21T01:51:56.539" v="730" actId="20577"/>
          <ac:spMkLst>
            <pc:docMk/>
            <pc:sldMk cId="2735861670" sldId="262"/>
            <ac:spMk id="2" creationId="{20EE239F-AD25-06FD-89C1-D3B5C47828CB}"/>
          </ac:spMkLst>
        </pc:spChg>
        <pc:spChg chg="add del mod">
          <ac:chgData name="Beatriz Uchôas Chagas" userId="ba385b591e4ec0f6" providerId="LiveId" clId="{1D13A216-5E45-401E-8AF4-C3CD0C0255CB}" dt="2024-03-20T13:18:42.136" v="649" actId="478"/>
          <ac:spMkLst>
            <pc:docMk/>
            <pc:sldMk cId="2735861670" sldId="262"/>
            <ac:spMk id="4" creationId="{DD441766-D5EB-7DAD-092C-CF178A75DDC0}"/>
          </ac:spMkLst>
        </pc:spChg>
        <pc:spChg chg="del">
          <ac:chgData name="Beatriz Uchôas Chagas" userId="ba385b591e4ec0f6" providerId="LiveId" clId="{1D13A216-5E45-401E-8AF4-C3CD0C0255CB}" dt="2024-03-20T13:18:49.717" v="650" actId="26606"/>
          <ac:spMkLst>
            <pc:docMk/>
            <pc:sldMk cId="2735861670" sldId="262"/>
            <ac:spMk id="8" creationId="{1BB867FF-FC45-48F7-8104-F89BE54909F1}"/>
          </ac:spMkLst>
        </pc:spChg>
        <pc:spChg chg="del">
          <ac:chgData name="Beatriz Uchôas Chagas" userId="ba385b591e4ec0f6" providerId="LiveId" clId="{1D13A216-5E45-401E-8AF4-C3CD0C0255CB}" dt="2024-03-20T13:18:49.717" v="650" actId="26606"/>
          <ac:spMkLst>
            <pc:docMk/>
            <pc:sldMk cId="2735861670" sldId="262"/>
            <ac:spMk id="10" creationId="{8BB56887-D0D5-4F0C-9E19-7247EB83C8B7}"/>
          </ac:spMkLst>
        </pc:spChg>
        <pc:spChg chg="del">
          <ac:chgData name="Beatriz Uchôas Chagas" userId="ba385b591e4ec0f6" providerId="LiveId" clId="{1D13A216-5E45-401E-8AF4-C3CD0C0255CB}" dt="2024-03-20T13:18:49.717" v="650" actId="26606"/>
          <ac:spMkLst>
            <pc:docMk/>
            <pc:sldMk cId="2735861670" sldId="262"/>
            <ac:spMk id="12" creationId="{081E4A58-353D-44AE-B2FC-2A74E2E400F7}"/>
          </ac:spMkLst>
        </pc:spChg>
        <pc:spChg chg="add del">
          <ac:chgData name="Beatriz Uchôas Chagas" userId="ba385b591e4ec0f6" providerId="LiveId" clId="{1D13A216-5E45-401E-8AF4-C3CD0C0255CB}" dt="2024-03-20T13:19:09.343" v="654" actId="26606"/>
          <ac:spMkLst>
            <pc:docMk/>
            <pc:sldMk cId="2735861670" sldId="262"/>
            <ac:spMk id="5129" creationId="{C4879EFC-8E62-4E00-973C-C45EE9EC676D}"/>
          </ac:spMkLst>
        </pc:spChg>
        <pc:spChg chg="add del">
          <ac:chgData name="Beatriz Uchôas Chagas" userId="ba385b591e4ec0f6" providerId="LiveId" clId="{1D13A216-5E45-401E-8AF4-C3CD0C0255CB}" dt="2024-03-20T13:19:09.343" v="654" actId="26606"/>
          <ac:spMkLst>
            <pc:docMk/>
            <pc:sldMk cId="2735861670" sldId="262"/>
            <ac:spMk id="5131" creationId="{D6A9C53F-5F90-40A5-8C85-5412D39C8C68}"/>
          </ac:spMkLst>
        </pc:spChg>
        <pc:spChg chg="add">
          <ac:chgData name="Beatriz Uchôas Chagas" userId="ba385b591e4ec0f6" providerId="LiveId" clId="{1D13A216-5E45-401E-8AF4-C3CD0C0255CB}" dt="2024-03-20T13:19:09.343" v="654" actId="26606"/>
          <ac:spMkLst>
            <pc:docMk/>
            <pc:sldMk cId="2735861670" sldId="262"/>
            <ac:spMk id="5136" creationId="{3B47FC9C-2ED3-4100-A4EF-E8CDFEE106C9}"/>
          </ac:spMkLst>
        </pc:spChg>
        <pc:graphicFrameChg chg="del mod">
          <ac:chgData name="Beatriz Uchôas Chagas" userId="ba385b591e4ec0f6" providerId="LiveId" clId="{1D13A216-5E45-401E-8AF4-C3CD0C0255CB}" dt="2024-03-20T13:17:45.402" v="645" actId="478"/>
          <ac:graphicFrameMkLst>
            <pc:docMk/>
            <pc:sldMk cId="2735861670" sldId="262"/>
            <ac:graphicFrameMk id="19" creationId="{9C07926E-E8F6-FCA7-1318-28F591760FC6}"/>
          </ac:graphicFrameMkLst>
        </pc:graphicFrameChg>
        <pc:picChg chg="add mod ord">
          <ac:chgData name="Beatriz Uchôas Chagas" userId="ba385b591e4ec0f6" providerId="LiveId" clId="{1D13A216-5E45-401E-8AF4-C3CD0C0255CB}" dt="2024-03-20T13:19:09.343" v="654" actId="26606"/>
          <ac:picMkLst>
            <pc:docMk/>
            <pc:sldMk cId="2735861670" sldId="262"/>
            <ac:picMk id="5122" creationId="{B2BFC2C7-409B-4092-478D-F6FD41A8E260}"/>
          </ac:picMkLst>
        </pc:picChg>
        <pc:picChg chg="add mod ord">
          <ac:chgData name="Beatriz Uchôas Chagas" userId="ba385b591e4ec0f6" providerId="LiveId" clId="{1D13A216-5E45-401E-8AF4-C3CD0C0255CB}" dt="2024-03-20T13:19:09.343" v="654" actId="26606"/>
          <ac:picMkLst>
            <pc:docMk/>
            <pc:sldMk cId="2735861670" sldId="262"/>
            <ac:picMk id="5124" creationId="{C844A2B2-4682-F6B2-9B8B-C928B20A253B}"/>
          </ac:picMkLst>
        </pc:picChg>
      </pc:sldChg>
      <pc:sldChg chg="modSp">
        <pc:chgData name="Beatriz Uchôas Chagas" userId="ba385b591e4ec0f6" providerId="LiveId" clId="{1D13A216-5E45-401E-8AF4-C3CD0C0255CB}" dt="2024-03-20T12:28:49.625" v="56" actId="20577"/>
        <pc:sldMkLst>
          <pc:docMk/>
          <pc:sldMk cId="3896062572" sldId="270"/>
        </pc:sldMkLst>
        <pc:spChg chg="mod">
          <ac:chgData name="Beatriz Uchôas Chagas" userId="ba385b591e4ec0f6" providerId="LiveId" clId="{1D13A216-5E45-401E-8AF4-C3CD0C0255CB}" dt="2024-03-20T12:28:49.625" v="56" actId="20577"/>
          <ac:spMkLst>
            <pc:docMk/>
            <pc:sldMk cId="3896062572" sldId="270"/>
            <ac:spMk id="2" creationId="{67F4C414-22A5-6EDD-FAC1-D6A913B2B3A0}"/>
          </ac:spMkLst>
        </pc:spChg>
      </pc:sldChg>
      <pc:sldChg chg="modSp mod">
        <pc:chgData name="Beatriz Uchôas Chagas" userId="ba385b591e4ec0f6" providerId="LiveId" clId="{1D13A216-5E45-401E-8AF4-C3CD0C0255CB}" dt="2024-03-20T12:29:55.506" v="75" actId="255"/>
        <pc:sldMkLst>
          <pc:docMk/>
          <pc:sldMk cId="3872678180" sldId="271"/>
        </pc:sldMkLst>
        <pc:spChg chg="mod">
          <ac:chgData name="Beatriz Uchôas Chagas" userId="ba385b591e4ec0f6" providerId="LiveId" clId="{1D13A216-5E45-401E-8AF4-C3CD0C0255CB}" dt="2024-03-20T12:29:55.506" v="75" actId="255"/>
          <ac:spMkLst>
            <pc:docMk/>
            <pc:sldMk cId="3872678180" sldId="271"/>
            <ac:spMk id="2" creationId="{67F4C414-22A5-6EDD-FAC1-D6A913B2B3A0}"/>
          </ac:spMkLst>
        </pc:spChg>
      </pc:sldChg>
      <pc:sldChg chg="modSp mod">
        <pc:chgData name="Beatriz Uchôas Chagas" userId="ba385b591e4ec0f6" providerId="LiveId" clId="{1D13A216-5E45-401E-8AF4-C3CD0C0255CB}" dt="2024-03-20T12:29:28.613" v="65" actId="20577"/>
        <pc:sldMkLst>
          <pc:docMk/>
          <pc:sldMk cId="2001679239" sldId="272"/>
        </pc:sldMkLst>
        <pc:spChg chg="mod">
          <ac:chgData name="Beatriz Uchôas Chagas" userId="ba385b591e4ec0f6" providerId="LiveId" clId="{1D13A216-5E45-401E-8AF4-C3CD0C0255CB}" dt="2024-03-20T12:29:28.613" v="65" actId="20577"/>
          <ac:spMkLst>
            <pc:docMk/>
            <pc:sldMk cId="2001679239" sldId="272"/>
            <ac:spMk id="2" creationId="{67F4C414-22A5-6EDD-FAC1-D6A913B2B3A0}"/>
          </ac:spMkLst>
        </pc:spChg>
      </pc:sldChg>
      <pc:sldChg chg="modSp mod">
        <pc:chgData name="Beatriz Uchôas Chagas" userId="ba385b591e4ec0f6" providerId="LiveId" clId="{1D13A216-5E45-401E-8AF4-C3CD0C0255CB}" dt="2024-03-20T12:30:15.179" v="85" actId="255"/>
        <pc:sldMkLst>
          <pc:docMk/>
          <pc:sldMk cId="1568409144" sldId="273"/>
        </pc:sldMkLst>
        <pc:spChg chg="mod">
          <ac:chgData name="Beatriz Uchôas Chagas" userId="ba385b591e4ec0f6" providerId="LiveId" clId="{1D13A216-5E45-401E-8AF4-C3CD0C0255CB}" dt="2024-03-20T12:30:15.179" v="85" actId="255"/>
          <ac:spMkLst>
            <pc:docMk/>
            <pc:sldMk cId="1568409144" sldId="273"/>
            <ac:spMk id="2" creationId="{67F4C414-22A5-6EDD-FAC1-D6A913B2B3A0}"/>
          </ac:spMkLst>
        </pc:spChg>
      </pc:sldChg>
      <pc:sldChg chg="modSp mod">
        <pc:chgData name="Beatriz Uchôas Chagas" userId="ba385b591e4ec0f6" providerId="LiveId" clId="{1D13A216-5E45-401E-8AF4-C3CD0C0255CB}" dt="2024-03-20T12:30:56.195" v="94" actId="20577"/>
        <pc:sldMkLst>
          <pc:docMk/>
          <pc:sldMk cId="2864239660" sldId="274"/>
        </pc:sldMkLst>
        <pc:spChg chg="mod">
          <ac:chgData name="Beatriz Uchôas Chagas" userId="ba385b591e4ec0f6" providerId="LiveId" clId="{1D13A216-5E45-401E-8AF4-C3CD0C0255CB}" dt="2024-03-20T12:30:56.195" v="94" actId="20577"/>
          <ac:spMkLst>
            <pc:docMk/>
            <pc:sldMk cId="2864239660" sldId="274"/>
            <ac:spMk id="2" creationId="{67F4C414-22A5-6EDD-FAC1-D6A913B2B3A0}"/>
          </ac:spMkLst>
        </pc:spChg>
      </pc:sldChg>
      <pc:sldChg chg="modSp mod">
        <pc:chgData name="Beatriz Uchôas Chagas" userId="ba385b591e4ec0f6" providerId="LiveId" clId="{1D13A216-5E45-401E-8AF4-C3CD0C0255CB}" dt="2024-03-20T12:31:08.558" v="104" actId="255"/>
        <pc:sldMkLst>
          <pc:docMk/>
          <pc:sldMk cId="3035281791" sldId="275"/>
        </pc:sldMkLst>
        <pc:spChg chg="mod">
          <ac:chgData name="Beatriz Uchôas Chagas" userId="ba385b591e4ec0f6" providerId="LiveId" clId="{1D13A216-5E45-401E-8AF4-C3CD0C0255CB}" dt="2024-03-20T12:31:08.558" v="104" actId="255"/>
          <ac:spMkLst>
            <pc:docMk/>
            <pc:sldMk cId="3035281791" sldId="275"/>
            <ac:spMk id="2" creationId="{67F4C414-22A5-6EDD-FAC1-D6A913B2B3A0}"/>
          </ac:spMkLst>
        </pc:spChg>
      </pc:sldChg>
      <pc:sldChg chg="addSp delSp modSp mod delAnim modAnim">
        <pc:chgData name="Beatriz Uchôas Chagas" userId="ba385b591e4ec0f6" providerId="LiveId" clId="{1D13A216-5E45-401E-8AF4-C3CD0C0255CB}" dt="2024-03-21T02:25:08.804" v="813"/>
        <pc:sldMkLst>
          <pc:docMk/>
          <pc:sldMk cId="3982607821" sldId="277"/>
        </pc:sldMkLst>
        <pc:spChg chg="mod">
          <ac:chgData name="Beatriz Uchôas Chagas" userId="ba385b591e4ec0f6" providerId="LiveId" clId="{1D13A216-5E45-401E-8AF4-C3CD0C0255CB}" dt="2024-03-21T02:06:38.623" v="776" actId="20577"/>
          <ac:spMkLst>
            <pc:docMk/>
            <pc:sldMk cId="3982607821" sldId="277"/>
            <ac:spMk id="2" creationId="{CFE3D43D-3615-26F7-36AC-BB6BCAF3594A}"/>
          </ac:spMkLst>
        </pc:spChg>
        <pc:spChg chg="add del mod">
          <ac:chgData name="Beatriz Uchôas Chagas" userId="ba385b591e4ec0f6" providerId="LiveId" clId="{1D13A216-5E45-401E-8AF4-C3CD0C0255CB}" dt="2024-03-20T12:33:13.902" v="107" actId="478"/>
          <ac:spMkLst>
            <pc:docMk/>
            <pc:sldMk cId="3982607821" sldId="277"/>
            <ac:spMk id="7" creationId="{3310B97B-F2D9-87ED-7FB3-1AD1BC205F9A}"/>
          </ac:spMkLst>
        </pc:spChg>
        <pc:graphicFrameChg chg="del">
          <ac:chgData name="Beatriz Uchôas Chagas" userId="ba385b591e4ec0f6" providerId="LiveId" clId="{1D13A216-5E45-401E-8AF4-C3CD0C0255CB}" dt="2024-03-20T02:18:58.138" v="0" actId="478"/>
          <ac:graphicFrameMkLst>
            <pc:docMk/>
            <pc:sldMk cId="3982607821" sldId="277"/>
            <ac:graphicFrameMk id="3" creationId="{89DAF164-B036-A694-D3F1-14B91066E829}"/>
          </ac:graphicFrameMkLst>
        </pc:graphicFrameChg>
        <pc:picChg chg="add del mod ord">
          <ac:chgData name="Beatriz Uchôas Chagas" userId="ba385b591e4ec0f6" providerId="LiveId" clId="{1D13A216-5E45-401E-8AF4-C3CD0C0255CB}" dt="2024-03-20T12:33:09.436" v="106" actId="34307"/>
          <ac:picMkLst>
            <pc:docMk/>
            <pc:sldMk cId="3982607821" sldId="277"/>
            <ac:picMk id="3" creationId="{449A1215-1501-68C9-1306-621C38AC22BB}"/>
          </ac:picMkLst>
        </pc:picChg>
        <pc:picChg chg="add mod">
          <ac:chgData name="Beatriz Uchôas Chagas" userId="ba385b591e4ec0f6" providerId="LiveId" clId="{1D13A216-5E45-401E-8AF4-C3CD0C0255CB}" dt="2024-03-21T02:23:11.211" v="796" actId="1076"/>
          <ac:picMkLst>
            <pc:docMk/>
            <pc:sldMk cId="3982607821" sldId="277"/>
            <ac:picMk id="3" creationId="{F1564B72-9684-728A-C5DF-B8D30EB789C7}"/>
          </ac:picMkLst>
        </pc:picChg>
        <pc:picChg chg="add mod">
          <ac:chgData name="Beatriz Uchôas Chagas" userId="ba385b591e4ec0f6" providerId="LiveId" clId="{1D13A216-5E45-401E-8AF4-C3CD0C0255CB}" dt="2024-03-21T02:23:59.804" v="807" actId="1076"/>
          <ac:picMkLst>
            <pc:docMk/>
            <pc:sldMk cId="3982607821" sldId="277"/>
            <ac:picMk id="4" creationId="{9D1BC810-481F-231D-E2EF-B8EB72E5DF6A}"/>
          </ac:picMkLst>
        </pc:picChg>
        <pc:picChg chg="add mod">
          <ac:chgData name="Beatriz Uchôas Chagas" userId="ba385b591e4ec0f6" providerId="LiveId" clId="{1D13A216-5E45-401E-8AF4-C3CD0C0255CB}" dt="2024-03-21T02:23:38.669" v="803" actId="1076"/>
          <ac:picMkLst>
            <pc:docMk/>
            <pc:sldMk cId="3982607821" sldId="277"/>
            <ac:picMk id="5" creationId="{013A6FF2-0313-AAAE-62A4-7F54E9BB47A7}"/>
          </ac:picMkLst>
        </pc:picChg>
        <pc:picChg chg="add mod">
          <ac:chgData name="Beatriz Uchôas Chagas" userId="ba385b591e4ec0f6" providerId="LiveId" clId="{1D13A216-5E45-401E-8AF4-C3CD0C0255CB}" dt="2024-03-21T02:24:45.471" v="810" actId="1076"/>
          <ac:picMkLst>
            <pc:docMk/>
            <pc:sldMk cId="3982607821" sldId="277"/>
            <ac:picMk id="6" creationId="{B9AFD9FC-9254-77DA-7CDB-700CAD05E348}"/>
          </ac:picMkLst>
        </pc:picChg>
        <pc:picChg chg="add del mod">
          <ac:chgData name="Beatriz Uchôas Chagas" userId="ba385b591e4ec0f6" providerId="LiveId" clId="{1D13A216-5E45-401E-8AF4-C3CD0C0255CB}" dt="2024-03-21T02:07:15.611" v="781" actId="478"/>
          <ac:picMkLst>
            <pc:docMk/>
            <pc:sldMk cId="3982607821" sldId="277"/>
            <ac:picMk id="1026" creationId="{A384E373-5174-3AA6-2569-C49C57926004}"/>
          </ac:picMkLst>
        </pc:picChg>
        <pc:picChg chg="add del mod">
          <ac:chgData name="Beatriz Uchôas Chagas" userId="ba385b591e4ec0f6" providerId="LiveId" clId="{1D13A216-5E45-401E-8AF4-C3CD0C0255CB}" dt="2024-03-21T02:23:52.905" v="806" actId="478"/>
          <ac:picMkLst>
            <pc:docMk/>
            <pc:sldMk cId="3982607821" sldId="277"/>
            <ac:picMk id="1028" creationId="{022C8FBB-A40B-5F24-C215-B5B13439526C}"/>
          </ac:picMkLst>
        </pc:picChg>
        <pc:picChg chg="add del mod">
          <ac:chgData name="Beatriz Uchôas Chagas" userId="ba385b591e4ec0f6" providerId="LiveId" clId="{1D13A216-5E45-401E-8AF4-C3CD0C0255CB}" dt="2024-03-21T02:23:03.224" v="792" actId="478"/>
          <ac:picMkLst>
            <pc:docMk/>
            <pc:sldMk cId="3982607821" sldId="277"/>
            <ac:picMk id="1030" creationId="{FEEE3790-E899-8C56-1EE5-05456F260EE5}"/>
          </ac:picMkLst>
        </pc:picChg>
      </pc:sldChg>
      <pc:sldChg chg="addSp delSp modSp new mod setBg">
        <pc:chgData name="Beatriz Uchôas Chagas" userId="ba385b591e4ec0f6" providerId="LiveId" clId="{1D13A216-5E45-401E-8AF4-C3CD0C0255CB}" dt="2024-03-20T12:47:41.080" v="188" actId="27636"/>
        <pc:sldMkLst>
          <pc:docMk/>
          <pc:sldMk cId="3067623176" sldId="278"/>
        </pc:sldMkLst>
        <pc:spChg chg="del mod">
          <ac:chgData name="Beatriz Uchôas Chagas" userId="ba385b591e4ec0f6" providerId="LiveId" clId="{1D13A216-5E45-401E-8AF4-C3CD0C0255CB}" dt="2024-03-20T12:46:53.723" v="162" actId="478"/>
          <ac:spMkLst>
            <pc:docMk/>
            <pc:sldMk cId="3067623176" sldId="278"/>
            <ac:spMk id="2" creationId="{CCD6DB7C-931A-7696-902B-07E6C0CB3BC3}"/>
          </ac:spMkLst>
        </pc:spChg>
        <pc:spChg chg="mod">
          <ac:chgData name="Beatriz Uchôas Chagas" userId="ba385b591e4ec0f6" providerId="LiveId" clId="{1D13A216-5E45-401E-8AF4-C3CD0C0255CB}" dt="2024-03-20T12:47:41.080" v="188" actId="27636"/>
          <ac:spMkLst>
            <pc:docMk/>
            <pc:sldMk cId="3067623176" sldId="278"/>
            <ac:spMk id="3" creationId="{38973A2A-1BAA-E06C-5AF5-251C1961897B}"/>
          </ac:spMkLst>
        </pc:spChg>
        <pc:spChg chg="add del mod">
          <ac:chgData name="Beatriz Uchôas Chagas" userId="ba385b591e4ec0f6" providerId="LiveId" clId="{1D13A216-5E45-401E-8AF4-C3CD0C0255CB}" dt="2024-03-20T12:47:17.864" v="172" actId="478"/>
          <ac:spMkLst>
            <pc:docMk/>
            <pc:sldMk cId="3067623176" sldId="278"/>
            <ac:spMk id="5" creationId="{6A79B8BF-BC54-F76A-E1D5-4652F62FD5EB}"/>
          </ac:spMkLst>
        </pc:spChg>
        <pc:spChg chg="add">
          <ac:chgData name="Beatriz Uchôas Chagas" userId="ba385b591e4ec0f6" providerId="LiveId" clId="{1D13A216-5E45-401E-8AF4-C3CD0C0255CB}" dt="2024-03-20T12:44:35.065" v="161" actId="26606"/>
          <ac:spMkLst>
            <pc:docMk/>
            <pc:sldMk cId="3067623176" sldId="278"/>
            <ac:spMk id="8" creationId="{F837543A-6020-4505-A233-C9DB4BF74011}"/>
          </ac:spMkLst>
        </pc:spChg>
        <pc:spChg chg="add">
          <ac:chgData name="Beatriz Uchôas Chagas" userId="ba385b591e4ec0f6" providerId="LiveId" clId="{1D13A216-5E45-401E-8AF4-C3CD0C0255CB}" dt="2024-03-20T12:44:35.065" v="161" actId="26606"/>
          <ac:spMkLst>
            <pc:docMk/>
            <pc:sldMk cId="3067623176" sldId="278"/>
            <ac:spMk id="10" creationId="{35B16301-FB18-48BA-A6DD-C37CAF6F9A18}"/>
          </ac:spMkLst>
        </pc:spChg>
        <pc:spChg chg="add">
          <ac:chgData name="Beatriz Uchôas Chagas" userId="ba385b591e4ec0f6" providerId="LiveId" clId="{1D13A216-5E45-401E-8AF4-C3CD0C0255CB}" dt="2024-03-20T12:44:35.065" v="161" actId="26606"/>
          <ac:spMkLst>
            <pc:docMk/>
            <pc:sldMk cId="3067623176" sldId="278"/>
            <ac:spMk id="12" creationId="{C3C0D90E-074A-4F52-9B11-B52BEF4BCBE5}"/>
          </ac:spMkLst>
        </pc:spChg>
        <pc:spChg chg="add">
          <ac:chgData name="Beatriz Uchôas Chagas" userId="ba385b591e4ec0f6" providerId="LiveId" clId="{1D13A216-5E45-401E-8AF4-C3CD0C0255CB}" dt="2024-03-20T12:44:35.065" v="161" actId="26606"/>
          <ac:spMkLst>
            <pc:docMk/>
            <pc:sldMk cId="3067623176" sldId="278"/>
            <ac:spMk id="14" creationId="{CABBD4C1-E6F8-46F6-8152-A8A97490BF4D}"/>
          </ac:spMkLst>
        </pc:spChg>
        <pc:spChg chg="add">
          <ac:chgData name="Beatriz Uchôas Chagas" userId="ba385b591e4ec0f6" providerId="LiveId" clId="{1D13A216-5E45-401E-8AF4-C3CD0C0255CB}" dt="2024-03-20T12:44:35.065" v="161" actId="26606"/>
          <ac:spMkLst>
            <pc:docMk/>
            <pc:sldMk cId="3067623176" sldId="278"/>
            <ac:spMk id="16" creationId="{83BA5EF5-1FE9-4BF9-83BB-269BCDDF6156}"/>
          </ac:spMkLst>
        </pc:spChg>
        <pc:spChg chg="add">
          <ac:chgData name="Beatriz Uchôas Chagas" userId="ba385b591e4ec0f6" providerId="LiveId" clId="{1D13A216-5E45-401E-8AF4-C3CD0C0255CB}" dt="2024-03-20T12:44:35.065" v="161" actId="26606"/>
          <ac:spMkLst>
            <pc:docMk/>
            <pc:sldMk cId="3067623176" sldId="278"/>
            <ac:spMk id="20" creationId="{88853921-7BC9-4BDE-ACAB-133C683C82D6}"/>
          </ac:spMkLst>
        </pc:spChg>
        <pc:spChg chg="add">
          <ac:chgData name="Beatriz Uchôas Chagas" userId="ba385b591e4ec0f6" providerId="LiveId" clId="{1D13A216-5E45-401E-8AF4-C3CD0C0255CB}" dt="2024-03-20T12:44:35.065" v="161" actId="26606"/>
          <ac:spMkLst>
            <pc:docMk/>
            <pc:sldMk cId="3067623176" sldId="278"/>
            <ac:spMk id="22" creationId="{09192968-3AE7-4470-A61C-97294BB92731}"/>
          </ac:spMkLst>
        </pc:spChg>
        <pc:spChg chg="add">
          <ac:chgData name="Beatriz Uchôas Chagas" userId="ba385b591e4ec0f6" providerId="LiveId" clId="{1D13A216-5E45-401E-8AF4-C3CD0C0255CB}" dt="2024-03-20T12:44:35.065" v="161" actId="26606"/>
          <ac:spMkLst>
            <pc:docMk/>
            <pc:sldMk cId="3067623176" sldId="278"/>
            <ac:spMk id="24" creationId="{3AB72E55-43E4-4356-BFE8-E2102CB0B505}"/>
          </ac:spMkLst>
        </pc:spChg>
        <pc:cxnChg chg="add">
          <ac:chgData name="Beatriz Uchôas Chagas" userId="ba385b591e4ec0f6" providerId="LiveId" clId="{1D13A216-5E45-401E-8AF4-C3CD0C0255CB}" dt="2024-03-20T12:44:35.065" v="161" actId="26606"/>
          <ac:cxnSpMkLst>
            <pc:docMk/>
            <pc:sldMk cId="3067623176" sldId="278"/>
            <ac:cxnSpMk id="18" creationId="{4B3BCACB-5880-460B-9606-8C433A9AF99D}"/>
          </ac:cxnSpMkLst>
        </pc:cxnChg>
      </pc:sldChg>
      <pc:sldChg chg="modSp add mod ord">
        <pc:chgData name="Beatriz Uchôas Chagas" userId="ba385b591e4ec0f6" providerId="LiveId" clId="{1D13A216-5E45-401E-8AF4-C3CD0C0255CB}" dt="2024-03-20T12:48:44.801" v="233" actId="12789"/>
        <pc:sldMkLst>
          <pc:docMk/>
          <pc:sldMk cId="1362793976" sldId="279"/>
        </pc:sldMkLst>
        <pc:spChg chg="mod">
          <ac:chgData name="Beatriz Uchôas Chagas" userId="ba385b591e4ec0f6" providerId="LiveId" clId="{1D13A216-5E45-401E-8AF4-C3CD0C0255CB}" dt="2024-03-20T12:48:44.801" v="233" actId="12789"/>
          <ac:spMkLst>
            <pc:docMk/>
            <pc:sldMk cId="1362793976" sldId="279"/>
            <ac:spMk id="2" creationId="{B2CC6BD7-F2A7-93D8-6104-75A2D5DE555D}"/>
          </ac:spMkLst>
        </pc:spChg>
      </pc:sldChg>
      <pc:sldChg chg="addSp delSp modSp new mod setBg modAnim">
        <pc:chgData name="Beatriz Uchôas Chagas" userId="ba385b591e4ec0f6" providerId="LiveId" clId="{1D13A216-5E45-401E-8AF4-C3CD0C0255CB}" dt="2024-03-20T12:59:12.218" v="292"/>
        <pc:sldMkLst>
          <pc:docMk/>
          <pc:sldMk cId="689890271" sldId="280"/>
        </pc:sldMkLst>
        <pc:spChg chg="mod">
          <ac:chgData name="Beatriz Uchôas Chagas" userId="ba385b591e4ec0f6" providerId="LiveId" clId="{1D13A216-5E45-401E-8AF4-C3CD0C0255CB}" dt="2024-03-20T12:51:00.700" v="252" actId="14100"/>
          <ac:spMkLst>
            <pc:docMk/>
            <pc:sldMk cId="689890271" sldId="280"/>
            <ac:spMk id="2" creationId="{9FD41CCF-A182-1E3B-1376-A3994F966BC6}"/>
          </ac:spMkLst>
        </pc:spChg>
        <pc:spChg chg="del mod">
          <ac:chgData name="Beatriz Uchôas Chagas" userId="ba385b591e4ec0f6" providerId="LiveId" clId="{1D13A216-5E45-401E-8AF4-C3CD0C0255CB}" dt="2024-03-20T12:58:44.168" v="286" actId="478"/>
          <ac:spMkLst>
            <pc:docMk/>
            <pc:sldMk cId="689890271" sldId="280"/>
            <ac:spMk id="3" creationId="{2A504D3F-8EC9-9F0C-2880-FAF34A8838CF}"/>
          </ac:spMkLst>
        </pc:spChg>
        <pc:spChg chg="add">
          <ac:chgData name="Beatriz Uchôas Chagas" userId="ba385b591e4ec0f6" providerId="LiveId" clId="{1D13A216-5E45-401E-8AF4-C3CD0C0255CB}" dt="2024-03-20T12:50:53.199" v="235" actId="26606"/>
          <ac:spMkLst>
            <pc:docMk/>
            <pc:sldMk cId="689890271" sldId="280"/>
            <ac:spMk id="8" creationId="{907EF6B7-1338-4443-8C46-6A318D952DFD}"/>
          </ac:spMkLst>
        </pc:spChg>
        <pc:spChg chg="add">
          <ac:chgData name="Beatriz Uchôas Chagas" userId="ba385b591e4ec0f6" providerId="LiveId" clId="{1D13A216-5E45-401E-8AF4-C3CD0C0255CB}" dt="2024-03-20T12:50:53.199" v="235" actId="26606"/>
          <ac:spMkLst>
            <pc:docMk/>
            <pc:sldMk cId="689890271" sldId="280"/>
            <ac:spMk id="10" creationId="{DAAE4CDD-124C-4DCF-9584-B6033B545DD5}"/>
          </ac:spMkLst>
        </pc:spChg>
        <pc:spChg chg="add">
          <ac:chgData name="Beatriz Uchôas Chagas" userId="ba385b591e4ec0f6" providerId="LiveId" clId="{1D13A216-5E45-401E-8AF4-C3CD0C0255CB}" dt="2024-03-20T12:50:53.199" v="235" actId="26606"/>
          <ac:spMkLst>
            <pc:docMk/>
            <pc:sldMk cId="689890271" sldId="280"/>
            <ac:spMk id="12" creationId="{081E4A58-353D-44AE-B2FC-2A74E2E400F7}"/>
          </ac:spMkLst>
        </pc:spChg>
        <pc:picChg chg="add mod">
          <ac:chgData name="Beatriz Uchôas Chagas" userId="ba385b591e4ec0f6" providerId="LiveId" clId="{1D13A216-5E45-401E-8AF4-C3CD0C0255CB}" dt="2024-03-20T12:51:46.281" v="259" actId="14100"/>
          <ac:picMkLst>
            <pc:docMk/>
            <pc:sldMk cId="689890271" sldId="280"/>
            <ac:picMk id="2050" creationId="{AD2A4855-5638-456E-D07A-C87454694CD2}"/>
          </ac:picMkLst>
        </pc:picChg>
        <pc:picChg chg="add mod">
          <ac:chgData name="Beatriz Uchôas Chagas" userId="ba385b591e4ec0f6" providerId="LiveId" clId="{1D13A216-5E45-401E-8AF4-C3CD0C0255CB}" dt="2024-03-20T12:52:23.428" v="264" actId="1076"/>
          <ac:picMkLst>
            <pc:docMk/>
            <pc:sldMk cId="689890271" sldId="280"/>
            <ac:picMk id="2052" creationId="{BFC9EE90-40A3-6A1C-3AB1-32E5562A8BFE}"/>
          </ac:picMkLst>
        </pc:picChg>
        <pc:picChg chg="add mod">
          <ac:chgData name="Beatriz Uchôas Chagas" userId="ba385b591e4ec0f6" providerId="LiveId" clId="{1D13A216-5E45-401E-8AF4-C3CD0C0255CB}" dt="2024-03-20T12:58:51.201" v="287" actId="1076"/>
          <ac:picMkLst>
            <pc:docMk/>
            <pc:sldMk cId="689890271" sldId="280"/>
            <ac:picMk id="2054" creationId="{FD7DB2F0-A151-001E-A35C-6E110EAE0E2E}"/>
          </ac:picMkLst>
        </pc:picChg>
        <pc:picChg chg="add mod">
          <ac:chgData name="Beatriz Uchôas Chagas" userId="ba385b591e4ec0f6" providerId="LiveId" clId="{1D13A216-5E45-401E-8AF4-C3CD0C0255CB}" dt="2024-03-20T12:56:28.888" v="279" actId="1076"/>
          <ac:picMkLst>
            <pc:docMk/>
            <pc:sldMk cId="689890271" sldId="280"/>
            <ac:picMk id="2056" creationId="{76D35446-DF47-324C-7354-5A8344DD72BF}"/>
          </ac:picMkLst>
        </pc:picChg>
        <pc:picChg chg="add mod">
          <ac:chgData name="Beatriz Uchôas Chagas" userId="ba385b591e4ec0f6" providerId="LiveId" clId="{1D13A216-5E45-401E-8AF4-C3CD0C0255CB}" dt="2024-03-20T12:57:12.573" v="282" actId="1076"/>
          <ac:picMkLst>
            <pc:docMk/>
            <pc:sldMk cId="689890271" sldId="280"/>
            <ac:picMk id="2058" creationId="{80436A16-34CC-3C01-CB1F-BF73BC9EB1FB}"/>
          </ac:picMkLst>
        </pc:picChg>
        <pc:picChg chg="add mod">
          <ac:chgData name="Beatriz Uchôas Chagas" userId="ba385b591e4ec0f6" providerId="LiveId" clId="{1D13A216-5E45-401E-8AF4-C3CD0C0255CB}" dt="2024-03-20T12:58:34.117" v="285" actId="1076"/>
          <ac:picMkLst>
            <pc:docMk/>
            <pc:sldMk cId="689890271" sldId="280"/>
            <ac:picMk id="2060" creationId="{CA2DA9B0-DEFF-7974-53FD-13AFE83E7347}"/>
          </ac:picMkLst>
        </pc:picChg>
      </pc:sldChg>
      <pc:sldChg chg="addSp delSp modSp add mod ord modAnim">
        <pc:chgData name="Beatriz Uchôas Chagas" userId="ba385b591e4ec0f6" providerId="LiveId" clId="{1D13A216-5E45-401E-8AF4-C3CD0C0255CB}" dt="2024-03-20T13:08:42.096" v="523" actId="255"/>
        <pc:sldMkLst>
          <pc:docMk/>
          <pc:sldMk cId="2722466104" sldId="281"/>
        </pc:sldMkLst>
        <pc:spChg chg="mod">
          <ac:chgData name="Beatriz Uchôas Chagas" userId="ba385b591e4ec0f6" providerId="LiveId" clId="{1D13A216-5E45-401E-8AF4-C3CD0C0255CB}" dt="2024-03-20T13:08:42.096" v="523" actId="255"/>
          <ac:spMkLst>
            <pc:docMk/>
            <pc:sldMk cId="2722466104" sldId="281"/>
            <ac:spMk id="2" creationId="{9FD41CCF-A182-1E3B-1376-A3994F966BC6}"/>
          </ac:spMkLst>
        </pc:spChg>
        <pc:picChg chg="add mod">
          <ac:chgData name="Beatriz Uchôas Chagas" userId="ba385b591e4ec0f6" providerId="LiveId" clId="{1D13A216-5E45-401E-8AF4-C3CD0C0255CB}" dt="2024-03-20T13:07:37.690" v="506" actId="1036"/>
          <ac:picMkLst>
            <pc:docMk/>
            <pc:sldMk cId="2722466104" sldId="281"/>
            <ac:picMk id="3" creationId="{EE80335D-2A3F-EC93-B98E-3510EB0096DC}"/>
          </ac:picMkLst>
        </pc:picChg>
        <pc:picChg chg="add mod">
          <ac:chgData name="Beatriz Uchôas Chagas" userId="ba385b591e4ec0f6" providerId="LiveId" clId="{1D13A216-5E45-401E-8AF4-C3CD0C0255CB}" dt="2024-03-20T13:07:37.690" v="506" actId="1036"/>
          <ac:picMkLst>
            <pc:docMk/>
            <pc:sldMk cId="2722466104" sldId="281"/>
            <ac:picMk id="4" creationId="{F9F0AB6A-BB77-95B7-E6C1-C080C5183561}"/>
          </ac:picMkLst>
        </pc:picChg>
        <pc:picChg chg="add mod">
          <ac:chgData name="Beatriz Uchôas Chagas" userId="ba385b591e4ec0f6" providerId="LiveId" clId="{1D13A216-5E45-401E-8AF4-C3CD0C0255CB}" dt="2024-03-20T13:07:37.690" v="506" actId="1036"/>
          <ac:picMkLst>
            <pc:docMk/>
            <pc:sldMk cId="2722466104" sldId="281"/>
            <ac:picMk id="5" creationId="{0ADE531F-07C3-8646-E7BF-E957D3A50AE4}"/>
          </ac:picMkLst>
        </pc:picChg>
        <pc:picChg chg="del">
          <ac:chgData name="Beatriz Uchôas Chagas" userId="ba385b591e4ec0f6" providerId="LiveId" clId="{1D13A216-5E45-401E-8AF4-C3CD0C0255CB}" dt="2024-03-20T12:59:32.443" v="294" actId="478"/>
          <ac:picMkLst>
            <pc:docMk/>
            <pc:sldMk cId="2722466104" sldId="281"/>
            <ac:picMk id="2050" creationId="{AD2A4855-5638-456E-D07A-C87454694CD2}"/>
          </ac:picMkLst>
        </pc:picChg>
        <pc:picChg chg="del">
          <ac:chgData name="Beatriz Uchôas Chagas" userId="ba385b591e4ec0f6" providerId="LiveId" clId="{1D13A216-5E45-401E-8AF4-C3CD0C0255CB}" dt="2024-03-20T12:59:32.443" v="294" actId="478"/>
          <ac:picMkLst>
            <pc:docMk/>
            <pc:sldMk cId="2722466104" sldId="281"/>
            <ac:picMk id="2052" creationId="{BFC9EE90-40A3-6A1C-3AB1-32E5562A8BFE}"/>
          </ac:picMkLst>
        </pc:picChg>
        <pc:picChg chg="del">
          <ac:chgData name="Beatriz Uchôas Chagas" userId="ba385b591e4ec0f6" providerId="LiveId" clId="{1D13A216-5E45-401E-8AF4-C3CD0C0255CB}" dt="2024-03-20T12:59:32.443" v="294" actId="478"/>
          <ac:picMkLst>
            <pc:docMk/>
            <pc:sldMk cId="2722466104" sldId="281"/>
            <ac:picMk id="2054" creationId="{FD7DB2F0-A151-001E-A35C-6E110EAE0E2E}"/>
          </ac:picMkLst>
        </pc:picChg>
        <pc:picChg chg="mod">
          <ac:chgData name="Beatriz Uchôas Chagas" userId="ba385b591e4ec0f6" providerId="LiveId" clId="{1D13A216-5E45-401E-8AF4-C3CD0C0255CB}" dt="2024-03-20T13:07:37.690" v="506" actId="1036"/>
          <ac:picMkLst>
            <pc:docMk/>
            <pc:sldMk cId="2722466104" sldId="281"/>
            <ac:picMk id="2056" creationId="{76D35446-DF47-324C-7354-5A8344DD72BF}"/>
          </ac:picMkLst>
        </pc:picChg>
        <pc:picChg chg="del">
          <ac:chgData name="Beatriz Uchôas Chagas" userId="ba385b591e4ec0f6" providerId="LiveId" clId="{1D13A216-5E45-401E-8AF4-C3CD0C0255CB}" dt="2024-03-20T12:59:32.443" v="294" actId="478"/>
          <ac:picMkLst>
            <pc:docMk/>
            <pc:sldMk cId="2722466104" sldId="281"/>
            <ac:picMk id="2058" creationId="{80436A16-34CC-3C01-CB1F-BF73BC9EB1FB}"/>
          </ac:picMkLst>
        </pc:picChg>
        <pc:picChg chg="del">
          <ac:chgData name="Beatriz Uchôas Chagas" userId="ba385b591e4ec0f6" providerId="LiveId" clId="{1D13A216-5E45-401E-8AF4-C3CD0C0255CB}" dt="2024-03-20T12:59:32.443" v="294" actId="478"/>
          <ac:picMkLst>
            <pc:docMk/>
            <pc:sldMk cId="2722466104" sldId="281"/>
            <ac:picMk id="2060" creationId="{CA2DA9B0-DEFF-7974-53FD-13AFE83E7347}"/>
          </ac:picMkLst>
        </pc:picChg>
        <pc:picChg chg="add mod">
          <ac:chgData name="Beatriz Uchôas Chagas" userId="ba385b591e4ec0f6" providerId="LiveId" clId="{1D13A216-5E45-401E-8AF4-C3CD0C0255CB}" dt="2024-03-20T13:07:37.690" v="506" actId="1036"/>
          <ac:picMkLst>
            <pc:docMk/>
            <pc:sldMk cId="2722466104" sldId="281"/>
            <ac:picMk id="3074" creationId="{A509C794-CDFA-C770-3270-E85D7EA3D036}"/>
          </ac:picMkLst>
        </pc:picChg>
      </pc:sldChg>
      <pc:sldChg chg="addSp delSp modSp new mod setBg">
        <pc:chgData name="Beatriz Uchôas Chagas" userId="ba385b591e4ec0f6" providerId="LiveId" clId="{1D13A216-5E45-401E-8AF4-C3CD0C0255CB}" dt="2024-03-20T13:01:09.026" v="329" actId="478"/>
        <pc:sldMkLst>
          <pc:docMk/>
          <pc:sldMk cId="4222569115" sldId="282"/>
        </pc:sldMkLst>
        <pc:spChg chg="del mod">
          <ac:chgData name="Beatriz Uchôas Chagas" userId="ba385b591e4ec0f6" providerId="LiveId" clId="{1D13A216-5E45-401E-8AF4-C3CD0C0255CB}" dt="2024-03-20T13:01:09.026" v="329" actId="478"/>
          <ac:spMkLst>
            <pc:docMk/>
            <pc:sldMk cId="4222569115" sldId="282"/>
            <ac:spMk id="2" creationId="{1A06A465-CDDE-8CAA-6A1F-F54EFA925194}"/>
          </ac:spMkLst>
        </pc:spChg>
        <pc:spChg chg="mod">
          <ac:chgData name="Beatriz Uchôas Chagas" userId="ba385b591e4ec0f6" providerId="LiveId" clId="{1D13A216-5E45-401E-8AF4-C3CD0C0255CB}" dt="2024-03-20T13:00:56.034" v="327" actId="1076"/>
          <ac:spMkLst>
            <pc:docMk/>
            <pc:sldMk cId="4222569115" sldId="282"/>
            <ac:spMk id="3" creationId="{35CDF417-E473-F3C4-2828-A7A028B2707F}"/>
          </ac:spMkLst>
        </pc:spChg>
        <pc:spChg chg="add mod">
          <ac:chgData name="Beatriz Uchôas Chagas" userId="ba385b591e4ec0f6" providerId="LiveId" clId="{1D13A216-5E45-401E-8AF4-C3CD0C0255CB}" dt="2024-03-20T13:00:49.079" v="325" actId="14100"/>
          <ac:spMkLst>
            <pc:docMk/>
            <pc:sldMk cId="4222569115" sldId="282"/>
            <ac:spMk id="4" creationId="{20C00B9A-DC19-8BEE-63B7-8BA1974E4408}"/>
          </ac:spMkLst>
        </pc:spChg>
        <pc:spChg chg="add mod">
          <ac:chgData name="Beatriz Uchôas Chagas" userId="ba385b591e4ec0f6" providerId="LiveId" clId="{1D13A216-5E45-401E-8AF4-C3CD0C0255CB}" dt="2024-03-20T13:01:04.299" v="328"/>
          <ac:spMkLst>
            <pc:docMk/>
            <pc:sldMk cId="4222569115" sldId="282"/>
            <ac:spMk id="5" creationId="{E4769FCA-8507-0E9A-AB28-3EBDA90AE87B}"/>
          </ac:spMkLst>
        </pc:spChg>
        <pc:spChg chg="add">
          <ac:chgData name="Beatriz Uchôas Chagas" userId="ba385b591e4ec0f6" providerId="LiveId" clId="{1D13A216-5E45-401E-8AF4-C3CD0C0255CB}" dt="2024-03-20T13:00:07" v="296" actId="26606"/>
          <ac:spMkLst>
            <pc:docMk/>
            <pc:sldMk cId="4222569115" sldId="282"/>
            <ac:spMk id="8" creationId="{907EF6B7-1338-4443-8C46-6A318D952DFD}"/>
          </ac:spMkLst>
        </pc:spChg>
        <pc:spChg chg="add">
          <ac:chgData name="Beatriz Uchôas Chagas" userId="ba385b591e4ec0f6" providerId="LiveId" clId="{1D13A216-5E45-401E-8AF4-C3CD0C0255CB}" dt="2024-03-20T13:00:07" v="296" actId="26606"/>
          <ac:spMkLst>
            <pc:docMk/>
            <pc:sldMk cId="4222569115" sldId="282"/>
            <ac:spMk id="10" creationId="{DAAE4CDD-124C-4DCF-9584-B6033B545DD5}"/>
          </ac:spMkLst>
        </pc:spChg>
        <pc:spChg chg="add">
          <ac:chgData name="Beatriz Uchôas Chagas" userId="ba385b591e4ec0f6" providerId="LiveId" clId="{1D13A216-5E45-401E-8AF4-C3CD0C0255CB}" dt="2024-03-20T13:00:07" v="296" actId="26606"/>
          <ac:spMkLst>
            <pc:docMk/>
            <pc:sldMk cId="4222569115" sldId="282"/>
            <ac:spMk id="12" creationId="{081E4A58-353D-44AE-B2FC-2A74E2E400F7}"/>
          </ac:spMkLst>
        </pc:spChg>
        <pc:picChg chg="add mod">
          <ac:chgData name="Beatriz Uchôas Chagas" userId="ba385b591e4ec0f6" providerId="LiveId" clId="{1D13A216-5E45-401E-8AF4-C3CD0C0255CB}" dt="2024-03-20T13:01:04.299" v="328"/>
          <ac:picMkLst>
            <pc:docMk/>
            <pc:sldMk cId="4222569115" sldId="282"/>
            <ac:picMk id="6" creationId="{3A9109A5-0CC9-9296-B9AF-3ADE45AF566C}"/>
          </ac:picMkLst>
        </pc:picChg>
      </pc:sldChg>
      <pc:sldChg chg="modSp add ord">
        <pc:chgData name="Beatriz Uchôas Chagas" userId="ba385b591e4ec0f6" providerId="LiveId" clId="{1D13A216-5E45-401E-8AF4-C3CD0C0255CB}" dt="2024-03-20T13:02:20.394" v="420" actId="20577"/>
        <pc:sldMkLst>
          <pc:docMk/>
          <pc:sldMk cId="393434843" sldId="283"/>
        </pc:sldMkLst>
        <pc:graphicFrameChg chg="mod">
          <ac:chgData name="Beatriz Uchôas Chagas" userId="ba385b591e4ec0f6" providerId="LiveId" clId="{1D13A216-5E45-401E-8AF4-C3CD0C0255CB}" dt="2024-03-20T13:02:20.394" v="420" actId="20577"/>
          <ac:graphicFrameMkLst>
            <pc:docMk/>
            <pc:sldMk cId="393434843" sldId="283"/>
            <ac:graphicFrameMk id="4" creationId="{13279049-FC21-1B4D-114A-15181558AE5F}"/>
          </ac:graphicFrameMkLst>
        </pc:graphicFrameChg>
      </pc:sldChg>
      <pc:sldChg chg="addSp delSp modSp add mod ord modAnim">
        <pc:chgData name="Beatriz Uchôas Chagas" userId="ba385b591e4ec0f6" providerId="LiveId" clId="{1D13A216-5E45-401E-8AF4-C3CD0C0255CB}" dt="2024-03-20T13:15:05.774" v="618"/>
        <pc:sldMkLst>
          <pc:docMk/>
          <pc:sldMk cId="181312128" sldId="284"/>
        </pc:sldMkLst>
        <pc:spChg chg="mod">
          <ac:chgData name="Beatriz Uchôas Chagas" userId="ba385b591e4ec0f6" providerId="LiveId" clId="{1D13A216-5E45-401E-8AF4-C3CD0C0255CB}" dt="2024-03-20T13:11:12.917" v="571" actId="20577"/>
          <ac:spMkLst>
            <pc:docMk/>
            <pc:sldMk cId="181312128" sldId="284"/>
            <ac:spMk id="2" creationId="{9FD41CCF-A182-1E3B-1376-A3994F966BC6}"/>
          </ac:spMkLst>
        </pc:spChg>
        <pc:spChg chg="add mod">
          <ac:chgData name="Beatriz Uchôas Chagas" userId="ba385b591e4ec0f6" providerId="LiveId" clId="{1D13A216-5E45-401E-8AF4-C3CD0C0255CB}" dt="2024-03-20T13:10:29.175" v="564" actId="122"/>
          <ac:spMkLst>
            <pc:docMk/>
            <pc:sldMk cId="181312128" sldId="284"/>
            <ac:spMk id="7" creationId="{E620FE2B-94FE-0ABA-8F30-D00723B152E0}"/>
          </ac:spMkLst>
        </pc:spChg>
        <pc:picChg chg="del">
          <ac:chgData name="Beatriz Uchôas Chagas" userId="ba385b591e4ec0f6" providerId="LiveId" clId="{1D13A216-5E45-401E-8AF4-C3CD0C0255CB}" dt="2024-03-20T13:09:15.452" v="525" actId="478"/>
          <ac:picMkLst>
            <pc:docMk/>
            <pc:sldMk cId="181312128" sldId="284"/>
            <ac:picMk id="3" creationId="{EE80335D-2A3F-EC93-B98E-3510EB0096DC}"/>
          </ac:picMkLst>
        </pc:picChg>
        <pc:picChg chg="del">
          <ac:chgData name="Beatriz Uchôas Chagas" userId="ba385b591e4ec0f6" providerId="LiveId" clId="{1D13A216-5E45-401E-8AF4-C3CD0C0255CB}" dt="2024-03-20T13:09:15.452" v="525" actId="478"/>
          <ac:picMkLst>
            <pc:docMk/>
            <pc:sldMk cId="181312128" sldId="284"/>
            <ac:picMk id="4" creationId="{F9F0AB6A-BB77-95B7-E6C1-C080C5183561}"/>
          </ac:picMkLst>
        </pc:picChg>
        <pc:picChg chg="del">
          <ac:chgData name="Beatriz Uchôas Chagas" userId="ba385b591e4ec0f6" providerId="LiveId" clId="{1D13A216-5E45-401E-8AF4-C3CD0C0255CB}" dt="2024-03-20T13:09:15.452" v="525" actId="478"/>
          <ac:picMkLst>
            <pc:docMk/>
            <pc:sldMk cId="181312128" sldId="284"/>
            <ac:picMk id="5" creationId="{0ADE531F-07C3-8646-E7BF-E957D3A50AE4}"/>
          </ac:picMkLst>
        </pc:picChg>
        <pc:picChg chg="add mod">
          <ac:chgData name="Beatriz Uchôas Chagas" userId="ba385b591e4ec0f6" providerId="LiveId" clId="{1D13A216-5E45-401E-8AF4-C3CD0C0255CB}" dt="2024-03-20T13:09:36.921" v="528" actId="1076"/>
          <ac:picMkLst>
            <pc:docMk/>
            <pc:sldMk cId="181312128" sldId="284"/>
            <ac:picMk id="6" creationId="{77ECEFCD-ABD9-E47D-3BBC-6CED5BF0156F}"/>
          </ac:picMkLst>
        </pc:picChg>
        <pc:picChg chg="mod">
          <ac:chgData name="Beatriz Uchôas Chagas" userId="ba385b591e4ec0f6" providerId="LiveId" clId="{1D13A216-5E45-401E-8AF4-C3CD0C0255CB}" dt="2024-03-20T13:10:02.983" v="531" actId="1076"/>
          <ac:picMkLst>
            <pc:docMk/>
            <pc:sldMk cId="181312128" sldId="284"/>
            <ac:picMk id="2056" creationId="{76D35446-DF47-324C-7354-5A8344DD72BF}"/>
          </ac:picMkLst>
        </pc:picChg>
        <pc:picChg chg="del">
          <ac:chgData name="Beatriz Uchôas Chagas" userId="ba385b591e4ec0f6" providerId="LiveId" clId="{1D13A216-5E45-401E-8AF4-C3CD0C0255CB}" dt="2024-03-20T13:09:30.641" v="526" actId="478"/>
          <ac:picMkLst>
            <pc:docMk/>
            <pc:sldMk cId="181312128" sldId="284"/>
            <ac:picMk id="3074" creationId="{A509C794-CDFA-C770-3270-E85D7EA3D036}"/>
          </ac:picMkLst>
        </pc:picChg>
      </pc:sldChg>
      <pc:sldChg chg="addSp delSp modSp add mod delAnim modAnim">
        <pc:chgData name="Beatriz Uchôas Chagas" userId="ba385b591e4ec0f6" providerId="LiveId" clId="{1D13A216-5E45-401E-8AF4-C3CD0C0255CB}" dt="2024-03-20T13:14:43.882" v="617"/>
        <pc:sldMkLst>
          <pc:docMk/>
          <pc:sldMk cId="3701920248" sldId="285"/>
        </pc:sldMkLst>
        <pc:spChg chg="mod">
          <ac:chgData name="Beatriz Uchôas Chagas" userId="ba385b591e4ec0f6" providerId="LiveId" clId="{1D13A216-5E45-401E-8AF4-C3CD0C0255CB}" dt="2024-03-20T13:11:30.249" v="590" actId="20577"/>
          <ac:spMkLst>
            <pc:docMk/>
            <pc:sldMk cId="3701920248" sldId="285"/>
            <ac:spMk id="2" creationId="{9FD41CCF-A182-1E3B-1376-A3994F966BC6}"/>
          </ac:spMkLst>
        </pc:spChg>
        <pc:spChg chg="del">
          <ac:chgData name="Beatriz Uchôas Chagas" userId="ba385b591e4ec0f6" providerId="LiveId" clId="{1D13A216-5E45-401E-8AF4-C3CD0C0255CB}" dt="2024-03-20T13:11:32.861" v="591" actId="478"/>
          <ac:spMkLst>
            <pc:docMk/>
            <pc:sldMk cId="3701920248" sldId="285"/>
            <ac:spMk id="7" creationId="{E620FE2B-94FE-0ABA-8F30-D00723B152E0}"/>
          </ac:spMkLst>
        </pc:spChg>
        <pc:picChg chg="add mod">
          <ac:chgData name="Beatriz Uchôas Chagas" userId="ba385b591e4ec0f6" providerId="LiveId" clId="{1D13A216-5E45-401E-8AF4-C3CD0C0255CB}" dt="2024-03-20T13:12:17.030" v="598" actId="1076"/>
          <ac:picMkLst>
            <pc:docMk/>
            <pc:sldMk cId="3701920248" sldId="285"/>
            <ac:picMk id="3" creationId="{83820585-297A-E5FF-3864-7951BA553941}"/>
          </ac:picMkLst>
        </pc:picChg>
        <pc:picChg chg="add mod">
          <ac:chgData name="Beatriz Uchôas Chagas" userId="ba385b591e4ec0f6" providerId="LiveId" clId="{1D13A216-5E45-401E-8AF4-C3CD0C0255CB}" dt="2024-03-20T13:12:12.550" v="597"/>
          <ac:picMkLst>
            <pc:docMk/>
            <pc:sldMk cId="3701920248" sldId="285"/>
            <ac:picMk id="4" creationId="{20DE33FF-28CE-736F-255C-10B8BE322539}"/>
          </ac:picMkLst>
        </pc:picChg>
        <pc:picChg chg="add mod">
          <ac:chgData name="Beatriz Uchôas Chagas" userId="ba385b591e4ec0f6" providerId="LiveId" clId="{1D13A216-5E45-401E-8AF4-C3CD0C0255CB}" dt="2024-03-20T13:13:15.349" v="605" actId="1076"/>
          <ac:picMkLst>
            <pc:docMk/>
            <pc:sldMk cId="3701920248" sldId="285"/>
            <ac:picMk id="5" creationId="{6DB42795-5D01-39FD-D1A5-F4948020721B}"/>
          </ac:picMkLst>
        </pc:picChg>
        <pc:picChg chg="del">
          <ac:chgData name="Beatriz Uchôas Chagas" userId="ba385b591e4ec0f6" providerId="LiveId" clId="{1D13A216-5E45-401E-8AF4-C3CD0C0255CB}" dt="2024-03-20T13:11:46.839" v="593" actId="478"/>
          <ac:picMkLst>
            <pc:docMk/>
            <pc:sldMk cId="3701920248" sldId="285"/>
            <ac:picMk id="6" creationId="{77ECEFCD-ABD9-E47D-3BBC-6CED5BF0156F}"/>
          </ac:picMkLst>
        </pc:picChg>
        <pc:picChg chg="add mod">
          <ac:chgData name="Beatriz Uchôas Chagas" userId="ba385b591e4ec0f6" providerId="LiveId" clId="{1D13A216-5E45-401E-8AF4-C3CD0C0255CB}" dt="2024-03-20T13:13:37.637" v="610" actId="1076"/>
          <ac:picMkLst>
            <pc:docMk/>
            <pc:sldMk cId="3701920248" sldId="285"/>
            <ac:picMk id="9" creationId="{936473B0-439D-89D5-CBA2-2B5DE8E6D7D3}"/>
          </ac:picMkLst>
        </pc:picChg>
        <pc:picChg chg="add mod">
          <ac:chgData name="Beatriz Uchôas Chagas" userId="ba385b591e4ec0f6" providerId="LiveId" clId="{1D13A216-5E45-401E-8AF4-C3CD0C0255CB}" dt="2024-03-20T13:14:07.299" v="614" actId="1076"/>
          <ac:picMkLst>
            <pc:docMk/>
            <pc:sldMk cId="3701920248" sldId="285"/>
            <ac:picMk id="11" creationId="{0C7D311E-E3E9-4F00-3DC4-341388D3E528}"/>
          </ac:picMkLst>
        </pc:picChg>
      </pc:sldChg>
      <pc:sldChg chg="addSp delSp modSp new mod">
        <pc:chgData name="Beatriz Uchôas Chagas" userId="ba385b591e4ec0f6" providerId="LiveId" clId="{1D13A216-5E45-401E-8AF4-C3CD0C0255CB}" dt="2024-03-21T01:59:10.735" v="739" actId="1440"/>
        <pc:sldMkLst>
          <pc:docMk/>
          <pc:sldMk cId="3425737884" sldId="286"/>
        </pc:sldMkLst>
        <pc:spChg chg="del">
          <ac:chgData name="Beatriz Uchôas Chagas" userId="ba385b591e4ec0f6" providerId="LiveId" clId="{1D13A216-5E45-401E-8AF4-C3CD0C0255CB}" dt="2024-03-21T01:58:19.093" v="732" actId="478"/>
          <ac:spMkLst>
            <pc:docMk/>
            <pc:sldMk cId="3425737884" sldId="286"/>
            <ac:spMk id="2" creationId="{9AFA5681-3473-4F48-0FFC-AD426BB0EA64}"/>
          </ac:spMkLst>
        </pc:spChg>
        <pc:spChg chg="del">
          <ac:chgData name="Beatriz Uchôas Chagas" userId="ba385b591e4ec0f6" providerId="LiveId" clId="{1D13A216-5E45-401E-8AF4-C3CD0C0255CB}" dt="2024-03-21T01:58:20.040" v="733" actId="478"/>
          <ac:spMkLst>
            <pc:docMk/>
            <pc:sldMk cId="3425737884" sldId="286"/>
            <ac:spMk id="3" creationId="{20D23E5C-ED2B-6BE8-ECA1-49DA9524D836}"/>
          </ac:spMkLst>
        </pc:spChg>
        <pc:picChg chg="add mod">
          <ac:chgData name="Beatriz Uchôas Chagas" userId="ba385b591e4ec0f6" providerId="LiveId" clId="{1D13A216-5E45-401E-8AF4-C3CD0C0255CB}" dt="2024-03-21T01:59:08.985" v="738" actId="1440"/>
          <ac:picMkLst>
            <pc:docMk/>
            <pc:sldMk cId="3425737884" sldId="286"/>
            <ac:picMk id="5" creationId="{066402B5-DB98-96C1-E9C9-642E493C2D2F}"/>
          </ac:picMkLst>
        </pc:picChg>
        <pc:picChg chg="add mod">
          <ac:chgData name="Beatriz Uchôas Chagas" userId="ba385b591e4ec0f6" providerId="LiveId" clId="{1D13A216-5E45-401E-8AF4-C3CD0C0255CB}" dt="2024-03-21T01:59:10.735" v="739" actId="1440"/>
          <ac:picMkLst>
            <pc:docMk/>
            <pc:sldMk cId="3425737884" sldId="286"/>
            <ac:picMk id="7" creationId="{296EB243-62A4-2FA7-C63F-67DCEFB1E79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0228F-16F4-4DC4-898B-B09BB7FF4253}" type="doc">
      <dgm:prSet loTypeId="urn:microsoft.com/office/officeart/2005/8/layout/arrow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E5572A7-8F93-40FD-B7AC-B5B7B6320A54}">
      <dgm:prSet phldrT="[Texto]"/>
      <dgm:spPr/>
      <dgm:t>
        <a:bodyPr/>
        <a:lstStyle/>
        <a:p>
          <a:r>
            <a:rPr lang="pt-BR" dirty="0"/>
            <a:t>Carro</a:t>
          </a:r>
        </a:p>
      </dgm:t>
    </dgm:pt>
    <dgm:pt modelId="{BB7D9F13-E7B0-41D5-AB14-C355A11E94B3}" type="parTrans" cxnId="{FE9F9C11-5729-4C19-AFA4-7D1666A527C0}">
      <dgm:prSet/>
      <dgm:spPr/>
      <dgm:t>
        <a:bodyPr/>
        <a:lstStyle/>
        <a:p>
          <a:endParaRPr lang="pt-BR"/>
        </a:p>
      </dgm:t>
    </dgm:pt>
    <dgm:pt modelId="{AC5B8A08-508E-4F8E-AA9B-88C8D7E4C65A}" type="sibTrans" cxnId="{FE9F9C11-5729-4C19-AFA4-7D1666A527C0}">
      <dgm:prSet/>
      <dgm:spPr/>
      <dgm:t>
        <a:bodyPr/>
        <a:lstStyle/>
        <a:p>
          <a:endParaRPr lang="pt-BR"/>
        </a:p>
      </dgm:t>
    </dgm:pt>
    <dgm:pt modelId="{C61E43F2-14BE-48DA-9909-733439E6916D}">
      <dgm:prSet phldrT="[Texto]"/>
      <dgm:spPr/>
      <dgm:t>
        <a:bodyPr/>
        <a:lstStyle/>
        <a:p>
          <a:r>
            <a:rPr lang="pt-BR" dirty="0"/>
            <a:t>Dinheiro</a:t>
          </a:r>
        </a:p>
      </dgm:t>
    </dgm:pt>
    <dgm:pt modelId="{F9B6C536-8CFC-4AF1-8E30-D1B0F3E5F5F5}" type="parTrans" cxnId="{78A604D3-C6C2-47E9-B4B1-0F83C0B46AA8}">
      <dgm:prSet/>
      <dgm:spPr/>
      <dgm:t>
        <a:bodyPr/>
        <a:lstStyle/>
        <a:p>
          <a:endParaRPr lang="pt-BR"/>
        </a:p>
      </dgm:t>
    </dgm:pt>
    <dgm:pt modelId="{09CCC400-9D12-4DD6-9060-5086765654AA}" type="sibTrans" cxnId="{78A604D3-C6C2-47E9-B4B1-0F83C0B46AA8}">
      <dgm:prSet/>
      <dgm:spPr/>
      <dgm:t>
        <a:bodyPr/>
        <a:lstStyle/>
        <a:p>
          <a:endParaRPr lang="pt-BR"/>
        </a:p>
      </dgm:t>
    </dgm:pt>
    <dgm:pt modelId="{73D66CCC-2CB1-4B2E-8596-BF09DD1F9C5E}" type="pres">
      <dgm:prSet presAssocID="{FFC0228F-16F4-4DC4-898B-B09BB7FF4253}" presName="compositeShape" presStyleCnt="0">
        <dgm:presLayoutVars>
          <dgm:chMax val="2"/>
          <dgm:dir/>
          <dgm:resizeHandles val="exact"/>
        </dgm:presLayoutVars>
      </dgm:prSet>
      <dgm:spPr/>
    </dgm:pt>
    <dgm:pt modelId="{5F36E23A-F108-4FF0-902C-B3DFAF30F852}" type="pres">
      <dgm:prSet presAssocID="{FFC0228F-16F4-4DC4-898B-B09BB7FF4253}" presName="ribbon" presStyleLbl="node1" presStyleIdx="0" presStyleCnt="1"/>
      <dgm:spPr/>
    </dgm:pt>
    <dgm:pt modelId="{A445CEE6-B1C4-4905-B50B-879BBA81B4E3}" type="pres">
      <dgm:prSet presAssocID="{FFC0228F-16F4-4DC4-898B-B09BB7FF425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B2348C3E-922A-488B-A56B-E88593B70425}" type="pres">
      <dgm:prSet presAssocID="{FFC0228F-16F4-4DC4-898B-B09BB7FF425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9F9C11-5729-4C19-AFA4-7D1666A527C0}" srcId="{FFC0228F-16F4-4DC4-898B-B09BB7FF4253}" destId="{CE5572A7-8F93-40FD-B7AC-B5B7B6320A54}" srcOrd="0" destOrd="0" parTransId="{BB7D9F13-E7B0-41D5-AB14-C355A11E94B3}" sibTransId="{AC5B8A08-508E-4F8E-AA9B-88C8D7E4C65A}"/>
    <dgm:cxn modelId="{528C5746-2E25-4BDB-B9AB-3B18CC18135E}" type="presOf" srcId="{C61E43F2-14BE-48DA-9909-733439E6916D}" destId="{B2348C3E-922A-488B-A56B-E88593B70425}" srcOrd="0" destOrd="0" presId="urn:microsoft.com/office/officeart/2005/8/layout/arrow6"/>
    <dgm:cxn modelId="{3CEDE5C3-A38D-442F-B68B-8FC78B299D62}" type="presOf" srcId="{CE5572A7-8F93-40FD-B7AC-B5B7B6320A54}" destId="{A445CEE6-B1C4-4905-B50B-879BBA81B4E3}" srcOrd="0" destOrd="0" presId="urn:microsoft.com/office/officeart/2005/8/layout/arrow6"/>
    <dgm:cxn modelId="{78A604D3-C6C2-47E9-B4B1-0F83C0B46AA8}" srcId="{FFC0228F-16F4-4DC4-898B-B09BB7FF4253}" destId="{C61E43F2-14BE-48DA-9909-733439E6916D}" srcOrd="1" destOrd="0" parTransId="{F9B6C536-8CFC-4AF1-8E30-D1B0F3E5F5F5}" sibTransId="{09CCC400-9D12-4DD6-9060-5086765654AA}"/>
    <dgm:cxn modelId="{089D25ED-DB76-4533-9A8C-1062ADD411F1}" type="presOf" srcId="{FFC0228F-16F4-4DC4-898B-B09BB7FF4253}" destId="{73D66CCC-2CB1-4B2E-8596-BF09DD1F9C5E}" srcOrd="0" destOrd="0" presId="urn:microsoft.com/office/officeart/2005/8/layout/arrow6"/>
    <dgm:cxn modelId="{9C8E9903-5AD1-4668-9DAB-3D7D9B935D2C}" type="presParOf" srcId="{73D66CCC-2CB1-4B2E-8596-BF09DD1F9C5E}" destId="{5F36E23A-F108-4FF0-902C-B3DFAF30F852}" srcOrd="0" destOrd="0" presId="urn:microsoft.com/office/officeart/2005/8/layout/arrow6"/>
    <dgm:cxn modelId="{02DD6049-06E6-4EDD-B01D-DC0F06E7E503}" type="presParOf" srcId="{73D66CCC-2CB1-4B2E-8596-BF09DD1F9C5E}" destId="{A445CEE6-B1C4-4905-B50B-879BBA81B4E3}" srcOrd="1" destOrd="0" presId="urn:microsoft.com/office/officeart/2005/8/layout/arrow6"/>
    <dgm:cxn modelId="{9B4D0407-BB2E-4C06-A4BC-CCD2F8AD36B1}" type="presParOf" srcId="{73D66CCC-2CB1-4B2E-8596-BF09DD1F9C5E}" destId="{B2348C3E-922A-488B-A56B-E88593B7042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E945A4-4E7C-4023-94F3-0FDEF9B9B38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39B9379-B80E-4246-B4F7-A369D47F872C}">
      <dgm:prSet custT="1"/>
      <dgm:spPr/>
      <dgm:t>
        <a:bodyPr/>
        <a:lstStyle/>
        <a:p>
          <a:r>
            <a:rPr lang="en-US" sz="3500" dirty="0" err="1"/>
            <a:t>Extensão</a:t>
          </a:r>
          <a:endParaRPr lang="pt-BR" sz="3500" dirty="0"/>
        </a:p>
      </dgm:t>
    </dgm:pt>
    <dgm:pt modelId="{D51A6F5F-4B67-46A5-BAA2-3EF8F05E6259}" type="parTrans" cxnId="{FF137F9C-57E6-4C5E-B743-F375382BAFCC}">
      <dgm:prSet/>
      <dgm:spPr/>
      <dgm:t>
        <a:bodyPr/>
        <a:lstStyle/>
        <a:p>
          <a:endParaRPr lang="pt-BR" sz="1200"/>
        </a:p>
      </dgm:t>
    </dgm:pt>
    <dgm:pt modelId="{C8132B4A-EB5F-47FE-9CAC-7DFEF124117B}" type="sibTrans" cxnId="{FF137F9C-57E6-4C5E-B743-F375382BAFCC}">
      <dgm:prSet/>
      <dgm:spPr/>
      <dgm:t>
        <a:bodyPr/>
        <a:lstStyle/>
        <a:p>
          <a:endParaRPr lang="pt-BR" sz="1200"/>
        </a:p>
      </dgm:t>
    </dgm:pt>
    <dgm:pt modelId="{06D6ADE9-82DD-43A5-9269-93FCBB4B089A}">
      <dgm:prSet custT="1"/>
      <dgm:spPr/>
      <dgm:t>
        <a:bodyPr/>
        <a:lstStyle/>
        <a:p>
          <a:r>
            <a:rPr lang="en-US" sz="3500" dirty="0" err="1"/>
            <a:t>Imputabilidade</a:t>
          </a:r>
          <a:endParaRPr lang="pt-BR" sz="3500" dirty="0"/>
        </a:p>
      </dgm:t>
    </dgm:pt>
    <dgm:pt modelId="{4FB9FE30-9FE4-4FE7-B04A-DDBFB726D420}" type="parTrans" cxnId="{EB7963AC-2FE8-4B76-B46A-34E13358968B}">
      <dgm:prSet/>
      <dgm:spPr/>
      <dgm:t>
        <a:bodyPr/>
        <a:lstStyle/>
        <a:p>
          <a:endParaRPr lang="pt-BR" sz="1200"/>
        </a:p>
      </dgm:t>
    </dgm:pt>
    <dgm:pt modelId="{293F647D-1964-49C3-A62E-EB8ED0D8828B}" type="sibTrans" cxnId="{EB7963AC-2FE8-4B76-B46A-34E13358968B}">
      <dgm:prSet/>
      <dgm:spPr/>
      <dgm:t>
        <a:bodyPr/>
        <a:lstStyle/>
        <a:p>
          <a:endParaRPr lang="pt-BR" sz="1200"/>
        </a:p>
      </dgm:t>
    </dgm:pt>
    <dgm:pt modelId="{5D990F60-7FEB-4680-9168-AFB516850601}">
      <dgm:prSet custT="1"/>
      <dgm:spPr/>
      <dgm:t>
        <a:bodyPr/>
        <a:lstStyle/>
        <a:p>
          <a:r>
            <a:rPr lang="pt-BR" sz="2800" dirty="0"/>
            <a:t>Parcial</a:t>
          </a:r>
        </a:p>
      </dgm:t>
    </dgm:pt>
    <dgm:pt modelId="{DD65F2D0-975E-4266-9579-ECCE2BD3F9EA}" type="parTrans" cxnId="{0CD8E281-0CBA-4E1A-8057-F51990DD1F1C}">
      <dgm:prSet/>
      <dgm:spPr/>
      <dgm:t>
        <a:bodyPr/>
        <a:lstStyle/>
        <a:p>
          <a:endParaRPr lang="pt-BR" sz="1200"/>
        </a:p>
      </dgm:t>
    </dgm:pt>
    <dgm:pt modelId="{8147E59E-A358-43CF-A9A0-16A9B59683DD}" type="sibTrans" cxnId="{0CD8E281-0CBA-4E1A-8057-F51990DD1F1C}">
      <dgm:prSet/>
      <dgm:spPr/>
      <dgm:t>
        <a:bodyPr/>
        <a:lstStyle/>
        <a:p>
          <a:endParaRPr lang="pt-BR" sz="1200"/>
        </a:p>
      </dgm:t>
    </dgm:pt>
    <dgm:pt modelId="{CBAB1B97-D0F2-44BE-9E00-F6808D366F7E}">
      <dgm:prSet custT="1"/>
      <dgm:spPr/>
      <dgm:t>
        <a:bodyPr/>
        <a:lstStyle/>
        <a:p>
          <a:r>
            <a:rPr lang="pt-BR" sz="2800" dirty="0"/>
            <a:t>Total</a:t>
          </a:r>
        </a:p>
      </dgm:t>
    </dgm:pt>
    <dgm:pt modelId="{0126FC53-EB1F-4CEF-AC98-4BD6AD2B5B79}" type="parTrans" cxnId="{DB5B2C39-DBA3-462F-9B23-9071019E1E7F}">
      <dgm:prSet/>
      <dgm:spPr/>
      <dgm:t>
        <a:bodyPr/>
        <a:lstStyle/>
        <a:p>
          <a:endParaRPr lang="pt-BR" sz="1200"/>
        </a:p>
      </dgm:t>
    </dgm:pt>
    <dgm:pt modelId="{B9BDFE73-CDE1-4A32-A047-7F5428BDCD52}" type="sibTrans" cxnId="{DB5B2C39-DBA3-462F-9B23-9071019E1E7F}">
      <dgm:prSet/>
      <dgm:spPr/>
      <dgm:t>
        <a:bodyPr/>
        <a:lstStyle/>
        <a:p>
          <a:endParaRPr lang="pt-BR" sz="1200"/>
        </a:p>
      </dgm:t>
    </dgm:pt>
    <dgm:pt modelId="{94B239FA-38C7-4404-BE61-F6C824C3372F}">
      <dgm:prSet custT="1"/>
      <dgm:spPr/>
      <dgm:t>
        <a:bodyPr/>
        <a:lstStyle/>
        <a:p>
          <a:r>
            <a:rPr lang="pt-BR" sz="2800" dirty="0"/>
            <a:t>Imputável ao devedor</a:t>
          </a:r>
        </a:p>
      </dgm:t>
    </dgm:pt>
    <dgm:pt modelId="{2AC8EA70-B9DE-4777-BD44-36BAC2726643}" type="parTrans" cxnId="{325668FB-4B2A-4D54-A5E2-2AB31E2FBC7B}">
      <dgm:prSet/>
      <dgm:spPr/>
      <dgm:t>
        <a:bodyPr/>
        <a:lstStyle/>
        <a:p>
          <a:endParaRPr lang="pt-BR" sz="1200"/>
        </a:p>
      </dgm:t>
    </dgm:pt>
    <dgm:pt modelId="{70C81A80-1F33-4072-8E79-0467A9F00890}" type="sibTrans" cxnId="{325668FB-4B2A-4D54-A5E2-2AB31E2FBC7B}">
      <dgm:prSet/>
      <dgm:spPr/>
      <dgm:t>
        <a:bodyPr/>
        <a:lstStyle/>
        <a:p>
          <a:endParaRPr lang="pt-BR" sz="1200"/>
        </a:p>
      </dgm:t>
    </dgm:pt>
    <dgm:pt modelId="{C29D85B6-DFA9-4541-A86E-E188E9BB70ED}">
      <dgm:prSet custT="1"/>
      <dgm:spPr/>
      <dgm:t>
        <a:bodyPr/>
        <a:lstStyle/>
        <a:p>
          <a:r>
            <a:rPr lang="pt-BR" sz="2800" dirty="0"/>
            <a:t>Não imputável ao devedor</a:t>
          </a:r>
        </a:p>
      </dgm:t>
    </dgm:pt>
    <dgm:pt modelId="{2106EDD4-47DB-46BE-8232-601792ACD2D8}" type="parTrans" cxnId="{87723FDF-A0B3-41F3-96D7-4967205DD3EE}">
      <dgm:prSet/>
      <dgm:spPr/>
      <dgm:t>
        <a:bodyPr/>
        <a:lstStyle/>
        <a:p>
          <a:endParaRPr lang="pt-BR" sz="1200"/>
        </a:p>
      </dgm:t>
    </dgm:pt>
    <dgm:pt modelId="{77D9D127-49DE-4736-AC80-E703A8456608}" type="sibTrans" cxnId="{87723FDF-A0B3-41F3-96D7-4967205DD3EE}">
      <dgm:prSet/>
      <dgm:spPr/>
      <dgm:t>
        <a:bodyPr/>
        <a:lstStyle/>
        <a:p>
          <a:endParaRPr lang="pt-BR" sz="1200"/>
        </a:p>
      </dgm:t>
    </dgm:pt>
    <dgm:pt modelId="{EEAA8C09-0B52-4837-BF1B-8056C175D367}">
      <dgm:prSet custT="1"/>
      <dgm:spPr/>
      <dgm:t>
        <a:bodyPr/>
        <a:lstStyle/>
        <a:p>
          <a:r>
            <a:rPr lang="pt-BR" sz="3200" dirty="0"/>
            <a:t>A quem cabia a escolha</a:t>
          </a:r>
        </a:p>
      </dgm:t>
    </dgm:pt>
    <dgm:pt modelId="{0B5977A1-0515-4974-93C6-731D24D07D10}" type="parTrans" cxnId="{19185E69-E0BF-4FD7-AA80-CC2916C467AF}">
      <dgm:prSet/>
      <dgm:spPr/>
      <dgm:t>
        <a:bodyPr/>
        <a:lstStyle/>
        <a:p>
          <a:endParaRPr lang="pt-BR" sz="1400"/>
        </a:p>
      </dgm:t>
    </dgm:pt>
    <dgm:pt modelId="{9DA1A1AD-7141-4BBA-80FC-10946D6E4B56}" type="sibTrans" cxnId="{19185E69-E0BF-4FD7-AA80-CC2916C467AF}">
      <dgm:prSet/>
      <dgm:spPr/>
      <dgm:t>
        <a:bodyPr/>
        <a:lstStyle/>
        <a:p>
          <a:endParaRPr lang="pt-BR" sz="1400"/>
        </a:p>
      </dgm:t>
    </dgm:pt>
    <dgm:pt modelId="{CD6E76C7-8F7D-4C59-ABF5-F3254A4EA26E}">
      <dgm:prSet custT="1"/>
      <dgm:spPr/>
      <dgm:t>
        <a:bodyPr/>
        <a:lstStyle/>
        <a:p>
          <a:r>
            <a:rPr lang="pt-BR" sz="2800" dirty="0"/>
            <a:t>Credor</a:t>
          </a:r>
        </a:p>
      </dgm:t>
    </dgm:pt>
    <dgm:pt modelId="{35B9DECD-1143-48C7-8D75-9F9AAA6708FF}" type="parTrans" cxnId="{6FABC7DF-3EDF-4022-8E56-193777CF18EB}">
      <dgm:prSet/>
      <dgm:spPr/>
      <dgm:t>
        <a:bodyPr/>
        <a:lstStyle/>
        <a:p>
          <a:endParaRPr lang="pt-BR" sz="1400"/>
        </a:p>
      </dgm:t>
    </dgm:pt>
    <dgm:pt modelId="{2B3542CD-4000-4DA7-A081-6436C2EFA710}" type="sibTrans" cxnId="{6FABC7DF-3EDF-4022-8E56-193777CF18EB}">
      <dgm:prSet/>
      <dgm:spPr/>
      <dgm:t>
        <a:bodyPr/>
        <a:lstStyle/>
        <a:p>
          <a:endParaRPr lang="pt-BR" sz="1400"/>
        </a:p>
      </dgm:t>
    </dgm:pt>
    <dgm:pt modelId="{F014A32B-3D09-4171-B132-52244D4CFC4F}">
      <dgm:prSet custT="1"/>
      <dgm:spPr/>
      <dgm:t>
        <a:bodyPr/>
        <a:lstStyle/>
        <a:p>
          <a:r>
            <a:rPr lang="pt-BR" sz="2800" dirty="0"/>
            <a:t>Devedor</a:t>
          </a:r>
        </a:p>
      </dgm:t>
    </dgm:pt>
    <dgm:pt modelId="{6080147F-8424-4A69-9A13-890E00D11785}" type="parTrans" cxnId="{FF252FDF-D80C-4938-9455-5AB9256F91E6}">
      <dgm:prSet/>
      <dgm:spPr/>
      <dgm:t>
        <a:bodyPr/>
        <a:lstStyle/>
        <a:p>
          <a:endParaRPr lang="pt-BR" sz="1400"/>
        </a:p>
      </dgm:t>
    </dgm:pt>
    <dgm:pt modelId="{409218A5-CE98-479F-B5F0-78125ACCB5D3}" type="sibTrans" cxnId="{FF252FDF-D80C-4938-9455-5AB9256F91E6}">
      <dgm:prSet/>
      <dgm:spPr/>
      <dgm:t>
        <a:bodyPr/>
        <a:lstStyle/>
        <a:p>
          <a:endParaRPr lang="pt-BR" sz="1400"/>
        </a:p>
      </dgm:t>
    </dgm:pt>
    <dgm:pt modelId="{C9861191-F937-4AFF-9A23-173AA2C24E67}" type="pres">
      <dgm:prSet presAssocID="{1AE945A4-4E7C-4023-94F3-0FDEF9B9B380}" presName="linear" presStyleCnt="0">
        <dgm:presLayoutVars>
          <dgm:dir/>
          <dgm:animLvl val="lvl"/>
          <dgm:resizeHandles val="exact"/>
        </dgm:presLayoutVars>
      </dgm:prSet>
      <dgm:spPr/>
    </dgm:pt>
    <dgm:pt modelId="{D5EAB110-283F-409B-907B-B820A3F6C465}" type="pres">
      <dgm:prSet presAssocID="{C39B9379-B80E-4246-B4F7-A369D47F872C}" presName="parentLin" presStyleCnt="0"/>
      <dgm:spPr/>
    </dgm:pt>
    <dgm:pt modelId="{D695615D-EF35-4F30-AEE4-0EBC1A6BB0F8}" type="pres">
      <dgm:prSet presAssocID="{C39B9379-B80E-4246-B4F7-A369D47F872C}" presName="parentLeftMargin" presStyleLbl="node1" presStyleIdx="0" presStyleCnt="3"/>
      <dgm:spPr/>
    </dgm:pt>
    <dgm:pt modelId="{333D4387-29AB-4E2D-9475-EE6D47CDE005}" type="pres">
      <dgm:prSet presAssocID="{C39B9379-B80E-4246-B4F7-A369D47F87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6501AE-10E7-461E-A1B6-39C111A3B96D}" type="pres">
      <dgm:prSet presAssocID="{C39B9379-B80E-4246-B4F7-A369D47F872C}" presName="negativeSpace" presStyleCnt="0"/>
      <dgm:spPr/>
    </dgm:pt>
    <dgm:pt modelId="{7BDBE7D2-FA24-44DC-92F2-7D37915EA070}" type="pres">
      <dgm:prSet presAssocID="{C39B9379-B80E-4246-B4F7-A369D47F872C}" presName="childText" presStyleLbl="conFgAcc1" presStyleIdx="0" presStyleCnt="3">
        <dgm:presLayoutVars>
          <dgm:bulletEnabled val="1"/>
        </dgm:presLayoutVars>
      </dgm:prSet>
      <dgm:spPr/>
    </dgm:pt>
    <dgm:pt modelId="{0DB76E36-C7C6-400A-B9F3-A8D357B2CE99}" type="pres">
      <dgm:prSet presAssocID="{C8132B4A-EB5F-47FE-9CAC-7DFEF124117B}" presName="spaceBetweenRectangles" presStyleCnt="0"/>
      <dgm:spPr/>
    </dgm:pt>
    <dgm:pt modelId="{FCA9616A-B892-4FCE-BFD0-5801BA3DB22F}" type="pres">
      <dgm:prSet presAssocID="{06D6ADE9-82DD-43A5-9269-93FCBB4B089A}" presName="parentLin" presStyleCnt="0"/>
      <dgm:spPr/>
    </dgm:pt>
    <dgm:pt modelId="{DCE587E6-32BE-4F2D-B360-8017B26CCDEC}" type="pres">
      <dgm:prSet presAssocID="{06D6ADE9-82DD-43A5-9269-93FCBB4B089A}" presName="parentLeftMargin" presStyleLbl="node1" presStyleIdx="0" presStyleCnt="3"/>
      <dgm:spPr/>
    </dgm:pt>
    <dgm:pt modelId="{90EE92AA-0FD5-45D1-AC79-29F275BA0E19}" type="pres">
      <dgm:prSet presAssocID="{06D6ADE9-82DD-43A5-9269-93FCBB4B08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B51C07-4AC5-499D-9412-4324033AEBBA}" type="pres">
      <dgm:prSet presAssocID="{06D6ADE9-82DD-43A5-9269-93FCBB4B089A}" presName="negativeSpace" presStyleCnt="0"/>
      <dgm:spPr/>
    </dgm:pt>
    <dgm:pt modelId="{7E8DF2D7-43DB-43E7-8BAD-492BAB156CA3}" type="pres">
      <dgm:prSet presAssocID="{06D6ADE9-82DD-43A5-9269-93FCBB4B089A}" presName="childText" presStyleLbl="conFgAcc1" presStyleIdx="1" presStyleCnt="3">
        <dgm:presLayoutVars>
          <dgm:bulletEnabled val="1"/>
        </dgm:presLayoutVars>
      </dgm:prSet>
      <dgm:spPr/>
    </dgm:pt>
    <dgm:pt modelId="{7B326A73-086B-45EF-BB4C-F3FDCA7E8DE9}" type="pres">
      <dgm:prSet presAssocID="{293F647D-1964-49C3-A62E-EB8ED0D8828B}" presName="spaceBetweenRectangles" presStyleCnt="0"/>
      <dgm:spPr/>
    </dgm:pt>
    <dgm:pt modelId="{F4E63DE8-872D-48B3-A060-B3171E4AFC9F}" type="pres">
      <dgm:prSet presAssocID="{EEAA8C09-0B52-4837-BF1B-8056C175D367}" presName="parentLin" presStyleCnt="0"/>
      <dgm:spPr/>
    </dgm:pt>
    <dgm:pt modelId="{3DEEDF6E-4DC3-4D7A-80BA-5FD2570B8437}" type="pres">
      <dgm:prSet presAssocID="{EEAA8C09-0B52-4837-BF1B-8056C175D367}" presName="parentLeftMargin" presStyleLbl="node1" presStyleIdx="1" presStyleCnt="3"/>
      <dgm:spPr/>
    </dgm:pt>
    <dgm:pt modelId="{479DA36C-1769-4A50-A11E-241492F21343}" type="pres">
      <dgm:prSet presAssocID="{EEAA8C09-0B52-4837-BF1B-8056C175D36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CE7E951-7D74-4303-A180-FDB018CEF12D}" type="pres">
      <dgm:prSet presAssocID="{EEAA8C09-0B52-4837-BF1B-8056C175D367}" presName="negativeSpace" presStyleCnt="0"/>
      <dgm:spPr/>
    </dgm:pt>
    <dgm:pt modelId="{3B207F57-CDD1-454B-9C49-60D951C87844}" type="pres">
      <dgm:prSet presAssocID="{EEAA8C09-0B52-4837-BF1B-8056C175D3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2B9601-6AF8-4BFE-A535-3604244E9D6F}" type="presOf" srcId="{94B239FA-38C7-4404-BE61-F6C824C3372F}" destId="{7E8DF2D7-43DB-43E7-8BAD-492BAB156CA3}" srcOrd="0" destOrd="0" presId="urn:microsoft.com/office/officeart/2005/8/layout/list1"/>
    <dgm:cxn modelId="{365DEC0F-6D22-408D-8E00-F6F49DD8CB0D}" type="presOf" srcId="{CBAB1B97-D0F2-44BE-9E00-F6808D366F7E}" destId="{7BDBE7D2-FA24-44DC-92F2-7D37915EA070}" srcOrd="0" destOrd="1" presId="urn:microsoft.com/office/officeart/2005/8/layout/list1"/>
    <dgm:cxn modelId="{DB5B2C39-DBA3-462F-9B23-9071019E1E7F}" srcId="{C39B9379-B80E-4246-B4F7-A369D47F872C}" destId="{CBAB1B97-D0F2-44BE-9E00-F6808D366F7E}" srcOrd="1" destOrd="0" parTransId="{0126FC53-EB1F-4CEF-AC98-4BD6AD2B5B79}" sibTransId="{B9BDFE73-CDE1-4A32-A047-7F5428BDCD52}"/>
    <dgm:cxn modelId="{7742D162-305F-444B-9742-1C729108AAFD}" type="presOf" srcId="{1AE945A4-4E7C-4023-94F3-0FDEF9B9B380}" destId="{C9861191-F937-4AFF-9A23-173AA2C24E67}" srcOrd="0" destOrd="0" presId="urn:microsoft.com/office/officeart/2005/8/layout/list1"/>
    <dgm:cxn modelId="{A7CBC045-C4EF-480D-8147-B8575F43AB1D}" type="presOf" srcId="{C29D85B6-DFA9-4541-A86E-E188E9BB70ED}" destId="{7E8DF2D7-43DB-43E7-8BAD-492BAB156CA3}" srcOrd="0" destOrd="1" presId="urn:microsoft.com/office/officeart/2005/8/layout/list1"/>
    <dgm:cxn modelId="{19185E69-E0BF-4FD7-AA80-CC2916C467AF}" srcId="{1AE945A4-4E7C-4023-94F3-0FDEF9B9B380}" destId="{EEAA8C09-0B52-4837-BF1B-8056C175D367}" srcOrd="2" destOrd="0" parTransId="{0B5977A1-0515-4974-93C6-731D24D07D10}" sibTransId="{9DA1A1AD-7141-4BBA-80FC-10946D6E4B56}"/>
    <dgm:cxn modelId="{A9D65681-27AA-430A-B082-79123751DADE}" type="presOf" srcId="{F014A32B-3D09-4171-B132-52244D4CFC4F}" destId="{3B207F57-CDD1-454B-9C49-60D951C87844}" srcOrd="0" destOrd="1" presId="urn:microsoft.com/office/officeart/2005/8/layout/list1"/>
    <dgm:cxn modelId="{0CD8E281-0CBA-4E1A-8057-F51990DD1F1C}" srcId="{C39B9379-B80E-4246-B4F7-A369D47F872C}" destId="{5D990F60-7FEB-4680-9168-AFB516850601}" srcOrd="0" destOrd="0" parTransId="{DD65F2D0-975E-4266-9579-ECCE2BD3F9EA}" sibTransId="{8147E59E-A358-43CF-A9A0-16A9B59683DD}"/>
    <dgm:cxn modelId="{C31D6D96-0616-48E6-B752-DF7469DDE8B9}" type="presOf" srcId="{CD6E76C7-8F7D-4C59-ABF5-F3254A4EA26E}" destId="{3B207F57-CDD1-454B-9C49-60D951C87844}" srcOrd="0" destOrd="0" presId="urn:microsoft.com/office/officeart/2005/8/layout/list1"/>
    <dgm:cxn modelId="{2268CF99-05B0-4C59-9AA4-FFA11FC602DB}" type="presOf" srcId="{C39B9379-B80E-4246-B4F7-A369D47F872C}" destId="{333D4387-29AB-4E2D-9475-EE6D47CDE005}" srcOrd="1" destOrd="0" presId="urn:microsoft.com/office/officeart/2005/8/layout/list1"/>
    <dgm:cxn modelId="{FF137F9C-57E6-4C5E-B743-F375382BAFCC}" srcId="{1AE945A4-4E7C-4023-94F3-0FDEF9B9B380}" destId="{C39B9379-B80E-4246-B4F7-A369D47F872C}" srcOrd="0" destOrd="0" parTransId="{D51A6F5F-4B67-46A5-BAA2-3EF8F05E6259}" sibTransId="{C8132B4A-EB5F-47FE-9CAC-7DFEF124117B}"/>
    <dgm:cxn modelId="{E9348EA7-ED9D-4692-A6CC-5FBBAD87F647}" type="presOf" srcId="{C39B9379-B80E-4246-B4F7-A369D47F872C}" destId="{D695615D-EF35-4F30-AEE4-0EBC1A6BB0F8}" srcOrd="0" destOrd="0" presId="urn:microsoft.com/office/officeart/2005/8/layout/list1"/>
    <dgm:cxn modelId="{53A527A8-94B9-4313-A3F7-90E3FC1E73F3}" type="presOf" srcId="{EEAA8C09-0B52-4837-BF1B-8056C175D367}" destId="{479DA36C-1769-4A50-A11E-241492F21343}" srcOrd="1" destOrd="0" presId="urn:microsoft.com/office/officeart/2005/8/layout/list1"/>
    <dgm:cxn modelId="{EB7963AC-2FE8-4B76-B46A-34E13358968B}" srcId="{1AE945A4-4E7C-4023-94F3-0FDEF9B9B380}" destId="{06D6ADE9-82DD-43A5-9269-93FCBB4B089A}" srcOrd="1" destOrd="0" parTransId="{4FB9FE30-9FE4-4FE7-B04A-DDBFB726D420}" sibTransId="{293F647D-1964-49C3-A62E-EB8ED0D8828B}"/>
    <dgm:cxn modelId="{042001C5-7F3E-4756-84BF-F87753CBF756}" type="presOf" srcId="{EEAA8C09-0B52-4837-BF1B-8056C175D367}" destId="{3DEEDF6E-4DC3-4D7A-80BA-5FD2570B8437}" srcOrd="0" destOrd="0" presId="urn:microsoft.com/office/officeart/2005/8/layout/list1"/>
    <dgm:cxn modelId="{06C5E4CA-C87F-4A94-A1C8-15F5269E59C2}" type="presOf" srcId="{06D6ADE9-82DD-43A5-9269-93FCBB4B089A}" destId="{DCE587E6-32BE-4F2D-B360-8017B26CCDEC}" srcOrd="0" destOrd="0" presId="urn:microsoft.com/office/officeart/2005/8/layout/list1"/>
    <dgm:cxn modelId="{FF252FDF-D80C-4938-9455-5AB9256F91E6}" srcId="{EEAA8C09-0B52-4837-BF1B-8056C175D367}" destId="{F014A32B-3D09-4171-B132-52244D4CFC4F}" srcOrd="1" destOrd="0" parTransId="{6080147F-8424-4A69-9A13-890E00D11785}" sibTransId="{409218A5-CE98-479F-B5F0-78125ACCB5D3}"/>
    <dgm:cxn modelId="{87723FDF-A0B3-41F3-96D7-4967205DD3EE}" srcId="{06D6ADE9-82DD-43A5-9269-93FCBB4B089A}" destId="{C29D85B6-DFA9-4541-A86E-E188E9BB70ED}" srcOrd="1" destOrd="0" parTransId="{2106EDD4-47DB-46BE-8232-601792ACD2D8}" sibTransId="{77D9D127-49DE-4736-AC80-E703A8456608}"/>
    <dgm:cxn modelId="{6FABC7DF-3EDF-4022-8E56-193777CF18EB}" srcId="{EEAA8C09-0B52-4837-BF1B-8056C175D367}" destId="{CD6E76C7-8F7D-4C59-ABF5-F3254A4EA26E}" srcOrd="0" destOrd="0" parTransId="{35B9DECD-1143-48C7-8D75-9F9AAA6708FF}" sibTransId="{2B3542CD-4000-4DA7-A081-6436C2EFA710}"/>
    <dgm:cxn modelId="{66F8CEE8-523F-4184-BCCF-4CE6347406A2}" type="presOf" srcId="{06D6ADE9-82DD-43A5-9269-93FCBB4B089A}" destId="{90EE92AA-0FD5-45D1-AC79-29F275BA0E19}" srcOrd="1" destOrd="0" presId="urn:microsoft.com/office/officeart/2005/8/layout/list1"/>
    <dgm:cxn modelId="{68CFF0EB-70E1-4AED-89CD-E06266CB0D6D}" type="presOf" srcId="{5D990F60-7FEB-4680-9168-AFB516850601}" destId="{7BDBE7D2-FA24-44DC-92F2-7D37915EA070}" srcOrd="0" destOrd="0" presId="urn:microsoft.com/office/officeart/2005/8/layout/list1"/>
    <dgm:cxn modelId="{325668FB-4B2A-4D54-A5E2-2AB31E2FBC7B}" srcId="{06D6ADE9-82DD-43A5-9269-93FCBB4B089A}" destId="{94B239FA-38C7-4404-BE61-F6C824C3372F}" srcOrd="0" destOrd="0" parTransId="{2AC8EA70-B9DE-4777-BD44-36BAC2726643}" sibTransId="{70C81A80-1F33-4072-8E79-0467A9F00890}"/>
    <dgm:cxn modelId="{C3170C4B-C553-4C80-99A3-27419481BDF2}" type="presParOf" srcId="{C9861191-F937-4AFF-9A23-173AA2C24E67}" destId="{D5EAB110-283F-409B-907B-B820A3F6C465}" srcOrd="0" destOrd="0" presId="urn:microsoft.com/office/officeart/2005/8/layout/list1"/>
    <dgm:cxn modelId="{B05BC805-A0C2-43A1-96E3-104A99D580E1}" type="presParOf" srcId="{D5EAB110-283F-409B-907B-B820A3F6C465}" destId="{D695615D-EF35-4F30-AEE4-0EBC1A6BB0F8}" srcOrd="0" destOrd="0" presId="urn:microsoft.com/office/officeart/2005/8/layout/list1"/>
    <dgm:cxn modelId="{E83DD1DF-AFAE-4201-B502-AD6BE6A5C17A}" type="presParOf" srcId="{D5EAB110-283F-409B-907B-B820A3F6C465}" destId="{333D4387-29AB-4E2D-9475-EE6D47CDE005}" srcOrd="1" destOrd="0" presId="urn:microsoft.com/office/officeart/2005/8/layout/list1"/>
    <dgm:cxn modelId="{0F4776DF-B652-4C35-9174-39472A1DABE7}" type="presParOf" srcId="{C9861191-F937-4AFF-9A23-173AA2C24E67}" destId="{E76501AE-10E7-461E-A1B6-39C111A3B96D}" srcOrd="1" destOrd="0" presId="urn:microsoft.com/office/officeart/2005/8/layout/list1"/>
    <dgm:cxn modelId="{AFD06C5A-48A8-48FB-8184-5D14309364F0}" type="presParOf" srcId="{C9861191-F937-4AFF-9A23-173AA2C24E67}" destId="{7BDBE7D2-FA24-44DC-92F2-7D37915EA070}" srcOrd="2" destOrd="0" presId="urn:microsoft.com/office/officeart/2005/8/layout/list1"/>
    <dgm:cxn modelId="{4C57EED2-893F-4EE8-8158-7AD1E253575F}" type="presParOf" srcId="{C9861191-F937-4AFF-9A23-173AA2C24E67}" destId="{0DB76E36-C7C6-400A-B9F3-A8D357B2CE99}" srcOrd="3" destOrd="0" presId="urn:microsoft.com/office/officeart/2005/8/layout/list1"/>
    <dgm:cxn modelId="{343C1309-0F68-44A8-8076-7006EEE1CB6C}" type="presParOf" srcId="{C9861191-F937-4AFF-9A23-173AA2C24E67}" destId="{FCA9616A-B892-4FCE-BFD0-5801BA3DB22F}" srcOrd="4" destOrd="0" presId="urn:microsoft.com/office/officeart/2005/8/layout/list1"/>
    <dgm:cxn modelId="{DE9E7087-5FEC-4C14-B577-5FB09E2DFBB5}" type="presParOf" srcId="{FCA9616A-B892-4FCE-BFD0-5801BA3DB22F}" destId="{DCE587E6-32BE-4F2D-B360-8017B26CCDEC}" srcOrd="0" destOrd="0" presId="urn:microsoft.com/office/officeart/2005/8/layout/list1"/>
    <dgm:cxn modelId="{E20DEBB0-FA29-49E9-AB37-5C6D9101C8D3}" type="presParOf" srcId="{FCA9616A-B892-4FCE-BFD0-5801BA3DB22F}" destId="{90EE92AA-0FD5-45D1-AC79-29F275BA0E19}" srcOrd="1" destOrd="0" presId="urn:microsoft.com/office/officeart/2005/8/layout/list1"/>
    <dgm:cxn modelId="{3954D4CD-418A-4182-9969-76E235C6B824}" type="presParOf" srcId="{C9861191-F937-4AFF-9A23-173AA2C24E67}" destId="{39B51C07-4AC5-499D-9412-4324033AEBBA}" srcOrd="5" destOrd="0" presId="urn:microsoft.com/office/officeart/2005/8/layout/list1"/>
    <dgm:cxn modelId="{F3A5C2D2-95F9-423F-8E7C-016BF39215EF}" type="presParOf" srcId="{C9861191-F937-4AFF-9A23-173AA2C24E67}" destId="{7E8DF2D7-43DB-43E7-8BAD-492BAB156CA3}" srcOrd="6" destOrd="0" presId="urn:microsoft.com/office/officeart/2005/8/layout/list1"/>
    <dgm:cxn modelId="{75E6896D-AD00-40D5-9965-01C418052E7B}" type="presParOf" srcId="{C9861191-F937-4AFF-9A23-173AA2C24E67}" destId="{7B326A73-086B-45EF-BB4C-F3FDCA7E8DE9}" srcOrd="7" destOrd="0" presId="urn:microsoft.com/office/officeart/2005/8/layout/list1"/>
    <dgm:cxn modelId="{4A488C0A-1C54-46AA-A387-9220ADBD8DFA}" type="presParOf" srcId="{C9861191-F937-4AFF-9A23-173AA2C24E67}" destId="{F4E63DE8-872D-48B3-A060-B3171E4AFC9F}" srcOrd="8" destOrd="0" presId="urn:microsoft.com/office/officeart/2005/8/layout/list1"/>
    <dgm:cxn modelId="{AEE4C21B-5901-41A9-AA9C-080240C4820B}" type="presParOf" srcId="{F4E63DE8-872D-48B3-A060-B3171E4AFC9F}" destId="{3DEEDF6E-4DC3-4D7A-80BA-5FD2570B8437}" srcOrd="0" destOrd="0" presId="urn:microsoft.com/office/officeart/2005/8/layout/list1"/>
    <dgm:cxn modelId="{65AA79E2-B41A-4336-803B-810C5D267717}" type="presParOf" srcId="{F4E63DE8-872D-48B3-A060-B3171E4AFC9F}" destId="{479DA36C-1769-4A50-A11E-241492F21343}" srcOrd="1" destOrd="0" presId="urn:microsoft.com/office/officeart/2005/8/layout/list1"/>
    <dgm:cxn modelId="{D3719E5C-F1D8-40D2-84C1-0475D49E7233}" type="presParOf" srcId="{C9861191-F937-4AFF-9A23-173AA2C24E67}" destId="{ACE7E951-7D74-4303-A180-FDB018CEF12D}" srcOrd="9" destOrd="0" presId="urn:microsoft.com/office/officeart/2005/8/layout/list1"/>
    <dgm:cxn modelId="{7A4184ED-EE13-4B10-9DC8-A8A968F8C5C2}" type="presParOf" srcId="{C9861191-F937-4AFF-9A23-173AA2C24E67}" destId="{3B207F57-CDD1-454B-9C49-60D951C878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E945A4-4E7C-4023-94F3-0FDEF9B9B38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39B9379-B80E-4246-B4F7-A369D47F872C}">
      <dgm:prSet custT="1"/>
      <dgm:spPr/>
      <dgm:t>
        <a:bodyPr/>
        <a:lstStyle/>
        <a:p>
          <a:r>
            <a:rPr lang="en-US" sz="3500" dirty="0" err="1"/>
            <a:t>Natureza</a:t>
          </a:r>
          <a:r>
            <a:rPr lang="en-US" sz="3500" dirty="0"/>
            <a:t> da </a:t>
          </a:r>
          <a:r>
            <a:rPr lang="en-US" sz="3500" dirty="0" err="1"/>
            <a:t>prestação</a:t>
          </a:r>
          <a:endParaRPr lang="pt-BR" sz="3500" dirty="0"/>
        </a:p>
      </dgm:t>
    </dgm:pt>
    <dgm:pt modelId="{D51A6F5F-4B67-46A5-BAA2-3EF8F05E6259}" type="parTrans" cxnId="{FF137F9C-57E6-4C5E-B743-F375382BAFCC}">
      <dgm:prSet/>
      <dgm:spPr/>
      <dgm:t>
        <a:bodyPr/>
        <a:lstStyle/>
        <a:p>
          <a:endParaRPr lang="pt-BR" sz="1200"/>
        </a:p>
      </dgm:t>
    </dgm:pt>
    <dgm:pt modelId="{C8132B4A-EB5F-47FE-9CAC-7DFEF124117B}" type="sibTrans" cxnId="{FF137F9C-57E6-4C5E-B743-F375382BAFCC}">
      <dgm:prSet/>
      <dgm:spPr/>
      <dgm:t>
        <a:bodyPr/>
        <a:lstStyle/>
        <a:p>
          <a:endParaRPr lang="pt-BR" sz="1200"/>
        </a:p>
      </dgm:t>
    </dgm:pt>
    <dgm:pt modelId="{06D6ADE9-82DD-43A5-9269-93FCBB4B089A}">
      <dgm:prSet custT="1"/>
      <dgm:spPr/>
      <dgm:t>
        <a:bodyPr/>
        <a:lstStyle/>
        <a:p>
          <a:r>
            <a:rPr lang="en-US" sz="3500" dirty="0"/>
            <a:t>Lei</a:t>
          </a:r>
          <a:endParaRPr lang="pt-BR" sz="3500" dirty="0"/>
        </a:p>
      </dgm:t>
    </dgm:pt>
    <dgm:pt modelId="{4FB9FE30-9FE4-4FE7-B04A-DDBFB726D420}" type="parTrans" cxnId="{EB7963AC-2FE8-4B76-B46A-34E13358968B}">
      <dgm:prSet/>
      <dgm:spPr/>
      <dgm:t>
        <a:bodyPr/>
        <a:lstStyle/>
        <a:p>
          <a:endParaRPr lang="pt-BR" sz="1200"/>
        </a:p>
      </dgm:t>
    </dgm:pt>
    <dgm:pt modelId="{293F647D-1964-49C3-A62E-EB8ED0D8828B}" type="sibTrans" cxnId="{EB7963AC-2FE8-4B76-B46A-34E13358968B}">
      <dgm:prSet/>
      <dgm:spPr/>
      <dgm:t>
        <a:bodyPr/>
        <a:lstStyle/>
        <a:p>
          <a:endParaRPr lang="pt-BR" sz="1200"/>
        </a:p>
      </dgm:t>
    </dgm:pt>
    <dgm:pt modelId="{94B239FA-38C7-4404-BE61-F6C824C3372F}">
      <dgm:prSet custT="1"/>
      <dgm:spPr/>
      <dgm:t>
        <a:bodyPr/>
        <a:lstStyle/>
        <a:p>
          <a:r>
            <a:rPr lang="pt-BR" sz="2800" dirty="0"/>
            <a:t>Herança</a:t>
          </a:r>
        </a:p>
      </dgm:t>
    </dgm:pt>
    <dgm:pt modelId="{2AC8EA70-B9DE-4777-BD44-36BAC2726643}" type="parTrans" cxnId="{325668FB-4B2A-4D54-A5E2-2AB31E2FBC7B}">
      <dgm:prSet/>
      <dgm:spPr/>
      <dgm:t>
        <a:bodyPr/>
        <a:lstStyle/>
        <a:p>
          <a:endParaRPr lang="pt-BR" sz="1200"/>
        </a:p>
      </dgm:t>
    </dgm:pt>
    <dgm:pt modelId="{70C81A80-1F33-4072-8E79-0467A9F00890}" type="sibTrans" cxnId="{325668FB-4B2A-4D54-A5E2-2AB31E2FBC7B}">
      <dgm:prSet/>
      <dgm:spPr/>
      <dgm:t>
        <a:bodyPr/>
        <a:lstStyle/>
        <a:p>
          <a:endParaRPr lang="pt-BR" sz="1200"/>
        </a:p>
      </dgm:t>
    </dgm:pt>
    <dgm:pt modelId="{EEAA8C09-0B52-4837-BF1B-8056C175D367}">
      <dgm:prSet custT="1"/>
      <dgm:spPr/>
      <dgm:t>
        <a:bodyPr/>
        <a:lstStyle/>
        <a:p>
          <a:r>
            <a:rPr lang="pt-BR" sz="3200" dirty="0"/>
            <a:t>Negócio jurídico</a:t>
          </a:r>
        </a:p>
      </dgm:t>
    </dgm:pt>
    <dgm:pt modelId="{0B5977A1-0515-4974-93C6-731D24D07D10}" type="parTrans" cxnId="{19185E69-E0BF-4FD7-AA80-CC2916C467AF}">
      <dgm:prSet/>
      <dgm:spPr/>
      <dgm:t>
        <a:bodyPr/>
        <a:lstStyle/>
        <a:p>
          <a:endParaRPr lang="pt-BR" sz="1400"/>
        </a:p>
      </dgm:t>
    </dgm:pt>
    <dgm:pt modelId="{9DA1A1AD-7141-4BBA-80FC-10946D6E4B56}" type="sibTrans" cxnId="{19185E69-E0BF-4FD7-AA80-CC2916C467AF}">
      <dgm:prSet/>
      <dgm:spPr/>
      <dgm:t>
        <a:bodyPr/>
        <a:lstStyle/>
        <a:p>
          <a:endParaRPr lang="pt-BR" sz="1400"/>
        </a:p>
      </dgm:t>
    </dgm:pt>
    <dgm:pt modelId="{CD6E76C7-8F7D-4C59-ABF5-F3254A4EA26E}">
      <dgm:prSet custT="1"/>
      <dgm:spPr/>
      <dgm:t>
        <a:bodyPr/>
        <a:lstStyle/>
        <a:p>
          <a:r>
            <a:rPr lang="pt-BR" sz="2800" dirty="0"/>
            <a:t>Contrato</a:t>
          </a:r>
        </a:p>
      </dgm:t>
    </dgm:pt>
    <dgm:pt modelId="{35B9DECD-1143-48C7-8D75-9F9AAA6708FF}" type="parTrans" cxnId="{6FABC7DF-3EDF-4022-8E56-193777CF18EB}">
      <dgm:prSet/>
      <dgm:spPr/>
      <dgm:t>
        <a:bodyPr/>
        <a:lstStyle/>
        <a:p>
          <a:endParaRPr lang="pt-BR" sz="1400"/>
        </a:p>
      </dgm:t>
    </dgm:pt>
    <dgm:pt modelId="{2B3542CD-4000-4DA7-A081-6436C2EFA710}" type="sibTrans" cxnId="{6FABC7DF-3EDF-4022-8E56-193777CF18EB}">
      <dgm:prSet/>
      <dgm:spPr/>
      <dgm:t>
        <a:bodyPr/>
        <a:lstStyle/>
        <a:p>
          <a:endParaRPr lang="pt-BR" sz="1400"/>
        </a:p>
      </dgm:t>
    </dgm:pt>
    <dgm:pt modelId="{205F4B6A-662B-4B24-A488-A57994B19ADC}">
      <dgm:prSet custT="1"/>
      <dgm:spPr/>
      <dgm:t>
        <a:bodyPr/>
        <a:lstStyle/>
        <a:p>
          <a:r>
            <a:rPr lang="pt-BR" sz="2800" dirty="0"/>
            <a:t>Convenção de condomínio</a:t>
          </a:r>
        </a:p>
      </dgm:t>
    </dgm:pt>
    <dgm:pt modelId="{767D6B64-0429-4249-AD85-7E4C1D557DF7}" type="parTrans" cxnId="{1E67F672-CF66-4DB4-A93D-4C0FDF65D0F3}">
      <dgm:prSet/>
      <dgm:spPr/>
      <dgm:t>
        <a:bodyPr/>
        <a:lstStyle/>
        <a:p>
          <a:endParaRPr lang="pt-BR"/>
        </a:p>
      </dgm:t>
    </dgm:pt>
    <dgm:pt modelId="{701C77FE-AC87-46EA-BDD5-6284430C4265}" type="sibTrans" cxnId="{1E67F672-CF66-4DB4-A93D-4C0FDF65D0F3}">
      <dgm:prSet/>
      <dgm:spPr/>
      <dgm:t>
        <a:bodyPr/>
        <a:lstStyle/>
        <a:p>
          <a:endParaRPr lang="pt-BR"/>
        </a:p>
      </dgm:t>
    </dgm:pt>
    <dgm:pt modelId="{C9861191-F937-4AFF-9A23-173AA2C24E67}" type="pres">
      <dgm:prSet presAssocID="{1AE945A4-4E7C-4023-94F3-0FDEF9B9B380}" presName="linear" presStyleCnt="0">
        <dgm:presLayoutVars>
          <dgm:dir/>
          <dgm:animLvl val="lvl"/>
          <dgm:resizeHandles val="exact"/>
        </dgm:presLayoutVars>
      </dgm:prSet>
      <dgm:spPr/>
    </dgm:pt>
    <dgm:pt modelId="{D5EAB110-283F-409B-907B-B820A3F6C465}" type="pres">
      <dgm:prSet presAssocID="{C39B9379-B80E-4246-B4F7-A369D47F872C}" presName="parentLin" presStyleCnt="0"/>
      <dgm:spPr/>
    </dgm:pt>
    <dgm:pt modelId="{D695615D-EF35-4F30-AEE4-0EBC1A6BB0F8}" type="pres">
      <dgm:prSet presAssocID="{C39B9379-B80E-4246-B4F7-A369D47F872C}" presName="parentLeftMargin" presStyleLbl="node1" presStyleIdx="0" presStyleCnt="3"/>
      <dgm:spPr/>
    </dgm:pt>
    <dgm:pt modelId="{333D4387-29AB-4E2D-9475-EE6D47CDE005}" type="pres">
      <dgm:prSet presAssocID="{C39B9379-B80E-4246-B4F7-A369D47F87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6501AE-10E7-461E-A1B6-39C111A3B96D}" type="pres">
      <dgm:prSet presAssocID="{C39B9379-B80E-4246-B4F7-A369D47F872C}" presName="negativeSpace" presStyleCnt="0"/>
      <dgm:spPr/>
    </dgm:pt>
    <dgm:pt modelId="{7BDBE7D2-FA24-44DC-92F2-7D37915EA070}" type="pres">
      <dgm:prSet presAssocID="{C39B9379-B80E-4246-B4F7-A369D47F872C}" presName="childText" presStyleLbl="conFgAcc1" presStyleIdx="0" presStyleCnt="3">
        <dgm:presLayoutVars>
          <dgm:bulletEnabled val="1"/>
        </dgm:presLayoutVars>
      </dgm:prSet>
      <dgm:spPr/>
    </dgm:pt>
    <dgm:pt modelId="{0DB76E36-C7C6-400A-B9F3-A8D357B2CE99}" type="pres">
      <dgm:prSet presAssocID="{C8132B4A-EB5F-47FE-9CAC-7DFEF124117B}" presName="spaceBetweenRectangles" presStyleCnt="0"/>
      <dgm:spPr/>
    </dgm:pt>
    <dgm:pt modelId="{FCA9616A-B892-4FCE-BFD0-5801BA3DB22F}" type="pres">
      <dgm:prSet presAssocID="{06D6ADE9-82DD-43A5-9269-93FCBB4B089A}" presName="parentLin" presStyleCnt="0"/>
      <dgm:spPr/>
    </dgm:pt>
    <dgm:pt modelId="{DCE587E6-32BE-4F2D-B360-8017B26CCDEC}" type="pres">
      <dgm:prSet presAssocID="{06D6ADE9-82DD-43A5-9269-93FCBB4B089A}" presName="parentLeftMargin" presStyleLbl="node1" presStyleIdx="0" presStyleCnt="3"/>
      <dgm:spPr/>
    </dgm:pt>
    <dgm:pt modelId="{90EE92AA-0FD5-45D1-AC79-29F275BA0E19}" type="pres">
      <dgm:prSet presAssocID="{06D6ADE9-82DD-43A5-9269-93FCBB4B08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B51C07-4AC5-499D-9412-4324033AEBBA}" type="pres">
      <dgm:prSet presAssocID="{06D6ADE9-82DD-43A5-9269-93FCBB4B089A}" presName="negativeSpace" presStyleCnt="0"/>
      <dgm:spPr/>
    </dgm:pt>
    <dgm:pt modelId="{7E8DF2D7-43DB-43E7-8BAD-492BAB156CA3}" type="pres">
      <dgm:prSet presAssocID="{06D6ADE9-82DD-43A5-9269-93FCBB4B089A}" presName="childText" presStyleLbl="conFgAcc1" presStyleIdx="1" presStyleCnt="3">
        <dgm:presLayoutVars>
          <dgm:bulletEnabled val="1"/>
        </dgm:presLayoutVars>
      </dgm:prSet>
      <dgm:spPr/>
    </dgm:pt>
    <dgm:pt modelId="{7B326A73-086B-45EF-BB4C-F3FDCA7E8DE9}" type="pres">
      <dgm:prSet presAssocID="{293F647D-1964-49C3-A62E-EB8ED0D8828B}" presName="spaceBetweenRectangles" presStyleCnt="0"/>
      <dgm:spPr/>
    </dgm:pt>
    <dgm:pt modelId="{F4E63DE8-872D-48B3-A060-B3171E4AFC9F}" type="pres">
      <dgm:prSet presAssocID="{EEAA8C09-0B52-4837-BF1B-8056C175D367}" presName="parentLin" presStyleCnt="0"/>
      <dgm:spPr/>
    </dgm:pt>
    <dgm:pt modelId="{3DEEDF6E-4DC3-4D7A-80BA-5FD2570B8437}" type="pres">
      <dgm:prSet presAssocID="{EEAA8C09-0B52-4837-BF1B-8056C175D367}" presName="parentLeftMargin" presStyleLbl="node1" presStyleIdx="1" presStyleCnt="3"/>
      <dgm:spPr/>
    </dgm:pt>
    <dgm:pt modelId="{479DA36C-1769-4A50-A11E-241492F21343}" type="pres">
      <dgm:prSet presAssocID="{EEAA8C09-0B52-4837-BF1B-8056C175D36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CE7E951-7D74-4303-A180-FDB018CEF12D}" type="pres">
      <dgm:prSet presAssocID="{EEAA8C09-0B52-4837-BF1B-8056C175D367}" presName="negativeSpace" presStyleCnt="0"/>
      <dgm:spPr/>
    </dgm:pt>
    <dgm:pt modelId="{3B207F57-CDD1-454B-9C49-60D951C87844}" type="pres">
      <dgm:prSet presAssocID="{EEAA8C09-0B52-4837-BF1B-8056C175D3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2B9601-6AF8-4BFE-A535-3604244E9D6F}" type="presOf" srcId="{94B239FA-38C7-4404-BE61-F6C824C3372F}" destId="{7E8DF2D7-43DB-43E7-8BAD-492BAB156CA3}" srcOrd="0" destOrd="0" presId="urn:microsoft.com/office/officeart/2005/8/layout/list1"/>
    <dgm:cxn modelId="{7742D162-305F-444B-9742-1C729108AAFD}" type="presOf" srcId="{1AE945A4-4E7C-4023-94F3-0FDEF9B9B380}" destId="{C9861191-F937-4AFF-9A23-173AA2C24E67}" srcOrd="0" destOrd="0" presId="urn:microsoft.com/office/officeart/2005/8/layout/list1"/>
    <dgm:cxn modelId="{19185E69-E0BF-4FD7-AA80-CC2916C467AF}" srcId="{1AE945A4-4E7C-4023-94F3-0FDEF9B9B380}" destId="{EEAA8C09-0B52-4837-BF1B-8056C175D367}" srcOrd="2" destOrd="0" parTransId="{0B5977A1-0515-4974-93C6-731D24D07D10}" sibTransId="{9DA1A1AD-7141-4BBA-80FC-10946D6E4B56}"/>
    <dgm:cxn modelId="{1E67F672-CF66-4DB4-A93D-4C0FDF65D0F3}" srcId="{EEAA8C09-0B52-4837-BF1B-8056C175D367}" destId="{205F4B6A-662B-4B24-A488-A57994B19ADC}" srcOrd="1" destOrd="0" parTransId="{767D6B64-0429-4249-AD85-7E4C1D557DF7}" sibTransId="{701C77FE-AC87-46EA-BDD5-6284430C4265}"/>
    <dgm:cxn modelId="{0A62C78B-CB7C-45EC-8952-C3A43BD6CE04}" type="presOf" srcId="{205F4B6A-662B-4B24-A488-A57994B19ADC}" destId="{3B207F57-CDD1-454B-9C49-60D951C87844}" srcOrd="0" destOrd="1" presId="urn:microsoft.com/office/officeart/2005/8/layout/list1"/>
    <dgm:cxn modelId="{C31D6D96-0616-48E6-B752-DF7469DDE8B9}" type="presOf" srcId="{CD6E76C7-8F7D-4C59-ABF5-F3254A4EA26E}" destId="{3B207F57-CDD1-454B-9C49-60D951C87844}" srcOrd="0" destOrd="0" presId="urn:microsoft.com/office/officeart/2005/8/layout/list1"/>
    <dgm:cxn modelId="{2268CF99-05B0-4C59-9AA4-FFA11FC602DB}" type="presOf" srcId="{C39B9379-B80E-4246-B4F7-A369D47F872C}" destId="{333D4387-29AB-4E2D-9475-EE6D47CDE005}" srcOrd="1" destOrd="0" presId="urn:microsoft.com/office/officeart/2005/8/layout/list1"/>
    <dgm:cxn modelId="{FF137F9C-57E6-4C5E-B743-F375382BAFCC}" srcId="{1AE945A4-4E7C-4023-94F3-0FDEF9B9B380}" destId="{C39B9379-B80E-4246-B4F7-A369D47F872C}" srcOrd="0" destOrd="0" parTransId="{D51A6F5F-4B67-46A5-BAA2-3EF8F05E6259}" sibTransId="{C8132B4A-EB5F-47FE-9CAC-7DFEF124117B}"/>
    <dgm:cxn modelId="{E9348EA7-ED9D-4692-A6CC-5FBBAD87F647}" type="presOf" srcId="{C39B9379-B80E-4246-B4F7-A369D47F872C}" destId="{D695615D-EF35-4F30-AEE4-0EBC1A6BB0F8}" srcOrd="0" destOrd="0" presId="urn:microsoft.com/office/officeart/2005/8/layout/list1"/>
    <dgm:cxn modelId="{53A527A8-94B9-4313-A3F7-90E3FC1E73F3}" type="presOf" srcId="{EEAA8C09-0B52-4837-BF1B-8056C175D367}" destId="{479DA36C-1769-4A50-A11E-241492F21343}" srcOrd="1" destOrd="0" presId="urn:microsoft.com/office/officeart/2005/8/layout/list1"/>
    <dgm:cxn modelId="{EB7963AC-2FE8-4B76-B46A-34E13358968B}" srcId="{1AE945A4-4E7C-4023-94F3-0FDEF9B9B380}" destId="{06D6ADE9-82DD-43A5-9269-93FCBB4B089A}" srcOrd="1" destOrd="0" parTransId="{4FB9FE30-9FE4-4FE7-B04A-DDBFB726D420}" sibTransId="{293F647D-1964-49C3-A62E-EB8ED0D8828B}"/>
    <dgm:cxn modelId="{042001C5-7F3E-4756-84BF-F87753CBF756}" type="presOf" srcId="{EEAA8C09-0B52-4837-BF1B-8056C175D367}" destId="{3DEEDF6E-4DC3-4D7A-80BA-5FD2570B8437}" srcOrd="0" destOrd="0" presId="urn:microsoft.com/office/officeart/2005/8/layout/list1"/>
    <dgm:cxn modelId="{06C5E4CA-C87F-4A94-A1C8-15F5269E59C2}" type="presOf" srcId="{06D6ADE9-82DD-43A5-9269-93FCBB4B089A}" destId="{DCE587E6-32BE-4F2D-B360-8017B26CCDEC}" srcOrd="0" destOrd="0" presId="urn:microsoft.com/office/officeart/2005/8/layout/list1"/>
    <dgm:cxn modelId="{6FABC7DF-3EDF-4022-8E56-193777CF18EB}" srcId="{EEAA8C09-0B52-4837-BF1B-8056C175D367}" destId="{CD6E76C7-8F7D-4C59-ABF5-F3254A4EA26E}" srcOrd="0" destOrd="0" parTransId="{35B9DECD-1143-48C7-8D75-9F9AAA6708FF}" sibTransId="{2B3542CD-4000-4DA7-A081-6436C2EFA710}"/>
    <dgm:cxn modelId="{66F8CEE8-523F-4184-BCCF-4CE6347406A2}" type="presOf" srcId="{06D6ADE9-82DD-43A5-9269-93FCBB4B089A}" destId="{90EE92AA-0FD5-45D1-AC79-29F275BA0E19}" srcOrd="1" destOrd="0" presId="urn:microsoft.com/office/officeart/2005/8/layout/list1"/>
    <dgm:cxn modelId="{325668FB-4B2A-4D54-A5E2-2AB31E2FBC7B}" srcId="{06D6ADE9-82DD-43A5-9269-93FCBB4B089A}" destId="{94B239FA-38C7-4404-BE61-F6C824C3372F}" srcOrd="0" destOrd="0" parTransId="{2AC8EA70-B9DE-4777-BD44-36BAC2726643}" sibTransId="{70C81A80-1F33-4072-8E79-0467A9F00890}"/>
    <dgm:cxn modelId="{C3170C4B-C553-4C80-99A3-27419481BDF2}" type="presParOf" srcId="{C9861191-F937-4AFF-9A23-173AA2C24E67}" destId="{D5EAB110-283F-409B-907B-B820A3F6C465}" srcOrd="0" destOrd="0" presId="urn:microsoft.com/office/officeart/2005/8/layout/list1"/>
    <dgm:cxn modelId="{B05BC805-A0C2-43A1-96E3-104A99D580E1}" type="presParOf" srcId="{D5EAB110-283F-409B-907B-B820A3F6C465}" destId="{D695615D-EF35-4F30-AEE4-0EBC1A6BB0F8}" srcOrd="0" destOrd="0" presId="urn:microsoft.com/office/officeart/2005/8/layout/list1"/>
    <dgm:cxn modelId="{E83DD1DF-AFAE-4201-B502-AD6BE6A5C17A}" type="presParOf" srcId="{D5EAB110-283F-409B-907B-B820A3F6C465}" destId="{333D4387-29AB-4E2D-9475-EE6D47CDE005}" srcOrd="1" destOrd="0" presId="urn:microsoft.com/office/officeart/2005/8/layout/list1"/>
    <dgm:cxn modelId="{0F4776DF-B652-4C35-9174-39472A1DABE7}" type="presParOf" srcId="{C9861191-F937-4AFF-9A23-173AA2C24E67}" destId="{E76501AE-10E7-461E-A1B6-39C111A3B96D}" srcOrd="1" destOrd="0" presId="urn:microsoft.com/office/officeart/2005/8/layout/list1"/>
    <dgm:cxn modelId="{AFD06C5A-48A8-48FB-8184-5D14309364F0}" type="presParOf" srcId="{C9861191-F937-4AFF-9A23-173AA2C24E67}" destId="{7BDBE7D2-FA24-44DC-92F2-7D37915EA070}" srcOrd="2" destOrd="0" presId="urn:microsoft.com/office/officeart/2005/8/layout/list1"/>
    <dgm:cxn modelId="{4C57EED2-893F-4EE8-8158-7AD1E253575F}" type="presParOf" srcId="{C9861191-F937-4AFF-9A23-173AA2C24E67}" destId="{0DB76E36-C7C6-400A-B9F3-A8D357B2CE99}" srcOrd="3" destOrd="0" presId="urn:microsoft.com/office/officeart/2005/8/layout/list1"/>
    <dgm:cxn modelId="{343C1309-0F68-44A8-8076-7006EEE1CB6C}" type="presParOf" srcId="{C9861191-F937-4AFF-9A23-173AA2C24E67}" destId="{FCA9616A-B892-4FCE-BFD0-5801BA3DB22F}" srcOrd="4" destOrd="0" presId="urn:microsoft.com/office/officeart/2005/8/layout/list1"/>
    <dgm:cxn modelId="{DE9E7087-5FEC-4C14-B577-5FB09E2DFBB5}" type="presParOf" srcId="{FCA9616A-B892-4FCE-BFD0-5801BA3DB22F}" destId="{DCE587E6-32BE-4F2D-B360-8017B26CCDEC}" srcOrd="0" destOrd="0" presId="urn:microsoft.com/office/officeart/2005/8/layout/list1"/>
    <dgm:cxn modelId="{E20DEBB0-FA29-49E9-AB37-5C6D9101C8D3}" type="presParOf" srcId="{FCA9616A-B892-4FCE-BFD0-5801BA3DB22F}" destId="{90EE92AA-0FD5-45D1-AC79-29F275BA0E19}" srcOrd="1" destOrd="0" presId="urn:microsoft.com/office/officeart/2005/8/layout/list1"/>
    <dgm:cxn modelId="{3954D4CD-418A-4182-9969-76E235C6B824}" type="presParOf" srcId="{C9861191-F937-4AFF-9A23-173AA2C24E67}" destId="{39B51C07-4AC5-499D-9412-4324033AEBBA}" srcOrd="5" destOrd="0" presId="urn:microsoft.com/office/officeart/2005/8/layout/list1"/>
    <dgm:cxn modelId="{F3A5C2D2-95F9-423F-8E7C-016BF39215EF}" type="presParOf" srcId="{C9861191-F937-4AFF-9A23-173AA2C24E67}" destId="{7E8DF2D7-43DB-43E7-8BAD-492BAB156CA3}" srcOrd="6" destOrd="0" presId="urn:microsoft.com/office/officeart/2005/8/layout/list1"/>
    <dgm:cxn modelId="{75E6896D-AD00-40D5-9965-01C418052E7B}" type="presParOf" srcId="{C9861191-F937-4AFF-9A23-173AA2C24E67}" destId="{7B326A73-086B-45EF-BB4C-F3FDCA7E8DE9}" srcOrd="7" destOrd="0" presId="urn:microsoft.com/office/officeart/2005/8/layout/list1"/>
    <dgm:cxn modelId="{4A488C0A-1C54-46AA-A387-9220ADBD8DFA}" type="presParOf" srcId="{C9861191-F937-4AFF-9A23-173AA2C24E67}" destId="{F4E63DE8-872D-48B3-A060-B3171E4AFC9F}" srcOrd="8" destOrd="0" presId="urn:microsoft.com/office/officeart/2005/8/layout/list1"/>
    <dgm:cxn modelId="{AEE4C21B-5901-41A9-AA9C-080240C4820B}" type="presParOf" srcId="{F4E63DE8-872D-48B3-A060-B3171E4AFC9F}" destId="{3DEEDF6E-4DC3-4D7A-80BA-5FD2570B8437}" srcOrd="0" destOrd="0" presId="urn:microsoft.com/office/officeart/2005/8/layout/list1"/>
    <dgm:cxn modelId="{65AA79E2-B41A-4336-803B-810C5D267717}" type="presParOf" srcId="{F4E63DE8-872D-48B3-A060-B3171E4AFC9F}" destId="{479DA36C-1769-4A50-A11E-241492F21343}" srcOrd="1" destOrd="0" presId="urn:microsoft.com/office/officeart/2005/8/layout/list1"/>
    <dgm:cxn modelId="{D3719E5C-F1D8-40D2-84C1-0475D49E7233}" type="presParOf" srcId="{C9861191-F937-4AFF-9A23-173AA2C24E67}" destId="{ACE7E951-7D74-4303-A180-FDB018CEF12D}" srcOrd="9" destOrd="0" presId="urn:microsoft.com/office/officeart/2005/8/layout/list1"/>
    <dgm:cxn modelId="{7A4184ED-EE13-4B10-9DC8-A8A968F8C5C2}" type="presParOf" srcId="{C9861191-F937-4AFF-9A23-173AA2C24E67}" destId="{3B207F57-CDD1-454B-9C49-60D951C878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6E23A-F108-4FF0-902C-B3DFAF30F852}">
      <dsp:nvSpPr>
        <dsp:cNvPr id="0" name=""/>
        <dsp:cNvSpPr/>
      </dsp:nvSpPr>
      <dsp:spPr>
        <a:xfrm>
          <a:off x="0" y="1063487"/>
          <a:ext cx="5478817" cy="2191526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5CEE6-B1C4-4905-B50B-879BBA81B4E3}">
      <dsp:nvSpPr>
        <dsp:cNvPr id="0" name=""/>
        <dsp:cNvSpPr/>
      </dsp:nvSpPr>
      <dsp:spPr>
        <a:xfrm>
          <a:off x="657458" y="1447004"/>
          <a:ext cx="1808009" cy="107384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kern="1200" dirty="0"/>
            <a:t>Carro</a:t>
          </a:r>
        </a:p>
      </dsp:txBody>
      <dsp:txXfrm>
        <a:off x="657458" y="1447004"/>
        <a:ext cx="1808009" cy="1073848"/>
      </dsp:txXfrm>
    </dsp:sp>
    <dsp:sp modelId="{B2348C3E-922A-488B-A56B-E88593B70425}">
      <dsp:nvSpPr>
        <dsp:cNvPr id="0" name=""/>
        <dsp:cNvSpPr/>
      </dsp:nvSpPr>
      <dsp:spPr>
        <a:xfrm>
          <a:off x="2739408" y="1797648"/>
          <a:ext cx="2136738" cy="107384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kern="1200" dirty="0"/>
            <a:t>Dinheiro</a:t>
          </a:r>
        </a:p>
      </dsp:txBody>
      <dsp:txXfrm>
        <a:off x="2739408" y="1797648"/>
        <a:ext cx="2136738" cy="1073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BE7D2-FA24-44DC-92F2-7D37915EA070}">
      <dsp:nvSpPr>
        <dsp:cNvPr id="0" name=""/>
        <dsp:cNvSpPr/>
      </dsp:nvSpPr>
      <dsp:spPr>
        <a:xfrm>
          <a:off x="0" y="327540"/>
          <a:ext cx="6750369" cy="152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904" tIns="458216" rIns="52390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Parcial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Total</a:t>
          </a:r>
        </a:p>
      </dsp:txBody>
      <dsp:txXfrm>
        <a:off x="0" y="327540"/>
        <a:ext cx="6750369" cy="1524600"/>
      </dsp:txXfrm>
    </dsp:sp>
    <dsp:sp modelId="{333D4387-29AB-4E2D-9475-EE6D47CDE005}">
      <dsp:nvSpPr>
        <dsp:cNvPr id="0" name=""/>
        <dsp:cNvSpPr/>
      </dsp:nvSpPr>
      <dsp:spPr>
        <a:xfrm>
          <a:off x="337518" y="2819"/>
          <a:ext cx="4725258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04" tIns="0" rIns="17860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Extensão</a:t>
          </a:r>
          <a:endParaRPr lang="pt-BR" sz="3500" kern="1200" dirty="0"/>
        </a:p>
      </dsp:txBody>
      <dsp:txXfrm>
        <a:off x="369221" y="34522"/>
        <a:ext cx="4661852" cy="586034"/>
      </dsp:txXfrm>
    </dsp:sp>
    <dsp:sp modelId="{7E8DF2D7-43DB-43E7-8BAD-492BAB156CA3}">
      <dsp:nvSpPr>
        <dsp:cNvPr id="0" name=""/>
        <dsp:cNvSpPr/>
      </dsp:nvSpPr>
      <dsp:spPr>
        <a:xfrm>
          <a:off x="0" y="2295660"/>
          <a:ext cx="6750369" cy="152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904" tIns="458216" rIns="52390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Imputável ao devedor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Não imputável ao devedor</a:t>
          </a:r>
        </a:p>
      </dsp:txBody>
      <dsp:txXfrm>
        <a:off x="0" y="2295660"/>
        <a:ext cx="6750369" cy="1524600"/>
      </dsp:txXfrm>
    </dsp:sp>
    <dsp:sp modelId="{90EE92AA-0FD5-45D1-AC79-29F275BA0E19}">
      <dsp:nvSpPr>
        <dsp:cNvPr id="0" name=""/>
        <dsp:cNvSpPr/>
      </dsp:nvSpPr>
      <dsp:spPr>
        <a:xfrm>
          <a:off x="337518" y="1970940"/>
          <a:ext cx="4725258" cy="64944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04" tIns="0" rIns="17860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Imputabilidade</a:t>
          </a:r>
          <a:endParaRPr lang="pt-BR" sz="3500" kern="1200" dirty="0"/>
        </a:p>
      </dsp:txBody>
      <dsp:txXfrm>
        <a:off x="369221" y="2002643"/>
        <a:ext cx="4661852" cy="586034"/>
      </dsp:txXfrm>
    </dsp:sp>
    <dsp:sp modelId="{3B207F57-CDD1-454B-9C49-60D951C87844}">
      <dsp:nvSpPr>
        <dsp:cNvPr id="0" name=""/>
        <dsp:cNvSpPr/>
      </dsp:nvSpPr>
      <dsp:spPr>
        <a:xfrm>
          <a:off x="0" y="4263780"/>
          <a:ext cx="6750369" cy="152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904" tIns="458216" rIns="52390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Credor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Devedor</a:t>
          </a:r>
        </a:p>
      </dsp:txBody>
      <dsp:txXfrm>
        <a:off x="0" y="4263780"/>
        <a:ext cx="6750369" cy="1524600"/>
      </dsp:txXfrm>
    </dsp:sp>
    <dsp:sp modelId="{479DA36C-1769-4A50-A11E-241492F21343}">
      <dsp:nvSpPr>
        <dsp:cNvPr id="0" name=""/>
        <dsp:cNvSpPr/>
      </dsp:nvSpPr>
      <dsp:spPr>
        <a:xfrm>
          <a:off x="337518" y="3939060"/>
          <a:ext cx="4725258" cy="6494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04" tIns="0" rIns="17860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 quem cabia a escolha</a:t>
          </a:r>
        </a:p>
      </dsp:txBody>
      <dsp:txXfrm>
        <a:off x="369221" y="3970763"/>
        <a:ext cx="4661852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BE7D2-FA24-44DC-92F2-7D37915EA070}">
      <dsp:nvSpPr>
        <dsp:cNvPr id="0" name=""/>
        <dsp:cNvSpPr/>
      </dsp:nvSpPr>
      <dsp:spPr>
        <a:xfrm>
          <a:off x="0" y="524797"/>
          <a:ext cx="6750369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D4387-29AB-4E2D-9475-EE6D47CDE005}">
      <dsp:nvSpPr>
        <dsp:cNvPr id="0" name=""/>
        <dsp:cNvSpPr/>
      </dsp:nvSpPr>
      <dsp:spPr>
        <a:xfrm>
          <a:off x="337518" y="37717"/>
          <a:ext cx="4725258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04" tIns="0" rIns="17860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Natureza</a:t>
          </a:r>
          <a:r>
            <a:rPr lang="en-US" sz="3500" kern="1200" dirty="0"/>
            <a:t> da </a:t>
          </a:r>
          <a:r>
            <a:rPr lang="en-US" sz="3500" kern="1200" dirty="0" err="1"/>
            <a:t>prestação</a:t>
          </a:r>
          <a:endParaRPr lang="pt-BR" sz="3500" kern="1200" dirty="0"/>
        </a:p>
      </dsp:txBody>
      <dsp:txXfrm>
        <a:off x="385073" y="85272"/>
        <a:ext cx="4630148" cy="879050"/>
      </dsp:txXfrm>
    </dsp:sp>
    <dsp:sp modelId="{7E8DF2D7-43DB-43E7-8BAD-492BAB156CA3}">
      <dsp:nvSpPr>
        <dsp:cNvPr id="0" name=""/>
        <dsp:cNvSpPr/>
      </dsp:nvSpPr>
      <dsp:spPr>
        <a:xfrm>
          <a:off x="0" y="2021677"/>
          <a:ext cx="6750369" cy="129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904" tIns="687324" rIns="52390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Herança</a:t>
          </a:r>
        </a:p>
      </dsp:txBody>
      <dsp:txXfrm>
        <a:off x="0" y="2021677"/>
        <a:ext cx="6750369" cy="1299375"/>
      </dsp:txXfrm>
    </dsp:sp>
    <dsp:sp modelId="{90EE92AA-0FD5-45D1-AC79-29F275BA0E19}">
      <dsp:nvSpPr>
        <dsp:cNvPr id="0" name=""/>
        <dsp:cNvSpPr/>
      </dsp:nvSpPr>
      <dsp:spPr>
        <a:xfrm>
          <a:off x="337518" y="1534597"/>
          <a:ext cx="4725258" cy="97416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04" tIns="0" rIns="17860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Lei</a:t>
          </a:r>
          <a:endParaRPr lang="pt-BR" sz="3500" kern="1200" dirty="0"/>
        </a:p>
      </dsp:txBody>
      <dsp:txXfrm>
        <a:off x="385073" y="1582152"/>
        <a:ext cx="4630148" cy="879050"/>
      </dsp:txXfrm>
    </dsp:sp>
    <dsp:sp modelId="{3B207F57-CDD1-454B-9C49-60D951C87844}">
      <dsp:nvSpPr>
        <dsp:cNvPr id="0" name=""/>
        <dsp:cNvSpPr/>
      </dsp:nvSpPr>
      <dsp:spPr>
        <a:xfrm>
          <a:off x="0" y="3986332"/>
          <a:ext cx="6750369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904" tIns="687324" rIns="52390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Contrato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Convenção de condomínio</a:t>
          </a:r>
        </a:p>
      </dsp:txBody>
      <dsp:txXfrm>
        <a:off x="0" y="3986332"/>
        <a:ext cx="6750369" cy="1767150"/>
      </dsp:txXfrm>
    </dsp:sp>
    <dsp:sp modelId="{479DA36C-1769-4A50-A11E-241492F21343}">
      <dsp:nvSpPr>
        <dsp:cNvPr id="0" name=""/>
        <dsp:cNvSpPr/>
      </dsp:nvSpPr>
      <dsp:spPr>
        <a:xfrm>
          <a:off x="337518" y="3499252"/>
          <a:ext cx="4725258" cy="97416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04" tIns="0" rIns="17860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Negócio jurídico</a:t>
          </a:r>
        </a:p>
      </dsp:txBody>
      <dsp:txXfrm>
        <a:off x="385073" y="3546807"/>
        <a:ext cx="4630148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4B05B-4758-C874-D53C-332FB3A30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E16AC5-7716-22EE-7F87-FF5822154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7F9412-23B2-26D4-BFB6-8BB6D224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AD8B-E498-43A9-B7BB-7BE78A513EB1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58F06-62D3-821E-232F-8A836944B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ADC838-36C7-0651-A359-67C5863A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07E9-A1FF-4CB5-B3FB-2E9BEDEBBD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58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FAA28-0A5A-D90D-1CA5-E092BC75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8758EC-0B2D-08DF-D4E9-37477DF94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208BA0-2A9C-2600-C27D-27E20868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AD8B-E498-43A9-B7BB-7BE78A513EB1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41BC77-55F5-5941-3BE1-C46F9326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B16F4F-C448-9F7A-C186-C1639D84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07E9-A1FF-4CB5-B3FB-2E9BEDEBBD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15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DFEA5F-2247-8E34-A2C5-BDB2D871F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E1D0C8-2400-CB9D-D83A-024318A2F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9894B1-EB43-371C-550D-4B497191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AD8B-E498-43A9-B7BB-7BE78A513EB1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8DFBBC-BA05-4324-BBEF-69DA5080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54FBEE-E4BE-DF72-7EFE-1129CD37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07E9-A1FF-4CB5-B3FB-2E9BEDEBBD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8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9951C-A5CC-728A-43B5-ED1CFEE6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6E0D38-1692-1DE2-FFA9-39A26F46A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1F9441-E7C7-7972-CB5A-EC7B2B1A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AD8B-E498-43A9-B7BB-7BE78A513EB1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0A4DAE-3536-1B3D-52AE-1A41BF28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7E1511-40E4-7C49-A170-36AAED9E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07E9-A1FF-4CB5-B3FB-2E9BEDEBBD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6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1FFF-32B4-2322-34B6-E7E860CF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CA2D03-35B3-7F8F-DF09-68017DAAC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3C923C-C7DA-5606-CC46-7DAA4F66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AD8B-E498-43A9-B7BB-7BE78A513EB1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9E629C-7A85-F065-DEBE-8547B990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692F9C-AABD-8865-41F4-F9B292EA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07E9-A1FF-4CB5-B3FB-2E9BEDEBBD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08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BFB22-3CA2-E8BF-7EB5-0F1D79D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A94419-A58A-3557-BB7A-F039B99D4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493510-AD6D-A14B-ADF4-B12EF48EE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37B6C1-368D-A230-82E3-259F8CCD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AD8B-E498-43A9-B7BB-7BE78A513EB1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D7E293-4D92-8B17-79DF-E2DFE7EF1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E69A24-37A8-E860-F754-DF54F5FB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07E9-A1FF-4CB5-B3FB-2E9BEDEBBD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93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859FD-A4A5-835E-EDCD-2EAA250F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89FA73-5F72-8DAA-09B7-182B41501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E4746B-26A7-4FDC-2C4B-CFE05FB13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9597B1-3F86-FF99-06F2-37C8F7BEA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7D371A-D3EE-BCE5-EF9D-E35DEACCB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79D3901-60CF-0B1A-8563-09121103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AD8B-E498-43A9-B7BB-7BE78A513EB1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55C282-803C-2ED6-8A56-C80F459F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A3EB69A-F954-3D12-7632-A1C32465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07E9-A1FF-4CB5-B3FB-2E9BEDEBBD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65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20F87-4FBA-595E-D55F-C863D921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34CE664-C7DC-D504-59AB-7C5FEF33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AD8B-E498-43A9-B7BB-7BE78A513EB1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8F614B4-BE5E-32A2-E3F7-BEEFEFAF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BC94B0-0A4F-8871-0682-75A58620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07E9-A1FF-4CB5-B3FB-2E9BEDEBBD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18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BE9F14-7B74-E126-49FD-AF0B99B9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AD8B-E498-43A9-B7BB-7BE78A513EB1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2896732-109D-1F9E-103D-418DED6D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2BB17E-0CC7-E958-BA90-447FE023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07E9-A1FF-4CB5-B3FB-2E9BEDEBBD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09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E186A-3DC5-4C0B-ED52-AA624C76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FCEC1A-C0E3-0D8A-117C-5AE5FDAEE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ADD807-53AF-DED1-179E-BC9BB139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7EE134-C523-4F88-3225-D2733813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AD8B-E498-43A9-B7BB-7BE78A513EB1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D1E746-9BAB-C6E1-76BE-717AC332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09B83-ED08-5BA5-5055-D98485BB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07E9-A1FF-4CB5-B3FB-2E9BEDEBBD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74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4BDE5-0A1E-D71E-EFE7-DD8DF17D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5265955-13B8-845F-F960-290F92C08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839685-759A-7C2D-ED1A-2D104C95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BE6EC3-145B-AD14-A25E-415D2B6D3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AD8B-E498-43A9-B7BB-7BE78A513EB1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492995-58DA-E4CE-CF73-D0DD6A9C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2F6699-F76D-0A0B-5F7A-D95D957A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07E9-A1FF-4CB5-B3FB-2E9BEDEBBD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2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CF52D34-1F6C-54D5-4EEC-2E2AC8B2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AE0128-27EC-FC29-61D2-3A47E3374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194113-3A8A-C4A8-AB63-6C0A2D75E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D8AD8B-E498-43A9-B7BB-7BE78A513EB1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C827B4-5400-20A6-09AE-3FB90ACC3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1E9D17-50A4-9896-80F8-548151BC9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8207E9-A1FF-4CB5-B3FB-2E9BEDEBBD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20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E9EB4E-9C94-BC24-384B-04E52A040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 fontScale="90000"/>
          </a:bodyPr>
          <a:lstStyle/>
          <a:p>
            <a:pPr algn="r"/>
            <a:r>
              <a:rPr lang="pt-BR" sz="4700" dirty="0"/>
              <a:t>Aula 4</a:t>
            </a:r>
            <a:br>
              <a:rPr lang="pt-BR" sz="4700" dirty="0"/>
            </a:br>
            <a:r>
              <a:rPr lang="pt-BR" sz="4700" dirty="0"/>
              <a:t>Obrigações alternativas</a:t>
            </a:r>
            <a:br>
              <a:rPr lang="pt-BR" sz="4700" dirty="0"/>
            </a:br>
            <a:br>
              <a:rPr lang="pt-BR" sz="4700" dirty="0"/>
            </a:br>
            <a:r>
              <a:rPr lang="pt-BR" sz="4700" dirty="0"/>
              <a:t>Obrigações divisíveis e indivisíveis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A01896-D6AC-90C5-2219-A4EC1B176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pt-BR"/>
              <a:t>Beatriz Uchôas Chagas</a:t>
            </a:r>
          </a:p>
        </p:txBody>
      </p:sp>
    </p:spTree>
    <p:extLst>
      <p:ext uri="{BB962C8B-B14F-4D97-AF65-F5344CB8AC3E}">
        <p14:creationId xmlns:p14="http://schemas.microsoft.com/office/powerpoint/2010/main" val="164262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F4C414-22A5-6EDD-FAC1-D6A913B2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83" y="1496190"/>
            <a:ext cx="4619938" cy="4507574"/>
          </a:xfrm>
        </p:spPr>
        <p:txBody>
          <a:bodyPr>
            <a:normAutofit/>
          </a:bodyPr>
          <a:lstStyle/>
          <a:p>
            <a:pPr algn="ctr"/>
            <a:r>
              <a:rPr lang="pt-BR" sz="5400" dirty="0">
                <a:solidFill>
                  <a:srgbClr val="FFFFFF"/>
                </a:solidFill>
              </a:rPr>
              <a:t>Impossibilidade inimputável parcial</a:t>
            </a:r>
            <a:br>
              <a:rPr lang="pt-BR" sz="54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Art. 253 CC</a:t>
            </a:r>
            <a:endParaRPr lang="pt-BR" sz="5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71E7768-E2C9-1B8A-1C53-070C43F71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268" y="1825625"/>
            <a:ext cx="5758532" cy="407863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Trator, Fazenda, Criança, Agricultura">
            <a:extLst>
              <a:ext uri="{FF2B5EF4-FFF2-40B4-BE49-F238E27FC236}">
                <a16:creationId xmlns:a16="http://schemas.microsoft.com/office/drawing/2014/main" id="{873AD6EF-87C0-2F2D-E592-CAD384C5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77" y="753014"/>
            <a:ext cx="4221867" cy="23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lhueta, Cavalo, Galope, Equestre">
            <a:extLst>
              <a:ext uri="{FF2B5EF4-FFF2-40B4-BE49-F238E27FC236}">
                <a16:creationId xmlns:a16="http://schemas.microsoft.com/office/drawing/2014/main" id="{FF0461B3-F5A3-536E-C387-2EB8F73E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24" y="3429000"/>
            <a:ext cx="4024953" cy="30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40BAF270-99FD-632A-2DA2-3B5B78D72895}"/>
              </a:ext>
            </a:extLst>
          </p:cNvPr>
          <p:cNvSpPr/>
          <p:nvPr/>
        </p:nvSpPr>
        <p:spPr>
          <a:xfrm>
            <a:off x="4853366" y="277655"/>
            <a:ext cx="4787939" cy="30093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1577F7-17BF-0831-5A3A-D8D9AC318649}"/>
              </a:ext>
            </a:extLst>
          </p:cNvPr>
          <p:cNvSpPr txBox="1"/>
          <p:nvPr/>
        </p:nvSpPr>
        <p:spPr>
          <a:xfrm>
            <a:off x="577103" y="5904260"/>
            <a:ext cx="444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Concentração</a:t>
            </a:r>
          </a:p>
        </p:txBody>
      </p:sp>
    </p:spTree>
    <p:extLst>
      <p:ext uri="{BB962C8B-B14F-4D97-AF65-F5344CB8AC3E}">
        <p14:creationId xmlns:p14="http://schemas.microsoft.com/office/powerpoint/2010/main" val="38960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F4C414-22A5-6EDD-FAC1-D6A913B2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89" y="1494757"/>
            <a:ext cx="4619938" cy="4507574"/>
          </a:xfrm>
        </p:spPr>
        <p:txBody>
          <a:bodyPr>
            <a:normAutofit/>
          </a:bodyPr>
          <a:lstStyle/>
          <a:p>
            <a:pPr algn="ctr"/>
            <a:r>
              <a:rPr lang="pt-BR" sz="5400" dirty="0">
                <a:solidFill>
                  <a:srgbClr val="FFFFFF"/>
                </a:solidFill>
              </a:rPr>
              <a:t>Impossibilidade inimputável total</a:t>
            </a:r>
            <a:br>
              <a:rPr lang="pt-BR" sz="54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Art. 256</a:t>
            </a:r>
            <a:endParaRPr lang="pt-BR" sz="5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71E7768-E2C9-1B8A-1C53-070C43F71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268" y="1825625"/>
            <a:ext cx="5758532" cy="4078635"/>
          </a:xfrm>
        </p:spPr>
        <p:txBody>
          <a:bodyPr/>
          <a:lstStyle/>
          <a:p>
            <a:endParaRPr lang="pt-BR"/>
          </a:p>
        </p:txBody>
      </p:sp>
      <p:pic>
        <p:nvPicPr>
          <p:cNvPr id="1026" name="Picture 2" descr="Trator, Fazenda, Criança, Agricultura">
            <a:extLst>
              <a:ext uri="{FF2B5EF4-FFF2-40B4-BE49-F238E27FC236}">
                <a16:creationId xmlns:a16="http://schemas.microsoft.com/office/drawing/2014/main" id="{873AD6EF-87C0-2F2D-E592-CAD384C5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77" y="753014"/>
            <a:ext cx="4221867" cy="23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lhueta, Cavalo, Galope, Equestre">
            <a:extLst>
              <a:ext uri="{FF2B5EF4-FFF2-40B4-BE49-F238E27FC236}">
                <a16:creationId xmlns:a16="http://schemas.microsoft.com/office/drawing/2014/main" id="{FF0461B3-F5A3-536E-C387-2EB8F73E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24" y="3429000"/>
            <a:ext cx="4024953" cy="30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3FFE93D-CA27-5470-3EC9-35E0E32D4D47}"/>
              </a:ext>
            </a:extLst>
          </p:cNvPr>
          <p:cNvSpPr txBox="1"/>
          <p:nvPr/>
        </p:nvSpPr>
        <p:spPr>
          <a:xfrm>
            <a:off x="577103" y="5904260"/>
            <a:ext cx="444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Extinção da obrigação</a:t>
            </a:r>
          </a:p>
        </p:txBody>
      </p:sp>
    </p:spTree>
    <p:extLst>
      <p:ext uri="{BB962C8B-B14F-4D97-AF65-F5344CB8AC3E}">
        <p14:creationId xmlns:p14="http://schemas.microsoft.com/office/powerpoint/2010/main" val="20016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F4C414-22A5-6EDD-FAC1-D6A913B2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89" y="1730010"/>
            <a:ext cx="4619938" cy="4064628"/>
          </a:xfrm>
        </p:spPr>
        <p:txBody>
          <a:bodyPr>
            <a:normAutofit/>
          </a:bodyPr>
          <a:lstStyle/>
          <a:p>
            <a:pPr algn="ctr"/>
            <a:r>
              <a:rPr lang="pt-BR" sz="5400" dirty="0">
                <a:solidFill>
                  <a:srgbClr val="FFFFFF"/>
                </a:solidFill>
              </a:rPr>
              <a:t>Impossibilidade </a:t>
            </a:r>
            <a:r>
              <a:rPr lang="pt-BR" sz="5400" b="1" dirty="0">
                <a:solidFill>
                  <a:srgbClr val="FFFFFF"/>
                </a:solidFill>
              </a:rPr>
              <a:t>imputável</a:t>
            </a:r>
            <a:br>
              <a:rPr lang="pt-BR" sz="5400" b="1" dirty="0">
                <a:solidFill>
                  <a:srgbClr val="FFFFFF"/>
                </a:solidFill>
              </a:rPr>
            </a:br>
            <a:r>
              <a:rPr lang="pt-BR" sz="5400" dirty="0">
                <a:solidFill>
                  <a:srgbClr val="FFFFFF"/>
                </a:solidFill>
              </a:rPr>
              <a:t>parcial</a:t>
            </a:r>
            <a:br>
              <a:rPr lang="pt-BR" sz="54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Art. 253</a:t>
            </a:r>
            <a:endParaRPr lang="pt-BR" sz="5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71E7768-E2C9-1B8A-1C53-070C43F71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268" y="1825625"/>
            <a:ext cx="5758532" cy="4078635"/>
          </a:xfrm>
        </p:spPr>
        <p:txBody>
          <a:bodyPr/>
          <a:lstStyle/>
          <a:p>
            <a:endParaRPr lang="pt-BR"/>
          </a:p>
        </p:txBody>
      </p:sp>
      <p:pic>
        <p:nvPicPr>
          <p:cNvPr id="1026" name="Picture 2" descr="Trator, Fazenda, Criança, Agricultura">
            <a:extLst>
              <a:ext uri="{FF2B5EF4-FFF2-40B4-BE49-F238E27FC236}">
                <a16:creationId xmlns:a16="http://schemas.microsoft.com/office/drawing/2014/main" id="{873AD6EF-87C0-2F2D-E592-CAD384C5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77" y="753014"/>
            <a:ext cx="4221867" cy="23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lhueta, Cavalo, Galope, Equestre">
            <a:extLst>
              <a:ext uri="{FF2B5EF4-FFF2-40B4-BE49-F238E27FC236}">
                <a16:creationId xmlns:a16="http://schemas.microsoft.com/office/drawing/2014/main" id="{FF0461B3-F5A3-536E-C387-2EB8F73E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24" y="3429000"/>
            <a:ext cx="4024953" cy="30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40BAF270-99FD-632A-2DA2-3B5B78D72895}"/>
              </a:ext>
            </a:extLst>
          </p:cNvPr>
          <p:cNvSpPr/>
          <p:nvPr/>
        </p:nvSpPr>
        <p:spPr>
          <a:xfrm>
            <a:off x="4853366" y="277655"/>
            <a:ext cx="4787939" cy="30093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4E1179-E26C-2FED-66C2-23696C177247}"/>
              </a:ext>
            </a:extLst>
          </p:cNvPr>
          <p:cNvSpPr txBox="1"/>
          <p:nvPr/>
        </p:nvSpPr>
        <p:spPr>
          <a:xfrm>
            <a:off x="577103" y="5904260"/>
            <a:ext cx="444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Concentração</a:t>
            </a:r>
          </a:p>
        </p:txBody>
      </p:sp>
    </p:spTree>
    <p:extLst>
      <p:ext uri="{BB962C8B-B14F-4D97-AF65-F5344CB8AC3E}">
        <p14:creationId xmlns:p14="http://schemas.microsoft.com/office/powerpoint/2010/main" val="38726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F4C414-22A5-6EDD-FAC1-D6A913B2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89" y="1730010"/>
            <a:ext cx="4619938" cy="4064628"/>
          </a:xfrm>
        </p:spPr>
        <p:txBody>
          <a:bodyPr>
            <a:normAutofit/>
          </a:bodyPr>
          <a:lstStyle/>
          <a:p>
            <a:pPr algn="ctr"/>
            <a:r>
              <a:rPr lang="pt-BR" sz="5400" dirty="0">
                <a:solidFill>
                  <a:srgbClr val="FFFFFF"/>
                </a:solidFill>
              </a:rPr>
              <a:t>Impossibilidade </a:t>
            </a:r>
            <a:r>
              <a:rPr lang="pt-BR" sz="5400" b="1" dirty="0">
                <a:solidFill>
                  <a:srgbClr val="FFFFFF"/>
                </a:solidFill>
              </a:rPr>
              <a:t>imputável</a:t>
            </a:r>
            <a:br>
              <a:rPr lang="pt-BR" sz="5400" b="1" dirty="0">
                <a:solidFill>
                  <a:srgbClr val="FFFFFF"/>
                </a:solidFill>
              </a:rPr>
            </a:br>
            <a:r>
              <a:rPr lang="pt-BR" sz="5400" dirty="0">
                <a:solidFill>
                  <a:srgbClr val="FFFFFF"/>
                </a:solidFill>
              </a:rPr>
              <a:t>total</a:t>
            </a:r>
            <a:br>
              <a:rPr lang="pt-BR" sz="54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Art. 254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71E7768-E2C9-1B8A-1C53-070C43F71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268" y="1825625"/>
            <a:ext cx="5758532" cy="4078635"/>
          </a:xfrm>
        </p:spPr>
        <p:txBody>
          <a:bodyPr/>
          <a:lstStyle/>
          <a:p>
            <a:endParaRPr lang="pt-BR"/>
          </a:p>
        </p:txBody>
      </p:sp>
      <p:pic>
        <p:nvPicPr>
          <p:cNvPr id="1026" name="Picture 2" descr="Trator, Fazenda, Criança, Agricultura">
            <a:extLst>
              <a:ext uri="{FF2B5EF4-FFF2-40B4-BE49-F238E27FC236}">
                <a16:creationId xmlns:a16="http://schemas.microsoft.com/office/drawing/2014/main" id="{873AD6EF-87C0-2F2D-E592-CAD384C5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77" y="753014"/>
            <a:ext cx="4221867" cy="23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lhueta, Cavalo, Galope, Equestre">
            <a:extLst>
              <a:ext uri="{FF2B5EF4-FFF2-40B4-BE49-F238E27FC236}">
                <a16:creationId xmlns:a16="http://schemas.microsoft.com/office/drawing/2014/main" id="{FF0461B3-F5A3-536E-C387-2EB8F73E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24" y="3429000"/>
            <a:ext cx="4024953" cy="30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aco, Dinheiro, Fortuna, Receita">
            <a:extLst>
              <a:ext uri="{FF2B5EF4-FFF2-40B4-BE49-F238E27FC236}">
                <a16:creationId xmlns:a16="http://schemas.microsoft.com/office/drawing/2014/main" id="{BAB2AF75-7424-1E1B-F5CC-BA7621F6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79" y="953740"/>
            <a:ext cx="1526986" cy="20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DBC7045-6883-2837-B8F5-3B4E2E199E9D}"/>
              </a:ext>
            </a:extLst>
          </p:cNvPr>
          <p:cNvSpPr txBox="1"/>
          <p:nvPr/>
        </p:nvSpPr>
        <p:spPr>
          <a:xfrm>
            <a:off x="322091" y="5793596"/>
            <a:ext cx="5150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Valor da prestação que pereceu por último + perdas e danos</a:t>
            </a:r>
          </a:p>
        </p:txBody>
      </p:sp>
    </p:spTree>
    <p:extLst>
      <p:ext uri="{BB962C8B-B14F-4D97-AF65-F5344CB8AC3E}">
        <p14:creationId xmlns:p14="http://schemas.microsoft.com/office/powerpoint/2010/main" val="15684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697C96-19CF-CA56-2BE6-BDBCD80F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Escolha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credor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4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F4C414-22A5-6EDD-FAC1-D6A913B2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89" y="1730010"/>
            <a:ext cx="4619938" cy="4064628"/>
          </a:xfrm>
        </p:spPr>
        <p:txBody>
          <a:bodyPr>
            <a:normAutofit/>
          </a:bodyPr>
          <a:lstStyle/>
          <a:p>
            <a:pPr algn="ctr"/>
            <a:r>
              <a:rPr lang="pt-BR" sz="5400" dirty="0">
                <a:solidFill>
                  <a:srgbClr val="FFFFFF"/>
                </a:solidFill>
              </a:rPr>
              <a:t>Impossibilidade </a:t>
            </a:r>
            <a:r>
              <a:rPr lang="pt-BR" sz="5400" b="1" dirty="0">
                <a:solidFill>
                  <a:srgbClr val="FFFFFF"/>
                </a:solidFill>
              </a:rPr>
              <a:t>imputável</a:t>
            </a:r>
            <a:br>
              <a:rPr lang="pt-BR" sz="5400" b="1" dirty="0">
                <a:solidFill>
                  <a:srgbClr val="FFFFFF"/>
                </a:solidFill>
              </a:rPr>
            </a:br>
            <a:r>
              <a:rPr lang="pt-BR" sz="5400" dirty="0">
                <a:solidFill>
                  <a:srgbClr val="FFFFFF"/>
                </a:solidFill>
              </a:rPr>
              <a:t>parcial</a:t>
            </a:r>
            <a:br>
              <a:rPr lang="pt-BR" sz="54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Art. 255</a:t>
            </a:r>
            <a:endParaRPr lang="pt-BR" sz="5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71E7768-E2C9-1B8A-1C53-070C43F71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268" y="1825625"/>
            <a:ext cx="5758532" cy="4078635"/>
          </a:xfrm>
        </p:spPr>
        <p:txBody>
          <a:bodyPr/>
          <a:lstStyle/>
          <a:p>
            <a:endParaRPr lang="pt-BR"/>
          </a:p>
        </p:txBody>
      </p:sp>
      <p:pic>
        <p:nvPicPr>
          <p:cNvPr id="1026" name="Picture 2" descr="Trator, Fazenda, Criança, Agricultura">
            <a:extLst>
              <a:ext uri="{FF2B5EF4-FFF2-40B4-BE49-F238E27FC236}">
                <a16:creationId xmlns:a16="http://schemas.microsoft.com/office/drawing/2014/main" id="{873AD6EF-87C0-2F2D-E592-CAD384C5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77" y="753014"/>
            <a:ext cx="4221867" cy="23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lhueta, Cavalo, Galope, Equestre">
            <a:extLst>
              <a:ext uri="{FF2B5EF4-FFF2-40B4-BE49-F238E27FC236}">
                <a16:creationId xmlns:a16="http://schemas.microsoft.com/office/drawing/2014/main" id="{FF0461B3-F5A3-536E-C387-2EB8F73E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24" y="3429000"/>
            <a:ext cx="4024953" cy="30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aco, Dinheiro, Fortuna, Receita">
            <a:extLst>
              <a:ext uri="{FF2B5EF4-FFF2-40B4-BE49-F238E27FC236}">
                <a16:creationId xmlns:a16="http://schemas.microsoft.com/office/drawing/2014/main" id="{BAB2AF75-7424-1E1B-F5CC-BA7621F6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79" y="953740"/>
            <a:ext cx="1526986" cy="20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DBC7045-6883-2837-B8F5-3B4E2E199E9D}"/>
              </a:ext>
            </a:extLst>
          </p:cNvPr>
          <p:cNvSpPr txBox="1"/>
          <p:nvPr/>
        </p:nvSpPr>
        <p:spPr>
          <a:xfrm>
            <a:off x="322091" y="5793596"/>
            <a:ext cx="515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Valor da prestação que pereceu + perdas e danos OU outra prestação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99610C8-8BA5-C74A-4AB7-EAE9D9CEA25A}"/>
              </a:ext>
            </a:extLst>
          </p:cNvPr>
          <p:cNvSpPr/>
          <p:nvPr/>
        </p:nvSpPr>
        <p:spPr>
          <a:xfrm>
            <a:off x="4853366" y="277655"/>
            <a:ext cx="4787939" cy="30093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28AA61D-F0CE-8DB6-E37A-0A0D4962746E}"/>
              </a:ext>
            </a:extLst>
          </p:cNvPr>
          <p:cNvSpPr/>
          <p:nvPr/>
        </p:nvSpPr>
        <p:spPr>
          <a:xfrm>
            <a:off x="7454035" y="3308750"/>
            <a:ext cx="4787939" cy="30093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3" grpId="2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F4C414-22A5-6EDD-FAC1-D6A913B2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89" y="1730010"/>
            <a:ext cx="4619938" cy="4064628"/>
          </a:xfrm>
        </p:spPr>
        <p:txBody>
          <a:bodyPr>
            <a:normAutofit/>
          </a:bodyPr>
          <a:lstStyle/>
          <a:p>
            <a:pPr algn="ctr"/>
            <a:r>
              <a:rPr lang="pt-BR" sz="5400" dirty="0">
                <a:solidFill>
                  <a:srgbClr val="FFFFFF"/>
                </a:solidFill>
              </a:rPr>
              <a:t>Impossibilidade </a:t>
            </a:r>
            <a:r>
              <a:rPr lang="pt-BR" sz="5400" b="1" dirty="0">
                <a:solidFill>
                  <a:srgbClr val="FFFFFF"/>
                </a:solidFill>
              </a:rPr>
              <a:t>imputável</a:t>
            </a:r>
            <a:br>
              <a:rPr lang="pt-BR" sz="5400" b="1" dirty="0">
                <a:solidFill>
                  <a:srgbClr val="FFFFFF"/>
                </a:solidFill>
              </a:rPr>
            </a:br>
            <a:r>
              <a:rPr lang="pt-BR" sz="5400" dirty="0">
                <a:solidFill>
                  <a:srgbClr val="FFFFFF"/>
                </a:solidFill>
              </a:rPr>
              <a:t>total</a:t>
            </a:r>
            <a:br>
              <a:rPr lang="pt-BR" sz="54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Art. 255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rator, Fazenda, Criança, Agricultura">
            <a:extLst>
              <a:ext uri="{FF2B5EF4-FFF2-40B4-BE49-F238E27FC236}">
                <a16:creationId xmlns:a16="http://schemas.microsoft.com/office/drawing/2014/main" id="{873AD6EF-87C0-2F2D-E592-CAD384C5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77" y="753014"/>
            <a:ext cx="4221867" cy="23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lhueta, Cavalo, Galope, Equestre">
            <a:extLst>
              <a:ext uri="{FF2B5EF4-FFF2-40B4-BE49-F238E27FC236}">
                <a16:creationId xmlns:a16="http://schemas.microsoft.com/office/drawing/2014/main" id="{FF0461B3-F5A3-536E-C387-2EB8F73E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24" y="3429000"/>
            <a:ext cx="4024953" cy="30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aco, Dinheiro, Fortuna, Receita">
            <a:extLst>
              <a:ext uri="{FF2B5EF4-FFF2-40B4-BE49-F238E27FC236}">
                <a16:creationId xmlns:a16="http://schemas.microsoft.com/office/drawing/2014/main" id="{BAB2AF75-7424-1E1B-F5CC-BA7621F6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79" y="953740"/>
            <a:ext cx="1526986" cy="20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DBC7045-6883-2837-B8F5-3B4E2E199E9D}"/>
              </a:ext>
            </a:extLst>
          </p:cNvPr>
          <p:cNvSpPr txBox="1"/>
          <p:nvPr/>
        </p:nvSpPr>
        <p:spPr>
          <a:xfrm>
            <a:off x="322091" y="5793596"/>
            <a:ext cx="5150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Valor de qualquer das prestações + perdas e danos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99610C8-8BA5-C74A-4AB7-EAE9D9CEA25A}"/>
              </a:ext>
            </a:extLst>
          </p:cNvPr>
          <p:cNvSpPr/>
          <p:nvPr/>
        </p:nvSpPr>
        <p:spPr>
          <a:xfrm>
            <a:off x="4853366" y="277655"/>
            <a:ext cx="4787939" cy="30093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Saco, Dinheiro, Fortuna, Receita">
            <a:extLst>
              <a:ext uri="{FF2B5EF4-FFF2-40B4-BE49-F238E27FC236}">
                <a16:creationId xmlns:a16="http://schemas.microsoft.com/office/drawing/2014/main" id="{A4D49974-3743-3AAF-5375-0ED071AD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815" y="3742488"/>
            <a:ext cx="1526986" cy="20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0A4C4D81-F47D-6156-8A9C-109FCC2AA2E0}"/>
              </a:ext>
            </a:extLst>
          </p:cNvPr>
          <p:cNvSpPr/>
          <p:nvPr/>
        </p:nvSpPr>
        <p:spPr>
          <a:xfrm>
            <a:off x="7454035" y="3308750"/>
            <a:ext cx="4787939" cy="30093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2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3" grpId="2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CC6BD7-F2A7-93D8-6104-75A2D5DE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005" y="1797399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Obrigações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facultativas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77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4" name="Rectangle 364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6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E3D43D-3615-26F7-36AC-BB6BCAF3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Obrigação facultativa </a:t>
            </a:r>
            <a:br>
              <a:rPr lang="pt-BR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(ou com faculdade alternativa)</a:t>
            </a:r>
          </a:p>
        </p:txBody>
      </p:sp>
      <p:sp>
        <p:nvSpPr>
          <p:cNvPr id="378" name="Freeform: Shape 368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0" name="Freeform: Shape 370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3" name="Freeform: Shape 372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5" name="Freeform: Shape 374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9" name="Freeform: Shape 378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1BC810-481F-231D-E2EF-B8EB72E5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8" b="89959" l="5000" r="90000">
                        <a14:foregroundMark x1="57266" y1="43064" x2="44375" y2="59834"/>
                        <a14:foregroundMark x1="57578" y1="42340" x2="63438" y2="51035"/>
                        <a14:foregroundMark x1="65391" y1="56625" x2="70313" y2="66874"/>
                        <a14:foregroundMark x1="40781" y1="51967" x2="34453" y2="56418"/>
                        <a14:foregroundMark x1="29844" y1="47205" x2="27969" y2="52174"/>
                        <a14:foregroundMark x1="32734" y1="44720" x2="26172" y2="45342"/>
                        <a14:foregroundMark x1="28438" y1="50311" x2="24922" y2="62008"/>
                        <a14:foregroundMark x1="26016" y1="51035" x2="23516" y2="59834"/>
                        <a14:foregroundMark x1="8359" y1="64286" x2="12031" y2="69048"/>
                        <a14:foregroundMark x1="5156" y1="59834" x2="5000" y2="61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5375" y="1402364"/>
            <a:ext cx="3113621" cy="2349811"/>
          </a:xfrm>
          <a:prstGeom prst="rect">
            <a:avLst/>
          </a:prstGeom>
        </p:spPr>
      </p:pic>
      <p:pic>
        <p:nvPicPr>
          <p:cNvPr id="3" name="Picture 2" descr="Saco, Dinheiro, Fortuna, Receita">
            <a:extLst>
              <a:ext uri="{FF2B5EF4-FFF2-40B4-BE49-F238E27FC236}">
                <a16:creationId xmlns:a16="http://schemas.microsoft.com/office/drawing/2014/main" id="{F1564B72-9684-728A-C5DF-B8D30EB78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019" y="1713619"/>
            <a:ext cx="1269888" cy="172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vros, Literatura, Pilha, Estude">
            <a:extLst>
              <a:ext uri="{FF2B5EF4-FFF2-40B4-BE49-F238E27FC236}">
                <a16:creationId xmlns:a16="http://schemas.microsoft.com/office/drawing/2014/main" id="{013A6FF2-0313-AAAE-62A4-7F54E9BB4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16" y="4684891"/>
            <a:ext cx="1565941" cy="153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Jornalismo, Notícia, Escritor">
            <a:extLst>
              <a:ext uri="{FF2B5EF4-FFF2-40B4-BE49-F238E27FC236}">
                <a16:creationId xmlns:a16="http://schemas.microsoft.com/office/drawing/2014/main" id="{B9AFD9FC-9254-77DA-7CDB-700CAD05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800" y="1165142"/>
            <a:ext cx="2428306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0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1586 0.407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2037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14193 -0.419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973A2A-1BAA-E06C-5AF5-251C1961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5558489" cy="63244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600" dirty="0"/>
              <a:t>“Enquanto as obrigações alternativas pressupõem duas prestações, das quais uma se concretizará no cumprimento [...] as obrigações com faculdade alternativa assentam numa única prestação a qual, todavia, pode, no cumprimento, ser substituída” </a:t>
            </a:r>
          </a:p>
          <a:p>
            <a:pPr marL="0" indent="0">
              <a:buNone/>
            </a:pPr>
            <a:r>
              <a:rPr lang="pt-BR" sz="2400" dirty="0"/>
              <a:t>(</a:t>
            </a:r>
            <a:r>
              <a:rPr lang="pt-BR" sz="2400" cap="small" dirty="0"/>
              <a:t>Menezes Cordeiro</a:t>
            </a:r>
            <a:r>
              <a:rPr lang="pt-BR" sz="2400" dirty="0"/>
              <a:t>, António. </a:t>
            </a:r>
            <a:r>
              <a:rPr lang="pt-BR" sz="2400" i="1" dirty="0"/>
              <a:t>Tratado de Direito Civil português, </a:t>
            </a:r>
            <a:r>
              <a:rPr lang="pt-BR" sz="2400" dirty="0"/>
              <a:t>v. II, t. I, Coimbra, Almedina, 2009, p. 625).</a:t>
            </a:r>
            <a:endParaRPr lang="en-US" sz="2400" dirty="0"/>
          </a:p>
          <a:p>
            <a:endParaRPr lang="pt-BR" sz="3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2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CC6BD7-F2A7-93D8-6104-75A2D5DE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005" y="1797399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Pluralidade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prestações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83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CC6BD7-F2A7-93D8-6104-75A2D5DE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005" y="1553831"/>
            <a:ext cx="5561938" cy="3750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Obrigações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divisíveis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indivisíveis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93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D41CCF-A182-1E3B-1376-A3994F96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1153572"/>
            <a:ext cx="3676219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Indivisibilidade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Dinheiro, Moeda, Finança, Investimento">
            <a:extLst>
              <a:ext uri="{FF2B5EF4-FFF2-40B4-BE49-F238E27FC236}">
                <a16:creationId xmlns:a16="http://schemas.microsoft.com/office/drawing/2014/main" id="{AD2A4855-5638-456E-D07A-C8745469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9" y="591345"/>
            <a:ext cx="2931664" cy="21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quitetura, Construção, O Negócio, Café">
            <a:extLst>
              <a:ext uri="{FF2B5EF4-FFF2-40B4-BE49-F238E27FC236}">
                <a16:creationId xmlns:a16="http://schemas.microsoft.com/office/drawing/2014/main" id="{BFC9EE90-40A3-6A1C-3AB1-32E5562A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849" y="804561"/>
            <a:ext cx="2154889" cy="14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ro, Auto, Carro Esporte, Automóvel">
            <a:extLst>
              <a:ext uri="{FF2B5EF4-FFF2-40B4-BE49-F238E27FC236}">
                <a16:creationId xmlns:a16="http://schemas.microsoft.com/office/drawing/2014/main" id="{FD7DB2F0-A151-001E-A35C-6E110EAE0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78" y="2303369"/>
            <a:ext cx="4083434" cy="25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dêntico, Garotas, Gêmeos, Personalidade">
            <a:extLst>
              <a:ext uri="{FF2B5EF4-FFF2-40B4-BE49-F238E27FC236}">
                <a16:creationId xmlns:a16="http://schemas.microsoft.com/office/drawing/2014/main" id="{76D35446-DF47-324C-7354-5A8344DD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6" b="98251" l="10000" r="90000">
                        <a14:foregroundMark x1="32500" y1="90929" x2="45313" y2="84262"/>
                        <a14:foregroundMark x1="22109" y1="77049" x2="22578" y2="98251"/>
                        <a14:foregroundMark x1="67969" y1="36612" x2="67969" y2="88306"/>
                        <a14:foregroundMark x1="72734" y1="79672" x2="70391" y2="96940"/>
                        <a14:foregroundMark x1="73203" y1="75738" x2="85469" y2="9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715" y="3763335"/>
            <a:ext cx="4328949" cy="30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mate, Jardim, Videira, Plantas">
            <a:extLst>
              <a:ext uri="{FF2B5EF4-FFF2-40B4-BE49-F238E27FC236}">
                <a16:creationId xmlns:a16="http://schemas.microsoft.com/office/drawing/2014/main" id="{80436A16-34CC-3C01-CB1F-BF73BC9E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34" y="4340164"/>
            <a:ext cx="3975138" cy="21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rogramadores, Laptops, Programação">
            <a:extLst>
              <a:ext uri="{FF2B5EF4-FFF2-40B4-BE49-F238E27FC236}">
                <a16:creationId xmlns:a16="http://schemas.microsoft.com/office/drawing/2014/main" id="{CA2DA9B0-DEFF-7974-53FD-13AFE83E7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824" y="3770348"/>
            <a:ext cx="2925075" cy="27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CDF417-E473-F3C4-2828-A7A028B27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10" y="385039"/>
            <a:ext cx="6906491" cy="7685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3200" dirty="0"/>
              <a:t>Qual é o critério?</a:t>
            </a: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20C00B9A-DC19-8BEE-63B7-8BA1974E4408}"/>
              </a:ext>
            </a:extLst>
          </p:cNvPr>
          <p:cNvSpPr txBox="1">
            <a:spLocks/>
          </p:cNvSpPr>
          <p:nvPr/>
        </p:nvSpPr>
        <p:spPr>
          <a:xfrm>
            <a:off x="4360711" y="1227739"/>
            <a:ext cx="6906491" cy="51710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/>
              <a:t>“A obrigação classifica-se de divisível quando a prestação comporte fraccionamento sem prejuízo da sua substância ou do seu valor económico, isto é, se pode realizar-se por parte cujo conteúdo se mantém qualitativamente idêntico ao todo. Na hipótese inversa, a obrigação diz-se indivisível”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dirty="0"/>
              <a:t>(</a:t>
            </a:r>
            <a:r>
              <a:rPr lang="pt-BR" cap="small" dirty="0"/>
              <a:t>Almeida Costa</a:t>
            </a:r>
            <a:r>
              <a:rPr lang="pt-BR" dirty="0"/>
              <a:t>, Mário Júlio de. </a:t>
            </a:r>
            <a:r>
              <a:rPr lang="pt-BR" i="1" dirty="0"/>
              <a:t>Direito das Obrigações, </a:t>
            </a:r>
            <a:r>
              <a:rPr lang="pt-BR" dirty="0"/>
              <a:t>12ª ed., Coimbra, Almedina, 2009, p. 715).</a:t>
            </a:r>
            <a:endParaRPr lang="en-U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769FCA-8507-0E9A-AB28-3EBDA90AE87B}"/>
              </a:ext>
            </a:extLst>
          </p:cNvPr>
          <p:cNvSpPr txBox="1">
            <a:spLocks/>
          </p:cNvSpPr>
          <p:nvPr/>
        </p:nvSpPr>
        <p:spPr>
          <a:xfrm>
            <a:off x="211015" y="1153572"/>
            <a:ext cx="3676219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rgbClr val="FFFFFF"/>
                </a:solidFill>
              </a:rPr>
              <a:t>Indivisibilidade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6" name="Picture 8" descr="Idêntico, Garotas, Gêmeos, Personalidade">
            <a:extLst>
              <a:ext uri="{FF2B5EF4-FFF2-40B4-BE49-F238E27FC236}">
                <a16:creationId xmlns:a16="http://schemas.microsoft.com/office/drawing/2014/main" id="{3A9109A5-0CC9-9296-B9AF-3ADE45AF5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6" b="98251" l="10000" r="90000">
                        <a14:foregroundMark x1="32500" y1="90929" x2="45313" y2="84262"/>
                        <a14:foregroundMark x1="22109" y1="77049" x2="22578" y2="98251"/>
                        <a14:foregroundMark x1="67969" y1="36612" x2="67969" y2="88306"/>
                        <a14:foregroundMark x1="72734" y1="79672" x2="70391" y2="96940"/>
                        <a14:foregroundMark x1="73203" y1="75738" x2="85469" y2="9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715" y="3763335"/>
            <a:ext cx="4328949" cy="30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69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3279049-FC21-1B4D-114A-15181558A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700316"/>
              </p:ext>
            </p:extLst>
          </p:nvPr>
        </p:nvGraphicFramePr>
        <p:xfrm>
          <a:off x="467361" y="609600"/>
          <a:ext cx="6750369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4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D41CCF-A182-1E3B-1376-A3994F96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1153572"/>
            <a:ext cx="3956257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Cumprimento</a:t>
            </a:r>
            <a:br>
              <a:rPr lang="pt-BR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Art. 257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Idêntico, Garotas, Gêmeos, Personalidade">
            <a:extLst>
              <a:ext uri="{FF2B5EF4-FFF2-40B4-BE49-F238E27FC236}">
                <a16:creationId xmlns:a16="http://schemas.microsoft.com/office/drawing/2014/main" id="{76D35446-DF47-324C-7354-5A8344DD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6" b="98251" l="10000" r="90000">
                        <a14:foregroundMark x1="32500" y1="90929" x2="45313" y2="84262"/>
                        <a14:foregroundMark x1="22109" y1="77049" x2="22578" y2="98251"/>
                        <a14:foregroundMark x1="67969" y1="36612" x2="67969" y2="88306"/>
                        <a14:foregroundMark x1="72734" y1="79672" x2="70391" y2="96940"/>
                        <a14:foregroundMark x1="73203" y1="75738" x2="85469" y2="9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81" y="932442"/>
            <a:ext cx="2834712" cy="202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nheiro, Moeda, Finança, Investimento">
            <a:extLst>
              <a:ext uri="{FF2B5EF4-FFF2-40B4-BE49-F238E27FC236}">
                <a16:creationId xmlns:a16="http://schemas.microsoft.com/office/drawing/2014/main" id="{EE80335D-2A3F-EC93-B98E-3510EB009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75" y="3031149"/>
            <a:ext cx="1256996" cy="9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nheiro, Moeda, Finança, Investimento">
            <a:extLst>
              <a:ext uri="{FF2B5EF4-FFF2-40B4-BE49-F238E27FC236}">
                <a16:creationId xmlns:a16="http://schemas.microsoft.com/office/drawing/2014/main" id="{F9F0AB6A-BB77-95B7-E6C1-C080C518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81" y="3031149"/>
            <a:ext cx="1256996" cy="9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édico, Homem, Desenho Animado">
            <a:extLst>
              <a:ext uri="{FF2B5EF4-FFF2-40B4-BE49-F238E27FC236}">
                <a16:creationId xmlns:a16="http://schemas.microsoft.com/office/drawing/2014/main" id="{A509C794-CDFA-C770-3270-E85D7EA3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49" y="854421"/>
            <a:ext cx="1559738" cy="31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nheiro, Moeda, Finança, Investimento">
            <a:extLst>
              <a:ext uri="{FF2B5EF4-FFF2-40B4-BE49-F238E27FC236}">
                <a16:creationId xmlns:a16="http://schemas.microsoft.com/office/drawing/2014/main" id="{0ADE531F-07C3-8646-E7BF-E957D3A5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380" y="4061203"/>
            <a:ext cx="2465915" cy="184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D41CCF-A182-1E3B-1376-A3994F96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1153572"/>
            <a:ext cx="3956257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Impossibilidade</a:t>
            </a:r>
            <a:br>
              <a:rPr lang="pt-BR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Art. 263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Idêntico, Garotas, Gêmeos, Personalidade">
            <a:extLst>
              <a:ext uri="{FF2B5EF4-FFF2-40B4-BE49-F238E27FC236}">
                <a16:creationId xmlns:a16="http://schemas.microsoft.com/office/drawing/2014/main" id="{76D35446-DF47-324C-7354-5A8344DD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6" b="98251" l="10000" r="90000">
                        <a14:foregroundMark x1="32500" y1="90929" x2="45313" y2="84262"/>
                        <a14:foregroundMark x1="22109" y1="77049" x2="22578" y2="98251"/>
                        <a14:foregroundMark x1="67969" y1="36612" x2="67969" y2="88306"/>
                        <a14:foregroundMark x1="72734" y1="79672" x2="70391" y2="96940"/>
                        <a14:foregroundMark x1="73203" y1="75738" x2="85469" y2="9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81" y="932442"/>
            <a:ext cx="2834712" cy="202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arro, Auto, Carro Esporte, Automóvel">
            <a:extLst>
              <a:ext uri="{FF2B5EF4-FFF2-40B4-BE49-F238E27FC236}">
                <a16:creationId xmlns:a16="http://schemas.microsoft.com/office/drawing/2014/main" id="{83820585-297A-E5FF-3864-7951BA55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01" y="4190931"/>
            <a:ext cx="4083434" cy="25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édico, Homem, Desenho Animado">
            <a:extLst>
              <a:ext uri="{FF2B5EF4-FFF2-40B4-BE49-F238E27FC236}">
                <a16:creationId xmlns:a16="http://schemas.microsoft.com/office/drawing/2014/main" id="{20DE33FF-28CE-736F-255C-10B8BE322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49" y="854421"/>
            <a:ext cx="1559738" cy="31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aco, Dinheiro, Fortuna, Receita">
            <a:extLst>
              <a:ext uri="{FF2B5EF4-FFF2-40B4-BE49-F238E27FC236}">
                <a16:creationId xmlns:a16="http://schemas.microsoft.com/office/drawing/2014/main" id="{6DB42795-5D01-39FD-D1A5-F4948020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494" y="4352367"/>
            <a:ext cx="1526986" cy="20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aco, Dinheiro, Fortuna, Receita">
            <a:extLst>
              <a:ext uri="{FF2B5EF4-FFF2-40B4-BE49-F238E27FC236}">
                <a16:creationId xmlns:a16="http://schemas.microsoft.com/office/drawing/2014/main" id="{936473B0-439D-89D5-CBA2-2B5DE8E6D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92" y="3202964"/>
            <a:ext cx="923054" cy="125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aco, Dinheiro, Fortuna, Receita">
            <a:extLst>
              <a:ext uri="{FF2B5EF4-FFF2-40B4-BE49-F238E27FC236}">
                <a16:creationId xmlns:a16="http://schemas.microsoft.com/office/drawing/2014/main" id="{0C7D311E-E3E9-4F00-3DC4-341388D3E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3" y="3206576"/>
            <a:ext cx="923054" cy="125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D41CCF-A182-1E3B-1376-A3994F96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1153572"/>
            <a:ext cx="3956257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Cumprimento</a:t>
            </a:r>
            <a:br>
              <a:rPr lang="pt-BR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Art. 259 a 262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Idêntico, Garotas, Gêmeos, Personalidade">
            <a:extLst>
              <a:ext uri="{FF2B5EF4-FFF2-40B4-BE49-F238E27FC236}">
                <a16:creationId xmlns:a16="http://schemas.microsoft.com/office/drawing/2014/main" id="{76D35446-DF47-324C-7354-5A8344DD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6" b="98251" l="10000" r="90000">
                        <a14:foregroundMark x1="32500" y1="90929" x2="45313" y2="84262"/>
                        <a14:foregroundMark x1="22109" y1="77049" x2="22578" y2="98251"/>
                        <a14:foregroundMark x1="67969" y1="36612" x2="67969" y2="88306"/>
                        <a14:foregroundMark x1="72734" y1="79672" x2="70391" y2="96940"/>
                        <a14:foregroundMark x1="73203" y1="75738" x2="85469" y2="9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81" y="932442"/>
            <a:ext cx="2834712" cy="202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Programadores, Laptops, Programação">
            <a:extLst>
              <a:ext uri="{FF2B5EF4-FFF2-40B4-BE49-F238E27FC236}">
                <a16:creationId xmlns:a16="http://schemas.microsoft.com/office/drawing/2014/main" id="{77ECEFCD-ABD9-E47D-3BBC-6CED5BF01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35" y="932442"/>
            <a:ext cx="2925075" cy="27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620FE2B-94FE-0ABA-8F30-D00723B152E0}"/>
              </a:ext>
            </a:extLst>
          </p:cNvPr>
          <p:cNvSpPr txBox="1"/>
          <p:nvPr/>
        </p:nvSpPr>
        <p:spPr>
          <a:xfrm>
            <a:off x="4819135" y="4250724"/>
            <a:ext cx="660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Solidariedade: próxima aula!</a:t>
            </a:r>
          </a:p>
        </p:txBody>
      </p:sp>
    </p:spTree>
    <p:extLst>
      <p:ext uri="{BB962C8B-B14F-4D97-AF65-F5344CB8AC3E}">
        <p14:creationId xmlns:p14="http://schemas.microsoft.com/office/powerpoint/2010/main" val="1813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5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Editor De Texto, Escrita, Documento">
            <a:extLst>
              <a:ext uri="{FF2B5EF4-FFF2-40B4-BE49-F238E27FC236}">
                <a16:creationId xmlns:a16="http://schemas.microsoft.com/office/drawing/2014/main" id="{B2BFC2C7-409B-4092-478D-F6FD41A8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50" y="555625"/>
            <a:ext cx="5975350" cy="4629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tcoin, Dinheiro, Criptomoeda">
            <a:extLst>
              <a:ext uri="{FF2B5EF4-FFF2-40B4-BE49-F238E27FC236}">
                <a16:creationId xmlns:a16="http://schemas.microsoft.com/office/drawing/2014/main" id="{C844A2B2-4682-F6B2-9B8B-C928B20A2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025" y="555625"/>
            <a:ext cx="4629150" cy="4629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EE239F-AD25-06FD-89C1-D3B5C4782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Obrigação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simples /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obrigação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complexa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586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5" name="Rectangle 36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E3D43D-3615-26F7-36AC-BB6BCAF3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Obrigação cumulativa</a:t>
            </a:r>
          </a:p>
        </p:txBody>
      </p:sp>
      <p:sp>
        <p:nvSpPr>
          <p:cNvPr id="369" name="Arc 36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9250BE-C8D1-09B1-174B-69AEB2BF5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3" name="Picture 2" descr="Dinheiro, Moeda, Finança, Investimento">
            <a:extLst>
              <a:ext uri="{FF2B5EF4-FFF2-40B4-BE49-F238E27FC236}">
                <a16:creationId xmlns:a16="http://schemas.microsoft.com/office/drawing/2014/main" id="{A3D9DD03-DBA2-3A8E-1E23-9D10D072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12" y="1396686"/>
            <a:ext cx="2931664" cy="21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arro, Auto, Carro Esporte, Automóvel">
            <a:extLst>
              <a:ext uri="{FF2B5EF4-FFF2-40B4-BE49-F238E27FC236}">
                <a16:creationId xmlns:a16="http://schemas.microsoft.com/office/drawing/2014/main" id="{C12AB107-B1A7-8E12-E291-B2B98276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81" y="3108710"/>
            <a:ext cx="4083434" cy="25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4" name="Rectangle 364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6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E3D43D-3615-26F7-36AC-BB6BCAF3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Obrigação alternativa</a:t>
            </a:r>
          </a:p>
        </p:txBody>
      </p:sp>
      <p:sp>
        <p:nvSpPr>
          <p:cNvPr id="378" name="Freeform: Shape 368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0" name="Freeform: Shape 370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3" name="Freeform: Shape 372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id="{89DAF164-B036-A694-D3F1-14B91066E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919895"/>
              </p:ext>
            </p:extLst>
          </p:nvPr>
        </p:nvGraphicFramePr>
        <p:xfrm>
          <a:off x="5874983" y="1330576"/>
          <a:ext cx="5478817" cy="4318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5" name="Freeform: Shape 374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9" name="Freeform: Shape 378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CE8E269-1FAE-2EDA-C7D1-388D53E3CB1C}"/>
              </a:ext>
            </a:extLst>
          </p:cNvPr>
          <p:cNvSpPr/>
          <p:nvPr/>
        </p:nvSpPr>
        <p:spPr>
          <a:xfrm>
            <a:off x="5726812" y="2303029"/>
            <a:ext cx="2887579" cy="19250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2267F5E-2026-CC62-BA81-FCE9D753F6E3}"/>
              </a:ext>
            </a:extLst>
          </p:cNvPr>
          <p:cNvSpPr txBox="1"/>
          <p:nvPr/>
        </p:nvSpPr>
        <p:spPr>
          <a:xfrm>
            <a:off x="5606232" y="1608822"/>
            <a:ext cx="3388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Concentração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F2E4B5-70DC-A2C9-D7AC-0B5C22085A4A}"/>
              </a:ext>
            </a:extLst>
          </p:cNvPr>
          <p:cNvSpPr txBox="1"/>
          <p:nvPr/>
        </p:nvSpPr>
        <p:spPr>
          <a:xfrm>
            <a:off x="5874983" y="5127108"/>
            <a:ext cx="413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</a:rPr>
              <a:t>Art. 252 – regra dispositiva</a:t>
            </a:r>
          </a:p>
        </p:txBody>
      </p:sp>
    </p:spTree>
    <p:extLst>
      <p:ext uri="{BB962C8B-B14F-4D97-AF65-F5344CB8AC3E}">
        <p14:creationId xmlns:p14="http://schemas.microsoft.com/office/powerpoint/2010/main" val="37125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66402B5-DB98-96C1-E9C9-642E493C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150" y="3167269"/>
            <a:ext cx="5973009" cy="3238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96EB243-62A4-2FA7-C63F-67DCEFB1E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838" y="248041"/>
            <a:ext cx="8478433" cy="2667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573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4" name="Rectangle 523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7844641-9AE5-C572-DD42-2352F0A9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89" y="1304693"/>
            <a:ext cx="5425781" cy="4248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 se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uma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das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prestações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torna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impossível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0" name="Block Arc 529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" name="Freeform: Shape 535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8" name="Arc 537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3279049-FC21-1B4D-114A-15181558A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69966"/>
              </p:ext>
            </p:extLst>
          </p:nvPr>
        </p:nvGraphicFramePr>
        <p:xfrm>
          <a:off x="467361" y="609600"/>
          <a:ext cx="6750369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2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697C96-19CF-CA56-2BE6-BDBCD80F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2585581"/>
            <a:ext cx="8055864" cy="11878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 err="1">
                <a:solidFill>
                  <a:srgbClr val="FFFFFF"/>
                </a:solidFill>
              </a:rPr>
              <a:t>Escolha</a:t>
            </a:r>
            <a:r>
              <a:rPr lang="en-US" sz="6600" dirty="0">
                <a:solidFill>
                  <a:srgbClr val="FFFFFF"/>
                </a:solidFill>
              </a:rPr>
              <a:t> do </a:t>
            </a:r>
            <a:r>
              <a:rPr lang="en-US" sz="6600" dirty="0" err="1">
                <a:solidFill>
                  <a:srgbClr val="FFFFFF"/>
                </a:solidFill>
              </a:rPr>
              <a:t>devedor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56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349</Words>
  <Application>Microsoft Office PowerPoint</Application>
  <PresentationFormat>Widescreen</PresentationFormat>
  <Paragraphs>54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Tema do Office</vt:lpstr>
      <vt:lpstr>Aula 4 Obrigações alternativas  Obrigações divisíveis e indivisíveis</vt:lpstr>
      <vt:lpstr>Pluralidade de prestações</vt:lpstr>
      <vt:lpstr>Obrigação simples / obrigação complexa</vt:lpstr>
      <vt:lpstr>Obrigação cumulativa</vt:lpstr>
      <vt:lpstr>Obrigação alternativa</vt:lpstr>
      <vt:lpstr>Apresentação do PowerPoint</vt:lpstr>
      <vt:lpstr>E se uma das prestações se torna impossível?</vt:lpstr>
      <vt:lpstr>Apresentação do PowerPoint</vt:lpstr>
      <vt:lpstr>Escolha do devedor</vt:lpstr>
      <vt:lpstr>Impossibilidade inimputável parcial Art. 253 CC</vt:lpstr>
      <vt:lpstr>Impossibilidade inimputável total Art. 256</vt:lpstr>
      <vt:lpstr>Impossibilidade imputável parcial Art. 253</vt:lpstr>
      <vt:lpstr>Impossibilidade imputável total Art. 254</vt:lpstr>
      <vt:lpstr>Escolha do credor</vt:lpstr>
      <vt:lpstr>Impossibilidade imputável parcial Art. 255</vt:lpstr>
      <vt:lpstr>Impossibilidade imputável total Art. 255</vt:lpstr>
      <vt:lpstr>Obrigações facultativas</vt:lpstr>
      <vt:lpstr>Obrigação facultativa  (ou com faculdade alternativa)</vt:lpstr>
      <vt:lpstr>Apresentação do PowerPoint</vt:lpstr>
      <vt:lpstr>Obrigações divisíveis e indivisíveis</vt:lpstr>
      <vt:lpstr>Indivisibilidade</vt:lpstr>
      <vt:lpstr>Apresentação do PowerPoint</vt:lpstr>
      <vt:lpstr>Apresentação do PowerPoint</vt:lpstr>
      <vt:lpstr>Cumprimento Art. 257</vt:lpstr>
      <vt:lpstr>Impossibilidade Art. 263</vt:lpstr>
      <vt:lpstr>Cumprimento Art. 259 a 262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4 Obrigações alternativas  Obrigações divisíveis e indivisíveis</dc:title>
  <dc:creator>Beatriz Uchôas Chagas</dc:creator>
  <cp:lastModifiedBy>Beatriz Uchôas Chagas</cp:lastModifiedBy>
  <cp:revision>1</cp:revision>
  <dcterms:created xsi:type="dcterms:W3CDTF">2024-03-20T01:15:48Z</dcterms:created>
  <dcterms:modified xsi:type="dcterms:W3CDTF">2024-03-21T02:25:15Z</dcterms:modified>
</cp:coreProperties>
</file>