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3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24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35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36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29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24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08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32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7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79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32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DD6A9-2695-41DA-B2F9-781FC6749C4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040E6-763E-4A5C-A8EF-96AD7A728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47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9858"/>
          <a:stretch/>
        </p:blipFill>
        <p:spPr>
          <a:xfrm>
            <a:off x="-1" y="152399"/>
            <a:ext cx="9195951" cy="206692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 rot="10800000">
            <a:off x="-75171" y="1431246"/>
            <a:ext cx="9252941" cy="1573033"/>
          </a:xfrm>
          <a:prstGeom prst="flowChartDocument">
            <a:avLst/>
          </a:prstGeom>
          <a:solidFill>
            <a:srgbClr val="75DBFF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/>
              <a:t>	</a:t>
            </a:r>
            <a:endParaRPr lang="pt-BR" sz="33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86578" y="2355770"/>
            <a:ext cx="9230578" cy="922934"/>
          </a:xfrm>
          <a:prstGeom prst="flowChartDocument">
            <a:avLst/>
          </a:prstGeom>
          <a:solidFill>
            <a:srgbClr val="75DBFF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/>
              <a:t>	</a:t>
            </a:r>
            <a:endParaRPr lang="pt-BR" sz="33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40080" y="2131346"/>
            <a:ext cx="742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Lora" panose="02000503000000020004" pitchFamily="2" charset="0"/>
              </a:rPr>
              <a:t>Caráter educador da ação</a:t>
            </a:r>
            <a:endParaRPr lang="pt-BR" sz="3600" b="1" dirty="0">
              <a:highlight>
                <a:srgbClr val="FFFF00"/>
              </a:highlight>
              <a:latin typeface="Lora" panose="02000503000000020004" pitchFamily="2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287887" y="3243063"/>
            <a:ext cx="63750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350" dirty="0"/>
          </a:p>
          <a:p>
            <a:pPr marL="257175" indent="-257175">
              <a:buAutoNum type="arabicPeriod"/>
            </a:pPr>
            <a:endParaRPr lang="pt-BR" sz="135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7FFBD8A-45D2-4D95-B7CE-AABD15758C4C}"/>
              </a:ext>
            </a:extLst>
          </p:cNvPr>
          <p:cNvSpPr txBox="1"/>
          <p:nvPr/>
        </p:nvSpPr>
        <p:spPr>
          <a:xfrm>
            <a:off x="1287887" y="3243063"/>
            <a:ext cx="5974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Informação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Provocação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Ação/atitude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Mudança cognitiva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Comportamento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Valores/cultura</a:t>
            </a:r>
          </a:p>
          <a:p>
            <a:br>
              <a:rPr lang="pt-BR" dirty="0"/>
            </a:br>
            <a:endParaRPr lang="pt-BR" dirty="0"/>
          </a:p>
        </p:txBody>
      </p:sp>
      <p:sp>
        <p:nvSpPr>
          <p:cNvPr id="3" name="Seta: para Baixo 2">
            <a:extLst>
              <a:ext uri="{FF2B5EF4-FFF2-40B4-BE49-F238E27FC236}">
                <a16:creationId xmlns:a16="http://schemas.microsoft.com/office/drawing/2014/main" id="{7130CB72-6219-493E-9167-2EB1E1142693}"/>
              </a:ext>
            </a:extLst>
          </p:cNvPr>
          <p:cNvSpPr/>
          <p:nvPr/>
        </p:nvSpPr>
        <p:spPr>
          <a:xfrm>
            <a:off x="4220635" y="3415150"/>
            <a:ext cx="661328" cy="2937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8EEC7C3-B40E-4615-85BF-757942171469}"/>
              </a:ext>
            </a:extLst>
          </p:cNvPr>
          <p:cNvSpPr txBox="1"/>
          <p:nvPr/>
        </p:nvSpPr>
        <p:spPr>
          <a:xfrm>
            <a:off x="5055729" y="4203228"/>
            <a:ext cx="31071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Indícios de aumento da complexidade e da sustentabilidade do aprendizado</a:t>
            </a:r>
          </a:p>
        </p:txBody>
      </p:sp>
    </p:spTree>
    <p:extLst>
      <p:ext uri="{BB962C8B-B14F-4D97-AF65-F5344CB8AC3E}">
        <p14:creationId xmlns:p14="http://schemas.microsoft.com/office/powerpoint/2010/main" val="6168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25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Lora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Rachel Trovarelli</dc:creator>
  <cp:lastModifiedBy>Rachel Trovarelli</cp:lastModifiedBy>
  <cp:revision>1</cp:revision>
  <dcterms:created xsi:type="dcterms:W3CDTF">2019-05-30T12:33:03Z</dcterms:created>
  <dcterms:modified xsi:type="dcterms:W3CDTF">2019-05-30T12:35:17Z</dcterms:modified>
</cp:coreProperties>
</file>