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12192000" cy="6858000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43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8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733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79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3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426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16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851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17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73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22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30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93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30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30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25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2102F36-68EB-4C63-8143-BA9BA4B2B823}" type="datetimeFigureOut">
              <a:rPr lang="pt-BR" smtClean="0"/>
              <a:t>10/11/2017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6F8913B-1310-4188-AEB8-14089F673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30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405" y="1764405"/>
            <a:ext cx="8328353" cy="4868215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smtClean="0"/>
              <a:t>GRUPOS E PARTICIPANTES</a:t>
            </a:r>
            <a:r>
              <a:rPr lang="pt-BR" dirty="0" smtClean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935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>
            <a:normAutofit/>
          </a:bodyPr>
          <a:lstStyle/>
          <a:p>
            <a:r>
              <a:rPr lang="pt-BR" b="1" dirty="0"/>
              <a:t>TEMAS DOS </a:t>
            </a:r>
            <a:r>
              <a:rPr lang="pt-BR" b="1" dirty="0" smtClean="0"/>
              <a:t>GRUPOS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900171"/>
          </a:xfrm>
        </p:spPr>
        <p:txBody>
          <a:bodyPr>
            <a:noAutofit/>
          </a:bodyPr>
          <a:lstStyle/>
          <a:p>
            <a:r>
              <a:rPr lang="pt-BR" sz="2800" dirty="0"/>
              <a:t>Grupo A – Burocracia</a:t>
            </a:r>
          </a:p>
          <a:p>
            <a:r>
              <a:rPr lang="pt-BR" sz="2800" dirty="0"/>
              <a:t>Grupo B – Engajamento</a:t>
            </a:r>
          </a:p>
          <a:p>
            <a:r>
              <a:rPr lang="pt-BR" sz="2800" dirty="0"/>
              <a:t>Grupo C – Liderança</a:t>
            </a:r>
          </a:p>
          <a:p>
            <a:r>
              <a:rPr lang="pt-BR" sz="2800" dirty="0"/>
              <a:t>Grupo D – Clientes</a:t>
            </a:r>
          </a:p>
          <a:p>
            <a:r>
              <a:rPr lang="pt-BR" sz="2800" dirty="0"/>
              <a:t>Grupo E – Resiliência </a:t>
            </a:r>
          </a:p>
          <a:p>
            <a:r>
              <a:rPr lang="pt-BR" sz="2800" dirty="0"/>
              <a:t>Grupo F – Gestão ambiental</a:t>
            </a:r>
          </a:p>
          <a:p>
            <a:r>
              <a:rPr lang="pt-BR" sz="2800" dirty="0"/>
              <a:t>Grupo G – Robotização</a:t>
            </a:r>
          </a:p>
          <a:p>
            <a:r>
              <a:rPr lang="pt-BR" sz="2800" dirty="0"/>
              <a:t>Grupo H -  Empresas boas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8448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917" y="416417"/>
            <a:ext cx="10353762" cy="970450"/>
          </a:xfrm>
        </p:spPr>
        <p:txBody>
          <a:bodyPr>
            <a:normAutofit/>
          </a:bodyPr>
          <a:lstStyle/>
          <a:p>
            <a:r>
              <a:rPr lang="pt-BR" dirty="0" smtClean="0"/>
              <a:t>DATAS DAS PROVAS E APRESENTAÇÕES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3339" y="1580050"/>
            <a:ext cx="10353762" cy="5119112"/>
          </a:xfrm>
        </p:spPr>
        <p:txBody>
          <a:bodyPr>
            <a:noAutofit/>
          </a:bodyPr>
          <a:lstStyle/>
          <a:p>
            <a:r>
              <a:rPr lang="pt-BR" sz="2200" dirty="0" smtClean="0"/>
              <a:t>27/10 – Prova </a:t>
            </a:r>
          </a:p>
          <a:p>
            <a:endParaRPr lang="pt-BR" sz="2200" dirty="0" smtClean="0"/>
          </a:p>
          <a:p>
            <a:r>
              <a:rPr lang="pt-BR" sz="2200" dirty="0" smtClean="0"/>
              <a:t>10/11 – Robotização e Liderança (Grupos G &amp; F)</a:t>
            </a:r>
          </a:p>
          <a:p>
            <a:endParaRPr lang="pt-BR" sz="2200" dirty="0" smtClean="0"/>
          </a:p>
          <a:p>
            <a:r>
              <a:rPr lang="pt-BR" sz="2200" dirty="0" smtClean="0"/>
              <a:t>17/11 – Engajamento </a:t>
            </a:r>
            <a:r>
              <a:rPr lang="pt-BR" sz="2200" dirty="0"/>
              <a:t>e Burocracia (</a:t>
            </a:r>
            <a:r>
              <a:rPr lang="pt-BR" sz="2200" dirty="0" smtClean="0"/>
              <a:t>Grupos B &amp; A)</a:t>
            </a:r>
          </a:p>
          <a:p>
            <a:endParaRPr lang="pt-BR" sz="2200" dirty="0" smtClean="0"/>
          </a:p>
          <a:p>
            <a:r>
              <a:rPr lang="pt-BR" sz="2200" dirty="0" smtClean="0"/>
              <a:t>24/11 – Empresas boas e Clientes (Grupos H &amp; D)</a:t>
            </a:r>
          </a:p>
          <a:p>
            <a:endParaRPr lang="pt-BR" sz="2200" dirty="0" smtClean="0"/>
          </a:p>
          <a:p>
            <a:r>
              <a:rPr lang="pt-BR" sz="2200" dirty="0" smtClean="0"/>
              <a:t>01/12 – Resiliência e Prova Substitutiva </a:t>
            </a:r>
            <a:r>
              <a:rPr lang="pt-BR" sz="2200" smtClean="0"/>
              <a:t>(</a:t>
            </a:r>
            <a:r>
              <a:rPr lang="pt-BR" sz="2200" smtClean="0"/>
              <a:t>Grupo </a:t>
            </a:r>
            <a:r>
              <a:rPr lang="pt-BR" sz="2200" dirty="0" smtClean="0"/>
              <a:t>E)</a:t>
            </a:r>
          </a:p>
          <a:p>
            <a:pPr marL="36900" indent="0">
              <a:buNone/>
            </a:pPr>
            <a:endParaRPr lang="pt-BR" sz="2200" dirty="0" smtClean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86957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Ardó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ó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TM04033929[[fn=Ardósia]]</Template>
  <TotalTime>5091</TotalTime>
  <Words>92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Calisto MT</vt:lpstr>
      <vt:lpstr>Trebuchet MS</vt:lpstr>
      <vt:lpstr>Wingdings 2</vt:lpstr>
      <vt:lpstr>Ardósia</vt:lpstr>
      <vt:lpstr>Apresentação do PowerPoint</vt:lpstr>
      <vt:lpstr>TEMAS DOS GRUPOS </vt:lpstr>
      <vt:lpstr>DATAS DAS PROVAS E APRESENTAÇÕES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Moreira</dc:creator>
  <cp:lastModifiedBy>Marina Moreira</cp:lastModifiedBy>
  <cp:revision>19</cp:revision>
  <cp:lastPrinted>2017-09-22T19:37:03Z</cp:lastPrinted>
  <dcterms:created xsi:type="dcterms:W3CDTF">2017-09-22T19:36:18Z</dcterms:created>
  <dcterms:modified xsi:type="dcterms:W3CDTF">2017-11-10T18:15:16Z</dcterms:modified>
</cp:coreProperties>
</file>