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79" r:id="rId2"/>
    <p:sldId id="259" r:id="rId3"/>
  </p:sldIdLst>
  <p:sldSz cx="9144000" cy="6858000" type="screen4x3"/>
  <p:notesSz cx="6881813" cy="100028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FF0000"/>
    <a:srgbClr val="FFDE75"/>
    <a:srgbClr val="FF9900"/>
    <a:srgbClr val="5BFFD4"/>
    <a:srgbClr val="00CC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0929"/>
  </p:normalViewPr>
  <p:slideViewPr>
    <p:cSldViewPr>
      <p:cViewPr varScale="1">
        <p:scale>
          <a:sx n="86" d="100"/>
          <a:sy n="86" d="100"/>
        </p:scale>
        <p:origin x="186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1" tIns="46735" rIns="93471" bIns="46735" numCol="1" anchor="t" anchorCtr="0" compatLnSpc="1">
            <a:prstTxWarp prst="textNoShape">
              <a:avLst/>
            </a:prstTxWarp>
          </a:bodyPr>
          <a:lstStyle>
            <a:lvl1pPr defTabSz="935467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1" tIns="46735" rIns="93471" bIns="46735" numCol="1" anchor="t" anchorCtr="0" compatLnSpc="1">
            <a:prstTxWarp prst="textNoShape">
              <a:avLst/>
            </a:prstTxWarp>
          </a:bodyPr>
          <a:lstStyle>
            <a:lvl1pPr algn="r" defTabSz="935467">
              <a:defRPr sz="1300"/>
            </a:lvl1pPr>
          </a:lstStyle>
          <a:p>
            <a:pPr>
              <a:defRPr/>
            </a:pPr>
            <a:fld id="{D742F4E3-04C9-439A-AA9F-23D78B513CDC}" type="datetimeFigureOut">
              <a:rPr lang="pt-BR"/>
              <a:pPr>
                <a:defRPr/>
              </a:pPr>
              <a:t>23/10/2022</a:t>
            </a:fld>
            <a:endParaRPr lang="pt-BR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1025"/>
            <a:ext cx="29829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1" tIns="46735" rIns="93471" bIns="46735" numCol="1" anchor="b" anchorCtr="0" compatLnSpc="1">
            <a:prstTxWarp prst="textNoShape">
              <a:avLst/>
            </a:prstTxWarp>
          </a:bodyPr>
          <a:lstStyle>
            <a:lvl1pPr defTabSz="935467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471025"/>
            <a:ext cx="2982913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1" tIns="46735" rIns="93471" bIns="46735" numCol="1" anchor="b" anchorCtr="0" compatLnSpc="1">
            <a:prstTxWarp prst="textNoShape">
              <a:avLst/>
            </a:prstTxWarp>
          </a:bodyPr>
          <a:lstStyle>
            <a:lvl1pPr algn="r" defTabSz="935467">
              <a:defRPr sz="1300"/>
            </a:lvl1pPr>
          </a:lstStyle>
          <a:p>
            <a:pPr>
              <a:defRPr/>
            </a:pPr>
            <a:fld id="{C07AD59D-4D3E-4AFA-BC8A-BCD27EA096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654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F3C95-9CF4-4AD2-BF0B-FE5728F7A0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4F8C-110B-416F-894E-C838B7B342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70CD7-5148-4E17-99F0-268DE12B5A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A2656-7D53-4342-8BC0-7BBA93D0A4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85370-C476-4EAE-B86A-5FCBF8AD29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52435-0EF2-41A9-A340-63A7C72EC7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9CAD-088E-4E2F-A309-908F764406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D4B0E-6A1A-4D7D-B41E-C905185F44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12443-C4E8-46FE-88A5-415CD44CA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1422-DB7C-46B6-B7FA-540AC10E81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80748-0F3C-407C-A30F-05EB7E08AE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C59B48F-6B6A-475D-A30A-7BC64B8170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9552" y="2801714"/>
            <a:ext cx="82296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82600" indent="-482600" algn="ctr">
              <a:lnSpc>
                <a:spcPct val="190000"/>
              </a:lnSpc>
              <a:spcBef>
                <a:spcPct val="50000"/>
              </a:spcBef>
            </a:pPr>
            <a:r>
              <a:rPr lang="pt-BR" b="1" dirty="0">
                <a:latin typeface="Comic Sans MS" pitchFamily="66" charset="0"/>
                <a:cs typeface="Times New Roman" pitchFamily="18" charset="0"/>
              </a:rPr>
              <a:t>DIMENSÕES ECONÔMICAS E ADMINISTRATIVAS DA EDUCAÇÃO FÍSICA E DO ESPORTE</a:t>
            </a:r>
            <a:endParaRPr lang="pt-BR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5BFFD4"/>
          </a:solidFill>
          <a:ln w="2540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175982"/>
            <a:ext cx="8839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82600" indent="-482600" algn="ctr">
              <a:lnSpc>
                <a:spcPct val="150000"/>
              </a:lnSpc>
              <a:spcBef>
                <a:spcPct val="50000"/>
              </a:spcBef>
            </a:pPr>
            <a:r>
              <a:rPr lang="pt-BR" sz="1200" b="1" dirty="0">
                <a:latin typeface="Comic Sans MS" pitchFamily="66" charset="0"/>
                <a:cs typeface="Times New Roman" pitchFamily="18" charset="0"/>
              </a:rPr>
              <a:t>EEFEUSP - Departamento de Esporte</a:t>
            </a:r>
          </a:p>
          <a:p>
            <a:pPr marL="482600" indent="-482600" algn="ctr">
              <a:lnSpc>
                <a:spcPct val="150000"/>
              </a:lnSpc>
              <a:spcBef>
                <a:spcPct val="50000"/>
              </a:spcBef>
            </a:pPr>
            <a:r>
              <a:rPr lang="pt-BR" sz="1200" b="1" dirty="0">
                <a:latin typeface="Comic Sans MS" pitchFamily="66" charset="0"/>
                <a:cs typeface="Times New Roman" pitchFamily="18" charset="0"/>
              </a:rPr>
              <a:t>Disciplina: EFE 0153 DIMENSÕES ECONÔMICAS E ADMINISTRATIVAS DA EDUCAÇÃO FÍSICA E DO ESPORTE</a:t>
            </a:r>
            <a:endParaRPr lang="en-GB" sz="1200" dirty="0">
              <a:cs typeface="Times New Roman" pitchFamily="18" charset="0"/>
            </a:endParaRPr>
          </a:p>
          <a:p>
            <a:pPr marL="482600" indent="-482600" algn="ctr">
              <a:lnSpc>
                <a:spcPct val="150000"/>
              </a:lnSpc>
              <a:spcBef>
                <a:spcPct val="50000"/>
              </a:spcBef>
            </a:pPr>
            <a:r>
              <a:rPr lang="pt-BR" sz="1200" b="1" dirty="0">
                <a:latin typeface="Comic Sans MS" pitchFamily="66" charset="0"/>
                <a:cs typeface="Times New Roman" pitchFamily="18" charset="0"/>
              </a:rPr>
              <a:t>Professor responsável: Dr. Ary José Rocco Jr</a:t>
            </a:r>
            <a:endParaRPr lang="en-GB" sz="1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43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467544" y="836712"/>
            <a:ext cx="85344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4163" indent="-284163" algn="ctr">
              <a:spcBef>
                <a:spcPct val="50000"/>
              </a:spcBef>
              <a:defRPr/>
            </a:pPr>
            <a:r>
              <a:rPr lang="pt-BR" sz="1600" b="1" dirty="0">
                <a:latin typeface="Arial" pitchFamily="34" charset="0"/>
                <a:cs typeface="Times New Roman" pitchFamily="18" charset="0"/>
              </a:rPr>
              <a:t>ATIVIDADES / AVALIAÇÃO</a:t>
            </a:r>
          </a:p>
          <a:p>
            <a:pPr marL="284163" indent="-284163" algn="ctr">
              <a:spcBef>
                <a:spcPct val="50000"/>
              </a:spcBef>
              <a:defRPr/>
            </a:pPr>
            <a:endParaRPr lang="pt-BR" sz="1600" b="1" dirty="0">
              <a:latin typeface="Arial" pitchFamily="34" charset="0"/>
              <a:cs typeface="Times New Roman" pitchFamily="18" charset="0"/>
            </a:endParaRPr>
          </a:p>
          <a:p>
            <a:pPr marL="284163" indent="-284163" algn="just">
              <a:spcBef>
                <a:spcPct val="50000"/>
              </a:spcBef>
              <a:defRPr/>
            </a:pPr>
            <a:r>
              <a:rPr lang="pt-BR" sz="800" b="1" dirty="0">
                <a:latin typeface="Arial" pitchFamily="34" charset="0"/>
                <a:cs typeface="Arial" pitchFamily="34" charset="0"/>
              </a:rPr>
              <a:t> </a:t>
            </a:r>
            <a:endParaRPr lang="pt-BR" sz="1600" b="1" dirty="0">
              <a:latin typeface="Arial" pitchFamily="34" charset="0"/>
              <a:cs typeface="Arial" pitchFamily="34" charset="0"/>
            </a:endParaRPr>
          </a:p>
          <a:p>
            <a:pPr marL="284163" indent="-284163" algn="just">
              <a:spcBef>
                <a:spcPct val="50000"/>
              </a:spcBef>
              <a:buFontTx/>
              <a:buAutoNum type="arabicPeriod"/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Prova – 29 </a:t>
            </a:r>
            <a:r>
              <a:rPr lang="pt-BR" sz="2000" b="1">
                <a:latin typeface="Arial" pitchFamily="34" charset="0"/>
                <a:cs typeface="Arial" pitchFamily="34" charset="0"/>
              </a:rPr>
              <a:t>de novembro 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de 2022  – </a:t>
            </a:r>
            <a:r>
              <a:rPr lang="pt-B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valor 40% </a:t>
            </a:r>
          </a:p>
          <a:p>
            <a:pPr marL="284163" indent="-284163" algn="just">
              <a:spcBef>
                <a:spcPct val="50000"/>
              </a:spcBef>
              <a:defRPr/>
            </a:pPr>
            <a:endParaRPr lang="en-GB" sz="2000" b="1" dirty="0">
              <a:solidFill>
                <a:srgbClr val="FF0000"/>
              </a:solidFill>
              <a:latin typeface="Letter Gothic" charset="0"/>
              <a:cs typeface="Times New Roman" pitchFamily="18" charset="0"/>
            </a:endParaRPr>
          </a:p>
          <a:p>
            <a:pPr marL="284163" indent="-284163" algn="just">
              <a:spcBef>
                <a:spcPct val="5000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2.  Visita/entrevista e relatório sobre Gestão – TG1 em grupo – 15 de outubro de 2022 – </a:t>
            </a:r>
            <a:r>
              <a:rPr lang="pt-B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valor 30%</a:t>
            </a:r>
          </a:p>
          <a:p>
            <a:pPr marL="284163" indent="-284163">
              <a:spcBef>
                <a:spcPct val="50000"/>
              </a:spcBef>
              <a:defRPr/>
            </a:pPr>
            <a:endParaRPr lang="pt-BR" sz="2000" b="1" dirty="0">
              <a:latin typeface="Arial" pitchFamily="34" charset="0"/>
              <a:cs typeface="Arial" pitchFamily="34" charset="0"/>
            </a:endParaRPr>
          </a:p>
          <a:p>
            <a:pPr marL="284163" indent="-284163">
              <a:spcBef>
                <a:spcPct val="50000"/>
              </a:spcBef>
              <a:defRPr/>
            </a:pPr>
            <a:r>
              <a:rPr lang="pt-BR" sz="2000" b="1" dirty="0">
                <a:latin typeface="Arial" pitchFamily="34" charset="0"/>
                <a:cs typeface="Arial" pitchFamily="34" charset="0"/>
              </a:rPr>
              <a:t>3. Elaboração e apresentação de Plano de Negócio/Tema  – TG2</a:t>
            </a:r>
            <a:br>
              <a:rPr lang="pt-BR" sz="2000" b="1" dirty="0">
                <a:latin typeface="Arial" pitchFamily="34" charset="0"/>
                <a:cs typeface="Arial" pitchFamily="34" charset="0"/>
              </a:rPr>
            </a:br>
            <a:r>
              <a:rPr lang="pt-BR" sz="2000" b="1" dirty="0">
                <a:latin typeface="Arial" pitchFamily="34" charset="0"/>
                <a:cs typeface="Arial" pitchFamily="34" charset="0"/>
              </a:rPr>
              <a:t>em grupo – 22 e 25 de novembro de 2022 - </a:t>
            </a:r>
            <a:r>
              <a:rPr lang="pt-BR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valor 30% 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0" y="0"/>
            <a:ext cx="9144000" cy="332656"/>
            <a:chOff x="0" y="0"/>
            <a:chExt cx="9144000" cy="332656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44000" cy="332656"/>
            </a:xfrm>
            <a:prstGeom prst="rect">
              <a:avLst/>
            </a:prstGeom>
            <a:solidFill>
              <a:srgbClr val="5BFFD4"/>
            </a:solidFill>
            <a:ln w="25400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23528" y="44624"/>
              <a:ext cx="8534400" cy="216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82600" indent="-482600" algn="ctr">
                <a:lnSpc>
                  <a:spcPct val="80000"/>
                </a:lnSpc>
                <a:spcBef>
                  <a:spcPct val="50000"/>
                </a:spcBef>
              </a:pPr>
              <a:r>
                <a:rPr lang="pt-BR" sz="1000" b="1" dirty="0">
                  <a:latin typeface="Comic Sans MS" pitchFamily="66" charset="0"/>
                  <a:cs typeface="Times New Roman" pitchFamily="18" charset="0"/>
                </a:rPr>
                <a:t>DIMENSÕES ECONÔMICAS E ADMINISTRATIVAS DA EDUCAÇÃO FÍSICA E DO ESPORTE</a:t>
              </a:r>
              <a:endParaRPr lang="en-GB" sz="1000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114</Words>
  <Application>Microsoft Office PowerPoint</Application>
  <PresentationFormat>Apresentação na tela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Comic Sans MS</vt:lpstr>
      <vt:lpstr>Letter Gothic</vt:lpstr>
      <vt:lpstr>Times New Roman</vt:lpstr>
      <vt:lpstr>Estrutura padrão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flaviabastos</dc:creator>
  <cp:lastModifiedBy>Ary Jose Rocco Jr</cp:lastModifiedBy>
  <cp:revision>127</cp:revision>
  <dcterms:created xsi:type="dcterms:W3CDTF">2005-07-29T20:25:06Z</dcterms:created>
  <dcterms:modified xsi:type="dcterms:W3CDTF">2022-10-23T21:56:25Z</dcterms:modified>
</cp:coreProperties>
</file>