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31"/>
  </p:notesMasterIdLst>
  <p:handoutMasterIdLst>
    <p:handoutMasterId r:id="rId32"/>
  </p:handoutMasterIdLst>
  <p:sldIdLst>
    <p:sldId id="1051" r:id="rId2"/>
    <p:sldId id="1052" r:id="rId3"/>
    <p:sldId id="1053" r:id="rId4"/>
    <p:sldId id="1054" r:id="rId5"/>
    <p:sldId id="909" r:id="rId6"/>
    <p:sldId id="910" r:id="rId7"/>
    <p:sldId id="930" r:id="rId8"/>
    <p:sldId id="931" r:id="rId9"/>
    <p:sldId id="1055" r:id="rId10"/>
    <p:sldId id="1056" r:id="rId11"/>
    <p:sldId id="946" r:id="rId12"/>
    <p:sldId id="935" r:id="rId13"/>
    <p:sldId id="922" r:id="rId14"/>
    <p:sldId id="921" r:id="rId15"/>
    <p:sldId id="936" r:id="rId16"/>
    <p:sldId id="1057" r:id="rId17"/>
    <p:sldId id="913" r:id="rId18"/>
    <p:sldId id="914" r:id="rId19"/>
    <p:sldId id="915" r:id="rId20"/>
    <p:sldId id="917" r:id="rId21"/>
    <p:sldId id="918" r:id="rId22"/>
    <p:sldId id="919" r:id="rId23"/>
    <p:sldId id="746" r:id="rId24"/>
    <p:sldId id="748" r:id="rId25"/>
    <p:sldId id="749" r:id="rId26"/>
    <p:sldId id="947" r:id="rId27"/>
    <p:sldId id="752" r:id="rId28"/>
    <p:sldId id="941" r:id="rId29"/>
    <p:sldId id="906" r:id="rId30"/>
  </p:sldIdLst>
  <p:sldSz cx="10287000" cy="6858000" type="35mm"/>
  <p:notesSz cx="9144000" cy="6858000"/>
  <p:defaultTextStyle>
    <a:defPPr>
      <a:defRPr lang="pt-BR"/>
    </a:defPPr>
    <a:lvl1pPr algn="l" rtl="0" eaLnBrk="0" fontAlgn="base" hangingPunct="0">
      <a:spcBef>
        <a:spcPct val="0"/>
      </a:spcBef>
      <a:spcAft>
        <a:spcPct val="0"/>
      </a:spcAft>
      <a:defRPr kern="1200">
        <a:solidFill>
          <a:srgbClr val="FFFFFF"/>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rgbClr val="FFFFFF"/>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rgbClr val="FFFFFF"/>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rgbClr val="FFFFFF"/>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rgbClr val="FFFFFF"/>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rgbClr val="FFFFFF"/>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rgbClr val="FFFFFF"/>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rgbClr val="FFFFFF"/>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rgbClr val="FFFFFF"/>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3572">
          <p15:clr>
            <a:srgbClr val="A4A3A4"/>
          </p15:clr>
        </p15:guide>
        <p15:guide id="2" pos="323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5D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21"/>
    <p:restoredTop sz="94656"/>
  </p:normalViewPr>
  <p:slideViewPr>
    <p:cSldViewPr snapToGrid="0">
      <p:cViewPr varScale="1">
        <p:scale>
          <a:sx n="102" d="100"/>
          <a:sy n="102" d="100"/>
        </p:scale>
        <p:origin x="1232" y="192"/>
      </p:cViewPr>
      <p:guideLst>
        <p:guide orient="horz" pos="3572"/>
        <p:guide pos="3234"/>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9AB05D5E-EABA-FD48-B9B7-06B1AFA9754A}"/>
              </a:ext>
            </a:extLst>
          </p:cNvPr>
          <p:cNvSpPr>
            <a:spLocks noGrp="1" noChangeArrowheads="1"/>
          </p:cNvSpPr>
          <p:nvPr>
            <p:ph type="hdr" sz="quarter"/>
          </p:nvPr>
        </p:nvSpPr>
        <p:spPr bwMode="auto">
          <a:xfrm>
            <a:off x="0" y="0"/>
            <a:ext cx="3962400" cy="3048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eaLnBrk="0" hangingPunct="0">
              <a:defRPr sz="1000" i="1">
                <a:solidFill>
                  <a:schemeClr val="tx1"/>
                </a:solidFill>
                <a:latin typeface="Arial" charset="0"/>
                <a:ea typeface="+mn-ea"/>
                <a:cs typeface="+mn-cs"/>
              </a:defRPr>
            </a:lvl1pPr>
          </a:lstStyle>
          <a:p>
            <a:pPr>
              <a:defRPr/>
            </a:pPr>
            <a:endParaRPr lang="pt-BR"/>
          </a:p>
        </p:txBody>
      </p:sp>
      <p:sp>
        <p:nvSpPr>
          <p:cNvPr id="3075" name="Rectangle 3">
            <a:extLst>
              <a:ext uri="{FF2B5EF4-FFF2-40B4-BE49-F238E27FC236}">
                <a16:creationId xmlns:a16="http://schemas.microsoft.com/office/drawing/2014/main" id="{31627478-E326-6B43-9B0C-4C420C8BCF79}"/>
              </a:ext>
            </a:extLst>
          </p:cNvPr>
          <p:cNvSpPr>
            <a:spLocks noGrp="1" noChangeArrowheads="1"/>
          </p:cNvSpPr>
          <p:nvPr>
            <p:ph type="dt" sz="quarter" idx="1"/>
          </p:nvPr>
        </p:nvSpPr>
        <p:spPr bwMode="auto">
          <a:xfrm>
            <a:off x="5181600" y="0"/>
            <a:ext cx="3962400" cy="3048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eaLnBrk="0" hangingPunct="0">
              <a:defRPr sz="1000" i="1">
                <a:solidFill>
                  <a:schemeClr val="tx1"/>
                </a:solidFill>
                <a:latin typeface="Arial" charset="0"/>
                <a:ea typeface="+mn-ea"/>
                <a:cs typeface="+mn-cs"/>
              </a:defRPr>
            </a:lvl1pPr>
          </a:lstStyle>
          <a:p>
            <a:pPr>
              <a:defRPr/>
            </a:pPr>
            <a:endParaRPr lang="pt-BR"/>
          </a:p>
        </p:txBody>
      </p:sp>
      <p:sp>
        <p:nvSpPr>
          <p:cNvPr id="3076" name="Rectangle 4">
            <a:extLst>
              <a:ext uri="{FF2B5EF4-FFF2-40B4-BE49-F238E27FC236}">
                <a16:creationId xmlns:a16="http://schemas.microsoft.com/office/drawing/2014/main" id="{994000C4-76CB-374D-9017-8230ECFB7961}"/>
              </a:ext>
            </a:extLst>
          </p:cNvPr>
          <p:cNvSpPr>
            <a:spLocks noGrp="1" noChangeArrowheads="1"/>
          </p:cNvSpPr>
          <p:nvPr>
            <p:ph type="ftr" sz="quarter" idx="2"/>
          </p:nvPr>
        </p:nvSpPr>
        <p:spPr bwMode="auto">
          <a:xfrm>
            <a:off x="0" y="6477000"/>
            <a:ext cx="3962400" cy="3810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eaLnBrk="0" hangingPunct="0">
              <a:defRPr sz="1000" i="1">
                <a:solidFill>
                  <a:schemeClr val="tx1"/>
                </a:solidFill>
                <a:latin typeface="Arial" charset="0"/>
                <a:ea typeface="+mn-ea"/>
                <a:cs typeface="+mn-cs"/>
              </a:defRPr>
            </a:lvl1pPr>
          </a:lstStyle>
          <a:p>
            <a:pPr>
              <a:defRPr/>
            </a:pPr>
            <a:endParaRPr lang="pt-BR"/>
          </a:p>
        </p:txBody>
      </p:sp>
      <p:sp>
        <p:nvSpPr>
          <p:cNvPr id="3077" name="Rectangle 5">
            <a:extLst>
              <a:ext uri="{FF2B5EF4-FFF2-40B4-BE49-F238E27FC236}">
                <a16:creationId xmlns:a16="http://schemas.microsoft.com/office/drawing/2014/main" id="{D5872F51-EBC2-0945-BF72-A186976B9EF1}"/>
              </a:ext>
            </a:extLst>
          </p:cNvPr>
          <p:cNvSpPr>
            <a:spLocks noGrp="1" noChangeArrowheads="1"/>
          </p:cNvSpPr>
          <p:nvPr>
            <p:ph type="sldNum" sz="quarter" idx="3"/>
          </p:nvPr>
        </p:nvSpPr>
        <p:spPr bwMode="auto">
          <a:xfrm>
            <a:off x="5181600" y="6477000"/>
            <a:ext cx="3962400" cy="3810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a:defRPr sz="1000" i="1" smtClean="0">
                <a:solidFill>
                  <a:schemeClr val="tx1"/>
                </a:solidFill>
              </a:defRPr>
            </a:lvl1pPr>
          </a:lstStyle>
          <a:p>
            <a:pPr>
              <a:defRPr/>
            </a:pPr>
            <a:fld id="{F43D8156-F466-6844-B031-1CB6EF6401A0}" type="slidenum">
              <a:rPr lang="pt-BR" altLang="pt-BR"/>
              <a:pPr>
                <a:defRPr/>
              </a:pPr>
              <a:t>‹nº›</a:t>
            </a:fld>
            <a:endParaRPr lang="pt-BR" altLang="pt-B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0D470A42-AC68-B742-8E8A-2A69ABE60FE5}"/>
              </a:ext>
            </a:extLst>
          </p:cNvPr>
          <p:cNvSpPr>
            <a:spLocks noGrp="1" noChangeArrowheads="1"/>
          </p:cNvSpPr>
          <p:nvPr>
            <p:ph type="hdr" sz="quarter"/>
          </p:nvPr>
        </p:nvSpPr>
        <p:spPr bwMode="auto">
          <a:xfrm>
            <a:off x="0" y="0"/>
            <a:ext cx="3962400" cy="3048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defTabSz="762000" eaLnBrk="0" hangingPunct="0">
              <a:defRPr sz="1000" i="1">
                <a:solidFill>
                  <a:schemeClr val="tx1"/>
                </a:solidFill>
                <a:latin typeface="Times New Roman" pitchFamily="18" charset="0"/>
                <a:ea typeface="+mn-ea"/>
                <a:cs typeface="+mn-cs"/>
              </a:defRPr>
            </a:lvl1pPr>
          </a:lstStyle>
          <a:p>
            <a:pPr>
              <a:defRPr/>
            </a:pPr>
            <a:endParaRPr lang="pt-BR"/>
          </a:p>
        </p:txBody>
      </p:sp>
      <p:sp>
        <p:nvSpPr>
          <p:cNvPr id="2051" name="Rectangle 3">
            <a:extLst>
              <a:ext uri="{FF2B5EF4-FFF2-40B4-BE49-F238E27FC236}">
                <a16:creationId xmlns:a16="http://schemas.microsoft.com/office/drawing/2014/main" id="{E0FEB4BE-9F66-B84E-B5B6-F54479523B78}"/>
              </a:ext>
            </a:extLst>
          </p:cNvPr>
          <p:cNvSpPr>
            <a:spLocks noGrp="1" noChangeArrowheads="1"/>
          </p:cNvSpPr>
          <p:nvPr>
            <p:ph type="dt" idx="1"/>
          </p:nvPr>
        </p:nvSpPr>
        <p:spPr bwMode="auto">
          <a:xfrm>
            <a:off x="5181600" y="0"/>
            <a:ext cx="3962400" cy="304800"/>
          </a:xfrm>
          <a:prstGeom prst="rect">
            <a:avLst/>
          </a:prstGeom>
          <a:noFill/>
          <a:ln w="9525">
            <a:noFill/>
            <a:miter lim="800000"/>
            <a:headEnd/>
            <a:tailEnd/>
          </a:ln>
          <a:effectLst/>
        </p:spPr>
        <p:txBody>
          <a:bodyPr vert="horz" wrap="square" lIns="19050" tIns="0" rIns="19050" bIns="0" numCol="1" anchor="t" anchorCtr="0" compatLnSpc="1">
            <a:prstTxWarp prst="textNoShape">
              <a:avLst/>
            </a:prstTxWarp>
          </a:bodyPr>
          <a:lstStyle>
            <a:lvl1pPr algn="r" defTabSz="762000" eaLnBrk="0" hangingPunct="0">
              <a:defRPr sz="1000" i="1">
                <a:solidFill>
                  <a:schemeClr val="tx1"/>
                </a:solidFill>
                <a:latin typeface="Times New Roman" pitchFamily="18" charset="0"/>
                <a:ea typeface="+mn-ea"/>
                <a:cs typeface="+mn-cs"/>
              </a:defRPr>
            </a:lvl1pPr>
          </a:lstStyle>
          <a:p>
            <a:pPr>
              <a:defRPr/>
            </a:pPr>
            <a:endParaRPr lang="pt-BR"/>
          </a:p>
        </p:txBody>
      </p:sp>
      <p:sp>
        <p:nvSpPr>
          <p:cNvPr id="2052" name="Rectangle 4">
            <a:extLst>
              <a:ext uri="{FF2B5EF4-FFF2-40B4-BE49-F238E27FC236}">
                <a16:creationId xmlns:a16="http://schemas.microsoft.com/office/drawing/2014/main" id="{7A683323-5009-6B4E-A7D7-95E4215542F7}"/>
              </a:ext>
            </a:extLst>
          </p:cNvPr>
          <p:cNvSpPr>
            <a:spLocks noGrp="1" noChangeArrowheads="1"/>
          </p:cNvSpPr>
          <p:nvPr>
            <p:ph type="ftr" sz="quarter" idx="4"/>
          </p:nvPr>
        </p:nvSpPr>
        <p:spPr bwMode="auto">
          <a:xfrm>
            <a:off x="0" y="6477000"/>
            <a:ext cx="3962400" cy="3810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defTabSz="762000" eaLnBrk="0" hangingPunct="0">
              <a:defRPr sz="1000" i="1">
                <a:solidFill>
                  <a:schemeClr val="tx1"/>
                </a:solidFill>
                <a:latin typeface="Times New Roman" pitchFamily="18" charset="0"/>
                <a:ea typeface="+mn-ea"/>
                <a:cs typeface="+mn-cs"/>
              </a:defRPr>
            </a:lvl1pPr>
          </a:lstStyle>
          <a:p>
            <a:pPr>
              <a:defRPr/>
            </a:pPr>
            <a:endParaRPr lang="pt-BR"/>
          </a:p>
        </p:txBody>
      </p:sp>
      <p:sp>
        <p:nvSpPr>
          <p:cNvPr id="2053" name="Rectangle 5">
            <a:extLst>
              <a:ext uri="{FF2B5EF4-FFF2-40B4-BE49-F238E27FC236}">
                <a16:creationId xmlns:a16="http://schemas.microsoft.com/office/drawing/2014/main" id="{A6982BEB-57F1-1148-8766-708AADB01905}"/>
              </a:ext>
            </a:extLst>
          </p:cNvPr>
          <p:cNvSpPr>
            <a:spLocks noGrp="1" noChangeArrowheads="1"/>
          </p:cNvSpPr>
          <p:nvPr>
            <p:ph type="sldNum" sz="quarter" idx="5"/>
          </p:nvPr>
        </p:nvSpPr>
        <p:spPr bwMode="auto">
          <a:xfrm>
            <a:off x="5181600" y="6477000"/>
            <a:ext cx="3962400" cy="381000"/>
          </a:xfrm>
          <a:prstGeom prst="rect">
            <a:avLst/>
          </a:prstGeom>
          <a:noFill/>
          <a:ln w="9525">
            <a:noFill/>
            <a:miter lim="800000"/>
            <a:headEnd/>
            <a:tailEnd/>
          </a:ln>
          <a:effectLst/>
        </p:spPr>
        <p:txBody>
          <a:bodyPr vert="horz" wrap="square" lIns="19050" tIns="0" rIns="19050" bIns="0" numCol="1" anchor="b" anchorCtr="0" compatLnSpc="1">
            <a:prstTxWarp prst="textNoShape">
              <a:avLst/>
            </a:prstTxWarp>
          </a:bodyPr>
          <a:lstStyle>
            <a:lvl1pPr algn="r" defTabSz="762000">
              <a:defRPr sz="1000" i="1" smtClean="0">
                <a:solidFill>
                  <a:schemeClr val="tx1"/>
                </a:solidFill>
                <a:latin typeface="Times New Roman" panose="02020603050405020304" pitchFamily="18" charset="0"/>
              </a:defRPr>
            </a:lvl1pPr>
          </a:lstStyle>
          <a:p>
            <a:pPr>
              <a:defRPr/>
            </a:pPr>
            <a:fld id="{5A299435-C659-664F-881B-B17358B88747}" type="slidenum">
              <a:rPr lang="pt-BR" altLang="pt-BR"/>
              <a:pPr>
                <a:defRPr/>
              </a:pPr>
              <a:t>‹nº›</a:t>
            </a:fld>
            <a:endParaRPr lang="pt-BR" altLang="pt-BR"/>
          </a:p>
        </p:txBody>
      </p:sp>
      <p:sp>
        <p:nvSpPr>
          <p:cNvPr id="2054" name="Rectangle 6">
            <a:extLst>
              <a:ext uri="{FF2B5EF4-FFF2-40B4-BE49-F238E27FC236}">
                <a16:creationId xmlns:a16="http://schemas.microsoft.com/office/drawing/2014/main" id="{C7A15BE6-C667-BA4C-A16A-68D7D9415934}"/>
              </a:ext>
            </a:extLst>
          </p:cNvPr>
          <p:cNvSpPr>
            <a:spLocks noGrp="1" noChangeArrowheads="1"/>
          </p:cNvSpPr>
          <p:nvPr>
            <p:ph type="body" sz="quarter" idx="3"/>
          </p:nvPr>
        </p:nvSpPr>
        <p:spPr bwMode="auto">
          <a:xfrm>
            <a:off x="1219200" y="3257550"/>
            <a:ext cx="6705600" cy="3086100"/>
          </a:xfrm>
          <a:prstGeom prst="rect">
            <a:avLst/>
          </a:prstGeom>
          <a:noFill/>
          <a:ln w="9525">
            <a:noFill/>
            <a:miter lim="800000"/>
            <a:headEnd/>
            <a:tailEnd/>
          </a:ln>
          <a:effectLst/>
        </p:spPr>
        <p:txBody>
          <a:bodyPr vert="horz" wrap="square" lIns="92075" tIns="46038" rIns="92075" bIns="46038" numCol="1" anchor="t" anchorCtr="0" compatLnSpc="1">
            <a:prstTxWarp prst="textNoShape">
              <a:avLst/>
            </a:prstTxWarp>
          </a:bodyPr>
          <a:lstStyle/>
          <a:p>
            <a:pPr lvl="0"/>
            <a:r>
              <a:rPr lang="pt-BR" noProof="0"/>
              <a:t>Click to edit Master notes styles</a:t>
            </a:r>
          </a:p>
          <a:p>
            <a:pPr lvl="1"/>
            <a:r>
              <a:rPr lang="pt-BR" noProof="0"/>
              <a:t>Second Level</a:t>
            </a:r>
          </a:p>
          <a:p>
            <a:pPr lvl="2"/>
            <a:r>
              <a:rPr lang="pt-BR" noProof="0"/>
              <a:t>Third Level</a:t>
            </a:r>
          </a:p>
          <a:p>
            <a:pPr lvl="3"/>
            <a:r>
              <a:rPr lang="pt-BR" noProof="0"/>
              <a:t>Fourth Level</a:t>
            </a:r>
          </a:p>
          <a:p>
            <a:pPr lvl="4"/>
            <a:r>
              <a:rPr lang="pt-BR" noProof="0"/>
              <a:t>Fifth Level</a:t>
            </a:r>
          </a:p>
        </p:txBody>
      </p:sp>
      <p:sp>
        <p:nvSpPr>
          <p:cNvPr id="16391" name="Rectangle 7">
            <a:extLst>
              <a:ext uri="{FF2B5EF4-FFF2-40B4-BE49-F238E27FC236}">
                <a16:creationId xmlns:a16="http://schemas.microsoft.com/office/drawing/2014/main" id="{ABFF2B19-3CDF-684D-AF91-1B69EEA2669F}"/>
              </a:ext>
            </a:extLst>
          </p:cNvPr>
          <p:cNvSpPr>
            <a:spLocks noGrp="1" noRot="1" noChangeAspect="1" noChangeArrowheads="1" noTextEdit="1"/>
          </p:cNvSpPr>
          <p:nvPr>
            <p:ph type="sldImg" idx="2"/>
          </p:nvPr>
        </p:nvSpPr>
        <p:spPr bwMode="auto">
          <a:xfrm>
            <a:off x="2644775" y="515938"/>
            <a:ext cx="3854450" cy="256857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Arial" charset="0"/>
        <a:ea typeface="MS PGothic" panose="020B0600070205080204"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image" Target="../media/image19.emf"/></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7">
            <a:extLst>
              <a:ext uri="{FF2B5EF4-FFF2-40B4-BE49-F238E27FC236}">
                <a16:creationId xmlns:a16="http://schemas.microsoft.com/office/drawing/2014/main" id="{43C7F9DC-2EE8-F84D-8E4D-5A86714E9D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MS PGothic" panose="020B0600070205080204" pitchFamily="34" charset="-128"/>
              </a:defRPr>
            </a:lvl1pPr>
            <a:lvl2pPr marL="742950" indent="-285750" defTabSz="762000">
              <a:defRPr>
                <a:solidFill>
                  <a:srgbClr val="FFFFFF"/>
                </a:solidFill>
                <a:latin typeface="Arial" panose="020B0604020202020204" pitchFamily="34" charset="0"/>
                <a:ea typeface="MS PGothic" panose="020B0600070205080204" pitchFamily="34" charset="-128"/>
              </a:defRPr>
            </a:lvl2pPr>
            <a:lvl3pPr marL="1143000" indent="-228600" defTabSz="762000">
              <a:defRPr>
                <a:solidFill>
                  <a:srgbClr val="FFFFFF"/>
                </a:solidFill>
                <a:latin typeface="Arial" panose="020B0604020202020204" pitchFamily="34" charset="0"/>
                <a:ea typeface="MS PGothic" panose="020B0600070205080204" pitchFamily="34" charset="-128"/>
              </a:defRPr>
            </a:lvl3pPr>
            <a:lvl4pPr marL="1600200" indent="-228600" defTabSz="762000">
              <a:defRPr>
                <a:solidFill>
                  <a:srgbClr val="FFFFFF"/>
                </a:solidFill>
                <a:latin typeface="Arial" panose="020B0604020202020204" pitchFamily="34" charset="0"/>
                <a:ea typeface="MS PGothic" panose="020B0600070205080204" pitchFamily="34" charset="-128"/>
              </a:defRPr>
            </a:lvl4pPr>
            <a:lvl5pPr marL="2057400" indent="-228600" defTabSz="762000">
              <a:defRPr>
                <a:solidFill>
                  <a:srgbClr val="FFFFFF"/>
                </a:solidFill>
                <a:latin typeface="Arial" panose="020B0604020202020204" pitchFamily="34" charset="0"/>
                <a:ea typeface="MS PGothic"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9pPr>
          </a:lstStyle>
          <a:p>
            <a:fld id="{73D9761D-2261-A745-833B-28FC5CD7FFBD}" type="slidenum">
              <a:rPr lang="en-US" altLang="pt-BR" sz="1200" smtClean="0">
                <a:solidFill>
                  <a:schemeClr val="tx1"/>
                </a:solidFill>
              </a:rPr>
              <a:pPr/>
              <a:t>1</a:t>
            </a:fld>
            <a:endParaRPr lang="en-US" altLang="pt-BR" sz="1200">
              <a:solidFill>
                <a:schemeClr val="tx1"/>
              </a:solidFill>
            </a:endParaRPr>
          </a:p>
        </p:txBody>
      </p:sp>
      <p:sp>
        <p:nvSpPr>
          <p:cNvPr id="69634" name="Rectangle 2">
            <a:extLst>
              <a:ext uri="{FF2B5EF4-FFF2-40B4-BE49-F238E27FC236}">
                <a16:creationId xmlns:a16="http://schemas.microsoft.com/office/drawing/2014/main" id="{AB1DCAF3-64B4-014A-9AB2-C2445207DA90}"/>
              </a:ext>
            </a:extLst>
          </p:cNvPr>
          <p:cNvSpPr>
            <a:spLocks noGrp="1" noRot="1" noChangeAspect="1" noChangeArrowheads="1" noTextEdit="1"/>
          </p:cNvSpPr>
          <p:nvPr>
            <p:ph type="sldImg"/>
          </p:nvPr>
        </p:nvSpPr>
        <p:spPr>
          <a:xfrm>
            <a:off x="2644775" y="515938"/>
            <a:ext cx="3854450" cy="2570162"/>
          </a:xfrm>
          <a:ln/>
        </p:spPr>
      </p:sp>
      <p:sp>
        <p:nvSpPr>
          <p:cNvPr id="69635" name="Rectangle 3">
            <a:extLst>
              <a:ext uri="{FF2B5EF4-FFF2-40B4-BE49-F238E27FC236}">
                <a16:creationId xmlns:a16="http://schemas.microsoft.com/office/drawing/2014/main" id="{262AC373-11F8-B64E-A212-3DB6CA5E9E94}"/>
              </a:ext>
            </a:extLst>
          </p:cNvPr>
          <p:cNvSpPr>
            <a:spLocks noGrp="1" noChangeArrowheads="1"/>
          </p:cNvSpPr>
          <p:nvPr>
            <p:ph type="body" idx="1"/>
          </p:nvPr>
        </p:nvSpPr>
        <p:spPr>
          <a:xfrm>
            <a:off x="1162050" y="3348038"/>
            <a:ext cx="7219950" cy="30845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sz="1100">
                <a:latin typeface="Arial" panose="020B0604020202020204" pitchFamily="34" charset="0"/>
              </a:rPr>
              <a:t>O slide relaciona algumas intervenções que devem ser consideradas para o tratamento do paciente de alto risco.</a:t>
            </a:r>
            <a:endParaRPr lang="en-US" altLang="pt-BR" sz="1100" baseline="30000">
              <a:latin typeface="Arial" panose="020B0604020202020204" pitchFamily="34" charset="0"/>
            </a:endParaRPr>
          </a:p>
          <a:p>
            <a:pPr eaLnBrk="1" hangingPunct="1"/>
            <a:endParaRPr lang="en-US" altLang="pt-BR" sz="1100" baseline="30000">
              <a:latin typeface="Arial" panose="020B0604020202020204" pitchFamily="34" charset="0"/>
            </a:endParaRPr>
          </a:p>
          <a:p>
            <a:pPr eaLnBrk="1" hangingPunct="1"/>
            <a:endParaRPr lang="en-US" altLang="pt-BR" sz="1100" baseline="30000">
              <a:latin typeface="Arial" panose="020B0604020202020204" pitchFamily="34" charset="0"/>
            </a:endParaRPr>
          </a:p>
          <a:p>
            <a:pPr eaLnBrk="1" hangingPunct="1"/>
            <a:r>
              <a:rPr lang="en-US" altLang="pt-BR" sz="1100" b="1">
                <a:latin typeface="Arial" panose="020B0604020202020204" pitchFamily="34" charset="0"/>
              </a:rPr>
              <a:t>Referências bibliográficas:</a:t>
            </a:r>
          </a:p>
          <a:p>
            <a:pPr eaLnBrk="1" hangingPunct="1"/>
            <a:r>
              <a:rPr lang="en-US" altLang="pt-BR" sz="1100">
                <a:latin typeface="Arial" panose="020B0604020202020204" pitchFamily="34" charset="0"/>
              </a:rPr>
              <a:t>1. British Cardiac Society, British Hyperlipidaemia Association, British Hypertension Society.  Joint British recommendations on prevention of coronary heart disease in clinical practice.  </a:t>
            </a:r>
            <a:r>
              <a:rPr lang="en-US" altLang="pt-BR" sz="1100" i="1">
                <a:latin typeface="Arial" panose="020B0604020202020204" pitchFamily="34" charset="0"/>
              </a:rPr>
              <a:t>Heart</a:t>
            </a:r>
            <a:r>
              <a:rPr lang="en-US" altLang="pt-BR" sz="1100">
                <a:latin typeface="Arial" panose="020B0604020202020204" pitchFamily="34" charset="0"/>
              </a:rPr>
              <a:t> 1998;80(suppl 2):S1–S29.</a:t>
            </a:r>
          </a:p>
          <a:p>
            <a:pPr eaLnBrk="1" hangingPunct="1"/>
            <a:r>
              <a:rPr lang="en-US" altLang="pt-BR" sz="1100">
                <a:latin typeface="Arial" panose="020B0604020202020204" pitchFamily="34" charset="0"/>
              </a:rPr>
              <a:t>2. De Backer G, Ambrosioni E, Borch-Johnsen K et al.  European guidelines on cardiovascular disease prevention in clinical practice.  Third Joint Task Force of European and Other Societies on Cardiovascular Disease Prevention in Clinical Practice.  </a:t>
            </a:r>
            <a:r>
              <a:rPr lang="en-US" altLang="pt-BR" sz="1100" i="1">
                <a:latin typeface="Arial" panose="020B0604020202020204" pitchFamily="34" charset="0"/>
              </a:rPr>
              <a:t>Eur Heart J </a:t>
            </a:r>
            <a:r>
              <a:rPr lang="en-US" altLang="pt-BR" sz="1100">
                <a:latin typeface="Arial" panose="020B0604020202020204" pitchFamily="34" charset="0"/>
              </a:rPr>
              <a:t>2003;24:1601–1610.</a:t>
            </a:r>
          </a:p>
          <a:p>
            <a:pPr eaLnBrk="1" hangingPunct="1"/>
            <a:r>
              <a:rPr lang="en-US" altLang="pt-BR" sz="1100">
                <a:latin typeface="Arial" panose="020B0604020202020204" pitchFamily="34" charset="0"/>
              </a:rPr>
              <a:t>3. Grundy SM.  Primary prevention of coronary heart disease.  </a:t>
            </a:r>
            <a:r>
              <a:rPr lang="en-US" altLang="pt-BR" sz="1100" i="1">
                <a:latin typeface="Arial" panose="020B0604020202020204" pitchFamily="34" charset="0"/>
              </a:rPr>
              <a:t>Circulation</a:t>
            </a:r>
            <a:r>
              <a:rPr lang="en-US" altLang="pt-BR" sz="1100">
                <a:latin typeface="Arial" panose="020B0604020202020204" pitchFamily="34" charset="0"/>
              </a:rPr>
              <a:t> 1999;100:</a:t>
            </a:r>
            <a:br>
              <a:rPr lang="en-US" altLang="pt-BR" sz="1100">
                <a:latin typeface="Arial" panose="020B0604020202020204" pitchFamily="34" charset="0"/>
              </a:rPr>
            </a:br>
            <a:r>
              <a:rPr lang="en-US" altLang="pt-BR" sz="1100">
                <a:latin typeface="Arial" panose="020B0604020202020204" pitchFamily="34" charset="0"/>
              </a:rPr>
              <a:t>988-998.</a:t>
            </a:r>
          </a:p>
          <a:p>
            <a:pPr eaLnBrk="1" hangingPunct="1"/>
            <a:endParaRPr lang="en-US" altLang="pt-BR" sz="1100" baseline="30000">
              <a:latin typeface="Arial" panose="020B0604020202020204" pitchFamily="34" charset="0"/>
            </a:endParaRPr>
          </a:p>
        </p:txBody>
      </p:sp>
    </p:spTree>
    <p:extLst>
      <p:ext uri="{BB962C8B-B14F-4D97-AF65-F5344CB8AC3E}">
        <p14:creationId xmlns:p14="http://schemas.microsoft.com/office/powerpoint/2010/main" val="5048240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5D1FA4EA-AB08-1C4C-A6D9-9C29FBB87DB7}"/>
              </a:ext>
            </a:extLst>
          </p:cNvPr>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rgbClr val="FFFFFF"/>
                </a:solidFill>
                <a:latin typeface="Arial" panose="020B0604020202020204" pitchFamily="34" charset="0"/>
                <a:ea typeface="MS PGothic" panose="020B0600070205080204" pitchFamily="34" charset="-128"/>
              </a:defRPr>
            </a:lvl1pPr>
            <a:lvl2pPr marL="742950" indent="-285750">
              <a:defRPr>
                <a:solidFill>
                  <a:srgbClr val="FFFFFF"/>
                </a:solidFill>
                <a:latin typeface="Arial" panose="020B0604020202020204" pitchFamily="34" charset="0"/>
                <a:ea typeface="MS PGothic" panose="020B0600070205080204" pitchFamily="34" charset="-128"/>
              </a:defRPr>
            </a:lvl2pPr>
            <a:lvl3pPr marL="1143000" indent="-228600">
              <a:defRPr>
                <a:solidFill>
                  <a:srgbClr val="FFFFFF"/>
                </a:solidFill>
                <a:latin typeface="Arial" panose="020B0604020202020204" pitchFamily="34" charset="0"/>
                <a:ea typeface="MS PGothic" panose="020B0600070205080204" pitchFamily="34" charset="-128"/>
              </a:defRPr>
            </a:lvl3pPr>
            <a:lvl4pPr marL="1600200" indent="-228600">
              <a:defRPr>
                <a:solidFill>
                  <a:srgbClr val="FFFFFF"/>
                </a:solidFill>
                <a:latin typeface="Arial" panose="020B0604020202020204" pitchFamily="34" charset="0"/>
                <a:ea typeface="MS PGothic" panose="020B0600070205080204" pitchFamily="34" charset="-128"/>
              </a:defRPr>
            </a:lvl4pPr>
            <a:lvl5pPr marL="2057400" indent="-228600">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9pPr>
          </a:lstStyle>
          <a:p>
            <a:pPr algn="r"/>
            <a:fld id="{5498B136-CD1A-7E41-83B4-8617FB5DD10F}" type="slidenum">
              <a:rPr lang="en-US" altLang="pt-BR" sz="1200">
                <a:solidFill>
                  <a:schemeClr val="tx1"/>
                </a:solidFill>
                <a:latin typeface="Times New Roman" panose="02020603050405020304" pitchFamily="18" charset="0"/>
              </a:rPr>
              <a:pPr algn="r"/>
              <a:t>27</a:t>
            </a:fld>
            <a:endParaRPr lang="en-US" altLang="pt-BR" sz="1200">
              <a:solidFill>
                <a:schemeClr val="tx1"/>
              </a:solidFill>
              <a:latin typeface="Times New Roman" panose="02020603050405020304" pitchFamily="18" charset="0"/>
            </a:endParaRPr>
          </a:p>
        </p:txBody>
      </p:sp>
      <p:sp>
        <p:nvSpPr>
          <p:cNvPr id="109571" name="Rectangle 2">
            <a:extLst>
              <a:ext uri="{FF2B5EF4-FFF2-40B4-BE49-F238E27FC236}">
                <a16:creationId xmlns:a16="http://schemas.microsoft.com/office/drawing/2014/main" id="{B6C08AA9-8048-8E4C-A5E7-439C36D10525}"/>
              </a:ext>
            </a:extLst>
          </p:cNvPr>
          <p:cNvSpPr>
            <a:spLocks noGrp="1" noRot="1" noChangeAspect="1" noChangeArrowheads="1" noTextEdit="1"/>
          </p:cNvSpPr>
          <p:nvPr>
            <p:ph type="sldImg"/>
          </p:nvPr>
        </p:nvSpPr>
        <p:spPr>
          <a:xfrm>
            <a:off x="2641600" y="514350"/>
            <a:ext cx="3860800" cy="2574925"/>
          </a:xfrm>
          <a:ln/>
        </p:spPr>
      </p:sp>
      <p:sp>
        <p:nvSpPr>
          <p:cNvPr id="109572" name="Rectangle 3">
            <a:extLst>
              <a:ext uri="{FF2B5EF4-FFF2-40B4-BE49-F238E27FC236}">
                <a16:creationId xmlns:a16="http://schemas.microsoft.com/office/drawing/2014/main" id="{1C21B46F-D1A1-394C-AD7D-C040260A94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pt-BR" dirty="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E67E5422-8564-AE4E-923D-A5FDB1E168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MS PGothic" panose="020B0600070205080204" pitchFamily="34" charset="-128"/>
              </a:defRPr>
            </a:lvl1pPr>
            <a:lvl2pPr marL="742950" indent="-285750" defTabSz="762000">
              <a:defRPr>
                <a:solidFill>
                  <a:srgbClr val="FFFFFF"/>
                </a:solidFill>
                <a:latin typeface="Arial" panose="020B0604020202020204" pitchFamily="34" charset="0"/>
                <a:ea typeface="MS PGothic" panose="020B0600070205080204" pitchFamily="34" charset="-128"/>
              </a:defRPr>
            </a:lvl2pPr>
            <a:lvl3pPr marL="1143000" indent="-228600" defTabSz="762000">
              <a:defRPr>
                <a:solidFill>
                  <a:srgbClr val="FFFFFF"/>
                </a:solidFill>
                <a:latin typeface="Arial" panose="020B0604020202020204" pitchFamily="34" charset="0"/>
                <a:ea typeface="MS PGothic" panose="020B0600070205080204" pitchFamily="34" charset="-128"/>
              </a:defRPr>
            </a:lvl3pPr>
            <a:lvl4pPr marL="1600200" indent="-228600" defTabSz="762000">
              <a:defRPr>
                <a:solidFill>
                  <a:srgbClr val="FFFFFF"/>
                </a:solidFill>
                <a:latin typeface="Arial" panose="020B0604020202020204" pitchFamily="34" charset="0"/>
                <a:ea typeface="MS PGothic" panose="020B0600070205080204" pitchFamily="34" charset="-128"/>
              </a:defRPr>
            </a:lvl4pPr>
            <a:lvl5pPr marL="2057400" indent="-228600" defTabSz="762000">
              <a:defRPr>
                <a:solidFill>
                  <a:srgbClr val="FFFFFF"/>
                </a:solidFill>
                <a:latin typeface="Arial" panose="020B0604020202020204" pitchFamily="34" charset="0"/>
                <a:ea typeface="MS PGothic"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9pPr>
          </a:lstStyle>
          <a:p>
            <a:pPr eaLnBrk="1" hangingPunct="1"/>
            <a:fld id="{FA66C128-EC56-E34D-9106-D3B28B586CC8}" type="slidenum">
              <a:rPr lang="pt-BR" altLang="pt-BR">
                <a:solidFill>
                  <a:schemeClr val="tx1"/>
                </a:solidFill>
              </a:rPr>
              <a:pPr eaLnBrk="1" hangingPunct="1"/>
              <a:t>9</a:t>
            </a:fld>
            <a:endParaRPr lang="pt-BR" altLang="pt-BR">
              <a:solidFill>
                <a:schemeClr val="tx1"/>
              </a:solidFill>
            </a:endParaRPr>
          </a:p>
        </p:txBody>
      </p:sp>
      <p:sp>
        <p:nvSpPr>
          <p:cNvPr id="79875" name="Rectangle 2">
            <a:extLst>
              <a:ext uri="{FF2B5EF4-FFF2-40B4-BE49-F238E27FC236}">
                <a16:creationId xmlns:a16="http://schemas.microsoft.com/office/drawing/2014/main" id="{2D3B8F4D-221A-BC4D-8A33-1E29A5C11140}"/>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4113B6B6-1D44-2449-B08F-3BD7A2B15F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pt-BR" b="1">
                <a:latin typeface="Arial" panose="020B0604020202020204" pitchFamily="34" charset="0"/>
              </a:rPr>
              <a:t>Key Message:</a:t>
            </a:r>
          </a:p>
        </p:txBody>
      </p:sp>
    </p:spTree>
    <p:extLst>
      <p:ext uri="{BB962C8B-B14F-4D97-AF65-F5344CB8AC3E}">
        <p14:creationId xmlns:p14="http://schemas.microsoft.com/office/powerpoint/2010/main" val="34440397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D1564C9B-6E5E-1247-BEA8-C4DC8C0D9519}"/>
              </a:ext>
            </a:extLst>
          </p:cNvPr>
          <p:cNvSpPr>
            <a:spLocks noGrp="1" noRot="1" noChangeAspect="1" noChangeArrowheads="1" noTextEdit="1"/>
          </p:cNvSpPr>
          <p:nvPr>
            <p:ph type="sldImg"/>
          </p:nvPr>
        </p:nvSpPr>
        <p:spPr>
          <a:xfrm>
            <a:off x="2808288" y="685800"/>
            <a:ext cx="3527425" cy="2351088"/>
          </a:xfrm>
          <a:solidFill>
            <a:srgbClr val="FFFFFF"/>
          </a:solidFill>
          <a:ln/>
        </p:spPr>
      </p:sp>
      <p:sp>
        <p:nvSpPr>
          <p:cNvPr id="86019" name="Text Box 3">
            <a:extLst>
              <a:ext uri="{FF2B5EF4-FFF2-40B4-BE49-F238E27FC236}">
                <a16:creationId xmlns:a16="http://schemas.microsoft.com/office/drawing/2014/main" id="{E4801023-4BAB-2645-BEB6-4FAC41CEAB4B}"/>
              </a:ext>
            </a:extLst>
          </p:cNvPr>
          <p:cNvSpPr>
            <a:spLocks noGrp="1" noChangeArrowheads="1"/>
          </p:cNvSpPr>
          <p:nvPr>
            <p:ph type="body" idx="1"/>
          </p:nvPr>
        </p:nvSpPr>
        <p:spPr>
          <a:xfrm>
            <a:off x="1395413" y="3265488"/>
            <a:ext cx="6359525" cy="21494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p>
            <a:pPr marL="215900" indent="-215900" defTabSz="457200" eaLnBrk="1">
              <a:lnSpc>
                <a:spcPct val="97000"/>
              </a:lnSpc>
              <a:spcBef>
                <a:spcPct val="0"/>
              </a:spcBef>
              <a:buSzPct val="45000"/>
              <a:buFont typeface="StarSymbol" charset="0"/>
              <a:buNone/>
              <a:tabLst>
                <a:tab pos="723900" algn="l"/>
                <a:tab pos="1447800" algn="l"/>
                <a:tab pos="2171700" algn="l"/>
                <a:tab pos="2895600" algn="l"/>
                <a:tab pos="3619500" algn="l"/>
                <a:tab pos="4343400" algn="l"/>
                <a:tab pos="5067300" algn="l"/>
              </a:tabLst>
            </a:pPr>
            <a:r>
              <a:rPr lang="en-GB" altLang="pt-BR" sz="1600">
                <a:latin typeface="Arial" panose="020B0604020202020204" pitchFamily="34" charset="0"/>
              </a:rPr>
              <a:t>Figure 4. Event Rates Plotted against LDL Cholesterol Levels during Statin Therapy in Secondary-Prevention Studies. HPS denotes Heart Protection Study,1 CARE Cholesterol and Recurrent Events Trial,10 LIPID Long-term Intervention with Pravastatin in Ischaemic Disease,11 and 4S Scandinavian Simvastatin Survival Study.12 Event rates for HPS, CARE, and LIPID are for death from CHD and nonfatal myocardial infarction. Event rates for 4S and the TNT Study also include resuscitation after cardiac arrest. To convert values for LDL cholesterol to millimoles per liter, multiply by 0.02586.</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496E8FE2-E4D2-F049-B1A0-4562F9B79B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MS PGothic" panose="020B0600070205080204" pitchFamily="34" charset="-128"/>
              </a:defRPr>
            </a:lvl1pPr>
            <a:lvl2pPr marL="742950" indent="-285750" defTabSz="762000">
              <a:defRPr>
                <a:solidFill>
                  <a:srgbClr val="FFFFFF"/>
                </a:solidFill>
                <a:latin typeface="Arial" panose="020B0604020202020204" pitchFamily="34" charset="0"/>
                <a:ea typeface="MS PGothic" panose="020B0600070205080204" pitchFamily="34" charset="-128"/>
              </a:defRPr>
            </a:lvl2pPr>
            <a:lvl3pPr marL="1143000" indent="-228600" defTabSz="762000">
              <a:defRPr>
                <a:solidFill>
                  <a:srgbClr val="FFFFFF"/>
                </a:solidFill>
                <a:latin typeface="Arial" panose="020B0604020202020204" pitchFamily="34" charset="0"/>
                <a:ea typeface="MS PGothic" panose="020B0600070205080204" pitchFamily="34" charset="-128"/>
              </a:defRPr>
            </a:lvl3pPr>
            <a:lvl4pPr marL="1600200" indent="-228600" defTabSz="762000">
              <a:defRPr>
                <a:solidFill>
                  <a:srgbClr val="FFFFFF"/>
                </a:solidFill>
                <a:latin typeface="Arial" panose="020B0604020202020204" pitchFamily="34" charset="0"/>
                <a:ea typeface="MS PGothic" panose="020B0600070205080204" pitchFamily="34" charset="-128"/>
              </a:defRPr>
            </a:lvl4pPr>
            <a:lvl5pPr marL="2057400" indent="-228600" defTabSz="762000">
              <a:defRPr>
                <a:solidFill>
                  <a:srgbClr val="FFFFFF"/>
                </a:solidFill>
                <a:latin typeface="Arial" panose="020B0604020202020204" pitchFamily="34" charset="0"/>
                <a:ea typeface="MS PGothic"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9pPr>
          </a:lstStyle>
          <a:p>
            <a:fld id="{DEBEAC4C-5875-E241-AEA2-E7D9B08BE01D}" type="slidenum">
              <a:rPr lang="en-US" altLang="pt-BR">
                <a:solidFill>
                  <a:schemeClr val="tx1"/>
                </a:solidFill>
                <a:latin typeface="Times New Roman" panose="02020603050405020304" pitchFamily="18" charset="0"/>
              </a:rPr>
              <a:pPr/>
              <a:t>17</a:t>
            </a:fld>
            <a:endParaRPr lang="en-US" altLang="pt-BR">
              <a:solidFill>
                <a:schemeClr val="tx1"/>
              </a:solidFill>
              <a:latin typeface="Times New Roman" panose="02020603050405020304" pitchFamily="18" charset="0"/>
            </a:endParaRPr>
          </a:p>
        </p:txBody>
      </p:sp>
      <p:sp>
        <p:nvSpPr>
          <p:cNvPr id="89091" name="Rectangle 2">
            <a:extLst>
              <a:ext uri="{FF2B5EF4-FFF2-40B4-BE49-F238E27FC236}">
                <a16:creationId xmlns:a16="http://schemas.microsoft.com/office/drawing/2014/main" id="{FDB3190C-3B60-144A-8093-C3F6075EB083}"/>
              </a:ext>
            </a:extLst>
          </p:cNvPr>
          <p:cNvSpPr>
            <a:spLocks noGrp="1" noRot="1" noChangeAspect="1" noChangeArrowheads="1" noTextEdit="1"/>
          </p:cNvSpPr>
          <p:nvPr>
            <p:ph type="sldImg"/>
          </p:nvPr>
        </p:nvSpPr>
        <p:spPr>
          <a:xfrm>
            <a:off x="2516188" y="217488"/>
            <a:ext cx="4114800" cy="2743200"/>
          </a:xfrm>
          <a:ln/>
        </p:spPr>
      </p:sp>
      <p:sp>
        <p:nvSpPr>
          <p:cNvPr id="89092" name="Rectangle 3">
            <a:extLst>
              <a:ext uri="{FF2B5EF4-FFF2-40B4-BE49-F238E27FC236}">
                <a16:creationId xmlns:a16="http://schemas.microsoft.com/office/drawing/2014/main" id="{C2189CF2-B722-F141-8D06-E4833A405CF7}"/>
              </a:ext>
            </a:extLst>
          </p:cNvPr>
          <p:cNvSpPr>
            <a:spLocks noGrp="1" noChangeArrowheads="1"/>
          </p:cNvSpPr>
          <p:nvPr>
            <p:ph type="body" idx="1"/>
          </p:nvPr>
        </p:nvSpPr>
        <p:spPr>
          <a:xfrm>
            <a:off x="838200" y="3155950"/>
            <a:ext cx="7580313" cy="30083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pt-BR">
                <a:latin typeface="Arial" panose="020B0604020202020204" pitchFamily="34" charset="0"/>
              </a:rPr>
              <a:t>Secondary endpoint:</a:t>
            </a:r>
          </a:p>
          <a:p>
            <a:pPr>
              <a:buFontTx/>
              <a:buChar char="•"/>
            </a:pPr>
            <a:r>
              <a:rPr lang="en-US" altLang="pt-BR">
                <a:latin typeface="Arial" panose="020B0604020202020204" pitchFamily="34" charset="0"/>
              </a:rPr>
              <a:t>Each component of primary endpoint</a:t>
            </a:r>
          </a:p>
          <a:p>
            <a:pPr>
              <a:buFontTx/>
              <a:buChar char="•"/>
            </a:pPr>
            <a:r>
              <a:rPr lang="en-US" altLang="pt-BR">
                <a:latin typeface="Arial" panose="020B0604020202020204" pitchFamily="34" charset="0"/>
              </a:rPr>
              <a:t>Expanded CVD: Primary endpoint + HF hospitalization and revascularization</a:t>
            </a:r>
          </a:p>
          <a:p>
            <a:pPr>
              <a:buFontTx/>
              <a:buChar char="•"/>
            </a:pPr>
            <a:r>
              <a:rPr lang="en-US" altLang="pt-BR">
                <a:latin typeface="Arial" panose="020B0604020202020204" pitchFamily="34" charset="0"/>
              </a:rPr>
              <a:t>Total mortality</a:t>
            </a:r>
          </a:p>
          <a:p>
            <a:pPr>
              <a:buFontTx/>
              <a:buChar char="•"/>
            </a:pPr>
            <a:r>
              <a:rPr lang="en-US" altLang="pt-BR">
                <a:latin typeface="Arial" panose="020B0604020202020204" pitchFamily="34" charset="0"/>
              </a:rPr>
              <a:t>Microvascular event (nephropathy, neuropathy, retinopathy)</a:t>
            </a:r>
          </a:p>
          <a:p>
            <a:pPr>
              <a:buFontTx/>
              <a:buChar char="•"/>
            </a:pPr>
            <a:r>
              <a:rPr lang="en-US" altLang="pt-BR">
                <a:latin typeface="Arial" panose="020B0604020202020204" pitchFamily="34" charset="0"/>
              </a:rPr>
              <a:t>Eye photo substudy</a:t>
            </a:r>
          </a:p>
          <a:p>
            <a:pPr>
              <a:buFontTx/>
              <a:buChar char="•"/>
            </a:pPr>
            <a:r>
              <a:rPr lang="en-US" altLang="pt-BR">
                <a:latin typeface="Arial" panose="020B0604020202020204" pitchFamily="34" charset="0"/>
              </a:rPr>
              <a:t>HRQL, cost</a:t>
            </a:r>
          </a:p>
          <a:p>
            <a:pPr>
              <a:buFontTx/>
              <a:buChar char="•"/>
            </a:pPr>
            <a:r>
              <a:rPr lang="en-US" altLang="pt-BR">
                <a:latin typeface="Arial" panose="020B0604020202020204" pitchFamily="34" charset="0"/>
              </a:rPr>
              <a:t>MIND: cognition, brain volume</a:t>
            </a:r>
          </a:p>
          <a:p>
            <a:pPr>
              <a:buFontTx/>
              <a:buChar char="•"/>
            </a:pPr>
            <a:r>
              <a:rPr lang="en-US" altLang="pt-BR">
                <a:latin typeface="Arial" panose="020B0604020202020204" pitchFamily="34" charset="0"/>
              </a:rPr>
              <a:t>Falls, fracture, BMD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FDBF3E6F-9917-FF41-B1AD-371BF3E8EB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MS PGothic" panose="020B0600070205080204" pitchFamily="34" charset="-128"/>
              </a:defRPr>
            </a:lvl1pPr>
            <a:lvl2pPr marL="742950" indent="-285750" defTabSz="762000">
              <a:defRPr>
                <a:solidFill>
                  <a:srgbClr val="FFFFFF"/>
                </a:solidFill>
                <a:latin typeface="Arial" panose="020B0604020202020204" pitchFamily="34" charset="0"/>
                <a:ea typeface="MS PGothic" panose="020B0600070205080204" pitchFamily="34" charset="-128"/>
              </a:defRPr>
            </a:lvl2pPr>
            <a:lvl3pPr marL="1143000" indent="-228600" defTabSz="762000">
              <a:defRPr>
                <a:solidFill>
                  <a:srgbClr val="FFFFFF"/>
                </a:solidFill>
                <a:latin typeface="Arial" panose="020B0604020202020204" pitchFamily="34" charset="0"/>
                <a:ea typeface="MS PGothic" panose="020B0600070205080204" pitchFamily="34" charset="-128"/>
              </a:defRPr>
            </a:lvl3pPr>
            <a:lvl4pPr marL="1600200" indent="-228600" defTabSz="762000">
              <a:defRPr>
                <a:solidFill>
                  <a:srgbClr val="FFFFFF"/>
                </a:solidFill>
                <a:latin typeface="Arial" panose="020B0604020202020204" pitchFamily="34" charset="0"/>
                <a:ea typeface="MS PGothic" panose="020B0600070205080204" pitchFamily="34" charset="-128"/>
              </a:defRPr>
            </a:lvl4pPr>
            <a:lvl5pPr marL="2057400" indent="-228600" defTabSz="762000">
              <a:defRPr>
                <a:solidFill>
                  <a:srgbClr val="FFFFFF"/>
                </a:solidFill>
                <a:latin typeface="Arial" panose="020B0604020202020204" pitchFamily="34" charset="0"/>
                <a:ea typeface="MS PGothic"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9pPr>
          </a:lstStyle>
          <a:p>
            <a:fld id="{E9DCCCB4-C236-CE4B-BED8-BA6041841B56}" type="slidenum">
              <a:rPr lang="en-US" altLang="pt-BR">
                <a:solidFill>
                  <a:schemeClr val="tx1"/>
                </a:solidFill>
                <a:latin typeface="Times New Roman" panose="02020603050405020304" pitchFamily="18" charset="0"/>
              </a:rPr>
              <a:pPr/>
              <a:t>18</a:t>
            </a:fld>
            <a:endParaRPr lang="en-US" altLang="pt-BR">
              <a:solidFill>
                <a:schemeClr val="tx1"/>
              </a:solidFill>
              <a:latin typeface="Times New Roman" panose="02020603050405020304" pitchFamily="18" charset="0"/>
            </a:endParaRPr>
          </a:p>
        </p:txBody>
      </p:sp>
      <p:sp>
        <p:nvSpPr>
          <p:cNvPr id="91139" name="Rectangle 2">
            <a:extLst>
              <a:ext uri="{FF2B5EF4-FFF2-40B4-BE49-F238E27FC236}">
                <a16:creationId xmlns:a16="http://schemas.microsoft.com/office/drawing/2014/main" id="{8F8C6FAC-B052-2844-8943-3BD0C995C02C}"/>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AE8DF75E-CC7F-B749-9661-E9C3F5AA4049}"/>
              </a:ext>
            </a:extLst>
          </p:cNvPr>
          <p:cNvSpPr>
            <a:spLocks noGrp="1" noChangeArrowheads="1"/>
          </p:cNvSpPr>
          <p:nvPr>
            <p:ph type="body" idx="1"/>
          </p:nvPr>
        </p:nvSpPr>
        <p:spPr>
          <a:xfrm>
            <a:off x="895350" y="3148013"/>
            <a:ext cx="7313613" cy="3086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pt-BR">
                <a:latin typeface="Arial" panose="020B0604020202020204" pitchFamily="34" charset="0"/>
              </a:rPr>
              <a:t>Subgroup analysis in </a:t>
            </a:r>
            <a:r>
              <a:rPr lang="en-US" altLang="en-US">
                <a:latin typeface="Arial" panose="020B0604020202020204" pitchFamily="34" charset="0"/>
              </a:rPr>
              <a:t>“</a:t>
            </a:r>
            <a:r>
              <a:rPr lang="en-US" altLang="pt-BR">
                <a:latin typeface="Arial" panose="020B0604020202020204" pitchFamily="34" charset="0"/>
              </a:rPr>
              <a:t>notes</a:t>
            </a:r>
            <a:r>
              <a:rPr lang="en-US" altLang="en-US">
                <a:latin typeface="Arial" panose="020B0604020202020204" pitchFamily="34" charset="0"/>
              </a:rPr>
              <a:t>”</a:t>
            </a:r>
            <a:r>
              <a:rPr lang="en-US" altLang="pt-BR">
                <a:latin typeface="Arial" panose="020B0604020202020204" pitchFamily="34" charset="0"/>
              </a:rPr>
              <a:t> view</a:t>
            </a:r>
          </a:p>
          <a:p>
            <a:endParaRPr lang="en-US" altLang="pt-BR">
              <a:latin typeface="Arial" panose="020B0604020202020204" pitchFamily="34" charset="0"/>
            </a:endParaRPr>
          </a:p>
        </p:txBody>
      </p:sp>
      <p:pic>
        <p:nvPicPr>
          <p:cNvPr id="91141" name="Picture 4">
            <a:extLst>
              <a:ext uri="{FF2B5EF4-FFF2-40B4-BE49-F238E27FC236}">
                <a16:creationId xmlns:a16="http://schemas.microsoft.com/office/drawing/2014/main" id="{144D35FA-625B-B343-B2AF-CA9AD8B370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7563" y="3316288"/>
            <a:ext cx="5094287" cy="392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a:extLst>
              <a:ext uri="{FF2B5EF4-FFF2-40B4-BE49-F238E27FC236}">
                <a16:creationId xmlns:a16="http://schemas.microsoft.com/office/drawing/2014/main" id="{93ADED2B-2A72-8B46-8FB6-F9FB800C46A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MS PGothic" panose="020B0600070205080204" pitchFamily="34" charset="-128"/>
              </a:defRPr>
            </a:lvl1pPr>
            <a:lvl2pPr marL="742950" indent="-285750" defTabSz="762000">
              <a:defRPr>
                <a:solidFill>
                  <a:srgbClr val="FFFFFF"/>
                </a:solidFill>
                <a:latin typeface="Arial" panose="020B0604020202020204" pitchFamily="34" charset="0"/>
                <a:ea typeface="MS PGothic" panose="020B0600070205080204" pitchFamily="34" charset="-128"/>
              </a:defRPr>
            </a:lvl2pPr>
            <a:lvl3pPr marL="1143000" indent="-228600" defTabSz="762000">
              <a:defRPr>
                <a:solidFill>
                  <a:srgbClr val="FFFFFF"/>
                </a:solidFill>
                <a:latin typeface="Arial" panose="020B0604020202020204" pitchFamily="34" charset="0"/>
                <a:ea typeface="MS PGothic" panose="020B0600070205080204" pitchFamily="34" charset="-128"/>
              </a:defRPr>
            </a:lvl3pPr>
            <a:lvl4pPr marL="1600200" indent="-228600" defTabSz="762000">
              <a:defRPr>
                <a:solidFill>
                  <a:srgbClr val="FFFFFF"/>
                </a:solidFill>
                <a:latin typeface="Arial" panose="020B0604020202020204" pitchFamily="34" charset="0"/>
                <a:ea typeface="MS PGothic" panose="020B0600070205080204" pitchFamily="34" charset="-128"/>
              </a:defRPr>
            </a:lvl4pPr>
            <a:lvl5pPr marL="2057400" indent="-228600" defTabSz="762000">
              <a:defRPr>
                <a:solidFill>
                  <a:srgbClr val="FFFFFF"/>
                </a:solidFill>
                <a:latin typeface="Arial" panose="020B0604020202020204" pitchFamily="34" charset="0"/>
                <a:ea typeface="MS PGothic"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9pPr>
          </a:lstStyle>
          <a:p>
            <a:fld id="{48954372-BF48-6440-8DDE-6D8F383E26D4}" type="slidenum">
              <a:rPr lang="en-US" altLang="pt-BR">
                <a:solidFill>
                  <a:schemeClr val="tx1"/>
                </a:solidFill>
                <a:latin typeface="Times New Roman" panose="02020603050405020304" pitchFamily="18" charset="0"/>
              </a:rPr>
              <a:pPr/>
              <a:t>19</a:t>
            </a:fld>
            <a:endParaRPr lang="en-US" altLang="pt-BR">
              <a:solidFill>
                <a:schemeClr val="tx1"/>
              </a:solidFill>
              <a:latin typeface="Times New Roman" panose="02020603050405020304" pitchFamily="18" charset="0"/>
            </a:endParaRPr>
          </a:p>
        </p:txBody>
      </p:sp>
      <p:sp>
        <p:nvSpPr>
          <p:cNvPr id="93187" name="Rectangle 2">
            <a:extLst>
              <a:ext uri="{FF2B5EF4-FFF2-40B4-BE49-F238E27FC236}">
                <a16:creationId xmlns:a16="http://schemas.microsoft.com/office/drawing/2014/main" id="{6D77067A-041B-F243-9CBE-A70823EFA010}"/>
              </a:ext>
            </a:extLst>
          </p:cNvPr>
          <p:cNvSpPr>
            <a:spLocks noGrp="1" noRot="1" noChangeAspect="1" noChangeArrowheads="1" noTextEdit="1"/>
          </p:cNvSpPr>
          <p:nvPr>
            <p:ph type="sldImg"/>
          </p:nvPr>
        </p:nvSpPr>
        <p:spPr>
          <a:xfrm>
            <a:off x="2516188" y="217488"/>
            <a:ext cx="4114800" cy="2743200"/>
          </a:xfrm>
          <a:ln/>
        </p:spPr>
      </p:sp>
      <p:pic>
        <p:nvPicPr>
          <p:cNvPr id="93188" name="Picture 3">
            <a:extLst>
              <a:ext uri="{FF2B5EF4-FFF2-40B4-BE49-F238E27FC236}">
                <a16:creationId xmlns:a16="http://schemas.microsoft.com/office/drawing/2014/main" id="{46205B55-FB7F-7348-8D61-EA78548E54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3788" y="3203575"/>
            <a:ext cx="5446712" cy="150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93189" name="Picture 4">
            <a:extLst>
              <a:ext uri="{FF2B5EF4-FFF2-40B4-BE49-F238E27FC236}">
                <a16:creationId xmlns:a16="http://schemas.microsoft.com/office/drawing/2014/main" id="{1BD7C923-F927-0643-8293-39ABB4A52836}"/>
              </a:ext>
            </a:extLst>
          </p:cNvPr>
          <p:cNvPicPr>
            <a:picLocks noGrp="1" noChangeAspect="1" noChangeArrowheads="1"/>
          </p:cNvPicPr>
          <p:nvPr>
            <p:ph type="body" idx="1"/>
          </p:nvPr>
        </p:nvPicPr>
        <p:blipFill>
          <a:blip r:embed="rId4">
            <a:extLst>
              <a:ext uri="{28A0092B-C50C-407E-A947-70E740481C1C}">
                <a14:useLocalDpi xmlns:a14="http://schemas.microsoft.com/office/drawing/2010/main" val="0"/>
              </a:ext>
            </a:extLst>
          </a:blip>
          <a:srcRect/>
          <a:stretch>
            <a:fillRect/>
          </a:stretch>
        </p:blipFill>
        <p:spPr>
          <a:xfrm>
            <a:off x="1093788" y="4778375"/>
            <a:ext cx="5522912" cy="1697038"/>
          </a:xfrm>
          <a:noFill/>
          <a:extLst>
            <a:ext uri="{909E8E84-426E-40DD-AFC4-6F175D3DCCD1}">
              <a14:hiddenFill xmlns:a14="http://schemas.microsoft.com/office/drawing/2010/main">
                <a:solidFill>
                  <a:srgbClr val="FFFFFF"/>
                </a:solidFill>
              </a14:hiddenFill>
            </a:ext>
          </a:extLst>
        </p:spPr>
      </p:pic>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C5A0C110-FE61-204C-91C6-B4A3B7A817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MS PGothic" panose="020B0600070205080204" pitchFamily="34" charset="-128"/>
              </a:defRPr>
            </a:lvl1pPr>
            <a:lvl2pPr marL="742950" indent="-285750" defTabSz="762000">
              <a:defRPr>
                <a:solidFill>
                  <a:srgbClr val="FFFFFF"/>
                </a:solidFill>
                <a:latin typeface="Arial" panose="020B0604020202020204" pitchFamily="34" charset="0"/>
                <a:ea typeface="MS PGothic" panose="020B0600070205080204" pitchFamily="34" charset="-128"/>
              </a:defRPr>
            </a:lvl2pPr>
            <a:lvl3pPr marL="1143000" indent="-228600" defTabSz="762000">
              <a:defRPr>
                <a:solidFill>
                  <a:srgbClr val="FFFFFF"/>
                </a:solidFill>
                <a:latin typeface="Arial" panose="020B0604020202020204" pitchFamily="34" charset="0"/>
                <a:ea typeface="MS PGothic" panose="020B0600070205080204" pitchFamily="34" charset="-128"/>
              </a:defRPr>
            </a:lvl3pPr>
            <a:lvl4pPr marL="1600200" indent="-228600" defTabSz="762000">
              <a:defRPr>
                <a:solidFill>
                  <a:srgbClr val="FFFFFF"/>
                </a:solidFill>
                <a:latin typeface="Arial" panose="020B0604020202020204" pitchFamily="34" charset="0"/>
                <a:ea typeface="MS PGothic" panose="020B0600070205080204" pitchFamily="34" charset="-128"/>
              </a:defRPr>
            </a:lvl4pPr>
            <a:lvl5pPr marL="2057400" indent="-228600" defTabSz="762000">
              <a:defRPr>
                <a:solidFill>
                  <a:srgbClr val="FFFFFF"/>
                </a:solidFill>
                <a:latin typeface="Arial" panose="020B0604020202020204" pitchFamily="34" charset="0"/>
                <a:ea typeface="MS PGothic"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9pPr>
          </a:lstStyle>
          <a:p>
            <a:fld id="{FB083181-1CFD-D649-8692-5EE587B73983}" type="slidenum">
              <a:rPr lang="en-US" altLang="pt-BR">
                <a:solidFill>
                  <a:schemeClr val="tx1"/>
                </a:solidFill>
                <a:latin typeface="Times New Roman" panose="02020603050405020304" pitchFamily="18" charset="0"/>
              </a:rPr>
              <a:pPr/>
              <a:t>20</a:t>
            </a:fld>
            <a:endParaRPr lang="en-US" altLang="pt-BR">
              <a:solidFill>
                <a:schemeClr val="tx1"/>
              </a:solidFill>
              <a:latin typeface="Times New Roman" panose="02020603050405020304" pitchFamily="18" charset="0"/>
            </a:endParaRPr>
          </a:p>
        </p:txBody>
      </p:sp>
      <p:sp>
        <p:nvSpPr>
          <p:cNvPr id="97283" name="Rectangle 2">
            <a:extLst>
              <a:ext uri="{FF2B5EF4-FFF2-40B4-BE49-F238E27FC236}">
                <a16:creationId xmlns:a16="http://schemas.microsoft.com/office/drawing/2014/main" id="{B22E1A4C-529F-6746-8C69-D7D7BC8CA154}"/>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27241ACB-B66B-984F-A930-17AEDBBE4B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pt-BR">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55150B63-A7F4-0340-875F-FB3D5FF3058C}"/>
              </a:ext>
            </a:extLst>
          </p:cNvPr>
          <p:cNvSpPr txBox="1">
            <a:spLocks noGrp="1" noChangeArrowheads="1"/>
          </p:cNvSpPr>
          <p:nvPr/>
        </p:nvSpPr>
        <p:spPr bwMode="auto">
          <a:xfrm>
            <a:off x="5181600" y="6515100"/>
            <a:ext cx="3962400"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a:solidFill>
                  <a:srgbClr val="FFFFFF"/>
                </a:solidFill>
                <a:latin typeface="Arial" panose="020B0604020202020204" pitchFamily="34" charset="0"/>
                <a:ea typeface="MS PGothic" panose="020B0600070205080204" pitchFamily="34" charset="-128"/>
              </a:defRPr>
            </a:lvl1pPr>
            <a:lvl2pPr marL="742950" indent="-285750">
              <a:defRPr>
                <a:solidFill>
                  <a:srgbClr val="FFFFFF"/>
                </a:solidFill>
                <a:latin typeface="Arial" panose="020B0604020202020204" pitchFamily="34" charset="0"/>
                <a:ea typeface="MS PGothic" panose="020B0600070205080204" pitchFamily="34" charset="-128"/>
              </a:defRPr>
            </a:lvl2pPr>
            <a:lvl3pPr marL="1143000" indent="-228600">
              <a:defRPr>
                <a:solidFill>
                  <a:srgbClr val="FFFFFF"/>
                </a:solidFill>
                <a:latin typeface="Arial" panose="020B0604020202020204" pitchFamily="34" charset="0"/>
                <a:ea typeface="MS PGothic" panose="020B0600070205080204" pitchFamily="34" charset="-128"/>
              </a:defRPr>
            </a:lvl3pPr>
            <a:lvl4pPr marL="1600200" indent="-228600">
              <a:defRPr>
                <a:solidFill>
                  <a:srgbClr val="FFFFFF"/>
                </a:solidFill>
                <a:latin typeface="Arial" panose="020B0604020202020204" pitchFamily="34" charset="0"/>
                <a:ea typeface="MS PGothic" panose="020B0600070205080204" pitchFamily="34" charset="-128"/>
              </a:defRPr>
            </a:lvl4pPr>
            <a:lvl5pPr marL="2057400" indent="-228600">
              <a:defRPr>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9pPr>
          </a:lstStyle>
          <a:p>
            <a:pPr algn="r"/>
            <a:fld id="{A6CC2F52-C707-9849-A30D-E01A75FA51DB}" type="slidenum">
              <a:rPr lang="en-US" altLang="pt-BR" sz="1200">
                <a:solidFill>
                  <a:schemeClr val="tx1"/>
                </a:solidFill>
                <a:latin typeface="Times New Roman" panose="02020603050405020304" pitchFamily="18" charset="0"/>
              </a:rPr>
              <a:pPr algn="r"/>
              <a:t>25</a:t>
            </a:fld>
            <a:endParaRPr lang="en-US" altLang="pt-BR" sz="1200">
              <a:solidFill>
                <a:schemeClr val="tx1"/>
              </a:solidFill>
              <a:latin typeface="Times New Roman" panose="02020603050405020304" pitchFamily="18" charset="0"/>
            </a:endParaRPr>
          </a:p>
        </p:txBody>
      </p:sp>
      <p:sp>
        <p:nvSpPr>
          <p:cNvPr id="105475" name="Rectangle 2">
            <a:extLst>
              <a:ext uri="{FF2B5EF4-FFF2-40B4-BE49-F238E27FC236}">
                <a16:creationId xmlns:a16="http://schemas.microsoft.com/office/drawing/2014/main" id="{B93D2FD2-A8A2-FC46-9A1F-A8DD7D0A324D}"/>
              </a:ext>
            </a:extLst>
          </p:cNvPr>
          <p:cNvSpPr>
            <a:spLocks noGrp="1" noRot="1" noChangeAspect="1" noChangeArrowheads="1" noTextEdit="1"/>
          </p:cNvSpPr>
          <p:nvPr>
            <p:ph type="sldImg"/>
          </p:nvPr>
        </p:nvSpPr>
        <p:spPr>
          <a:xfrm>
            <a:off x="2641600" y="514350"/>
            <a:ext cx="3860800" cy="2574925"/>
          </a:xfrm>
          <a:ln/>
        </p:spPr>
      </p:sp>
      <p:sp>
        <p:nvSpPr>
          <p:cNvPr id="105476" name="Rectangle 3">
            <a:extLst>
              <a:ext uri="{FF2B5EF4-FFF2-40B4-BE49-F238E27FC236}">
                <a16:creationId xmlns:a16="http://schemas.microsoft.com/office/drawing/2014/main" id="{1A672FA0-D141-9B40-A1D3-0A59A7EB68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pt-BR">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Espaço Reservado para Imagem de Slide 1">
            <a:extLst>
              <a:ext uri="{FF2B5EF4-FFF2-40B4-BE49-F238E27FC236}">
                <a16:creationId xmlns:a16="http://schemas.microsoft.com/office/drawing/2014/main" id="{9B86DBFF-F538-A948-A2F7-6DCE542D3178}"/>
              </a:ext>
            </a:extLst>
          </p:cNvPr>
          <p:cNvSpPr>
            <a:spLocks noGrp="1" noRot="1" noChangeAspect="1" noChangeArrowheads="1" noTextEdit="1"/>
          </p:cNvSpPr>
          <p:nvPr>
            <p:ph type="sldImg"/>
          </p:nvPr>
        </p:nvSpPr>
        <p:spPr>
          <a:ln/>
        </p:spPr>
      </p:sp>
      <p:sp>
        <p:nvSpPr>
          <p:cNvPr id="3" name="Espaço Reservado para Anotações 2">
            <a:extLst>
              <a:ext uri="{FF2B5EF4-FFF2-40B4-BE49-F238E27FC236}">
                <a16:creationId xmlns:a16="http://schemas.microsoft.com/office/drawing/2014/main" id="{EB2F8E9A-DD85-6D4F-88BA-0730F02C0C88}"/>
              </a:ext>
            </a:extLst>
          </p:cNvPr>
          <p:cNvSpPr>
            <a:spLocks noGrp="1"/>
          </p:cNvSpPr>
          <p:nvPr>
            <p:ph type="body" idx="1"/>
          </p:nvPr>
        </p:nvSpPr>
        <p:spPr/>
        <p:txBody>
          <a:bodyPr>
            <a:normAutofit/>
          </a:bodyPr>
          <a:lstStyle/>
          <a:p>
            <a:pPr eaLnBrk="1" fontAlgn="auto" hangingPunct="1">
              <a:spcBef>
                <a:spcPts val="0"/>
              </a:spcBef>
              <a:spcAft>
                <a:spcPts val="0"/>
              </a:spcAft>
              <a:defRPr/>
            </a:pPr>
            <a:r>
              <a:rPr lang="pt-BR" dirty="0">
                <a:latin typeface="+mn-lt"/>
                <a:ea typeface="+mn-ea"/>
                <a:cs typeface="+mn-cs"/>
              </a:rPr>
              <a:t>mecanismos das associações  entre AM e desfechos a longo prazo não foram completamente elucidados. Entre as explicações para o risco aumentado de doenças </a:t>
            </a:r>
            <a:r>
              <a:rPr lang="pt-BR" dirty="0" err="1">
                <a:latin typeface="+mn-lt"/>
                <a:ea typeface="+mn-ea"/>
                <a:cs typeface="+mn-cs"/>
              </a:rPr>
              <a:t>cardiometabólicas</a:t>
            </a:r>
            <a:r>
              <a:rPr lang="pt-BR" dirty="0">
                <a:latin typeface="+mn-lt"/>
                <a:ea typeface="+mn-ea"/>
                <a:cs typeface="+mn-cs"/>
              </a:rPr>
              <a:t> no adulto, destaca-se a “hipótese do crescimento acelerado” na infância, especialmente se combinada com um baixo peso ao nascer.</a:t>
            </a:r>
            <a:endParaRPr lang="en-US" dirty="0"/>
          </a:p>
        </p:txBody>
      </p:sp>
      <p:sp>
        <p:nvSpPr>
          <p:cNvPr id="107524" name="Espaço Reservado para Número de Slide 3">
            <a:extLst>
              <a:ext uri="{FF2B5EF4-FFF2-40B4-BE49-F238E27FC236}">
                <a16:creationId xmlns:a16="http://schemas.microsoft.com/office/drawing/2014/main" id="{18306BBA-53CE-8446-999A-5A82DB2637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a:solidFill>
                  <a:srgbClr val="FFFFFF"/>
                </a:solidFill>
                <a:latin typeface="Arial" panose="020B0604020202020204" pitchFamily="34" charset="0"/>
                <a:ea typeface="MS PGothic" panose="020B0600070205080204" pitchFamily="34" charset="-128"/>
              </a:defRPr>
            </a:lvl1pPr>
            <a:lvl2pPr marL="742950" indent="-285750" defTabSz="762000">
              <a:defRPr>
                <a:solidFill>
                  <a:srgbClr val="FFFFFF"/>
                </a:solidFill>
                <a:latin typeface="Arial" panose="020B0604020202020204" pitchFamily="34" charset="0"/>
                <a:ea typeface="MS PGothic" panose="020B0600070205080204" pitchFamily="34" charset="-128"/>
              </a:defRPr>
            </a:lvl2pPr>
            <a:lvl3pPr marL="1143000" indent="-228600" defTabSz="762000">
              <a:defRPr>
                <a:solidFill>
                  <a:srgbClr val="FFFFFF"/>
                </a:solidFill>
                <a:latin typeface="Arial" panose="020B0604020202020204" pitchFamily="34" charset="0"/>
                <a:ea typeface="MS PGothic" panose="020B0600070205080204" pitchFamily="34" charset="-128"/>
              </a:defRPr>
            </a:lvl3pPr>
            <a:lvl4pPr marL="1600200" indent="-228600" defTabSz="762000">
              <a:defRPr>
                <a:solidFill>
                  <a:srgbClr val="FFFFFF"/>
                </a:solidFill>
                <a:latin typeface="Arial" panose="020B0604020202020204" pitchFamily="34" charset="0"/>
                <a:ea typeface="MS PGothic" panose="020B0600070205080204" pitchFamily="34" charset="-128"/>
              </a:defRPr>
            </a:lvl4pPr>
            <a:lvl5pPr marL="2057400" indent="-228600" defTabSz="762000">
              <a:defRPr>
                <a:solidFill>
                  <a:srgbClr val="FFFFFF"/>
                </a:solidFill>
                <a:latin typeface="Arial" panose="020B0604020202020204" pitchFamily="34" charset="0"/>
                <a:ea typeface="MS PGothic" panose="020B0600070205080204" pitchFamily="34" charset="-128"/>
              </a:defRPr>
            </a:lvl5pPr>
            <a:lvl6pPr marL="25146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6pPr>
            <a:lvl7pPr marL="29718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7pPr>
            <a:lvl8pPr marL="34290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8pPr>
            <a:lvl9pPr marL="3886200" indent="-228600" defTabSz="762000" eaLnBrk="0" fontAlgn="base" hangingPunct="0">
              <a:spcBef>
                <a:spcPct val="0"/>
              </a:spcBef>
              <a:spcAft>
                <a:spcPct val="0"/>
              </a:spcAft>
              <a:defRPr>
                <a:solidFill>
                  <a:srgbClr val="FFFFFF"/>
                </a:solidFill>
                <a:latin typeface="Arial" panose="020B0604020202020204" pitchFamily="34" charset="0"/>
                <a:ea typeface="MS PGothic" panose="020B0600070205080204" pitchFamily="34" charset="-128"/>
              </a:defRPr>
            </a:lvl9pPr>
          </a:lstStyle>
          <a:p>
            <a:fld id="{13FB6FC1-ED39-1D4E-BF12-F4B52D88CC1F}" type="slidenum">
              <a:rPr lang="en-US" altLang="pt-BR">
                <a:solidFill>
                  <a:schemeClr val="tx1"/>
                </a:solidFill>
                <a:latin typeface="Times New Roman" panose="02020603050405020304" pitchFamily="18" charset="0"/>
              </a:rPr>
              <a:pPr/>
              <a:t>26</a:t>
            </a:fld>
            <a:endParaRPr lang="en-US" altLang="pt-BR">
              <a:solidFill>
                <a:schemeClr val="tx1"/>
              </a:solidFill>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25"/>
            <a:ext cx="8743950" cy="1470025"/>
          </a:xfrm>
        </p:spPr>
        <p:txBody>
          <a:bodyPr/>
          <a:lstStyle/>
          <a:p>
            <a:r>
              <a:rPr lang="en-US"/>
              <a:t>Click to edit Master title style</a:t>
            </a:r>
            <a:endParaRPr lang="pt-BR"/>
          </a:p>
        </p:txBody>
      </p:sp>
      <p:sp>
        <p:nvSpPr>
          <p:cNvPr id="3" name="Subtitle 2"/>
          <p:cNvSpPr>
            <a:spLocks noGrp="1"/>
          </p:cNvSpPr>
          <p:nvPr>
            <p:ph type="subTitle" idx="1"/>
          </p:nvPr>
        </p:nvSpPr>
        <p:spPr>
          <a:xfrm>
            <a:off x="1543050" y="3886200"/>
            <a:ext cx="72009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pt-BR"/>
          </a:p>
        </p:txBody>
      </p:sp>
      <p:sp>
        <p:nvSpPr>
          <p:cNvPr id="4" name="Rectangle 2">
            <a:extLst>
              <a:ext uri="{FF2B5EF4-FFF2-40B4-BE49-F238E27FC236}">
                <a16:creationId xmlns:a16="http://schemas.microsoft.com/office/drawing/2014/main" id="{A2208E1D-6637-2A45-95B1-18EFD2501111}"/>
              </a:ext>
            </a:extLst>
          </p:cNvPr>
          <p:cNvSpPr>
            <a:spLocks noGrp="1" noChangeArrowheads="1"/>
          </p:cNvSpPr>
          <p:nvPr>
            <p:ph type="dt" sz="half" idx="10"/>
          </p:nvPr>
        </p:nvSpPr>
        <p:spPr/>
        <p:txBody>
          <a:bodyPr/>
          <a:lstStyle>
            <a:lvl1pPr>
              <a:defRPr/>
            </a:lvl1pPr>
          </a:lstStyle>
          <a:p>
            <a:pPr>
              <a:defRPr/>
            </a:pPr>
            <a:endParaRPr lang="pt-BR"/>
          </a:p>
        </p:txBody>
      </p:sp>
      <p:sp>
        <p:nvSpPr>
          <p:cNvPr id="5" name="Rectangle 3">
            <a:extLst>
              <a:ext uri="{FF2B5EF4-FFF2-40B4-BE49-F238E27FC236}">
                <a16:creationId xmlns:a16="http://schemas.microsoft.com/office/drawing/2014/main" id="{E8D73917-DC22-C842-99E5-0B3C5D93BFEF}"/>
              </a:ext>
            </a:extLst>
          </p:cNvPr>
          <p:cNvSpPr>
            <a:spLocks noGrp="1" noChangeArrowheads="1"/>
          </p:cNvSpPr>
          <p:nvPr>
            <p:ph type="ftr" sz="quarter" idx="11"/>
          </p:nvPr>
        </p:nvSpPr>
        <p:spPr/>
        <p:txBody>
          <a:bodyPr/>
          <a:lstStyle>
            <a:lvl1pPr>
              <a:defRPr/>
            </a:lvl1pPr>
          </a:lstStyle>
          <a:p>
            <a:pPr>
              <a:defRPr/>
            </a:pPr>
            <a:endParaRPr lang="pt-BR"/>
          </a:p>
        </p:txBody>
      </p:sp>
      <p:sp>
        <p:nvSpPr>
          <p:cNvPr id="6" name="Rectangle 4">
            <a:extLst>
              <a:ext uri="{FF2B5EF4-FFF2-40B4-BE49-F238E27FC236}">
                <a16:creationId xmlns:a16="http://schemas.microsoft.com/office/drawing/2014/main" id="{43BF1D38-7EE8-7C4B-844F-850F5D9E799E}"/>
              </a:ext>
            </a:extLst>
          </p:cNvPr>
          <p:cNvSpPr>
            <a:spLocks noGrp="1" noChangeArrowheads="1"/>
          </p:cNvSpPr>
          <p:nvPr>
            <p:ph type="sldNum" sz="quarter" idx="12"/>
          </p:nvPr>
        </p:nvSpPr>
        <p:spPr/>
        <p:txBody>
          <a:bodyPr/>
          <a:lstStyle>
            <a:lvl1pPr>
              <a:defRPr smtClean="0"/>
            </a:lvl1pPr>
          </a:lstStyle>
          <a:p>
            <a:pPr>
              <a:defRPr/>
            </a:pPr>
            <a:fld id="{DEEB81D0-20D5-E24E-834E-BD9F459D4ED0}" type="slidenum">
              <a:rPr lang="pt-BR" altLang="pt-BR"/>
              <a:pPr>
                <a:defRPr/>
              </a:pPr>
              <a:t>‹nº›</a:t>
            </a:fld>
            <a:endParaRPr lang="pt-BR" altLang="pt-BR"/>
          </a:p>
        </p:txBody>
      </p:sp>
    </p:spTree>
    <p:extLst>
      <p:ext uri="{BB962C8B-B14F-4D97-AF65-F5344CB8AC3E}">
        <p14:creationId xmlns:p14="http://schemas.microsoft.com/office/powerpoint/2010/main" val="88192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Rectangle 2">
            <a:extLst>
              <a:ext uri="{FF2B5EF4-FFF2-40B4-BE49-F238E27FC236}">
                <a16:creationId xmlns:a16="http://schemas.microsoft.com/office/drawing/2014/main" id="{981BAF35-6BE6-7041-83A8-46BD33190518}"/>
              </a:ext>
            </a:extLst>
          </p:cNvPr>
          <p:cNvSpPr>
            <a:spLocks noGrp="1" noChangeArrowheads="1"/>
          </p:cNvSpPr>
          <p:nvPr>
            <p:ph type="dt" sz="half" idx="10"/>
          </p:nvPr>
        </p:nvSpPr>
        <p:spPr/>
        <p:txBody>
          <a:bodyPr/>
          <a:lstStyle>
            <a:lvl1pPr>
              <a:defRPr/>
            </a:lvl1pPr>
          </a:lstStyle>
          <a:p>
            <a:pPr>
              <a:defRPr/>
            </a:pPr>
            <a:endParaRPr lang="pt-BR"/>
          </a:p>
        </p:txBody>
      </p:sp>
      <p:sp>
        <p:nvSpPr>
          <p:cNvPr id="5" name="Rectangle 3">
            <a:extLst>
              <a:ext uri="{FF2B5EF4-FFF2-40B4-BE49-F238E27FC236}">
                <a16:creationId xmlns:a16="http://schemas.microsoft.com/office/drawing/2014/main" id="{A7FF57C7-5775-4D49-923C-2AEA825F4EF6}"/>
              </a:ext>
            </a:extLst>
          </p:cNvPr>
          <p:cNvSpPr>
            <a:spLocks noGrp="1" noChangeArrowheads="1"/>
          </p:cNvSpPr>
          <p:nvPr>
            <p:ph type="ftr" sz="quarter" idx="11"/>
          </p:nvPr>
        </p:nvSpPr>
        <p:spPr/>
        <p:txBody>
          <a:bodyPr/>
          <a:lstStyle>
            <a:lvl1pPr>
              <a:defRPr/>
            </a:lvl1pPr>
          </a:lstStyle>
          <a:p>
            <a:pPr>
              <a:defRPr/>
            </a:pPr>
            <a:endParaRPr lang="pt-BR"/>
          </a:p>
        </p:txBody>
      </p:sp>
      <p:sp>
        <p:nvSpPr>
          <p:cNvPr id="6" name="Rectangle 4">
            <a:extLst>
              <a:ext uri="{FF2B5EF4-FFF2-40B4-BE49-F238E27FC236}">
                <a16:creationId xmlns:a16="http://schemas.microsoft.com/office/drawing/2014/main" id="{834DF3DD-6516-E343-B137-F5616CBC419E}"/>
              </a:ext>
            </a:extLst>
          </p:cNvPr>
          <p:cNvSpPr>
            <a:spLocks noGrp="1" noChangeArrowheads="1"/>
          </p:cNvSpPr>
          <p:nvPr>
            <p:ph type="sldNum" sz="quarter" idx="12"/>
          </p:nvPr>
        </p:nvSpPr>
        <p:spPr/>
        <p:txBody>
          <a:bodyPr/>
          <a:lstStyle>
            <a:lvl1pPr>
              <a:defRPr smtClean="0"/>
            </a:lvl1pPr>
          </a:lstStyle>
          <a:p>
            <a:pPr>
              <a:defRPr/>
            </a:pPr>
            <a:fld id="{6BAE0592-29F3-E848-B545-30403177CC89}" type="slidenum">
              <a:rPr lang="pt-BR" altLang="pt-BR"/>
              <a:pPr>
                <a:defRPr/>
              </a:pPr>
              <a:t>‹nº›</a:t>
            </a:fld>
            <a:endParaRPr lang="pt-BR" altLang="pt-BR"/>
          </a:p>
        </p:txBody>
      </p:sp>
    </p:spTree>
    <p:extLst>
      <p:ext uri="{BB962C8B-B14F-4D97-AF65-F5344CB8AC3E}">
        <p14:creationId xmlns:p14="http://schemas.microsoft.com/office/powerpoint/2010/main" val="2912892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609600"/>
            <a:ext cx="1943100" cy="5486400"/>
          </a:xfrm>
        </p:spPr>
        <p:txBody>
          <a:bodyPr vert="eaVert"/>
          <a:lstStyle/>
          <a:p>
            <a:r>
              <a:rPr lang="en-US"/>
              <a:t>Click to edit Master title style</a:t>
            </a:r>
            <a:endParaRPr lang="pt-BR"/>
          </a:p>
        </p:txBody>
      </p:sp>
      <p:sp>
        <p:nvSpPr>
          <p:cNvPr id="3" name="Vertical Text Placeholder 2"/>
          <p:cNvSpPr>
            <a:spLocks noGrp="1"/>
          </p:cNvSpPr>
          <p:nvPr>
            <p:ph type="body" orient="vert" idx="1"/>
          </p:nvPr>
        </p:nvSpPr>
        <p:spPr>
          <a:xfrm>
            <a:off x="12573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Rectangle 2">
            <a:extLst>
              <a:ext uri="{FF2B5EF4-FFF2-40B4-BE49-F238E27FC236}">
                <a16:creationId xmlns:a16="http://schemas.microsoft.com/office/drawing/2014/main" id="{55F80847-AAD0-0547-94A6-0ACB34ED7B81}"/>
              </a:ext>
            </a:extLst>
          </p:cNvPr>
          <p:cNvSpPr>
            <a:spLocks noGrp="1" noChangeArrowheads="1"/>
          </p:cNvSpPr>
          <p:nvPr>
            <p:ph type="dt" sz="half" idx="10"/>
          </p:nvPr>
        </p:nvSpPr>
        <p:spPr/>
        <p:txBody>
          <a:bodyPr/>
          <a:lstStyle>
            <a:lvl1pPr>
              <a:defRPr/>
            </a:lvl1pPr>
          </a:lstStyle>
          <a:p>
            <a:pPr>
              <a:defRPr/>
            </a:pPr>
            <a:endParaRPr lang="pt-BR"/>
          </a:p>
        </p:txBody>
      </p:sp>
      <p:sp>
        <p:nvSpPr>
          <p:cNvPr id="5" name="Rectangle 3">
            <a:extLst>
              <a:ext uri="{FF2B5EF4-FFF2-40B4-BE49-F238E27FC236}">
                <a16:creationId xmlns:a16="http://schemas.microsoft.com/office/drawing/2014/main" id="{04EC2E35-5763-EF42-977F-D19707012CD5}"/>
              </a:ext>
            </a:extLst>
          </p:cNvPr>
          <p:cNvSpPr>
            <a:spLocks noGrp="1" noChangeArrowheads="1"/>
          </p:cNvSpPr>
          <p:nvPr>
            <p:ph type="ftr" sz="quarter" idx="11"/>
          </p:nvPr>
        </p:nvSpPr>
        <p:spPr/>
        <p:txBody>
          <a:bodyPr/>
          <a:lstStyle>
            <a:lvl1pPr>
              <a:defRPr/>
            </a:lvl1pPr>
          </a:lstStyle>
          <a:p>
            <a:pPr>
              <a:defRPr/>
            </a:pPr>
            <a:endParaRPr lang="pt-BR"/>
          </a:p>
        </p:txBody>
      </p:sp>
      <p:sp>
        <p:nvSpPr>
          <p:cNvPr id="6" name="Rectangle 4">
            <a:extLst>
              <a:ext uri="{FF2B5EF4-FFF2-40B4-BE49-F238E27FC236}">
                <a16:creationId xmlns:a16="http://schemas.microsoft.com/office/drawing/2014/main" id="{77D85A3C-D74A-224F-B9A8-DAF8D5774222}"/>
              </a:ext>
            </a:extLst>
          </p:cNvPr>
          <p:cNvSpPr>
            <a:spLocks noGrp="1" noChangeArrowheads="1"/>
          </p:cNvSpPr>
          <p:nvPr>
            <p:ph type="sldNum" sz="quarter" idx="12"/>
          </p:nvPr>
        </p:nvSpPr>
        <p:spPr/>
        <p:txBody>
          <a:bodyPr/>
          <a:lstStyle>
            <a:lvl1pPr>
              <a:defRPr smtClean="0"/>
            </a:lvl1pPr>
          </a:lstStyle>
          <a:p>
            <a:pPr>
              <a:defRPr/>
            </a:pPr>
            <a:fld id="{602C9085-4BF5-2D4E-8876-BFB6C355E4C6}" type="slidenum">
              <a:rPr lang="pt-BR" altLang="pt-BR"/>
              <a:pPr>
                <a:defRPr/>
              </a:pPr>
              <a:t>‹nº›</a:t>
            </a:fld>
            <a:endParaRPr lang="pt-BR" altLang="pt-BR"/>
          </a:p>
        </p:txBody>
      </p:sp>
    </p:spTree>
    <p:extLst>
      <p:ext uri="{BB962C8B-B14F-4D97-AF65-F5344CB8AC3E}">
        <p14:creationId xmlns:p14="http://schemas.microsoft.com/office/powerpoint/2010/main" val="7023206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609600"/>
            <a:ext cx="7772400" cy="1143000"/>
          </a:xfrm>
        </p:spPr>
        <p:txBody>
          <a:bodyPr/>
          <a:lstStyle/>
          <a:p>
            <a:r>
              <a:rPr lang="en-US"/>
              <a:t>Click to edit Master title style</a:t>
            </a:r>
            <a:endParaRPr lang="pt-BR"/>
          </a:p>
        </p:txBody>
      </p:sp>
      <p:sp>
        <p:nvSpPr>
          <p:cNvPr id="3" name="Text Placeholder 2"/>
          <p:cNvSpPr>
            <a:spLocks noGrp="1"/>
          </p:cNvSpPr>
          <p:nvPr>
            <p:ph type="body" sz="half" idx="1"/>
          </p:nvPr>
        </p:nvSpPr>
        <p:spPr>
          <a:xfrm>
            <a:off x="12573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p:cNvSpPr>
            <a:spLocks noGrp="1"/>
          </p:cNvSpPr>
          <p:nvPr>
            <p:ph sz="half" idx="2"/>
          </p:nvPr>
        </p:nvSpPr>
        <p:spPr>
          <a:xfrm>
            <a:off x="52197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Rectangle 2">
            <a:extLst>
              <a:ext uri="{FF2B5EF4-FFF2-40B4-BE49-F238E27FC236}">
                <a16:creationId xmlns:a16="http://schemas.microsoft.com/office/drawing/2014/main" id="{0F4A780E-3A23-5E4A-9ABE-016597DFE4B8}"/>
              </a:ext>
            </a:extLst>
          </p:cNvPr>
          <p:cNvSpPr>
            <a:spLocks noGrp="1" noChangeArrowheads="1"/>
          </p:cNvSpPr>
          <p:nvPr>
            <p:ph type="dt" sz="half" idx="10"/>
          </p:nvPr>
        </p:nvSpPr>
        <p:spPr/>
        <p:txBody>
          <a:bodyPr/>
          <a:lstStyle>
            <a:lvl1pPr>
              <a:defRPr/>
            </a:lvl1pPr>
          </a:lstStyle>
          <a:p>
            <a:pPr>
              <a:defRPr/>
            </a:pPr>
            <a:endParaRPr lang="pt-BR"/>
          </a:p>
        </p:txBody>
      </p:sp>
      <p:sp>
        <p:nvSpPr>
          <p:cNvPr id="6" name="Rectangle 3">
            <a:extLst>
              <a:ext uri="{FF2B5EF4-FFF2-40B4-BE49-F238E27FC236}">
                <a16:creationId xmlns:a16="http://schemas.microsoft.com/office/drawing/2014/main" id="{3A37D9F2-E2E2-EE4C-B742-A00C194A29D1}"/>
              </a:ext>
            </a:extLst>
          </p:cNvPr>
          <p:cNvSpPr>
            <a:spLocks noGrp="1" noChangeArrowheads="1"/>
          </p:cNvSpPr>
          <p:nvPr>
            <p:ph type="ftr" sz="quarter" idx="11"/>
          </p:nvPr>
        </p:nvSpPr>
        <p:spPr/>
        <p:txBody>
          <a:bodyPr/>
          <a:lstStyle>
            <a:lvl1pPr>
              <a:defRPr/>
            </a:lvl1pPr>
          </a:lstStyle>
          <a:p>
            <a:pPr>
              <a:defRPr/>
            </a:pPr>
            <a:endParaRPr lang="pt-BR"/>
          </a:p>
        </p:txBody>
      </p:sp>
      <p:sp>
        <p:nvSpPr>
          <p:cNvPr id="7" name="Rectangle 4">
            <a:extLst>
              <a:ext uri="{FF2B5EF4-FFF2-40B4-BE49-F238E27FC236}">
                <a16:creationId xmlns:a16="http://schemas.microsoft.com/office/drawing/2014/main" id="{758B8E43-0BE6-BE4C-8B0C-034BC885C37E}"/>
              </a:ext>
            </a:extLst>
          </p:cNvPr>
          <p:cNvSpPr>
            <a:spLocks noGrp="1" noChangeArrowheads="1"/>
          </p:cNvSpPr>
          <p:nvPr>
            <p:ph type="sldNum" sz="quarter" idx="12"/>
          </p:nvPr>
        </p:nvSpPr>
        <p:spPr/>
        <p:txBody>
          <a:bodyPr/>
          <a:lstStyle>
            <a:lvl1pPr>
              <a:defRPr smtClean="0"/>
            </a:lvl1pPr>
          </a:lstStyle>
          <a:p>
            <a:pPr>
              <a:defRPr/>
            </a:pPr>
            <a:fld id="{A15E0C72-4885-634B-A45B-2768F660BC6F}" type="slidenum">
              <a:rPr lang="pt-BR" altLang="pt-BR"/>
              <a:pPr>
                <a:defRPr/>
              </a:pPr>
              <a:t>‹nº›</a:t>
            </a:fld>
            <a:endParaRPr lang="pt-BR" altLang="pt-BR"/>
          </a:p>
        </p:txBody>
      </p:sp>
    </p:spTree>
    <p:extLst>
      <p:ext uri="{BB962C8B-B14F-4D97-AF65-F5344CB8AC3E}">
        <p14:creationId xmlns:p14="http://schemas.microsoft.com/office/powerpoint/2010/main" val="8374838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57300" y="609600"/>
            <a:ext cx="7772400" cy="1143000"/>
          </a:xfrm>
        </p:spPr>
        <p:txBody>
          <a:bodyPr/>
          <a:lstStyle/>
          <a:p>
            <a:r>
              <a:rPr lang="en-US"/>
              <a:t>Click to edit Master title style</a:t>
            </a:r>
            <a:endParaRPr lang="pt-BR"/>
          </a:p>
        </p:txBody>
      </p:sp>
      <p:sp>
        <p:nvSpPr>
          <p:cNvPr id="3" name="Chart Placeholder 2"/>
          <p:cNvSpPr>
            <a:spLocks noGrp="1"/>
          </p:cNvSpPr>
          <p:nvPr>
            <p:ph type="chart" idx="1"/>
          </p:nvPr>
        </p:nvSpPr>
        <p:spPr>
          <a:xfrm>
            <a:off x="1257300" y="1981200"/>
            <a:ext cx="7772400" cy="4114800"/>
          </a:xfrm>
        </p:spPr>
        <p:txBody>
          <a:bodyPr/>
          <a:lstStyle/>
          <a:p>
            <a:pPr lvl="0"/>
            <a:endParaRPr lang="pt-BR" noProof="0"/>
          </a:p>
        </p:txBody>
      </p:sp>
      <p:sp>
        <p:nvSpPr>
          <p:cNvPr id="4" name="Rectangle 2">
            <a:extLst>
              <a:ext uri="{FF2B5EF4-FFF2-40B4-BE49-F238E27FC236}">
                <a16:creationId xmlns:a16="http://schemas.microsoft.com/office/drawing/2014/main" id="{FC58B67A-1DB6-EE4A-94EB-6E5B62296774}"/>
              </a:ext>
            </a:extLst>
          </p:cNvPr>
          <p:cNvSpPr>
            <a:spLocks noGrp="1" noChangeArrowheads="1"/>
          </p:cNvSpPr>
          <p:nvPr>
            <p:ph type="dt" sz="half" idx="10"/>
          </p:nvPr>
        </p:nvSpPr>
        <p:spPr/>
        <p:txBody>
          <a:bodyPr/>
          <a:lstStyle>
            <a:lvl1pPr>
              <a:defRPr/>
            </a:lvl1pPr>
          </a:lstStyle>
          <a:p>
            <a:pPr>
              <a:defRPr/>
            </a:pPr>
            <a:endParaRPr lang="pt-BR"/>
          </a:p>
        </p:txBody>
      </p:sp>
      <p:sp>
        <p:nvSpPr>
          <p:cNvPr id="5" name="Rectangle 3">
            <a:extLst>
              <a:ext uri="{FF2B5EF4-FFF2-40B4-BE49-F238E27FC236}">
                <a16:creationId xmlns:a16="http://schemas.microsoft.com/office/drawing/2014/main" id="{4B2DAE55-AF3F-B842-9995-CD07BA91F500}"/>
              </a:ext>
            </a:extLst>
          </p:cNvPr>
          <p:cNvSpPr>
            <a:spLocks noGrp="1" noChangeArrowheads="1"/>
          </p:cNvSpPr>
          <p:nvPr>
            <p:ph type="ftr" sz="quarter" idx="11"/>
          </p:nvPr>
        </p:nvSpPr>
        <p:spPr/>
        <p:txBody>
          <a:bodyPr/>
          <a:lstStyle>
            <a:lvl1pPr>
              <a:defRPr/>
            </a:lvl1pPr>
          </a:lstStyle>
          <a:p>
            <a:pPr>
              <a:defRPr/>
            </a:pPr>
            <a:endParaRPr lang="pt-BR"/>
          </a:p>
        </p:txBody>
      </p:sp>
      <p:sp>
        <p:nvSpPr>
          <p:cNvPr id="6" name="Rectangle 4">
            <a:extLst>
              <a:ext uri="{FF2B5EF4-FFF2-40B4-BE49-F238E27FC236}">
                <a16:creationId xmlns:a16="http://schemas.microsoft.com/office/drawing/2014/main" id="{F6A48D8E-ABB8-6C44-A252-6B76421ABFBA}"/>
              </a:ext>
            </a:extLst>
          </p:cNvPr>
          <p:cNvSpPr>
            <a:spLocks noGrp="1" noChangeArrowheads="1"/>
          </p:cNvSpPr>
          <p:nvPr>
            <p:ph type="sldNum" sz="quarter" idx="12"/>
          </p:nvPr>
        </p:nvSpPr>
        <p:spPr/>
        <p:txBody>
          <a:bodyPr/>
          <a:lstStyle>
            <a:lvl1pPr>
              <a:defRPr smtClean="0"/>
            </a:lvl1pPr>
          </a:lstStyle>
          <a:p>
            <a:pPr>
              <a:defRPr/>
            </a:pPr>
            <a:fld id="{046B2096-028D-7A46-9E9E-B42036AD2DCF}" type="slidenum">
              <a:rPr lang="pt-BR" altLang="pt-BR"/>
              <a:pPr>
                <a:defRPr/>
              </a:pPr>
              <a:t>‹nº›</a:t>
            </a:fld>
            <a:endParaRPr lang="pt-BR" altLang="pt-BR"/>
          </a:p>
        </p:txBody>
      </p:sp>
    </p:spTree>
    <p:extLst>
      <p:ext uri="{BB962C8B-B14F-4D97-AF65-F5344CB8AC3E}">
        <p14:creationId xmlns:p14="http://schemas.microsoft.com/office/powerpoint/2010/main" val="42465474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57300" y="609600"/>
            <a:ext cx="7772400" cy="1143000"/>
          </a:xfrm>
        </p:spPr>
        <p:txBody>
          <a:bodyPr/>
          <a:lstStyle/>
          <a:p>
            <a:r>
              <a:rPr lang="en-US"/>
              <a:t>Click to edit Master title style</a:t>
            </a:r>
            <a:endParaRPr lang="pt-BR"/>
          </a:p>
        </p:txBody>
      </p:sp>
      <p:sp>
        <p:nvSpPr>
          <p:cNvPr id="3" name="Text Placeholder 2"/>
          <p:cNvSpPr>
            <a:spLocks noGrp="1"/>
          </p:cNvSpPr>
          <p:nvPr>
            <p:ph type="body" sz="half" idx="1"/>
          </p:nvPr>
        </p:nvSpPr>
        <p:spPr>
          <a:xfrm>
            <a:off x="12573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p:cNvSpPr>
            <a:spLocks noGrp="1"/>
          </p:cNvSpPr>
          <p:nvPr>
            <p:ph sz="quarter" idx="2"/>
          </p:nvPr>
        </p:nvSpPr>
        <p:spPr>
          <a:xfrm>
            <a:off x="52197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Content Placeholder 4"/>
          <p:cNvSpPr>
            <a:spLocks noGrp="1"/>
          </p:cNvSpPr>
          <p:nvPr>
            <p:ph sz="quarter" idx="3"/>
          </p:nvPr>
        </p:nvSpPr>
        <p:spPr>
          <a:xfrm>
            <a:off x="52197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6" name="Rectangle 2">
            <a:extLst>
              <a:ext uri="{FF2B5EF4-FFF2-40B4-BE49-F238E27FC236}">
                <a16:creationId xmlns:a16="http://schemas.microsoft.com/office/drawing/2014/main" id="{F3A648B2-14D7-2544-906B-57B018D3FBB3}"/>
              </a:ext>
            </a:extLst>
          </p:cNvPr>
          <p:cNvSpPr>
            <a:spLocks noGrp="1" noChangeArrowheads="1"/>
          </p:cNvSpPr>
          <p:nvPr>
            <p:ph type="dt" sz="half" idx="10"/>
          </p:nvPr>
        </p:nvSpPr>
        <p:spPr/>
        <p:txBody>
          <a:bodyPr/>
          <a:lstStyle>
            <a:lvl1pPr>
              <a:defRPr/>
            </a:lvl1pPr>
          </a:lstStyle>
          <a:p>
            <a:pPr>
              <a:defRPr/>
            </a:pPr>
            <a:endParaRPr lang="pt-BR"/>
          </a:p>
        </p:txBody>
      </p:sp>
      <p:sp>
        <p:nvSpPr>
          <p:cNvPr id="7" name="Rectangle 3">
            <a:extLst>
              <a:ext uri="{FF2B5EF4-FFF2-40B4-BE49-F238E27FC236}">
                <a16:creationId xmlns:a16="http://schemas.microsoft.com/office/drawing/2014/main" id="{A818FC70-7546-3B41-84D2-A2317B08321A}"/>
              </a:ext>
            </a:extLst>
          </p:cNvPr>
          <p:cNvSpPr>
            <a:spLocks noGrp="1" noChangeArrowheads="1"/>
          </p:cNvSpPr>
          <p:nvPr>
            <p:ph type="ftr" sz="quarter" idx="11"/>
          </p:nvPr>
        </p:nvSpPr>
        <p:spPr/>
        <p:txBody>
          <a:bodyPr/>
          <a:lstStyle>
            <a:lvl1pPr>
              <a:defRPr/>
            </a:lvl1pPr>
          </a:lstStyle>
          <a:p>
            <a:pPr>
              <a:defRPr/>
            </a:pPr>
            <a:endParaRPr lang="pt-BR"/>
          </a:p>
        </p:txBody>
      </p:sp>
      <p:sp>
        <p:nvSpPr>
          <p:cNvPr id="8" name="Rectangle 4">
            <a:extLst>
              <a:ext uri="{FF2B5EF4-FFF2-40B4-BE49-F238E27FC236}">
                <a16:creationId xmlns:a16="http://schemas.microsoft.com/office/drawing/2014/main" id="{DA5DB8E8-71C8-7049-AAF7-AE46C444B4E4}"/>
              </a:ext>
            </a:extLst>
          </p:cNvPr>
          <p:cNvSpPr>
            <a:spLocks noGrp="1" noChangeArrowheads="1"/>
          </p:cNvSpPr>
          <p:nvPr>
            <p:ph type="sldNum" sz="quarter" idx="12"/>
          </p:nvPr>
        </p:nvSpPr>
        <p:spPr/>
        <p:txBody>
          <a:bodyPr/>
          <a:lstStyle>
            <a:lvl1pPr>
              <a:defRPr smtClean="0"/>
            </a:lvl1pPr>
          </a:lstStyle>
          <a:p>
            <a:pPr>
              <a:defRPr/>
            </a:pPr>
            <a:fld id="{D8223982-669A-9B4E-B6A6-9226BA0FD5F5}" type="slidenum">
              <a:rPr lang="pt-BR" altLang="pt-BR"/>
              <a:pPr>
                <a:defRPr/>
              </a:pPr>
              <a:t>‹nº›</a:t>
            </a:fld>
            <a:endParaRPr lang="pt-BR" altLang="pt-BR"/>
          </a:p>
        </p:txBody>
      </p:sp>
    </p:spTree>
    <p:extLst>
      <p:ext uri="{BB962C8B-B14F-4D97-AF65-F5344CB8AC3E}">
        <p14:creationId xmlns:p14="http://schemas.microsoft.com/office/powerpoint/2010/main" val="8609650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Rectangle 2">
            <a:extLst>
              <a:ext uri="{FF2B5EF4-FFF2-40B4-BE49-F238E27FC236}">
                <a16:creationId xmlns:a16="http://schemas.microsoft.com/office/drawing/2014/main" id="{E79144B5-D77E-A346-ABFF-359DD6F14C34}"/>
              </a:ext>
            </a:extLst>
          </p:cNvPr>
          <p:cNvSpPr>
            <a:spLocks noGrp="1" noChangeArrowheads="1"/>
          </p:cNvSpPr>
          <p:nvPr>
            <p:ph type="dt" sz="half" idx="10"/>
          </p:nvPr>
        </p:nvSpPr>
        <p:spPr/>
        <p:txBody>
          <a:bodyPr/>
          <a:lstStyle>
            <a:lvl1pPr>
              <a:defRPr/>
            </a:lvl1pPr>
          </a:lstStyle>
          <a:p>
            <a:pPr>
              <a:defRPr/>
            </a:pPr>
            <a:endParaRPr lang="pt-BR"/>
          </a:p>
        </p:txBody>
      </p:sp>
      <p:sp>
        <p:nvSpPr>
          <p:cNvPr id="5" name="Rectangle 3">
            <a:extLst>
              <a:ext uri="{FF2B5EF4-FFF2-40B4-BE49-F238E27FC236}">
                <a16:creationId xmlns:a16="http://schemas.microsoft.com/office/drawing/2014/main" id="{0C957ED7-B18B-DF43-B295-826F27907191}"/>
              </a:ext>
            </a:extLst>
          </p:cNvPr>
          <p:cNvSpPr>
            <a:spLocks noGrp="1" noChangeArrowheads="1"/>
          </p:cNvSpPr>
          <p:nvPr>
            <p:ph type="ftr" sz="quarter" idx="11"/>
          </p:nvPr>
        </p:nvSpPr>
        <p:spPr/>
        <p:txBody>
          <a:bodyPr/>
          <a:lstStyle>
            <a:lvl1pPr>
              <a:defRPr/>
            </a:lvl1pPr>
          </a:lstStyle>
          <a:p>
            <a:pPr>
              <a:defRPr/>
            </a:pPr>
            <a:endParaRPr lang="pt-BR"/>
          </a:p>
        </p:txBody>
      </p:sp>
      <p:sp>
        <p:nvSpPr>
          <p:cNvPr id="6" name="Rectangle 4">
            <a:extLst>
              <a:ext uri="{FF2B5EF4-FFF2-40B4-BE49-F238E27FC236}">
                <a16:creationId xmlns:a16="http://schemas.microsoft.com/office/drawing/2014/main" id="{C69850F4-27C2-3B4C-B8FC-9209650578EB}"/>
              </a:ext>
            </a:extLst>
          </p:cNvPr>
          <p:cNvSpPr>
            <a:spLocks noGrp="1" noChangeArrowheads="1"/>
          </p:cNvSpPr>
          <p:nvPr>
            <p:ph type="sldNum" sz="quarter" idx="12"/>
          </p:nvPr>
        </p:nvSpPr>
        <p:spPr/>
        <p:txBody>
          <a:bodyPr/>
          <a:lstStyle>
            <a:lvl1pPr>
              <a:defRPr smtClean="0"/>
            </a:lvl1pPr>
          </a:lstStyle>
          <a:p>
            <a:pPr>
              <a:defRPr/>
            </a:pPr>
            <a:fld id="{6BFA8719-EE05-A847-A6F4-150BEDD54746}" type="slidenum">
              <a:rPr lang="pt-BR" altLang="pt-BR"/>
              <a:pPr>
                <a:defRPr/>
              </a:pPr>
              <a:t>‹nº›</a:t>
            </a:fld>
            <a:endParaRPr lang="pt-BR" altLang="pt-BR"/>
          </a:p>
        </p:txBody>
      </p:sp>
    </p:spTree>
    <p:extLst>
      <p:ext uri="{BB962C8B-B14F-4D97-AF65-F5344CB8AC3E}">
        <p14:creationId xmlns:p14="http://schemas.microsoft.com/office/powerpoint/2010/main" val="2150052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800" y="4406900"/>
            <a:ext cx="8743950" cy="1362075"/>
          </a:xfrm>
        </p:spPr>
        <p:txBody>
          <a:bodyPr anchor="t"/>
          <a:lstStyle>
            <a:lvl1pPr algn="l">
              <a:defRPr sz="4000" b="1" cap="all"/>
            </a:lvl1pPr>
          </a:lstStyle>
          <a:p>
            <a:r>
              <a:rPr lang="en-US"/>
              <a:t>Click to edit Master title style</a:t>
            </a:r>
            <a:endParaRPr lang="pt-BR"/>
          </a:p>
        </p:txBody>
      </p:sp>
      <p:sp>
        <p:nvSpPr>
          <p:cNvPr id="3" name="Text Placeholder 2"/>
          <p:cNvSpPr>
            <a:spLocks noGrp="1"/>
          </p:cNvSpPr>
          <p:nvPr>
            <p:ph type="body" idx="1"/>
          </p:nvPr>
        </p:nvSpPr>
        <p:spPr>
          <a:xfrm>
            <a:off x="812800" y="2906713"/>
            <a:ext cx="874395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a:extLst>
              <a:ext uri="{FF2B5EF4-FFF2-40B4-BE49-F238E27FC236}">
                <a16:creationId xmlns:a16="http://schemas.microsoft.com/office/drawing/2014/main" id="{4FC5C31B-2D2E-1C4D-B628-9B6FD1E7730A}"/>
              </a:ext>
            </a:extLst>
          </p:cNvPr>
          <p:cNvSpPr>
            <a:spLocks noGrp="1" noChangeArrowheads="1"/>
          </p:cNvSpPr>
          <p:nvPr>
            <p:ph type="dt" sz="half" idx="10"/>
          </p:nvPr>
        </p:nvSpPr>
        <p:spPr/>
        <p:txBody>
          <a:bodyPr/>
          <a:lstStyle>
            <a:lvl1pPr>
              <a:defRPr/>
            </a:lvl1pPr>
          </a:lstStyle>
          <a:p>
            <a:pPr>
              <a:defRPr/>
            </a:pPr>
            <a:endParaRPr lang="pt-BR"/>
          </a:p>
        </p:txBody>
      </p:sp>
      <p:sp>
        <p:nvSpPr>
          <p:cNvPr id="5" name="Rectangle 3">
            <a:extLst>
              <a:ext uri="{FF2B5EF4-FFF2-40B4-BE49-F238E27FC236}">
                <a16:creationId xmlns:a16="http://schemas.microsoft.com/office/drawing/2014/main" id="{0526BB56-57C9-F44B-A958-859EBE78AE6F}"/>
              </a:ext>
            </a:extLst>
          </p:cNvPr>
          <p:cNvSpPr>
            <a:spLocks noGrp="1" noChangeArrowheads="1"/>
          </p:cNvSpPr>
          <p:nvPr>
            <p:ph type="ftr" sz="quarter" idx="11"/>
          </p:nvPr>
        </p:nvSpPr>
        <p:spPr/>
        <p:txBody>
          <a:bodyPr/>
          <a:lstStyle>
            <a:lvl1pPr>
              <a:defRPr/>
            </a:lvl1pPr>
          </a:lstStyle>
          <a:p>
            <a:pPr>
              <a:defRPr/>
            </a:pPr>
            <a:endParaRPr lang="pt-BR"/>
          </a:p>
        </p:txBody>
      </p:sp>
      <p:sp>
        <p:nvSpPr>
          <p:cNvPr id="6" name="Rectangle 4">
            <a:extLst>
              <a:ext uri="{FF2B5EF4-FFF2-40B4-BE49-F238E27FC236}">
                <a16:creationId xmlns:a16="http://schemas.microsoft.com/office/drawing/2014/main" id="{E8F360B7-896D-CB4F-AC0F-56943D21FA2A}"/>
              </a:ext>
            </a:extLst>
          </p:cNvPr>
          <p:cNvSpPr>
            <a:spLocks noGrp="1" noChangeArrowheads="1"/>
          </p:cNvSpPr>
          <p:nvPr>
            <p:ph type="sldNum" sz="quarter" idx="12"/>
          </p:nvPr>
        </p:nvSpPr>
        <p:spPr/>
        <p:txBody>
          <a:bodyPr/>
          <a:lstStyle>
            <a:lvl1pPr>
              <a:defRPr smtClean="0"/>
            </a:lvl1pPr>
          </a:lstStyle>
          <a:p>
            <a:pPr>
              <a:defRPr/>
            </a:pPr>
            <a:fld id="{76CE3784-7D99-A844-9BEE-DB9EDA2F005B}" type="slidenum">
              <a:rPr lang="pt-BR" altLang="pt-BR"/>
              <a:pPr>
                <a:defRPr/>
              </a:pPr>
              <a:t>‹nº›</a:t>
            </a:fld>
            <a:endParaRPr lang="pt-BR" altLang="pt-BR"/>
          </a:p>
        </p:txBody>
      </p:sp>
    </p:spTree>
    <p:extLst>
      <p:ext uri="{BB962C8B-B14F-4D97-AF65-F5344CB8AC3E}">
        <p14:creationId xmlns:p14="http://schemas.microsoft.com/office/powerpoint/2010/main" val="16071050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Content Placeholder 2"/>
          <p:cNvSpPr>
            <a:spLocks noGrp="1"/>
          </p:cNvSpPr>
          <p:nvPr>
            <p:ph sz="half" idx="1"/>
          </p:nvPr>
        </p:nvSpPr>
        <p:spPr>
          <a:xfrm>
            <a:off x="12573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Content Placeholder 3"/>
          <p:cNvSpPr>
            <a:spLocks noGrp="1"/>
          </p:cNvSpPr>
          <p:nvPr>
            <p:ph sz="half" idx="2"/>
          </p:nvPr>
        </p:nvSpPr>
        <p:spPr>
          <a:xfrm>
            <a:off x="52197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Rectangle 2">
            <a:extLst>
              <a:ext uri="{FF2B5EF4-FFF2-40B4-BE49-F238E27FC236}">
                <a16:creationId xmlns:a16="http://schemas.microsoft.com/office/drawing/2014/main" id="{81A86A06-B737-314F-9C63-4B807A467ACE}"/>
              </a:ext>
            </a:extLst>
          </p:cNvPr>
          <p:cNvSpPr>
            <a:spLocks noGrp="1" noChangeArrowheads="1"/>
          </p:cNvSpPr>
          <p:nvPr>
            <p:ph type="dt" sz="half" idx="10"/>
          </p:nvPr>
        </p:nvSpPr>
        <p:spPr/>
        <p:txBody>
          <a:bodyPr/>
          <a:lstStyle>
            <a:lvl1pPr>
              <a:defRPr/>
            </a:lvl1pPr>
          </a:lstStyle>
          <a:p>
            <a:pPr>
              <a:defRPr/>
            </a:pPr>
            <a:endParaRPr lang="pt-BR"/>
          </a:p>
        </p:txBody>
      </p:sp>
      <p:sp>
        <p:nvSpPr>
          <p:cNvPr id="6" name="Rectangle 3">
            <a:extLst>
              <a:ext uri="{FF2B5EF4-FFF2-40B4-BE49-F238E27FC236}">
                <a16:creationId xmlns:a16="http://schemas.microsoft.com/office/drawing/2014/main" id="{6E83CDD3-5CF3-CD44-B138-18F97A807CF1}"/>
              </a:ext>
            </a:extLst>
          </p:cNvPr>
          <p:cNvSpPr>
            <a:spLocks noGrp="1" noChangeArrowheads="1"/>
          </p:cNvSpPr>
          <p:nvPr>
            <p:ph type="ftr" sz="quarter" idx="11"/>
          </p:nvPr>
        </p:nvSpPr>
        <p:spPr/>
        <p:txBody>
          <a:bodyPr/>
          <a:lstStyle>
            <a:lvl1pPr>
              <a:defRPr/>
            </a:lvl1pPr>
          </a:lstStyle>
          <a:p>
            <a:pPr>
              <a:defRPr/>
            </a:pPr>
            <a:endParaRPr lang="pt-BR"/>
          </a:p>
        </p:txBody>
      </p:sp>
      <p:sp>
        <p:nvSpPr>
          <p:cNvPr id="7" name="Rectangle 4">
            <a:extLst>
              <a:ext uri="{FF2B5EF4-FFF2-40B4-BE49-F238E27FC236}">
                <a16:creationId xmlns:a16="http://schemas.microsoft.com/office/drawing/2014/main" id="{DD6F3499-F589-424F-8F49-FD56D6E6850A}"/>
              </a:ext>
            </a:extLst>
          </p:cNvPr>
          <p:cNvSpPr>
            <a:spLocks noGrp="1" noChangeArrowheads="1"/>
          </p:cNvSpPr>
          <p:nvPr>
            <p:ph type="sldNum" sz="quarter" idx="12"/>
          </p:nvPr>
        </p:nvSpPr>
        <p:spPr/>
        <p:txBody>
          <a:bodyPr/>
          <a:lstStyle>
            <a:lvl1pPr>
              <a:defRPr smtClean="0"/>
            </a:lvl1pPr>
          </a:lstStyle>
          <a:p>
            <a:pPr>
              <a:defRPr/>
            </a:pPr>
            <a:fld id="{CAFFF2FB-D511-6944-AC3C-923B79C22476}" type="slidenum">
              <a:rPr lang="pt-BR" altLang="pt-BR"/>
              <a:pPr>
                <a:defRPr/>
              </a:pPr>
              <a:t>‹nº›</a:t>
            </a:fld>
            <a:endParaRPr lang="pt-BR" altLang="pt-BR"/>
          </a:p>
        </p:txBody>
      </p:sp>
    </p:spTree>
    <p:extLst>
      <p:ext uri="{BB962C8B-B14F-4D97-AF65-F5344CB8AC3E}">
        <p14:creationId xmlns:p14="http://schemas.microsoft.com/office/powerpoint/2010/main" val="1145501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endParaRPr lang="pt-BR"/>
          </a:p>
        </p:txBody>
      </p:sp>
      <p:sp>
        <p:nvSpPr>
          <p:cNvPr id="3" name="Text Placeholder 2"/>
          <p:cNvSpPr>
            <a:spLocks noGrp="1"/>
          </p:cNvSpPr>
          <p:nvPr>
            <p:ph type="body" idx="1"/>
          </p:nvPr>
        </p:nvSpPr>
        <p:spPr>
          <a:xfrm>
            <a:off x="514350" y="1535113"/>
            <a:ext cx="454501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01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5" name="Text Placeholder 4"/>
          <p:cNvSpPr>
            <a:spLocks noGrp="1"/>
          </p:cNvSpPr>
          <p:nvPr>
            <p:ph type="body" sz="quarter" idx="3"/>
          </p:nvPr>
        </p:nvSpPr>
        <p:spPr>
          <a:xfrm>
            <a:off x="5226050" y="1535113"/>
            <a:ext cx="454660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6050" y="2174875"/>
            <a:ext cx="45466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7" name="Rectangle 2">
            <a:extLst>
              <a:ext uri="{FF2B5EF4-FFF2-40B4-BE49-F238E27FC236}">
                <a16:creationId xmlns:a16="http://schemas.microsoft.com/office/drawing/2014/main" id="{DFF3EBED-F811-7443-B76B-D74E08AB9187}"/>
              </a:ext>
            </a:extLst>
          </p:cNvPr>
          <p:cNvSpPr>
            <a:spLocks noGrp="1" noChangeArrowheads="1"/>
          </p:cNvSpPr>
          <p:nvPr>
            <p:ph type="dt" sz="half" idx="10"/>
          </p:nvPr>
        </p:nvSpPr>
        <p:spPr/>
        <p:txBody>
          <a:bodyPr/>
          <a:lstStyle>
            <a:lvl1pPr>
              <a:defRPr/>
            </a:lvl1pPr>
          </a:lstStyle>
          <a:p>
            <a:pPr>
              <a:defRPr/>
            </a:pPr>
            <a:endParaRPr lang="pt-BR"/>
          </a:p>
        </p:txBody>
      </p:sp>
      <p:sp>
        <p:nvSpPr>
          <p:cNvPr id="8" name="Rectangle 3">
            <a:extLst>
              <a:ext uri="{FF2B5EF4-FFF2-40B4-BE49-F238E27FC236}">
                <a16:creationId xmlns:a16="http://schemas.microsoft.com/office/drawing/2014/main" id="{8FD12105-C1F1-2341-9B7E-83AD85A51219}"/>
              </a:ext>
            </a:extLst>
          </p:cNvPr>
          <p:cNvSpPr>
            <a:spLocks noGrp="1" noChangeArrowheads="1"/>
          </p:cNvSpPr>
          <p:nvPr>
            <p:ph type="ftr" sz="quarter" idx="11"/>
          </p:nvPr>
        </p:nvSpPr>
        <p:spPr/>
        <p:txBody>
          <a:bodyPr/>
          <a:lstStyle>
            <a:lvl1pPr>
              <a:defRPr/>
            </a:lvl1pPr>
          </a:lstStyle>
          <a:p>
            <a:pPr>
              <a:defRPr/>
            </a:pPr>
            <a:endParaRPr lang="pt-BR"/>
          </a:p>
        </p:txBody>
      </p:sp>
      <p:sp>
        <p:nvSpPr>
          <p:cNvPr id="9" name="Rectangle 4">
            <a:extLst>
              <a:ext uri="{FF2B5EF4-FFF2-40B4-BE49-F238E27FC236}">
                <a16:creationId xmlns:a16="http://schemas.microsoft.com/office/drawing/2014/main" id="{C77053AB-71DF-F144-BD49-C4F5D6E88A0C}"/>
              </a:ext>
            </a:extLst>
          </p:cNvPr>
          <p:cNvSpPr>
            <a:spLocks noGrp="1" noChangeArrowheads="1"/>
          </p:cNvSpPr>
          <p:nvPr>
            <p:ph type="sldNum" sz="quarter" idx="12"/>
          </p:nvPr>
        </p:nvSpPr>
        <p:spPr/>
        <p:txBody>
          <a:bodyPr/>
          <a:lstStyle>
            <a:lvl1pPr>
              <a:defRPr smtClean="0"/>
            </a:lvl1pPr>
          </a:lstStyle>
          <a:p>
            <a:pPr>
              <a:defRPr/>
            </a:pPr>
            <a:fld id="{2CC90FC1-4C7B-C047-9A7D-F2C9842D2BA1}" type="slidenum">
              <a:rPr lang="pt-BR" altLang="pt-BR"/>
              <a:pPr>
                <a:defRPr/>
              </a:pPr>
              <a:t>‹nº›</a:t>
            </a:fld>
            <a:endParaRPr lang="pt-BR" altLang="pt-BR"/>
          </a:p>
        </p:txBody>
      </p:sp>
    </p:spTree>
    <p:extLst>
      <p:ext uri="{BB962C8B-B14F-4D97-AF65-F5344CB8AC3E}">
        <p14:creationId xmlns:p14="http://schemas.microsoft.com/office/powerpoint/2010/main" val="373245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pt-BR"/>
          </a:p>
        </p:txBody>
      </p:sp>
      <p:sp>
        <p:nvSpPr>
          <p:cNvPr id="3" name="Date Placeholder 2">
            <a:extLst>
              <a:ext uri="{FF2B5EF4-FFF2-40B4-BE49-F238E27FC236}">
                <a16:creationId xmlns:a16="http://schemas.microsoft.com/office/drawing/2014/main" id="{37B6F0BA-CDC5-1443-BEB8-C83C1400D65A}"/>
              </a:ext>
            </a:extLst>
          </p:cNvPr>
          <p:cNvSpPr>
            <a:spLocks noGrp="1" noChangeArrowheads="1"/>
          </p:cNvSpPr>
          <p:nvPr>
            <p:ph type="dt" sz="half" idx="10"/>
          </p:nvPr>
        </p:nvSpPr>
        <p:spPr/>
        <p:txBody>
          <a:bodyPr/>
          <a:lstStyle>
            <a:lvl1pPr>
              <a:defRPr/>
            </a:lvl1pPr>
          </a:lstStyle>
          <a:p>
            <a:pPr>
              <a:defRPr/>
            </a:pPr>
            <a:endParaRPr lang="pt-BR"/>
          </a:p>
        </p:txBody>
      </p:sp>
      <p:sp>
        <p:nvSpPr>
          <p:cNvPr id="4" name="Footer Placeholder 3">
            <a:extLst>
              <a:ext uri="{FF2B5EF4-FFF2-40B4-BE49-F238E27FC236}">
                <a16:creationId xmlns:a16="http://schemas.microsoft.com/office/drawing/2014/main" id="{9FEF96D9-7594-FC4A-B2FC-BA9E73899E20}"/>
              </a:ext>
            </a:extLst>
          </p:cNvPr>
          <p:cNvSpPr>
            <a:spLocks noGrp="1" noChangeArrowheads="1"/>
          </p:cNvSpPr>
          <p:nvPr>
            <p:ph type="ftr" sz="quarter" idx="11"/>
          </p:nvPr>
        </p:nvSpPr>
        <p:spPr/>
        <p:txBody>
          <a:bodyPr/>
          <a:lstStyle>
            <a:lvl1pPr>
              <a:defRPr/>
            </a:lvl1pPr>
          </a:lstStyle>
          <a:p>
            <a:pPr>
              <a:defRPr/>
            </a:pPr>
            <a:endParaRPr lang="pt-BR"/>
          </a:p>
        </p:txBody>
      </p:sp>
      <p:sp>
        <p:nvSpPr>
          <p:cNvPr id="5" name="Slide Number Placeholder 4">
            <a:extLst>
              <a:ext uri="{FF2B5EF4-FFF2-40B4-BE49-F238E27FC236}">
                <a16:creationId xmlns:a16="http://schemas.microsoft.com/office/drawing/2014/main" id="{15CACDD1-D74C-7C47-8737-57E7DD177C3B}"/>
              </a:ext>
            </a:extLst>
          </p:cNvPr>
          <p:cNvSpPr>
            <a:spLocks noGrp="1" noChangeArrowheads="1"/>
          </p:cNvSpPr>
          <p:nvPr>
            <p:ph type="sldNum" sz="quarter" idx="12"/>
          </p:nvPr>
        </p:nvSpPr>
        <p:spPr/>
        <p:txBody>
          <a:bodyPr/>
          <a:lstStyle>
            <a:lvl1pPr>
              <a:defRPr smtClean="0"/>
            </a:lvl1pPr>
          </a:lstStyle>
          <a:p>
            <a:pPr>
              <a:defRPr/>
            </a:pPr>
            <a:fld id="{8036D163-02E3-5142-A3B7-9E656DAB15D1}" type="slidenum">
              <a:rPr lang="pt-BR" altLang="pt-BR"/>
              <a:pPr>
                <a:defRPr/>
              </a:pPr>
              <a:t>‹nº›</a:t>
            </a:fld>
            <a:endParaRPr lang="pt-BR" altLang="pt-BR"/>
          </a:p>
        </p:txBody>
      </p:sp>
    </p:spTree>
    <p:extLst>
      <p:ext uri="{BB962C8B-B14F-4D97-AF65-F5344CB8AC3E}">
        <p14:creationId xmlns:p14="http://schemas.microsoft.com/office/powerpoint/2010/main" val="1547692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93B439E1-95B5-1242-BD16-00A3DEB97E43}"/>
              </a:ext>
            </a:extLst>
          </p:cNvPr>
          <p:cNvSpPr>
            <a:spLocks noGrp="1" noChangeArrowheads="1"/>
          </p:cNvSpPr>
          <p:nvPr>
            <p:ph type="dt" sz="half" idx="10"/>
          </p:nvPr>
        </p:nvSpPr>
        <p:spPr/>
        <p:txBody>
          <a:bodyPr/>
          <a:lstStyle>
            <a:lvl1pPr>
              <a:defRPr/>
            </a:lvl1pPr>
          </a:lstStyle>
          <a:p>
            <a:pPr>
              <a:defRPr/>
            </a:pPr>
            <a:endParaRPr lang="pt-BR"/>
          </a:p>
        </p:txBody>
      </p:sp>
      <p:sp>
        <p:nvSpPr>
          <p:cNvPr id="3" name="Rectangle 3">
            <a:extLst>
              <a:ext uri="{FF2B5EF4-FFF2-40B4-BE49-F238E27FC236}">
                <a16:creationId xmlns:a16="http://schemas.microsoft.com/office/drawing/2014/main" id="{D1F77389-144C-B543-9474-D8D4BBB8CD88}"/>
              </a:ext>
            </a:extLst>
          </p:cNvPr>
          <p:cNvSpPr>
            <a:spLocks noGrp="1" noChangeArrowheads="1"/>
          </p:cNvSpPr>
          <p:nvPr>
            <p:ph type="ftr" sz="quarter" idx="11"/>
          </p:nvPr>
        </p:nvSpPr>
        <p:spPr/>
        <p:txBody>
          <a:bodyPr/>
          <a:lstStyle>
            <a:lvl1pPr>
              <a:defRPr/>
            </a:lvl1pPr>
          </a:lstStyle>
          <a:p>
            <a:pPr>
              <a:defRPr/>
            </a:pPr>
            <a:endParaRPr lang="pt-BR"/>
          </a:p>
        </p:txBody>
      </p:sp>
      <p:sp>
        <p:nvSpPr>
          <p:cNvPr id="4" name="Rectangle 4">
            <a:extLst>
              <a:ext uri="{FF2B5EF4-FFF2-40B4-BE49-F238E27FC236}">
                <a16:creationId xmlns:a16="http://schemas.microsoft.com/office/drawing/2014/main" id="{415D4CD2-14CA-BA49-ACB4-6ACEBF2733B0}"/>
              </a:ext>
            </a:extLst>
          </p:cNvPr>
          <p:cNvSpPr>
            <a:spLocks noGrp="1" noChangeArrowheads="1"/>
          </p:cNvSpPr>
          <p:nvPr>
            <p:ph type="sldNum" sz="quarter" idx="12"/>
          </p:nvPr>
        </p:nvSpPr>
        <p:spPr/>
        <p:txBody>
          <a:bodyPr/>
          <a:lstStyle>
            <a:lvl1pPr>
              <a:defRPr smtClean="0"/>
            </a:lvl1pPr>
          </a:lstStyle>
          <a:p>
            <a:pPr>
              <a:defRPr/>
            </a:pPr>
            <a:fld id="{40636800-2587-584B-9AF5-452A607308CF}" type="slidenum">
              <a:rPr lang="pt-BR" altLang="pt-BR"/>
              <a:pPr>
                <a:defRPr/>
              </a:pPr>
              <a:t>‹nº›</a:t>
            </a:fld>
            <a:endParaRPr lang="pt-BR" altLang="pt-BR"/>
          </a:p>
        </p:txBody>
      </p:sp>
    </p:spTree>
    <p:extLst>
      <p:ext uri="{BB962C8B-B14F-4D97-AF65-F5344CB8AC3E}">
        <p14:creationId xmlns:p14="http://schemas.microsoft.com/office/powerpoint/2010/main" val="19141219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3050"/>
            <a:ext cx="3384550" cy="1162050"/>
          </a:xfrm>
        </p:spPr>
        <p:txBody>
          <a:bodyPr anchor="b"/>
          <a:lstStyle>
            <a:lvl1pPr algn="l">
              <a:defRPr sz="2000" b="1"/>
            </a:lvl1pPr>
          </a:lstStyle>
          <a:p>
            <a:r>
              <a:rPr lang="en-US"/>
              <a:t>Click to edit Master title style</a:t>
            </a:r>
            <a:endParaRPr lang="pt-BR"/>
          </a:p>
        </p:txBody>
      </p:sp>
      <p:sp>
        <p:nvSpPr>
          <p:cNvPr id="3" name="Content Placeholder 2"/>
          <p:cNvSpPr>
            <a:spLocks noGrp="1"/>
          </p:cNvSpPr>
          <p:nvPr>
            <p:ph idx="1"/>
          </p:nvPr>
        </p:nvSpPr>
        <p:spPr>
          <a:xfrm>
            <a:off x="4022725" y="273050"/>
            <a:ext cx="574992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t-BR"/>
          </a:p>
        </p:txBody>
      </p:sp>
      <p:sp>
        <p:nvSpPr>
          <p:cNvPr id="4" name="Text Placeholder 3"/>
          <p:cNvSpPr>
            <a:spLocks noGrp="1"/>
          </p:cNvSpPr>
          <p:nvPr>
            <p:ph type="body" sz="half" idx="2"/>
          </p:nvPr>
        </p:nvSpPr>
        <p:spPr>
          <a:xfrm>
            <a:off x="514350" y="1435100"/>
            <a:ext cx="3384550"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9E17BBF7-B606-D440-A3BF-31D178CD5C7D}"/>
              </a:ext>
            </a:extLst>
          </p:cNvPr>
          <p:cNvSpPr>
            <a:spLocks noGrp="1" noChangeArrowheads="1"/>
          </p:cNvSpPr>
          <p:nvPr>
            <p:ph type="dt" sz="half" idx="10"/>
          </p:nvPr>
        </p:nvSpPr>
        <p:spPr/>
        <p:txBody>
          <a:bodyPr/>
          <a:lstStyle>
            <a:lvl1pPr>
              <a:defRPr/>
            </a:lvl1pPr>
          </a:lstStyle>
          <a:p>
            <a:pPr>
              <a:defRPr/>
            </a:pPr>
            <a:endParaRPr lang="pt-BR"/>
          </a:p>
        </p:txBody>
      </p:sp>
      <p:sp>
        <p:nvSpPr>
          <p:cNvPr id="6" name="Rectangle 3">
            <a:extLst>
              <a:ext uri="{FF2B5EF4-FFF2-40B4-BE49-F238E27FC236}">
                <a16:creationId xmlns:a16="http://schemas.microsoft.com/office/drawing/2014/main" id="{EC043A28-B6EF-FD4E-AA18-29361862D1FC}"/>
              </a:ext>
            </a:extLst>
          </p:cNvPr>
          <p:cNvSpPr>
            <a:spLocks noGrp="1" noChangeArrowheads="1"/>
          </p:cNvSpPr>
          <p:nvPr>
            <p:ph type="ftr" sz="quarter" idx="11"/>
          </p:nvPr>
        </p:nvSpPr>
        <p:spPr/>
        <p:txBody>
          <a:bodyPr/>
          <a:lstStyle>
            <a:lvl1pPr>
              <a:defRPr/>
            </a:lvl1pPr>
          </a:lstStyle>
          <a:p>
            <a:pPr>
              <a:defRPr/>
            </a:pPr>
            <a:endParaRPr lang="pt-BR"/>
          </a:p>
        </p:txBody>
      </p:sp>
      <p:sp>
        <p:nvSpPr>
          <p:cNvPr id="7" name="Rectangle 4">
            <a:extLst>
              <a:ext uri="{FF2B5EF4-FFF2-40B4-BE49-F238E27FC236}">
                <a16:creationId xmlns:a16="http://schemas.microsoft.com/office/drawing/2014/main" id="{2D42EB18-726E-314E-B910-776599839F89}"/>
              </a:ext>
            </a:extLst>
          </p:cNvPr>
          <p:cNvSpPr>
            <a:spLocks noGrp="1" noChangeArrowheads="1"/>
          </p:cNvSpPr>
          <p:nvPr>
            <p:ph type="sldNum" sz="quarter" idx="12"/>
          </p:nvPr>
        </p:nvSpPr>
        <p:spPr/>
        <p:txBody>
          <a:bodyPr/>
          <a:lstStyle>
            <a:lvl1pPr>
              <a:defRPr smtClean="0"/>
            </a:lvl1pPr>
          </a:lstStyle>
          <a:p>
            <a:pPr>
              <a:defRPr/>
            </a:pPr>
            <a:fld id="{B8D1A1CE-FE2C-5B44-AC4C-A405FD86A37C}" type="slidenum">
              <a:rPr lang="pt-BR" altLang="pt-BR"/>
              <a:pPr>
                <a:defRPr/>
              </a:pPr>
              <a:t>‹nº›</a:t>
            </a:fld>
            <a:endParaRPr lang="pt-BR" altLang="pt-BR"/>
          </a:p>
        </p:txBody>
      </p:sp>
    </p:spTree>
    <p:extLst>
      <p:ext uri="{BB962C8B-B14F-4D97-AF65-F5344CB8AC3E}">
        <p14:creationId xmlns:p14="http://schemas.microsoft.com/office/powerpoint/2010/main" val="233438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125" y="4800600"/>
            <a:ext cx="6172200" cy="566738"/>
          </a:xfrm>
        </p:spPr>
        <p:txBody>
          <a:bodyPr anchor="b"/>
          <a:lstStyle>
            <a:lvl1pPr algn="l">
              <a:defRPr sz="2000" b="1"/>
            </a:lvl1pPr>
          </a:lstStyle>
          <a:p>
            <a:r>
              <a:rPr lang="en-US"/>
              <a:t>Click to edit Master title style</a:t>
            </a:r>
            <a:endParaRPr lang="pt-BR"/>
          </a:p>
        </p:txBody>
      </p:sp>
      <p:sp>
        <p:nvSpPr>
          <p:cNvPr id="3" name="Picture Placeholder 2"/>
          <p:cNvSpPr>
            <a:spLocks noGrp="1"/>
          </p:cNvSpPr>
          <p:nvPr>
            <p:ph type="pic" idx="1"/>
          </p:nvPr>
        </p:nvSpPr>
        <p:spPr>
          <a:xfrm>
            <a:off x="2016125"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t-BR" noProof="0"/>
          </a:p>
        </p:txBody>
      </p:sp>
      <p:sp>
        <p:nvSpPr>
          <p:cNvPr id="4" name="Text Placeholder 3"/>
          <p:cNvSpPr>
            <a:spLocks noGrp="1"/>
          </p:cNvSpPr>
          <p:nvPr>
            <p:ph type="body" sz="half" idx="2"/>
          </p:nvPr>
        </p:nvSpPr>
        <p:spPr>
          <a:xfrm>
            <a:off x="2016125"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a:extLst>
              <a:ext uri="{FF2B5EF4-FFF2-40B4-BE49-F238E27FC236}">
                <a16:creationId xmlns:a16="http://schemas.microsoft.com/office/drawing/2014/main" id="{5AE59BD0-68ED-E34E-B0ED-6157613A0027}"/>
              </a:ext>
            </a:extLst>
          </p:cNvPr>
          <p:cNvSpPr>
            <a:spLocks noGrp="1" noChangeArrowheads="1"/>
          </p:cNvSpPr>
          <p:nvPr>
            <p:ph type="dt" sz="half" idx="10"/>
          </p:nvPr>
        </p:nvSpPr>
        <p:spPr/>
        <p:txBody>
          <a:bodyPr/>
          <a:lstStyle>
            <a:lvl1pPr>
              <a:defRPr/>
            </a:lvl1pPr>
          </a:lstStyle>
          <a:p>
            <a:pPr>
              <a:defRPr/>
            </a:pPr>
            <a:endParaRPr lang="pt-BR"/>
          </a:p>
        </p:txBody>
      </p:sp>
      <p:sp>
        <p:nvSpPr>
          <p:cNvPr id="6" name="Rectangle 3">
            <a:extLst>
              <a:ext uri="{FF2B5EF4-FFF2-40B4-BE49-F238E27FC236}">
                <a16:creationId xmlns:a16="http://schemas.microsoft.com/office/drawing/2014/main" id="{81CF83BC-8A7C-624C-A926-1C853A3A423A}"/>
              </a:ext>
            </a:extLst>
          </p:cNvPr>
          <p:cNvSpPr>
            <a:spLocks noGrp="1" noChangeArrowheads="1"/>
          </p:cNvSpPr>
          <p:nvPr>
            <p:ph type="ftr" sz="quarter" idx="11"/>
          </p:nvPr>
        </p:nvSpPr>
        <p:spPr/>
        <p:txBody>
          <a:bodyPr/>
          <a:lstStyle>
            <a:lvl1pPr>
              <a:defRPr/>
            </a:lvl1pPr>
          </a:lstStyle>
          <a:p>
            <a:pPr>
              <a:defRPr/>
            </a:pPr>
            <a:endParaRPr lang="pt-BR"/>
          </a:p>
        </p:txBody>
      </p:sp>
      <p:sp>
        <p:nvSpPr>
          <p:cNvPr id="7" name="Rectangle 4">
            <a:extLst>
              <a:ext uri="{FF2B5EF4-FFF2-40B4-BE49-F238E27FC236}">
                <a16:creationId xmlns:a16="http://schemas.microsoft.com/office/drawing/2014/main" id="{2DBAE4B2-9253-0249-9301-CE4F13264D14}"/>
              </a:ext>
            </a:extLst>
          </p:cNvPr>
          <p:cNvSpPr>
            <a:spLocks noGrp="1" noChangeArrowheads="1"/>
          </p:cNvSpPr>
          <p:nvPr>
            <p:ph type="sldNum" sz="quarter" idx="12"/>
          </p:nvPr>
        </p:nvSpPr>
        <p:spPr/>
        <p:txBody>
          <a:bodyPr/>
          <a:lstStyle>
            <a:lvl1pPr>
              <a:defRPr smtClean="0"/>
            </a:lvl1pPr>
          </a:lstStyle>
          <a:p>
            <a:pPr>
              <a:defRPr/>
            </a:pPr>
            <a:fld id="{4B0A4B02-E61A-5D4A-8A31-AA3D403E8D9A}" type="slidenum">
              <a:rPr lang="pt-BR" altLang="pt-BR"/>
              <a:pPr>
                <a:defRPr/>
              </a:pPr>
              <a:t>‹nº›</a:t>
            </a:fld>
            <a:endParaRPr lang="pt-BR" altLang="pt-BR"/>
          </a:p>
        </p:txBody>
      </p:sp>
    </p:spTree>
    <p:extLst>
      <p:ext uri="{BB962C8B-B14F-4D97-AF65-F5344CB8AC3E}">
        <p14:creationId xmlns:p14="http://schemas.microsoft.com/office/powerpoint/2010/main" val="28046415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12254A"/>
            </a:gs>
            <a:gs pos="50000">
              <a:srgbClr val="12254A"/>
            </a:gs>
            <a:gs pos="100000">
              <a:srgbClr val="00279F"/>
            </a:gs>
          </a:gsLst>
          <a:lin ang="5400000" scaled="1"/>
        </a:gra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55BCE728-B579-6545-B7C7-2995D04E385D}"/>
              </a:ext>
            </a:extLst>
          </p:cNvPr>
          <p:cNvSpPr>
            <a:spLocks noGrp="1" noChangeArrowheads="1"/>
          </p:cNvSpPr>
          <p:nvPr>
            <p:ph type="dt" sz="half" idx="2"/>
          </p:nvPr>
        </p:nvSpPr>
        <p:spPr bwMode="auto">
          <a:xfrm>
            <a:off x="800100" y="6248400"/>
            <a:ext cx="2133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defRPr sz="1400">
                <a:solidFill>
                  <a:schemeClr val="tx1"/>
                </a:solidFill>
                <a:latin typeface="Times New Roman" pitchFamily="18" charset="0"/>
                <a:ea typeface="+mn-ea"/>
                <a:cs typeface="+mn-cs"/>
              </a:defRPr>
            </a:lvl1pPr>
          </a:lstStyle>
          <a:p>
            <a:pPr>
              <a:defRPr/>
            </a:pPr>
            <a:endParaRPr lang="pt-BR"/>
          </a:p>
        </p:txBody>
      </p:sp>
      <p:sp>
        <p:nvSpPr>
          <p:cNvPr id="1027" name="Rectangle 3">
            <a:extLst>
              <a:ext uri="{FF2B5EF4-FFF2-40B4-BE49-F238E27FC236}">
                <a16:creationId xmlns:a16="http://schemas.microsoft.com/office/drawing/2014/main" id="{6DAB340E-B45E-EA4C-8CD2-E00E5DD4D34D}"/>
              </a:ext>
            </a:extLst>
          </p:cNvPr>
          <p:cNvSpPr>
            <a:spLocks noGrp="1" noChangeArrowheads="1"/>
          </p:cNvSpPr>
          <p:nvPr>
            <p:ph type="ftr" sz="quarter" idx="3"/>
          </p:nvPr>
        </p:nvSpPr>
        <p:spPr bwMode="auto">
          <a:xfrm>
            <a:off x="3543300" y="6248400"/>
            <a:ext cx="32004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defRPr sz="1400">
                <a:solidFill>
                  <a:schemeClr val="tx1"/>
                </a:solidFill>
                <a:latin typeface="Times New Roman" pitchFamily="18" charset="0"/>
                <a:ea typeface="+mn-ea"/>
                <a:cs typeface="+mn-cs"/>
              </a:defRPr>
            </a:lvl1pPr>
          </a:lstStyle>
          <a:p>
            <a:pPr>
              <a:defRPr/>
            </a:pPr>
            <a:endParaRPr lang="pt-BR"/>
          </a:p>
        </p:txBody>
      </p:sp>
      <p:sp>
        <p:nvSpPr>
          <p:cNvPr id="1028" name="Rectangle 4">
            <a:extLst>
              <a:ext uri="{FF2B5EF4-FFF2-40B4-BE49-F238E27FC236}">
                <a16:creationId xmlns:a16="http://schemas.microsoft.com/office/drawing/2014/main" id="{24225AFA-9512-D646-9984-37ECAC7E632E}"/>
              </a:ext>
            </a:extLst>
          </p:cNvPr>
          <p:cNvSpPr>
            <a:spLocks noGrp="1" noChangeArrowheads="1"/>
          </p:cNvSpPr>
          <p:nvPr>
            <p:ph type="sldNum" sz="quarter" idx="4"/>
          </p:nvPr>
        </p:nvSpPr>
        <p:spPr bwMode="auto">
          <a:xfrm>
            <a:off x="7353300" y="6248400"/>
            <a:ext cx="2133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a:defRPr sz="1400" smtClean="0">
                <a:solidFill>
                  <a:schemeClr val="tx1"/>
                </a:solidFill>
                <a:latin typeface="Times New Roman" panose="02020603050405020304" pitchFamily="18" charset="0"/>
              </a:defRPr>
            </a:lvl1pPr>
          </a:lstStyle>
          <a:p>
            <a:pPr>
              <a:defRPr/>
            </a:pPr>
            <a:fld id="{D37AD28A-CDDE-CD48-886D-AFE8E579E9F6}" type="slidenum">
              <a:rPr lang="pt-BR" altLang="pt-BR"/>
              <a:pPr>
                <a:defRPr/>
              </a:pPr>
              <a:t>‹nº›</a:t>
            </a:fld>
            <a:endParaRPr lang="pt-BR" altLang="pt-BR"/>
          </a:p>
        </p:txBody>
      </p:sp>
      <p:grpSp>
        <p:nvGrpSpPr>
          <p:cNvPr id="1029" name="Group 9">
            <a:extLst>
              <a:ext uri="{FF2B5EF4-FFF2-40B4-BE49-F238E27FC236}">
                <a16:creationId xmlns:a16="http://schemas.microsoft.com/office/drawing/2014/main" id="{72B42368-4B0F-D845-BE1A-3180EE023ECE}"/>
              </a:ext>
            </a:extLst>
          </p:cNvPr>
          <p:cNvGrpSpPr>
            <a:grpSpLocks/>
          </p:cNvGrpSpPr>
          <p:nvPr/>
        </p:nvGrpSpPr>
        <p:grpSpPr bwMode="auto">
          <a:xfrm>
            <a:off x="120650" y="107950"/>
            <a:ext cx="10045700" cy="6642100"/>
            <a:chOff x="76" y="68"/>
            <a:chExt cx="6328" cy="4184"/>
          </a:xfrm>
        </p:grpSpPr>
        <p:sp>
          <p:nvSpPr>
            <p:cNvPr id="1032" name="Rectangle 5">
              <a:extLst>
                <a:ext uri="{FF2B5EF4-FFF2-40B4-BE49-F238E27FC236}">
                  <a16:creationId xmlns:a16="http://schemas.microsoft.com/office/drawing/2014/main" id="{4D4D73D4-3FCA-FB44-A63C-32C1A3B3F317}"/>
                </a:ext>
              </a:extLst>
            </p:cNvPr>
            <p:cNvSpPr>
              <a:spLocks noChangeArrowheads="1"/>
            </p:cNvSpPr>
            <p:nvPr/>
          </p:nvSpPr>
          <p:spPr bwMode="auto">
            <a:xfrm>
              <a:off x="76" y="68"/>
              <a:ext cx="6328" cy="4184"/>
            </a:xfrm>
            <a:prstGeom prst="rect">
              <a:avLst/>
            </a:prstGeom>
            <a:gradFill rotWithShape="0">
              <a:gsLst>
                <a:gs pos="0">
                  <a:srgbClr val="3352B2"/>
                </a:gs>
                <a:gs pos="50000">
                  <a:srgbClr val="00279F"/>
                </a:gs>
                <a:gs pos="100000">
                  <a:srgbClr val="3352B2"/>
                </a:gs>
              </a:gsLst>
              <a:lin ang="5400000" scaled="1"/>
            </a:gradFill>
            <a:ln w="12700">
              <a:solidFill>
                <a:schemeClr val="folHlink"/>
              </a:solidFill>
              <a:miter lim="800000"/>
              <a:headEnd/>
              <a:tailEnd/>
            </a:ln>
          </p:spPr>
          <p:txBody>
            <a:bodyPr wrap="none" anchor="ctr"/>
            <a:lstStyle>
              <a:lvl1pPr>
                <a:defRPr>
                  <a:solidFill>
                    <a:srgbClr val="FFFFFF"/>
                  </a:solidFill>
                  <a:latin typeface="Arial" charset="0"/>
                </a:defRPr>
              </a:lvl1pPr>
              <a:lvl2pPr marL="742950" indent="-285750">
                <a:defRPr>
                  <a:solidFill>
                    <a:srgbClr val="FFFFFF"/>
                  </a:solidFill>
                  <a:latin typeface="Arial" charset="0"/>
                </a:defRPr>
              </a:lvl2pPr>
              <a:lvl3pPr marL="1143000" indent="-228600">
                <a:defRPr>
                  <a:solidFill>
                    <a:srgbClr val="FFFFFF"/>
                  </a:solidFill>
                  <a:latin typeface="Arial" charset="0"/>
                </a:defRPr>
              </a:lvl3pPr>
              <a:lvl4pPr marL="1600200" indent="-228600">
                <a:defRPr>
                  <a:solidFill>
                    <a:srgbClr val="FFFFFF"/>
                  </a:solidFill>
                  <a:latin typeface="Arial" charset="0"/>
                </a:defRPr>
              </a:lvl4pPr>
              <a:lvl5pPr marL="2057400" indent="-228600">
                <a:defRPr>
                  <a:solidFill>
                    <a:srgbClr val="FFFFFF"/>
                  </a:solidFill>
                  <a:latin typeface="Arial" charset="0"/>
                </a:defRPr>
              </a:lvl5pPr>
              <a:lvl6pPr marL="2514600" indent="-228600" eaLnBrk="0" fontAlgn="base" hangingPunct="0">
                <a:spcBef>
                  <a:spcPct val="0"/>
                </a:spcBef>
                <a:spcAft>
                  <a:spcPct val="0"/>
                </a:spcAft>
                <a:defRPr>
                  <a:solidFill>
                    <a:srgbClr val="FFFFFF"/>
                  </a:solidFill>
                  <a:latin typeface="Arial" charset="0"/>
                </a:defRPr>
              </a:lvl6pPr>
              <a:lvl7pPr marL="2971800" indent="-228600" eaLnBrk="0" fontAlgn="base" hangingPunct="0">
                <a:spcBef>
                  <a:spcPct val="0"/>
                </a:spcBef>
                <a:spcAft>
                  <a:spcPct val="0"/>
                </a:spcAft>
                <a:defRPr>
                  <a:solidFill>
                    <a:srgbClr val="FFFFFF"/>
                  </a:solidFill>
                  <a:latin typeface="Arial" charset="0"/>
                </a:defRPr>
              </a:lvl7pPr>
              <a:lvl8pPr marL="3429000" indent="-228600" eaLnBrk="0" fontAlgn="base" hangingPunct="0">
                <a:spcBef>
                  <a:spcPct val="0"/>
                </a:spcBef>
                <a:spcAft>
                  <a:spcPct val="0"/>
                </a:spcAft>
                <a:defRPr>
                  <a:solidFill>
                    <a:srgbClr val="FFFFFF"/>
                  </a:solidFill>
                  <a:latin typeface="Arial" charset="0"/>
                </a:defRPr>
              </a:lvl8pPr>
              <a:lvl9pPr marL="3886200" indent="-228600" eaLnBrk="0" fontAlgn="base" hangingPunct="0">
                <a:spcBef>
                  <a:spcPct val="0"/>
                </a:spcBef>
                <a:spcAft>
                  <a:spcPct val="0"/>
                </a:spcAft>
                <a:defRPr>
                  <a:solidFill>
                    <a:srgbClr val="FFFFFF"/>
                  </a:solidFill>
                  <a:latin typeface="Arial" charset="0"/>
                </a:defRPr>
              </a:lvl9pPr>
            </a:lstStyle>
            <a:p>
              <a:pPr>
                <a:defRPr/>
              </a:pPr>
              <a:endParaRPr lang="pt-BR" altLang="pt-BR">
                <a:ea typeface="+mn-ea"/>
              </a:endParaRPr>
            </a:p>
          </p:txBody>
        </p:sp>
        <p:sp>
          <p:nvSpPr>
            <p:cNvPr id="1033" name="Rectangle 6">
              <a:extLst>
                <a:ext uri="{FF2B5EF4-FFF2-40B4-BE49-F238E27FC236}">
                  <a16:creationId xmlns:a16="http://schemas.microsoft.com/office/drawing/2014/main" id="{AF75842D-7382-354C-963C-81BEA5381D3E}"/>
                </a:ext>
              </a:extLst>
            </p:cNvPr>
            <p:cNvSpPr>
              <a:spLocks noChangeArrowheads="1"/>
            </p:cNvSpPr>
            <p:nvPr/>
          </p:nvSpPr>
          <p:spPr bwMode="auto">
            <a:xfrm>
              <a:off x="169" y="140"/>
              <a:ext cx="6154" cy="4036"/>
            </a:xfrm>
            <a:prstGeom prst="rect">
              <a:avLst/>
            </a:prstGeom>
            <a:gradFill rotWithShape="0">
              <a:gsLst>
                <a:gs pos="0">
                  <a:srgbClr val="00279F"/>
                </a:gs>
                <a:gs pos="50000">
                  <a:srgbClr val="4C67BC"/>
                </a:gs>
                <a:gs pos="100000">
                  <a:srgbClr val="00279F"/>
                </a:gs>
              </a:gsLst>
              <a:lin ang="5400000" scaled="1"/>
            </a:gradFill>
            <a:ln w="12700">
              <a:solidFill>
                <a:schemeClr val="folHlink"/>
              </a:solidFill>
              <a:miter lim="800000"/>
              <a:headEnd/>
              <a:tailEnd/>
            </a:ln>
          </p:spPr>
          <p:txBody>
            <a:bodyPr wrap="none" anchor="ctr"/>
            <a:lstStyle>
              <a:lvl1pPr>
                <a:defRPr>
                  <a:solidFill>
                    <a:srgbClr val="FFFFFF"/>
                  </a:solidFill>
                  <a:latin typeface="Arial" charset="0"/>
                </a:defRPr>
              </a:lvl1pPr>
              <a:lvl2pPr marL="742950" indent="-285750">
                <a:defRPr>
                  <a:solidFill>
                    <a:srgbClr val="FFFFFF"/>
                  </a:solidFill>
                  <a:latin typeface="Arial" charset="0"/>
                </a:defRPr>
              </a:lvl2pPr>
              <a:lvl3pPr marL="1143000" indent="-228600">
                <a:defRPr>
                  <a:solidFill>
                    <a:srgbClr val="FFFFFF"/>
                  </a:solidFill>
                  <a:latin typeface="Arial" charset="0"/>
                </a:defRPr>
              </a:lvl3pPr>
              <a:lvl4pPr marL="1600200" indent="-228600">
                <a:defRPr>
                  <a:solidFill>
                    <a:srgbClr val="FFFFFF"/>
                  </a:solidFill>
                  <a:latin typeface="Arial" charset="0"/>
                </a:defRPr>
              </a:lvl4pPr>
              <a:lvl5pPr marL="2057400" indent="-228600">
                <a:defRPr>
                  <a:solidFill>
                    <a:srgbClr val="FFFFFF"/>
                  </a:solidFill>
                  <a:latin typeface="Arial" charset="0"/>
                </a:defRPr>
              </a:lvl5pPr>
              <a:lvl6pPr marL="2514600" indent="-228600" eaLnBrk="0" fontAlgn="base" hangingPunct="0">
                <a:spcBef>
                  <a:spcPct val="0"/>
                </a:spcBef>
                <a:spcAft>
                  <a:spcPct val="0"/>
                </a:spcAft>
                <a:defRPr>
                  <a:solidFill>
                    <a:srgbClr val="FFFFFF"/>
                  </a:solidFill>
                  <a:latin typeface="Arial" charset="0"/>
                </a:defRPr>
              </a:lvl6pPr>
              <a:lvl7pPr marL="2971800" indent="-228600" eaLnBrk="0" fontAlgn="base" hangingPunct="0">
                <a:spcBef>
                  <a:spcPct val="0"/>
                </a:spcBef>
                <a:spcAft>
                  <a:spcPct val="0"/>
                </a:spcAft>
                <a:defRPr>
                  <a:solidFill>
                    <a:srgbClr val="FFFFFF"/>
                  </a:solidFill>
                  <a:latin typeface="Arial" charset="0"/>
                </a:defRPr>
              </a:lvl7pPr>
              <a:lvl8pPr marL="3429000" indent="-228600" eaLnBrk="0" fontAlgn="base" hangingPunct="0">
                <a:spcBef>
                  <a:spcPct val="0"/>
                </a:spcBef>
                <a:spcAft>
                  <a:spcPct val="0"/>
                </a:spcAft>
                <a:defRPr>
                  <a:solidFill>
                    <a:srgbClr val="FFFFFF"/>
                  </a:solidFill>
                  <a:latin typeface="Arial" charset="0"/>
                </a:defRPr>
              </a:lvl8pPr>
              <a:lvl9pPr marL="3886200" indent="-228600" eaLnBrk="0" fontAlgn="base" hangingPunct="0">
                <a:spcBef>
                  <a:spcPct val="0"/>
                </a:spcBef>
                <a:spcAft>
                  <a:spcPct val="0"/>
                </a:spcAft>
                <a:defRPr>
                  <a:solidFill>
                    <a:srgbClr val="FFFFFF"/>
                  </a:solidFill>
                  <a:latin typeface="Arial" charset="0"/>
                </a:defRPr>
              </a:lvl9pPr>
            </a:lstStyle>
            <a:p>
              <a:pPr>
                <a:defRPr/>
              </a:pPr>
              <a:endParaRPr lang="pt-BR" altLang="pt-BR">
                <a:ea typeface="+mn-ea"/>
              </a:endParaRPr>
            </a:p>
          </p:txBody>
        </p:sp>
        <p:sp>
          <p:nvSpPr>
            <p:cNvPr id="1034" name="Rectangle 7">
              <a:extLst>
                <a:ext uri="{FF2B5EF4-FFF2-40B4-BE49-F238E27FC236}">
                  <a16:creationId xmlns:a16="http://schemas.microsoft.com/office/drawing/2014/main" id="{6B1AFA9A-0E8D-CA42-AD39-5FEAAEFC9E7C}"/>
                </a:ext>
              </a:extLst>
            </p:cNvPr>
            <p:cNvSpPr>
              <a:spLocks noChangeArrowheads="1"/>
            </p:cNvSpPr>
            <p:nvPr/>
          </p:nvSpPr>
          <p:spPr bwMode="auto">
            <a:xfrm>
              <a:off x="214" y="188"/>
              <a:ext cx="6051" cy="3944"/>
            </a:xfrm>
            <a:prstGeom prst="rect">
              <a:avLst/>
            </a:prstGeom>
            <a:gradFill rotWithShape="0">
              <a:gsLst>
                <a:gs pos="0">
                  <a:srgbClr val="4C67BC"/>
                </a:gs>
                <a:gs pos="50000">
                  <a:srgbClr val="00279F"/>
                </a:gs>
                <a:gs pos="100000">
                  <a:srgbClr val="4C67BC"/>
                </a:gs>
              </a:gsLst>
              <a:lin ang="5400000" scaled="1"/>
            </a:gradFill>
            <a:ln w="12700">
              <a:solidFill>
                <a:schemeClr val="folHlink"/>
              </a:solidFill>
              <a:miter lim="800000"/>
              <a:headEnd/>
              <a:tailEnd/>
            </a:ln>
          </p:spPr>
          <p:txBody>
            <a:bodyPr wrap="none" anchor="ctr"/>
            <a:lstStyle>
              <a:lvl1pPr>
                <a:defRPr>
                  <a:solidFill>
                    <a:srgbClr val="FFFFFF"/>
                  </a:solidFill>
                  <a:latin typeface="Arial" charset="0"/>
                </a:defRPr>
              </a:lvl1pPr>
              <a:lvl2pPr marL="742950" indent="-285750">
                <a:defRPr>
                  <a:solidFill>
                    <a:srgbClr val="FFFFFF"/>
                  </a:solidFill>
                  <a:latin typeface="Arial" charset="0"/>
                </a:defRPr>
              </a:lvl2pPr>
              <a:lvl3pPr marL="1143000" indent="-228600">
                <a:defRPr>
                  <a:solidFill>
                    <a:srgbClr val="FFFFFF"/>
                  </a:solidFill>
                  <a:latin typeface="Arial" charset="0"/>
                </a:defRPr>
              </a:lvl3pPr>
              <a:lvl4pPr marL="1600200" indent="-228600">
                <a:defRPr>
                  <a:solidFill>
                    <a:srgbClr val="FFFFFF"/>
                  </a:solidFill>
                  <a:latin typeface="Arial" charset="0"/>
                </a:defRPr>
              </a:lvl4pPr>
              <a:lvl5pPr marL="2057400" indent="-228600">
                <a:defRPr>
                  <a:solidFill>
                    <a:srgbClr val="FFFFFF"/>
                  </a:solidFill>
                  <a:latin typeface="Arial" charset="0"/>
                </a:defRPr>
              </a:lvl5pPr>
              <a:lvl6pPr marL="2514600" indent="-228600" eaLnBrk="0" fontAlgn="base" hangingPunct="0">
                <a:spcBef>
                  <a:spcPct val="0"/>
                </a:spcBef>
                <a:spcAft>
                  <a:spcPct val="0"/>
                </a:spcAft>
                <a:defRPr>
                  <a:solidFill>
                    <a:srgbClr val="FFFFFF"/>
                  </a:solidFill>
                  <a:latin typeface="Arial" charset="0"/>
                </a:defRPr>
              </a:lvl6pPr>
              <a:lvl7pPr marL="2971800" indent="-228600" eaLnBrk="0" fontAlgn="base" hangingPunct="0">
                <a:spcBef>
                  <a:spcPct val="0"/>
                </a:spcBef>
                <a:spcAft>
                  <a:spcPct val="0"/>
                </a:spcAft>
                <a:defRPr>
                  <a:solidFill>
                    <a:srgbClr val="FFFFFF"/>
                  </a:solidFill>
                  <a:latin typeface="Arial" charset="0"/>
                </a:defRPr>
              </a:lvl7pPr>
              <a:lvl8pPr marL="3429000" indent="-228600" eaLnBrk="0" fontAlgn="base" hangingPunct="0">
                <a:spcBef>
                  <a:spcPct val="0"/>
                </a:spcBef>
                <a:spcAft>
                  <a:spcPct val="0"/>
                </a:spcAft>
                <a:defRPr>
                  <a:solidFill>
                    <a:srgbClr val="FFFFFF"/>
                  </a:solidFill>
                  <a:latin typeface="Arial" charset="0"/>
                </a:defRPr>
              </a:lvl8pPr>
              <a:lvl9pPr marL="3886200" indent="-228600" eaLnBrk="0" fontAlgn="base" hangingPunct="0">
                <a:spcBef>
                  <a:spcPct val="0"/>
                </a:spcBef>
                <a:spcAft>
                  <a:spcPct val="0"/>
                </a:spcAft>
                <a:defRPr>
                  <a:solidFill>
                    <a:srgbClr val="FFFFFF"/>
                  </a:solidFill>
                  <a:latin typeface="Arial" charset="0"/>
                </a:defRPr>
              </a:lvl9pPr>
            </a:lstStyle>
            <a:p>
              <a:pPr>
                <a:defRPr/>
              </a:pPr>
              <a:endParaRPr lang="pt-BR" altLang="pt-BR">
                <a:ea typeface="+mn-ea"/>
              </a:endParaRPr>
            </a:p>
          </p:txBody>
        </p:sp>
        <p:sp>
          <p:nvSpPr>
            <p:cNvPr id="1035" name="Rectangle 8">
              <a:extLst>
                <a:ext uri="{FF2B5EF4-FFF2-40B4-BE49-F238E27FC236}">
                  <a16:creationId xmlns:a16="http://schemas.microsoft.com/office/drawing/2014/main" id="{97807091-7CEE-2742-9D54-3B946B4292BB}"/>
                </a:ext>
              </a:extLst>
            </p:cNvPr>
            <p:cNvSpPr>
              <a:spLocks noChangeArrowheads="1"/>
            </p:cNvSpPr>
            <p:nvPr/>
          </p:nvSpPr>
          <p:spPr bwMode="auto">
            <a:xfrm>
              <a:off x="306" y="272"/>
              <a:ext cx="5869" cy="3776"/>
            </a:xfrm>
            <a:prstGeom prst="rect">
              <a:avLst/>
            </a:prstGeom>
            <a:gradFill rotWithShape="0">
              <a:gsLst>
                <a:gs pos="0">
                  <a:srgbClr val="000C2F"/>
                </a:gs>
                <a:gs pos="100000">
                  <a:srgbClr val="00279F"/>
                </a:gs>
              </a:gsLst>
              <a:lin ang="5400000" scaled="1"/>
            </a:gradFill>
            <a:ln w="12700">
              <a:solidFill>
                <a:schemeClr val="folHlink"/>
              </a:solidFill>
              <a:miter lim="800000"/>
              <a:headEnd/>
              <a:tailEnd/>
            </a:ln>
          </p:spPr>
          <p:txBody>
            <a:bodyPr wrap="none" anchor="ctr"/>
            <a:lstStyle>
              <a:lvl1pPr>
                <a:defRPr>
                  <a:solidFill>
                    <a:srgbClr val="FFFFFF"/>
                  </a:solidFill>
                  <a:latin typeface="Arial" charset="0"/>
                </a:defRPr>
              </a:lvl1pPr>
              <a:lvl2pPr marL="742950" indent="-285750">
                <a:defRPr>
                  <a:solidFill>
                    <a:srgbClr val="FFFFFF"/>
                  </a:solidFill>
                  <a:latin typeface="Arial" charset="0"/>
                </a:defRPr>
              </a:lvl2pPr>
              <a:lvl3pPr marL="1143000" indent="-228600">
                <a:defRPr>
                  <a:solidFill>
                    <a:srgbClr val="FFFFFF"/>
                  </a:solidFill>
                  <a:latin typeface="Arial" charset="0"/>
                </a:defRPr>
              </a:lvl3pPr>
              <a:lvl4pPr marL="1600200" indent="-228600">
                <a:defRPr>
                  <a:solidFill>
                    <a:srgbClr val="FFFFFF"/>
                  </a:solidFill>
                  <a:latin typeface="Arial" charset="0"/>
                </a:defRPr>
              </a:lvl4pPr>
              <a:lvl5pPr marL="2057400" indent="-228600">
                <a:defRPr>
                  <a:solidFill>
                    <a:srgbClr val="FFFFFF"/>
                  </a:solidFill>
                  <a:latin typeface="Arial" charset="0"/>
                </a:defRPr>
              </a:lvl5pPr>
              <a:lvl6pPr marL="2514600" indent="-228600" eaLnBrk="0" fontAlgn="base" hangingPunct="0">
                <a:spcBef>
                  <a:spcPct val="0"/>
                </a:spcBef>
                <a:spcAft>
                  <a:spcPct val="0"/>
                </a:spcAft>
                <a:defRPr>
                  <a:solidFill>
                    <a:srgbClr val="FFFFFF"/>
                  </a:solidFill>
                  <a:latin typeface="Arial" charset="0"/>
                </a:defRPr>
              </a:lvl6pPr>
              <a:lvl7pPr marL="2971800" indent="-228600" eaLnBrk="0" fontAlgn="base" hangingPunct="0">
                <a:spcBef>
                  <a:spcPct val="0"/>
                </a:spcBef>
                <a:spcAft>
                  <a:spcPct val="0"/>
                </a:spcAft>
                <a:defRPr>
                  <a:solidFill>
                    <a:srgbClr val="FFFFFF"/>
                  </a:solidFill>
                  <a:latin typeface="Arial" charset="0"/>
                </a:defRPr>
              </a:lvl7pPr>
              <a:lvl8pPr marL="3429000" indent="-228600" eaLnBrk="0" fontAlgn="base" hangingPunct="0">
                <a:spcBef>
                  <a:spcPct val="0"/>
                </a:spcBef>
                <a:spcAft>
                  <a:spcPct val="0"/>
                </a:spcAft>
                <a:defRPr>
                  <a:solidFill>
                    <a:srgbClr val="FFFFFF"/>
                  </a:solidFill>
                  <a:latin typeface="Arial" charset="0"/>
                </a:defRPr>
              </a:lvl8pPr>
              <a:lvl9pPr marL="3886200" indent="-228600" eaLnBrk="0" fontAlgn="base" hangingPunct="0">
                <a:spcBef>
                  <a:spcPct val="0"/>
                </a:spcBef>
                <a:spcAft>
                  <a:spcPct val="0"/>
                </a:spcAft>
                <a:defRPr>
                  <a:solidFill>
                    <a:srgbClr val="FFFFFF"/>
                  </a:solidFill>
                  <a:latin typeface="Arial" charset="0"/>
                </a:defRPr>
              </a:lvl9pPr>
            </a:lstStyle>
            <a:p>
              <a:pPr>
                <a:defRPr/>
              </a:pPr>
              <a:endParaRPr lang="pt-BR" altLang="pt-BR">
                <a:ea typeface="+mn-ea"/>
              </a:endParaRPr>
            </a:p>
          </p:txBody>
        </p:sp>
      </p:grpSp>
      <p:sp>
        <p:nvSpPr>
          <p:cNvPr id="1030" name="Rectangle 10">
            <a:extLst>
              <a:ext uri="{FF2B5EF4-FFF2-40B4-BE49-F238E27FC236}">
                <a16:creationId xmlns:a16="http://schemas.microsoft.com/office/drawing/2014/main" id="{692B64EC-E022-EA4C-9D27-FF4D8A678CA8}"/>
              </a:ext>
            </a:extLst>
          </p:cNvPr>
          <p:cNvSpPr>
            <a:spLocks noGrp="1" noChangeArrowheads="1"/>
          </p:cNvSpPr>
          <p:nvPr>
            <p:ph type="title"/>
          </p:nvPr>
        </p:nvSpPr>
        <p:spPr bwMode="auto">
          <a:xfrm>
            <a:off x="12573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pt-BR" altLang="pt-BR"/>
              <a:t>Click to edit Master title style</a:t>
            </a:r>
          </a:p>
        </p:txBody>
      </p:sp>
      <p:sp>
        <p:nvSpPr>
          <p:cNvPr id="1031" name="Rectangle 11">
            <a:extLst>
              <a:ext uri="{FF2B5EF4-FFF2-40B4-BE49-F238E27FC236}">
                <a16:creationId xmlns:a16="http://schemas.microsoft.com/office/drawing/2014/main" id="{99A6D21B-D9DD-814F-8C24-31F3DD23999D}"/>
              </a:ext>
            </a:extLst>
          </p:cNvPr>
          <p:cNvSpPr>
            <a:spLocks noGrp="1" noChangeArrowheads="1"/>
          </p:cNvSpPr>
          <p:nvPr>
            <p:ph type="body" idx="1"/>
          </p:nvPr>
        </p:nvSpPr>
        <p:spPr bwMode="auto">
          <a:xfrm>
            <a:off x="12573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pt-BR" altLang="pt-BR"/>
              <a:t>Click to edit Master text styles</a:t>
            </a:r>
          </a:p>
          <a:p>
            <a:pPr lvl="1"/>
            <a:r>
              <a:rPr lang="pt-BR" altLang="pt-BR"/>
              <a:t>Second Level</a:t>
            </a:r>
          </a:p>
          <a:p>
            <a:pPr lvl="2"/>
            <a:r>
              <a:rPr lang="pt-BR" altLang="pt-BR"/>
              <a:t>Third Level</a:t>
            </a:r>
          </a:p>
          <a:p>
            <a:pPr lvl="3"/>
            <a:r>
              <a:rPr lang="pt-BR" altLang="pt-BR"/>
              <a:t>Fourth Level</a:t>
            </a:r>
          </a:p>
          <a:p>
            <a:pPr lvl="4"/>
            <a:r>
              <a:rPr lang="pt-BR" altLang="pt-BR"/>
              <a:t>Fifth Level</a:t>
            </a:r>
          </a:p>
        </p:txBody>
      </p:sp>
    </p:spTree>
  </p:cSld>
  <p:clrMap bg1="dk2" tx1="lt1" bg2="dk1" tx2="lt2" accent1="accent1" accent2="accent2" accent3="accent3" accent4="accent4" accent5="accent5" accent6="accent6" hlink="hlink" folHlink="folHlink"/>
  <p:sldLayoutIdLst>
    <p:sldLayoutId id="2147485379" r:id="rId1"/>
    <p:sldLayoutId id="2147485380" r:id="rId2"/>
    <p:sldLayoutId id="2147485381" r:id="rId3"/>
    <p:sldLayoutId id="2147485382" r:id="rId4"/>
    <p:sldLayoutId id="2147485383" r:id="rId5"/>
    <p:sldLayoutId id="2147485384" r:id="rId6"/>
    <p:sldLayoutId id="2147485385" r:id="rId7"/>
    <p:sldLayoutId id="2147485386" r:id="rId8"/>
    <p:sldLayoutId id="2147485387" r:id="rId9"/>
    <p:sldLayoutId id="2147485388" r:id="rId10"/>
    <p:sldLayoutId id="2147485389" r:id="rId11"/>
    <p:sldLayoutId id="2147485390" r:id="rId12"/>
    <p:sldLayoutId id="2147485391" r:id="rId13"/>
    <p:sldLayoutId id="2147485392" r:id="rId14"/>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lr>
          <a:schemeClr val="accent1"/>
        </a:buClr>
        <a:buSzPct val="75000"/>
        <a:buFont typeface="Monotype Sorts" pitchFamily="2" charset="2"/>
        <a:buChar char="l"/>
        <a:defRPr sz="3200">
          <a:solidFill>
            <a:schemeClr val="tx1"/>
          </a:solidFill>
          <a:latin typeface="+mn-lt"/>
          <a:ea typeface="MS PGothic" panose="020B0600070205080204" pitchFamily="34" charset="-128"/>
          <a:cs typeface="MS PGothic" charset="0"/>
        </a:defRPr>
      </a:lvl1pPr>
      <a:lvl2pPr marL="742950" indent="-285750" algn="l" rtl="0" eaLnBrk="0" fontAlgn="base" hangingPunct="0">
        <a:spcBef>
          <a:spcPct val="20000"/>
        </a:spcBef>
        <a:spcAft>
          <a:spcPct val="0"/>
        </a:spcAft>
        <a:buClr>
          <a:schemeClr val="accent1"/>
        </a:buClr>
        <a:buSzPct val="100000"/>
        <a:buChar char="–"/>
        <a:defRPr sz="2800">
          <a:solidFill>
            <a:schemeClr val="tx1"/>
          </a:solidFill>
          <a:latin typeface="+mn-lt"/>
          <a:ea typeface="MS PGothic" panose="020B0600070205080204" pitchFamily="34" charset="-128"/>
          <a:cs typeface="MS PGothic" charset="0"/>
        </a:defRPr>
      </a:lvl2pPr>
      <a:lvl3pPr marL="1143000" indent="-228600" algn="l" rtl="0" eaLnBrk="0" fontAlgn="base" hangingPunct="0">
        <a:spcBef>
          <a:spcPct val="20000"/>
        </a:spcBef>
        <a:spcAft>
          <a:spcPct val="0"/>
        </a:spcAft>
        <a:buClr>
          <a:schemeClr val="accent2"/>
        </a:buClr>
        <a:buSzPct val="100000"/>
        <a:buChar char="•"/>
        <a:defRPr sz="2400">
          <a:solidFill>
            <a:schemeClr val="tx1"/>
          </a:solidFill>
          <a:latin typeface="+mn-lt"/>
          <a:ea typeface="MS PGothic" panose="020B0600070205080204" pitchFamily="34" charset="-128"/>
          <a:cs typeface="MS PGothic" charset="0"/>
        </a:defRPr>
      </a:lvl3pPr>
      <a:lvl4pPr marL="1600200" indent="-228600" algn="l" rtl="0" eaLnBrk="0" fontAlgn="base" hangingPunct="0">
        <a:spcBef>
          <a:spcPct val="20000"/>
        </a:spcBef>
        <a:spcAft>
          <a:spcPct val="0"/>
        </a:spcAft>
        <a:buClr>
          <a:schemeClr val="accent2"/>
        </a:buClr>
        <a:buSzPct val="100000"/>
        <a:buChar char="–"/>
        <a:defRPr sz="2000">
          <a:solidFill>
            <a:schemeClr val="tx1"/>
          </a:solidFill>
          <a:latin typeface="+mn-lt"/>
          <a:ea typeface="MS PGothic" panose="020B0600070205080204" pitchFamily="34" charset="-128"/>
          <a:cs typeface="MS PGothic" charset="0"/>
        </a:defRPr>
      </a:lvl4pPr>
      <a:lvl5pPr marL="2057400" indent="-228600" algn="l" rtl="0" eaLnBrk="0" fontAlgn="base" hangingPunct="0">
        <a:spcBef>
          <a:spcPct val="20000"/>
        </a:spcBef>
        <a:spcAft>
          <a:spcPct val="0"/>
        </a:spcAft>
        <a:buClr>
          <a:schemeClr val="accent1"/>
        </a:buClr>
        <a:buSzPct val="100000"/>
        <a:buChar char="–"/>
        <a:defRPr sz="2000">
          <a:solidFill>
            <a:schemeClr val="tx1"/>
          </a:solidFill>
          <a:latin typeface="+mn-lt"/>
          <a:ea typeface="MS PGothic" panose="020B0600070205080204" pitchFamily="34" charset="-128"/>
          <a:cs typeface="MS PGothic" charset="0"/>
        </a:defRPr>
      </a:lvl5pPr>
      <a:lvl6pPr marL="2514600" indent="-228600" algn="l" rtl="0" eaLnBrk="0" fontAlgn="base" hangingPunct="0">
        <a:spcBef>
          <a:spcPct val="20000"/>
        </a:spcBef>
        <a:spcAft>
          <a:spcPct val="0"/>
        </a:spcAft>
        <a:buClr>
          <a:schemeClr val="accent1"/>
        </a:buClr>
        <a:buSzPct val="100000"/>
        <a:buChar char="–"/>
        <a:defRPr sz="2000">
          <a:solidFill>
            <a:schemeClr val="tx1"/>
          </a:solidFill>
          <a:latin typeface="+mn-lt"/>
        </a:defRPr>
      </a:lvl6pPr>
      <a:lvl7pPr marL="2971800" indent="-228600" algn="l" rtl="0" eaLnBrk="0" fontAlgn="base" hangingPunct="0">
        <a:spcBef>
          <a:spcPct val="20000"/>
        </a:spcBef>
        <a:spcAft>
          <a:spcPct val="0"/>
        </a:spcAft>
        <a:buClr>
          <a:schemeClr val="accent1"/>
        </a:buClr>
        <a:buSzPct val="100000"/>
        <a:buChar char="–"/>
        <a:defRPr sz="2000">
          <a:solidFill>
            <a:schemeClr val="tx1"/>
          </a:solidFill>
          <a:latin typeface="+mn-lt"/>
        </a:defRPr>
      </a:lvl7pPr>
      <a:lvl8pPr marL="3429000" indent="-228600" algn="l" rtl="0" eaLnBrk="0" fontAlgn="base" hangingPunct="0">
        <a:spcBef>
          <a:spcPct val="20000"/>
        </a:spcBef>
        <a:spcAft>
          <a:spcPct val="0"/>
        </a:spcAft>
        <a:buClr>
          <a:schemeClr val="accent1"/>
        </a:buClr>
        <a:buSzPct val="100000"/>
        <a:buChar char="–"/>
        <a:defRPr sz="2000">
          <a:solidFill>
            <a:schemeClr val="tx1"/>
          </a:solidFill>
          <a:latin typeface="+mn-lt"/>
        </a:defRPr>
      </a:lvl8pPr>
      <a:lvl9pPr marL="3886200" indent="-228600" algn="l" rtl="0" eaLnBrk="0" fontAlgn="base" hangingPunct="0">
        <a:spcBef>
          <a:spcPct val="20000"/>
        </a:spcBef>
        <a:spcAft>
          <a:spcPct val="0"/>
        </a:spcAft>
        <a:buClr>
          <a:schemeClr val="accent1"/>
        </a:buClr>
        <a:buSzPct val="100000"/>
        <a:buChar char="–"/>
        <a:defRPr sz="2000">
          <a:solidFill>
            <a:schemeClr val="tx1"/>
          </a:solidFill>
          <a:latin typeface="+mn-lt"/>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2.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image" Target="../media/image11.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7" Type="http://schemas.openxmlformats.org/officeDocument/2006/relationships/image" Target="../media/image2.png"/><Relationship Id="rId2" Type="http://schemas.microsoft.com/office/2007/relationships/media" Target="../media/media13.m4a"/><Relationship Id="rId1" Type="http://schemas.openxmlformats.org/officeDocument/2006/relationships/vmlDrawing" Target="../drawings/vmlDrawing1.vml"/><Relationship Id="rId6" Type="http://schemas.openxmlformats.org/officeDocument/2006/relationships/image" Target="../media/image12.emf"/><Relationship Id="rId5" Type="http://schemas.openxmlformats.org/officeDocument/2006/relationships/oleObject" Target="../embeddings/oleObject1.bin"/><Relationship Id="rId4"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image" Target="../media/image13.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media" Target="../media/media18.m4a"/><Relationship Id="rId7" Type="http://schemas.openxmlformats.org/officeDocument/2006/relationships/oleObject" Target="../embeddings/oleObject2.bin"/><Relationship Id="rId2" Type="http://schemas.openxmlformats.org/officeDocument/2006/relationships/tags" Target="../tags/tag1.xml"/><Relationship Id="rId1" Type="http://schemas.openxmlformats.org/officeDocument/2006/relationships/vmlDrawing" Target="../drawings/vmlDrawing2.vml"/><Relationship Id="rId6" Type="http://schemas.openxmlformats.org/officeDocument/2006/relationships/notesSlide" Target="../notesSlides/notesSlide5.xml"/><Relationship Id="rId5" Type="http://schemas.openxmlformats.org/officeDocument/2006/relationships/slideLayout" Target="../slideLayouts/slideLayout2.xml"/><Relationship Id="rId4" Type="http://schemas.openxmlformats.org/officeDocument/2006/relationships/audio" Target="../media/media18.m4a"/><Relationship Id="rId9"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0.m4a"/><Relationship Id="rId7" Type="http://schemas.openxmlformats.org/officeDocument/2006/relationships/image" Target="../media/image21.png"/><Relationship Id="rId2" Type="http://schemas.microsoft.com/office/2007/relationships/media" Target="../media/media20.m4a"/><Relationship Id="rId1" Type="http://schemas.openxmlformats.org/officeDocument/2006/relationships/tags" Target="../tags/tag2.xml"/><Relationship Id="rId6" Type="http://schemas.openxmlformats.org/officeDocument/2006/relationships/image" Target="../media/image20.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2.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2.png"/><Relationship Id="rId4" Type="http://schemas.openxmlformats.org/officeDocument/2006/relationships/image" Target="../media/image23.jpe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25.png"/><Relationship Id="rId5" Type="http://schemas.openxmlformats.org/officeDocument/2006/relationships/image" Target="../media/image24.jpeg"/><Relationship Id="rId4" Type="http://schemas.openxmlformats.org/officeDocument/2006/relationships/notesSlide" Target="../notesSlides/notesSlide8.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notesSlide" Target="../notesSlides/notesSlide9.xml"/></Relationships>
</file>

<file path=ppt/slides/_rels/slide2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25.png"/><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4.jpeg"/><Relationship Id="rId5" Type="http://schemas.openxmlformats.org/officeDocument/2006/relationships/image" Target="../media/image27.png"/><Relationship Id="rId4" Type="http://schemas.openxmlformats.org/officeDocument/2006/relationships/notesSlide" Target="../notesSlides/notesSlide10.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2.png"/><Relationship Id="rId4"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2">
            <a:extLst>
              <a:ext uri="{FF2B5EF4-FFF2-40B4-BE49-F238E27FC236}">
                <a16:creationId xmlns:a16="http://schemas.microsoft.com/office/drawing/2014/main" id="{7792450E-88A3-434A-98A0-4BCFDFCB20BE}"/>
              </a:ext>
            </a:extLst>
          </p:cNvPr>
          <p:cNvSpPr>
            <a:spLocks noGrp="1" noChangeArrowheads="1"/>
          </p:cNvSpPr>
          <p:nvPr>
            <p:ph type="title"/>
          </p:nvPr>
        </p:nvSpPr>
        <p:spPr>
          <a:xfrm>
            <a:off x="541338" y="404813"/>
            <a:ext cx="9204325" cy="544512"/>
          </a:xfrm>
        </p:spPr>
        <p:txBody>
          <a:bodyPr anchor="t">
            <a:spAutoFit/>
          </a:bodyPr>
          <a:lstStyle/>
          <a:p>
            <a:pPr eaLnBrk="1" hangingPunct="1">
              <a:lnSpc>
                <a:spcPct val="90000"/>
              </a:lnSpc>
            </a:pPr>
            <a:r>
              <a:rPr lang="en-US" altLang="pt-BR" sz="3200" b="1">
                <a:solidFill>
                  <a:srgbClr val="FFFF66"/>
                </a:solidFill>
                <a:cs typeface="Tahoma" panose="020B0604030504040204" pitchFamily="34" charset="0"/>
              </a:rPr>
              <a:t>Medidas Terapêuticas da DCV</a:t>
            </a:r>
            <a:r>
              <a:rPr lang="en-US" altLang="pt-BR" sz="3200">
                <a:solidFill>
                  <a:srgbClr val="FFFF66"/>
                </a:solidFill>
                <a:cs typeface="Tahoma" panose="020B0604030504040204" pitchFamily="34" charset="0"/>
              </a:rPr>
              <a:t> </a:t>
            </a:r>
          </a:p>
        </p:txBody>
      </p:sp>
      <p:sp>
        <p:nvSpPr>
          <p:cNvPr id="647171" name="Text Box 3">
            <a:extLst>
              <a:ext uri="{FF2B5EF4-FFF2-40B4-BE49-F238E27FC236}">
                <a16:creationId xmlns:a16="http://schemas.microsoft.com/office/drawing/2014/main" id="{FF5740C0-0FA4-2048-AFA5-EDFB5AB1FF7B}"/>
              </a:ext>
            </a:extLst>
          </p:cNvPr>
          <p:cNvSpPr txBox="1">
            <a:spLocks noChangeArrowheads="1"/>
          </p:cNvSpPr>
          <p:nvPr/>
        </p:nvSpPr>
        <p:spPr bwMode="auto">
          <a:xfrm>
            <a:off x="2989263" y="6227763"/>
            <a:ext cx="7156450" cy="523875"/>
          </a:xfrm>
          <a:prstGeom prst="rect">
            <a:avLst/>
          </a:prstGeom>
          <a:noFill/>
          <a:ln w="9525" algn="ctr">
            <a:noFill/>
            <a:miter lim="800000"/>
            <a:headEnd/>
            <a:tailEnd/>
          </a:ln>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en-US" altLang="pt-BR" sz="1400" b="1" i="1">
                <a:solidFill>
                  <a:srgbClr val="99CCFF"/>
                </a:solidFill>
                <a:effectLst>
                  <a:outerShdw blurRad="38100" dist="38100" dir="2700000" algn="tl">
                    <a:srgbClr val="000000"/>
                  </a:outerShdw>
                </a:effectLst>
                <a:latin typeface="Arial Narrow" panose="020B0606020202030204" pitchFamily="34" charset="0"/>
                <a:cs typeface="Times New Roman" panose="02020603050405020304" pitchFamily="18" charset="0"/>
              </a:rPr>
              <a:t>British Cardiac Society, British Hyperlipidaemia Society, British Hypertension Society. Heart 1998</a:t>
            </a:r>
          </a:p>
          <a:p>
            <a:pPr eaLnBrk="1" hangingPunct="1">
              <a:defRPr/>
            </a:pPr>
            <a:r>
              <a:rPr lang="en-US" altLang="pt-BR" sz="1400" b="1" i="1">
                <a:solidFill>
                  <a:srgbClr val="99CCFF"/>
                </a:solidFill>
                <a:effectLst>
                  <a:outerShdw blurRad="38100" dist="38100" dir="2700000" algn="tl">
                    <a:srgbClr val="000000"/>
                  </a:outerShdw>
                </a:effectLst>
                <a:latin typeface="Arial Narrow" panose="020B0606020202030204" pitchFamily="34" charset="0"/>
                <a:cs typeface="Times New Roman" panose="02020603050405020304" pitchFamily="18" charset="0"/>
              </a:rPr>
              <a:t>Backer G et al. Eur Heart J 2003; Grundy SM. Circulation 1999</a:t>
            </a:r>
          </a:p>
        </p:txBody>
      </p:sp>
      <p:grpSp>
        <p:nvGrpSpPr>
          <p:cNvPr id="68611" name="Group 4">
            <a:extLst>
              <a:ext uri="{FF2B5EF4-FFF2-40B4-BE49-F238E27FC236}">
                <a16:creationId xmlns:a16="http://schemas.microsoft.com/office/drawing/2014/main" id="{90A8D8F0-2DBF-9040-97CB-150120087651}"/>
              </a:ext>
            </a:extLst>
          </p:cNvPr>
          <p:cNvGrpSpPr>
            <a:grpSpLocks/>
          </p:cNvGrpSpPr>
          <p:nvPr/>
        </p:nvGrpSpPr>
        <p:grpSpPr bwMode="auto">
          <a:xfrm>
            <a:off x="1133475" y="1196975"/>
            <a:ext cx="4672013" cy="1876425"/>
            <a:chOff x="320" y="873"/>
            <a:chExt cx="2616" cy="1182"/>
          </a:xfrm>
        </p:grpSpPr>
        <p:sp>
          <p:nvSpPr>
            <p:cNvPr id="647173" name="Rectangle 5">
              <a:extLst>
                <a:ext uri="{FF2B5EF4-FFF2-40B4-BE49-F238E27FC236}">
                  <a16:creationId xmlns:a16="http://schemas.microsoft.com/office/drawing/2014/main" id="{A23F2C95-F37A-1248-BBA2-DF2C43421DDA}"/>
                </a:ext>
              </a:extLst>
            </p:cNvPr>
            <p:cNvSpPr>
              <a:spLocks noChangeArrowheads="1"/>
            </p:cNvSpPr>
            <p:nvPr/>
          </p:nvSpPr>
          <p:spPr bwMode="auto">
            <a:xfrm>
              <a:off x="320" y="873"/>
              <a:ext cx="1293" cy="208"/>
            </a:xfrm>
            <a:prstGeom prst="rect">
              <a:avLst/>
            </a:prstGeom>
            <a:noFill/>
            <a:ln w="9525" algn="ctr">
              <a:noFill/>
              <a:miter lim="800000"/>
              <a:headEnd/>
              <a:tailEnd/>
            </a:ln>
            <a:effectLst/>
          </p:spPr>
          <p:txBody>
            <a:bodyPr wrap="none" lIns="0" tIns="0" rIns="0" bIns="0">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lnSpc>
                  <a:spcPct val="105000"/>
                </a:lnSpc>
                <a:spcBef>
                  <a:spcPct val="10000"/>
                </a:spcBef>
                <a:buClr>
                  <a:schemeClr val="hlink"/>
                </a:buClr>
                <a:buSzPct val="120000"/>
                <a:buFont typeface="Wingdings" panose="05000000000000000000" pitchFamily="2" charset="2"/>
                <a:buNone/>
                <a:defRPr/>
              </a:pPr>
              <a:r>
                <a:rPr lang="en-US" altLang="pt-BR" sz="2200" b="1" dirty="0">
                  <a:solidFill>
                    <a:srgbClr val="FFDC47"/>
                  </a:solidFill>
                  <a:effectLst>
                    <a:outerShdw blurRad="38100" dist="38100" dir="2700000" algn="tl">
                      <a:srgbClr val="000000"/>
                    </a:outerShdw>
                  </a:effectLst>
                </a:rPr>
                <a:t>ESTILO DE VIDA </a:t>
              </a:r>
            </a:p>
          </p:txBody>
        </p:sp>
        <p:sp>
          <p:nvSpPr>
            <p:cNvPr id="647174" name="Rectangle 6">
              <a:extLst>
                <a:ext uri="{FF2B5EF4-FFF2-40B4-BE49-F238E27FC236}">
                  <a16:creationId xmlns:a16="http://schemas.microsoft.com/office/drawing/2014/main" id="{DF7D1793-514B-1A4C-959C-283F20F92CF7}"/>
                </a:ext>
              </a:extLst>
            </p:cNvPr>
            <p:cNvSpPr>
              <a:spLocks noChangeArrowheads="1"/>
            </p:cNvSpPr>
            <p:nvPr/>
          </p:nvSpPr>
          <p:spPr bwMode="auto">
            <a:xfrm>
              <a:off x="536" y="1105"/>
              <a:ext cx="2400" cy="950"/>
            </a:xfrm>
            <a:prstGeom prst="rect">
              <a:avLst/>
            </a:prstGeom>
            <a:noFill/>
            <a:ln w="9525" algn="ctr">
              <a:noFill/>
              <a:miter lim="800000"/>
              <a:headEnd/>
              <a:tailEnd/>
            </a:ln>
            <a:effectLst/>
          </p:spPr>
          <p:txBody>
            <a:bodyPr lIns="0" tIns="0" rIns="0" bIns="0">
              <a:spAutoFit/>
            </a:bodyPr>
            <a:lstStyle>
              <a:lvl1pPr marL="342900" indent="-342900">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spcBef>
                  <a:spcPct val="20000"/>
                </a:spcBef>
                <a:buClr>
                  <a:schemeClr val="hlink"/>
                </a:buClr>
                <a:buSzPct val="65000"/>
                <a:buFont typeface="Arial" panose="020B0604020202020204" pitchFamily="34" charset="0"/>
                <a:buChar char="•"/>
                <a:defRPr/>
              </a:pPr>
              <a:r>
                <a:rPr lang="en-US" altLang="pt-BR" sz="2200" b="1" dirty="0" err="1">
                  <a:solidFill>
                    <a:schemeClr val="tx1"/>
                  </a:solidFill>
                  <a:effectLst>
                    <a:outerShdw blurRad="38100" dist="38100" dir="2700000" algn="tl">
                      <a:srgbClr val="000000"/>
                    </a:outerShdw>
                  </a:effectLst>
                </a:rPr>
                <a:t>Parar</a:t>
              </a:r>
              <a:r>
                <a:rPr lang="en-US" altLang="pt-BR" sz="2200" b="1" dirty="0">
                  <a:solidFill>
                    <a:schemeClr val="tx1"/>
                  </a:solidFill>
                  <a:effectLst>
                    <a:outerShdw blurRad="38100" dist="38100" dir="2700000" algn="tl">
                      <a:srgbClr val="000000"/>
                    </a:outerShdw>
                  </a:effectLst>
                </a:rPr>
                <a:t> </a:t>
              </a:r>
              <a:r>
                <a:rPr lang="en-US" altLang="pt-BR" sz="2200" b="1" dirty="0" err="1">
                  <a:solidFill>
                    <a:schemeClr val="tx1"/>
                  </a:solidFill>
                  <a:effectLst>
                    <a:outerShdw blurRad="38100" dist="38100" dir="2700000" algn="tl">
                      <a:srgbClr val="000000"/>
                    </a:outerShdw>
                  </a:effectLst>
                </a:rPr>
                <a:t>fumo</a:t>
              </a:r>
              <a:endParaRPr lang="en-US" altLang="pt-BR" sz="2200" b="1" dirty="0">
                <a:solidFill>
                  <a:schemeClr val="tx1"/>
                </a:solidFill>
                <a:effectLst>
                  <a:outerShdw blurRad="38100" dist="38100" dir="2700000" algn="tl">
                    <a:srgbClr val="000000"/>
                  </a:outerShdw>
                </a:effectLst>
              </a:endParaRPr>
            </a:p>
            <a:p>
              <a:pPr eaLnBrk="1" hangingPunct="1">
                <a:spcBef>
                  <a:spcPts val="400"/>
                </a:spcBef>
                <a:buClr>
                  <a:schemeClr val="hlink"/>
                </a:buClr>
                <a:buSzPct val="65000"/>
                <a:buFont typeface="Arial" panose="020B0604020202020204" pitchFamily="34" charset="0"/>
                <a:buChar char="•"/>
                <a:defRPr/>
              </a:pPr>
              <a:r>
                <a:rPr lang="en-US" altLang="pt-BR" sz="2200" b="1" dirty="0" err="1">
                  <a:solidFill>
                    <a:schemeClr val="tx1"/>
                  </a:solidFill>
                  <a:effectLst>
                    <a:outerShdw blurRad="38100" dist="38100" dir="2700000" algn="tl">
                      <a:srgbClr val="000000"/>
                    </a:outerShdw>
                  </a:effectLst>
                </a:rPr>
                <a:t>Alimentação</a:t>
              </a:r>
              <a:r>
                <a:rPr lang="en-US" altLang="pt-BR" sz="2200" b="1" dirty="0">
                  <a:solidFill>
                    <a:schemeClr val="tx1"/>
                  </a:solidFill>
                  <a:effectLst>
                    <a:outerShdw blurRad="38100" dist="38100" dir="2700000" algn="tl">
                      <a:srgbClr val="000000"/>
                    </a:outerShdw>
                  </a:effectLst>
                </a:rPr>
                <a:t> </a:t>
              </a:r>
              <a:r>
                <a:rPr lang="en-US" altLang="pt-BR" sz="2200" b="1" dirty="0" err="1">
                  <a:solidFill>
                    <a:schemeClr val="tx1"/>
                  </a:solidFill>
                  <a:effectLst>
                    <a:outerShdw blurRad="38100" dist="38100" dir="2700000" algn="tl">
                      <a:srgbClr val="000000"/>
                    </a:outerShdw>
                  </a:effectLst>
                </a:rPr>
                <a:t>saudável</a:t>
              </a:r>
              <a:endParaRPr lang="en-US" altLang="pt-BR" sz="2200" b="1" dirty="0">
                <a:solidFill>
                  <a:schemeClr val="tx1"/>
                </a:solidFill>
                <a:effectLst>
                  <a:outerShdw blurRad="38100" dist="38100" dir="2700000" algn="tl">
                    <a:srgbClr val="000000"/>
                  </a:outerShdw>
                </a:effectLst>
              </a:endParaRPr>
            </a:p>
            <a:p>
              <a:pPr eaLnBrk="1" hangingPunct="1">
                <a:spcBef>
                  <a:spcPts val="400"/>
                </a:spcBef>
                <a:buClr>
                  <a:schemeClr val="hlink"/>
                </a:buClr>
                <a:buSzPct val="65000"/>
                <a:buFont typeface="Arial" panose="020B0604020202020204" pitchFamily="34" charset="0"/>
                <a:buChar char="•"/>
                <a:defRPr/>
              </a:pPr>
              <a:r>
                <a:rPr lang="en-US" altLang="pt-BR" sz="2200" b="1" dirty="0" err="1">
                  <a:solidFill>
                    <a:schemeClr val="tx1"/>
                  </a:solidFill>
                  <a:effectLst>
                    <a:outerShdw blurRad="38100" dist="38100" dir="2700000" algn="tl">
                      <a:srgbClr val="000000"/>
                    </a:outerShdw>
                  </a:effectLst>
                </a:rPr>
                <a:t>Atividade</a:t>
              </a:r>
              <a:r>
                <a:rPr lang="en-US" altLang="pt-BR" sz="2200" b="1" dirty="0">
                  <a:solidFill>
                    <a:schemeClr val="tx1"/>
                  </a:solidFill>
                  <a:effectLst>
                    <a:outerShdw blurRad="38100" dist="38100" dir="2700000" algn="tl">
                      <a:srgbClr val="000000"/>
                    </a:outerShdw>
                  </a:effectLst>
                </a:rPr>
                <a:t> </a:t>
              </a:r>
              <a:r>
                <a:rPr lang="en-US" altLang="pt-BR" sz="2200" b="1" dirty="0" err="1">
                  <a:solidFill>
                    <a:schemeClr val="tx1"/>
                  </a:solidFill>
                  <a:effectLst>
                    <a:outerShdw blurRad="38100" dist="38100" dir="2700000" algn="tl">
                      <a:srgbClr val="000000"/>
                    </a:outerShdw>
                  </a:effectLst>
                </a:rPr>
                <a:t>física</a:t>
              </a:r>
              <a:endParaRPr lang="en-US" altLang="pt-BR" sz="2200" b="1" dirty="0">
                <a:solidFill>
                  <a:schemeClr val="tx1"/>
                </a:solidFill>
                <a:effectLst>
                  <a:outerShdw blurRad="38100" dist="38100" dir="2700000" algn="tl">
                    <a:srgbClr val="000000"/>
                  </a:outerShdw>
                </a:effectLst>
              </a:endParaRPr>
            </a:p>
            <a:p>
              <a:pPr eaLnBrk="1" hangingPunct="1">
                <a:spcBef>
                  <a:spcPts val="400"/>
                </a:spcBef>
                <a:buClr>
                  <a:schemeClr val="hlink"/>
                </a:buClr>
                <a:buSzPct val="65000"/>
                <a:buFont typeface="Arial" panose="020B0604020202020204" pitchFamily="34" charset="0"/>
                <a:buChar char="•"/>
                <a:defRPr/>
              </a:pPr>
              <a:r>
                <a:rPr lang="en-US" altLang="pt-BR" sz="2200" b="1" dirty="0" err="1">
                  <a:solidFill>
                    <a:schemeClr val="tx1"/>
                  </a:solidFill>
                  <a:effectLst>
                    <a:outerShdw blurRad="38100" dist="38100" dir="2700000" algn="tl">
                      <a:srgbClr val="000000"/>
                    </a:outerShdw>
                  </a:effectLst>
                </a:rPr>
                <a:t>Manter</a:t>
              </a:r>
              <a:r>
                <a:rPr lang="en-US" altLang="pt-BR" sz="2200" b="1" dirty="0">
                  <a:solidFill>
                    <a:schemeClr val="tx1"/>
                  </a:solidFill>
                  <a:effectLst>
                    <a:outerShdw blurRad="38100" dist="38100" dir="2700000" algn="tl">
                      <a:srgbClr val="000000"/>
                    </a:outerShdw>
                  </a:effectLst>
                </a:rPr>
                <a:t> peso ideal</a:t>
              </a:r>
            </a:p>
          </p:txBody>
        </p:sp>
      </p:grpSp>
      <p:grpSp>
        <p:nvGrpSpPr>
          <p:cNvPr id="68612" name="Group 19">
            <a:extLst>
              <a:ext uri="{FF2B5EF4-FFF2-40B4-BE49-F238E27FC236}">
                <a16:creationId xmlns:a16="http://schemas.microsoft.com/office/drawing/2014/main" id="{F161E247-C915-C04B-9D28-B838D257905D}"/>
              </a:ext>
            </a:extLst>
          </p:cNvPr>
          <p:cNvGrpSpPr>
            <a:grpSpLocks/>
          </p:cNvGrpSpPr>
          <p:nvPr/>
        </p:nvGrpSpPr>
        <p:grpSpPr bwMode="auto">
          <a:xfrm>
            <a:off x="6515100" y="1062038"/>
            <a:ext cx="3473450" cy="4448175"/>
            <a:chOff x="6514798" y="1062049"/>
            <a:chExt cx="3474113" cy="4448192"/>
          </a:xfrm>
        </p:grpSpPr>
        <p:grpSp>
          <p:nvGrpSpPr>
            <p:cNvPr id="68616" name="Group 15">
              <a:extLst>
                <a:ext uri="{FF2B5EF4-FFF2-40B4-BE49-F238E27FC236}">
                  <a16:creationId xmlns:a16="http://schemas.microsoft.com/office/drawing/2014/main" id="{2F275D20-22E1-1F4B-97F0-FEEBA42A4891}"/>
                </a:ext>
              </a:extLst>
            </p:cNvPr>
            <p:cNvGrpSpPr>
              <a:grpSpLocks/>
            </p:cNvGrpSpPr>
            <p:nvPr/>
          </p:nvGrpSpPr>
          <p:grpSpPr bwMode="auto">
            <a:xfrm flipH="1">
              <a:off x="6604021" y="1062049"/>
              <a:ext cx="3286169" cy="4448192"/>
              <a:chOff x="874" y="739"/>
              <a:chExt cx="2448" cy="3464"/>
            </a:xfrm>
          </p:grpSpPr>
          <p:pic>
            <p:nvPicPr>
              <p:cNvPr id="68618" name="Picture 13">
                <a:extLst>
                  <a:ext uri="{FF2B5EF4-FFF2-40B4-BE49-F238E27FC236}">
                    <a16:creationId xmlns:a16="http://schemas.microsoft.com/office/drawing/2014/main" id="{4DAF8BB7-CBF5-1A43-8FDE-27F4348B1E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 y="748"/>
                <a:ext cx="2429" cy="3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9" name="Rectangle 14">
                <a:extLst>
                  <a:ext uri="{FF2B5EF4-FFF2-40B4-BE49-F238E27FC236}">
                    <a16:creationId xmlns:a16="http://schemas.microsoft.com/office/drawing/2014/main" id="{53F97C5B-EB74-F941-978E-764FF9B1C49C}"/>
                  </a:ext>
                </a:extLst>
              </p:cNvPr>
              <p:cNvSpPr>
                <a:spLocks noChangeArrowheads="1"/>
              </p:cNvSpPr>
              <p:nvPr/>
            </p:nvSpPr>
            <p:spPr bwMode="auto">
              <a:xfrm>
                <a:off x="874" y="739"/>
                <a:ext cx="2448" cy="3464"/>
              </a:xfrm>
              <a:prstGeom prst="rect">
                <a:avLst/>
              </a:prstGeom>
              <a:noFill/>
              <a:ln w="18">
                <a:solidFill>
                  <a:srgbClr val="010199"/>
                </a:solidFill>
                <a:miter lim="800000"/>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2000">
                  <a:latin typeface="Times New Roman" panose="02020603050405020304" pitchFamily="18" charset="0"/>
                </a:endParaRPr>
              </a:p>
            </p:txBody>
          </p:sp>
        </p:grpSp>
        <p:sp>
          <p:nvSpPr>
            <p:cNvPr id="10" name="TextBox 9">
              <a:extLst>
                <a:ext uri="{FF2B5EF4-FFF2-40B4-BE49-F238E27FC236}">
                  <a16:creationId xmlns:a16="http://schemas.microsoft.com/office/drawing/2014/main" id="{AA64CE48-3D26-F048-A32E-CBD08168C637}"/>
                </a:ext>
              </a:extLst>
            </p:cNvPr>
            <p:cNvSpPr txBox="1"/>
            <p:nvPr/>
          </p:nvSpPr>
          <p:spPr>
            <a:xfrm rot="19487361">
              <a:off x="6514798" y="2233628"/>
              <a:ext cx="3474113" cy="646114"/>
            </a:xfrm>
            <a:prstGeom prst="rect">
              <a:avLst/>
            </a:prstGeom>
            <a:noFill/>
          </p:spPr>
          <p:txBody>
            <a:bodyPr>
              <a:spAutoFit/>
            </a:bodyPr>
            <a:lstStyle/>
            <a:p>
              <a:pPr algn="ctr">
                <a:defRPr/>
              </a:pPr>
              <a:r>
                <a:rPr lang="pt-BR" b="1" dirty="0">
                  <a:latin typeface="+mj-lt"/>
                  <a:ea typeface="+mn-ea"/>
                </a:rPr>
                <a:t>... não acumular gordura intra-abdominal</a:t>
              </a:r>
            </a:p>
          </p:txBody>
        </p:sp>
      </p:grpSp>
      <p:grpSp>
        <p:nvGrpSpPr>
          <p:cNvPr id="68613" name="Group 7">
            <a:extLst>
              <a:ext uri="{FF2B5EF4-FFF2-40B4-BE49-F238E27FC236}">
                <a16:creationId xmlns:a16="http://schemas.microsoft.com/office/drawing/2014/main" id="{D50A47D1-A03F-624E-8B5A-9667D21652C2}"/>
              </a:ext>
            </a:extLst>
          </p:cNvPr>
          <p:cNvGrpSpPr>
            <a:grpSpLocks/>
          </p:cNvGrpSpPr>
          <p:nvPr/>
        </p:nvGrpSpPr>
        <p:grpSpPr bwMode="auto">
          <a:xfrm>
            <a:off x="1085850" y="3557588"/>
            <a:ext cx="7789863" cy="2393950"/>
            <a:chOff x="320" y="2303"/>
            <a:chExt cx="4363" cy="1508"/>
          </a:xfrm>
        </p:grpSpPr>
        <p:sp>
          <p:nvSpPr>
            <p:cNvPr id="647176" name="Rectangle 8">
              <a:extLst>
                <a:ext uri="{FF2B5EF4-FFF2-40B4-BE49-F238E27FC236}">
                  <a16:creationId xmlns:a16="http://schemas.microsoft.com/office/drawing/2014/main" id="{EDED2B26-74CC-AE46-A15F-0D8DC9833B99}"/>
                </a:ext>
              </a:extLst>
            </p:cNvPr>
            <p:cNvSpPr>
              <a:spLocks noChangeArrowheads="1"/>
            </p:cNvSpPr>
            <p:nvPr/>
          </p:nvSpPr>
          <p:spPr bwMode="auto">
            <a:xfrm>
              <a:off x="320" y="2303"/>
              <a:ext cx="4363" cy="224"/>
            </a:xfrm>
            <a:prstGeom prst="rect">
              <a:avLst/>
            </a:prstGeom>
            <a:noFill/>
            <a:ln w="9525" algn="ctr">
              <a:noFill/>
              <a:miter lim="800000"/>
              <a:headEnd/>
              <a:tailEnd/>
            </a:ln>
            <a:effectLst/>
          </p:spPr>
          <p:txBody>
            <a:bodyPr wrap="none" lIns="0" tIns="0" rIns="0" bIns="0">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lnSpc>
                  <a:spcPct val="105000"/>
                </a:lnSpc>
                <a:spcBef>
                  <a:spcPct val="10000"/>
                </a:spcBef>
                <a:buClr>
                  <a:schemeClr val="hlink"/>
                </a:buClr>
                <a:buSzPct val="120000"/>
                <a:buFont typeface="Wingdings" panose="05000000000000000000" pitchFamily="2" charset="2"/>
                <a:buNone/>
                <a:defRPr/>
              </a:pPr>
              <a:r>
                <a:rPr lang="en-US" altLang="pt-BR" sz="2200" b="1">
                  <a:solidFill>
                    <a:srgbClr val="FFDC47"/>
                  </a:solidFill>
                  <a:effectLst>
                    <a:outerShdw blurRad="38100" dist="38100" dir="2700000" algn="tl">
                      <a:srgbClr val="000000"/>
                    </a:outerShdw>
                  </a:effectLst>
                </a:rPr>
                <a:t>CONTROLE MEDICAMENTOSO DOS FATORES DE RISCO </a:t>
              </a:r>
            </a:p>
          </p:txBody>
        </p:sp>
        <p:sp>
          <p:nvSpPr>
            <p:cNvPr id="647177" name="Rectangle 9">
              <a:extLst>
                <a:ext uri="{FF2B5EF4-FFF2-40B4-BE49-F238E27FC236}">
                  <a16:creationId xmlns:a16="http://schemas.microsoft.com/office/drawing/2014/main" id="{C6658687-ABC9-C041-8F5F-18737DD1426E}"/>
                </a:ext>
              </a:extLst>
            </p:cNvPr>
            <p:cNvSpPr>
              <a:spLocks noChangeArrowheads="1"/>
            </p:cNvSpPr>
            <p:nvPr/>
          </p:nvSpPr>
          <p:spPr bwMode="auto">
            <a:xfrm>
              <a:off x="536" y="2531"/>
              <a:ext cx="2848" cy="1280"/>
            </a:xfrm>
            <a:prstGeom prst="rect">
              <a:avLst/>
            </a:prstGeom>
            <a:noFill/>
            <a:ln w="9525" algn="ctr">
              <a:noFill/>
              <a:miter lim="800000"/>
              <a:headEnd/>
              <a:tailEnd/>
            </a:ln>
            <a:effectLst/>
          </p:spPr>
          <p:txBody>
            <a:bodyPr lIns="0" tIns="0" rIns="0" bIns="0">
              <a:spAutoFit/>
            </a:bodyPr>
            <a:lstStyle>
              <a:lvl1pPr marL="342900" indent="-342900">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buClr>
                  <a:schemeClr val="hlink"/>
                </a:buClr>
                <a:buSzPct val="65000"/>
                <a:buFont typeface="Arial" panose="020B0604020202020204" pitchFamily="34" charset="0"/>
                <a:buChar char="•"/>
                <a:defRPr/>
              </a:pPr>
              <a:r>
                <a:rPr lang="en-US" altLang="pt-BR" sz="2200" b="1" dirty="0" err="1">
                  <a:effectLst>
                    <a:outerShdw blurRad="38100" dist="38100" dir="2700000" algn="tl">
                      <a:srgbClr val="000000"/>
                    </a:outerShdw>
                  </a:effectLst>
                </a:rPr>
                <a:t>Pressão</a:t>
              </a:r>
              <a:r>
                <a:rPr lang="en-US" altLang="pt-BR" sz="2200" b="1" dirty="0">
                  <a:effectLst>
                    <a:outerShdw blurRad="38100" dist="38100" dir="2700000" algn="tl">
                      <a:srgbClr val="000000"/>
                    </a:outerShdw>
                  </a:effectLst>
                </a:rPr>
                <a:t> arterial  &lt;140/90 mmHg</a:t>
              </a:r>
            </a:p>
            <a:p>
              <a:pPr eaLnBrk="1" hangingPunct="1">
                <a:buClr>
                  <a:schemeClr val="hlink"/>
                </a:buClr>
                <a:buSzPct val="65000"/>
                <a:buFont typeface="Arial" panose="020B0604020202020204" pitchFamily="34" charset="0"/>
                <a:buChar char="•"/>
                <a:defRPr/>
              </a:pPr>
              <a:r>
                <a:rPr lang="en-US" altLang="pt-BR" sz="2200" b="1" dirty="0" err="1">
                  <a:effectLst>
                    <a:outerShdw blurRad="38100" dist="38100" dir="2700000" algn="tl">
                      <a:srgbClr val="000000"/>
                    </a:outerShdw>
                  </a:effectLst>
                </a:rPr>
                <a:t>Colesterol</a:t>
              </a:r>
              <a:r>
                <a:rPr lang="en-US" altLang="pt-BR" sz="2200" b="1" dirty="0">
                  <a:effectLst>
                    <a:outerShdw blurRad="38100" dist="38100" dir="2700000" algn="tl">
                      <a:srgbClr val="000000"/>
                    </a:outerShdw>
                  </a:effectLst>
                </a:rPr>
                <a:t> total &lt;175 mg/dL</a:t>
              </a:r>
            </a:p>
            <a:p>
              <a:pPr eaLnBrk="1" hangingPunct="1">
                <a:buClr>
                  <a:schemeClr val="hlink"/>
                </a:buClr>
                <a:buSzPct val="65000"/>
                <a:buFont typeface="Arial" panose="020B0604020202020204" pitchFamily="34" charset="0"/>
                <a:buChar char="•"/>
                <a:defRPr/>
              </a:pPr>
              <a:r>
                <a:rPr lang="en-US" altLang="pt-BR" sz="2200" b="1" dirty="0">
                  <a:effectLst>
                    <a:outerShdw blurRad="38100" dist="38100" dir="2700000" algn="tl">
                      <a:srgbClr val="000000"/>
                    </a:outerShdw>
                  </a:effectLst>
                </a:rPr>
                <a:t>LDL-c &lt;100 mg/dL </a:t>
              </a:r>
            </a:p>
            <a:p>
              <a:pPr eaLnBrk="1" hangingPunct="1">
                <a:buClr>
                  <a:schemeClr val="hlink"/>
                </a:buClr>
                <a:buSzPct val="65000"/>
                <a:buFont typeface="Arial" panose="020B0604020202020204" pitchFamily="34" charset="0"/>
                <a:buChar char="•"/>
                <a:defRPr/>
              </a:pPr>
              <a:r>
                <a:rPr lang="en-US" altLang="pt-BR" sz="2200" b="1" dirty="0" err="1">
                  <a:effectLst>
                    <a:outerShdw blurRad="38100" dist="38100" dir="2700000" algn="tl">
                      <a:srgbClr val="000000"/>
                    </a:outerShdw>
                  </a:effectLst>
                </a:rPr>
                <a:t>Controle</a:t>
              </a:r>
              <a:r>
                <a:rPr lang="en-US" altLang="pt-BR" sz="2200" b="1" dirty="0">
                  <a:effectLst>
                    <a:outerShdw blurRad="38100" dist="38100" dir="2700000" algn="tl">
                      <a:srgbClr val="000000"/>
                    </a:outerShdw>
                  </a:effectLst>
                </a:rPr>
                <a:t> da </a:t>
              </a:r>
              <a:r>
                <a:rPr lang="en-US" altLang="pt-BR" sz="2200" b="1" dirty="0" err="1">
                  <a:effectLst>
                    <a:outerShdw blurRad="38100" dist="38100" dir="2700000" algn="tl">
                      <a:srgbClr val="000000"/>
                    </a:outerShdw>
                  </a:effectLst>
                </a:rPr>
                <a:t>glicemia</a:t>
              </a:r>
              <a:r>
                <a:rPr lang="en-US" altLang="pt-BR" sz="2200" b="1" dirty="0">
                  <a:effectLst>
                    <a:outerShdw blurRad="38100" dist="38100" dir="2700000" algn="tl">
                      <a:srgbClr val="000000"/>
                    </a:outerShdw>
                  </a:effectLst>
                </a:rPr>
                <a:t> </a:t>
              </a:r>
            </a:p>
            <a:p>
              <a:pPr eaLnBrk="1" hangingPunct="1">
                <a:buClr>
                  <a:schemeClr val="hlink"/>
                </a:buClr>
                <a:buSzPct val="65000"/>
                <a:buFont typeface="Arial" panose="020B0604020202020204" pitchFamily="34" charset="0"/>
                <a:buChar char="•"/>
                <a:defRPr/>
              </a:pPr>
              <a:r>
                <a:rPr lang="en-US" altLang="pt-BR" sz="2200" b="1" dirty="0">
                  <a:effectLst>
                    <a:outerShdw blurRad="38100" dist="38100" dir="2700000" algn="tl">
                      <a:srgbClr val="000000"/>
                    </a:outerShdw>
                  </a:effectLst>
                </a:rPr>
                <a:t>Anti-</a:t>
              </a:r>
              <a:r>
                <a:rPr lang="en-US" altLang="pt-BR" sz="2200" b="1" dirty="0" err="1">
                  <a:effectLst>
                    <a:outerShdw blurRad="38100" dist="38100" dir="2700000" algn="tl">
                      <a:srgbClr val="000000"/>
                    </a:outerShdw>
                  </a:effectLst>
                </a:rPr>
                <a:t>agregantes</a:t>
              </a:r>
              <a:r>
                <a:rPr lang="en-US" altLang="pt-BR" sz="2200" b="1" dirty="0">
                  <a:effectLst>
                    <a:outerShdw blurRad="38100" dist="38100" dir="2700000" algn="tl">
                      <a:srgbClr val="000000"/>
                    </a:outerShdw>
                  </a:effectLst>
                </a:rPr>
                <a:t> </a:t>
              </a:r>
              <a:r>
                <a:rPr lang="en-US" altLang="pt-BR" sz="2200" b="1" dirty="0" err="1">
                  <a:effectLst>
                    <a:outerShdw blurRad="38100" dist="38100" dir="2700000" algn="tl">
                      <a:srgbClr val="000000"/>
                    </a:outerShdw>
                  </a:effectLst>
                </a:rPr>
                <a:t>plaquetários</a:t>
              </a:r>
              <a:endParaRPr lang="en-US" altLang="pt-BR" sz="2200" b="1" dirty="0">
                <a:effectLst>
                  <a:outerShdw blurRad="38100" dist="38100" dir="2700000" algn="tl">
                    <a:srgbClr val="000000"/>
                  </a:outerShdw>
                </a:effectLst>
              </a:endParaRPr>
            </a:p>
            <a:p>
              <a:pPr eaLnBrk="1" hangingPunct="1">
                <a:buClr>
                  <a:schemeClr val="hlink"/>
                </a:buClr>
                <a:buSzPct val="65000"/>
                <a:buFont typeface="Arial" panose="020B0604020202020204" pitchFamily="34" charset="0"/>
                <a:buChar char="•"/>
                <a:defRPr/>
              </a:pPr>
              <a:r>
                <a:rPr lang="en-US" altLang="pt-BR" sz="2200" b="1" dirty="0">
                  <a:effectLst>
                    <a:outerShdw blurRad="38100" dist="38100" dir="2700000" algn="tl">
                      <a:srgbClr val="000000"/>
                    </a:outerShdw>
                  </a:effectLst>
                </a:rPr>
                <a:t>Outros</a:t>
              </a:r>
            </a:p>
          </p:txBody>
        </p:sp>
      </p:grpSp>
      <p:pic>
        <p:nvPicPr>
          <p:cNvPr id="3" name="Áudio 2">
            <a:hlinkClick r:id="" action="ppaction://media"/>
            <a:extLst>
              <a:ext uri="{FF2B5EF4-FFF2-40B4-BE49-F238E27FC236}">
                <a16:creationId xmlns:a16="http://schemas.microsoft.com/office/drawing/2014/main" id="{013E0FCD-8724-5C49-B368-CC4F14FFF81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58300" y="5829300"/>
            <a:ext cx="812800" cy="812800"/>
          </a:xfrm>
          <a:prstGeom prst="rect">
            <a:avLst/>
          </a:prstGeom>
        </p:spPr>
      </p:pic>
    </p:spTree>
    <p:extLst>
      <p:ext uri="{BB962C8B-B14F-4D97-AF65-F5344CB8AC3E}">
        <p14:creationId xmlns:p14="http://schemas.microsoft.com/office/powerpoint/2010/main" val="4013053624"/>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ítulo 1">
            <a:extLst>
              <a:ext uri="{FF2B5EF4-FFF2-40B4-BE49-F238E27FC236}">
                <a16:creationId xmlns:a16="http://schemas.microsoft.com/office/drawing/2014/main" id="{2F48FD39-6318-CA42-AA2B-5253127B542A}"/>
              </a:ext>
            </a:extLst>
          </p:cNvPr>
          <p:cNvSpPr>
            <a:spLocks noGrp="1" noChangeArrowheads="1"/>
          </p:cNvSpPr>
          <p:nvPr>
            <p:ph type="title"/>
          </p:nvPr>
        </p:nvSpPr>
        <p:spPr>
          <a:xfrm>
            <a:off x="407988" y="230188"/>
            <a:ext cx="9444037" cy="836612"/>
          </a:xfrm>
        </p:spPr>
        <p:txBody>
          <a:bodyPr/>
          <a:lstStyle/>
          <a:p>
            <a:r>
              <a:rPr lang="en-US" altLang="pt-BR" sz="3000" b="1">
                <a:solidFill>
                  <a:srgbClr val="FFFF66"/>
                </a:solidFill>
              </a:rPr>
              <a:t>Efeito cardioprotetor da intervenção medicamentosa na hipertensão </a:t>
            </a:r>
          </a:p>
        </p:txBody>
      </p:sp>
      <p:grpSp>
        <p:nvGrpSpPr>
          <p:cNvPr id="3" name="Agrupar 2">
            <a:extLst>
              <a:ext uri="{FF2B5EF4-FFF2-40B4-BE49-F238E27FC236}">
                <a16:creationId xmlns:a16="http://schemas.microsoft.com/office/drawing/2014/main" id="{0FDF51B1-B1B6-564A-887A-D09CFCB453EC}"/>
              </a:ext>
            </a:extLst>
          </p:cNvPr>
          <p:cNvGrpSpPr/>
          <p:nvPr/>
        </p:nvGrpSpPr>
        <p:grpSpPr>
          <a:xfrm>
            <a:off x="138113" y="1168400"/>
            <a:ext cx="9980612" cy="5496990"/>
            <a:chOff x="138113" y="1168400"/>
            <a:chExt cx="9980612" cy="5496990"/>
          </a:xfrm>
        </p:grpSpPr>
        <p:grpSp>
          <p:nvGrpSpPr>
            <p:cNvPr id="80900" name="Group 2">
              <a:extLst>
                <a:ext uri="{FF2B5EF4-FFF2-40B4-BE49-F238E27FC236}">
                  <a16:creationId xmlns:a16="http://schemas.microsoft.com/office/drawing/2014/main" id="{D6E13E60-ACB5-1447-B441-F70A34BEAA7E}"/>
                </a:ext>
              </a:extLst>
            </p:cNvPr>
            <p:cNvGrpSpPr>
              <a:grpSpLocks/>
            </p:cNvGrpSpPr>
            <p:nvPr/>
          </p:nvGrpSpPr>
          <p:grpSpPr bwMode="auto">
            <a:xfrm>
              <a:off x="138113" y="1168400"/>
              <a:ext cx="9980612" cy="5459412"/>
              <a:chOff x="138113" y="1168400"/>
              <a:chExt cx="9980612" cy="5197475"/>
            </a:xfrm>
          </p:grpSpPr>
          <p:pic>
            <p:nvPicPr>
              <p:cNvPr id="80901" name="Picture 2">
                <a:extLst>
                  <a:ext uri="{FF2B5EF4-FFF2-40B4-BE49-F238E27FC236}">
                    <a16:creationId xmlns:a16="http://schemas.microsoft.com/office/drawing/2014/main" id="{10BE3DFD-43D8-A044-B08C-E1C913CB1D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113" y="1168400"/>
                <a:ext cx="9980612" cy="5197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0902" name="Diamond 1">
                <a:extLst>
                  <a:ext uri="{FF2B5EF4-FFF2-40B4-BE49-F238E27FC236}">
                    <a16:creationId xmlns:a16="http://schemas.microsoft.com/office/drawing/2014/main" id="{B3AFB22A-5C67-5F4A-B7B6-2B8772B68F2B}"/>
                  </a:ext>
                </a:extLst>
              </p:cNvPr>
              <p:cNvSpPr>
                <a:spLocks noChangeArrowheads="1"/>
              </p:cNvSpPr>
              <p:nvPr/>
            </p:nvSpPr>
            <p:spPr bwMode="auto">
              <a:xfrm>
                <a:off x="8576365" y="5693299"/>
                <a:ext cx="242593" cy="99881"/>
              </a:xfrm>
              <a:prstGeom prst="diamond">
                <a:avLst/>
              </a:prstGeom>
              <a:solidFill>
                <a:srgbClr val="800000"/>
              </a:solidFill>
              <a:ln w="12700">
                <a:solidFill>
                  <a:srgbClr val="800000"/>
                </a:solidFill>
                <a:round/>
                <a:headEnd type="none" w="sm" len="sm"/>
                <a:tailEnd type="none" w="sm" len="sm"/>
              </a:ln>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1800">
                  <a:solidFill>
                    <a:srgbClr val="FFFFFF"/>
                  </a:solidFill>
                </a:endParaRPr>
              </a:p>
            </p:txBody>
          </p:sp>
          <p:sp>
            <p:nvSpPr>
              <p:cNvPr id="80903" name="Diamond 6">
                <a:extLst>
                  <a:ext uri="{FF2B5EF4-FFF2-40B4-BE49-F238E27FC236}">
                    <a16:creationId xmlns:a16="http://schemas.microsoft.com/office/drawing/2014/main" id="{74601A1A-FE94-BB42-AF31-7D5B4325B609}"/>
                  </a:ext>
                </a:extLst>
              </p:cNvPr>
              <p:cNvSpPr>
                <a:spLocks noChangeArrowheads="1"/>
              </p:cNvSpPr>
              <p:nvPr/>
            </p:nvSpPr>
            <p:spPr bwMode="auto">
              <a:xfrm>
                <a:off x="3161634" y="5579871"/>
                <a:ext cx="242593" cy="99881"/>
              </a:xfrm>
              <a:prstGeom prst="diamond">
                <a:avLst/>
              </a:prstGeom>
              <a:solidFill>
                <a:srgbClr val="800000"/>
              </a:solidFill>
              <a:ln w="12700">
                <a:solidFill>
                  <a:srgbClr val="800000"/>
                </a:solidFill>
                <a:round/>
                <a:headEnd type="none" w="sm" len="sm"/>
                <a:tailEnd type="none" w="sm" len="sm"/>
              </a:ln>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1800">
                  <a:solidFill>
                    <a:srgbClr val="FFFFFF"/>
                  </a:solidFill>
                </a:endParaRPr>
              </a:p>
            </p:txBody>
          </p:sp>
        </p:grpSp>
        <p:sp>
          <p:nvSpPr>
            <p:cNvPr id="80899" name="TextBox 1">
              <a:extLst>
                <a:ext uri="{FF2B5EF4-FFF2-40B4-BE49-F238E27FC236}">
                  <a16:creationId xmlns:a16="http://schemas.microsoft.com/office/drawing/2014/main" id="{F23C4EE0-E6BB-6B40-AA95-81B638129302}"/>
                </a:ext>
              </a:extLst>
            </p:cNvPr>
            <p:cNvSpPr txBox="1">
              <a:spLocks noChangeArrowheads="1"/>
            </p:cNvSpPr>
            <p:nvPr/>
          </p:nvSpPr>
          <p:spPr bwMode="auto">
            <a:xfrm>
              <a:off x="4383654" y="6327252"/>
              <a:ext cx="22352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en-US" altLang="pt-BR" sz="1600" b="1" i="1" dirty="0">
                  <a:solidFill>
                    <a:schemeClr val="bg2"/>
                  </a:solidFill>
                  <a:latin typeface="Arial Narrow" panose="020B0604020202020204" pitchFamily="34" charset="0"/>
                </a:rPr>
                <a:t>Collins et at. Lancet 1990</a:t>
              </a:r>
            </a:p>
          </p:txBody>
        </p:sp>
        <p:sp>
          <p:nvSpPr>
            <p:cNvPr id="2" name="CaixaDeTexto 1">
              <a:extLst>
                <a:ext uri="{FF2B5EF4-FFF2-40B4-BE49-F238E27FC236}">
                  <a16:creationId xmlns:a16="http://schemas.microsoft.com/office/drawing/2014/main" id="{98712BA1-88A2-9941-9BFF-8D751E6B066E}"/>
                </a:ext>
              </a:extLst>
            </p:cNvPr>
            <p:cNvSpPr txBox="1"/>
            <p:nvPr/>
          </p:nvSpPr>
          <p:spPr>
            <a:xfrm>
              <a:off x="609812" y="1171880"/>
              <a:ext cx="2954591" cy="369332"/>
            </a:xfrm>
            <a:prstGeom prst="rect">
              <a:avLst/>
            </a:prstGeom>
            <a:solidFill>
              <a:schemeClr val="tx1"/>
            </a:solidFill>
          </p:spPr>
          <p:txBody>
            <a:bodyPr wrap="none" rtlCol="0">
              <a:spAutoFit/>
            </a:bodyPr>
            <a:lstStyle/>
            <a:p>
              <a:r>
                <a:rPr lang="pt-BR" b="1" dirty="0">
                  <a:solidFill>
                    <a:srgbClr val="C00000"/>
                  </a:solidFill>
                </a:rPr>
                <a:t>Ensaios Clínicos em AVC</a:t>
              </a:r>
            </a:p>
          </p:txBody>
        </p:sp>
        <p:sp>
          <p:nvSpPr>
            <p:cNvPr id="9" name="CaixaDeTexto 8">
              <a:extLst>
                <a:ext uri="{FF2B5EF4-FFF2-40B4-BE49-F238E27FC236}">
                  <a16:creationId xmlns:a16="http://schemas.microsoft.com/office/drawing/2014/main" id="{9E43541A-FA59-3F43-AC9E-E7C241D98E68}"/>
                </a:ext>
              </a:extLst>
            </p:cNvPr>
            <p:cNvSpPr txBox="1"/>
            <p:nvPr/>
          </p:nvSpPr>
          <p:spPr>
            <a:xfrm>
              <a:off x="5627484" y="1168400"/>
              <a:ext cx="2993127" cy="369332"/>
            </a:xfrm>
            <a:prstGeom prst="rect">
              <a:avLst/>
            </a:prstGeom>
            <a:solidFill>
              <a:schemeClr val="tx1"/>
            </a:solidFill>
          </p:spPr>
          <p:txBody>
            <a:bodyPr wrap="none" rtlCol="0">
              <a:spAutoFit/>
            </a:bodyPr>
            <a:lstStyle/>
            <a:p>
              <a:r>
                <a:rPr lang="pt-BR" b="1" dirty="0">
                  <a:solidFill>
                    <a:srgbClr val="C00000"/>
                  </a:solidFill>
                </a:rPr>
                <a:t>Ensaios Clínicos em DAC</a:t>
              </a:r>
            </a:p>
          </p:txBody>
        </p:sp>
      </p:grpSp>
      <p:pic>
        <p:nvPicPr>
          <p:cNvPr id="4" name="Áudio 3">
            <a:hlinkClick r:id="" action="ppaction://media"/>
            <a:extLst>
              <a:ext uri="{FF2B5EF4-FFF2-40B4-BE49-F238E27FC236}">
                <a16:creationId xmlns:a16="http://schemas.microsoft.com/office/drawing/2014/main" id="{4D74AA53-2738-004E-8080-557876B1BDA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8300" y="5829300"/>
            <a:ext cx="812800" cy="812800"/>
          </a:xfrm>
          <a:prstGeom prst="rect">
            <a:avLst/>
          </a:prstGeom>
        </p:spPr>
      </p:pic>
    </p:spTree>
    <p:extLst>
      <p:ext uri="{BB962C8B-B14F-4D97-AF65-F5344CB8AC3E}">
        <p14:creationId xmlns:p14="http://schemas.microsoft.com/office/powerpoint/2010/main" val="3499875797"/>
      </p:ext>
    </p:extLst>
  </p:cSld>
  <p:clrMapOvr>
    <a:masterClrMapping/>
  </p:clrMapOvr>
  <mc:AlternateContent xmlns:mc="http://schemas.openxmlformats.org/markup-compatibility/2006" xmlns:p14="http://schemas.microsoft.com/office/powerpoint/2010/main">
    <mc:Choice Requires="p14">
      <p:transition spd="slow" p14:dur="2000" advTm="52015"/>
    </mc:Choice>
    <mc:Fallback xmlns="">
      <p:transition spd="slow" advTm="52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C36F12E-1E5E-9649-8230-FECDA5249481}"/>
              </a:ext>
            </a:extLst>
          </p:cNvPr>
          <p:cNvSpPr>
            <a:spLocks noGrp="1"/>
          </p:cNvSpPr>
          <p:nvPr>
            <p:ph type="title"/>
          </p:nvPr>
        </p:nvSpPr>
        <p:spPr>
          <a:xfrm>
            <a:off x="368300" y="1108075"/>
            <a:ext cx="9361488" cy="600075"/>
          </a:xfrm>
        </p:spPr>
        <p:txBody>
          <a:bodyPr/>
          <a:lstStyle/>
          <a:p>
            <a:pPr>
              <a:defRPr/>
            </a:pPr>
            <a:r>
              <a:rPr lang="pt-BR" sz="2800" b="1" i="1" dirty="0" err="1">
                <a:solidFill>
                  <a:schemeClr val="tx1"/>
                </a:solidFill>
                <a:effectLst>
                  <a:outerShdw blurRad="38100" dist="38100" dir="2700000" algn="tl">
                    <a:srgbClr val="000000">
                      <a:alpha val="43137"/>
                    </a:srgbClr>
                  </a:outerShdw>
                </a:effectLst>
              </a:rPr>
              <a:t>Patient</a:t>
            </a:r>
            <a:r>
              <a:rPr lang="pt-BR" sz="2800" b="1" i="1" dirty="0">
                <a:solidFill>
                  <a:schemeClr val="tx1"/>
                </a:solidFill>
                <a:effectLst>
                  <a:outerShdw blurRad="38100" dist="38100" dir="2700000" algn="tl">
                    <a:srgbClr val="000000">
                      <a:alpha val="43137"/>
                    </a:srgbClr>
                  </a:outerShdw>
                </a:effectLst>
              </a:rPr>
              <a:t> </a:t>
            </a:r>
            <a:r>
              <a:rPr lang="pt-BR" sz="2800" b="1" i="1" dirty="0" err="1">
                <a:solidFill>
                  <a:schemeClr val="tx1"/>
                </a:solidFill>
                <a:effectLst>
                  <a:outerShdw blurRad="38100" dist="38100" dir="2700000" algn="tl">
                    <a:srgbClr val="000000">
                      <a:alpha val="43137"/>
                    </a:srgbClr>
                  </a:outerShdw>
                </a:effectLst>
              </a:rPr>
              <a:t>adherence</a:t>
            </a:r>
            <a:r>
              <a:rPr lang="pt-BR" sz="2800" b="1" i="1" dirty="0">
                <a:solidFill>
                  <a:schemeClr val="tx1"/>
                </a:solidFill>
                <a:effectLst>
                  <a:outerShdw blurRad="38100" dist="38100" dir="2700000" algn="tl">
                    <a:srgbClr val="000000">
                      <a:alpha val="43137"/>
                    </a:srgbClr>
                  </a:outerShdw>
                </a:effectLst>
              </a:rPr>
              <a:t> </a:t>
            </a:r>
            <a:r>
              <a:rPr lang="pt-BR" sz="2800" b="1" i="1" dirty="0" err="1">
                <a:solidFill>
                  <a:schemeClr val="tx1"/>
                </a:solidFill>
                <a:effectLst>
                  <a:outerShdw blurRad="38100" dist="38100" dir="2700000" algn="tl">
                    <a:srgbClr val="000000">
                      <a:alpha val="43137"/>
                    </a:srgbClr>
                  </a:outerShdw>
                </a:effectLst>
              </a:rPr>
              <a:t>and</a:t>
            </a:r>
            <a:r>
              <a:rPr lang="pt-BR" sz="2800" b="1" i="1" dirty="0">
                <a:solidFill>
                  <a:schemeClr val="tx1"/>
                </a:solidFill>
                <a:effectLst>
                  <a:outerShdw blurRad="38100" dist="38100" dir="2700000" algn="tl">
                    <a:srgbClr val="000000">
                      <a:alpha val="43137"/>
                    </a:srgbClr>
                  </a:outerShdw>
                </a:effectLst>
              </a:rPr>
              <a:t> </a:t>
            </a:r>
            <a:r>
              <a:rPr lang="pt-BR" sz="2800" b="1" i="1" dirty="0" err="1">
                <a:solidFill>
                  <a:schemeClr val="tx1"/>
                </a:solidFill>
                <a:effectLst>
                  <a:outerShdw blurRad="38100" dist="38100" dir="2700000" algn="tl">
                    <a:srgbClr val="000000">
                      <a:alpha val="43137"/>
                    </a:srgbClr>
                  </a:outerShdw>
                </a:effectLst>
              </a:rPr>
              <a:t>treatment</a:t>
            </a:r>
            <a:r>
              <a:rPr lang="pt-BR" sz="2800" b="1" i="1" dirty="0">
                <a:solidFill>
                  <a:schemeClr val="tx1"/>
                </a:solidFill>
                <a:effectLst>
                  <a:outerShdw blurRad="38100" dist="38100" dir="2700000" algn="tl">
                    <a:srgbClr val="000000">
                      <a:alpha val="43137"/>
                    </a:srgbClr>
                  </a:outerShdw>
                </a:effectLst>
              </a:rPr>
              <a:t> </a:t>
            </a:r>
            <a:r>
              <a:rPr lang="pt-BR" sz="2800" b="1" i="1" dirty="0" err="1">
                <a:solidFill>
                  <a:schemeClr val="tx1"/>
                </a:solidFill>
                <a:effectLst>
                  <a:outerShdw blurRad="38100" dist="38100" dir="2700000" algn="tl">
                    <a:srgbClr val="000000">
                      <a:alpha val="43137"/>
                    </a:srgbClr>
                  </a:outerShdw>
                </a:effectLst>
              </a:rPr>
              <a:t>of</a:t>
            </a:r>
            <a:r>
              <a:rPr lang="pt-BR" sz="2800" b="1" i="1" dirty="0">
                <a:solidFill>
                  <a:schemeClr val="tx1"/>
                </a:solidFill>
                <a:effectLst>
                  <a:outerShdw blurRad="38100" dist="38100" dir="2700000" algn="tl">
                    <a:srgbClr val="000000">
                      <a:alpha val="43137"/>
                    </a:srgbClr>
                  </a:outerShdw>
                </a:effectLst>
              </a:rPr>
              <a:t> </a:t>
            </a:r>
            <a:r>
              <a:rPr lang="pt-BR" sz="2800" b="1" i="1" dirty="0" err="1">
                <a:solidFill>
                  <a:schemeClr val="tx1"/>
                </a:solidFill>
                <a:effectLst>
                  <a:outerShdw blurRad="38100" dist="38100" dir="2700000" algn="tl">
                    <a:srgbClr val="000000">
                      <a:alpha val="43137"/>
                    </a:srgbClr>
                  </a:outerShdw>
                </a:effectLst>
              </a:rPr>
              <a:t>hypertension</a:t>
            </a:r>
            <a:endParaRPr lang="pt-BR" sz="2800" b="1" i="1" dirty="0">
              <a:solidFill>
                <a:schemeClr val="tx1"/>
              </a:solidFill>
              <a:effectLst>
                <a:outerShdw blurRad="38100" dist="38100" dir="2700000" algn="tl">
                  <a:srgbClr val="000000">
                    <a:alpha val="43137"/>
                  </a:srgbClr>
                </a:outerShdw>
              </a:effectLst>
            </a:endParaRPr>
          </a:p>
        </p:txBody>
      </p:sp>
      <p:sp>
        <p:nvSpPr>
          <p:cNvPr id="4" name="CaixaDeTexto 3">
            <a:extLst>
              <a:ext uri="{FF2B5EF4-FFF2-40B4-BE49-F238E27FC236}">
                <a16:creationId xmlns:a16="http://schemas.microsoft.com/office/drawing/2014/main" id="{E31CF888-899F-4F49-85CF-B6AB8D26E0CA}"/>
              </a:ext>
            </a:extLst>
          </p:cNvPr>
          <p:cNvSpPr txBox="1"/>
          <p:nvPr/>
        </p:nvSpPr>
        <p:spPr>
          <a:xfrm>
            <a:off x="7283450" y="6467475"/>
            <a:ext cx="2619375" cy="338138"/>
          </a:xfrm>
          <a:prstGeom prst="rect">
            <a:avLst/>
          </a:prstGeom>
          <a:noFill/>
        </p:spPr>
        <p:txBody>
          <a:bodyPr wrap="none">
            <a:spAutoFit/>
          </a:bodyPr>
          <a:lstStyle/>
          <a:p>
            <a:pPr>
              <a:defRPr/>
            </a:pPr>
            <a:r>
              <a:rPr lang="pt-BR" sz="1600" b="1" i="1" dirty="0" err="1">
                <a:solidFill>
                  <a:schemeClr val="bg1">
                    <a:lumMod val="20000"/>
                    <a:lumOff val="80000"/>
                  </a:schemeClr>
                </a:solidFill>
                <a:latin typeface="Arial Narrow" panose="020B0606020202030204" pitchFamily="34" charset="0"/>
              </a:rPr>
              <a:t>Egan</a:t>
            </a:r>
            <a:r>
              <a:rPr lang="pt-BR" sz="1600" b="1" i="1" dirty="0">
                <a:solidFill>
                  <a:schemeClr val="bg1">
                    <a:lumMod val="20000"/>
                    <a:lumOff val="80000"/>
                  </a:schemeClr>
                </a:solidFill>
                <a:latin typeface="Arial Narrow" panose="020B0606020202030204" pitchFamily="34" charset="0"/>
              </a:rPr>
              <a:t> BM et al. </a:t>
            </a:r>
            <a:r>
              <a:rPr lang="pt-BR" sz="1600" b="1" i="1" dirty="0" err="1">
                <a:solidFill>
                  <a:schemeClr val="bg1">
                    <a:lumMod val="20000"/>
                    <a:lumOff val="80000"/>
                  </a:schemeClr>
                </a:solidFill>
                <a:latin typeface="Arial Narrow" panose="020B0606020202030204" pitchFamily="34" charset="0"/>
              </a:rPr>
              <a:t>UpToDate</a:t>
            </a:r>
            <a:r>
              <a:rPr lang="pt-BR" sz="1600" b="1" i="1" dirty="0">
                <a:solidFill>
                  <a:schemeClr val="bg1">
                    <a:lumMod val="20000"/>
                    <a:lumOff val="80000"/>
                  </a:schemeClr>
                </a:solidFill>
                <a:latin typeface="Arial Narrow" panose="020B0606020202030204" pitchFamily="34" charset="0"/>
              </a:rPr>
              <a:t> 2017 </a:t>
            </a:r>
          </a:p>
        </p:txBody>
      </p:sp>
      <p:sp>
        <p:nvSpPr>
          <p:cNvPr id="81924" name="Retângulo 4">
            <a:extLst>
              <a:ext uri="{FF2B5EF4-FFF2-40B4-BE49-F238E27FC236}">
                <a16:creationId xmlns:a16="http://schemas.microsoft.com/office/drawing/2014/main" id="{A36F09BA-BD38-014C-A467-08BBA5550099}"/>
              </a:ext>
            </a:extLst>
          </p:cNvPr>
          <p:cNvSpPr>
            <a:spLocks noChangeArrowheads="1"/>
          </p:cNvSpPr>
          <p:nvPr/>
        </p:nvSpPr>
        <p:spPr bwMode="auto">
          <a:xfrm>
            <a:off x="236538" y="1651000"/>
            <a:ext cx="9807575" cy="48625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pt-BR" sz="1500">
                <a:solidFill>
                  <a:srgbClr val="000000"/>
                </a:solidFill>
              </a:rPr>
              <a:t>A report using National Health and Nutrition Examination Survey (NHANES) data from 2011 to 2014 that defined hypertension as 130/80 mmHg found that 55% of hypertensive patients in the USA were being treated, and ~47% of those being treated had their blood pressure controlled to &lt;130/80 mmHg. Using a hypertension threshold of 140/90 rather than 130/80 mmHg, hypertension treatment and control were, respectively, 75 and 70%.</a:t>
            </a:r>
          </a:p>
          <a:p>
            <a:pPr>
              <a:spcBef>
                <a:spcPts val="600"/>
              </a:spcBef>
              <a:buClrTx/>
              <a:buSzTx/>
              <a:buFontTx/>
              <a:buNone/>
            </a:pPr>
            <a:r>
              <a:rPr lang="en-US" altLang="pt-BR" sz="1500">
                <a:solidFill>
                  <a:srgbClr val="000000"/>
                </a:solidFill>
              </a:rPr>
              <a:t>Suboptimal adherence with prescribed antihypertensive medication and lifestyle changes contributes to the burden of uncontrolled hypertension. This problem persists despite the success that various individual programs have had in attaining high adherence rates with both nondrug and drug regimens.</a:t>
            </a:r>
          </a:p>
          <a:p>
            <a:pPr>
              <a:spcBef>
                <a:spcPct val="0"/>
              </a:spcBef>
              <a:buClrTx/>
              <a:buSzTx/>
              <a:buFontTx/>
              <a:buNone/>
            </a:pPr>
            <a:r>
              <a:rPr lang="en-US" altLang="pt-BR" sz="1500">
                <a:solidFill>
                  <a:srgbClr val="000000"/>
                </a:solidFill>
              </a:rPr>
              <a:t>This topic will review the major issues related to nonadherence with antihypertensive therapy. A more complete discussion of noncompliance is discussed elsewhere. </a:t>
            </a:r>
          </a:p>
          <a:p>
            <a:pPr>
              <a:spcBef>
                <a:spcPts val="600"/>
              </a:spcBef>
              <a:buClrTx/>
              <a:buSzTx/>
              <a:buFontTx/>
              <a:buNone/>
            </a:pPr>
            <a:r>
              <a:rPr lang="en-US" altLang="pt-BR" sz="1500" b="1">
                <a:solidFill>
                  <a:srgbClr val="000000"/>
                </a:solidFill>
              </a:rPr>
              <a:t>REASON FOR NONADHERENCE</a:t>
            </a:r>
            <a:r>
              <a:rPr lang="en-US" altLang="pt-BR" sz="1500">
                <a:solidFill>
                  <a:srgbClr val="000000"/>
                </a:solidFill>
              </a:rPr>
              <a:t> — Nonadherence to antihypertensive medication is common. As an example, in a study of 149 hypertensive patients who were monitored with electronic pill boxes, 42% were nonadherent, defined as taking less than 80 percent of prescribed antihypertensive medication. In another study, high-performance liquid chromatography-tandem mass spectrometry for drug levels was performed on urine and serum specimens from 1348 hypertensive patients in two countries; partial and complete nonadherence ranged, respectively, from 20 to 27 percent and from 12 to 14 percent. Adherence was lower among patients who were younger, male, and prescribed more than one antihypertensive medication or prescribed diuretics. Other factors have also been found to reduce adherence.</a:t>
            </a:r>
          </a:p>
          <a:p>
            <a:pPr>
              <a:spcBef>
                <a:spcPct val="0"/>
              </a:spcBef>
              <a:buClrTx/>
              <a:buSzTx/>
              <a:buFontTx/>
              <a:buNone/>
            </a:pPr>
            <a:r>
              <a:rPr lang="en-US" altLang="pt-BR" sz="1500">
                <a:solidFill>
                  <a:srgbClr val="000000"/>
                </a:solidFill>
              </a:rPr>
              <a:t>Suboptimal adherence is a major barrier to realizing the benefits of evidence-based pharmacologic therapies for many medical conditions. Thus, adherence is a topic of longstanding interest and remains a key barrier to better patient outcomes. Adherence is a complex phenomenon, and no single intervention has solved this challenge.</a:t>
            </a:r>
          </a:p>
        </p:txBody>
      </p:sp>
      <p:sp>
        <p:nvSpPr>
          <p:cNvPr id="6" name="Título 1">
            <a:extLst>
              <a:ext uri="{FF2B5EF4-FFF2-40B4-BE49-F238E27FC236}">
                <a16:creationId xmlns:a16="http://schemas.microsoft.com/office/drawing/2014/main" id="{72445F06-C799-F447-82A7-0010F90D96B6}"/>
              </a:ext>
            </a:extLst>
          </p:cNvPr>
          <p:cNvSpPr txBox="1">
            <a:spLocks/>
          </p:cNvSpPr>
          <p:nvPr/>
        </p:nvSpPr>
        <p:spPr bwMode="auto">
          <a:xfrm>
            <a:off x="1114425" y="325438"/>
            <a:ext cx="5241925" cy="600075"/>
          </a:xfrm>
          <a:prstGeom prst="rect">
            <a:avLst/>
          </a:prstGeom>
          <a:noFill/>
          <a:ln>
            <a:noFill/>
          </a:ln>
        </p:spPr>
        <p:txBody>
          <a:bodyPr lIns="92075" tIns="46038" rIns="92075" bIns="46038" anchor="ct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S PGothic" charset="0"/>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MS PGothic" charset="0"/>
              </a:defRPr>
            </a:lvl5pPr>
            <a:lvl6pPr marL="457200" algn="ctr" rtl="0" eaLnBrk="0" fontAlgn="base" hangingPunct="0">
              <a:spcBef>
                <a:spcPct val="0"/>
              </a:spcBef>
              <a:spcAft>
                <a:spcPct val="0"/>
              </a:spcAft>
              <a:defRPr sz="4400">
                <a:solidFill>
                  <a:schemeClr val="tx2"/>
                </a:solidFill>
                <a:latin typeface="Arial" charset="0"/>
              </a:defRPr>
            </a:lvl6pPr>
            <a:lvl7pPr marL="914400" algn="ctr" rtl="0" eaLnBrk="0" fontAlgn="base" hangingPunct="0">
              <a:spcBef>
                <a:spcPct val="0"/>
              </a:spcBef>
              <a:spcAft>
                <a:spcPct val="0"/>
              </a:spcAft>
              <a:defRPr sz="4400">
                <a:solidFill>
                  <a:schemeClr val="tx2"/>
                </a:solidFill>
                <a:latin typeface="Arial" charset="0"/>
              </a:defRPr>
            </a:lvl7pPr>
            <a:lvl8pPr marL="1371600" algn="ctr" rtl="0" eaLnBrk="0" fontAlgn="base" hangingPunct="0">
              <a:spcBef>
                <a:spcPct val="0"/>
              </a:spcBef>
              <a:spcAft>
                <a:spcPct val="0"/>
              </a:spcAft>
              <a:defRPr sz="4400">
                <a:solidFill>
                  <a:schemeClr val="tx2"/>
                </a:solidFill>
                <a:latin typeface="Arial" charset="0"/>
              </a:defRPr>
            </a:lvl8pPr>
            <a:lvl9pPr marL="1828800" algn="ctr" rtl="0" eaLnBrk="0" fontAlgn="base" hangingPunct="0">
              <a:spcBef>
                <a:spcPct val="0"/>
              </a:spcBef>
              <a:spcAft>
                <a:spcPct val="0"/>
              </a:spcAft>
              <a:defRPr sz="4400">
                <a:solidFill>
                  <a:schemeClr val="tx2"/>
                </a:solidFill>
                <a:latin typeface="Arial" charset="0"/>
              </a:defRPr>
            </a:lvl9pPr>
          </a:lstStyle>
          <a:p>
            <a:pPr algn="l">
              <a:defRPr/>
            </a:pPr>
            <a:r>
              <a:rPr lang="pt-BR" sz="3200" b="1" kern="0" dirty="0">
                <a:solidFill>
                  <a:srgbClr val="FFFF66"/>
                </a:solidFill>
              </a:rPr>
              <a:t>Leitura Recomendada </a:t>
            </a:r>
          </a:p>
        </p:txBody>
      </p:sp>
      <p:pic>
        <p:nvPicPr>
          <p:cNvPr id="81926" name="Imagem 6">
            <a:extLst>
              <a:ext uri="{FF2B5EF4-FFF2-40B4-BE49-F238E27FC236}">
                <a16:creationId xmlns:a16="http://schemas.microsoft.com/office/drawing/2014/main" id="{4A9BC550-6AA9-4E45-9587-B92FA7655F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3" y="74613"/>
            <a:ext cx="858837"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1927" name="Conector Reto 4">
            <a:extLst>
              <a:ext uri="{FF2B5EF4-FFF2-40B4-BE49-F238E27FC236}">
                <a16:creationId xmlns:a16="http://schemas.microsoft.com/office/drawing/2014/main" id="{32B86B0D-096C-B743-A0C1-CAE72365B1A6}"/>
              </a:ext>
            </a:extLst>
          </p:cNvPr>
          <p:cNvCxnSpPr>
            <a:cxnSpLocks/>
          </p:cNvCxnSpPr>
          <p:nvPr/>
        </p:nvCxnSpPr>
        <p:spPr bwMode="auto">
          <a:xfrm>
            <a:off x="4333875" y="2141538"/>
            <a:ext cx="4546600" cy="0"/>
          </a:xfrm>
          <a:prstGeom prst="line">
            <a:avLst/>
          </a:prstGeom>
          <a:noFill/>
          <a:ln w="38100" algn="ctr">
            <a:solidFill>
              <a:srgbClr val="C00000"/>
            </a:solidFill>
            <a:round/>
            <a:headEnd type="none" w="sm" len="sm"/>
            <a:tailEnd type="none" w="sm" len="sm"/>
          </a:ln>
          <a:extLst>
            <a:ext uri="{909E8E84-426E-40DD-AFC4-6F175D3DCCD1}">
              <a14:hiddenFill xmlns:a14="http://schemas.microsoft.com/office/drawing/2010/main">
                <a:noFill/>
              </a14:hiddenFill>
            </a:ext>
          </a:extLst>
        </p:spPr>
      </p:cxnSp>
      <p:cxnSp>
        <p:nvCxnSpPr>
          <p:cNvPr id="81928" name="Conector Reto 8">
            <a:extLst>
              <a:ext uri="{FF2B5EF4-FFF2-40B4-BE49-F238E27FC236}">
                <a16:creationId xmlns:a16="http://schemas.microsoft.com/office/drawing/2014/main" id="{C856CA5A-ED95-F746-8D41-223C8BDFF18C}"/>
              </a:ext>
            </a:extLst>
          </p:cNvPr>
          <p:cNvCxnSpPr>
            <a:cxnSpLocks/>
          </p:cNvCxnSpPr>
          <p:nvPr/>
        </p:nvCxnSpPr>
        <p:spPr bwMode="auto">
          <a:xfrm>
            <a:off x="368300" y="2381250"/>
            <a:ext cx="4775200" cy="0"/>
          </a:xfrm>
          <a:prstGeom prst="line">
            <a:avLst/>
          </a:prstGeom>
          <a:noFill/>
          <a:ln w="38100" algn="ctr">
            <a:solidFill>
              <a:srgbClr val="C00000"/>
            </a:solidFill>
            <a:round/>
            <a:headEnd type="none" w="sm" len="sm"/>
            <a:tailEnd type="none" w="sm" len="sm"/>
          </a:ln>
          <a:extLst>
            <a:ext uri="{909E8E84-426E-40DD-AFC4-6F175D3DCCD1}">
              <a14:hiddenFill xmlns:a14="http://schemas.microsoft.com/office/drawing/2010/main">
                <a:noFill/>
              </a14:hiddenFill>
            </a:ext>
          </a:extLst>
        </p:spPr>
      </p:cxnSp>
      <p:sp>
        <p:nvSpPr>
          <p:cNvPr id="81929" name="Oval 9">
            <a:extLst>
              <a:ext uri="{FF2B5EF4-FFF2-40B4-BE49-F238E27FC236}">
                <a16:creationId xmlns:a16="http://schemas.microsoft.com/office/drawing/2014/main" id="{B5194AAC-EB06-5441-974F-08ED84E55A5A}"/>
              </a:ext>
            </a:extLst>
          </p:cNvPr>
          <p:cNvSpPr>
            <a:spLocks noChangeArrowheads="1"/>
          </p:cNvSpPr>
          <p:nvPr/>
        </p:nvSpPr>
        <p:spPr bwMode="auto">
          <a:xfrm>
            <a:off x="3805238" y="1827213"/>
            <a:ext cx="484187" cy="434975"/>
          </a:xfrm>
          <a:prstGeom prst="ellipse">
            <a:avLst/>
          </a:prstGeom>
          <a:noFill/>
          <a:ln w="28575" algn="ctr">
            <a:solidFill>
              <a:srgbClr val="C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pt-BR" altLang="pt-BR" sz="1800">
              <a:solidFill>
                <a:srgbClr val="FFFFFF"/>
              </a:solidFill>
            </a:endParaRPr>
          </a:p>
        </p:txBody>
      </p:sp>
      <p:sp>
        <p:nvSpPr>
          <p:cNvPr id="81930" name="Oval 13">
            <a:extLst>
              <a:ext uri="{FF2B5EF4-FFF2-40B4-BE49-F238E27FC236}">
                <a16:creationId xmlns:a16="http://schemas.microsoft.com/office/drawing/2014/main" id="{F50DD24D-432F-3943-A90A-F10FD60E0FB0}"/>
              </a:ext>
            </a:extLst>
          </p:cNvPr>
          <p:cNvSpPr>
            <a:spLocks noChangeArrowheads="1"/>
          </p:cNvSpPr>
          <p:nvPr/>
        </p:nvSpPr>
        <p:spPr bwMode="auto">
          <a:xfrm>
            <a:off x="9405938" y="1801813"/>
            <a:ext cx="484187" cy="436562"/>
          </a:xfrm>
          <a:prstGeom prst="ellipse">
            <a:avLst/>
          </a:prstGeom>
          <a:noFill/>
          <a:ln w="28575" algn="ctr">
            <a:solidFill>
              <a:srgbClr val="C00000"/>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pt-BR" altLang="pt-BR" sz="1800">
              <a:solidFill>
                <a:srgbClr val="FFFFFF"/>
              </a:solidFill>
            </a:endParaRPr>
          </a:p>
        </p:txBody>
      </p:sp>
      <p:pic>
        <p:nvPicPr>
          <p:cNvPr id="3" name="Áudio 2">
            <a:hlinkClick r:id="" action="ppaction://media"/>
            <a:extLst>
              <a:ext uri="{FF2B5EF4-FFF2-40B4-BE49-F238E27FC236}">
                <a16:creationId xmlns:a16="http://schemas.microsoft.com/office/drawing/2014/main" id="{807C1D0F-2611-8342-93D3-E82023A7D94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8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2733"/>
    </mc:Choice>
    <mc:Fallback xmlns="">
      <p:transition spd="slow" advTm="32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a:extLst>
              <a:ext uri="{FF2B5EF4-FFF2-40B4-BE49-F238E27FC236}">
                <a16:creationId xmlns:a16="http://schemas.microsoft.com/office/drawing/2014/main" id="{9D8E9B1D-625A-C24E-80B3-AE96202A1895}"/>
              </a:ext>
            </a:extLst>
          </p:cNvPr>
          <p:cNvSpPr>
            <a:spLocks noGrp="1" noChangeArrowheads="1"/>
          </p:cNvSpPr>
          <p:nvPr>
            <p:ph type="title"/>
          </p:nvPr>
        </p:nvSpPr>
        <p:spPr>
          <a:xfrm>
            <a:off x="1027113" y="609600"/>
            <a:ext cx="8431212" cy="1143000"/>
          </a:xfrm>
        </p:spPr>
        <p:txBody>
          <a:bodyPr/>
          <a:lstStyle/>
          <a:p>
            <a:r>
              <a:rPr lang="en-US" altLang="pt-BR" sz="3200" b="1"/>
              <a:t>Tratamento Hipolipemiante e Eventos CV</a:t>
            </a:r>
          </a:p>
        </p:txBody>
      </p:sp>
      <p:pic>
        <p:nvPicPr>
          <p:cNvPr id="82947" name="Picture 2">
            <a:extLst>
              <a:ext uri="{FF2B5EF4-FFF2-40B4-BE49-F238E27FC236}">
                <a16:creationId xmlns:a16="http://schemas.microsoft.com/office/drawing/2014/main" id="{C3AAA116-B180-0E44-9EA9-6D3D9308C5D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55788" y="2732088"/>
            <a:ext cx="6589712" cy="250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Áudio 1">
            <a:hlinkClick r:id="" action="ppaction://media"/>
            <a:extLst>
              <a:ext uri="{FF2B5EF4-FFF2-40B4-BE49-F238E27FC236}">
                <a16:creationId xmlns:a16="http://schemas.microsoft.com/office/drawing/2014/main" id="{4515DDD1-F56C-734C-B743-FDD745B0DCA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8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261"/>
    </mc:Choice>
    <mc:Fallback xmlns="">
      <p:transition spd="slow" advTm="15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70" name="Object 2">
            <a:extLst>
              <a:ext uri="{FF2B5EF4-FFF2-40B4-BE49-F238E27FC236}">
                <a16:creationId xmlns:a16="http://schemas.microsoft.com/office/drawing/2014/main" id="{F63894A2-0919-8548-828E-4873B4C9CB2D}"/>
              </a:ext>
            </a:extLst>
          </p:cNvPr>
          <p:cNvGraphicFramePr>
            <a:graphicFrameLocks/>
          </p:cNvGraphicFramePr>
          <p:nvPr/>
        </p:nvGraphicFramePr>
        <p:xfrm>
          <a:off x="2003425" y="1952625"/>
          <a:ext cx="6577013" cy="3943350"/>
        </p:xfrm>
        <a:graphic>
          <a:graphicData uri="http://schemas.openxmlformats.org/presentationml/2006/ole">
            <mc:AlternateContent xmlns:mc="http://schemas.openxmlformats.org/markup-compatibility/2006">
              <mc:Choice xmlns:v="urn:schemas-microsoft-com:vml" Requires="v">
                <p:oleObj spid="_x0000_s84046" name="Chart" r:id="rId5" imgW="7213600" imgH="4330700" progId="MSGraph.Chart.8">
                  <p:embed followColorScheme="full"/>
                </p:oleObj>
              </mc:Choice>
              <mc:Fallback>
                <p:oleObj name="Chart" r:id="rId5" imgW="7213600" imgH="4330700" progId="MSGraph.Chart.8">
                  <p:embed followColorScheme="full"/>
                  <p:pic>
                    <p:nvPicPr>
                      <p:cNvPr id="0" name="Object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03425" y="1952625"/>
                        <a:ext cx="6577013" cy="394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96259" name="Rectangle 3">
            <a:extLst>
              <a:ext uri="{FF2B5EF4-FFF2-40B4-BE49-F238E27FC236}">
                <a16:creationId xmlns:a16="http://schemas.microsoft.com/office/drawing/2014/main" id="{89826869-96A9-D544-BD56-9D6EC532A53A}"/>
              </a:ext>
            </a:extLst>
          </p:cNvPr>
          <p:cNvSpPr>
            <a:spLocks noChangeArrowheads="1"/>
          </p:cNvSpPr>
          <p:nvPr/>
        </p:nvSpPr>
        <p:spPr bwMode="auto">
          <a:xfrm>
            <a:off x="3127375" y="6096000"/>
            <a:ext cx="4175125" cy="276225"/>
          </a:xfrm>
          <a:prstGeom prst="rect">
            <a:avLst/>
          </a:prstGeom>
          <a:noFill/>
          <a:ln>
            <a:noFill/>
          </a:ln>
          <a:effectLst>
            <a:outerShdw blurRad="63500" dist="38099" dir="2700000" algn="ctr" rotWithShape="0">
              <a:schemeClr val="tx1">
                <a:alpha val="74997"/>
              </a:schemeClr>
            </a:outerShdw>
          </a:effectLst>
        </p:spPr>
        <p:txBody>
          <a:bodyPr wrap="none" lIns="0" tIns="0" rIns="0" bIns="0">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1800" b="1">
                <a:solidFill>
                  <a:schemeClr val="tx1"/>
                </a:solidFill>
                <a:cs typeface="Times New Roman" panose="02020603050405020304" pitchFamily="18" charset="0"/>
              </a:rPr>
              <a:t>N= 4.444 pacientes; duração: 5,5 anos</a:t>
            </a:r>
          </a:p>
        </p:txBody>
      </p:sp>
      <p:sp>
        <p:nvSpPr>
          <p:cNvPr id="438276" name="Rectangle 4">
            <a:extLst>
              <a:ext uri="{FF2B5EF4-FFF2-40B4-BE49-F238E27FC236}">
                <a16:creationId xmlns:a16="http://schemas.microsoft.com/office/drawing/2014/main" id="{E671EC85-3ACF-9B4A-93DD-B1855B73937C}"/>
              </a:ext>
            </a:extLst>
          </p:cNvPr>
          <p:cNvSpPr>
            <a:spLocks noChangeArrowheads="1"/>
          </p:cNvSpPr>
          <p:nvPr/>
        </p:nvSpPr>
        <p:spPr bwMode="auto">
          <a:xfrm>
            <a:off x="4146550" y="2538413"/>
            <a:ext cx="1309688" cy="488950"/>
          </a:xfrm>
          <a:prstGeom prst="rect">
            <a:avLst/>
          </a:prstGeom>
          <a:ln w="9525" algn="ctr">
            <a:noFill/>
            <a:miter lim="800000"/>
            <a:headEnd/>
            <a:tailEnd/>
          </a:ln>
          <a:effectLst/>
        </p:spPr>
        <p:txBody>
          <a:bodyPr wrap="none" lIns="0" tIns="0" rIns="0" bIns="0">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pt-BR" altLang="pt-BR" sz="1600" b="1">
                <a:solidFill>
                  <a:schemeClr val="tx1"/>
                </a:solidFill>
                <a:effectLst>
                  <a:outerShdw blurRad="38100" dist="38100" dir="2700000" algn="tl">
                    <a:srgbClr val="000000"/>
                  </a:outerShdw>
                </a:effectLst>
                <a:cs typeface="Times New Roman" panose="02020603050405020304" pitchFamily="18" charset="0"/>
              </a:rPr>
              <a:t>55% redução </a:t>
            </a:r>
          </a:p>
          <a:p>
            <a:pPr eaLnBrk="1" hangingPunct="1">
              <a:defRPr/>
            </a:pPr>
            <a:r>
              <a:rPr lang="pt-BR" altLang="pt-BR" sz="1600" b="1">
                <a:solidFill>
                  <a:schemeClr val="tx1"/>
                </a:solidFill>
                <a:effectLst>
                  <a:outerShdw blurRad="38100" dist="38100" dir="2700000" algn="tl">
                    <a:srgbClr val="000000"/>
                  </a:outerShdw>
                </a:effectLst>
                <a:cs typeface="Times New Roman" panose="02020603050405020304" pitchFamily="18" charset="0"/>
              </a:rPr>
              <a:t>no risco CV </a:t>
            </a:r>
          </a:p>
        </p:txBody>
      </p:sp>
      <p:sp>
        <p:nvSpPr>
          <p:cNvPr id="438277" name="Rectangle 5">
            <a:extLst>
              <a:ext uri="{FF2B5EF4-FFF2-40B4-BE49-F238E27FC236}">
                <a16:creationId xmlns:a16="http://schemas.microsoft.com/office/drawing/2014/main" id="{135B149B-D13C-7D42-ACC1-A67518C20B77}"/>
              </a:ext>
            </a:extLst>
          </p:cNvPr>
          <p:cNvSpPr>
            <a:spLocks noChangeArrowheads="1"/>
          </p:cNvSpPr>
          <p:nvPr/>
        </p:nvSpPr>
        <p:spPr bwMode="auto">
          <a:xfrm>
            <a:off x="6248400" y="3009900"/>
            <a:ext cx="1309688" cy="488950"/>
          </a:xfrm>
          <a:prstGeom prst="rect">
            <a:avLst/>
          </a:prstGeom>
          <a:ln w="9525" algn="ctr">
            <a:noFill/>
            <a:miter lim="800000"/>
            <a:headEnd/>
            <a:tailEnd/>
          </a:ln>
          <a:effectLst/>
        </p:spPr>
        <p:txBody>
          <a:bodyPr wrap="none" lIns="0" tIns="0" rIns="0" bIns="0">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1600" b="1">
                <a:solidFill>
                  <a:schemeClr val="tx1"/>
                </a:solidFill>
                <a:effectLst>
                  <a:outerShdw blurRad="38100" dist="38100" dir="2700000" algn="tl">
                    <a:srgbClr val="000000"/>
                  </a:outerShdw>
                </a:effectLst>
                <a:cs typeface="Times New Roman" panose="02020603050405020304" pitchFamily="18" charset="0"/>
              </a:rPr>
              <a:t>32% redução </a:t>
            </a:r>
          </a:p>
          <a:p>
            <a:pPr algn="ctr" eaLnBrk="1" hangingPunct="1">
              <a:defRPr/>
            </a:pPr>
            <a:r>
              <a:rPr lang="pt-BR" altLang="pt-BR" sz="1600" b="1">
                <a:solidFill>
                  <a:schemeClr val="tx1"/>
                </a:solidFill>
                <a:effectLst>
                  <a:outerShdw blurRad="38100" dist="38100" dir="2700000" algn="tl">
                    <a:srgbClr val="000000"/>
                  </a:outerShdw>
                </a:effectLst>
                <a:cs typeface="Times New Roman" panose="02020603050405020304" pitchFamily="18" charset="0"/>
              </a:rPr>
              <a:t>no risco CV</a:t>
            </a:r>
          </a:p>
        </p:txBody>
      </p:sp>
      <p:sp>
        <p:nvSpPr>
          <p:cNvPr id="73734" name="Rectangle 6">
            <a:extLst>
              <a:ext uri="{FF2B5EF4-FFF2-40B4-BE49-F238E27FC236}">
                <a16:creationId xmlns:a16="http://schemas.microsoft.com/office/drawing/2014/main" id="{73E383FA-9C68-4843-9076-E29F773ACA4A}"/>
              </a:ext>
            </a:extLst>
          </p:cNvPr>
          <p:cNvSpPr>
            <a:spLocks noChangeArrowheads="1"/>
          </p:cNvSpPr>
          <p:nvPr/>
        </p:nvSpPr>
        <p:spPr bwMode="auto">
          <a:xfrm>
            <a:off x="1936750" y="1430338"/>
            <a:ext cx="6729413" cy="368300"/>
          </a:xfrm>
          <a:prstGeom prst="rect">
            <a:avLst/>
          </a:prstGeom>
          <a:noFill/>
          <a:ln>
            <a:noFill/>
          </a:ln>
          <a:effectLst>
            <a:outerShdw blurRad="63500" dist="38099" dir="2700000" sx="0" sy="0" algn="ctr" rotWithShape="0">
              <a:schemeClr val="tx1">
                <a:alpha val="74997"/>
              </a:schemeClr>
            </a:outerShdw>
          </a:effectLst>
        </p:spPr>
        <p:txBody>
          <a:bodyPr wrap="none" lIns="0" tIns="0" rIns="0" bIns="0">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b="1" i="1">
                <a:solidFill>
                  <a:schemeClr val="tx1"/>
                </a:solidFill>
              </a:rPr>
              <a:t>Scandinavian Sinvastatin Survival Study – 4S</a:t>
            </a:r>
          </a:p>
        </p:txBody>
      </p:sp>
      <p:sp>
        <p:nvSpPr>
          <p:cNvPr id="96265" name="Rectangle 9">
            <a:extLst>
              <a:ext uri="{FF2B5EF4-FFF2-40B4-BE49-F238E27FC236}">
                <a16:creationId xmlns:a16="http://schemas.microsoft.com/office/drawing/2014/main" id="{2CD5DB2C-947D-9047-95FE-8EE525F8F469}"/>
              </a:ext>
            </a:extLst>
          </p:cNvPr>
          <p:cNvSpPr>
            <a:spLocks noChangeArrowheads="1"/>
          </p:cNvSpPr>
          <p:nvPr/>
        </p:nvSpPr>
        <p:spPr bwMode="auto">
          <a:xfrm>
            <a:off x="3233738" y="5676900"/>
            <a:ext cx="1168400" cy="276225"/>
          </a:xfrm>
          <a:prstGeom prst="rect">
            <a:avLst/>
          </a:prstGeom>
          <a:noFill/>
          <a:ln>
            <a:noFill/>
          </a:ln>
          <a:effectLst>
            <a:outerShdw blurRad="63500" dist="38099" dir="2700000" algn="ctr" rotWithShape="0">
              <a:schemeClr val="tx1">
                <a:alpha val="74997"/>
              </a:schemeClr>
            </a:outerShdw>
          </a:effectLst>
        </p:spPr>
        <p:txBody>
          <a:bodyPr wrap="none" lIns="0" tIns="0" rIns="0" bIns="0">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1800" b="1">
                <a:solidFill>
                  <a:schemeClr val="tx1"/>
                </a:solidFill>
                <a:cs typeface="Times New Roman" panose="02020603050405020304" pitchFamily="18" charset="0"/>
              </a:rPr>
              <a:t>Diabéticos</a:t>
            </a:r>
          </a:p>
        </p:txBody>
      </p:sp>
      <p:sp>
        <p:nvSpPr>
          <p:cNvPr id="96266" name="Rectangle 10">
            <a:extLst>
              <a:ext uri="{FF2B5EF4-FFF2-40B4-BE49-F238E27FC236}">
                <a16:creationId xmlns:a16="http://schemas.microsoft.com/office/drawing/2014/main" id="{9E10FEDD-04C5-CE45-ACF4-788BD4A6AC03}"/>
              </a:ext>
            </a:extLst>
          </p:cNvPr>
          <p:cNvSpPr>
            <a:spLocks noChangeArrowheads="1"/>
          </p:cNvSpPr>
          <p:nvPr/>
        </p:nvSpPr>
        <p:spPr bwMode="auto">
          <a:xfrm>
            <a:off x="5822950" y="5676900"/>
            <a:ext cx="1679575" cy="276225"/>
          </a:xfrm>
          <a:prstGeom prst="rect">
            <a:avLst/>
          </a:prstGeom>
          <a:noFill/>
          <a:ln>
            <a:noFill/>
          </a:ln>
          <a:effectLst>
            <a:outerShdw blurRad="63500" dist="38099" dir="2700000" algn="ctr" rotWithShape="0">
              <a:schemeClr val="tx1">
                <a:alpha val="74997"/>
              </a:schemeClr>
            </a:outerShdw>
          </a:effectLst>
        </p:spPr>
        <p:txBody>
          <a:bodyPr wrap="none" lIns="0" tIns="0" rIns="0" bIns="0">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1800" b="1">
                <a:solidFill>
                  <a:schemeClr val="tx1"/>
                </a:solidFill>
                <a:cs typeface="Times New Roman" panose="02020603050405020304" pitchFamily="18" charset="0"/>
              </a:rPr>
              <a:t>Não-Diabéticos</a:t>
            </a:r>
          </a:p>
        </p:txBody>
      </p:sp>
      <p:sp>
        <p:nvSpPr>
          <p:cNvPr id="96267" name="Rectangle 11">
            <a:extLst>
              <a:ext uri="{FF2B5EF4-FFF2-40B4-BE49-F238E27FC236}">
                <a16:creationId xmlns:a16="http://schemas.microsoft.com/office/drawing/2014/main" id="{C872B724-862A-FB46-A3F3-5131B245EE92}"/>
              </a:ext>
            </a:extLst>
          </p:cNvPr>
          <p:cNvSpPr>
            <a:spLocks noChangeArrowheads="1"/>
          </p:cNvSpPr>
          <p:nvPr/>
        </p:nvSpPr>
        <p:spPr bwMode="auto">
          <a:xfrm rot="-5400000">
            <a:off x="143669" y="3745707"/>
            <a:ext cx="3257550" cy="277812"/>
          </a:xfrm>
          <a:prstGeom prst="rect">
            <a:avLst/>
          </a:prstGeom>
          <a:noFill/>
          <a:ln>
            <a:noFill/>
          </a:ln>
          <a:effectLst>
            <a:outerShdw blurRad="63500" dist="38099" dir="2700000" algn="ctr" rotWithShape="0">
              <a:schemeClr val="tx1">
                <a:alpha val="74997"/>
              </a:schemeClr>
            </a:outerShdw>
          </a:effectLst>
        </p:spPr>
        <p:txBody>
          <a:bodyPr wrap="none" lIns="0" tIns="0" rIns="0" bIns="0">
            <a:spAutoFit/>
          </a:bodyPr>
          <a:lstStyle/>
          <a:p>
            <a:pPr algn="ctr" eaLnBrk="1" hangingPunct="1">
              <a:defRPr/>
            </a:pPr>
            <a:r>
              <a:rPr lang="pt-BR" b="1">
                <a:solidFill>
                  <a:schemeClr val="tx1"/>
                </a:solidFill>
                <a:latin typeface="Arial" charset="0"/>
                <a:ea typeface="ＭＳ Ｐゴシック" charset="0"/>
                <a:cs typeface="Times New Roman" charset="0"/>
              </a:rPr>
              <a:t>Incidência Coronariopatia (%)</a:t>
            </a:r>
          </a:p>
        </p:txBody>
      </p:sp>
      <p:sp>
        <p:nvSpPr>
          <p:cNvPr id="83978" name="Title 1">
            <a:extLst>
              <a:ext uri="{FF2B5EF4-FFF2-40B4-BE49-F238E27FC236}">
                <a16:creationId xmlns:a16="http://schemas.microsoft.com/office/drawing/2014/main" id="{DAAB5274-D5EA-ED48-86E6-3E2AF28111C9}"/>
              </a:ext>
            </a:extLst>
          </p:cNvPr>
          <p:cNvSpPr>
            <a:spLocks noGrp="1" noChangeArrowheads="1"/>
          </p:cNvSpPr>
          <p:nvPr>
            <p:ph type="title"/>
          </p:nvPr>
        </p:nvSpPr>
        <p:spPr>
          <a:xfrm>
            <a:off x="292100" y="303213"/>
            <a:ext cx="9663113" cy="950912"/>
          </a:xfrm>
        </p:spPr>
        <p:txBody>
          <a:bodyPr/>
          <a:lstStyle/>
          <a:p>
            <a:r>
              <a:rPr lang="en-US" altLang="pt-BR" sz="3200" b="1"/>
              <a:t>Efeito do tratamento hipolipemiante no risco CV</a:t>
            </a:r>
          </a:p>
        </p:txBody>
      </p:sp>
      <p:sp>
        <p:nvSpPr>
          <p:cNvPr id="83979" name="TextBox 2">
            <a:extLst>
              <a:ext uri="{FF2B5EF4-FFF2-40B4-BE49-F238E27FC236}">
                <a16:creationId xmlns:a16="http://schemas.microsoft.com/office/drawing/2014/main" id="{71758F53-AF77-A54A-A8DC-82184D806D29}"/>
              </a:ext>
            </a:extLst>
          </p:cNvPr>
          <p:cNvSpPr txBox="1">
            <a:spLocks noChangeArrowheads="1"/>
          </p:cNvSpPr>
          <p:nvPr/>
        </p:nvSpPr>
        <p:spPr bwMode="auto">
          <a:xfrm>
            <a:off x="7050088" y="6394450"/>
            <a:ext cx="302101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en-US" altLang="pt-BR" sz="1600" b="1" i="1">
                <a:solidFill>
                  <a:srgbClr val="97DCFF"/>
                </a:solidFill>
                <a:latin typeface="Arial Narrow" panose="020B0604020202020204" pitchFamily="34" charset="0"/>
              </a:rPr>
              <a:t>Pyorala K et al. Diabetes Care 1997</a:t>
            </a:r>
          </a:p>
        </p:txBody>
      </p:sp>
      <p:pic>
        <p:nvPicPr>
          <p:cNvPr id="2" name="Áudio 1">
            <a:hlinkClick r:id="" action="ppaction://media"/>
            <a:extLst>
              <a:ext uri="{FF2B5EF4-FFF2-40B4-BE49-F238E27FC236}">
                <a16:creationId xmlns:a16="http://schemas.microsoft.com/office/drawing/2014/main" id="{2391D5D1-3373-0E4B-8FC1-F3D4378654C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9258300" y="5829300"/>
            <a:ext cx="812800" cy="812800"/>
          </a:xfrm>
          <a:prstGeom prst="rect">
            <a:avLst/>
          </a:prstGeom>
        </p:spPr>
      </p:pic>
    </p:spTree>
  </p:cSld>
  <p:clrMapOvr>
    <a:masterClrMapping/>
  </p:clrMapOvr>
  <p:transition spd="slow" advTm="3588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Line 2">
            <a:extLst>
              <a:ext uri="{FF2B5EF4-FFF2-40B4-BE49-F238E27FC236}">
                <a16:creationId xmlns:a16="http://schemas.microsoft.com/office/drawing/2014/main" id="{D21BEDF5-06BF-8649-A885-B61F3B156111}"/>
              </a:ext>
            </a:extLst>
          </p:cNvPr>
          <p:cNvSpPr>
            <a:spLocks noChangeShapeType="1"/>
          </p:cNvSpPr>
          <p:nvPr/>
        </p:nvSpPr>
        <p:spPr bwMode="auto">
          <a:xfrm flipV="1">
            <a:off x="2749550" y="2571750"/>
            <a:ext cx="5472113" cy="2524125"/>
          </a:xfrm>
          <a:prstGeom prst="line">
            <a:avLst/>
          </a:prstGeom>
          <a:noFill/>
          <a:ln w="25400">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74755" name="Text Box 11">
            <a:extLst>
              <a:ext uri="{FF2B5EF4-FFF2-40B4-BE49-F238E27FC236}">
                <a16:creationId xmlns:a16="http://schemas.microsoft.com/office/drawing/2014/main" id="{07793166-BEBD-F948-B7B4-8803EDFDB617}"/>
              </a:ext>
            </a:extLst>
          </p:cNvPr>
          <p:cNvSpPr txBox="1">
            <a:spLocks noChangeArrowheads="1"/>
          </p:cNvSpPr>
          <p:nvPr/>
        </p:nvSpPr>
        <p:spPr bwMode="auto">
          <a:xfrm>
            <a:off x="7132638" y="6465888"/>
            <a:ext cx="2741612" cy="246062"/>
          </a:xfrm>
          <a:prstGeom prst="rect">
            <a:avLst/>
          </a:prstGeom>
          <a:noFill/>
          <a:ln>
            <a:noFill/>
          </a:ln>
          <a:effectLst>
            <a:outerShdw blurRad="63500" dist="38099" dir="2700000" sx="0" sy="0" algn="ctr" rotWithShape="0">
              <a:schemeClr val="tx1">
                <a:alpha val="74997"/>
              </a:schemeClr>
            </a:outerShdw>
          </a:effectLst>
        </p:spPr>
        <p:txBody>
          <a:bodyPr wrap="none" lIns="0" tIns="0" rIns="0" bIns="0">
            <a:spAutoFit/>
          </a:bodyPr>
          <a:lstStyle>
            <a:lvl1pPr>
              <a:defRPr sz="3200">
                <a:solidFill>
                  <a:schemeClr val="tx1"/>
                </a:solidFill>
                <a:latin typeface="Arial" charset="0"/>
                <a:ea typeface="ＭＳ Ｐゴシック" charset="0"/>
                <a:cs typeface="ＭＳ Ｐゴシック" charset="0"/>
              </a:defRPr>
            </a:lvl1pPr>
            <a:lvl2pPr>
              <a:defRPr sz="28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000">
                <a:solidFill>
                  <a:schemeClr val="tx1"/>
                </a:solidFill>
                <a:latin typeface="Arial" charset="0"/>
                <a:ea typeface="ＭＳ Ｐゴシック" charset="0"/>
              </a:defRPr>
            </a:lvl4pPr>
            <a:lvl5pPr>
              <a:defRPr sz="2000">
                <a:solidFill>
                  <a:schemeClr val="tx1"/>
                </a:solidFill>
                <a:latin typeface="Arial" charset="0"/>
                <a:ea typeface="ＭＳ Ｐゴシック" charset="0"/>
              </a:defRPr>
            </a:lvl5pPr>
            <a:lvl6pPr>
              <a:defRPr sz="2000">
                <a:solidFill>
                  <a:schemeClr val="tx1"/>
                </a:solidFill>
                <a:latin typeface="Arial" charset="0"/>
                <a:ea typeface="ＭＳ Ｐゴシック" charset="0"/>
              </a:defRPr>
            </a:lvl6pPr>
            <a:lvl7pPr>
              <a:defRPr sz="2000">
                <a:solidFill>
                  <a:schemeClr val="tx1"/>
                </a:solidFill>
                <a:latin typeface="Arial" charset="0"/>
                <a:ea typeface="ＭＳ Ｐゴシック" charset="0"/>
              </a:defRPr>
            </a:lvl7pPr>
            <a:lvl8pPr>
              <a:defRPr sz="2000">
                <a:solidFill>
                  <a:schemeClr val="tx1"/>
                </a:solidFill>
                <a:latin typeface="Arial" charset="0"/>
                <a:ea typeface="ＭＳ Ｐゴシック" charset="0"/>
              </a:defRPr>
            </a:lvl8pPr>
            <a:lvl9pPr>
              <a:defRPr sz="2000">
                <a:solidFill>
                  <a:schemeClr val="tx1"/>
                </a:solidFill>
                <a:latin typeface="Arial" charset="0"/>
                <a:ea typeface="ＭＳ Ｐゴシック" charset="0"/>
              </a:defRPr>
            </a:lvl9pPr>
          </a:lstStyle>
          <a:p>
            <a:pPr algn="ctr" eaLnBrk="1" hangingPunct="1">
              <a:defRPr/>
            </a:pPr>
            <a:r>
              <a:rPr lang="en-GB" sz="1600" b="1" i="1">
                <a:solidFill>
                  <a:srgbClr val="97DCFF"/>
                </a:solidFill>
                <a:latin typeface="Arial Narrow" charset="0"/>
              </a:rPr>
              <a:t>LaRosa J et al. N Engl J Med 2005</a:t>
            </a:r>
          </a:p>
        </p:txBody>
      </p:sp>
      <p:sp>
        <p:nvSpPr>
          <p:cNvPr id="84996" name="Rectangle 12">
            <a:extLst>
              <a:ext uri="{FF2B5EF4-FFF2-40B4-BE49-F238E27FC236}">
                <a16:creationId xmlns:a16="http://schemas.microsoft.com/office/drawing/2014/main" id="{8D6E514C-A2D4-2649-9AD3-6B0E11DF5F2D}"/>
              </a:ext>
            </a:extLst>
          </p:cNvPr>
          <p:cNvSpPr>
            <a:spLocks noGrp="1" noChangeArrowheads="1"/>
          </p:cNvSpPr>
          <p:nvPr>
            <p:ph type="title"/>
          </p:nvPr>
        </p:nvSpPr>
        <p:spPr>
          <a:xfrm>
            <a:off x="576263" y="317500"/>
            <a:ext cx="9258300" cy="946150"/>
          </a:xfrm>
        </p:spPr>
        <p:txBody>
          <a:bodyPr/>
          <a:lstStyle/>
          <a:p>
            <a:r>
              <a:rPr lang="en-US" altLang="pt-BR" sz="2800" b="1"/>
              <a:t>Estatina na Prevenção de Eventos em Pacientes com Doença Coronariana Prévia</a:t>
            </a:r>
          </a:p>
        </p:txBody>
      </p:sp>
      <p:sp>
        <p:nvSpPr>
          <p:cNvPr id="84997" name="Freeform 13">
            <a:extLst>
              <a:ext uri="{FF2B5EF4-FFF2-40B4-BE49-F238E27FC236}">
                <a16:creationId xmlns:a16="http://schemas.microsoft.com/office/drawing/2014/main" id="{D872A6CD-D42A-0E4C-8979-4DBD5F7A595B}"/>
              </a:ext>
            </a:extLst>
          </p:cNvPr>
          <p:cNvSpPr>
            <a:spLocks/>
          </p:cNvSpPr>
          <p:nvPr/>
        </p:nvSpPr>
        <p:spPr bwMode="auto">
          <a:xfrm>
            <a:off x="2073275" y="2147888"/>
            <a:ext cx="6529388" cy="3467100"/>
          </a:xfrm>
          <a:custGeom>
            <a:avLst/>
            <a:gdLst>
              <a:gd name="T0" fmla="*/ 0 w 4113"/>
              <a:gd name="T1" fmla="*/ 0 h 2184"/>
              <a:gd name="T2" fmla="*/ 0 w 4113"/>
              <a:gd name="T3" fmla="*/ 2147483646 h 2184"/>
              <a:gd name="T4" fmla="*/ 2147483646 w 4113"/>
              <a:gd name="T5" fmla="*/ 2147483646 h 2184"/>
              <a:gd name="T6" fmla="*/ 0 60000 65536"/>
              <a:gd name="T7" fmla="*/ 0 60000 65536"/>
              <a:gd name="T8" fmla="*/ 0 60000 65536"/>
            </a:gdLst>
            <a:ahLst/>
            <a:cxnLst>
              <a:cxn ang="T6">
                <a:pos x="T0" y="T1"/>
              </a:cxn>
              <a:cxn ang="T7">
                <a:pos x="T2" y="T3"/>
              </a:cxn>
              <a:cxn ang="T8">
                <a:pos x="T4" y="T5"/>
              </a:cxn>
            </a:cxnLst>
            <a:rect l="0" t="0" r="r" b="b"/>
            <a:pathLst>
              <a:path w="4113" h="2184">
                <a:moveTo>
                  <a:pt x="0" y="0"/>
                </a:moveTo>
                <a:lnTo>
                  <a:pt x="0" y="2184"/>
                </a:lnTo>
                <a:lnTo>
                  <a:pt x="4113" y="2184"/>
                </a:lnTo>
              </a:path>
            </a:pathLst>
          </a:custGeom>
          <a:noFill/>
          <a:ln w="22225" cap="flat" cmpd="sng">
            <a:solidFill>
              <a:schemeClr val="bg1"/>
            </a:solidFill>
            <a:prstDash val="solid"/>
            <a:round/>
            <a:headEnd type="none" w="med" len="med"/>
            <a:tailEnd type="none" w="med" len="med"/>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Lst>
        </p:spPr>
        <p:txBody>
          <a:bodyPr/>
          <a:lstStyle/>
          <a:p>
            <a:endParaRPr lang="en-BR"/>
          </a:p>
        </p:txBody>
      </p:sp>
      <p:sp>
        <p:nvSpPr>
          <p:cNvPr id="436238" name="Rectangle 14">
            <a:extLst>
              <a:ext uri="{FF2B5EF4-FFF2-40B4-BE49-F238E27FC236}">
                <a16:creationId xmlns:a16="http://schemas.microsoft.com/office/drawing/2014/main" id="{8F3B68A7-850A-104F-A6B3-11418DDB1105}"/>
              </a:ext>
            </a:extLst>
          </p:cNvPr>
          <p:cNvSpPr>
            <a:spLocks noChangeArrowheads="1"/>
          </p:cNvSpPr>
          <p:nvPr/>
        </p:nvSpPr>
        <p:spPr bwMode="auto">
          <a:xfrm>
            <a:off x="1716088" y="2014538"/>
            <a:ext cx="257175"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30</a:t>
            </a:r>
          </a:p>
        </p:txBody>
      </p:sp>
      <p:sp>
        <p:nvSpPr>
          <p:cNvPr id="436239" name="Rectangle 15">
            <a:extLst>
              <a:ext uri="{FF2B5EF4-FFF2-40B4-BE49-F238E27FC236}">
                <a16:creationId xmlns:a16="http://schemas.microsoft.com/office/drawing/2014/main" id="{F84AD83B-475A-714D-B11F-3E2A6DC570D3}"/>
              </a:ext>
            </a:extLst>
          </p:cNvPr>
          <p:cNvSpPr>
            <a:spLocks noChangeArrowheads="1"/>
          </p:cNvSpPr>
          <p:nvPr/>
        </p:nvSpPr>
        <p:spPr bwMode="auto">
          <a:xfrm>
            <a:off x="1716088" y="2613025"/>
            <a:ext cx="257175"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25</a:t>
            </a:r>
          </a:p>
        </p:txBody>
      </p:sp>
      <p:sp>
        <p:nvSpPr>
          <p:cNvPr id="74760" name="Line 16">
            <a:extLst>
              <a:ext uri="{FF2B5EF4-FFF2-40B4-BE49-F238E27FC236}">
                <a16:creationId xmlns:a16="http://schemas.microsoft.com/office/drawing/2014/main" id="{05C4636B-9B87-DF44-BC48-E09F0BA507C8}"/>
              </a:ext>
            </a:extLst>
          </p:cNvPr>
          <p:cNvSpPr>
            <a:spLocks noChangeShapeType="1"/>
          </p:cNvSpPr>
          <p:nvPr/>
        </p:nvSpPr>
        <p:spPr bwMode="auto">
          <a:xfrm>
            <a:off x="2073275" y="2736850"/>
            <a:ext cx="115888"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74761" name="Line 17">
            <a:extLst>
              <a:ext uri="{FF2B5EF4-FFF2-40B4-BE49-F238E27FC236}">
                <a16:creationId xmlns:a16="http://schemas.microsoft.com/office/drawing/2014/main" id="{0280AABF-2FCB-8B4D-812E-D9FCA6EFFB42}"/>
              </a:ext>
            </a:extLst>
          </p:cNvPr>
          <p:cNvSpPr>
            <a:spLocks noChangeShapeType="1"/>
          </p:cNvSpPr>
          <p:nvPr/>
        </p:nvSpPr>
        <p:spPr bwMode="auto">
          <a:xfrm>
            <a:off x="2073275" y="2147888"/>
            <a:ext cx="115888"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436242" name="Rectangle 18">
            <a:extLst>
              <a:ext uri="{FF2B5EF4-FFF2-40B4-BE49-F238E27FC236}">
                <a16:creationId xmlns:a16="http://schemas.microsoft.com/office/drawing/2014/main" id="{5BDC6F40-4794-5344-8959-95F5C160FD02}"/>
              </a:ext>
            </a:extLst>
          </p:cNvPr>
          <p:cNvSpPr>
            <a:spLocks noChangeArrowheads="1"/>
          </p:cNvSpPr>
          <p:nvPr/>
        </p:nvSpPr>
        <p:spPr bwMode="auto">
          <a:xfrm>
            <a:off x="1716088" y="3182938"/>
            <a:ext cx="257175"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20</a:t>
            </a:r>
          </a:p>
        </p:txBody>
      </p:sp>
      <p:sp>
        <p:nvSpPr>
          <p:cNvPr id="436243" name="Rectangle 19">
            <a:extLst>
              <a:ext uri="{FF2B5EF4-FFF2-40B4-BE49-F238E27FC236}">
                <a16:creationId xmlns:a16="http://schemas.microsoft.com/office/drawing/2014/main" id="{FC59BB32-090B-4640-BF59-8BC670E6BBDB}"/>
              </a:ext>
            </a:extLst>
          </p:cNvPr>
          <p:cNvSpPr>
            <a:spLocks noChangeArrowheads="1"/>
          </p:cNvSpPr>
          <p:nvPr/>
        </p:nvSpPr>
        <p:spPr bwMode="auto">
          <a:xfrm>
            <a:off x="1716088" y="3768725"/>
            <a:ext cx="257175"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15</a:t>
            </a:r>
          </a:p>
        </p:txBody>
      </p:sp>
      <p:sp>
        <p:nvSpPr>
          <p:cNvPr id="74764" name="Line 20">
            <a:extLst>
              <a:ext uri="{FF2B5EF4-FFF2-40B4-BE49-F238E27FC236}">
                <a16:creationId xmlns:a16="http://schemas.microsoft.com/office/drawing/2014/main" id="{203A7D6C-64A0-B640-852D-D3A943EAE469}"/>
              </a:ext>
            </a:extLst>
          </p:cNvPr>
          <p:cNvSpPr>
            <a:spLocks noChangeShapeType="1"/>
          </p:cNvSpPr>
          <p:nvPr/>
        </p:nvSpPr>
        <p:spPr bwMode="auto">
          <a:xfrm>
            <a:off x="2073275" y="3892550"/>
            <a:ext cx="115888"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74765" name="Line 21">
            <a:extLst>
              <a:ext uri="{FF2B5EF4-FFF2-40B4-BE49-F238E27FC236}">
                <a16:creationId xmlns:a16="http://schemas.microsoft.com/office/drawing/2014/main" id="{602FA6FF-4459-2B4D-ABA1-BC42F38265C3}"/>
              </a:ext>
            </a:extLst>
          </p:cNvPr>
          <p:cNvSpPr>
            <a:spLocks noChangeShapeType="1"/>
          </p:cNvSpPr>
          <p:nvPr/>
        </p:nvSpPr>
        <p:spPr bwMode="auto">
          <a:xfrm>
            <a:off x="2073275" y="3316288"/>
            <a:ext cx="115888"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436246" name="Rectangle 22">
            <a:extLst>
              <a:ext uri="{FF2B5EF4-FFF2-40B4-BE49-F238E27FC236}">
                <a16:creationId xmlns:a16="http://schemas.microsoft.com/office/drawing/2014/main" id="{D6D84A64-C638-5649-BE0A-E02D5ADC4914}"/>
              </a:ext>
            </a:extLst>
          </p:cNvPr>
          <p:cNvSpPr>
            <a:spLocks noChangeArrowheads="1"/>
          </p:cNvSpPr>
          <p:nvPr/>
        </p:nvSpPr>
        <p:spPr bwMode="auto">
          <a:xfrm>
            <a:off x="1716088" y="4322763"/>
            <a:ext cx="257175"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10</a:t>
            </a:r>
          </a:p>
        </p:txBody>
      </p:sp>
      <p:sp>
        <p:nvSpPr>
          <p:cNvPr id="74767" name="Line 23">
            <a:extLst>
              <a:ext uri="{FF2B5EF4-FFF2-40B4-BE49-F238E27FC236}">
                <a16:creationId xmlns:a16="http://schemas.microsoft.com/office/drawing/2014/main" id="{FD5651D5-00DD-4843-800F-3DB704ED2577}"/>
              </a:ext>
            </a:extLst>
          </p:cNvPr>
          <p:cNvSpPr>
            <a:spLocks noChangeShapeType="1"/>
          </p:cNvSpPr>
          <p:nvPr/>
        </p:nvSpPr>
        <p:spPr bwMode="auto">
          <a:xfrm>
            <a:off x="2073275" y="4456113"/>
            <a:ext cx="115888"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436248" name="Rectangle 24">
            <a:extLst>
              <a:ext uri="{FF2B5EF4-FFF2-40B4-BE49-F238E27FC236}">
                <a16:creationId xmlns:a16="http://schemas.microsoft.com/office/drawing/2014/main" id="{C5685C88-4AED-704E-B9A2-68CDC5CDA209}"/>
              </a:ext>
            </a:extLst>
          </p:cNvPr>
          <p:cNvSpPr>
            <a:spLocks noChangeArrowheads="1"/>
          </p:cNvSpPr>
          <p:nvPr/>
        </p:nvSpPr>
        <p:spPr bwMode="auto">
          <a:xfrm>
            <a:off x="1833563" y="4889500"/>
            <a:ext cx="127000"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a:solidFill>
                  <a:schemeClr val="tx1"/>
                </a:solidFill>
                <a:ea typeface="+mn-ea"/>
              </a:rPr>
              <a:t>5</a:t>
            </a:r>
          </a:p>
        </p:txBody>
      </p:sp>
      <p:sp>
        <p:nvSpPr>
          <p:cNvPr id="74769" name="Line 25">
            <a:extLst>
              <a:ext uri="{FF2B5EF4-FFF2-40B4-BE49-F238E27FC236}">
                <a16:creationId xmlns:a16="http://schemas.microsoft.com/office/drawing/2014/main" id="{24C646A4-7250-1541-A7CD-04DC7D14EEFE}"/>
              </a:ext>
            </a:extLst>
          </p:cNvPr>
          <p:cNvSpPr>
            <a:spLocks noChangeShapeType="1"/>
          </p:cNvSpPr>
          <p:nvPr/>
        </p:nvSpPr>
        <p:spPr bwMode="auto">
          <a:xfrm>
            <a:off x="2073275" y="5038725"/>
            <a:ext cx="115888"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grpSp>
        <p:nvGrpSpPr>
          <p:cNvPr id="85010" name="Group 1">
            <a:extLst>
              <a:ext uri="{FF2B5EF4-FFF2-40B4-BE49-F238E27FC236}">
                <a16:creationId xmlns:a16="http://schemas.microsoft.com/office/drawing/2014/main" id="{BFA299B3-AE28-C243-9B58-B05AD92521BD}"/>
              </a:ext>
            </a:extLst>
          </p:cNvPr>
          <p:cNvGrpSpPr>
            <a:grpSpLocks/>
          </p:cNvGrpSpPr>
          <p:nvPr/>
        </p:nvGrpSpPr>
        <p:grpSpPr bwMode="auto">
          <a:xfrm>
            <a:off x="1833563" y="5448300"/>
            <a:ext cx="6938962" cy="531813"/>
            <a:chOff x="1832874" y="5276850"/>
            <a:chExt cx="6940131" cy="532587"/>
          </a:xfrm>
        </p:grpSpPr>
        <p:sp>
          <p:nvSpPr>
            <p:cNvPr id="74797" name="Line 3">
              <a:extLst>
                <a:ext uri="{FF2B5EF4-FFF2-40B4-BE49-F238E27FC236}">
                  <a16:creationId xmlns:a16="http://schemas.microsoft.com/office/drawing/2014/main" id="{53692A69-8842-9F4C-9607-DEE77E4B6093}"/>
                </a:ext>
              </a:extLst>
            </p:cNvPr>
            <p:cNvSpPr>
              <a:spLocks noChangeShapeType="1"/>
            </p:cNvSpPr>
            <p:nvPr/>
          </p:nvSpPr>
          <p:spPr bwMode="auto">
            <a:xfrm rot="-5400000">
              <a:off x="2851352" y="5387343"/>
              <a:ext cx="116056"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74798" name="Line 4">
              <a:extLst>
                <a:ext uri="{FF2B5EF4-FFF2-40B4-BE49-F238E27FC236}">
                  <a16:creationId xmlns:a16="http://schemas.microsoft.com/office/drawing/2014/main" id="{09FEA5F4-BB32-1A44-A499-7D057DAA6AEF}"/>
                </a:ext>
              </a:extLst>
            </p:cNvPr>
            <p:cNvSpPr>
              <a:spLocks noChangeShapeType="1"/>
            </p:cNvSpPr>
            <p:nvPr/>
          </p:nvSpPr>
          <p:spPr bwMode="auto">
            <a:xfrm rot="-5400000">
              <a:off x="3649999" y="5387343"/>
              <a:ext cx="116056"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74799" name="Line 5">
              <a:extLst>
                <a:ext uri="{FF2B5EF4-FFF2-40B4-BE49-F238E27FC236}">
                  <a16:creationId xmlns:a16="http://schemas.microsoft.com/office/drawing/2014/main" id="{35F5D51F-FA70-2942-BDC0-19B37C241BC7}"/>
                </a:ext>
              </a:extLst>
            </p:cNvPr>
            <p:cNvSpPr>
              <a:spLocks noChangeShapeType="1"/>
            </p:cNvSpPr>
            <p:nvPr/>
          </p:nvSpPr>
          <p:spPr bwMode="auto">
            <a:xfrm rot="-5400000">
              <a:off x="4462935" y="5387343"/>
              <a:ext cx="116056"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74800" name="Line 6">
              <a:extLst>
                <a:ext uri="{FF2B5EF4-FFF2-40B4-BE49-F238E27FC236}">
                  <a16:creationId xmlns:a16="http://schemas.microsoft.com/office/drawing/2014/main" id="{D051941F-A38B-9F43-B0CC-AEA2841764E9}"/>
                </a:ext>
              </a:extLst>
            </p:cNvPr>
            <p:cNvSpPr>
              <a:spLocks noChangeShapeType="1"/>
            </p:cNvSpPr>
            <p:nvPr/>
          </p:nvSpPr>
          <p:spPr bwMode="auto">
            <a:xfrm rot="-5400000">
              <a:off x="5267934" y="5387343"/>
              <a:ext cx="116056"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74801" name="Line 7">
              <a:extLst>
                <a:ext uri="{FF2B5EF4-FFF2-40B4-BE49-F238E27FC236}">
                  <a16:creationId xmlns:a16="http://schemas.microsoft.com/office/drawing/2014/main" id="{61C88245-4022-E845-B8C5-7BB9A5E5A4A2}"/>
                </a:ext>
              </a:extLst>
            </p:cNvPr>
            <p:cNvSpPr>
              <a:spLocks noChangeShapeType="1"/>
            </p:cNvSpPr>
            <p:nvPr/>
          </p:nvSpPr>
          <p:spPr bwMode="auto">
            <a:xfrm rot="-5400000">
              <a:off x="6099924" y="5387343"/>
              <a:ext cx="116056"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74802" name="Line 8">
              <a:extLst>
                <a:ext uri="{FF2B5EF4-FFF2-40B4-BE49-F238E27FC236}">
                  <a16:creationId xmlns:a16="http://schemas.microsoft.com/office/drawing/2014/main" id="{F7349CC0-93B0-7E4E-8BCB-F041C926AD1B}"/>
                </a:ext>
              </a:extLst>
            </p:cNvPr>
            <p:cNvSpPr>
              <a:spLocks noChangeShapeType="1"/>
            </p:cNvSpPr>
            <p:nvPr/>
          </p:nvSpPr>
          <p:spPr bwMode="auto">
            <a:xfrm rot="-5400000">
              <a:off x="6912861" y="5387343"/>
              <a:ext cx="116056"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74803" name="Line 9">
              <a:extLst>
                <a:ext uri="{FF2B5EF4-FFF2-40B4-BE49-F238E27FC236}">
                  <a16:creationId xmlns:a16="http://schemas.microsoft.com/office/drawing/2014/main" id="{2820183F-A7E8-5F4C-812A-DF7A27495C11}"/>
                </a:ext>
              </a:extLst>
            </p:cNvPr>
            <p:cNvSpPr>
              <a:spLocks noChangeShapeType="1"/>
            </p:cNvSpPr>
            <p:nvPr/>
          </p:nvSpPr>
          <p:spPr bwMode="auto">
            <a:xfrm rot="-5400000">
              <a:off x="7717859" y="5387343"/>
              <a:ext cx="116056"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74804" name="Line 10">
              <a:extLst>
                <a:ext uri="{FF2B5EF4-FFF2-40B4-BE49-F238E27FC236}">
                  <a16:creationId xmlns:a16="http://schemas.microsoft.com/office/drawing/2014/main" id="{E6DC00F3-E8D0-3942-A044-43ED761426F4}"/>
                </a:ext>
              </a:extLst>
            </p:cNvPr>
            <p:cNvSpPr>
              <a:spLocks noChangeShapeType="1"/>
            </p:cNvSpPr>
            <p:nvPr/>
          </p:nvSpPr>
          <p:spPr bwMode="auto">
            <a:xfrm rot="-5400000">
              <a:off x="8529208" y="5387343"/>
              <a:ext cx="116056" cy="0"/>
            </a:xfrm>
            <a:prstGeom prst="line">
              <a:avLst/>
            </a:prstGeom>
            <a:noFill/>
            <a:ln w="22225">
              <a:solidFill>
                <a:schemeClr val="bg1"/>
              </a:solidFill>
              <a:round/>
              <a:headEnd/>
              <a:tailEnd/>
            </a:ln>
            <a:effectLst>
              <a:outerShdw blurRad="63500" dist="38099" dir="2700000" algn="ctr" rotWithShape="0">
                <a:schemeClr val="tx1">
                  <a:alpha val="74997"/>
                </a:schemeClr>
              </a:outerShdw>
            </a:effectLst>
          </p:spPr>
          <p:txBody>
            <a:bodyPr/>
            <a:lstStyle/>
            <a:p>
              <a:pPr>
                <a:defRPr/>
              </a:pPr>
              <a:endParaRPr lang="en-US">
                <a:latin typeface="Arial" charset="0"/>
                <a:ea typeface="MS PGothic" charset="0"/>
                <a:cs typeface="MS PGothic" charset="0"/>
              </a:endParaRPr>
            </a:p>
          </p:txBody>
        </p:sp>
        <p:sp>
          <p:nvSpPr>
            <p:cNvPr id="436250" name="Rectangle 26">
              <a:extLst>
                <a:ext uri="{FF2B5EF4-FFF2-40B4-BE49-F238E27FC236}">
                  <a16:creationId xmlns:a16="http://schemas.microsoft.com/office/drawing/2014/main" id="{BF4697B2-0D61-0E4B-9C52-7993B4881F5A}"/>
                </a:ext>
              </a:extLst>
            </p:cNvPr>
            <p:cNvSpPr>
              <a:spLocks noChangeArrowheads="1"/>
            </p:cNvSpPr>
            <p:nvPr/>
          </p:nvSpPr>
          <p:spPr bwMode="auto">
            <a:xfrm>
              <a:off x="1832874" y="5276850"/>
              <a:ext cx="128609" cy="276627"/>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0</a:t>
              </a:r>
            </a:p>
          </p:txBody>
        </p:sp>
        <p:sp>
          <p:nvSpPr>
            <p:cNvPr id="436251" name="Rectangle 27">
              <a:extLst>
                <a:ext uri="{FF2B5EF4-FFF2-40B4-BE49-F238E27FC236}">
                  <a16:creationId xmlns:a16="http://schemas.microsoft.com/office/drawing/2014/main" id="{CC8CA7DC-A83D-3243-88A0-38779626B8AB}"/>
                </a:ext>
              </a:extLst>
            </p:cNvPr>
            <p:cNvSpPr>
              <a:spLocks noChangeArrowheads="1"/>
            </p:cNvSpPr>
            <p:nvPr/>
          </p:nvSpPr>
          <p:spPr bwMode="auto">
            <a:xfrm>
              <a:off x="2013879" y="5532810"/>
              <a:ext cx="128609" cy="276627"/>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0</a:t>
              </a:r>
            </a:p>
          </p:txBody>
        </p:sp>
        <p:sp>
          <p:nvSpPr>
            <p:cNvPr id="436252" name="Rectangle 28">
              <a:extLst>
                <a:ext uri="{FF2B5EF4-FFF2-40B4-BE49-F238E27FC236}">
                  <a16:creationId xmlns:a16="http://schemas.microsoft.com/office/drawing/2014/main" id="{BD038831-DFC7-B049-A1DB-45945D872070}"/>
                </a:ext>
              </a:extLst>
            </p:cNvPr>
            <p:cNvSpPr>
              <a:spLocks noChangeArrowheads="1"/>
            </p:cNvSpPr>
            <p:nvPr/>
          </p:nvSpPr>
          <p:spPr bwMode="auto">
            <a:xfrm>
              <a:off x="2774420" y="5532810"/>
              <a:ext cx="257218" cy="276627"/>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70</a:t>
              </a:r>
            </a:p>
          </p:txBody>
        </p:sp>
        <p:sp>
          <p:nvSpPr>
            <p:cNvPr id="436253" name="Rectangle 29">
              <a:extLst>
                <a:ext uri="{FF2B5EF4-FFF2-40B4-BE49-F238E27FC236}">
                  <a16:creationId xmlns:a16="http://schemas.microsoft.com/office/drawing/2014/main" id="{D841A0B5-6D62-3447-A87E-061B60E143CE}"/>
                </a:ext>
              </a:extLst>
            </p:cNvPr>
            <p:cNvSpPr>
              <a:spLocks noChangeArrowheads="1"/>
            </p:cNvSpPr>
            <p:nvPr/>
          </p:nvSpPr>
          <p:spPr bwMode="auto">
            <a:xfrm>
              <a:off x="3573067" y="5532810"/>
              <a:ext cx="257218" cy="276627"/>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90</a:t>
              </a:r>
            </a:p>
          </p:txBody>
        </p:sp>
        <p:sp>
          <p:nvSpPr>
            <p:cNvPr id="436254" name="Rectangle 30">
              <a:extLst>
                <a:ext uri="{FF2B5EF4-FFF2-40B4-BE49-F238E27FC236}">
                  <a16:creationId xmlns:a16="http://schemas.microsoft.com/office/drawing/2014/main" id="{51BE732A-7298-F142-8F66-EF83BB6FF4C0}"/>
                </a:ext>
              </a:extLst>
            </p:cNvPr>
            <p:cNvSpPr>
              <a:spLocks noChangeArrowheads="1"/>
            </p:cNvSpPr>
            <p:nvPr/>
          </p:nvSpPr>
          <p:spPr bwMode="auto">
            <a:xfrm>
              <a:off x="4328844" y="5532810"/>
              <a:ext cx="371538" cy="276627"/>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110</a:t>
              </a:r>
            </a:p>
          </p:txBody>
        </p:sp>
        <p:sp>
          <p:nvSpPr>
            <p:cNvPr id="436255" name="Rectangle 31">
              <a:extLst>
                <a:ext uri="{FF2B5EF4-FFF2-40B4-BE49-F238E27FC236}">
                  <a16:creationId xmlns:a16="http://schemas.microsoft.com/office/drawing/2014/main" id="{DB255E7E-40CE-2142-BDA0-0D91C12C04A8}"/>
                </a:ext>
              </a:extLst>
            </p:cNvPr>
            <p:cNvSpPr>
              <a:spLocks noChangeArrowheads="1"/>
            </p:cNvSpPr>
            <p:nvPr/>
          </p:nvSpPr>
          <p:spPr bwMode="auto">
            <a:xfrm>
              <a:off x="5127491" y="5532810"/>
              <a:ext cx="384240" cy="276627"/>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130</a:t>
              </a:r>
            </a:p>
          </p:txBody>
        </p:sp>
        <p:sp>
          <p:nvSpPr>
            <p:cNvPr id="436256" name="Rectangle 32">
              <a:extLst>
                <a:ext uri="{FF2B5EF4-FFF2-40B4-BE49-F238E27FC236}">
                  <a16:creationId xmlns:a16="http://schemas.microsoft.com/office/drawing/2014/main" id="{AB7D1B91-36B1-6A4B-967C-A3E4725EE9E0}"/>
                </a:ext>
              </a:extLst>
            </p:cNvPr>
            <p:cNvSpPr>
              <a:spLocks noChangeArrowheads="1"/>
            </p:cNvSpPr>
            <p:nvPr/>
          </p:nvSpPr>
          <p:spPr bwMode="auto">
            <a:xfrm>
              <a:off x="5959481" y="5532810"/>
              <a:ext cx="384240" cy="276627"/>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150</a:t>
              </a:r>
            </a:p>
          </p:txBody>
        </p:sp>
        <p:sp>
          <p:nvSpPr>
            <p:cNvPr id="436257" name="Rectangle 33">
              <a:extLst>
                <a:ext uri="{FF2B5EF4-FFF2-40B4-BE49-F238E27FC236}">
                  <a16:creationId xmlns:a16="http://schemas.microsoft.com/office/drawing/2014/main" id="{FE787BF3-09F9-CC42-BD87-FC3CC16315ED}"/>
                </a:ext>
              </a:extLst>
            </p:cNvPr>
            <p:cNvSpPr>
              <a:spLocks noChangeArrowheads="1"/>
            </p:cNvSpPr>
            <p:nvPr/>
          </p:nvSpPr>
          <p:spPr bwMode="auto">
            <a:xfrm>
              <a:off x="6772418" y="5532810"/>
              <a:ext cx="384240" cy="276627"/>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170</a:t>
              </a:r>
            </a:p>
          </p:txBody>
        </p:sp>
        <p:sp>
          <p:nvSpPr>
            <p:cNvPr id="436258" name="Rectangle 34">
              <a:extLst>
                <a:ext uri="{FF2B5EF4-FFF2-40B4-BE49-F238E27FC236}">
                  <a16:creationId xmlns:a16="http://schemas.microsoft.com/office/drawing/2014/main" id="{835999DA-F63F-1C45-BF1E-F8975BA2C27E}"/>
                </a:ext>
              </a:extLst>
            </p:cNvPr>
            <p:cNvSpPr>
              <a:spLocks noChangeArrowheads="1"/>
            </p:cNvSpPr>
            <p:nvPr/>
          </p:nvSpPr>
          <p:spPr bwMode="auto">
            <a:xfrm>
              <a:off x="7577417" y="5532810"/>
              <a:ext cx="384240" cy="276627"/>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a:solidFill>
                    <a:schemeClr val="tx1"/>
                  </a:solidFill>
                  <a:ea typeface="+mn-ea"/>
                </a:rPr>
                <a:t>190</a:t>
              </a:r>
            </a:p>
          </p:txBody>
        </p:sp>
        <p:sp>
          <p:nvSpPr>
            <p:cNvPr id="436259" name="Rectangle 35">
              <a:extLst>
                <a:ext uri="{FF2B5EF4-FFF2-40B4-BE49-F238E27FC236}">
                  <a16:creationId xmlns:a16="http://schemas.microsoft.com/office/drawing/2014/main" id="{2A36AB3C-F044-B74A-94A5-2237A4238CA4}"/>
                </a:ext>
              </a:extLst>
            </p:cNvPr>
            <p:cNvSpPr>
              <a:spLocks noChangeArrowheads="1"/>
            </p:cNvSpPr>
            <p:nvPr/>
          </p:nvSpPr>
          <p:spPr bwMode="auto">
            <a:xfrm>
              <a:off x="8387178" y="5532810"/>
              <a:ext cx="385827" cy="276627"/>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a:solidFill>
                    <a:schemeClr val="tx1"/>
                  </a:solidFill>
                  <a:ea typeface="+mn-ea"/>
                </a:rPr>
                <a:t>210</a:t>
              </a:r>
            </a:p>
          </p:txBody>
        </p:sp>
      </p:grpSp>
      <p:sp>
        <p:nvSpPr>
          <p:cNvPr id="436260" name="Oval 36">
            <a:extLst>
              <a:ext uri="{FF2B5EF4-FFF2-40B4-BE49-F238E27FC236}">
                <a16:creationId xmlns:a16="http://schemas.microsoft.com/office/drawing/2014/main" id="{31132BA1-9115-004C-9191-72645BE3E876}"/>
              </a:ext>
            </a:extLst>
          </p:cNvPr>
          <p:cNvSpPr>
            <a:spLocks noChangeArrowheads="1"/>
          </p:cNvSpPr>
          <p:nvPr/>
        </p:nvSpPr>
        <p:spPr bwMode="auto">
          <a:xfrm>
            <a:off x="3568700" y="4557713"/>
            <a:ext cx="136525" cy="136525"/>
          </a:xfrm>
          <a:prstGeom prst="ellipse">
            <a:avLst/>
          </a:prstGeom>
          <a:solidFill>
            <a:srgbClr val="66FFFF"/>
          </a:solidFill>
          <a:ln w="25400">
            <a:solidFill>
              <a:srgbClr val="66FFFF"/>
            </a:solidFill>
            <a:round/>
            <a:headEnd/>
            <a:tailEnd/>
          </a:ln>
          <a:effectLst>
            <a:outerShdw dist="35921" dir="2700000" algn="ctr" rotWithShape="0">
              <a:schemeClr val="tx1"/>
            </a:outerShdw>
          </a:effectLst>
        </p:spPr>
        <p:txBody>
          <a:bodyPr wrap="none" anchor="ctr"/>
          <a:lstStyle/>
          <a:p>
            <a:pPr eaLnBrk="1" hangingPunct="1">
              <a:defRPr/>
            </a:pPr>
            <a:endParaRPr lang="pt-BR" b="1">
              <a:solidFill>
                <a:schemeClr val="tx1"/>
              </a:solidFill>
              <a:ea typeface="+mn-ea"/>
            </a:endParaRPr>
          </a:p>
        </p:txBody>
      </p:sp>
      <p:sp>
        <p:nvSpPr>
          <p:cNvPr id="436261" name="Oval 37">
            <a:extLst>
              <a:ext uri="{FF2B5EF4-FFF2-40B4-BE49-F238E27FC236}">
                <a16:creationId xmlns:a16="http://schemas.microsoft.com/office/drawing/2014/main" id="{5DE55C93-A606-A644-BA9D-1A62A07CAFB1}"/>
              </a:ext>
            </a:extLst>
          </p:cNvPr>
          <p:cNvSpPr>
            <a:spLocks noChangeArrowheads="1"/>
          </p:cNvSpPr>
          <p:nvPr/>
        </p:nvSpPr>
        <p:spPr bwMode="auto">
          <a:xfrm>
            <a:off x="3951288" y="4400550"/>
            <a:ext cx="136525" cy="136525"/>
          </a:xfrm>
          <a:prstGeom prst="ellipse">
            <a:avLst/>
          </a:prstGeom>
          <a:solidFill>
            <a:srgbClr val="66FFFF"/>
          </a:solidFill>
          <a:ln w="25400">
            <a:solidFill>
              <a:srgbClr val="66FFFF"/>
            </a:solidFill>
            <a:round/>
            <a:headEnd/>
            <a:tailEnd/>
          </a:ln>
          <a:effectLst>
            <a:outerShdw dist="35921" dir="2700000" algn="ctr" rotWithShape="0">
              <a:schemeClr val="tx1"/>
            </a:outerShdw>
          </a:effectLst>
        </p:spPr>
        <p:txBody>
          <a:bodyPr wrap="none" anchor="ctr"/>
          <a:lstStyle/>
          <a:p>
            <a:pPr eaLnBrk="1" hangingPunct="1">
              <a:defRPr/>
            </a:pPr>
            <a:endParaRPr lang="pt-BR" b="1">
              <a:solidFill>
                <a:schemeClr val="tx1"/>
              </a:solidFill>
              <a:ea typeface="+mn-ea"/>
            </a:endParaRPr>
          </a:p>
        </p:txBody>
      </p:sp>
      <p:sp>
        <p:nvSpPr>
          <p:cNvPr id="436262" name="Oval 38">
            <a:extLst>
              <a:ext uri="{FF2B5EF4-FFF2-40B4-BE49-F238E27FC236}">
                <a16:creationId xmlns:a16="http://schemas.microsoft.com/office/drawing/2014/main" id="{A7F415F0-37C9-9B46-8FD2-F5894DCF8B50}"/>
              </a:ext>
            </a:extLst>
          </p:cNvPr>
          <p:cNvSpPr>
            <a:spLocks noChangeArrowheads="1"/>
          </p:cNvSpPr>
          <p:nvPr/>
        </p:nvSpPr>
        <p:spPr bwMode="auto">
          <a:xfrm>
            <a:off x="4495800" y="4113213"/>
            <a:ext cx="136525" cy="136525"/>
          </a:xfrm>
          <a:prstGeom prst="ellipse">
            <a:avLst/>
          </a:prstGeom>
          <a:solidFill>
            <a:srgbClr val="66FFFF"/>
          </a:solidFill>
          <a:ln w="25400">
            <a:solidFill>
              <a:srgbClr val="66FFFF"/>
            </a:solidFill>
            <a:round/>
            <a:headEnd/>
            <a:tailEnd/>
          </a:ln>
          <a:effectLst>
            <a:outerShdw dist="35921" dir="2700000" algn="ctr" rotWithShape="0">
              <a:schemeClr val="tx1"/>
            </a:outerShdw>
          </a:effectLst>
        </p:spPr>
        <p:txBody>
          <a:bodyPr wrap="none" anchor="ctr"/>
          <a:lstStyle/>
          <a:p>
            <a:pPr eaLnBrk="1" hangingPunct="1">
              <a:defRPr/>
            </a:pPr>
            <a:endParaRPr lang="pt-BR" b="1">
              <a:solidFill>
                <a:schemeClr val="tx1"/>
              </a:solidFill>
              <a:ea typeface="+mn-ea"/>
            </a:endParaRPr>
          </a:p>
        </p:txBody>
      </p:sp>
      <p:sp>
        <p:nvSpPr>
          <p:cNvPr id="436263" name="Oval 39">
            <a:extLst>
              <a:ext uri="{FF2B5EF4-FFF2-40B4-BE49-F238E27FC236}">
                <a16:creationId xmlns:a16="http://schemas.microsoft.com/office/drawing/2014/main" id="{EA258C21-C985-334F-9E8B-070C4E3AEF43}"/>
              </a:ext>
            </a:extLst>
          </p:cNvPr>
          <p:cNvSpPr>
            <a:spLocks noChangeArrowheads="1"/>
          </p:cNvSpPr>
          <p:nvPr/>
        </p:nvSpPr>
        <p:spPr bwMode="auto">
          <a:xfrm>
            <a:off x="4891088" y="3343275"/>
            <a:ext cx="136525" cy="136525"/>
          </a:xfrm>
          <a:prstGeom prst="ellipse">
            <a:avLst/>
          </a:prstGeom>
          <a:solidFill>
            <a:srgbClr val="66FFFF"/>
          </a:solidFill>
          <a:ln w="25400">
            <a:solidFill>
              <a:srgbClr val="66FFFF"/>
            </a:solidFill>
            <a:round/>
            <a:headEnd/>
            <a:tailEnd/>
          </a:ln>
          <a:effectLst>
            <a:outerShdw dist="35921" dir="2700000" algn="ctr" rotWithShape="0">
              <a:schemeClr val="tx1"/>
            </a:outerShdw>
          </a:effectLst>
        </p:spPr>
        <p:txBody>
          <a:bodyPr wrap="none" anchor="ctr"/>
          <a:lstStyle/>
          <a:p>
            <a:pPr eaLnBrk="1" hangingPunct="1">
              <a:defRPr/>
            </a:pPr>
            <a:endParaRPr lang="pt-BR" b="1">
              <a:solidFill>
                <a:schemeClr val="tx1"/>
              </a:solidFill>
              <a:ea typeface="+mn-ea"/>
            </a:endParaRPr>
          </a:p>
        </p:txBody>
      </p:sp>
      <p:sp>
        <p:nvSpPr>
          <p:cNvPr id="436264" name="Oval 40">
            <a:extLst>
              <a:ext uri="{FF2B5EF4-FFF2-40B4-BE49-F238E27FC236}">
                <a16:creationId xmlns:a16="http://schemas.microsoft.com/office/drawing/2014/main" id="{FD18EDE9-48E5-054A-8FCC-E1CEC2EFF962}"/>
              </a:ext>
            </a:extLst>
          </p:cNvPr>
          <p:cNvSpPr>
            <a:spLocks noChangeArrowheads="1"/>
          </p:cNvSpPr>
          <p:nvPr/>
        </p:nvSpPr>
        <p:spPr bwMode="auto">
          <a:xfrm>
            <a:off x="5240338" y="4216400"/>
            <a:ext cx="136525" cy="136525"/>
          </a:xfrm>
          <a:prstGeom prst="ellipse">
            <a:avLst/>
          </a:prstGeom>
          <a:solidFill>
            <a:srgbClr val="FFFF00"/>
          </a:solidFill>
          <a:ln w="25400">
            <a:solidFill>
              <a:srgbClr val="FFFF00"/>
            </a:solidFill>
            <a:round/>
            <a:headEnd/>
            <a:tailEnd/>
          </a:ln>
          <a:effectLst>
            <a:outerShdw dist="35921" dir="2700000" algn="ctr" rotWithShape="0">
              <a:schemeClr val="tx1"/>
            </a:outerShdw>
          </a:effectLst>
        </p:spPr>
        <p:txBody>
          <a:bodyPr wrap="none" anchor="ctr"/>
          <a:lstStyle/>
          <a:p>
            <a:pPr eaLnBrk="1" hangingPunct="1">
              <a:defRPr/>
            </a:pPr>
            <a:endParaRPr lang="pt-BR" b="1">
              <a:solidFill>
                <a:schemeClr val="tx1"/>
              </a:solidFill>
              <a:ea typeface="+mn-ea"/>
            </a:endParaRPr>
          </a:p>
        </p:txBody>
      </p:sp>
      <p:sp>
        <p:nvSpPr>
          <p:cNvPr id="436265" name="Oval 41">
            <a:extLst>
              <a:ext uri="{FF2B5EF4-FFF2-40B4-BE49-F238E27FC236}">
                <a16:creationId xmlns:a16="http://schemas.microsoft.com/office/drawing/2014/main" id="{742F2649-C1D9-414F-BC60-96741DCE957B}"/>
              </a:ext>
            </a:extLst>
          </p:cNvPr>
          <p:cNvSpPr>
            <a:spLocks noChangeArrowheads="1"/>
          </p:cNvSpPr>
          <p:nvPr/>
        </p:nvSpPr>
        <p:spPr bwMode="auto">
          <a:xfrm>
            <a:off x="5561013" y="3908425"/>
            <a:ext cx="136525" cy="136525"/>
          </a:xfrm>
          <a:prstGeom prst="ellipse">
            <a:avLst/>
          </a:prstGeom>
          <a:solidFill>
            <a:srgbClr val="FFFF00"/>
          </a:solidFill>
          <a:ln w="25400">
            <a:solidFill>
              <a:srgbClr val="FFFF00"/>
            </a:solidFill>
            <a:round/>
            <a:headEnd/>
            <a:tailEnd/>
          </a:ln>
          <a:effectLst>
            <a:outerShdw dist="35921" dir="2700000" algn="ctr" rotWithShape="0">
              <a:schemeClr val="tx1"/>
            </a:outerShdw>
          </a:effectLst>
        </p:spPr>
        <p:txBody>
          <a:bodyPr wrap="none" anchor="ctr"/>
          <a:lstStyle/>
          <a:p>
            <a:pPr eaLnBrk="1" hangingPunct="1">
              <a:defRPr/>
            </a:pPr>
            <a:endParaRPr lang="pt-BR" b="1">
              <a:solidFill>
                <a:schemeClr val="tx1"/>
              </a:solidFill>
              <a:ea typeface="+mn-ea"/>
            </a:endParaRPr>
          </a:p>
        </p:txBody>
      </p:sp>
      <p:sp>
        <p:nvSpPr>
          <p:cNvPr id="436266" name="Oval 42">
            <a:extLst>
              <a:ext uri="{FF2B5EF4-FFF2-40B4-BE49-F238E27FC236}">
                <a16:creationId xmlns:a16="http://schemas.microsoft.com/office/drawing/2014/main" id="{9BDA0AC2-EC6E-C942-8070-F90A11BD1CC6}"/>
              </a:ext>
            </a:extLst>
          </p:cNvPr>
          <p:cNvSpPr>
            <a:spLocks noChangeArrowheads="1"/>
          </p:cNvSpPr>
          <p:nvPr/>
        </p:nvSpPr>
        <p:spPr bwMode="auto">
          <a:xfrm>
            <a:off x="6072188" y="3806825"/>
            <a:ext cx="136525" cy="136525"/>
          </a:xfrm>
          <a:prstGeom prst="ellipse">
            <a:avLst/>
          </a:prstGeom>
          <a:solidFill>
            <a:srgbClr val="FFFF00"/>
          </a:solidFill>
          <a:ln w="25400">
            <a:solidFill>
              <a:srgbClr val="FFFF00"/>
            </a:solidFill>
            <a:round/>
            <a:headEnd/>
            <a:tailEnd/>
          </a:ln>
          <a:effectLst>
            <a:outerShdw dist="35921" dir="2700000" algn="ctr" rotWithShape="0">
              <a:schemeClr val="tx1"/>
            </a:outerShdw>
          </a:effectLst>
        </p:spPr>
        <p:txBody>
          <a:bodyPr wrap="none" anchor="ctr"/>
          <a:lstStyle/>
          <a:p>
            <a:pPr eaLnBrk="1" hangingPunct="1">
              <a:defRPr/>
            </a:pPr>
            <a:endParaRPr lang="pt-BR" b="1">
              <a:solidFill>
                <a:schemeClr val="tx1"/>
              </a:solidFill>
              <a:ea typeface="+mn-ea"/>
            </a:endParaRPr>
          </a:p>
        </p:txBody>
      </p:sp>
      <p:sp>
        <p:nvSpPr>
          <p:cNvPr id="436267" name="Oval 43">
            <a:extLst>
              <a:ext uri="{FF2B5EF4-FFF2-40B4-BE49-F238E27FC236}">
                <a16:creationId xmlns:a16="http://schemas.microsoft.com/office/drawing/2014/main" id="{9F91D40A-0F49-6D49-B133-1A77607B0C8E}"/>
              </a:ext>
            </a:extLst>
          </p:cNvPr>
          <p:cNvSpPr>
            <a:spLocks noChangeArrowheads="1"/>
          </p:cNvSpPr>
          <p:nvPr/>
        </p:nvSpPr>
        <p:spPr bwMode="auto">
          <a:xfrm>
            <a:off x="7648575" y="2332038"/>
            <a:ext cx="136525" cy="136525"/>
          </a:xfrm>
          <a:prstGeom prst="ellipse">
            <a:avLst/>
          </a:prstGeom>
          <a:solidFill>
            <a:srgbClr val="FFFF00"/>
          </a:solidFill>
          <a:ln w="25400">
            <a:solidFill>
              <a:srgbClr val="FFFF00"/>
            </a:solidFill>
            <a:round/>
            <a:headEnd/>
            <a:tailEnd/>
          </a:ln>
          <a:effectLst>
            <a:outerShdw dist="35921" dir="2700000" algn="ctr" rotWithShape="0">
              <a:schemeClr val="tx1"/>
            </a:outerShdw>
          </a:effectLst>
        </p:spPr>
        <p:txBody>
          <a:bodyPr wrap="none" anchor="ctr"/>
          <a:lstStyle/>
          <a:p>
            <a:pPr eaLnBrk="1" hangingPunct="1">
              <a:defRPr/>
            </a:pPr>
            <a:endParaRPr lang="pt-BR" b="1">
              <a:solidFill>
                <a:schemeClr val="tx1"/>
              </a:solidFill>
              <a:ea typeface="+mn-ea"/>
            </a:endParaRPr>
          </a:p>
        </p:txBody>
      </p:sp>
      <p:sp>
        <p:nvSpPr>
          <p:cNvPr id="436268" name="AutoShape 44">
            <a:extLst>
              <a:ext uri="{FF2B5EF4-FFF2-40B4-BE49-F238E27FC236}">
                <a16:creationId xmlns:a16="http://schemas.microsoft.com/office/drawing/2014/main" id="{E81409A0-C08A-4C4B-B8D9-942080F38D23}"/>
              </a:ext>
            </a:extLst>
          </p:cNvPr>
          <p:cNvSpPr>
            <a:spLocks noChangeArrowheads="1"/>
          </p:cNvSpPr>
          <p:nvPr/>
        </p:nvSpPr>
        <p:spPr bwMode="auto">
          <a:xfrm>
            <a:off x="3025775" y="4791075"/>
            <a:ext cx="200025" cy="161925"/>
          </a:xfrm>
          <a:prstGeom prst="hexagon">
            <a:avLst>
              <a:gd name="adj" fmla="val 30882"/>
              <a:gd name="vf" fmla="val 115470"/>
            </a:avLst>
          </a:prstGeom>
          <a:solidFill>
            <a:srgbClr val="FF9900"/>
          </a:solidFill>
          <a:ln w="25400">
            <a:solidFill>
              <a:srgbClr val="FF9900"/>
            </a:solidFill>
            <a:miter lim="800000"/>
            <a:headEnd/>
            <a:tailEnd/>
          </a:ln>
          <a:effectLst>
            <a:outerShdw dist="35921" dir="2700000" algn="ctr" rotWithShape="0">
              <a:schemeClr val="tx1"/>
            </a:outerShdw>
          </a:effectLst>
        </p:spPr>
        <p:txBody>
          <a:bodyPr wrap="none" anchor="ctr"/>
          <a:lstStyle/>
          <a:p>
            <a:pPr eaLnBrk="1" hangingPunct="1">
              <a:defRPr/>
            </a:pPr>
            <a:endParaRPr lang="pt-BR" b="1">
              <a:solidFill>
                <a:schemeClr val="tx1"/>
              </a:solidFill>
              <a:ea typeface="+mn-ea"/>
            </a:endParaRPr>
          </a:p>
        </p:txBody>
      </p:sp>
      <p:sp>
        <p:nvSpPr>
          <p:cNvPr id="436269" name="AutoShape 45">
            <a:extLst>
              <a:ext uri="{FF2B5EF4-FFF2-40B4-BE49-F238E27FC236}">
                <a16:creationId xmlns:a16="http://schemas.microsoft.com/office/drawing/2014/main" id="{930E1116-9923-3A42-BD9E-FB8D690DF898}"/>
              </a:ext>
            </a:extLst>
          </p:cNvPr>
          <p:cNvSpPr>
            <a:spLocks noChangeArrowheads="1"/>
          </p:cNvSpPr>
          <p:nvPr/>
        </p:nvSpPr>
        <p:spPr bwMode="auto">
          <a:xfrm>
            <a:off x="3979863" y="4598988"/>
            <a:ext cx="200025" cy="161925"/>
          </a:xfrm>
          <a:prstGeom prst="hexagon">
            <a:avLst>
              <a:gd name="adj" fmla="val 30882"/>
              <a:gd name="vf" fmla="val 115470"/>
            </a:avLst>
          </a:prstGeom>
          <a:solidFill>
            <a:srgbClr val="FF9900"/>
          </a:solidFill>
          <a:ln w="25400">
            <a:solidFill>
              <a:srgbClr val="FF9900"/>
            </a:solidFill>
            <a:miter lim="800000"/>
            <a:headEnd/>
            <a:tailEnd/>
          </a:ln>
          <a:effectLst>
            <a:outerShdw dist="35921" dir="2700000" algn="ctr" rotWithShape="0">
              <a:schemeClr val="tx1"/>
            </a:outerShdw>
          </a:effectLst>
        </p:spPr>
        <p:txBody>
          <a:bodyPr wrap="none" anchor="ctr"/>
          <a:lstStyle/>
          <a:p>
            <a:pPr eaLnBrk="1" hangingPunct="1">
              <a:defRPr/>
            </a:pPr>
            <a:endParaRPr lang="pt-BR" b="1">
              <a:solidFill>
                <a:schemeClr val="tx1"/>
              </a:solidFill>
              <a:ea typeface="+mn-ea"/>
            </a:endParaRPr>
          </a:p>
        </p:txBody>
      </p:sp>
      <p:sp>
        <p:nvSpPr>
          <p:cNvPr id="436270" name="Oval 46">
            <a:extLst>
              <a:ext uri="{FF2B5EF4-FFF2-40B4-BE49-F238E27FC236}">
                <a16:creationId xmlns:a16="http://schemas.microsoft.com/office/drawing/2014/main" id="{FBF00B62-8E97-974D-87EB-45557E38EEB5}"/>
              </a:ext>
            </a:extLst>
          </p:cNvPr>
          <p:cNvSpPr>
            <a:spLocks noChangeArrowheads="1"/>
          </p:cNvSpPr>
          <p:nvPr/>
        </p:nvSpPr>
        <p:spPr bwMode="auto">
          <a:xfrm>
            <a:off x="2271713" y="2228850"/>
            <a:ext cx="136525" cy="136525"/>
          </a:xfrm>
          <a:prstGeom prst="ellipse">
            <a:avLst/>
          </a:prstGeom>
          <a:solidFill>
            <a:srgbClr val="66FFFF"/>
          </a:solidFill>
          <a:ln w="25400">
            <a:solidFill>
              <a:srgbClr val="66FFFF"/>
            </a:solidFill>
            <a:round/>
            <a:headEnd/>
            <a:tailEnd/>
          </a:ln>
          <a:effectLst>
            <a:outerShdw dist="35921" dir="2700000" algn="ctr" rotWithShape="0">
              <a:schemeClr val="tx1"/>
            </a:outerShdw>
          </a:effectLst>
        </p:spPr>
        <p:txBody>
          <a:bodyPr wrap="none" anchor="ctr"/>
          <a:lstStyle/>
          <a:p>
            <a:pPr eaLnBrk="1" hangingPunct="1">
              <a:defRPr/>
            </a:pPr>
            <a:endParaRPr lang="pt-BR" b="1">
              <a:solidFill>
                <a:schemeClr val="tx1"/>
              </a:solidFill>
              <a:ea typeface="+mn-ea"/>
            </a:endParaRPr>
          </a:p>
        </p:txBody>
      </p:sp>
      <p:sp>
        <p:nvSpPr>
          <p:cNvPr id="436271" name="Oval 47">
            <a:extLst>
              <a:ext uri="{FF2B5EF4-FFF2-40B4-BE49-F238E27FC236}">
                <a16:creationId xmlns:a16="http://schemas.microsoft.com/office/drawing/2014/main" id="{3FFAC23A-F893-AB47-B0AD-F025096CB0F8}"/>
              </a:ext>
            </a:extLst>
          </p:cNvPr>
          <p:cNvSpPr>
            <a:spLocks noChangeArrowheads="1"/>
          </p:cNvSpPr>
          <p:nvPr/>
        </p:nvSpPr>
        <p:spPr bwMode="auto">
          <a:xfrm>
            <a:off x="2271713" y="2535238"/>
            <a:ext cx="136525" cy="136525"/>
          </a:xfrm>
          <a:prstGeom prst="ellipse">
            <a:avLst/>
          </a:prstGeom>
          <a:solidFill>
            <a:srgbClr val="FFFF00"/>
          </a:solidFill>
          <a:ln w="25400">
            <a:solidFill>
              <a:srgbClr val="FFFF00"/>
            </a:solidFill>
            <a:round/>
            <a:headEnd/>
            <a:tailEnd/>
          </a:ln>
          <a:effectLst>
            <a:outerShdw dist="35921" dir="2700000" algn="ctr" rotWithShape="0">
              <a:schemeClr val="tx1"/>
            </a:outerShdw>
          </a:effectLst>
        </p:spPr>
        <p:txBody>
          <a:bodyPr wrap="none" anchor="ctr"/>
          <a:lstStyle/>
          <a:p>
            <a:pPr eaLnBrk="1" hangingPunct="1">
              <a:defRPr/>
            </a:pPr>
            <a:endParaRPr lang="pt-BR" b="1">
              <a:solidFill>
                <a:schemeClr val="tx1"/>
              </a:solidFill>
              <a:ea typeface="+mn-ea"/>
            </a:endParaRPr>
          </a:p>
        </p:txBody>
      </p:sp>
      <p:sp>
        <p:nvSpPr>
          <p:cNvPr id="436272" name="Rectangle 48">
            <a:extLst>
              <a:ext uri="{FF2B5EF4-FFF2-40B4-BE49-F238E27FC236}">
                <a16:creationId xmlns:a16="http://schemas.microsoft.com/office/drawing/2014/main" id="{2BD788E3-8D79-D747-BE58-5D8C2A38D3B6}"/>
              </a:ext>
            </a:extLst>
          </p:cNvPr>
          <p:cNvSpPr>
            <a:spLocks noChangeArrowheads="1"/>
          </p:cNvSpPr>
          <p:nvPr/>
        </p:nvSpPr>
        <p:spPr bwMode="auto">
          <a:xfrm>
            <a:off x="2482850" y="2159000"/>
            <a:ext cx="898525"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err="1">
                <a:solidFill>
                  <a:schemeClr val="tx1"/>
                </a:solidFill>
                <a:ea typeface="+mn-ea"/>
              </a:rPr>
              <a:t>Estatina</a:t>
            </a:r>
            <a:endParaRPr lang="en-US" b="1" dirty="0">
              <a:solidFill>
                <a:schemeClr val="tx1"/>
              </a:solidFill>
              <a:ea typeface="+mn-ea"/>
            </a:endParaRPr>
          </a:p>
        </p:txBody>
      </p:sp>
      <p:sp>
        <p:nvSpPr>
          <p:cNvPr id="436273" name="Rectangle 49">
            <a:extLst>
              <a:ext uri="{FF2B5EF4-FFF2-40B4-BE49-F238E27FC236}">
                <a16:creationId xmlns:a16="http://schemas.microsoft.com/office/drawing/2014/main" id="{30F879EF-D3B5-9440-98E6-8EED175ACDB7}"/>
              </a:ext>
            </a:extLst>
          </p:cNvPr>
          <p:cNvSpPr>
            <a:spLocks noChangeArrowheads="1"/>
          </p:cNvSpPr>
          <p:nvPr/>
        </p:nvSpPr>
        <p:spPr bwMode="auto">
          <a:xfrm>
            <a:off x="2498725" y="2466975"/>
            <a:ext cx="885825"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Placebo</a:t>
            </a:r>
          </a:p>
        </p:txBody>
      </p:sp>
      <p:sp>
        <p:nvSpPr>
          <p:cNvPr id="436274" name="Rectangle 50">
            <a:extLst>
              <a:ext uri="{FF2B5EF4-FFF2-40B4-BE49-F238E27FC236}">
                <a16:creationId xmlns:a16="http://schemas.microsoft.com/office/drawing/2014/main" id="{71C45F79-3E93-1E4D-8033-62D2753A6FCC}"/>
              </a:ext>
            </a:extLst>
          </p:cNvPr>
          <p:cNvSpPr>
            <a:spLocks noChangeArrowheads="1"/>
          </p:cNvSpPr>
          <p:nvPr/>
        </p:nvSpPr>
        <p:spPr bwMode="auto">
          <a:xfrm>
            <a:off x="4826000" y="3059113"/>
            <a:ext cx="282575"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a:solidFill>
                  <a:schemeClr val="tx1"/>
                </a:solidFill>
                <a:ea typeface="+mn-ea"/>
              </a:rPr>
              <a:t>4S</a:t>
            </a:r>
          </a:p>
        </p:txBody>
      </p:sp>
      <p:sp>
        <p:nvSpPr>
          <p:cNvPr id="436275" name="Rectangle 51">
            <a:extLst>
              <a:ext uri="{FF2B5EF4-FFF2-40B4-BE49-F238E27FC236}">
                <a16:creationId xmlns:a16="http://schemas.microsoft.com/office/drawing/2014/main" id="{2550002E-2353-6D4F-8893-44878E6BDBF2}"/>
              </a:ext>
            </a:extLst>
          </p:cNvPr>
          <p:cNvSpPr>
            <a:spLocks noChangeArrowheads="1"/>
          </p:cNvSpPr>
          <p:nvPr/>
        </p:nvSpPr>
        <p:spPr bwMode="auto">
          <a:xfrm>
            <a:off x="4265613" y="3816350"/>
            <a:ext cx="588962"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a:solidFill>
                  <a:schemeClr val="tx1"/>
                </a:solidFill>
                <a:ea typeface="+mn-ea"/>
              </a:rPr>
              <a:t>LIPID</a:t>
            </a:r>
          </a:p>
        </p:txBody>
      </p:sp>
      <p:sp>
        <p:nvSpPr>
          <p:cNvPr id="436276" name="Rectangle 52">
            <a:extLst>
              <a:ext uri="{FF2B5EF4-FFF2-40B4-BE49-F238E27FC236}">
                <a16:creationId xmlns:a16="http://schemas.microsoft.com/office/drawing/2014/main" id="{F3B4743E-C1E1-B042-8C37-C3CE0CB720BF}"/>
              </a:ext>
            </a:extLst>
          </p:cNvPr>
          <p:cNvSpPr>
            <a:spLocks noChangeArrowheads="1"/>
          </p:cNvSpPr>
          <p:nvPr/>
        </p:nvSpPr>
        <p:spPr bwMode="auto">
          <a:xfrm>
            <a:off x="3622675" y="4129088"/>
            <a:ext cx="654050"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CARE</a:t>
            </a:r>
          </a:p>
        </p:txBody>
      </p:sp>
      <p:sp>
        <p:nvSpPr>
          <p:cNvPr id="436277" name="Rectangle 53">
            <a:extLst>
              <a:ext uri="{FF2B5EF4-FFF2-40B4-BE49-F238E27FC236}">
                <a16:creationId xmlns:a16="http://schemas.microsoft.com/office/drawing/2014/main" id="{EFD13474-1842-4D47-8572-33FD3E6EF11E}"/>
              </a:ext>
            </a:extLst>
          </p:cNvPr>
          <p:cNvSpPr>
            <a:spLocks noChangeArrowheads="1"/>
          </p:cNvSpPr>
          <p:nvPr/>
        </p:nvSpPr>
        <p:spPr bwMode="auto">
          <a:xfrm>
            <a:off x="3076575" y="4386263"/>
            <a:ext cx="474663"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HPS</a:t>
            </a:r>
          </a:p>
        </p:txBody>
      </p:sp>
      <p:sp>
        <p:nvSpPr>
          <p:cNvPr id="436278" name="Rectangle 54">
            <a:extLst>
              <a:ext uri="{FF2B5EF4-FFF2-40B4-BE49-F238E27FC236}">
                <a16:creationId xmlns:a16="http://schemas.microsoft.com/office/drawing/2014/main" id="{95E1BC65-1E64-E346-A63E-0EA788F59C08}"/>
              </a:ext>
            </a:extLst>
          </p:cNvPr>
          <p:cNvSpPr>
            <a:spLocks noChangeArrowheads="1"/>
          </p:cNvSpPr>
          <p:nvPr/>
        </p:nvSpPr>
        <p:spPr bwMode="auto">
          <a:xfrm>
            <a:off x="5684838" y="4025900"/>
            <a:ext cx="654050"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CARE</a:t>
            </a:r>
          </a:p>
        </p:txBody>
      </p:sp>
      <p:sp>
        <p:nvSpPr>
          <p:cNvPr id="436279" name="Rectangle 55">
            <a:extLst>
              <a:ext uri="{FF2B5EF4-FFF2-40B4-BE49-F238E27FC236}">
                <a16:creationId xmlns:a16="http://schemas.microsoft.com/office/drawing/2014/main" id="{35ADA1C6-C6D0-6540-A7DA-6F31ED3D4DE7}"/>
              </a:ext>
            </a:extLst>
          </p:cNvPr>
          <p:cNvSpPr>
            <a:spLocks noChangeArrowheads="1"/>
          </p:cNvSpPr>
          <p:nvPr/>
        </p:nvSpPr>
        <p:spPr bwMode="auto">
          <a:xfrm>
            <a:off x="6032500" y="3551238"/>
            <a:ext cx="588963"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a:solidFill>
                  <a:schemeClr val="tx1"/>
                </a:solidFill>
                <a:ea typeface="+mn-ea"/>
              </a:rPr>
              <a:t>LIPID</a:t>
            </a:r>
          </a:p>
        </p:txBody>
      </p:sp>
      <p:sp>
        <p:nvSpPr>
          <p:cNvPr id="436280" name="Rectangle 56">
            <a:extLst>
              <a:ext uri="{FF2B5EF4-FFF2-40B4-BE49-F238E27FC236}">
                <a16:creationId xmlns:a16="http://schemas.microsoft.com/office/drawing/2014/main" id="{2D95484E-140C-8947-89E5-508FEFA40EC0}"/>
              </a:ext>
            </a:extLst>
          </p:cNvPr>
          <p:cNvSpPr>
            <a:spLocks noChangeArrowheads="1"/>
          </p:cNvSpPr>
          <p:nvPr/>
        </p:nvSpPr>
        <p:spPr bwMode="auto">
          <a:xfrm>
            <a:off x="7581900" y="2057400"/>
            <a:ext cx="282575"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4S</a:t>
            </a:r>
          </a:p>
        </p:txBody>
      </p:sp>
      <p:sp>
        <p:nvSpPr>
          <p:cNvPr id="436281" name="Rectangle 57">
            <a:extLst>
              <a:ext uri="{FF2B5EF4-FFF2-40B4-BE49-F238E27FC236}">
                <a16:creationId xmlns:a16="http://schemas.microsoft.com/office/drawing/2014/main" id="{55EA2182-300B-694E-A01F-66C34B63934F}"/>
              </a:ext>
            </a:extLst>
          </p:cNvPr>
          <p:cNvSpPr>
            <a:spLocks noChangeArrowheads="1"/>
          </p:cNvSpPr>
          <p:nvPr/>
        </p:nvSpPr>
        <p:spPr bwMode="auto">
          <a:xfrm>
            <a:off x="5343525" y="4319588"/>
            <a:ext cx="474663"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HPS</a:t>
            </a:r>
          </a:p>
        </p:txBody>
      </p:sp>
      <p:sp>
        <p:nvSpPr>
          <p:cNvPr id="436282" name="Rectangle 58">
            <a:extLst>
              <a:ext uri="{FF2B5EF4-FFF2-40B4-BE49-F238E27FC236}">
                <a16:creationId xmlns:a16="http://schemas.microsoft.com/office/drawing/2014/main" id="{A058E4ED-AF47-A147-AC84-5186EA20324C}"/>
              </a:ext>
            </a:extLst>
          </p:cNvPr>
          <p:cNvSpPr>
            <a:spLocks noChangeArrowheads="1"/>
          </p:cNvSpPr>
          <p:nvPr/>
        </p:nvSpPr>
        <p:spPr bwMode="auto">
          <a:xfrm>
            <a:off x="4225925" y="4651375"/>
            <a:ext cx="2570163"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TNT (</a:t>
            </a:r>
            <a:r>
              <a:rPr lang="en-US" b="1" dirty="0">
                <a:solidFill>
                  <a:schemeClr val="tx1"/>
                </a:solidFill>
                <a:latin typeface="Arial Narrow"/>
                <a:ea typeface="+mn-ea"/>
                <a:cs typeface="Arial Narrow"/>
              </a:rPr>
              <a:t>10 mg of atorvastatin</a:t>
            </a:r>
            <a:r>
              <a:rPr lang="en-US" b="1" dirty="0">
                <a:solidFill>
                  <a:schemeClr val="tx1"/>
                </a:solidFill>
                <a:ea typeface="+mn-ea"/>
              </a:rPr>
              <a:t>)</a:t>
            </a:r>
          </a:p>
        </p:txBody>
      </p:sp>
      <p:sp>
        <p:nvSpPr>
          <p:cNvPr id="436283" name="Rectangle 59">
            <a:extLst>
              <a:ext uri="{FF2B5EF4-FFF2-40B4-BE49-F238E27FC236}">
                <a16:creationId xmlns:a16="http://schemas.microsoft.com/office/drawing/2014/main" id="{C24020B5-BC4F-AD47-AE54-9DC711C586BE}"/>
              </a:ext>
            </a:extLst>
          </p:cNvPr>
          <p:cNvSpPr>
            <a:spLocks noChangeArrowheads="1"/>
          </p:cNvSpPr>
          <p:nvPr/>
        </p:nvSpPr>
        <p:spPr bwMode="auto">
          <a:xfrm>
            <a:off x="2865438" y="4981575"/>
            <a:ext cx="2571750"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TNT (</a:t>
            </a:r>
            <a:r>
              <a:rPr lang="en-US" b="1" dirty="0">
                <a:solidFill>
                  <a:schemeClr val="tx1"/>
                </a:solidFill>
                <a:latin typeface="Arial Narrow"/>
                <a:ea typeface="+mn-ea"/>
                <a:cs typeface="Arial Narrow"/>
              </a:rPr>
              <a:t>80 mg of atorvastatin</a:t>
            </a:r>
            <a:r>
              <a:rPr lang="en-US" b="1" dirty="0">
                <a:solidFill>
                  <a:schemeClr val="tx1"/>
                </a:solidFill>
                <a:ea typeface="+mn-ea"/>
              </a:rPr>
              <a:t>)</a:t>
            </a:r>
          </a:p>
        </p:txBody>
      </p:sp>
      <p:sp>
        <p:nvSpPr>
          <p:cNvPr id="63547" name="Rectangle 60">
            <a:extLst>
              <a:ext uri="{FF2B5EF4-FFF2-40B4-BE49-F238E27FC236}">
                <a16:creationId xmlns:a16="http://schemas.microsoft.com/office/drawing/2014/main" id="{3834BB69-1830-A647-A670-7DF431728019}"/>
              </a:ext>
            </a:extLst>
          </p:cNvPr>
          <p:cNvSpPr>
            <a:spLocks noChangeArrowheads="1"/>
          </p:cNvSpPr>
          <p:nvPr/>
        </p:nvSpPr>
        <p:spPr bwMode="auto">
          <a:xfrm>
            <a:off x="4046538" y="6122988"/>
            <a:ext cx="2546350" cy="276225"/>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a:solidFill>
                  <a:schemeClr val="tx1"/>
                </a:solidFill>
                <a:ea typeface="+mn-ea"/>
              </a:rPr>
              <a:t>LDL </a:t>
            </a:r>
            <a:r>
              <a:rPr lang="en-US" b="1" dirty="0" err="1">
                <a:solidFill>
                  <a:schemeClr val="tx1"/>
                </a:solidFill>
                <a:ea typeface="+mn-ea"/>
              </a:rPr>
              <a:t>Colesterol</a:t>
            </a:r>
            <a:r>
              <a:rPr lang="en-US" b="1" dirty="0">
                <a:solidFill>
                  <a:schemeClr val="tx1"/>
                </a:solidFill>
                <a:ea typeface="+mn-ea"/>
              </a:rPr>
              <a:t> (mg/</a:t>
            </a:r>
            <a:r>
              <a:rPr lang="en-US" b="1" dirty="0" err="1">
                <a:solidFill>
                  <a:schemeClr val="tx1"/>
                </a:solidFill>
                <a:ea typeface="+mn-ea"/>
              </a:rPr>
              <a:t>dL</a:t>
            </a:r>
            <a:r>
              <a:rPr lang="en-US" b="1" dirty="0">
                <a:solidFill>
                  <a:schemeClr val="tx1"/>
                </a:solidFill>
                <a:ea typeface="+mn-ea"/>
              </a:rPr>
              <a:t>)</a:t>
            </a:r>
          </a:p>
        </p:txBody>
      </p:sp>
      <p:sp>
        <p:nvSpPr>
          <p:cNvPr id="436285" name="Rectangle 61">
            <a:extLst>
              <a:ext uri="{FF2B5EF4-FFF2-40B4-BE49-F238E27FC236}">
                <a16:creationId xmlns:a16="http://schemas.microsoft.com/office/drawing/2014/main" id="{0C939116-FE42-4A45-AFEA-6CAE8598DE69}"/>
              </a:ext>
            </a:extLst>
          </p:cNvPr>
          <p:cNvSpPr>
            <a:spLocks noChangeArrowheads="1"/>
          </p:cNvSpPr>
          <p:nvPr/>
        </p:nvSpPr>
        <p:spPr bwMode="auto">
          <a:xfrm rot="-5400000">
            <a:off x="823119" y="3772694"/>
            <a:ext cx="1193800" cy="277812"/>
          </a:xfrm>
          <a:prstGeom prst="rect">
            <a:avLst/>
          </a:prstGeom>
          <a:noFill/>
          <a:ln>
            <a:noFill/>
          </a:ln>
          <a:effectLst>
            <a:outerShdw dist="35921" dir="2700000" sx="0" sy="0" algn="ctr" rotWithShape="0">
              <a:schemeClr val="tx1"/>
            </a:outerShdw>
          </a:effectLst>
        </p:spPr>
        <p:txBody>
          <a:bodyPr wrap="none" lIns="0" tIns="0" rIns="0" bIns="0">
            <a:spAutoFit/>
          </a:bodyPr>
          <a:lstStyle/>
          <a:p>
            <a:pPr algn="ctr" eaLnBrk="1" hangingPunct="1">
              <a:defRPr/>
            </a:pPr>
            <a:r>
              <a:rPr lang="en-US" b="1" dirty="0" err="1">
                <a:solidFill>
                  <a:schemeClr val="tx1"/>
                </a:solidFill>
                <a:ea typeface="+mn-ea"/>
              </a:rPr>
              <a:t>Evento</a:t>
            </a:r>
            <a:r>
              <a:rPr lang="en-US" b="1" dirty="0">
                <a:solidFill>
                  <a:schemeClr val="tx1"/>
                </a:solidFill>
                <a:ea typeface="+mn-ea"/>
              </a:rPr>
              <a:t> (%)</a:t>
            </a:r>
          </a:p>
        </p:txBody>
      </p:sp>
      <p:pic>
        <p:nvPicPr>
          <p:cNvPr id="2" name="Áudio 1">
            <a:hlinkClick r:id="" action="ppaction://media"/>
            <a:extLst>
              <a:ext uri="{FF2B5EF4-FFF2-40B4-BE49-F238E27FC236}">
                <a16:creationId xmlns:a16="http://schemas.microsoft.com/office/drawing/2014/main" id="{98505C04-3108-A846-AB15-57D82AE9DB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8300" y="5829300"/>
            <a:ext cx="812800" cy="812800"/>
          </a:xfrm>
          <a:prstGeom prst="rect">
            <a:avLst/>
          </a:prstGeom>
        </p:spPr>
      </p:pic>
    </p:spTree>
  </p:cSld>
  <p:clrMapOvr>
    <a:masterClrMapping/>
  </p:clrMapOvr>
  <p:transition spd="med" advTm="2667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a:extLst>
              <a:ext uri="{FF2B5EF4-FFF2-40B4-BE49-F238E27FC236}">
                <a16:creationId xmlns:a16="http://schemas.microsoft.com/office/drawing/2014/main" id="{A6F11940-FCAD-4A41-8569-A746AB0F1D36}"/>
              </a:ext>
            </a:extLst>
          </p:cNvPr>
          <p:cNvSpPr>
            <a:spLocks noGrp="1" noChangeArrowheads="1"/>
          </p:cNvSpPr>
          <p:nvPr>
            <p:ph type="title"/>
          </p:nvPr>
        </p:nvSpPr>
        <p:spPr>
          <a:xfrm>
            <a:off x="812800" y="609600"/>
            <a:ext cx="8763000" cy="1143000"/>
          </a:xfrm>
        </p:spPr>
        <p:txBody>
          <a:bodyPr/>
          <a:lstStyle/>
          <a:p>
            <a:r>
              <a:rPr lang="en-US" altLang="pt-BR" sz="3200" b="1"/>
              <a:t>Tratamento Hipoglicemiante e Eventos CV</a:t>
            </a:r>
          </a:p>
        </p:txBody>
      </p:sp>
      <p:pic>
        <p:nvPicPr>
          <p:cNvPr id="87043" name="Picture 2">
            <a:extLst>
              <a:ext uri="{FF2B5EF4-FFF2-40B4-BE49-F238E27FC236}">
                <a16:creationId xmlns:a16="http://schemas.microsoft.com/office/drawing/2014/main" id="{8145D371-5268-804E-A545-BB82B0C023D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41713" y="2276475"/>
            <a:ext cx="3165475" cy="354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Áudio 1">
            <a:hlinkClick r:id="" action="ppaction://media"/>
            <a:extLst>
              <a:ext uri="{FF2B5EF4-FFF2-40B4-BE49-F238E27FC236}">
                <a16:creationId xmlns:a16="http://schemas.microsoft.com/office/drawing/2014/main" id="{BF38DB61-1244-BD49-8370-B7ADD17C892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8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422"/>
    </mc:Choice>
    <mc:Fallback xmlns="">
      <p:transition spd="slow" advTm="14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75B6169-B54B-294F-A51C-903E4145088C}"/>
              </a:ext>
            </a:extLst>
          </p:cNvPr>
          <p:cNvSpPr>
            <a:spLocks noGrp="1" noChangeArrowheads="1"/>
          </p:cNvSpPr>
          <p:nvPr>
            <p:ph type="title"/>
          </p:nvPr>
        </p:nvSpPr>
        <p:spPr>
          <a:xfrm>
            <a:off x="458788" y="4826000"/>
            <a:ext cx="9366250" cy="1636713"/>
          </a:xfrm>
          <a:solidFill>
            <a:srgbClr val="000618"/>
          </a:solidFill>
        </p:spPr>
        <p:txBody>
          <a:bodyPr/>
          <a:lstStyle/>
          <a:p>
            <a:r>
              <a:rPr lang="pt-BR" altLang="pt-BR" sz="2200" b="1" dirty="0">
                <a:solidFill>
                  <a:schemeClr val="tx1"/>
                </a:solidFill>
              </a:rPr>
              <a:t>Há associação entre certos fatores dietéticos e morte por DM e DCV. Tal conhecimento deve ser usado para estabelecer prioridades e planejamento em Saúde Pública quanto a hábitos alimentares que melhorem a saúde de populações</a:t>
            </a:r>
          </a:p>
        </p:txBody>
      </p:sp>
      <p:pic>
        <p:nvPicPr>
          <p:cNvPr id="87042" name="Imagem 3">
            <a:extLst>
              <a:ext uri="{FF2B5EF4-FFF2-40B4-BE49-F238E27FC236}">
                <a16:creationId xmlns:a16="http://schemas.microsoft.com/office/drawing/2014/main" id="{1C8EFFF2-3ED3-9844-9F2A-D1DB89A4126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57163" y="1493838"/>
            <a:ext cx="9170987" cy="3235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Imagem 7">
            <a:extLst>
              <a:ext uri="{FF2B5EF4-FFF2-40B4-BE49-F238E27FC236}">
                <a16:creationId xmlns:a16="http://schemas.microsoft.com/office/drawing/2014/main" id="{350A457E-35A8-6F44-BA05-202A70183C6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57863" y="1371600"/>
            <a:ext cx="437197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aixaDeTexto 2">
            <a:extLst>
              <a:ext uri="{FF2B5EF4-FFF2-40B4-BE49-F238E27FC236}">
                <a16:creationId xmlns:a16="http://schemas.microsoft.com/office/drawing/2014/main" id="{FF348F34-2CA6-5B45-8D6D-EB2B9A69B1EF}"/>
              </a:ext>
            </a:extLst>
          </p:cNvPr>
          <p:cNvSpPr txBox="1"/>
          <p:nvPr/>
        </p:nvSpPr>
        <p:spPr>
          <a:xfrm>
            <a:off x="737252" y="239191"/>
            <a:ext cx="9032223" cy="954088"/>
          </a:xfrm>
          <a:prstGeom prst="rect">
            <a:avLst/>
          </a:prstGeom>
          <a:noFill/>
        </p:spPr>
        <p:txBody>
          <a:bodyPr wrap="square">
            <a:spAutoFit/>
          </a:bodyPr>
          <a:lstStyle/>
          <a:p>
            <a:pPr algn="ctr">
              <a:defRPr/>
            </a:pPr>
            <a:r>
              <a:rPr lang="pt-BR" sz="2800" b="1" dirty="0">
                <a:solidFill>
                  <a:schemeClr val="tx2">
                    <a:lumMod val="40000"/>
                    <a:lumOff val="60000"/>
                  </a:schemeClr>
                </a:solidFill>
              </a:rPr>
              <a:t>Estado da arte sobre impacto de fatores dietéticos no risco de DM e DCV </a:t>
            </a:r>
          </a:p>
        </p:txBody>
      </p:sp>
      <p:sp>
        <p:nvSpPr>
          <p:cNvPr id="4" name="CaixaDeTexto 3">
            <a:extLst>
              <a:ext uri="{FF2B5EF4-FFF2-40B4-BE49-F238E27FC236}">
                <a16:creationId xmlns:a16="http://schemas.microsoft.com/office/drawing/2014/main" id="{B6BEDAA8-8356-AB4B-BDF3-5F5FBD4E3827}"/>
              </a:ext>
            </a:extLst>
          </p:cNvPr>
          <p:cNvSpPr txBox="1"/>
          <p:nvPr/>
        </p:nvSpPr>
        <p:spPr>
          <a:xfrm>
            <a:off x="7748588" y="6461125"/>
            <a:ext cx="2020887" cy="339725"/>
          </a:xfrm>
          <a:prstGeom prst="rect">
            <a:avLst/>
          </a:prstGeom>
          <a:noFill/>
        </p:spPr>
        <p:txBody>
          <a:bodyPr wrap="none">
            <a:spAutoFit/>
          </a:bodyPr>
          <a:lstStyle/>
          <a:p>
            <a:pPr>
              <a:defRPr/>
            </a:pPr>
            <a:r>
              <a:rPr lang="pt-BR" sz="1600" b="1" i="1" dirty="0">
                <a:solidFill>
                  <a:srgbClr val="99CCFF"/>
                </a:solidFill>
                <a:effectLst>
                  <a:outerShdw blurRad="38100" dist="38100" dir="2700000" algn="tl">
                    <a:srgbClr val="000000">
                      <a:alpha val="43137"/>
                    </a:srgbClr>
                  </a:outerShdw>
                </a:effectLst>
                <a:latin typeface="Arial Narrow" pitchFamily="34" charset="0"/>
                <a:ea typeface="+mn-ea"/>
                <a:cs typeface="Arial" pitchFamily="34" charset="0"/>
              </a:rPr>
              <a:t>Micha et al. JAMA 2017</a:t>
            </a:r>
          </a:p>
        </p:txBody>
      </p:sp>
      <p:pic>
        <p:nvPicPr>
          <p:cNvPr id="5" name="Áudio 4">
            <a:hlinkClick r:id="" action="ppaction://media"/>
            <a:extLst>
              <a:ext uri="{FF2B5EF4-FFF2-40B4-BE49-F238E27FC236}">
                <a16:creationId xmlns:a16="http://schemas.microsoft.com/office/drawing/2014/main" id="{B8BD3504-A8C4-2E4B-8A34-86E32D0960D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58300" y="5829300"/>
            <a:ext cx="812800" cy="812800"/>
          </a:xfrm>
          <a:prstGeom prst="rect">
            <a:avLst/>
          </a:prstGeom>
        </p:spPr>
      </p:pic>
    </p:spTree>
    <p:extLst>
      <p:ext uri="{BB962C8B-B14F-4D97-AF65-F5344CB8AC3E}">
        <p14:creationId xmlns:p14="http://schemas.microsoft.com/office/powerpoint/2010/main" val="3850458529"/>
      </p:ext>
    </p:extLst>
  </p:cSld>
  <p:clrMapOvr>
    <a:masterClrMapping/>
  </p:clrMapOvr>
  <mc:AlternateContent xmlns:mc="http://schemas.openxmlformats.org/markup-compatibility/2006" xmlns:p14="http://schemas.microsoft.com/office/powerpoint/2010/main">
    <mc:Choice Requires="p14">
      <p:transition spd="slow" p14:dur="2000" advTm="49036"/>
    </mc:Choice>
    <mc:Fallback xmlns="">
      <p:transition spd="slow" advTm="49036"/>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0" presetClass="entr" presetSubtype="0" fill="hold" grpId="0" nodeType="afterEffect">
                                  <p:stCondLst>
                                    <p:cond delay="150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7650" name="Rectangle 2">
            <a:extLst>
              <a:ext uri="{FF2B5EF4-FFF2-40B4-BE49-F238E27FC236}">
                <a16:creationId xmlns:a16="http://schemas.microsoft.com/office/drawing/2014/main" id="{66661D67-A17D-5E43-8540-AC0661DC9808}"/>
              </a:ext>
            </a:extLst>
          </p:cNvPr>
          <p:cNvSpPr>
            <a:spLocks noGrp="1" noChangeArrowheads="1"/>
          </p:cNvSpPr>
          <p:nvPr>
            <p:ph type="title"/>
          </p:nvPr>
        </p:nvSpPr>
        <p:spPr>
          <a:xfrm>
            <a:off x="608013" y="309563"/>
            <a:ext cx="9324975" cy="1300162"/>
          </a:xfrm>
        </p:spPr>
        <p:txBody>
          <a:bodyPr/>
          <a:lstStyle/>
          <a:p>
            <a:pPr defTabSz="1025525">
              <a:defRPr/>
            </a:pPr>
            <a:r>
              <a:rPr lang="en-GB" sz="3200" b="1" kern="1200" dirty="0">
                <a:effectLst>
                  <a:outerShdw blurRad="38100" dist="38100" dir="2700000" algn="tl">
                    <a:srgbClr val="000000">
                      <a:alpha val="43137"/>
                    </a:srgbClr>
                  </a:outerShdw>
                </a:effectLst>
                <a:latin typeface="Tahoma" pitchFamily="34" charset="0"/>
                <a:ea typeface="Tahoma" pitchFamily="34" charset="0"/>
                <a:cs typeface="Tahoma" pitchFamily="34" charset="0"/>
              </a:rPr>
              <a:t>ACCORD </a:t>
            </a:r>
            <a:br>
              <a:rPr lang="en-GB" sz="3200" b="1" kern="1200" dirty="0">
                <a:effectLst>
                  <a:outerShdw blurRad="38100" dist="38100" dir="2700000" algn="tl">
                    <a:srgbClr val="000000">
                      <a:alpha val="43137"/>
                    </a:srgbClr>
                  </a:outerShdw>
                </a:effectLst>
                <a:latin typeface="Tahoma" pitchFamily="34" charset="0"/>
                <a:ea typeface="Tahoma" pitchFamily="34" charset="0"/>
                <a:cs typeface="Tahoma" pitchFamily="34" charset="0"/>
              </a:rPr>
            </a:br>
            <a:r>
              <a:rPr lang="en-GB" sz="2800" b="1" i="1" kern="1200" dirty="0" err="1">
                <a:effectLst>
                  <a:outerShdw blurRad="38100" dist="38100" dir="2700000" algn="tl">
                    <a:srgbClr val="000000">
                      <a:alpha val="43137"/>
                    </a:srgbClr>
                  </a:outerShdw>
                </a:effectLst>
                <a:latin typeface="Tahoma" pitchFamily="34" charset="0"/>
                <a:ea typeface="Tahoma" pitchFamily="34" charset="0"/>
                <a:cs typeface="Tahoma" pitchFamily="34" charset="0"/>
              </a:rPr>
              <a:t>Quão</a:t>
            </a:r>
            <a:r>
              <a:rPr lang="en-GB" sz="2800" b="1" i="1" kern="1200" dirty="0">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en-GB" sz="2800" b="1" i="1" kern="1200" dirty="0" err="1">
                <a:effectLst>
                  <a:outerShdw blurRad="38100" dist="38100" dir="2700000" algn="tl">
                    <a:srgbClr val="000000">
                      <a:alpha val="43137"/>
                    </a:srgbClr>
                  </a:outerShdw>
                </a:effectLst>
                <a:latin typeface="Tahoma" pitchFamily="34" charset="0"/>
                <a:ea typeface="Tahoma" pitchFamily="34" charset="0"/>
                <a:cs typeface="Tahoma" pitchFamily="34" charset="0"/>
              </a:rPr>
              <a:t>intensivo</a:t>
            </a:r>
            <a:r>
              <a:rPr lang="en-GB" sz="2800" b="1" i="1" kern="1200" dirty="0">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en-GB" sz="2800" b="1" i="1" kern="1200" dirty="0" err="1">
                <a:effectLst>
                  <a:outerShdw blurRad="38100" dist="38100" dir="2700000" algn="tl">
                    <a:srgbClr val="000000">
                      <a:alpha val="43137"/>
                    </a:srgbClr>
                  </a:outerShdw>
                </a:effectLst>
                <a:latin typeface="Tahoma" pitchFamily="34" charset="0"/>
                <a:ea typeface="Tahoma" pitchFamily="34" charset="0"/>
                <a:cs typeface="Tahoma" pitchFamily="34" charset="0"/>
              </a:rPr>
              <a:t>deve</a:t>
            </a:r>
            <a:r>
              <a:rPr lang="en-GB" sz="2800" b="1" i="1" kern="1200" dirty="0">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en-GB" sz="2800" b="1" i="1" kern="1200" dirty="0" err="1">
                <a:effectLst>
                  <a:outerShdw blurRad="38100" dist="38100" dir="2700000" algn="tl">
                    <a:srgbClr val="000000">
                      <a:alpha val="43137"/>
                    </a:srgbClr>
                  </a:outerShdw>
                </a:effectLst>
                <a:latin typeface="Tahoma" pitchFamily="34" charset="0"/>
                <a:ea typeface="Tahoma" pitchFamily="34" charset="0"/>
                <a:cs typeface="Tahoma" pitchFamily="34" charset="0"/>
              </a:rPr>
              <a:t>ser</a:t>
            </a:r>
            <a:r>
              <a:rPr lang="en-GB" sz="2800" b="1" i="1" kern="1200" dirty="0">
                <a:effectLst>
                  <a:outerShdw blurRad="38100" dist="38100" dir="2700000" algn="tl">
                    <a:srgbClr val="000000">
                      <a:alpha val="43137"/>
                    </a:srgbClr>
                  </a:outerShdw>
                </a:effectLst>
                <a:latin typeface="Tahoma" pitchFamily="34" charset="0"/>
                <a:ea typeface="Tahoma" pitchFamily="34" charset="0"/>
                <a:cs typeface="Tahoma" pitchFamily="34" charset="0"/>
              </a:rPr>
              <a:t> o </a:t>
            </a:r>
            <a:r>
              <a:rPr lang="en-GB" sz="2800" b="1" i="1" kern="1200" dirty="0" err="1">
                <a:effectLst>
                  <a:outerShdw blurRad="38100" dist="38100" dir="2700000" algn="tl">
                    <a:srgbClr val="000000">
                      <a:alpha val="43137"/>
                    </a:srgbClr>
                  </a:outerShdw>
                </a:effectLst>
                <a:latin typeface="Tahoma" pitchFamily="34" charset="0"/>
                <a:ea typeface="Tahoma" pitchFamily="34" charset="0"/>
                <a:cs typeface="Tahoma" pitchFamily="34" charset="0"/>
              </a:rPr>
              <a:t>controle</a:t>
            </a:r>
            <a:r>
              <a:rPr lang="en-GB" sz="2800" b="1" i="1" kern="1200" dirty="0">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en-GB" sz="2800" b="1" i="1" kern="1200" dirty="0" err="1">
                <a:effectLst>
                  <a:outerShdw blurRad="38100" dist="38100" dir="2700000" algn="tl">
                    <a:srgbClr val="000000">
                      <a:alpha val="43137"/>
                    </a:srgbClr>
                  </a:outerShdw>
                </a:effectLst>
                <a:latin typeface="Tahoma" pitchFamily="34" charset="0"/>
                <a:ea typeface="Tahoma" pitchFamily="34" charset="0"/>
                <a:cs typeface="Tahoma" pitchFamily="34" charset="0"/>
              </a:rPr>
              <a:t>glicêmico</a:t>
            </a:r>
            <a:r>
              <a:rPr lang="en-GB" sz="2800" b="1" i="1" kern="1200" dirty="0">
                <a:effectLst>
                  <a:outerShdw blurRad="38100" dist="38100" dir="2700000" algn="tl">
                    <a:srgbClr val="000000">
                      <a:alpha val="43137"/>
                    </a:srgbClr>
                  </a:outerShdw>
                </a:effectLst>
                <a:latin typeface="Tahoma" pitchFamily="34" charset="0"/>
                <a:ea typeface="Tahoma" pitchFamily="34" charset="0"/>
                <a:cs typeface="Tahoma" pitchFamily="34" charset="0"/>
              </a:rPr>
              <a:t> para </a:t>
            </a:r>
            <a:r>
              <a:rPr lang="en-GB" sz="2800" b="1" i="1" kern="1200" dirty="0" err="1">
                <a:effectLst>
                  <a:outerShdw blurRad="38100" dist="38100" dir="2700000" algn="tl">
                    <a:srgbClr val="000000">
                      <a:alpha val="43137"/>
                    </a:srgbClr>
                  </a:outerShdw>
                </a:effectLst>
                <a:latin typeface="Tahoma" pitchFamily="34" charset="0"/>
                <a:ea typeface="Tahoma" pitchFamily="34" charset="0"/>
                <a:cs typeface="Tahoma" pitchFamily="34" charset="0"/>
              </a:rPr>
              <a:t>prevenir</a:t>
            </a:r>
            <a:r>
              <a:rPr lang="en-GB" sz="2800" b="1" i="1" kern="1200" dirty="0">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en-GB" sz="2800" b="1" i="1" kern="1200" dirty="0" err="1">
                <a:effectLst>
                  <a:outerShdw blurRad="38100" dist="38100" dir="2700000" algn="tl">
                    <a:srgbClr val="000000">
                      <a:alpha val="43137"/>
                    </a:srgbClr>
                  </a:outerShdw>
                </a:effectLst>
                <a:latin typeface="Tahoma" pitchFamily="34" charset="0"/>
                <a:ea typeface="Tahoma" pitchFamily="34" charset="0"/>
                <a:cs typeface="Tahoma" pitchFamily="34" charset="0"/>
              </a:rPr>
              <a:t>evento</a:t>
            </a:r>
            <a:r>
              <a:rPr lang="en-GB" sz="2800" b="1" i="1" kern="1200" dirty="0">
                <a:effectLst>
                  <a:outerShdw blurRad="38100" dist="38100" dir="2700000" algn="tl">
                    <a:srgbClr val="000000">
                      <a:alpha val="43137"/>
                    </a:srgbClr>
                  </a:outerShdw>
                </a:effectLst>
                <a:latin typeface="Tahoma" pitchFamily="34" charset="0"/>
                <a:ea typeface="Tahoma" pitchFamily="34" charset="0"/>
                <a:cs typeface="Tahoma" pitchFamily="34" charset="0"/>
              </a:rPr>
              <a:t> CV?</a:t>
            </a:r>
            <a:endParaRPr lang="en-US" sz="2800" b="1" i="1" kern="1200" dirty="0">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20483" name="Rectangle 3">
            <a:extLst>
              <a:ext uri="{FF2B5EF4-FFF2-40B4-BE49-F238E27FC236}">
                <a16:creationId xmlns:a16="http://schemas.microsoft.com/office/drawing/2014/main" id="{0B8E8242-2193-F24C-AF1A-AED0B549A823}"/>
              </a:ext>
            </a:extLst>
          </p:cNvPr>
          <p:cNvSpPr>
            <a:spLocks noChangeArrowheads="1"/>
          </p:cNvSpPr>
          <p:nvPr/>
        </p:nvSpPr>
        <p:spPr bwMode="auto">
          <a:xfrm>
            <a:off x="963613" y="1770063"/>
            <a:ext cx="8359775" cy="430212"/>
          </a:xfrm>
          <a:prstGeom prst="rect">
            <a:avLst/>
          </a:prstGeom>
          <a:noFill/>
          <a:ln w="28575">
            <a:noFill/>
            <a:miter lim="800000"/>
            <a:headEnd type="none" w="sm" len="sm"/>
            <a:tailEnd type="none" w="sm" len="sm"/>
          </a:ln>
        </p:spPr>
        <p:txBody>
          <a:bodyPr anchor="ct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en-US" altLang="pt-BR" sz="2200" b="1">
                <a:effectLst>
                  <a:outerShdw blurRad="38100" dist="38100" dir="2700000" algn="tl">
                    <a:srgbClr val="000000"/>
                  </a:outerShdw>
                </a:effectLst>
              </a:rPr>
              <a:t>N = 10.251c/ DM2; HbA1c &gt;7,5%; alocação aleatória</a:t>
            </a:r>
          </a:p>
        </p:txBody>
      </p:sp>
      <p:sp>
        <p:nvSpPr>
          <p:cNvPr id="20484" name="Rectangle 4">
            <a:extLst>
              <a:ext uri="{FF2B5EF4-FFF2-40B4-BE49-F238E27FC236}">
                <a16:creationId xmlns:a16="http://schemas.microsoft.com/office/drawing/2014/main" id="{6CA2B1AE-460E-B444-B73F-410BD2384B09}"/>
              </a:ext>
            </a:extLst>
          </p:cNvPr>
          <p:cNvSpPr>
            <a:spLocks noChangeArrowheads="1"/>
          </p:cNvSpPr>
          <p:nvPr/>
        </p:nvSpPr>
        <p:spPr bwMode="auto">
          <a:xfrm>
            <a:off x="1787525" y="4943475"/>
            <a:ext cx="7075488" cy="784225"/>
          </a:xfrm>
          <a:prstGeom prst="rect">
            <a:avLst/>
          </a:prstGeom>
          <a:solidFill>
            <a:schemeClr val="accent5">
              <a:lumMod val="10000"/>
              <a:alpha val="52156"/>
            </a:schemeClr>
          </a:solidFill>
          <a:ln w="28575">
            <a:solidFill>
              <a:schemeClr val="accent1"/>
            </a:solidFill>
            <a:miter lim="800000"/>
            <a:headEnd type="none" w="sm" len="sm"/>
            <a:tailEnd type="none" w="sm" len="sm"/>
          </a:ln>
        </p:spPr>
        <p:txBody>
          <a:bodyPr anchor="ct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spcBef>
                <a:spcPts val="600"/>
              </a:spcBef>
              <a:defRPr/>
            </a:pPr>
            <a:r>
              <a:rPr lang="en-US" altLang="pt-BR" sz="2000" b="1">
                <a:effectLst>
                  <a:outerShdw blurRad="38100" dist="38100" dir="2700000" algn="tl">
                    <a:srgbClr val="000000"/>
                  </a:outerShdw>
                </a:effectLst>
                <a:cs typeface="Arial" panose="020B0604020202020204" pitchFamily="34" charset="0"/>
              </a:rPr>
              <a:t>Desfechos primários:  IAM e AVC não-fatais, e morte CV </a:t>
            </a:r>
          </a:p>
          <a:p>
            <a:pPr eaLnBrk="1" hangingPunct="1">
              <a:spcBef>
                <a:spcPts val="600"/>
              </a:spcBef>
              <a:defRPr/>
            </a:pPr>
            <a:r>
              <a:rPr lang="en-US" altLang="pt-BR" sz="2000" b="1">
                <a:effectLst>
                  <a:outerShdw blurRad="38100" dist="38100" dir="2700000" algn="tl">
                    <a:srgbClr val="000000"/>
                  </a:outerShdw>
                </a:effectLst>
                <a:cs typeface="Arial" panose="020B0604020202020204" pitchFamily="34" charset="0"/>
              </a:rPr>
              <a:t>Seguimento programado: 5,6 anos</a:t>
            </a:r>
          </a:p>
        </p:txBody>
      </p:sp>
      <p:sp>
        <p:nvSpPr>
          <p:cNvPr id="1307661" name="Rectangle 13">
            <a:extLst>
              <a:ext uri="{FF2B5EF4-FFF2-40B4-BE49-F238E27FC236}">
                <a16:creationId xmlns:a16="http://schemas.microsoft.com/office/drawing/2014/main" id="{25E57C34-3C32-894E-AF1A-62D307076801}"/>
              </a:ext>
            </a:extLst>
          </p:cNvPr>
          <p:cNvSpPr>
            <a:spLocks noChangeArrowheads="1"/>
          </p:cNvSpPr>
          <p:nvPr/>
        </p:nvSpPr>
        <p:spPr bwMode="auto">
          <a:xfrm>
            <a:off x="1155700" y="2874963"/>
            <a:ext cx="2862263" cy="1552575"/>
          </a:xfrm>
          <a:prstGeom prst="rect">
            <a:avLst/>
          </a:prstGeom>
          <a:solidFill>
            <a:schemeClr val="accent5">
              <a:lumMod val="10000"/>
            </a:schemeClr>
          </a:solidFill>
          <a:ln w="28575" algn="ctr">
            <a:solidFill>
              <a:schemeClr val="accent1"/>
            </a:solidFill>
            <a:miter lim="800000"/>
            <a:headEnd/>
            <a:tailEnd/>
          </a:ln>
          <a:effectLst/>
        </p:spPr>
        <p:txBody>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95000"/>
              </a:lnSpc>
              <a:spcBef>
                <a:spcPts val="600"/>
              </a:spcBef>
              <a:buClr>
                <a:schemeClr val="tx1"/>
              </a:buClr>
              <a:buSzPct val="110000"/>
              <a:buFont typeface="Symbol" panose="05050102010706020507" pitchFamily="18" charset="2"/>
              <a:buNone/>
              <a:defRPr/>
            </a:pPr>
            <a:endParaRPr lang="en-US" altLang="pt-BR" sz="400" b="1">
              <a:effectLst>
                <a:outerShdw blurRad="38100" dist="38100" dir="2700000" algn="tl">
                  <a:srgbClr val="000000"/>
                </a:outerShdw>
              </a:effectLst>
            </a:endParaRPr>
          </a:p>
          <a:p>
            <a:pPr algn="ctr" eaLnBrk="1" hangingPunct="1">
              <a:lnSpc>
                <a:spcPct val="95000"/>
              </a:lnSpc>
              <a:buClr>
                <a:schemeClr val="tx1"/>
              </a:buClr>
              <a:buSzPct val="110000"/>
              <a:buFont typeface="Symbol" panose="05050102010706020507" pitchFamily="18" charset="2"/>
              <a:buNone/>
              <a:defRPr/>
            </a:pPr>
            <a:r>
              <a:rPr lang="en-US" altLang="pt-BR" sz="2000" b="1">
                <a:effectLst>
                  <a:outerShdw blurRad="38100" dist="38100" dir="2700000" algn="tl">
                    <a:srgbClr val="000000"/>
                  </a:outerShdw>
                </a:effectLst>
              </a:rPr>
              <a:t>Controle Intensivo</a:t>
            </a:r>
          </a:p>
          <a:p>
            <a:pPr algn="ctr" eaLnBrk="1" hangingPunct="1">
              <a:lnSpc>
                <a:spcPct val="95000"/>
              </a:lnSpc>
              <a:buClr>
                <a:schemeClr val="tx1"/>
              </a:buClr>
              <a:buSzPct val="110000"/>
              <a:buFont typeface="Symbol" panose="05050102010706020507" pitchFamily="18" charset="2"/>
              <a:buNone/>
              <a:defRPr/>
            </a:pPr>
            <a:r>
              <a:rPr lang="en-US" altLang="pt-BR" sz="1800" b="1">
                <a:effectLst>
                  <a:outerShdw blurRad="38100" dist="38100" dir="2700000" algn="tl">
                    <a:srgbClr val="000000"/>
                  </a:outerShdw>
                </a:effectLst>
              </a:rPr>
              <a:t>Hb</a:t>
            </a:r>
            <a:r>
              <a:rPr lang="en-US" altLang="pt-BR" sz="2000" b="1">
                <a:effectLst>
                  <a:outerShdw blurRad="38100" dist="38100" dir="2700000" algn="tl">
                    <a:srgbClr val="000000"/>
                  </a:outerShdw>
                </a:effectLst>
              </a:rPr>
              <a:t>A1c  &lt;6%</a:t>
            </a:r>
          </a:p>
          <a:p>
            <a:pPr algn="ctr" eaLnBrk="1" hangingPunct="1">
              <a:lnSpc>
                <a:spcPct val="95000"/>
              </a:lnSpc>
              <a:buClr>
                <a:schemeClr val="tx1"/>
              </a:buClr>
              <a:buSzPct val="110000"/>
              <a:buFont typeface="Symbol" panose="05050102010706020507" pitchFamily="18" charset="2"/>
              <a:buNone/>
              <a:defRPr/>
            </a:pPr>
            <a:endParaRPr lang="en-US" altLang="pt-BR" sz="1200" b="1">
              <a:effectLst>
                <a:outerShdw blurRad="38100" dist="38100" dir="2700000" algn="tl">
                  <a:srgbClr val="000000"/>
                </a:outerShdw>
              </a:effectLst>
            </a:endParaRPr>
          </a:p>
          <a:p>
            <a:pPr algn="ctr" eaLnBrk="1" hangingPunct="1">
              <a:lnSpc>
                <a:spcPct val="95000"/>
              </a:lnSpc>
              <a:buClr>
                <a:schemeClr val="tx1"/>
              </a:buClr>
              <a:buSzPct val="110000"/>
              <a:buFont typeface="Symbol" panose="05050102010706020507" pitchFamily="18" charset="2"/>
              <a:buNone/>
              <a:defRPr/>
            </a:pPr>
            <a:r>
              <a:rPr lang="en-US" altLang="pt-BR" sz="2000" b="1">
                <a:effectLst>
                  <a:outerShdw blurRad="38100" dist="38100" dir="2700000" algn="tl">
                    <a:srgbClr val="000000"/>
                  </a:outerShdw>
                </a:effectLst>
              </a:rPr>
              <a:t>Controle Padrão</a:t>
            </a:r>
            <a:r>
              <a:rPr lang="en-US" altLang="pt-BR" sz="1600" b="1">
                <a:effectLst>
                  <a:outerShdw blurRad="38100" dist="38100" dir="2700000" algn="tl">
                    <a:srgbClr val="000000"/>
                  </a:outerShdw>
                </a:effectLst>
              </a:rPr>
              <a:t> </a:t>
            </a:r>
          </a:p>
          <a:p>
            <a:pPr algn="ctr" eaLnBrk="1" hangingPunct="1">
              <a:lnSpc>
                <a:spcPct val="95000"/>
              </a:lnSpc>
              <a:buClr>
                <a:schemeClr val="tx1"/>
              </a:buClr>
              <a:buSzPct val="110000"/>
              <a:buFont typeface="Symbol" panose="05050102010706020507" pitchFamily="18" charset="2"/>
              <a:buNone/>
              <a:defRPr/>
            </a:pPr>
            <a:r>
              <a:rPr lang="en-US" altLang="pt-BR" sz="2000" b="1">
                <a:effectLst>
                  <a:outerShdw blurRad="38100" dist="38100" dir="2700000" algn="tl">
                    <a:srgbClr val="000000"/>
                  </a:outerShdw>
                </a:effectLst>
              </a:rPr>
              <a:t>HbA1c  7-7,9%</a:t>
            </a:r>
          </a:p>
        </p:txBody>
      </p:sp>
      <p:sp>
        <p:nvSpPr>
          <p:cNvPr id="20492" name="Rectangle 21">
            <a:extLst>
              <a:ext uri="{FF2B5EF4-FFF2-40B4-BE49-F238E27FC236}">
                <a16:creationId xmlns:a16="http://schemas.microsoft.com/office/drawing/2014/main" id="{51139700-BCB3-9C40-A164-700281DB3A73}"/>
              </a:ext>
            </a:extLst>
          </p:cNvPr>
          <p:cNvSpPr>
            <a:spLocks noChangeArrowheads="1"/>
          </p:cNvSpPr>
          <p:nvPr/>
        </p:nvSpPr>
        <p:spPr bwMode="auto">
          <a:xfrm>
            <a:off x="1038225" y="5819775"/>
            <a:ext cx="8331200" cy="400050"/>
          </a:xfrm>
          <a:prstGeom prst="rect">
            <a:avLst/>
          </a:prstGeom>
          <a:solidFill>
            <a:schemeClr val="accent5">
              <a:lumMod val="10000"/>
              <a:alpha val="52156"/>
            </a:schemeClr>
          </a:solidFill>
          <a:ln w="28575">
            <a:solidFill>
              <a:schemeClr val="accent1"/>
            </a:solidFill>
            <a:miter lim="800000"/>
            <a:headEnd type="none" w="sm" len="sm"/>
            <a:tailEnd type="none" w="sm" len="sm"/>
          </a:ln>
        </p:spPr>
        <p:txBody>
          <a:bodyPr anchor="ct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en-US" altLang="pt-BR" sz="2000" b="1">
                <a:effectLst>
                  <a:outerShdw blurRad="38100" dist="38100" dir="2700000" algn="tl">
                    <a:srgbClr val="000000"/>
                  </a:outerShdw>
                </a:effectLst>
                <a:cs typeface="Arial" panose="020B0604020202020204" pitchFamily="34" charset="0"/>
              </a:rPr>
              <a:t>Braço </a:t>
            </a:r>
            <a:r>
              <a:rPr lang="en-US" altLang="pt-BR" sz="2000" b="1">
                <a:solidFill>
                  <a:srgbClr val="FFD13F"/>
                </a:solidFill>
                <a:effectLst>
                  <a:outerShdw blurRad="38100" dist="38100" dir="2700000" algn="tl">
                    <a:srgbClr val="000000"/>
                  </a:outerShdw>
                </a:effectLst>
                <a:cs typeface="Arial" panose="020B0604020202020204" pitchFamily="34" charset="0"/>
              </a:rPr>
              <a:t>Glicemia </a:t>
            </a:r>
            <a:r>
              <a:rPr lang="en-US" altLang="pt-BR" sz="2000" b="1">
                <a:effectLst>
                  <a:outerShdw blurRad="38100" dist="38100" dir="2700000" algn="tl">
                    <a:srgbClr val="000000"/>
                  </a:outerShdw>
                </a:effectLst>
                <a:cs typeface="Arial" panose="020B0604020202020204" pitchFamily="34" charset="0"/>
              </a:rPr>
              <a:t>interrompido prematuramente  (3,5 anos)</a:t>
            </a:r>
          </a:p>
        </p:txBody>
      </p:sp>
      <p:sp>
        <p:nvSpPr>
          <p:cNvPr id="22" name="Rectangle 4">
            <a:extLst>
              <a:ext uri="{FF2B5EF4-FFF2-40B4-BE49-F238E27FC236}">
                <a16:creationId xmlns:a16="http://schemas.microsoft.com/office/drawing/2014/main" id="{03D61186-44DE-4D43-9FA3-21738D2E261B}"/>
              </a:ext>
            </a:extLst>
          </p:cNvPr>
          <p:cNvSpPr>
            <a:spLocks noChangeArrowheads="1"/>
          </p:cNvSpPr>
          <p:nvPr/>
        </p:nvSpPr>
        <p:spPr bwMode="auto">
          <a:xfrm>
            <a:off x="6462713" y="6413500"/>
            <a:ext cx="3654425" cy="339725"/>
          </a:xfrm>
          <a:prstGeom prst="rect">
            <a:avLst/>
          </a:prstGeom>
          <a:noFill/>
          <a:ln w="19050">
            <a:noFill/>
            <a:miter lim="800000"/>
            <a:headEnd/>
            <a:tailEnd/>
          </a:ln>
          <a:effectLst/>
        </p:spPr>
        <p:txBody>
          <a:bodyPr wrap="none">
            <a:spAutoFit/>
          </a:bodyPr>
          <a:lstStyle/>
          <a:p>
            <a:pPr eaLnBrk="1" hangingPunct="1">
              <a:defRPr/>
            </a:pPr>
            <a:r>
              <a:rPr lang="en-US" altLang="en-US" sz="1600" b="1" i="1" dirty="0">
                <a:solidFill>
                  <a:schemeClr val="bg1">
                    <a:lumMod val="20000"/>
                    <a:lumOff val="80000"/>
                  </a:schemeClr>
                </a:solidFill>
                <a:effectLst>
                  <a:outerShdw blurRad="38100" dist="38100" dir="2700000" algn="tl">
                    <a:srgbClr val="000000">
                      <a:alpha val="43137"/>
                    </a:srgbClr>
                  </a:outerShdw>
                </a:effectLst>
                <a:latin typeface="Arial Narrow" pitchFamily="34" charset="0"/>
                <a:ea typeface="+mn-ea"/>
                <a:cs typeface="ＭＳ Ｐゴシック" charset="0"/>
              </a:rPr>
              <a:t>ACCORD Study Group. N </a:t>
            </a:r>
            <a:r>
              <a:rPr lang="en-US" altLang="en-US" sz="1600" b="1" i="1" dirty="0" err="1">
                <a:solidFill>
                  <a:schemeClr val="bg1">
                    <a:lumMod val="20000"/>
                    <a:lumOff val="80000"/>
                  </a:schemeClr>
                </a:solidFill>
                <a:effectLst>
                  <a:outerShdw blurRad="38100" dist="38100" dir="2700000" algn="tl">
                    <a:srgbClr val="000000">
                      <a:alpha val="43137"/>
                    </a:srgbClr>
                  </a:outerShdw>
                </a:effectLst>
                <a:latin typeface="Arial Narrow" pitchFamily="34" charset="0"/>
                <a:ea typeface="+mn-ea"/>
                <a:cs typeface="ＭＳ Ｐゴシック" charset="0"/>
              </a:rPr>
              <a:t>Engl</a:t>
            </a:r>
            <a:r>
              <a:rPr lang="en-US" altLang="en-US" sz="1600" b="1" i="1" dirty="0">
                <a:solidFill>
                  <a:schemeClr val="bg1">
                    <a:lumMod val="20000"/>
                    <a:lumOff val="80000"/>
                  </a:schemeClr>
                </a:solidFill>
                <a:effectLst>
                  <a:outerShdw blurRad="38100" dist="38100" dir="2700000" algn="tl">
                    <a:srgbClr val="000000">
                      <a:alpha val="43137"/>
                    </a:srgbClr>
                  </a:outerShdw>
                </a:effectLst>
                <a:latin typeface="Arial Narrow" pitchFamily="34" charset="0"/>
                <a:ea typeface="+mn-ea"/>
                <a:cs typeface="ＭＳ Ｐゴシック" charset="0"/>
              </a:rPr>
              <a:t> J Med 2008</a:t>
            </a:r>
            <a:endParaRPr lang="en-US" sz="1600" b="1" i="1" dirty="0">
              <a:solidFill>
                <a:schemeClr val="bg1">
                  <a:lumMod val="20000"/>
                  <a:lumOff val="80000"/>
                </a:schemeClr>
              </a:solidFill>
              <a:effectLst>
                <a:outerShdw blurRad="38100" dist="38100" dir="2700000" algn="tl">
                  <a:srgbClr val="000000">
                    <a:alpha val="43137"/>
                  </a:srgbClr>
                </a:outerShdw>
              </a:effectLst>
              <a:latin typeface="Arial Narrow" pitchFamily="34" charset="0"/>
              <a:ea typeface="+mn-ea"/>
              <a:cs typeface="ＭＳ Ｐゴシック" charset="0"/>
            </a:endParaRPr>
          </a:p>
        </p:txBody>
      </p:sp>
      <p:sp>
        <p:nvSpPr>
          <p:cNvPr id="25" name="Rectangle 24">
            <a:extLst>
              <a:ext uri="{FF2B5EF4-FFF2-40B4-BE49-F238E27FC236}">
                <a16:creationId xmlns:a16="http://schemas.microsoft.com/office/drawing/2014/main" id="{0B03F72C-9591-2F43-B826-B6F30BD467F3}"/>
              </a:ext>
            </a:extLst>
          </p:cNvPr>
          <p:cNvSpPr/>
          <p:nvPr/>
        </p:nvSpPr>
        <p:spPr>
          <a:xfrm>
            <a:off x="1239838" y="2432050"/>
            <a:ext cx="2595562" cy="442913"/>
          </a:xfrm>
          <a:prstGeom prst="rect">
            <a:avLst/>
          </a:prstGeom>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95000"/>
              </a:lnSpc>
              <a:buClr>
                <a:schemeClr val="tx1"/>
              </a:buClr>
              <a:buSzPct val="110000"/>
              <a:buFont typeface="Symbol" panose="05050102010706020507" pitchFamily="18" charset="2"/>
              <a:buNone/>
              <a:defRPr/>
            </a:pPr>
            <a:r>
              <a:rPr lang="en-US" altLang="pt-BR" b="1">
                <a:solidFill>
                  <a:srgbClr val="FFD13F"/>
                </a:solidFill>
                <a:effectLst>
                  <a:outerShdw blurRad="38100" dist="38100" dir="2700000" algn="tl">
                    <a:srgbClr val="000000"/>
                  </a:outerShdw>
                </a:effectLst>
              </a:rPr>
              <a:t>Braço Glicemia  </a:t>
            </a:r>
          </a:p>
        </p:txBody>
      </p:sp>
      <p:grpSp>
        <p:nvGrpSpPr>
          <p:cNvPr id="88073" name="Group 29">
            <a:extLst>
              <a:ext uri="{FF2B5EF4-FFF2-40B4-BE49-F238E27FC236}">
                <a16:creationId xmlns:a16="http://schemas.microsoft.com/office/drawing/2014/main" id="{BDD61B55-3BD4-A94F-B98E-8697B2A8C0F4}"/>
              </a:ext>
            </a:extLst>
          </p:cNvPr>
          <p:cNvGrpSpPr>
            <a:grpSpLocks/>
          </p:cNvGrpSpPr>
          <p:nvPr/>
        </p:nvGrpSpPr>
        <p:grpSpPr bwMode="auto">
          <a:xfrm>
            <a:off x="4119563" y="2446338"/>
            <a:ext cx="6007100" cy="2071687"/>
            <a:chOff x="3662363" y="2286000"/>
            <a:chExt cx="5338762" cy="2071688"/>
          </a:xfrm>
        </p:grpSpPr>
        <p:grpSp>
          <p:nvGrpSpPr>
            <p:cNvPr id="88074" name="Group 26">
              <a:extLst>
                <a:ext uri="{FF2B5EF4-FFF2-40B4-BE49-F238E27FC236}">
                  <a16:creationId xmlns:a16="http://schemas.microsoft.com/office/drawing/2014/main" id="{A4E29C87-218E-024D-AD54-3B2A93EDF993}"/>
                </a:ext>
              </a:extLst>
            </p:cNvPr>
            <p:cNvGrpSpPr>
              <a:grpSpLocks/>
            </p:cNvGrpSpPr>
            <p:nvPr/>
          </p:nvGrpSpPr>
          <p:grpSpPr bwMode="auto">
            <a:xfrm>
              <a:off x="3662363" y="2286000"/>
              <a:ext cx="2624137" cy="1966913"/>
              <a:chOff x="3343265" y="2286000"/>
              <a:chExt cx="2691925" cy="1966593"/>
            </a:xfrm>
          </p:grpSpPr>
          <p:grpSp>
            <p:nvGrpSpPr>
              <p:cNvPr id="88084" name="Group 6">
                <a:extLst>
                  <a:ext uri="{FF2B5EF4-FFF2-40B4-BE49-F238E27FC236}">
                    <a16:creationId xmlns:a16="http://schemas.microsoft.com/office/drawing/2014/main" id="{8BB97D34-917E-4342-988E-0E4752818742}"/>
                  </a:ext>
                </a:extLst>
              </p:cNvPr>
              <p:cNvGrpSpPr>
                <a:grpSpLocks/>
              </p:cNvGrpSpPr>
              <p:nvPr/>
            </p:nvGrpSpPr>
            <p:grpSpPr bwMode="auto">
              <a:xfrm>
                <a:off x="3343265" y="2714282"/>
                <a:ext cx="2643206" cy="1500879"/>
                <a:chOff x="960" y="1542"/>
                <a:chExt cx="3984" cy="1140"/>
              </a:xfrm>
            </p:grpSpPr>
            <p:sp>
              <p:nvSpPr>
                <p:cNvPr id="65559" name="Rectangle 7">
                  <a:extLst>
                    <a:ext uri="{FF2B5EF4-FFF2-40B4-BE49-F238E27FC236}">
                      <a16:creationId xmlns:a16="http://schemas.microsoft.com/office/drawing/2014/main" id="{6F95EDEF-F59F-0942-8BC7-7B73D2E2F593}"/>
                    </a:ext>
                  </a:extLst>
                </p:cNvPr>
                <p:cNvSpPr>
                  <a:spLocks noChangeArrowheads="1"/>
                </p:cNvSpPr>
                <p:nvPr/>
              </p:nvSpPr>
              <p:spPr bwMode="auto">
                <a:xfrm>
                  <a:off x="2799" y="1584"/>
                  <a:ext cx="255" cy="304"/>
                </a:xfrm>
                <a:prstGeom prst="rect">
                  <a:avLst/>
                </a:prstGeom>
                <a:noFill/>
                <a:ln>
                  <a:noFill/>
                </a:ln>
              </p:spPr>
              <p:txBody>
                <a:bodyPr wrap="none">
                  <a:spAutoFit/>
                </a:bodyPr>
                <a:lstStyle/>
                <a:p>
                  <a:pPr algn="ctr" eaLnBrk="1" hangingPunct="1">
                    <a:defRPr/>
                  </a:pPr>
                  <a:endParaRPr lang="en-US" sz="2000">
                    <a:solidFill>
                      <a:schemeClr val="bg1">
                        <a:lumMod val="20000"/>
                        <a:lumOff val="80000"/>
                      </a:schemeClr>
                    </a:solidFill>
                    <a:latin typeface="Arial" charset="0"/>
                    <a:ea typeface="ＭＳ Ｐゴシック" charset="0"/>
                    <a:cs typeface="ＭＳ Ｐゴシック" charset="0"/>
                  </a:endParaRPr>
                </a:p>
              </p:txBody>
            </p:sp>
            <p:sp>
              <p:nvSpPr>
                <p:cNvPr id="65560" name="Rectangle 8">
                  <a:extLst>
                    <a:ext uri="{FF2B5EF4-FFF2-40B4-BE49-F238E27FC236}">
                      <a16:creationId xmlns:a16="http://schemas.microsoft.com/office/drawing/2014/main" id="{05452D8B-A144-5149-BE88-547D237629CE}"/>
                    </a:ext>
                  </a:extLst>
                </p:cNvPr>
                <p:cNvSpPr>
                  <a:spLocks noChangeArrowheads="1"/>
                </p:cNvSpPr>
                <p:nvPr/>
              </p:nvSpPr>
              <p:spPr bwMode="auto">
                <a:xfrm>
                  <a:off x="960" y="1542"/>
                  <a:ext cx="3983" cy="1137"/>
                </a:xfrm>
                <a:prstGeom prst="rect">
                  <a:avLst/>
                </a:prstGeom>
                <a:noFill/>
                <a:ln w="28575">
                  <a:solidFill>
                    <a:srgbClr val="FFFFFF"/>
                  </a:solidFill>
                  <a:miter lim="800000"/>
                  <a:headEnd/>
                  <a:tailEnd/>
                </a:ln>
              </p:spPr>
              <p:txBody>
                <a:bodyPr wrap="none" anchor="ctr"/>
                <a:lstStyle/>
                <a:p>
                  <a:pPr algn="ctr" eaLnBrk="1" hangingPunct="1">
                    <a:defRPr/>
                  </a:pPr>
                  <a:endParaRPr lang="en-US">
                    <a:solidFill>
                      <a:schemeClr val="bg1">
                        <a:lumMod val="20000"/>
                        <a:lumOff val="80000"/>
                      </a:schemeClr>
                    </a:solidFill>
                    <a:latin typeface="Arial" charset="0"/>
                    <a:ea typeface="ＭＳ Ｐゴシック" charset="0"/>
                    <a:cs typeface="ＭＳ Ｐゴシック" charset="0"/>
                  </a:endParaRPr>
                </a:p>
              </p:txBody>
            </p:sp>
            <p:sp>
              <p:nvSpPr>
                <p:cNvPr id="65561" name="Line 9">
                  <a:extLst>
                    <a:ext uri="{FF2B5EF4-FFF2-40B4-BE49-F238E27FC236}">
                      <a16:creationId xmlns:a16="http://schemas.microsoft.com/office/drawing/2014/main" id="{BF6DA038-5AB2-074F-BF4E-C7527ED5FDFE}"/>
                    </a:ext>
                  </a:extLst>
                </p:cNvPr>
                <p:cNvSpPr>
                  <a:spLocks noChangeShapeType="1"/>
                </p:cNvSpPr>
                <p:nvPr/>
              </p:nvSpPr>
              <p:spPr bwMode="auto">
                <a:xfrm>
                  <a:off x="960" y="2112"/>
                  <a:ext cx="3983" cy="0"/>
                </a:xfrm>
                <a:prstGeom prst="line">
                  <a:avLst/>
                </a:prstGeom>
                <a:noFill/>
                <a:ln w="28575">
                  <a:solidFill>
                    <a:schemeClr val="tx1"/>
                  </a:solidFill>
                  <a:round/>
                  <a:headEnd/>
                  <a:tailEnd/>
                </a:ln>
              </p:spPr>
              <p:txBody>
                <a:bodyPr wrap="none" anchor="ctr"/>
                <a:lstStyle/>
                <a:p>
                  <a:pPr algn="ctr" eaLnBrk="1" hangingPunct="1">
                    <a:defRPr/>
                  </a:pPr>
                  <a:endParaRPr lang="en-US">
                    <a:solidFill>
                      <a:schemeClr val="bg1">
                        <a:lumMod val="20000"/>
                        <a:lumOff val="80000"/>
                      </a:schemeClr>
                    </a:solidFill>
                    <a:latin typeface="Arial" charset="0"/>
                    <a:ea typeface="ＭＳ Ｐゴシック" charset="0"/>
                    <a:cs typeface="ＭＳ Ｐゴシック" charset="0"/>
                  </a:endParaRPr>
                </a:p>
              </p:txBody>
            </p:sp>
          </p:grpSp>
          <p:sp>
            <p:nvSpPr>
              <p:cNvPr id="2" name="Rectangle 11">
                <a:extLst>
                  <a:ext uri="{FF2B5EF4-FFF2-40B4-BE49-F238E27FC236}">
                    <a16:creationId xmlns:a16="http://schemas.microsoft.com/office/drawing/2014/main" id="{A63B3DEA-573A-E541-96F7-AF441E365D40}"/>
                  </a:ext>
                </a:extLst>
              </p:cNvPr>
              <p:cNvSpPr>
                <a:spLocks noChangeArrowheads="1"/>
              </p:cNvSpPr>
              <p:nvPr/>
            </p:nvSpPr>
            <p:spPr bwMode="auto">
              <a:xfrm>
                <a:off x="3363528" y="2286000"/>
                <a:ext cx="2671761" cy="928536"/>
              </a:xfrm>
              <a:prstGeom prst="rect">
                <a:avLst/>
              </a:prstGeom>
              <a:noFill/>
              <a:ln w="9525" algn="ctr">
                <a:noFill/>
                <a:miter lim="800000"/>
                <a:headEnd/>
                <a:tailEnd/>
              </a:ln>
            </p:spPr>
            <p:txBody>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95000"/>
                  </a:lnSpc>
                  <a:spcAft>
                    <a:spcPct val="40000"/>
                  </a:spcAft>
                  <a:buClr>
                    <a:schemeClr val="tx1"/>
                  </a:buClr>
                  <a:buSzPct val="110000"/>
                  <a:buFont typeface="Symbol" panose="05050102010706020507" pitchFamily="18" charset="2"/>
                  <a:buNone/>
                  <a:defRPr/>
                </a:pPr>
                <a:r>
                  <a:rPr lang="en-US" altLang="pt-BR" sz="2000">
                    <a:solidFill>
                      <a:srgbClr val="B9CAFF"/>
                    </a:solidFill>
                  </a:rPr>
                  <a:t>Braço Lípides</a:t>
                </a:r>
                <a:endParaRPr lang="en-US" altLang="pt-BR" sz="2000">
                  <a:solidFill>
                    <a:srgbClr val="B9CAFF"/>
                  </a:solidFill>
                  <a:effectLst>
                    <a:outerShdw blurRad="38100" dist="38100" dir="2700000" algn="tl">
                      <a:srgbClr val="000000"/>
                    </a:outerShdw>
                  </a:effectLst>
                </a:endParaRPr>
              </a:p>
              <a:p>
                <a:pPr algn="ctr" eaLnBrk="1" hangingPunct="1">
                  <a:lnSpc>
                    <a:spcPct val="95000"/>
                  </a:lnSpc>
                  <a:spcAft>
                    <a:spcPct val="40000"/>
                  </a:spcAft>
                  <a:buClr>
                    <a:schemeClr val="tx1"/>
                  </a:buClr>
                  <a:buSzPct val="110000"/>
                  <a:buFont typeface="Symbol" panose="05050102010706020507" pitchFamily="18" charset="2"/>
                  <a:buNone/>
                  <a:defRPr/>
                </a:pPr>
                <a:r>
                  <a:rPr lang="en-US" altLang="pt-BR" sz="1800">
                    <a:solidFill>
                      <a:srgbClr val="B9CAFF"/>
                    </a:solidFill>
                  </a:rPr>
                  <a:t>   Fibrato        Placebo</a:t>
                </a:r>
                <a:endParaRPr lang="en-US" altLang="pt-BR" sz="1800" u="sng">
                  <a:solidFill>
                    <a:srgbClr val="B9CAFF"/>
                  </a:solidFill>
                </a:endParaRPr>
              </a:p>
            </p:txBody>
          </p:sp>
          <p:sp>
            <p:nvSpPr>
              <p:cNvPr id="1307660" name="Rectangle 12">
                <a:extLst>
                  <a:ext uri="{FF2B5EF4-FFF2-40B4-BE49-F238E27FC236}">
                    <a16:creationId xmlns:a16="http://schemas.microsoft.com/office/drawing/2014/main" id="{00343179-CF67-1C4C-9B85-75251A549374}"/>
                  </a:ext>
                </a:extLst>
              </p:cNvPr>
              <p:cNvSpPr>
                <a:spLocks noChangeArrowheads="1"/>
              </p:cNvSpPr>
              <p:nvPr/>
            </p:nvSpPr>
            <p:spPr bwMode="auto">
              <a:xfrm>
                <a:off x="3415631" y="2714555"/>
                <a:ext cx="2499529" cy="1538038"/>
              </a:xfrm>
              <a:prstGeom prst="rect">
                <a:avLst/>
              </a:prstGeom>
              <a:noFill/>
              <a:ln w="9525" algn="ctr">
                <a:noFill/>
                <a:miter lim="800000"/>
                <a:headEnd/>
                <a:tailEnd/>
              </a:ln>
              <a:effectLst/>
            </p:spPr>
            <p:txBody>
              <a:bodyPr/>
              <a:lstStyle/>
              <a:p>
                <a:pPr algn="ctr" eaLnBrk="1" hangingPunct="1">
                  <a:lnSpc>
                    <a:spcPct val="95000"/>
                  </a:lnSpc>
                  <a:spcAft>
                    <a:spcPct val="40000"/>
                  </a:spcAft>
                  <a:buClr>
                    <a:schemeClr val="tx1"/>
                  </a:buClr>
                  <a:buSzPct val="110000"/>
                  <a:buFont typeface="Symbol" pitchFamily="18" charset="2"/>
                  <a:buNone/>
                  <a:defRPr/>
                </a:pPr>
                <a:endParaRPr lang="en-US" dirty="0">
                  <a:solidFill>
                    <a:schemeClr val="bg1">
                      <a:lumMod val="20000"/>
                      <a:lumOff val="80000"/>
                    </a:schemeClr>
                  </a:solidFill>
                  <a:latin typeface="Arial" charset="0"/>
                  <a:ea typeface="+mn-ea"/>
                  <a:cs typeface="ＭＳ Ｐゴシック" charset="0"/>
                </a:endParaRPr>
              </a:p>
              <a:p>
                <a:pPr algn="ctr" eaLnBrk="1" hangingPunct="1">
                  <a:lnSpc>
                    <a:spcPct val="95000"/>
                  </a:lnSpc>
                  <a:spcAft>
                    <a:spcPct val="40000"/>
                  </a:spcAft>
                  <a:buClr>
                    <a:schemeClr val="tx1"/>
                  </a:buClr>
                  <a:buSzPct val="110000"/>
                  <a:buFont typeface="Symbol" pitchFamily="18" charset="2"/>
                  <a:buNone/>
                  <a:defRPr/>
                </a:pPr>
                <a:r>
                  <a:rPr lang="en-US" dirty="0">
                    <a:solidFill>
                      <a:schemeClr val="bg1">
                        <a:lumMod val="20000"/>
                        <a:lumOff val="80000"/>
                      </a:schemeClr>
                    </a:solidFill>
                    <a:latin typeface="Arial" charset="0"/>
                    <a:ea typeface="+mn-ea"/>
                    <a:cs typeface="ＭＳ Ｐゴシック" charset="0"/>
                  </a:rPr>
                  <a:t>    </a:t>
                </a:r>
                <a:r>
                  <a:rPr lang="en-US" dirty="0">
                    <a:solidFill>
                      <a:schemeClr val="bg1">
                        <a:lumMod val="20000"/>
                        <a:lumOff val="80000"/>
                      </a:schemeClr>
                    </a:solidFill>
                    <a:effectLst>
                      <a:outerShdw blurRad="38100" dist="38100" dir="2700000" algn="tl">
                        <a:srgbClr val="000000">
                          <a:alpha val="43137"/>
                        </a:srgbClr>
                      </a:outerShdw>
                    </a:effectLst>
                    <a:latin typeface="Arial" charset="0"/>
                    <a:ea typeface="+mn-ea"/>
                    <a:cs typeface="ＭＳ Ｐゴシック" charset="0"/>
                  </a:rPr>
                  <a:t>1383	          1374</a:t>
                </a:r>
              </a:p>
              <a:p>
                <a:pPr algn="ctr" eaLnBrk="1" hangingPunct="1">
                  <a:lnSpc>
                    <a:spcPct val="95000"/>
                  </a:lnSpc>
                  <a:spcAft>
                    <a:spcPct val="40000"/>
                  </a:spcAft>
                  <a:buClr>
                    <a:schemeClr val="tx1"/>
                  </a:buClr>
                  <a:buSzPct val="110000"/>
                  <a:buFont typeface="Symbol" pitchFamily="18" charset="2"/>
                  <a:buNone/>
                  <a:defRPr/>
                </a:pPr>
                <a:endParaRPr lang="en-US" dirty="0">
                  <a:solidFill>
                    <a:schemeClr val="bg1">
                      <a:lumMod val="20000"/>
                      <a:lumOff val="80000"/>
                    </a:schemeClr>
                  </a:solidFill>
                  <a:effectLst>
                    <a:outerShdw blurRad="38100" dist="38100" dir="2700000" algn="tl">
                      <a:srgbClr val="000000">
                        <a:alpha val="43137"/>
                      </a:srgbClr>
                    </a:outerShdw>
                  </a:effectLst>
                  <a:latin typeface="Arial" charset="0"/>
                  <a:ea typeface="+mn-ea"/>
                  <a:cs typeface="ＭＳ Ｐゴシック" charset="0"/>
                </a:endParaRPr>
              </a:p>
              <a:p>
                <a:pPr algn="ctr" eaLnBrk="1" hangingPunct="1">
                  <a:lnSpc>
                    <a:spcPct val="95000"/>
                  </a:lnSpc>
                  <a:spcAft>
                    <a:spcPct val="40000"/>
                  </a:spcAft>
                  <a:buClr>
                    <a:schemeClr val="tx1"/>
                  </a:buClr>
                  <a:buSzPct val="110000"/>
                  <a:buFont typeface="Symbol" pitchFamily="18" charset="2"/>
                  <a:buNone/>
                  <a:defRPr/>
                </a:pPr>
                <a:r>
                  <a:rPr lang="en-US" dirty="0">
                    <a:solidFill>
                      <a:schemeClr val="bg1">
                        <a:lumMod val="20000"/>
                        <a:lumOff val="80000"/>
                      </a:schemeClr>
                    </a:solidFill>
                    <a:effectLst>
                      <a:outerShdw blurRad="38100" dist="38100" dir="2700000" algn="tl">
                        <a:srgbClr val="000000">
                          <a:alpha val="43137"/>
                        </a:srgbClr>
                      </a:outerShdw>
                    </a:effectLst>
                    <a:latin typeface="Arial" charset="0"/>
                    <a:ea typeface="+mn-ea"/>
                    <a:cs typeface="ＭＳ Ｐゴシック" charset="0"/>
                  </a:rPr>
                  <a:t>   1370	          1391</a:t>
                </a:r>
                <a:r>
                  <a:rPr lang="en-US" dirty="0">
                    <a:solidFill>
                      <a:schemeClr val="bg1">
                        <a:lumMod val="20000"/>
                        <a:lumOff val="80000"/>
                      </a:schemeClr>
                    </a:solidFill>
                    <a:latin typeface="Arial" charset="0"/>
                    <a:ea typeface="+mn-ea"/>
                    <a:cs typeface="ＭＳ Ｐゴシック" charset="0"/>
                  </a:rPr>
                  <a:t>	</a:t>
                </a:r>
              </a:p>
            </p:txBody>
          </p:sp>
        </p:grpSp>
        <p:grpSp>
          <p:nvGrpSpPr>
            <p:cNvPr id="88075" name="Group 25">
              <a:extLst>
                <a:ext uri="{FF2B5EF4-FFF2-40B4-BE49-F238E27FC236}">
                  <a16:creationId xmlns:a16="http://schemas.microsoft.com/office/drawing/2014/main" id="{3AB88768-331C-0C43-BAAB-C922E77B0898}"/>
                </a:ext>
              </a:extLst>
            </p:cNvPr>
            <p:cNvGrpSpPr>
              <a:grpSpLocks/>
            </p:cNvGrpSpPr>
            <p:nvPr/>
          </p:nvGrpSpPr>
          <p:grpSpPr bwMode="auto">
            <a:xfrm>
              <a:off x="6362700" y="2286000"/>
              <a:ext cx="2638425" cy="2071688"/>
              <a:chOff x="6148427" y="2286000"/>
              <a:chExt cx="2638448" cy="2071694"/>
            </a:xfrm>
          </p:grpSpPr>
          <p:sp>
            <p:nvSpPr>
              <p:cNvPr id="1307662" name="Rectangle 14">
                <a:extLst>
                  <a:ext uri="{FF2B5EF4-FFF2-40B4-BE49-F238E27FC236}">
                    <a16:creationId xmlns:a16="http://schemas.microsoft.com/office/drawing/2014/main" id="{14B079B9-46BC-7A45-AEC3-DCA0A712AA0F}"/>
                  </a:ext>
                </a:extLst>
              </p:cNvPr>
              <p:cNvSpPr>
                <a:spLocks noChangeArrowheads="1"/>
              </p:cNvSpPr>
              <p:nvPr/>
            </p:nvSpPr>
            <p:spPr bwMode="auto">
              <a:xfrm>
                <a:off x="6220465" y="2714626"/>
                <a:ext cx="2480345" cy="1643068"/>
              </a:xfrm>
              <a:prstGeom prst="rect">
                <a:avLst/>
              </a:prstGeom>
              <a:noFill/>
              <a:ln w="9525" algn="ctr">
                <a:noFill/>
                <a:miter lim="800000"/>
                <a:headEnd/>
                <a:tailEnd/>
              </a:ln>
              <a:effectLst/>
            </p:spPr>
            <p:txBody>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95000"/>
                  </a:lnSpc>
                  <a:spcAft>
                    <a:spcPct val="40000"/>
                  </a:spcAft>
                  <a:buClr>
                    <a:schemeClr val="tx1"/>
                  </a:buClr>
                  <a:buSzPct val="110000"/>
                  <a:buFont typeface="Symbol" panose="05050102010706020507" pitchFamily="18" charset="2"/>
                  <a:buNone/>
                  <a:defRPr/>
                </a:pPr>
                <a:endParaRPr lang="en-US" altLang="pt-BR" sz="1800">
                  <a:solidFill>
                    <a:srgbClr val="B9CAFF"/>
                  </a:solidFill>
                </a:endParaRPr>
              </a:p>
              <a:p>
                <a:pPr algn="ctr" eaLnBrk="1" hangingPunct="1">
                  <a:lnSpc>
                    <a:spcPct val="95000"/>
                  </a:lnSpc>
                  <a:spcAft>
                    <a:spcPct val="40000"/>
                  </a:spcAft>
                  <a:buClr>
                    <a:schemeClr val="tx1"/>
                  </a:buClr>
                  <a:buSzPct val="110000"/>
                  <a:buFont typeface="Symbol" panose="05050102010706020507" pitchFamily="18" charset="2"/>
                  <a:buNone/>
                  <a:defRPr/>
                </a:pPr>
                <a:r>
                  <a:rPr lang="en-US" altLang="pt-BR" sz="1800">
                    <a:solidFill>
                      <a:srgbClr val="B9CAFF"/>
                    </a:solidFill>
                    <a:effectLst>
                      <a:outerShdw blurRad="38100" dist="38100" dir="2700000" algn="tl">
                        <a:srgbClr val="000000"/>
                      </a:outerShdw>
                    </a:effectLst>
                  </a:rPr>
                  <a:t>    1178	         1193</a:t>
                </a:r>
              </a:p>
              <a:p>
                <a:pPr algn="ctr" eaLnBrk="1" hangingPunct="1">
                  <a:lnSpc>
                    <a:spcPct val="95000"/>
                  </a:lnSpc>
                  <a:spcAft>
                    <a:spcPct val="40000"/>
                  </a:spcAft>
                  <a:buClr>
                    <a:schemeClr val="tx1"/>
                  </a:buClr>
                  <a:buSzPct val="110000"/>
                  <a:buFont typeface="Symbol" panose="05050102010706020507" pitchFamily="18" charset="2"/>
                  <a:buNone/>
                  <a:defRPr/>
                </a:pPr>
                <a:endParaRPr lang="en-US" altLang="pt-BR" sz="1800">
                  <a:solidFill>
                    <a:srgbClr val="B9CAFF"/>
                  </a:solidFill>
                </a:endParaRPr>
              </a:p>
              <a:p>
                <a:pPr algn="ctr" eaLnBrk="1" hangingPunct="1">
                  <a:lnSpc>
                    <a:spcPct val="95000"/>
                  </a:lnSpc>
                  <a:spcAft>
                    <a:spcPct val="40000"/>
                  </a:spcAft>
                  <a:buClr>
                    <a:schemeClr val="tx1"/>
                  </a:buClr>
                  <a:buSzPct val="110000"/>
                  <a:buFont typeface="Symbol" panose="05050102010706020507" pitchFamily="18" charset="2"/>
                  <a:buNone/>
                  <a:defRPr/>
                </a:pPr>
                <a:r>
                  <a:rPr lang="en-US" altLang="pt-BR" sz="1800">
                    <a:solidFill>
                      <a:srgbClr val="B9CAFF"/>
                    </a:solidFill>
                  </a:rPr>
                  <a:t>    </a:t>
                </a:r>
                <a:r>
                  <a:rPr lang="en-US" altLang="pt-BR" sz="1800">
                    <a:solidFill>
                      <a:srgbClr val="B9CAFF"/>
                    </a:solidFill>
                    <a:effectLst>
                      <a:outerShdw blurRad="38100" dist="38100" dir="2700000" algn="tl">
                        <a:srgbClr val="000000"/>
                      </a:outerShdw>
                    </a:effectLst>
                  </a:rPr>
                  <a:t>1184	         1178</a:t>
                </a:r>
              </a:p>
            </p:txBody>
          </p:sp>
          <p:grpSp>
            <p:nvGrpSpPr>
              <p:cNvPr id="88079" name="Group 15">
                <a:extLst>
                  <a:ext uri="{FF2B5EF4-FFF2-40B4-BE49-F238E27FC236}">
                    <a16:creationId xmlns:a16="http://schemas.microsoft.com/office/drawing/2014/main" id="{5D0ACDD5-7877-1A48-A404-91949A35DE04}"/>
                  </a:ext>
                </a:extLst>
              </p:cNvPr>
              <p:cNvGrpSpPr>
                <a:grpSpLocks/>
              </p:cNvGrpSpPr>
              <p:nvPr/>
            </p:nvGrpSpPr>
            <p:grpSpPr bwMode="auto">
              <a:xfrm>
                <a:off x="6148427" y="2714620"/>
                <a:ext cx="2624126" cy="1499563"/>
                <a:chOff x="960" y="1488"/>
                <a:chExt cx="3984" cy="1139"/>
              </a:xfrm>
            </p:grpSpPr>
            <p:sp>
              <p:nvSpPr>
                <p:cNvPr id="65553" name="Rectangle 16">
                  <a:extLst>
                    <a:ext uri="{FF2B5EF4-FFF2-40B4-BE49-F238E27FC236}">
                      <a16:creationId xmlns:a16="http://schemas.microsoft.com/office/drawing/2014/main" id="{C2240340-52B7-0C4E-ACD5-E1F7E631D50A}"/>
                    </a:ext>
                  </a:extLst>
                </p:cNvPr>
                <p:cNvSpPr>
                  <a:spLocks noChangeArrowheads="1"/>
                </p:cNvSpPr>
                <p:nvPr/>
              </p:nvSpPr>
              <p:spPr bwMode="auto">
                <a:xfrm>
                  <a:off x="2800" y="1584"/>
                  <a:ext cx="248" cy="304"/>
                </a:xfrm>
                <a:prstGeom prst="rect">
                  <a:avLst/>
                </a:prstGeom>
                <a:noFill/>
                <a:ln>
                  <a:noFill/>
                </a:ln>
              </p:spPr>
              <p:txBody>
                <a:bodyPr wrap="none">
                  <a:spAutoFit/>
                </a:bodyPr>
                <a:lstStyle/>
                <a:p>
                  <a:pPr algn="ctr" eaLnBrk="1" hangingPunct="1">
                    <a:defRPr/>
                  </a:pPr>
                  <a:endParaRPr lang="en-US" sz="2000">
                    <a:solidFill>
                      <a:schemeClr val="bg1">
                        <a:lumMod val="20000"/>
                        <a:lumOff val="80000"/>
                      </a:schemeClr>
                    </a:solidFill>
                    <a:latin typeface="Arial" charset="0"/>
                    <a:ea typeface="ＭＳ Ｐゴシック" charset="0"/>
                    <a:cs typeface="ＭＳ Ｐゴシック" charset="0"/>
                  </a:endParaRPr>
                </a:p>
              </p:txBody>
            </p:sp>
            <p:sp>
              <p:nvSpPr>
                <p:cNvPr id="65554" name="Rectangle 17">
                  <a:extLst>
                    <a:ext uri="{FF2B5EF4-FFF2-40B4-BE49-F238E27FC236}">
                      <a16:creationId xmlns:a16="http://schemas.microsoft.com/office/drawing/2014/main" id="{E6267F1C-E8E2-1E40-A522-7474FE257A0B}"/>
                    </a:ext>
                  </a:extLst>
                </p:cNvPr>
                <p:cNvSpPr>
                  <a:spLocks noChangeArrowheads="1"/>
                </p:cNvSpPr>
                <p:nvPr/>
              </p:nvSpPr>
              <p:spPr bwMode="auto">
                <a:xfrm>
                  <a:off x="960" y="1488"/>
                  <a:ext cx="3984" cy="1139"/>
                </a:xfrm>
                <a:prstGeom prst="rect">
                  <a:avLst/>
                </a:prstGeom>
                <a:noFill/>
                <a:ln w="28575">
                  <a:solidFill>
                    <a:srgbClr val="FFFFFF"/>
                  </a:solidFill>
                  <a:miter lim="800000"/>
                  <a:headEnd/>
                  <a:tailEnd/>
                </a:ln>
              </p:spPr>
              <p:txBody>
                <a:bodyPr wrap="none" anchor="ctr"/>
                <a:lstStyle/>
                <a:p>
                  <a:pPr algn="ctr" eaLnBrk="1" hangingPunct="1">
                    <a:defRPr/>
                  </a:pPr>
                  <a:endParaRPr lang="en-US">
                    <a:solidFill>
                      <a:schemeClr val="bg1">
                        <a:lumMod val="20000"/>
                        <a:lumOff val="80000"/>
                      </a:schemeClr>
                    </a:solidFill>
                    <a:latin typeface="Arial" charset="0"/>
                    <a:ea typeface="ＭＳ Ｐゴシック" charset="0"/>
                    <a:cs typeface="ＭＳ Ｐゴシック" charset="0"/>
                  </a:endParaRPr>
                </a:p>
              </p:txBody>
            </p:sp>
            <p:sp>
              <p:nvSpPr>
                <p:cNvPr id="65555" name="Line 18">
                  <a:extLst>
                    <a:ext uri="{FF2B5EF4-FFF2-40B4-BE49-F238E27FC236}">
                      <a16:creationId xmlns:a16="http://schemas.microsoft.com/office/drawing/2014/main" id="{FE9A2353-45E1-AB4A-BB5C-80A6E177FA51}"/>
                    </a:ext>
                  </a:extLst>
                </p:cNvPr>
                <p:cNvSpPr>
                  <a:spLocks noChangeShapeType="1"/>
                </p:cNvSpPr>
                <p:nvPr/>
              </p:nvSpPr>
              <p:spPr bwMode="auto">
                <a:xfrm>
                  <a:off x="960" y="2114"/>
                  <a:ext cx="3984" cy="0"/>
                </a:xfrm>
                <a:prstGeom prst="line">
                  <a:avLst/>
                </a:prstGeom>
                <a:noFill/>
                <a:ln w="28575">
                  <a:solidFill>
                    <a:schemeClr val="tx1"/>
                  </a:solidFill>
                  <a:round/>
                  <a:headEnd/>
                  <a:tailEnd/>
                </a:ln>
              </p:spPr>
              <p:txBody>
                <a:bodyPr wrap="none" anchor="ctr"/>
                <a:lstStyle/>
                <a:p>
                  <a:pPr algn="ctr" eaLnBrk="1" hangingPunct="1">
                    <a:defRPr/>
                  </a:pPr>
                  <a:endParaRPr lang="en-US">
                    <a:solidFill>
                      <a:schemeClr val="bg1">
                        <a:lumMod val="20000"/>
                        <a:lumOff val="80000"/>
                      </a:schemeClr>
                    </a:solidFill>
                    <a:latin typeface="Arial" charset="0"/>
                    <a:ea typeface="ＭＳ Ｐゴシック" charset="0"/>
                    <a:cs typeface="ＭＳ Ｐゴシック" charset="0"/>
                  </a:endParaRPr>
                </a:p>
              </p:txBody>
            </p:sp>
          </p:grpSp>
          <p:sp>
            <p:nvSpPr>
              <p:cNvPr id="3" name="Rectangle 20">
                <a:extLst>
                  <a:ext uri="{FF2B5EF4-FFF2-40B4-BE49-F238E27FC236}">
                    <a16:creationId xmlns:a16="http://schemas.microsoft.com/office/drawing/2014/main" id="{84FEB9C5-DFB2-1843-824B-5D859C626CA4}"/>
                  </a:ext>
                </a:extLst>
              </p:cNvPr>
              <p:cNvSpPr>
                <a:spLocks noChangeArrowheads="1"/>
              </p:cNvSpPr>
              <p:nvPr/>
            </p:nvSpPr>
            <p:spPr bwMode="auto">
              <a:xfrm>
                <a:off x="6148511" y="2286000"/>
                <a:ext cx="2638364" cy="1143004"/>
              </a:xfrm>
              <a:prstGeom prst="rect">
                <a:avLst/>
              </a:prstGeom>
              <a:noFill/>
              <a:ln w="9525" algn="ctr">
                <a:noFill/>
                <a:miter lim="800000"/>
                <a:headEnd/>
                <a:tailEnd/>
              </a:ln>
            </p:spPr>
            <p:txBody>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95000"/>
                  </a:lnSpc>
                  <a:spcAft>
                    <a:spcPct val="40000"/>
                  </a:spcAft>
                  <a:buClr>
                    <a:schemeClr val="tx1"/>
                  </a:buClr>
                  <a:buSzPct val="110000"/>
                  <a:buFont typeface="Symbol" panose="05050102010706020507" pitchFamily="18" charset="2"/>
                  <a:buNone/>
                  <a:defRPr/>
                </a:pPr>
                <a:r>
                  <a:rPr lang="en-US" altLang="pt-BR" sz="2000">
                    <a:solidFill>
                      <a:srgbClr val="B9CAFF"/>
                    </a:solidFill>
                  </a:rPr>
                  <a:t>Braço PA</a:t>
                </a:r>
              </a:p>
              <a:p>
                <a:pPr algn="ctr" eaLnBrk="1" hangingPunct="1">
                  <a:lnSpc>
                    <a:spcPct val="95000"/>
                  </a:lnSpc>
                  <a:spcAft>
                    <a:spcPct val="40000"/>
                  </a:spcAft>
                  <a:buClr>
                    <a:schemeClr val="tx1"/>
                  </a:buClr>
                  <a:buSzPct val="110000"/>
                  <a:buFont typeface="Symbol" panose="05050102010706020507" pitchFamily="18" charset="2"/>
                  <a:buNone/>
                  <a:defRPr/>
                </a:pPr>
                <a:r>
                  <a:rPr lang="en-US" altLang="pt-BR" sz="1800">
                    <a:solidFill>
                      <a:srgbClr val="B9CAFF"/>
                    </a:solidFill>
                    <a:effectLst>
                      <a:outerShdw blurRad="38100" dist="38100" dir="2700000" algn="tl">
                        <a:srgbClr val="000000"/>
                      </a:outerShdw>
                    </a:effectLst>
                  </a:rPr>
                  <a:t>  </a:t>
                </a:r>
                <a:r>
                  <a:rPr lang="en-US" altLang="pt-BR" sz="1800">
                    <a:solidFill>
                      <a:srgbClr val="B9CAFF"/>
                    </a:solidFill>
                  </a:rPr>
                  <a:t>Intensivo  </a:t>
                </a:r>
                <a:r>
                  <a:rPr lang="en-US" altLang="pt-BR" sz="1800">
                    <a:solidFill>
                      <a:srgbClr val="B9CAFF"/>
                    </a:solidFill>
                    <a:effectLst>
                      <a:outerShdw blurRad="38100" dist="38100" dir="2700000" algn="tl">
                        <a:srgbClr val="000000"/>
                      </a:outerShdw>
                    </a:effectLst>
                  </a:rPr>
                  <a:t>    </a:t>
                </a:r>
                <a:r>
                  <a:rPr lang="en-US" altLang="pt-BR" sz="1800">
                    <a:solidFill>
                      <a:srgbClr val="B9CAFF"/>
                    </a:solidFill>
                  </a:rPr>
                  <a:t>Padrão</a:t>
                </a:r>
              </a:p>
            </p:txBody>
          </p:sp>
        </p:grpSp>
        <p:cxnSp>
          <p:nvCxnSpPr>
            <p:cNvPr id="28" name="Straight Connector 27">
              <a:extLst>
                <a:ext uri="{FF2B5EF4-FFF2-40B4-BE49-F238E27FC236}">
                  <a16:creationId xmlns:a16="http://schemas.microsoft.com/office/drawing/2014/main" id="{7041A005-A9A0-584E-B704-EA1FD13EAD1C}"/>
                </a:ext>
              </a:extLst>
            </p:cNvPr>
            <p:cNvCxnSpPr>
              <a:stCxn id="1307660" idx="0"/>
              <a:endCxn id="65560" idx="2"/>
            </p:cNvCxnSpPr>
            <p:nvPr/>
          </p:nvCxnSpPr>
          <p:spPr>
            <a:xfrm rot="16200000" flipH="1">
              <a:off x="4201105" y="3464014"/>
              <a:ext cx="1500188" cy="141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F36DAA2E-49AA-FD49-904A-B9CCC75B5746}"/>
                </a:ext>
              </a:extLst>
            </p:cNvPr>
            <p:cNvCxnSpPr/>
            <p:nvPr/>
          </p:nvCxnSpPr>
          <p:spPr>
            <a:xfrm rot="16200000" flipH="1">
              <a:off x="6965720" y="3464720"/>
              <a:ext cx="150018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4" name="Áudio 3">
            <a:hlinkClick r:id="" action="ppaction://media"/>
            <a:extLst>
              <a:ext uri="{FF2B5EF4-FFF2-40B4-BE49-F238E27FC236}">
                <a16:creationId xmlns:a16="http://schemas.microsoft.com/office/drawing/2014/main" id="{004B9F43-E541-4D4A-8BF8-E4E34761E6D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8300" y="5829300"/>
            <a:ext cx="812800" cy="812800"/>
          </a:xfrm>
          <a:prstGeom prst="rect">
            <a:avLst/>
          </a:prstGeom>
        </p:spPr>
      </p:pic>
    </p:spTree>
  </p:cSld>
  <p:clrMapOvr>
    <a:masterClrMapping/>
  </p:clrMapOvr>
  <p:transition advTm="663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0" fill="hold" grpId="0" nodeType="clickEffect">
                                  <p:stCondLst>
                                    <p:cond delay="0"/>
                                  </p:stCondLst>
                                  <p:childTnLst>
                                    <p:set>
                                      <p:cBhvr>
                                        <p:cTn id="10" dur="1" fill="hold">
                                          <p:stCondLst>
                                            <p:cond delay="0"/>
                                          </p:stCondLst>
                                        </p:cTn>
                                        <p:tgtEl>
                                          <p:spTgt spid="20492"/>
                                        </p:tgtEl>
                                        <p:attrNameLst>
                                          <p:attrName>style.visibility</p:attrName>
                                        </p:attrNameLst>
                                      </p:cBhvr>
                                      <p:to>
                                        <p:strVal val="visible"/>
                                      </p:to>
                                    </p:set>
                                    <p:anim calcmode="lin" valueType="num">
                                      <p:cBhvr>
                                        <p:cTn id="11" dur="500" fill="hold"/>
                                        <p:tgtEl>
                                          <p:spTgt spid="20492"/>
                                        </p:tgtEl>
                                        <p:attrNameLst>
                                          <p:attrName>ppt_w</p:attrName>
                                        </p:attrNameLst>
                                      </p:cBhvr>
                                      <p:tavLst>
                                        <p:tav tm="0">
                                          <p:val>
                                            <p:fltVal val="0"/>
                                          </p:val>
                                        </p:tav>
                                        <p:tav tm="100000">
                                          <p:val>
                                            <p:strVal val="#ppt_w"/>
                                          </p:val>
                                        </p:tav>
                                      </p:tavLst>
                                    </p:anim>
                                    <p:anim calcmode="lin" valueType="num">
                                      <p:cBhvr>
                                        <p:cTn id="12" dur="500" fill="hold"/>
                                        <p:tgtEl>
                                          <p:spTgt spid="20492"/>
                                        </p:tgtEl>
                                        <p:attrNameLst>
                                          <p:attrName>ppt_h</p:attrName>
                                        </p:attrNameLst>
                                      </p:cBhvr>
                                      <p:tavLst>
                                        <p:tav tm="0">
                                          <p:val>
                                            <p:fltVal val="0"/>
                                          </p:val>
                                        </p:tav>
                                        <p:tav tm="100000">
                                          <p:val>
                                            <p:strVal val="#ppt_h"/>
                                          </p:val>
                                        </p:tav>
                                      </p:tavLst>
                                    </p:anim>
                                    <p:animEffect transition="in" filter="fade">
                                      <p:cBhvr>
                                        <p:cTn id="13" dur="500"/>
                                        <p:tgtEl>
                                          <p:spTgt spid="2049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4"/>
                </p:tgtEl>
              </p:cMediaNode>
            </p:audio>
          </p:childTnLst>
        </p:cTn>
      </p:par>
    </p:tnLst>
    <p:bldLst>
      <p:bldP spid="2049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4">
            <a:extLst>
              <a:ext uri="{FF2B5EF4-FFF2-40B4-BE49-F238E27FC236}">
                <a16:creationId xmlns:a16="http://schemas.microsoft.com/office/drawing/2014/main" id="{063A5E10-3F99-6944-9ECC-7E9F12C96D35}"/>
              </a:ext>
            </a:extLst>
          </p:cNvPr>
          <p:cNvSpPr>
            <a:spLocks noChangeArrowheads="1"/>
          </p:cNvSpPr>
          <p:nvPr/>
        </p:nvSpPr>
        <p:spPr bwMode="auto">
          <a:xfrm>
            <a:off x="5748338" y="6429375"/>
            <a:ext cx="3892550" cy="338138"/>
          </a:xfrm>
          <a:prstGeom prst="rect">
            <a:avLst/>
          </a:prstGeom>
          <a:noFill/>
          <a:ln w="19050">
            <a:noFill/>
            <a:miter lim="800000"/>
            <a:headEnd/>
            <a:tailEnd/>
          </a:ln>
          <a:effectLst/>
        </p:spPr>
        <p:txBody>
          <a:bodyPr wrap="none">
            <a:spAutoFit/>
          </a:bodyPr>
          <a:lstStyle/>
          <a:p>
            <a:pPr eaLnBrk="1" hangingPunct="1">
              <a:defRPr/>
            </a:pPr>
            <a:r>
              <a:rPr lang="en-US" altLang="en-US" sz="1600" b="1" i="1" dirty="0">
                <a:solidFill>
                  <a:schemeClr val="bg1">
                    <a:lumMod val="20000"/>
                    <a:lumOff val="80000"/>
                  </a:schemeClr>
                </a:solidFill>
                <a:effectLst>
                  <a:outerShdw blurRad="38100" dist="38100" dir="2700000" algn="tl">
                    <a:srgbClr val="000000">
                      <a:alpha val="43137"/>
                    </a:srgbClr>
                  </a:outerShdw>
                </a:effectLst>
                <a:latin typeface="Arial Narrow" pitchFamily="34" charset="0"/>
                <a:ea typeface="+mn-ea"/>
                <a:cs typeface="ＭＳ Ｐゴシック" charset="0"/>
              </a:rPr>
              <a:t>The ACCORD Study Group. N </a:t>
            </a:r>
            <a:r>
              <a:rPr lang="en-US" altLang="en-US" sz="1600" b="1" i="1" dirty="0" err="1">
                <a:solidFill>
                  <a:schemeClr val="bg1">
                    <a:lumMod val="20000"/>
                    <a:lumOff val="80000"/>
                  </a:schemeClr>
                </a:solidFill>
                <a:effectLst>
                  <a:outerShdw blurRad="38100" dist="38100" dir="2700000" algn="tl">
                    <a:srgbClr val="000000">
                      <a:alpha val="43137"/>
                    </a:srgbClr>
                  </a:outerShdw>
                </a:effectLst>
                <a:latin typeface="Arial Narrow" pitchFamily="34" charset="0"/>
                <a:ea typeface="+mn-ea"/>
                <a:cs typeface="ＭＳ Ｐゴシック" charset="0"/>
              </a:rPr>
              <a:t>Engl</a:t>
            </a:r>
            <a:r>
              <a:rPr lang="en-US" altLang="en-US" sz="1600" b="1" i="1" dirty="0">
                <a:solidFill>
                  <a:schemeClr val="bg1">
                    <a:lumMod val="20000"/>
                    <a:lumOff val="80000"/>
                  </a:schemeClr>
                </a:solidFill>
                <a:effectLst>
                  <a:outerShdw blurRad="38100" dist="38100" dir="2700000" algn="tl">
                    <a:srgbClr val="000000">
                      <a:alpha val="43137"/>
                    </a:srgbClr>
                  </a:outerShdw>
                </a:effectLst>
                <a:latin typeface="Arial Narrow" pitchFamily="34" charset="0"/>
                <a:ea typeface="+mn-ea"/>
                <a:cs typeface="ＭＳ Ｐゴシック" charset="0"/>
              </a:rPr>
              <a:t> J Med 2008</a:t>
            </a:r>
            <a:endParaRPr lang="en-US" sz="1600" b="1" i="1" dirty="0">
              <a:solidFill>
                <a:schemeClr val="bg1">
                  <a:lumMod val="20000"/>
                  <a:lumOff val="80000"/>
                </a:schemeClr>
              </a:solidFill>
              <a:effectLst>
                <a:outerShdw blurRad="38100" dist="38100" dir="2700000" algn="tl">
                  <a:srgbClr val="000000">
                    <a:alpha val="43137"/>
                  </a:srgbClr>
                </a:outerShdw>
              </a:effectLst>
              <a:latin typeface="Arial Narrow" pitchFamily="34" charset="0"/>
              <a:ea typeface="+mn-ea"/>
              <a:cs typeface="ＭＳ Ｐゴシック" charset="0"/>
            </a:endParaRPr>
          </a:p>
        </p:txBody>
      </p:sp>
      <p:sp>
        <p:nvSpPr>
          <p:cNvPr id="25" name="Rectangle 2">
            <a:extLst>
              <a:ext uri="{FF2B5EF4-FFF2-40B4-BE49-F238E27FC236}">
                <a16:creationId xmlns:a16="http://schemas.microsoft.com/office/drawing/2014/main" id="{12CFD749-A168-5D4C-B118-B933F863B6B7}"/>
              </a:ext>
            </a:extLst>
          </p:cNvPr>
          <p:cNvSpPr>
            <a:spLocks noGrp="1" noChangeArrowheads="1"/>
          </p:cNvSpPr>
          <p:nvPr>
            <p:ph type="title"/>
          </p:nvPr>
        </p:nvSpPr>
        <p:spPr>
          <a:xfrm>
            <a:off x="768350" y="325438"/>
            <a:ext cx="8634413" cy="889000"/>
          </a:xfrm>
        </p:spPr>
        <p:txBody>
          <a:bodyPr/>
          <a:lstStyle/>
          <a:p>
            <a:pPr>
              <a:defRPr/>
            </a:pPr>
            <a:r>
              <a:rPr lang="en-GB" sz="3200" b="1" dirty="0">
                <a:effectLst>
                  <a:outerShdw blurRad="38100" dist="38100" dir="2700000" algn="tl">
                    <a:srgbClr val="000000">
                      <a:alpha val="43137"/>
                    </a:srgbClr>
                  </a:outerShdw>
                </a:effectLst>
                <a:latin typeface="Tahoma" pitchFamily="34" charset="0"/>
                <a:ea typeface="Tahoma" pitchFamily="34" charset="0"/>
                <a:cs typeface="Tahoma" pitchFamily="34" charset="0"/>
              </a:rPr>
              <a:t>ACCORD: </a:t>
            </a:r>
            <a:r>
              <a:rPr lang="en-GB" sz="3200" b="1" dirty="0" err="1">
                <a:effectLst>
                  <a:outerShdw blurRad="38100" dist="38100" dir="2700000" algn="tl">
                    <a:srgbClr val="000000">
                      <a:alpha val="43137"/>
                    </a:srgbClr>
                  </a:outerShdw>
                </a:effectLst>
                <a:latin typeface="Tahoma" pitchFamily="34" charset="0"/>
                <a:ea typeface="Tahoma" pitchFamily="34" charset="0"/>
                <a:cs typeface="Tahoma" pitchFamily="34" charset="0"/>
              </a:rPr>
              <a:t>Controle</a:t>
            </a:r>
            <a:r>
              <a:rPr lang="en-GB" sz="3200" b="1" dirty="0">
                <a:effectLst>
                  <a:outerShdw blurRad="38100" dist="38100" dir="2700000" algn="tl">
                    <a:srgbClr val="000000">
                      <a:alpha val="43137"/>
                    </a:srgbClr>
                  </a:outerShdw>
                </a:effectLst>
                <a:latin typeface="Tahoma" pitchFamily="34" charset="0"/>
                <a:ea typeface="Tahoma" pitchFamily="34" charset="0"/>
                <a:cs typeface="Tahoma" pitchFamily="34" charset="0"/>
              </a:rPr>
              <a:t> </a:t>
            </a:r>
            <a:r>
              <a:rPr lang="en-GB" sz="3200" b="1" dirty="0" err="1">
                <a:effectLst>
                  <a:outerShdw blurRad="38100" dist="38100" dir="2700000" algn="tl">
                    <a:srgbClr val="000000">
                      <a:alpha val="43137"/>
                    </a:srgbClr>
                  </a:outerShdw>
                </a:effectLst>
                <a:latin typeface="Tahoma" pitchFamily="34" charset="0"/>
                <a:ea typeface="Tahoma" pitchFamily="34" charset="0"/>
                <a:cs typeface="Tahoma" pitchFamily="34" charset="0"/>
              </a:rPr>
              <a:t>Glicêmico</a:t>
            </a:r>
            <a:endParaRPr lang="en-US" sz="2800" i="1" dirty="0">
              <a:solidFill>
                <a:schemeClr val="tx1"/>
              </a:solidFill>
              <a:ea typeface="+mj-ea"/>
              <a:cs typeface="ＭＳ Ｐゴシック" charset="0"/>
            </a:endParaRPr>
          </a:p>
        </p:txBody>
      </p:sp>
      <p:sp>
        <p:nvSpPr>
          <p:cNvPr id="21" name="TextBox 20">
            <a:extLst>
              <a:ext uri="{FF2B5EF4-FFF2-40B4-BE49-F238E27FC236}">
                <a16:creationId xmlns:a16="http://schemas.microsoft.com/office/drawing/2014/main" id="{E425B426-00DA-3645-8ACA-0556984D5DDE}"/>
              </a:ext>
            </a:extLst>
          </p:cNvPr>
          <p:cNvSpPr txBox="1"/>
          <p:nvPr/>
        </p:nvSpPr>
        <p:spPr>
          <a:xfrm>
            <a:off x="569913" y="5929313"/>
            <a:ext cx="9163050" cy="369887"/>
          </a:xfrm>
          <a:prstGeom prst="rect">
            <a:avLst/>
          </a:prstGeom>
          <a:noFill/>
          <a:ln>
            <a:solidFill>
              <a:srgbClr val="FFD13F"/>
            </a:solid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1800" b="1">
                <a:effectLst>
                  <a:outerShdw blurRad="38100" dist="38100" dir="2700000" algn="tl">
                    <a:srgbClr val="000000"/>
                  </a:outerShdw>
                </a:effectLst>
                <a:latin typeface="Arial Narrow" panose="020B0606020202030204" pitchFamily="34" charset="0"/>
              </a:rPr>
              <a:t>IAM não-fatal (3,6% vs 4,6%; p=0,004) e morte CV (2,6% vs 1,8%; p=0,02) menores na terapia padrão</a:t>
            </a:r>
          </a:p>
        </p:txBody>
      </p:sp>
      <p:grpSp>
        <p:nvGrpSpPr>
          <p:cNvPr id="90117" name="Group 27">
            <a:extLst>
              <a:ext uri="{FF2B5EF4-FFF2-40B4-BE49-F238E27FC236}">
                <a16:creationId xmlns:a16="http://schemas.microsoft.com/office/drawing/2014/main" id="{24070463-6BEF-8241-86A6-A3BBA1B36012}"/>
              </a:ext>
            </a:extLst>
          </p:cNvPr>
          <p:cNvGrpSpPr>
            <a:grpSpLocks/>
          </p:cNvGrpSpPr>
          <p:nvPr/>
        </p:nvGrpSpPr>
        <p:grpSpPr bwMode="auto">
          <a:xfrm>
            <a:off x="587375" y="1528763"/>
            <a:ext cx="9415463" cy="4352925"/>
            <a:chOff x="357188" y="1528712"/>
            <a:chExt cx="8370694" cy="4352990"/>
          </a:xfrm>
        </p:grpSpPr>
        <p:sp>
          <p:nvSpPr>
            <p:cNvPr id="2054" name="Rectangle 6">
              <a:extLst>
                <a:ext uri="{FF2B5EF4-FFF2-40B4-BE49-F238E27FC236}">
                  <a16:creationId xmlns:a16="http://schemas.microsoft.com/office/drawing/2014/main" id="{A8B46FEA-36A8-2047-9BA3-FD953D70B7D2}"/>
                </a:ext>
              </a:extLst>
            </p:cNvPr>
            <p:cNvSpPr>
              <a:spLocks noChangeArrowheads="1"/>
            </p:cNvSpPr>
            <p:nvPr/>
          </p:nvSpPr>
          <p:spPr bwMode="auto">
            <a:xfrm>
              <a:off x="1174358" y="1528712"/>
              <a:ext cx="2773295" cy="714386"/>
            </a:xfrm>
            <a:prstGeom prst="rect">
              <a:avLst/>
            </a:prstGeom>
            <a:solidFill>
              <a:schemeClr val="accent5">
                <a:lumMod val="10000"/>
              </a:schemeClr>
            </a:solidFill>
            <a:ln w="9525" algn="ctr">
              <a:solidFill>
                <a:srgbClr val="FFC000"/>
              </a:solidFill>
              <a:miter lim="800000"/>
              <a:headEnd/>
              <a:tailEnd/>
            </a:ln>
          </p:spPr>
          <p:txBody>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95000"/>
                </a:lnSpc>
                <a:spcAft>
                  <a:spcPct val="40000"/>
                </a:spcAft>
                <a:buClr>
                  <a:schemeClr val="tx1"/>
                </a:buClr>
                <a:buSzPct val="110000"/>
                <a:buFont typeface="Symbol" panose="05050102010706020507" pitchFamily="18" charset="2"/>
                <a:buNone/>
                <a:defRPr/>
              </a:pPr>
              <a:r>
                <a:rPr lang="en-US" altLang="pt-BR" sz="2000" b="1"/>
                <a:t>Desfechos Primários </a:t>
              </a:r>
              <a:r>
                <a:rPr lang="en-US" altLang="pt-BR" sz="1800" b="1"/>
                <a:t>(compostos)</a:t>
              </a:r>
            </a:p>
          </p:txBody>
        </p:sp>
        <p:sp>
          <p:nvSpPr>
            <p:cNvPr id="2" name="Rectangle 7">
              <a:extLst>
                <a:ext uri="{FF2B5EF4-FFF2-40B4-BE49-F238E27FC236}">
                  <a16:creationId xmlns:a16="http://schemas.microsoft.com/office/drawing/2014/main" id="{E065DCDB-52CF-A34B-B5DA-7A4871AEAD15}"/>
                </a:ext>
              </a:extLst>
            </p:cNvPr>
            <p:cNvSpPr>
              <a:spLocks noChangeArrowheads="1"/>
            </p:cNvSpPr>
            <p:nvPr/>
          </p:nvSpPr>
          <p:spPr bwMode="auto">
            <a:xfrm>
              <a:off x="4997694" y="2038307"/>
              <a:ext cx="3730188" cy="487370"/>
            </a:xfrm>
            <a:prstGeom prst="rect">
              <a:avLst/>
            </a:prstGeom>
            <a:solidFill>
              <a:schemeClr val="accent5">
                <a:lumMod val="10000"/>
              </a:schemeClr>
            </a:solidFill>
            <a:ln w="9525" algn="ctr">
              <a:solidFill>
                <a:srgbClr val="FFC000"/>
              </a:solidFill>
              <a:miter lim="800000"/>
              <a:headEnd/>
              <a:tailEnd/>
            </a:ln>
          </p:spPr>
          <p:txBody>
            <a:bodyPr/>
            <a:lstStyle/>
            <a:p>
              <a:pPr algn="ctr" eaLnBrk="1" hangingPunct="1">
                <a:lnSpc>
                  <a:spcPct val="95000"/>
                </a:lnSpc>
                <a:spcAft>
                  <a:spcPct val="40000"/>
                </a:spcAft>
                <a:buClr>
                  <a:schemeClr val="tx1"/>
                </a:buClr>
                <a:buSzPct val="110000"/>
                <a:defRPr/>
              </a:pPr>
              <a:r>
                <a:rPr lang="en-US" sz="2000" b="1" dirty="0" err="1">
                  <a:latin typeface="Arial" charset="0"/>
                  <a:ea typeface="+mn-ea"/>
                  <a:cs typeface="ＭＳ Ｐゴシック" charset="0"/>
                </a:rPr>
                <a:t>Mortalidade por todas as causas</a:t>
              </a:r>
            </a:p>
          </p:txBody>
        </p:sp>
        <p:sp>
          <p:nvSpPr>
            <p:cNvPr id="2067" name="Rectangle 19">
              <a:extLst>
                <a:ext uri="{FF2B5EF4-FFF2-40B4-BE49-F238E27FC236}">
                  <a16:creationId xmlns:a16="http://schemas.microsoft.com/office/drawing/2014/main" id="{CCEC8DFF-A636-8747-A41D-8C4DEB7AD702}"/>
                </a:ext>
              </a:extLst>
            </p:cNvPr>
            <p:cNvSpPr>
              <a:spLocks noChangeArrowheads="1"/>
            </p:cNvSpPr>
            <p:nvPr/>
          </p:nvSpPr>
          <p:spPr bwMode="auto">
            <a:xfrm>
              <a:off x="880798" y="5500696"/>
              <a:ext cx="3048508" cy="381006"/>
            </a:xfrm>
            <a:prstGeom prst="rect">
              <a:avLst/>
            </a:prstGeom>
            <a:noFill/>
            <a:ln w="9525" algn="ctr">
              <a:noFill/>
              <a:miter lim="800000"/>
              <a:headEnd/>
              <a:tailEnd/>
            </a:ln>
          </p:spPr>
          <p:txBody>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95000"/>
                </a:lnSpc>
                <a:spcAft>
                  <a:spcPct val="40000"/>
                </a:spcAft>
                <a:buClr>
                  <a:schemeClr val="tx1"/>
                </a:buClr>
                <a:buSzPct val="110000"/>
                <a:buFont typeface="Symbol" panose="05050102010706020507" pitchFamily="18" charset="2"/>
                <a:buNone/>
                <a:defRPr/>
              </a:pPr>
              <a:r>
                <a:rPr lang="en-US" altLang="pt-BR" sz="1600" b="1">
                  <a:effectLst>
                    <a:outerShdw blurRad="38100" dist="38100" dir="2700000" algn="tl">
                      <a:srgbClr val="000000"/>
                    </a:outerShdw>
                  </a:effectLst>
                  <a:latin typeface="Arial Narrow" panose="020B0606020202030204" pitchFamily="34" charset="0"/>
                </a:rPr>
                <a:t>Anos de seguimento</a:t>
              </a:r>
            </a:p>
          </p:txBody>
        </p:sp>
        <p:graphicFrame>
          <p:nvGraphicFramePr>
            <p:cNvPr id="90121" name="Object 2">
              <a:extLst>
                <a:ext uri="{FF2B5EF4-FFF2-40B4-BE49-F238E27FC236}">
                  <a16:creationId xmlns:a16="http://schemas.microsoft.com/office/drawing/2014/main" id="{BC756FDF-768D-E640-9A10-62E07E94D1EC}"/>
                </a:ext>
              </a:extLst>
            </p:cNvPr>
            <p:cNvGraphicFramePr>
              <a:graphicFrameLocks/>
            </p:cNvGraphicFramePr>
            <p:nvPr/>
          </p:nvGraphicFramePr>
          <p:xfrm>
            <a:off x="357188" y="2357438"/>
            <a:ext cx="4214812" cy="3143264"/>
          </p:xfrm>
          <a:graphic>
            <a:graphicData uri="http://schemas.openxmlformats.org/presentationml/2006/ole">
              <mc:AlternateContent xmlns:mc="http://schemas.openxmlformats.org/markup-compatibility/2006">
                <mc:Choice xmlns:v="urn:schemas-microsoft-com:vml" Requires="v">
                  <p:oleObj spid="_x0000_s90196" name="Bitmap Image" r:id="rId7" imgW="1473200" imgH="1035050" progId="Paint.Picture">
                    <p:embed/>
                  </p:oleObj>
                </mc:Choice>
                <mc:Fallback>
                  <p:oleObj name="Bitmap Image" r:id="rId7" imgW="1473200" imgH="1035050" progId="Paint.Picture">
                    <p:embed/>
                    <p:pic>
                      <p:nvPicPr>
                        <p:cNvPr id="0" name="Object 2"/>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7188" y="2357438"/>
                          <a:ext cx="4214812" cy="3143264"/>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19050">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alpha val="74997"/>
                                  </a:schemeClr>
                                </a:outerShdw>
                              </a:effectLst>
                            </a14:hiddenEffects>
                          </a:ext>
                        </a:extLst>
                      </p:spPr>
                    </p:pic>
                  </p:oleObj>
                </mc:Fallback>
              </mc:AlternateContent>
            </a:graphicData>
          </a:graphic>
        </p:graphicFrame>
        <p:sp>
          <p:nvSpPr>
            <p:cNvPr id="2053" name="Rectangle 5">
              <a:extLst>
                <a:ext uri="{FF2B5EF4-FFF2-40B4-BE49-F238E27FC236}">
                  <a16:creationId xmlns:a16="http://schemas.microsoft.com/office/drawing/2014/main" id="{F0823F36-8DB5-4640-BD96-017A773719E6}"/>
                </a:ext>
              </a:extLst>
            </p:cNvPr>
            <p:cNvSpPr>
              <a:spLocks noChangeArrowheads="1"/>
            </p:cNvSpPr>
            <p:nvPr/>
          </p:nvSpPr>
          <p:spPr bwMode="auto">
            <a:xfrm>
              <a:off x="3215164" y="4195752"/>
              <a:ext cx="1285736" cy="519120"/>
            </a:xfrm>
            <a:prstGeom prst="rect">
              <a:avLst/>
            </a:prstGeom>
            <a:solidFill>
              <a:schemeClr val="tx1"/>
            </a:solidFill>
            <a:ln w="9525" algn="ctr">
              <a:noFill/>
              <a:miter lim="800000"/>
              <a:headEnd/>
              <a:tailEnd/>
            </a:ln>
          </p:spPr>
          <p:txBody>
            <a:bodyPr/>
            <a:lstStyle/>
            <a:p>
              <a:pPr algn="ctr" eaLnBrk="1" hangingPunct="1">
                <a:lnSpc>
                  <a:spcPct val="95000"/>
                </a:lnSpc>
                <a:spcAft>
                  <a:spcPts val="0"/>
                </a:spcAft>
                <a:buClr>
                  <a:schemeClr val="tx1"/>
                </a:buClr>
                <a:buSzPct val="110000"/>
                <a:defRPr/>
              </a:pPr>
              <a:r>
                <a:rPr lang="en-US" sz="1600" b="1" dirty="0">
                  <a:solidFill>
                    <a:schemeClr val="bg2">
                      <a:lumMod val="85000"/>
                      <a:lumOff val="15000"/>
                    </a:schemeClr>
                  </a:solidFill>
                  <a:latin typeface="Arial Narrow" pitchFamily="34" charset="0"/>
                  <a:ea typeface="+mn-ea"/>
                  <a:cs typeface="ＭＳ Ｐゴシック" charset="0"/>
                </a:rPr>
                <a:t>Ter. </a:t>
              </a:r>
              <a:r>
                <a:rPr lang="en-US" sz="1600" b="1" dirty="0" err="1">
                  <a:solidFill>
                    <a:schemeClr val="bg2">
                      <a:lumMod val="85000"/>
                      <a:lumOff val="15000"/>
                    </a:schemeClr>
                  </a:solidFill>
                  <a:latin typeface="Arial Narrow" pitchFamily="34" charset="0"/>
                  <a:ea typeface="+mn-ea"/>
                  <a:cs typeface="ＭＳ Ｐゴシック" charset="0"/>
                </a:rPr>
                <a:t>intensiva</a:t>
              </a:r>
              <a:endParaRPr lang="en-US" sz="1600" b="1" dirty="0">
                <a:solidFill>
                  <a:schemeClr val="bg2">
                    <a:lumMod val="85000"/>
                    <a:lumOff val="15000"/>
                  </a:schemeClr>
                </a:solidFill>
                <a:latin typeface="Arial Narrow" pitchFamily="34" charset="0"/>
                <a:ea typeface="+mn-ea"/>
                <a:cs typeface="ＭＳ Ｐゴシック" charset="0"/>
              </a:endParaRPr>
            </a:p>
            <a:p>
              <a:pPr algn="ctr" eaLnBrk="1" hangingPunct="1">
                <a:lnSpc>
                  <a:spcPct val="95000"/>
                </a:lnSpc>
                <a:spcAft>
                  <a:spcPts val="0"/>
                </a:spcAft>
                <a:buClr>
                  <a:schemeClr val="tx1"/>
                </a:buClr>
                <a:buSzPct val="110000"/>
                <a:buFont typeface="Symbol" pitchFamily="18" charset="2"/>
                <a:buNone/>
                <a:defRPr/>
              </a:pPr>
              <a:r>
                <a:rPr lang="en-US" sz="1600" b="1" dirty="0">
                  <a:solidFill>
                    <a:schemeClr val="bg2">
                      <a:lumMod val="85000"/>
                      <a:lumOff val="15000"/>
                    </a:schemeClr>
                  </a:solidFill>
                  <a:latin typeface="Arial Narrow" pitchFamily="34" charset="0"/>
                  <a:ea typeface="+mn-ea"/>
                  <a:cs typeface="ＭＳ Ｐゴシック" charset="0"/>
                </a:rPr>
                <a:t>2,11%/</a:t>
              </a:r>
              <a:r>
                <a:rPr lang="en-US" sz="1600" b="1" dirty="0" err="1">
                  <a:solidFill>
                    <a:schemeClr val="bg2">
                      <a:lumMod val="85000"/>
                      <a:lumOff val="15000"/>
                    </a:schemeClr>
                  </a:solidFill>
                  <a:latin typeface="Arial Narrow" pitchFamily="34" charset="0"/>
                  <a:ea typeface="+mn-ea"/>
                  <a:cs typeface="ＭＳ Ｐゴシック" charset="0"/>
                </a:rPr>
                <a:t>ano</a:t>
              </a:r>
              <a:endParaRPr lang="en-US" sz="1600" b="1" dirty="0">
                <a:solidFill>
                  <a:schemeClr val="bg2">
                    <a:lumMod val="85000"/>
                    <a:lumOff val="15000"/>
                  </a:schemeClr>
                </a:solidFill>
                <a:latin typeface="Arial Narrow" pitchFamily="34" charset="0"/>
                <a:ea typeface="+mn-ea"/>
                <a:cs typeface="ＭＳ Ｐゴシック" charset="0"/>
              </a:endParaRPr>
            </a:p>
          </p:txBody>
        </p:sp>
        <p:sp>
          <p:nvSpPr>
            <p:cNvPr id="2056" name="Rectangle 8">
              <a:extLst>
                <a:ext uri="{FF2B5EF4-FFF2-40B4-BE49-F238E27FC236}">
                  <a16:creationId xmlns:a16="http://schemas.microsoft.com/office/drawing/2014/main" id="{04127F17-1EE8-444B-9097-F9A0310C3A7C}"/>
                </a:ext>
              </a:extLst>
            </p:cNvPr>
            <p:cNvSpPr>
              <a:spLocks noChangeArrowheads="1"/>
            </p:cNvSpPr>
            <p:nvPr/>
          </p:nvSpPr>
          <p:spPr bwMode="auto">
            <a:xfrm>
              <a:off x="571713" y="2357399"/>
              <a:ext cx="2522076" cy="265116"/>
            </a:xfrm>
            <a:prstGeom prst="rect">
              <a:avLst/>
            </a:prstGeom>
            <a:noFill/>
            <a:ln w="9525" algn="ctr">
              <a:noFill/>
              <a:miter lim="800000"/>
              <a:headEnd/>
              <a:tailEnd/>
            </a:ln>
          </p:spPr>
          <p:txBody>
            <a:bodyPr/>
            <a:lstStyle/>
            <a:p>
              <a:pPr algn="ctr" eaLnBrk="1" hangingPunct="1">
                <a:lnSpc>
                  <a:spcPct val="95000"/>
                </a:lnSpc>
                <a:spcAft>
                  <a:spcPct val="40000"/>
                </a:spcAft>
                <a:buClr>
                  <a:schemeClr val="tx1"/>
                </a:buClr>
                <a:buSzPct val="110000"/>
                <a:buFont typeface="Symbol" pitchFamily="18" charset="2"/>
                <a:buNone/>
                <a:defRPr/>
              </a:pPr>
              <a:r>
                <a:rPr lang="en-US" sz="1600" b="1" dirty="0" err="1">
                  <a:solidFill>
                    <a:schemeClr val="bg2">
                      <a:lumMod val="85000"/>
                      <a:lumOff val="15000"/>
                    </a:schemeClr>
                  </a:solidFill>
                  <a:latin typeface="Arial Narrow" pitchFamily="34" charset="0"/>
                  <a:ea typeface="+mn-ea"/>
                  <a:cs typeface="ＭＳ Ｐゴシック" charset="0"/>
                </a:rPr>
                <a:t>Pacientes</a:t>
              </a:r>
              <a:r>
                <a:rPr lang="en-US" sz="1600" b="1" dirty="0">
                  <a:solidFill>
                    <a:schemeClr val="bg2">
                      <a:lumMod val="85000"/>
                      <a:lumOff val="15000"/>
                    </a:schemeClr>
                  </a:solidFill>
                  <a:latin typeface="Arial Narrow" pitchFamily="34" charset="0"/>
                  <a:ea typeface="+mn-ea"/>
                  <a:cs typeface="ＭＳ Ｐゴシック" charset="0"/>
                </a:rPr>
                <a:t> com </a:t>
              </a:r>
              <a:r>
                <a:rPr lang="en-US" sz="1600" b="1" dirty="0" err="1">
                  <a:solidFill>
                    <a:schemeClr val="bg2">
                      <a:lumMod val="85000"/>
                      <a:lumOff val="15000"/>
                    </a:schemeClr>
                  </a:solidFill>
                  <a:latin typeface="Arial Narrow" pitchFamily="34" charset="0"/>
                  <a:ea typeface="+mn-ea"/>
                  <a:cs typeface="ＭＳ Ｐゴシック" charset="0"/>
                </a:rPr>
                <a:t>eventos</a:t>
              </a:r>
              <a:r>
                <a:rPr lang="en-US" sz="1600" b="1" dirty="0">
                  <a:solidFill>
                    <a:schemeClr val="bg2">
                      <a:lumMod val="85000"/>
                      <a:lumOff val="15000"/>
                    </a:schemeClr>
                  </a:solidFill>
                  <a:latin typeface="Arial Narrow" pitchFamily="34" charset="0"/>
                  <a:ea typeface="+mn-ea"/>
                  <a:cs typeface="ＭＳ Ｐゴシック" charset="0"/>
                </a:rPr>
                <a:t> (%)</a:t>
              </a:r>
            </a:p>
          </p:txBody>
        </p:sp>
        <p:sp>
          <p:nvSpPr>
            <p:cNvPr id="2060" name="Rectangle 12">
              <a:extLst>
                <a:ext uri="{FF2B5EF4-FFF2-40B4-BE49-F238E27FC236}">
                  <a16:creationId xmlns:a16="http://schemas.microsoft.com/office/drawing/2014/main" id="{DDA4E899-B80A-4944-B945-C19AF4BE66EC}"/>
                </a:ext>
              </a:extLst>
            </p:cNvPr>
            <p:cNvSpPr>
              <a:spLocks noChangeArrowheads="1"/>
            </p:cNvSpPr>
            <p:nvPr/>
          </p:nvSpPr>
          <p:spPr bwMode="auto">
            <a:xfrm>
              <a:off x="2858093" y="2928908"/>
              <a:ext cx="1428282" cy="528645"/>
            </a:xfrm>
            <a:prstGeom prst="rect">
              <a:avLst/>
            </a:prstGeom>
            <a:solidFill>
              <a:schemeClr val="tx1"/>
            </a:solidFill>
            <a:ln w="9525" algn="ctr">
              <a:noFill/>
              <a:miter lim="800000"/>
              <a:headEnd/>
              <a:tailEnd/>
            </a:ln>
          </p:spPr>
          <p:txBody>
            <a:bodyPr/>
            <a:lstStyle/>
            <a:p>
              <a:pPr algn="ctr" eaLnBrk="1" hangingPunct="1">
                <a:lnSpc>
                  <a:spcPct val="95000"/>
                </a:lnSpc>
                <a:spcAft>
                  <a:spcPct val="40000"/>
                </a:spcAft>
                <a:buClr>
                  <a:schemeClr val="tx1"/>
                </a:buClr>
                <a:buSzPct val="110000"/>
                <a:buFont typeface="Symbol" pitchFamily="18" charset="2"/>
                <a:buNone/>
                <a:defRPr/>
              </a:pPr>
              <a:r>
                <a:rPr lang="en-US" sz="1600" b="1" dirty="0" err="1">
                  <a:solidFill>
                    <a:schemeClr val="bg2">
                      <a:lumMod val="85000"/>
                      <a:lumOff val="15000"/>
                    </a:schemeClr>
                  </a:solidFill>
                  <a:latin typeface="Arial Narrow" pitchFamily="34" charset="0"/>
                  <a:ea typeface="+mn-ea"/>
                  <a:cs typeface="ＭＳ Ｐゴシック" charset="0"/>
                </a:rPr>
                <a:t>Terapia</a:t>
              </a:r>
              <a:r>
                <a:rPr lang="en-US" sz="1600" b="1" dirty="0">
                  <a:solidFill>
                    <a:schemeClr val="bg2">
                      <a:lumMod val="85000"/>
                      <a:lumOff val="15000"/>
                    </a:schemeClr>
                  </a:solidFill>
                  <a:latin typeface="Arial Narrow" pitchFamily="34" charset="0"/>
                  <a:ea typeface="+mn-ea"/>
                  <a:cs typeface="ＭＳ Ｐゴシック" charset="0"/>
                </a:rPr>
                <a:t> </a:t>
              </a:r>
              <a:r>
                <a:rPr lang="en-US" sz="1600" b="1" dirty="0" err="1">
                  <a:solidFill>
                    <a:schemeClr val="bg2">
                      <a:lumMod val="85000"/>
                      <a:lumOff val="15000"/>
                    </a:schemeClr>
                  </a:solidFill>
                  <a:latin typeface="Arial Narrow" pitchFamily="34" charset="0"/>
                  <a:ea typeface="+mn-ea"/>
                  <a:cs typeface="ＭＳ Ｐゴシック" charset="0"/>
                </a:rPr>
                <a:t>padrão</a:t>
              </a:r>
              <a:r>
                <a:rPr lang="en-US" sz="1600" b="1" dirty="0">
                  <a:solidFill>
                    <a:schemeClr val="bg2">
                      <a:lumMod val="85000"/>
                      <a:lumOff val="15000"/>
                    </a:schemeClr>
                  </a:solidFill>
                  <a:latin typeface="Arial Narrow" pitchFamily="34" charset="0"/>
                  <a:ea typeface="+mn-ea"/>
                  <a:cs typeface="ＭＳ Ｐゴシック" charset="0"/>
                </a:rPr>
                <a:t> 2,29%/</a:t>
              </a:r>
              <a:r>
                <a:rPr lang="en-US" sz="1600" b="1" dirty="0" err="1">
                  <a:solidFill>
                    <a:schemeClr val="bg2">
                      <a:lumMod val="85000"/>
                      <a:lumOff val="15000"/>
                    </a:schemeClr>
                  </a:solidFill>
                  <a:latin typeface="Arial Narrow" pitchFamily="34" charset="0"/>
                  <a:ea typeface="+mn-ea"/>
                  <a:cs typeface="ＭＳ Ｐゴシック" charset="0"/>
                </a:rPr>
                <a:t>ano</a:t>
              </a:r>
              <a:endParaRPr lang="en-US" sz="1600" b="1" dirty="0">
                <a:solidFill>
                  <a:schemeClr val="bg2">
                    <a:lumMod val="85000"/>
                    <a:lumOff val="15000"/>
                  </a:schemeClr>
                </a:solidFill>
                <a:latin typeface="Arial Narrow" pitchFamily="34" charset="0"/>
                <a:ea typeface="+mn-ea"/>
                <a:cs typeface="ＭＳ Ｐゴシック" charset="0"/>
              </a:endParaRPr>
            </a:p>
          </p:txBody>
        </p:sp>
        <p:sp>
          <p:nvSpPr>
            <p:cNvPr id="2061" name="Rectangle 13">
              <a:extLst>
                <a:ext uri="{FF2B5EF4-FFF2-40B4-BE49-F238E27FC236}">
                  <a16:creationId xmlns:a16="http://schemas.microsoft.com/office/drawing/2014/main" id="{66BB6689-5A54-4746-A367-9DCC1AA4300F}"/>
                </a:ext>
              </a:extLst>
            </p:cNvPr>
            <p:cNvSpPr>
              <a:spLocks noChangeArrowheads="1"/>
            </p:cNvSpPr>
            <p:nvPr/>
          </p:nvSpPr>
          <p:spPr bwMode="auto">
            <a:xfrm>
              <a:off x="990883" y="2809843"/>
              <a:ext cx="1652686" cy="685810"/>
            </a:xfrm>
            <a:prstGeom prst="rect">
              <a:avLst/>
            </a:prstGeom>
            <a:noFill/>
            <a:ln w="9525" algn="ctr">
              <a:noFill/>
              <a:miter lim="800000"/>
              <a:headEnd/>
              <a:tailEnd/>
            </a:ln>
          </p:spPr>
          <p:txBody>
            <a:bodyPr/>
            <a:lstStyle/>
            <a:p>
              <a:pPr eaLnBrk="1" hangingPunct="1">
                <a:lnSpc>
                  <a:spcPct val="95000"/>
                </a:lnSpc>
                <a:spcAft>
                  <a:spcPct val="40000"/>
                </a:spcAft>
                <a:buClr>
                  <a:schemeClr val="tx1"/>
                </a:buClr>
                <a:buSzPct val="110000"/>
                <a:buFont typeface="Symbol" pitchFamily="18" charset="2"/>
                <a:buNone/>
                <a:defRPr/>
              </a:pPr>
              <a:r>
                <a:rPr lang="en-US" sz="1600" b="1" dirty="0">
                  <a:solidFill>
                    <a:schemeClr val="bg2">
                      <a:lumMod val="85000"/>
                      <a:lumOff val="15000"/>
                    </a:schemeClr>
                  </a:solidFill>
                  <a:latin typeface="Arial Narrow" pitchFamily="34" charset="0"/>
                  <a:ea typeface="+mn-ea"/>
                  <a:cs typeface="ＭＳ Ｐゴシック" charset="0"/>
                </a:rPr>
                <a:t>HR 0.90 (0.78-1.04) </a:t>
              </a:r>
              <a:br>
                <a:rPr lang="en-US" sz="1600" b="1" dirty="0">
                  <a:solidFill>
                    <a:schemeClr val="bg2">
                      <a:lumMod val="85000"/>
                      <a:lumOff val="15000"/>
                    </a:schemeClr>
                  </a:solidFill>
                  <a:latin typeface="Arial Narrow" pitchFamily="34" charset="0"/>
                  <a:ea typeface="+mn-ea"/>
                  <a:cs typeface="ＭＳ Ｐゴシック" charset="0"/>
                </a:rPr>
              </a:br>
              <a:r>
                <a:rPr lang="en-US" sz="1600" b="1" dirty="0">
                  <a:solidFill>
                    <a:schemeClr val="bg2">
                      <a:lumMod val="85000"/>
                      <a:lumOff val="15000"/>
                    </a:schemeClr>
                  </a:solidFill>
                  <a:latin typeface="Arial Narrow" pitchFamily="34" charset="0"/>
                  <a:ea typeface="+mn-ea"/>
                  <a:cs typeface="ＭＳ Ｐゴシック" charset="0"/>
                </a:rPr>
                <a:t>P =0.16</a:t>
              </a:r>
            </a:p>
          </p:txBody>
        </p:sp>
        <p:sp>
          <p:nvSpPr>
            <p:cNvPr id="2065" name="Rectangle 17">
              <a:extLst>
                <a:ext uri="{FF2B5EF4-FFF2-40B4-BE49-F238E27FC236}">
                  <a16:creationId xmlns:a16="http://schemas.microsoft.com/office/drawing/2014/main" id="{0AC3E7A1-9DDC-814D-8176-CED72A660C85}"/>
                </a:ext>
              </a:extLst>
            </p:cNvPr>
            <p:cNvSpPr>
              <a:spLocks noChangeArrowheads="1"/>
            </p:cNvSpPr>
            <p:nvPr/>
          </p:nvSpPr>
          <p:spPr bwMode="auto">
            <a:xfrm>
              <a:off x="6526182" y="2959070"/>
              <a:ext cx="1457920" cy="500070"/>
            </a:xfrm>
            <a:prstGeom prst="rect">
              <a:avLst/>
            </a:prstGeom>
            <a:solidFill>
              <a:schemeClr val="tx1"/>
            </a:solidFill>
            <a:ln w="9525" algn="ctr">
              <a:noFill/>
              <a:miter lim="800000"/>
              <a:headEnd/>
              <a:tailEnd/>
            </a:ln>
          </p:spPr>
          <p:txBody>
            <a:bodyPr/>
            <a:lstStyle/>
            <a:p>
              <a:pPr algn="ctr" eaLnBrk="1" hangingPunct="1">
                <a:lnSpc>
                  <a:spcPct val="95000"/>
                </a:lnSpc>
                <a:spcAft>
                  <a:spcPct val="40000"/>
                </a:spcAft>
                <a:buClr>
                  <a:schemeClr val="tx1"/>
                </a:buClr>
                <a:buSzPct val="110000"/>
                <a:defRPr/>
              </a:pPr>
              <a:r>
                <a:rPr lang="en-US" sz="1600" b="1" dirty="0">
                  <a:solidFill>
                    <a:schemeClr val="bg2">
                      <a:lumMod val="85000"/>
                      <a:lumOff val="15000"/>
                    </a:schemeClr>
                  </a:solidFill>
                  <a:latin typeface="Arial Narrow" pitchFamily="34" charset="0"/>
                  <a:ea typeface="+mn-ea"/>
                  <a:cs typeface="ＭＳ Ｐゴシック" charset="0"/>
                </a:rPr>
                <a:t>Ter. </a:t>
              </a:r>
              <a:r>
                <a:rPr lang="en-US" sz="1600" b="1" dirty="0" err="1">
                  <a:solidFill>
                    <a:schemeClr val="bg2">
                      <a:lumMod val="85000"/>
                      <a:lumOff val="15000"/>
                    </a:schemeClr>
                  </a:solidFill>
                  <a:latin typeface="Arial Narrow" pitchFamily="34" charset="0"/>
                  <a:ea typeface="+mn-ea"/>
                  <a:cs typeface="ＭＳ Ｐゴシック" charset="0"/>
                </a:rPr>
                <a:t>intensiva</a:t>
              </a:r>
              <a:r>
                <a:rPr lang="en-US" sz="1600" b="1" dirty="0">
                  <a:solidFill>
                    <a:schemeClr val="bg2">
                      <a:lumMod val="85000"/>
                      <a:lumOff val="15000"/>
                    </a:schemeClr>
                  </a:solidFill>
                  <a:latin typeface="Arial Narrow" pitchFamily="34" charset="0"/>
                  <a:ea typeface="+mn-ea"/>
                  <a:cs typeface="ＭＳ Ｐゴシック" charset="0"/>
                </a:rPr>
                <a:t> </a:t>
              </a:r>
              <a:br>
                <a:rPr lang="en-US" sz="1600" b="1" dirty="0">
                  <a:solidFill>
                    <a:schemeClr val="bg2">
                      <a:lumMod val="85000"/>
                      <a:lumOff val="15000"/>
                    </a:schemeClr>
                  </a:solidFill>
                  <a:latin typeface="Arial Narrow" pitchFamily="34" charset="0"/>
                  <a:ea typeface="+mn-ea"/>
                  <a:cs typeface="ＭＳ Ｐゴシック" charset="0"/>
                </a:rPr>
              </a:br>
              <a:r>
                <a:rPr lang="en-US" sz="1600" b="1" dirty="0">
                  <a:solidFill>
                    <a:schemeClr val="bg2">
                      <a:lumMod val="85000"/>
                      <a:lumOff val="15000"/>
                    </a:schemeClr>
                  </a:solidFill>
                  <a:latin typeface="Arial Narrow" pitchFamily="34" charset="0"/>
                  <a:ea typeface="+mn-ea"/>
                  <a:cs typeface="ＭＳ Ｐゴシック" charset="0"/>
                </a:rPr>
                <a:t>1,41%</a:t>
              </a:r>
            </a:p>
          </p:txBody>
        </p:sp>
        <p:sp>
          <p:nvSpPr>
            <p:cNvPr id="2066" name="Rectangle 18">
              <a:extLst>
                <a:ext uri="{FF2B5EF4-FFF2-40B4-BE49-F238E27FC236}">
                  <a16:creationId xmlns:a16="http://schemas.microsoft.com/office/drawing/2014/main" id="{24BE740A-180D-BA40-9E0A-C7299A4EDAA6}"/>
                </a:ext>
              </a:extLst>
            </p:cNvPr>
            <p:cNvSpPr>
              <a:spLocks noChangeArrowheads="1"/>
            </p:cNvSpPr>
            <p:nvPr/>
          </p:nvSpPr>
          <p:spPr bwMode="auto">
            <a:xfrm>
              <a:off x="5857204" y="4184639"/>
              <a:ext cx="1716197" cy="685810"/>
            </a:xfrm>
            <a:prstGeom prst="rect">
              <a:avLst/>
            </a:prstGeom>
            <a:noFill/>
            <a:ln w="9525" algn="ctr">
              <a:noFill/>
              <a:miter lim="800000"/>
              <a:headEnd/>
              <a:tailEnd/>
            </a:ln>
          </p:spPr>
          <p:txBody>
            <a:bodyPr/>
            <a:lstStyle/>
            <a:p>
              <a:pPr eaLnBrk="1" hangingPunct="1">
                <a:lnSpc>
                  <a:spcPct val="95000"/>
                </a:lnSpc>
                <a:spcAft>
                  <a:spcPct val="40000"/>
                </a:spcAft>
                <a:buClr>
                  <a:schemeClr val="tx1"/>
                </a:buClr>
                <a:buSzPct val="110000"/>
                <a:buFont typeface="Symbol" pitchFamily="18" charset="2"/>
                <a:buNone/>
                <a:defRPr/>
              </a:pPr>
              <a:r>
                <a:rPr lang="en-US" sz="1600" b="1" dirty="0">
                  <a:solidFill>
                    <a:schemeClr val="tx1"/>
                  </a:solidFill>
                  <a:latin typeface="Arial Narrow" pitchFamily="34" charset="0"/>
                  <a:ea typeface="+mn-ea"/>
                  <a:cs typeface="ＭＳ Ｐゴシック" charset="0"/>
                </a:rPr>
                <a:t>HR 1.22 (1.01-1.46) </a:t>
              </a:r>
              <a:br>
                <a:rPr lang="en-US" sz="1600" b="1" dirty="0">
                  <a:solidFill>
                    <a:schemeClr val="tx1"/>
                  </a:solidFill>
                  <a:latin typeface="Arial Narrow" pitchFamily="34" charset="0"/>
                  <a:ea typeface="+mn-ea"/>
                  <a:cs typeface="ＭＳ Ｐゴシック" charset="0"/>
                </a:rPr>
              </a:br>
              <a:r>
                <a:rPr lang="en-US" sz="1600" b="1" dirty="0">
                  <a:solidFill>
                    <a:schemeClr val="tx1"/>
                  </a:solidFill>
                  <a:latin typeface="Arial Narrow" pitchFamily="34" charset="0"/>
                  <a:ea typeface="+mn-ea"/>
                  <a:cs typeface="ＭＳ Ｐゴシック" charset="0"/>
                </a:rPr>
                <a:t>P =0.04</a:t>
              </a:r>
            </a:p>
          </p:txBody>
        </p:sp>
        <p:cxnSp>
          <p:nvCxnSpPr>
            <p:cNvPr id="20" name="Straight Arrow Connector 19">
              <a:extLst>
                <a:ext uri="{FF2B5EF4-FFF2-40B4-BE49-F238E27FC236}">
                  <a16:creationId xmlns:a16="http://schemas.microsoft.com/office/drawing/2014/main" id="{222377B9-10BD-CB4E-BA7D-AFC37B438C08}"/>
                </a:ext>
              </a:extLst>
            </p:cNvPr>
            <p:cNvCxnSpPr/>
            <p:nvPr/>
          </p:nvCxnSpPr>
          <p:spPr>
            <a:xfrm rot="5400000" flipH="1" flipV="1">
              <a:off x="2321721" y="4894350"/>
              <a:ext cx="357192" cy="1412"/>
            </a:xfrm>
            <a:prstGeom prst="straightConnector1">
              <a:avLst/>
            </a:prstGeom>
            <a:ln w="285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064" name="Rectangle 16">
              <a:extLst>
                <a:ext uri="{FF2B5EF4-FFF2-40B4-BE49-F238E27FC236}">
                  <a16:creationId xmlns:a16="http://schemas.microsoft.com/office/drawing/2014/main" id="{581D67F6-4705-3B43-B9EE-904A66ABE324}"/>
                </a:ext>
              </a:extLst>
            </p:cNvPr>
            <p:cNvSpPr>
              <a:spLocks noChangeArrowheads="1"/>
            </p:cNvSpPr>
            <p:nvPr/>
          </p:nvSpPr>
          <p:spPr bwMode="auto">
            <a:xfrm>
              <a:off x="6751997" y="3535342"/>
              <a:ext cx="1422637" cy="509595"/>
            </a:xfrm>
            <a:prstGeom prst="rect">
              <a:avLst/>
            </a:prstGeom>
            <a:solidFill>
              <a:schemeClr val="tx1"/>
            </a:solidFill>
            <a:ln w="9525" algn="ctr">
              <a:noFill/>
              <a:miter lim="800000"/>
              <a:headEnd/>
              <a:tailEnd/>
            </a:ln>
          </p:spPr>
          <p:txBody>
            <a:bodyPr/>
            <a:lstStyle/>
            <a:p>
              <a:pPr algn="ctr" eaLnBrk="1" hangingPunct="1">
                <a:lnSpc>
                  <a:spcPct val="95000"/>
                </a:lnSpc>
                <a:spcAft>
                  <a:spcPct val="40000"/>
                </a:spcAft>
                <a:buClr>
                  <a:schemeClr val="tx1"/>
                </a:buClr>
                <a:buSzPct val="110000"/>
                <a:defRPr/>
              </a:pPr>
              <a:r>
                <a:rPr lang="en-US" sz="1600" b="1" dirty="0" err="1">
                  <a:solidFill>
                    <a:schemeClr val="bg2">
                      <a:lumMod val="85000"/>
                      <a:lumOff val="15000"/>
                    </a:schemeClr>
                  </a:solidFill>
                  <a:latin typeface="Arial Narrow" pitchFamily="34" charset="0"/>
                  <a:ea typeface="+mn-ea"/>
                  <a:cs typeface="ＭＳ Ｐゴシック" charset="0"/>
                </a:rPr>
                <a:t>Terapia</a:t>
              </a:r>
              <a:r>
                <a:rPr lang="en-US" sz="1600" b="1" dirty="0">
                  <a:solidFill>
                    <a:schemeClr val="bg2">
                      <a:lumMod val="85000"/>
                      <a:lumOff val="15000"/>
                    </a:schemeClr>
                  </a:solidFill>
                  <a:latin typeface="Arial Narrow" pitchFamily="34" charset="0"/>
                  <a:ea typeface="+mn-ea"/>
                  <a:cs typeface="ＭＳ Ｐゴシック" charset="0"/>
                </a:rPr>
                <a:t> </a:t>
              </a:r>
              <a:r>
                <a:rPr lang="en-US" sz="1600" b="1" dirty="0" err="1">
                  <a:solidFill>
                    <a:schemeClr val="bg2">
                      <a:lumMod val="85000"/>
                      <a:lumOff val="15000"/>
                    </a:schemeClr>
                  </a:solidFill>
                  <a:latin typeface="Arial Narrow" pitchFamily="34" charset="0"/>
                  <a:ea typeface="+mn-ea"/>
                  <a:cs typeface="ＭＳ Ｐゴシック" charset="0"/>
                </a:rPr>
                <a:t>padrão</a:t>
              </a:r>
              <a:r>
                <a:rPr lang="en-US" sz="1600" b="1" dirty="0">
                  <a:solidFill>
                    <a:schemeClr val="bg2">
                      <a:lumMod val="85000"/>
                      <a:lumOff val="15000"/>
                    </a:schemeClr>
                  </a:solidFill>
                  <a:latin typeface="Arial Narrow" pitchFamily="34" charset="0"/>
                  <a:ea typeface="+mn-ea"/>
                  <a:cs typeface="ＭＳ Ｐゴシック" charset="0"/>
                </a:rPr>
                <a:t> 1,14%</a:t>
              </a:r>
            </a:p>
          </p:txBody>
        </p:sp>
      </p:grpSp>
      <p:pic>
        <p:nvPicPr>
          <p:cNvPr id="3" name="Áudio 2">
            <a:hlinkClick r:id="" action="ppaction://media"/>
            <a:extLst>
              <a:ext uri="{FF2B5EF4-FFF2-40B4-BE49-F238E27FC236}">
                <a16:creationId xmlns:a16="http://schemas.microsoft.com/office/drawing/2014/main" id="{4D9C2244-7C4A-E74C-95C8-38B224CC3602}"/>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9258300" y="5829300"/>
            <a:ext cx="812800" cy="812800"/>
          </a:xfrm>
          <a:prstGeom prst="rect">
            <a:avLst/>
          </a:prstGeom>
        </p:spPr>
      </p:pic>
    </p:spTree>
    <p:custDataLst>
      <p:tags r:id="rId2"/>
    </p:custDataLst>
  </p:cSld>
  <p:clrMapOvr>
    <a:masterClrMapping/>
  </p:clrMapOvr>
  <p:transition advTm="339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7282" name="Rectangle 2">
            <a:extLst>
              <a:ext uri="{FF2B5EF4-FFF2-40B4-BE49-F238E27FC236}">
                <a16:creationId xmlns:a16="http://schemas.microsoft.com/office/drawing/2014/main" id="{D4D0B6FB-66B5-6F49-95E0-85493354A5DD}"/>
              </a:ext>
            </a:extLst>
          </p:cNvPr>
          <p:cNvSpPr>
            <a:spLocks noGrp="1" noChangeArrowheads="1"/>
          </p:cNvSpPr>
          <p:nvPr>
            <p:ph type="title"/>
          </p:nvPr>
        </p:nvSpPr>
        <p:spPr>
          <a:xfrm>
            <a:off x="608013" y="325438"/>
            <a:ext cx="9324975" cy="787400"/>
          </a:xfrm>
        </p:spPr>
        <p:txBody>
          <a:bodyPr/>
          <a:lstStyle/>
          <a:p>
            <a:pPr defTabSz="1025525">
              <a:defRPr/>
            </a:pPr>
            <a:r>
              <a:rPr lang="en-GB" sz="3200" b="1" kern="1200" dirty="0">
                <a:effectLst>
                  <a:outerShdw blurRad="38100" dist="38100" dir="2700000" algn="tl">
                    <a:srgbClr val="000000">
                      <a:alpha val="43137"/>
                    </a:srgbClr>
                  </a:outerShdw>
                </a:effectLst>
                <a:latin typeface="Tahoma" pitchFamily="34" charset="0"/>
                <a:ea typeface="Tahoma" pitchFamily="34" charset="0"/>
                <a:cs typeface="Tahoma" pitchFamily="34" charset="0"/>
              </a:rPr>
              <a:t>ADVANCE </a:t>
            </a:r>
            <a:endParaRPr lang="en-US" sz="2800" b="1" kern="1200" dirty="0">
              <a:effectLst>
                <a:outerShdw blurRad="38100" dist="38100" dir="2700000" algn="tl">
                  <a:srgbClr val="000000">
                    <a:alpha val="43137"/>
                  </a:srgbClr>
                </a:outerShdw>
              </a:effectLst>
              <a:latin typeface="Tahoma" pitchFamily="34" charset="0"/>
              <a:ea typeface="Tahoma" pitchFamily="34" charset="0"/>
              <a:cs typeface="Tahoma" pitchFamily="34" charset="0"/>
            </a:endParaRPr>
          </a:p>
        </p:txBody>
      </p:sp>
      <p:sp>
        <p:nvSpPr>
          <p:cNvPr id="32771" name="Rectangle 3">
            <a:extLst>
              <a:ext uri="{FF2B5EF4-FFF2-40B4-BE49-F238E27FC236}">
                <a16:creationId xmlns:a16="http://schemas.microsoft.com/office/drawing/2014/main" id="{785718BD-9347-6243-BC94-F530B194C9F2}"/>
              </a:ext>
            </a:extLst>
          </p:cNvPr>
          <p:cNvSpPr>
            <a:spLocks noChangeArrowheads="1"/>
          </p:cNvSpPr>
          <p:nvPr/>
        </p:nvSpPr>
        <p:spPr bwMode="auto">
          <a:xfrm>
            <a:off x="750888" y="1381325"/>
            <a:ext cx="8893175" cy="442713"/>
          </a:xfrm>
          <a:prstGeom prst="rect">
            <a:avLst/>
          </a:prstGeom>
          <a:solidFill>
            <a:schemeClr val="accent5">
              <a:lumMod val="10000"/>
            </a:schemeClr>
          </a:solidFill>
          <a:ln w="9525" algn="ctr">
            <a:solidFill>
              <a:srgbClr val="FFC000"/>
            </a:solidFill>
            <a:miter lim="800000"/>
            <a:headEnd/>
            <a:tailEnd/>
          </a:ln>
        </p:spPr>
        <p:txBody>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buClr>
                <a:schemeClr val="tx1"/>
              </a:buClr>
              <a:buSzPct val="110000"/>
              <a:defRPr/>
            </a:pPr>
            <a:r>
              <a:rPr lang="en-US" altLang="pt-BR" sz="2000" b="1" dirty="0">
                <a:effectLst>
                  <a:outerShdw blurRad="38100" dist="38100" dir="2700000" algn="tl">
                    <a:srgbClr val="000000"/>
                  </a:outerShdw>
                </a:effectLst>
              </a:rPr>
              <a:t>11.140 DM2 &gt;55 </a:t>
            </a:r>
            <a:r>
              <a:rPr lang="en-US" altLang="pt-BR" sz="2000" b="1" dirty="0" err="1">
                <a:effectLst>
                  <a:outerShdw blurRad="38100" dist="38100" dir="2700000" algn="tl">
                    <a:srgbClr val="000000"/>
                  </a:outerShdw>
                </a:effectLst>
              </a:rPr>
              <a:t>anos</a:t>
            </a:r>
            <a:r>
              <a:rPr lang="en-US" altLang="pt-BR" sz="2000" b="1" dirty="0">
                <a:effectLst>
                  <a:outerShdw blurRad="38100" dist="38100" dir="2700000" algn="tl">
                    <a:srgbClr val="000000"/>
                  </a:outerShdw>
                </a:effectLst>
              </a:rPr>
              <a:t>, com </a:t>
            </a:r>
            <a:r>
              <a:rPr lang="en-US" altLang="pt-BR" sz="2000" b="1" dirty="0" err="1">
                <a:effectLst>
                  <a:outerShdw blurRad="38100" dist="38100" dir="2700000" algn="tl">
                    <a:srgbClr val="000000"/>
                  </a:outerShdw>
                </a:effectLst>
              </a:rPr>
              <a:t>história</a:t>
            </a:r>
            <a:r>
              <a:rPr lang="en-US" altLang="pt-BR" sz="2000" b="1" dirty="0">
                <a:effectLst>
                  <a:outerShdw blurRad="38100" dist="38100" dir="2700000" algn="tl">
                    <a:srgbClr val="000000"/>
                  </a:outerShdw>
                </a:effectLst>
              </a:rPr>
              <a:t> </a:t>
            </a:r>
            <a:r>
              <a:rPr lang="en-US" altLang="pt-BR" sz="2000" b="1" dirty="0" err="1">
                <a:effectLst>
                  <a:outerShdw blurRad="38100" dist="38100" dir="2700000" algn="tl">
                    <a:srgbClr val="000000"/>
                  </a:outerShdw>
                </a:effectLst>
              </a:rPr>
              <a:t>prévia</a:t>
            </a:r>
            <a:r>
              <a:rPr lang="en-US" altLang="pt-BR" sz="2000" b="1" dirty="0">
                <a:effectLst>
                  <a:outerShdw blurRad="38100" dist="38100" dir="2700000" algn="tl">
                    <a:srgbClr val="000000"/>
                  </a:outerShdw>
                </a:effectLst>
              </a:rPr>
              <a:t> de </a:t>
            </a:r>
            <a:r>
              <a:rPr lang="en-US" altLang="pt-BR" sz="2000" b="1" dirty="0" err="1">
                <a:effectLst>
                  <a:outerShdw blurRad="38100" dist="38100" dir="2700000" algn="tl">
                    <a:srgbClr val="000000"/>
                  </a:outerShdw>
                </a:effectLst>
              </a:rPr>
              <a:t>microangiopatia</a:t>
            </a:r>
            <a:r>
              <a:rPr lang="en-US" altLang="pt-BR" sz="2000" b="1" dirty="0">
                <a:effectLst>
                  <a:outerShdw blurRad="38100" dist="38100" dir="2700000" algn="tl">
                    <a:srgbClr val="000000"/>
                  </a:outerShdw>
                </a:effectLst>
              </a:rPr>
              <a:t> </a:t>
            </a:r>
            <a:r>
              <a:rPr lang="en-US" altLang="pt-BR" sz="2000" b="1" dirty="0" err="1">
                <a:effectLst>
                  <a:outerShdw blurRad="38100" dist="38100" dir="2700000" algn="tl">
                    <a:srgbClr val="000000"/>
                  </a:outerShdw>
                </a:effectLst>
              </a:rPr>
              <a:t>ou</a:t>
            </a:r>
            <a:r>
              <a:rPr lang="en-US" altLang="pt-BR" sz="2000" b="1" dirty="0">
                <a:effectLst>
                  <a:outerShdw blurRad="38100" dist="38100" dir="2700000" algn="tl">
                    <a:srgbClr val="000000"/>
                  </a:outerShdw>
                </a:effectLst>
              </a:rPr>
              <a:t> DCV</a:t>
            </a:r>
          </a:p>
        </p:txBody>
      </p:sp>
      <p:sp>
        <p:nvSpPr>
          <p:cNvPr id="32772" name="Rectangle 4">
            <a:extLst>
              <a:ext uri="{FF2B5EF4-FFF2-40B4-BE49-F238E27FC236}">
                <a16:creationId xmlns:a16="http://schemas.microsoft.com/office/drawing/2014/main" id="{B18CD238-977F-B54F-8FFC-9C6CB65216C2}"/>
              </a:ext>
            </a:extLst>
          </p:cNvPr>
          <p:cNvSpPr>
            <a:spLocks noChangeArrowheads="1"/>
          </p:cNvSpPr>
          <p:nvPr/>
        </p:nvSpPr>
        <p:spPr bwMode="auto">
          <a:xfrm>
            <a:off x="482600" y="4786313"/>
            <a:ext cx="9161463" cy="1571625"/>
          </a:xfrm>
          <a:prstGeom prst="rect">
            <a:avLst/>
          </a:prstGeom>
          <a:solidFill>
            <a:schemeClr val="accent5">
              <a:lumMod val="10000"/>
            </a:schemeClr>
          </a:solidFill>
          <a:ln w="9525" algn="ctr">
            <a:solidFill>
              <a:srgbClr val="FFC000"/>
            </a:solidFill>
            <a:miter lim="800000"/>
            <a:headEnd/>
            <a:tailEnd/>
          </a:ln>
        </p:spPr>
        <p:txBody>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95000"/>
              </a:lnSpc>
              <a:spcAft>
                <a:spcPct val="40000"/>
              </a:spcAft>
              <a:buClr>
                <a:schemeClr val="tx1"/>
              </a:buClr>
              <a:buSzPct val="110000"/>
              <a:defRPr/>
            </a:pPr>
            <a:r>
              <a:rPr lang="en-US" altLang="pt-BR" b="1">
                <a:solidFill>
                  <a:srgbClr val="FFD13F"/>
                </a:solidFill>
              </a:rPr>
              <a:t>Desfechos Primários </a:t>
            </a:r>
            <a:r>
              <a:rPr lang="en-US" altLang="pt-BR" sz="2000" b="1">
                <a:solidFill>
                  <a:srgbClr val="FFD13F"/>
                </a:solidFill>
              </a:rPr>
              <a:t>(compostos)</a:t>
            </a:r>
          </a:p>
          <a:p>
            <a:pPr eaLnBrk="1" hangingPunct="1">
              <a:lnSpc>
                <a:spcPct val="95000"/>
              </a:lnSpc>
              <a:spcAft>
                <a:spcPct val="40000"/>
              </a:spcAft>
              <a:buClr>
                <a:schemeClr val="tx1"/>
              </a:buClr>
              <a:buSzPct val="110000"/>
              <a:defRPr/>
            </a:pPr>
            <a:r>
              <a:rPr lang="en-US" altLang="pt-BR" sz="2000" b="1"/>
              <a:t>Macrovascular : combinação de AVC e IAM não-fatais e morte CV</a:t>
            </a:r>
          </a:p>
          <a:p>
            <a:pPr eaLnBrk="1" hangingPunct="1">
              <a:lnSpc>
                <a:spcPct val="95000"/>
              </a:lnSpc>
              <a:spcAft>
                <a:spcPct val="40000"/>
              </a:spcAft>
              <a:buClr>
                <a:schemeClr val="tx1"/>
              </a:buClr>
              <a:buSzPct val="110000"/>
              <a:defRPr/>
            </a:pPr>
            <a:r>
              <a:rPr lang="en-US" altLang="pt-BR" sz="2000" b="1"/>
              <a:t>Microvascular: combinação de aparecimento ou piora de nefro-retinopatia</a:t>
            </a:r>
          </a:p>
        </p:txBody>
      </p:sp>
      <p:graphicFrame>
        <p:nvGraphicFramePr>
          <p:cNvPr id="1377302" name="Group 22">
            <a:extLst>
              <a:ext uri="{FF2B5EF4-FFF2-40B4-BE49-F238E27FC236}">
                <a16:creationId xmlns:a16="http://schemas.microsoft.com/office/drawing/2014/main" id="{3D74326E-6DEF-0244-B0B6-67FF3AA33964}"/>
              </a:ext>
            </a:extLst>
          </p:cNvPr>
          <p:cNvGraphicFramePr>
            <a:graphicFrameLocks noGrp="1"/>
          </p:cNvGraphicFramePr>
          <p:nvPr/>
        </p:nvGraphicFramePr>
        <p:xfrm>
          <a:off x="1204913" y="2714625"/>
          <a:ext cx="7875587" cy="1906588"/>
        </p:xfrm>
        <a:graphic>
          <a:graphicData uri="http://schemas.openxmlformats.org/drawingml/2006/table">
            <a:tbl>
              <a:tblPr/>
              <a:tblGrid>
                <a:gridCol w="3938587">
                  <a:extLst>
                    <a:ext uri="{9D8B030D-6E8A-4147-A177-3AD203B41FA5}">
                      <a16:colId xmlns:a16="http://schemas.microsoft.com/office/drawing/2014/main" val="20000"/>
                    </a:ext>
                  </a:extLst>
                </a:gridCol>
                <a:gridCol w="3937000">
                  <a:extLst>
                    <a:ext uri="{9D8B030D-6E8A-4147-A177-3AD203B41FA5}">
                      <a16:colId xmlns:a16="http://schemas.microsoft.com/office/drawing/2014/main" val="20001"/>
                    </a:ext>
                  </a:extLst>
                </a:gridCol>
              </a:tblGrid>
              <a:tr h="987425">
                <a:tc>
                  <a:txBody>
                    <a:bodyPr/>
                    <a:lstStyle>
                      <a:lvl1pPr>
                        <a:spcBef>
                          <a:spcPct val="20000"/>
                        </a:spcBef>
                        <a:buClr>
                          <a:schemeClr val="accent1"/>
                        </a:buClr>
                        <a:buSzPct val="75000"/>
                        <a:buFont typeface="Monotype Sorts" pitchFamily="1" charset="2"/>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5000"/>
                        </a:lnSpc>
                        <a:spcBef>
                          <a:spcPct val="0"/>
                        </a:spcBef>
                        <a:spcAft>
                          <a:spcPct val="0"/>
                        </a:spcAft>
                        <a:buClr>
                          <a:schemeClr val="accent1"/>
                        </a:buClr>
                        <a:buSzPct val="110000"/>
                        <a:buFont typeface="Wingdings" panose="05000000000000000000" pitchFamily="2" charset="2"/>
                        <a:buNone/>
                        <a:tabLst/>
                      </a:pPr>
                      <a:r>
                        <a:rPr kumimoji="0" lang="en-US" altLang="pt-BR" sz="1800" b="1" i="0" u="none" strike="noStrike" cap="none" normalizeH="0" baseline="0">
                          <a:ln>
                            <a:noFill/>
                          </a:ln>
                          <a:solidFill>
                            <a:srgbClr val="FFB090"/>
                          </a:solidFill>
                          <a:effectLst>
                            <a:outerShdw blurRad="38100" dist="38100" dir="2700000" algn="tl">
                              <a:srgbClr val="000000"/>
                            </a:outerShdw>
                          </a:effectLst>
                          <a:latin typeface="Arial" panose="020B0604020202020204" pitchFamily="34" charset="0"/>
                          <a:ea typeface="MS PGothic" panose="020B0600070205080204" pitchFamily="34" charset="-128"/>
                        </a:rPr>
                        <a:t>Controle Glicêmico Intensivo</a:t>
                      </a:r>
                    </a:p>
                    <a:p>
                      <a:pPr marL="0" marR="0" lvl="0" indent="0" algn="ctr" defTabSz="914400" rtl="0" eaLnBrk="1" fontAlgn="base" latinLnBrk="0" hangingPunct="1">
                        <a:lnSpc>
                          <a:spcPct val="95000"/>
                        </a:lnSpc>
                        <a:spcBef>
                          <a:spcPct val="0"/>
                        </a:spcBef>
                        <a:spcAft>
                          <a:spcPct val="0"/>
                        </a:spcAft>
                        <a:buClr>
                          <a:schemeClr val="accent1"/>
                        </a:buClr>
                        <a:buSzPct val="110000"/>
                        <a:buFont typeface="Wingdings" panose="05000000000000000000" pitchFamily="2" charset="2"/>
                        <a:buNone/>
                        <a:tabLst/>
                      </a:pPr>
                      <a:endParaRPr kumimoji="0" lang="en-US" altLang="pt-BR" sz="1800" b="1"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endParaRPr>
                    </a:p>
                    <a:p>
                      <a:pPr marL="0" marR="0" lvl="0" indent="0" algn="ctr" defTabSz="914400" rtl="0" eaLnBrk="1" fontAlgn="base" latinLnBrk="0" hangingPunct="1">
                        <a:lnSpc>
                          <a:spcPct val="95000"/>
                        </a:lnSpc>
                        <a:spcBef>
                          <a:spcPct val="0"/>
                        </a:spcBef>
                        <a:spcAft>
                          <a:spcPct val="0"/>
                        </a:spcAft>
                        <a:buClr>
                          <a:schemeClr val="accent1"/>
                        </a:buClr>
                        <a:buSzPct val="110000"/>
                        <a:buFont typeface="Wingdings" panose="05000000000000000000" pitchFamily="2" charset="2"/>
                        <a:buNone/>
                        <a:tabLst/>
                      </a:pPr>
                      <a:r>
                        <a:rPr kumimoji="0" lang="en-US" altLang="pt-BR" sz="1800" b="1"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rPr>
                        <a:t>Terapia </a:t>
                      </a:r>
                      <a:r>
                        <a:rPr kumimoji="0" lang="en-US" altLang="pt-BR" sz="1800" b="1" i="0" u="none" strike="noStrike" cap="none" normalizeH="0" baseline="0">
                          <a:ln>
                            <a:noFill/>
                          </a:ln>
                          <a:solidFill>
                            <a:srgbClr val="FFD13F"/>
                          </a:solidFill>
                          <a:effectLst>
                            <a:outerShdw blurRad="38100" dist="38100" dir="2700000" algn="tl">
                              <a:srgbClr val="000000"/>
                            </a:outerShdw>
                          </a:effectLst>
                          <a:latin typeface="Arial" panose="020B0604020202020204" pitchFamily="34" charset="0"/>
                          <a:ea typeface="MS PGothic" panose="020B0600070205080204" pitchFamily="34" charset="-128"/>
                        </a:rPr>
                        <a:t>Padrão</a:t>
                      </a:r>
                      <a:r>
                        <a:rPr kumimoji="0" lang="en-US" altLang="pt-BR" sz="1800" b="1"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rPr>
                        <a:t> p/ HA</a:t>
                      </a:r>
                    </a:p>
                  </a:txBody>
                  <a:tcPr marL="102870" marR="102870" horzOverflow="overflow">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75000"/>
                        <a:buFont typeface="Monotype Sorts" pitchFamily="1" charset="2"/>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5000"/>
                        </a:lnSpc>
                        <a:spcBef>
                          <a:spcPct val="0"/>
                        </a:spcBef>
                        <a:spcAft>
                          <a:spcPct val="0"/>
                        </a:spcAft>
                        <a:buClr>
                          <a:schemeClr val="accent1"/>
                        </a:buClr>
                        <a:buSzPct val="110000"/>
                        <a:buFont typeface="Wingdings" panose="05000000000000000000" pitchFamily="2" charset="2"/>
                        <a:buNone/>
                        <a:tabLst/>
                      </a:pPr>
                      <a:r>
                        <a:rPr kumimoji="0" lang="en-US" altLang="pt-BR" sz="1800" b="1" i="0" u="none" strike="noStrike" cap="none" normalizeH="0" baseline="0">
                          <a:ln>
                            <a:noFill/>
                          </a:ln>
                          <a:solidFill>
                            <a:srgbClr val="FFD13F"/>
                          </a:solidFill>
                          <a:effectLst>
                            <a:outerShdw blurRad="38100" dist="38100" dir="2700000" algn="tl">
                              <a:srgbClr val="000000"/>
                            </a:outerShdw>
                          </a:effectLst>
                          <a:latin typeface="Arial" panose="020B0604020202020204" pitchFamily="34" charset="0"/>
                          <a:ea typeface="MS PGothic" panose="020B0600070205080204" pitchFamily="34" charset="-128"/>
                        </a:rPr>
                        <a:t>Controle Glicêmico Padrão</a:t>
                      </a:r>
                    </a:p>
                    <a:p>
                      <a:pPr marL="0" marR="0" lvl="0" indent="0" algn="ctr" defTabSz="914400" rtl="0" eaLnBrk="1" fontAlgn="base" latinLnBrk="0" hangingPunct="1">
                        <a:lnSpc>
                          <a:spcPct val="95000"/>
                        </a:lnSpc>
                        <a:spcBef>
                          <a:spcPct val="0"/>
                        </a:spcBef>
                        <a:spcAft>
                          <a:spcPct val="0"/>
                        </a:spcAft>
                        <a:buClr>
                          <a:schemeClr val="accent1"/>
                        </a:buClr>
                        <a:buSzPct val="110000"/>
                        <a:buFont typeface="Wingdings" panose="05000000000000000000" pitchFamily="2" charset="2"/>
                        <a:buNone/>
                        <a:tabLst/>
                      </a:pPr>
                      <a:endParaRPr kumimoji="0" lang="en-US" altLang="pt-BR" sz="1800" b="1"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endParaRPr>
                    </a:p>
                    <a:p>
                      <a:pPr marL="0" marR="0" lvl="0" indent="0" algn="ctr" defTabSz="914400" rtl="0" eaLnBrk="1" fontAlgn="base" latinLnBrk="0" hangingPunct="1">
                        <a:lnSpc>
                          <a:spcPct val="95000"/>
                        </a:lnSpc>
                        <a:spcBef>
                          <a:spcPct val="0"/>
                        </a:spcBef>
                        <a:spcAft>
                          <a:spcPct val="0"/>
                        </a:spcAft>
                        <a:buClr>
                          <a:schemeClr val="accent1"/>
                        </a:buClr>
                        <a:buSzPct val="110000"/>
                        <a:buFont typeface="Wingdings" panose="05000000000000000000" pitchFamily="2" charset="2"/>
                        <a:buNone/>
                        <a:tabLst/>
                      </a:pPr>
                      <a:r>
                        <a:rPr kumimoji="0" lang="en-US" altLang="pt-BR" sz="1800" b="1"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rPr>
                        <a:t>Terapia </a:t>
                      </a:r>
                      <a:r>
                        <a:rPr kumimoji="0" lang="en-US" altLang="pt-BR" sz="1800" b="1" i="0" u="none" strike="noStrike" cap="none" normalizeH="0" baseline="0">
                          <a:ln>
                            <a:noFill/>
                          </a:ln>
                          <a:solidFill>
                            <a:srgbClr val="FFD13F"/>
                          </a:solidFill>
                          <a:effectLst>
                            <a:outerShdw blurRad="38100" dist="38100" dir="2700000" algn="tl">
                              <a:srgbClr val="000000"/>
                            </a:outerShdw>
                          </a:effectLst>
                          <a:latin typeface="Arial" panose="020B0604020202020204" pitchFamily="34" charset="0"/>
                          <a:ea typeface="MS PGothic" panose="020B0600070205080204" pitchFamily="34" charset="-128"/>
                        </a:rPr>
                        <a:t>Padrão</a:t>
                      </a:r>
                      <a:r>
                        <a:rPr kumimoji="0" lang="en-US" altLang="pt-BR" sz="1800" b="1"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rPr>
                        <a:t> p/ HA</a:t>
                      </a:r>
                      <a:endParaRPr kumimoji="0" lang="en-US" altLang="pt-BR" sz="1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endParaRPr>
                    </a:p>
                  </a:txBody>
                  <a:tcPr marL="102870" marR="102870" horzOverflow="overflow">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19163">
                <a:tc>
                  <a:txBody>
                    <a:bodyPr/>
                    <a:lstStyle>
                      <a:lvl1pPr>
                        <a:spcBef>
                          <a:spcPct val="20000"/>
                        </a:spcBef>
                        <a:buClr>
                          <a:schemeClr val="accent1"/>
                        </a:buClr>
                        <a:buSzPct val="75000"/>
                        <a:buFont typeface="Monotype Sorts" pitchFamily="1" charset="2"/>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5000"/>
                        </a:lnSpc>
                        <a:spcBef>
                          <a:spcPct val="0"/>
                        </a:spcBef>
                        <a:spcAft>
                          <a:spcPct val="0"/>
                        </a:spcAft>
                        <a:buClr>
                          <a:schemeClr val="accent1"/>
                        </a:buClr>
                        <a:buSzPct val="110000"/>
                        <a:buFont typeface="Wingdings" panose="05000000000000000000" pitchFamily="2" charset="2"/>
                        <a:buNone/>
                        <a:tabLst/>
                      </a:pPr>
                      <a:r>
                        <a:rPr kumimoji="0" lang="en-US" altLang="pt-BR" sz="1800" b="1" i="0" u="none" strike="noStrike" cap="none" normalizeH="0" baseline="0">
                          <a:ln>
                            <a:noFill/>
                          </a:ln>
                          <a:solidFill>
                            <a:srgbClr val="FFB090"/>
                          </a:solidFill>
                          <a:effectLst>
                            <a:outerShdw blurRad="38100" dist="38100" dir="2700000" algn="tl">
                              <a:srgbClr val="000000"/>
                            </a:outerShdw>
                          </a:effectLst>
                          <a:latin typeface="Arial" panose="020B0604020202020204" pitchFamily="34" charset="0"/>
                          <a:ea typeface="MS PGothic" panose="020B0600070205080204" pitchFamily="34" charset="-128"/>
                        </a:rPr>
                        <a:t>Controle Glicêmico Intensivo</a:t>
                      </a:r>
                    </a:p>
                    <a:p>
                      <a:pPr marL="0" marR="0" lvl="0" indent="0" algn="ctr" defTabSz="914400" rtl="0" eaLnBrk="1" fontAlgn="base" latinLnBrk="0" hangingPunct="1">
                        <a:lnSpc>
                          <a:spcPct val="95000"/>
                        </a:lnSpc>
                        <a:spcBef>
                          <a:spcPct val="0"/>
                        </a:spcBef>
                        <a:spcAft>
                          <a:spcPct val="0"/>
                        </a:spcAft>
                        <a:buClr>
                          <a:schemeClr val="accent1"/>
                        </a:buClr>
                        <a:buSzPct val="110000"/>
                        <a:buFont typeface="Wingdings" panose="05000000000000000000" pitchFamily="2" charset="2"/>
                        <a:buNone/>
                        <a:tabLst/>
                      </a:pPr>
                      <a:endParaRPr kumimoji="0" lang="en-US" altLang="pt-BR" sz="1800" b="1"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endParaRPr>
                    </a:p>
                    <a:p>
                      <a:pPr marL="0" marR="0" lvl="0" indent="0" algn="ctr" defTabSz="914400" rtl="0" eaLnBrk="1" fontAlgn="base" latinLnBrk="0" hangingPunct="1">
                        <a:lnSpc>
                          <a:spcPct val="95000"/>
                        </a:lnSpc>
                        <a:spcBef>
                          <a:spcPct val="0"/>
                        </a:spcBef>
                        <a:spcAft>
                          <a:spcPct val="0"/>
                        </a:spcAft>
                        <a:buClr>
                          <a:schemeClr val="accent1"/>
                        </a:buClr>
                        <a:buSzPct val="110000"/>
                        <a:buFont typeface="Wingdings" panose="05000000000000000000" pitchFamily="2" charset="2"/>
                        <a:buNone/>
                        <a:tabLst/>
                      </a:pPr>
                      <a:r>
                        <a:rPr kumimoji="0" lang="en-US" altLang="pt-BR" sz="1800" b="1"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rPr>
                        <a:t>Terapia </a:t>
                      </a:r>
                      <a:r>
                        <a:rPr kumimoji="0" lang="en-US" altLang="pt-BR" sz="1800" b="1" i="0" u="none" strike="noStrike" cap="none" normalizeH="0" baseline="0">
                          <a:ln>
                            <a:noFill/>
                          </a:ln>
                          <a:solidFill>
                            <a:srgbClr val="FFAA87"/>
                          </a:solidFill>
                          <a:effectLst>
                            <a:outerShdw blurRad="38100" dist="38100" dir="2700000" algn="tl">
                              <a:srgbClr val="000000"/>
                            </a:outerShdw>
                          </a:effectLst>
                          <a:latin typeface="Arial" panose="020B0604020202020204" pitchFamily="34" charset="0"/>
                          <a:ea typeface="MS PGothic" panose="020B0600070205080204" pitchFamily="34" charset="-128"/>
                        </a:rPr>
                        <a:t>Intensiva</a:t>
                      </a:r>
                      <a:r>
                        <a:rPr kumimoji="0" lang="en-US" altLang="pt-BR" sz="1800" b="1"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rPr>
                        <a:t> p/ HA</a:t>
                      </a:r>
                      <a:endParaRPr kumimoji="0" lang="en-US" altLang="pt-BR" sz="1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endParaRPr>
                    </a:p>
                  </a:txBody>
                  <a:tcPr marL="102870" marR="102870" horzOverflow="overflow">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75000"/>
                        <a:buFont typeface="Monotype Sorts" pitchFamily="1" charset="2"/>
                        <a:defRPr sz="28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defRPr sz="24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defRPr sz="20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defRPr>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defRPr>
                          <a:solidFill>
                            <a:schemeClr val="tx1"/>
                          </a:solidFill>
                          <a:latin typeface="Arial" panose="020B0604020202020204" pitchFamily="34" charset="0"/>
                          <a:ea typeface="MS PGothic" panose="020B0600070205080204" pitchFamily="34" charset="-128"/>
                        </a:defRPr>
                      </a:lvl9pPr>
                    </a:lstStyle>
                    <a:p>
                      <a:pPr marL="0" marR="0" lvl="0" indent="0" algn="ctr" defTabSz="914400" rtl="0" eaLnBrk="1" fontAlgn="base" latinLnBrk="0" hangingPunct="1">
                        <a:lnSpc>
                          <a:spcPct val="95000"/>
                        </a:lnSpc>
                        <a:spcBef>
                          <a:spcPct val="0"/>
                        </a:spcBef>
                        <a:spcAft>
                          <a:spcPct val="0"/>
                        </a:spcAft>
                        <a:buClr>
                          <a:schemeClr val="accent1"/>
                        </a:buClr>
                        <a:buSzPct val="110000"/>
                        <a:buFont typeface="Wingdings" panose="05000000000000000000" pitchFamily="2" charset="2"/>
                        <a:buNone/>
                        <a:tabLst/>
                      </a:pPr>
                      <a:r>
                        <a:rPr kumimoji="0" lang="en-US" altLang="pt-BR" sz="1800" b="1" i="0" u="none" strike="noStrike" cap="none" normalizeH="0" baseline="0">
                          <a:ln>
                            <a:noFill/>
                          </a:ln>
                          <a:solidFill>
                            <a:srgbClr val="FFD13F"/>
                          </a:solidFill>
                          <a:effectLst>
                            <a:outerShdw blurRad="38100" dist="38100" dir="2700000" algn="tl">
                              <a:srgbClr val="000000"/>
                            </a:outerShdw>
                          </a:effectLst>
                          <a:latin typeface="Arial" panose="020B0604020202020204" pitchFamily="34" charset="0"/>
                          <a:ea typeface="MS PGothic" panose="020B0600070205080204" pitchFamily="34" charset="-128"/>
                        </a:rPr>
                        <a:t>Controle Glicêmico Padrão</a:t>
                      </a:r>
                    </a:p>
                    <a:p>
                      <a:pPr marL="0" marR="0" lvl="0" indent="0" algn="ctr" defTabSz="914400" rtl="0" eaLnBrk="1" fontAlgn="base" latinLnBrk="0" hangingPunct="1">
                        <a:lnSpc>
                          <a:spcPct val="95000"/>
                        </a:lnSpc>
                        <a:spcBef>
                          <a:spcPct val="0"/>
                        </a:spcBef>
                        <a:spcAft>
                          <a:spcPct val="0"/>
                        </a:spcAft>
                        <a:buClr>
                          <a:schemeClr val="accent1"/>
                        </a:buClr>
                        <a:buSzPct val="110000"/>
                        <a:buFont typeface="Wingdings" panose="05000000000000000000" pitchFamily="2" charset="2"/>
                        <a:buNone/>
                        <a:tabLst/>
                      </a:pPr>
                      <a:endParaRPr kumimoji="0" lang="en-US" altLang="pt-BR" sz="1800" b="1"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endParaRPr>
                    </a:p>
                    <a:p>
                      <a:pPr marL="0" marR="0" lvl="0" indent="0" algn="ctr" defTabSz="914400" rtl="0" eaLnBrk="1" fontAlgn="base" latinLnBrk="0" hangingPunct="1">
                        <a:lnSpc>
                          <a:spcPct val="95000"/>
                        </a:lnSpc>
                        <a:spcBef>
                          <a:spcPct val="0"/>
                        </a:spcBef>
                        <a:spcAft>
                          <a:spcPct val="0"/>
                        </a:spcAft>
                        <a:buClr>
                          <a:schemeClr val="accent1"/>
                        </a:buClr>
                        <a:buSzPct val="110000"/>
                        <a:buFont typeface="Wingdings" panose="05000000000000000000" pitchFamily="2" charset="2"/>
                        <a:buNone/>
                        <a:tabLst/>
                      </a:pPr>
                      <a:r>
                        <a:rPr kumimoji="0" lang="en-US" altLang="pt-BR" sz="1800" b="1"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rPr>
                        <a:t>Terapia </a:t>
                      </a:r>
                      <a:r>
                        <a:rPr kumimoji="0" lang="en-US" altLang="pt-BR" sz="1800" b="1" i="0" u="none" strike="noStrike" cap="none" normalizeH="0" baseline="0">
                          <a:ln>
                            <a:noFill/>
                          </a:ln>
                          <a:solidFill>
                            <a:srgbClr val="FFAA87"/>
                          </a:solidFill>
                          <a:effectLst>
                            <a:outerShdw blurRad="38100" dist="38100" dir="2700000" algn="tl">
                              <a:srgbClr val="000000"/>
                            </a:outerShdw>
                          </a:effectLst>
                          <a:latin typeface="Arial" panose="020B0604020202020204" pitchFamily="34" charset="0"/>
                          <a:ea typeface="MS PGothic" panose="020B0600070205080204" pitchFamily="34" charset="-128"/>
                        </a:rPr>
                        <a:t>Intensiva</a:t>
                      </a:r>
                      <a:r>
                        <a:rPr kumimoji="0" lang="en-US" altLang="pt-BR" sz="1800" b="1"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rPr>
                        <a:t> p/ HA</a:t>
                      </a:r>
                      <a:endParaRPr kumimoji="0" lang="en-US" altLang="pt-BR" sz="1800" b="0" i="0" u="none" strike="noStrike" cap="none" normalizeH="0" baseline="0">
                        <a:ln>
                          <a:noFill/>
                        </a:ln>
                        <a:solidFill>
                          <a:schemeClr val="tx1"/>
                        </a:solidFill>
                        <a:effectLst>
                          <a:outerShdw blurRad="38100" dist="38100" dir="2700000" algn="tl">
                            <a:srgbClr val="000000"/>
                          </a:outerShdw>
                        </a:effectLst>
                        <a:latin typeface="Arial" panose="020B0604020202020204" pitchFamily="34" charset="0"/>
                        <a:ea typeface="MS PGothic" panose="020B0600070205080204" pitchFamily="34" charset="-128"/>
                      </a:endParaRPr>
                    </a:p>
                  </a:txBody>
                  <a:tcPr marL="102870" marR="102870" horzOverflow="overflow">
                    <a:lnL w="28575" cap="flat" cmpd="sng" algn="ctr">
                      <a:solidFill>
                        <a:schemeClr val="accent2"/>
                      </a:solidFill>
                      <a:prstDash val="solid"/>
                      <a:round/>
                      <a:headEnd type="none" w="med" len="med"/>
                      <a:tailEnd type="none" w="med" len="med"/>
                    </a:lnL>
                    <a:lnR w="28575" cap="flat" cmpd="sng" algn="ctr">
                      <a:solidFill>
                        <a:schemeClr val="accent2"/>
                      </a:solidFill>
                      <a:prstDash val="solid"/>
                      <a:round/>
                      <a:headEnd type="none" w="med" len="med"/>
                      <a:tailEnd type="none" w="med" len="med"/>
                    </a:lnR>
                    <a:lnT w="28575" cap="flat" cmpd="sng" algn="ctr">
                      <a:solidFill>
                        <a:schemeClr val="accent2"/>
                      </a:solidFill>
                      <a:prstDash val="solid"/>
                      <a:round/>
                      <a:headEnd type="none" w="med" len="med"/>
                      <a:tailEnd type="none" w="med" len="med"/>
                    </a:lnT>
                    <a:lnB w="28575" cap="flat" cmpd="sng" algn="ctr">
                      <a:solidFill>
                        <a:schemeClr val="accent2"/>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9" name="Rectangle 4">
            <a:extLst>
              <a:ext uri="{FF2B5EF4-FFF2-40B4-BE49-F238E27FC236}">
                <a16:creationId xmlns:a16="http://schemas.microsoft.com/office/drawing/2014/main" id="{65F75ED9-4017-1745-A796-4A60CE51CE7B}"/>
              </a:ext>
            </a:extLst>
          </p:cNvPr>
          <p:cNvSpPr>
            <a:spLocks noChangeArrowheads="1"/>
          </p:cNvSpPr>
          <p:nvPr/>
        </p:nvSpPr>
        <p:spPr bwMode="auto">
          <a:xfrm>
            <a:off x="2732088" y="6378575"/>
            <a:ext cx="7394575" cy="336550"/>
          </a:xfrm>
          <a:prstGeom prst="rect">
            <a:avLst/>
          </a:prstGeom>
          <a:noFill/>
          <a:ln w="25400">
            <a:noFill/>
            <a:miter lim="800000"/>
            <a:headEnd/>
            <a:tailEnd/>
          </a:ln>
        </p:spPr>
        <p:txBody>
          <a:bodyPr lIns="90479" tIns="44446" rIns="90479" bIns="44446" anchor="b">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r" eaLnBrk="1" hangingPunct="1">
              <a:defRPr/>
            </a:pPr>
            <a:r>
              <a:rPr lang="en-US" altLang="pt-BR" sz="1600" b="1" i="1">
                <a:solidFill>
                  <a:srgbClr val="B9CAFF"/>
                </a:solidFill>
                <a:effectLst>
                  <a:outerShdw blurRad="38100" dist="38100" dir="2700000" algn="tl">
                    <a:srgbClr val="000000"/>
                  </a:outerShdw>
                </a:effectLst>
                <a:latin typeface="Arial Narrow" panose="020B0606020202030204" pitchFamily="34" charset="0"/>
              </a:rPr>
              <a:t>The  ADVANCE Collaborative Group. Lancet 2007. N Engl J Med 2008</a:t>
            </a:r>
          </a:p>
        </p:txBody>
      </p:sp>
      <p:sp>
        <p:nvSpPr>
          <p:cNvPr id="10" name="Left-Up Arrow 9">
            <a:extLst>
              <a:ext uri="{FF2B5EF4-FFF2-40B4-BE49-F238E27FC236}">
                <a16:creationId xmlns:a16="http://schemas.microsoft.com/office/drawing/2014/main" id="{21536E35-A4FC-FF49-914D-7F006FE9FAC7}"/>
              </a:ext>
            </a:extLst>
          </p:cNvPr>
          <p:cNvSpPr/>
          <p:nvPr/>
        </p:nvSpPr>
        <p:spPr>
          <a:xfrm rot="13544174">
            <a:off x="4732338" y="2041525"/>
            <a:ext cx="785812" cy="884238"/>
          </a:xfrm>
          <a:prstGeom prst="leftUpArrow">
            <a:avLst>
              <a:gd name="adj1" fmla="val 14217"/>
              <a:gd name="adj2" fmla="val 25000"/>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pt-BR"/>
          </a:p>
        </p:txBody>
      </p:sp>
      <p:grpSp>
        <p:nvGrpSpPr>
          <p:cNvPr id="2" name="Group 12">
            <a:extLst>
              <a:ext uri="{FF2B5EF4-FFF2-40B4-BE49-F238E27FC236}">
                <a16:creationId xmlns:a16="http://schemas.microsoft.com/office/drawing/2014/main" id="{35D8B468-EBEB-6E4A-9048-8CACD7954D8C}"/>
              </a:ext>
            </a:extLst>
          </p:cNvPr>
          <p:cNvGrpSpPr>
            <a:grpSpLocks/>
          </p:cNvGrpSpPr>
          <p:nvPr/>
        </p:nvGrpSpPr>
        <p:grpSpPr bwMode="auto">
          <a:xfrm>
            <a:off x="1446213" y="3143250"/>
            <a:ext cx="7313612" cy="830263"/>
            <a:chOff x="1285852" y="3143248"/>
            <a:chExt cx="6500858" cy="830997"/>
          </a:xfrm>
        </p:grpSpPr>
        <p:sp>
          <p:nvSpPr>
            <p:cNvPr id="8" name="TextBox 7">
              <a:extLst>
                <a:ext uri="{FF2B5EF4-FFF2-40B4-BE49-F238E27FC236}">
                  <a16:creationId xmlns:a16="http://schemas.microsoft.com/office/drawing/2014/main" id="{E9F0BA30-8893-B84D-9508-571D4AD06250}"/>
                </a:ext>
              </a:extLst>
            </p:cNvPr>
            <p:cNvSpPr txBox="1"/>
            <p:nvPr/>
          </p:nvSpPr>
          <p:spPr>
            <a:xfrm>
              <a:off x="1285852" y="3143248"/>
              <a:ext cx="3071927" cy="830997"/>
            </a:xfrm>
            <a:prstGeom prst="rect">
              <a:avLst/>
            </a:prstGeom>
            <a:noFill/>
            <a:ln>
              <a:solidFill>
                <a:schemeClr val="accent6">
                  <a:lumMod val="60000"/>
                  <a:lumOff val="40000"/>
                </a:schemeClr>
              </a:solid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b="1">
                  <a:solidFill>
                    <a:srgbClr val="FFB090"/>
                  </a:solidFill>
                  <a:effectLst>
                    <a:outerShdw blurRad="38100" dist="38100" dir="2700000" algn="tl">
                      <a:srgbClr val="000000"/>
                    </a:outerShdw>
                  </a:effectLst>
                </a:rPr>
                <a:t>Controle Glicêmico Intensivo</a:t>
              </a:r>
            </a:p>
          </p:txBody>
        </p:sp>
        <p:sp>
          <p:nvSpPr>
            <p:cNvPr id="12" name="TextBox 11">
              <a:extLst>
                <a:ext uri="{FF2B5EF4-FFF2-40B4-BE49-F238E27FC236}">
                  <a16:creationId xmlns:a16="http://schemas.microsoft.com/office/drawing/2014/main" id="{C32A44EC-DF31-844B-AC8B-B16DD5F5ED38}"/>
                </a:ext>
              </a:extLst>
            </p:cNvPr>
            <p:cNvSpPr txBox="1"/>
            <p:nvPr/>
          </p:nvSpPr>
          <p:spPr>
            <a:xfrm>
              <a:off x="4714783" y="3143248"/>
              <a:ext cx="3071927" cy="830997"/>
            </a:xfrm>
            <a:prstGeom prst="rect">
              <a:avLst/>
            </a:prstGeom>
            <a:noFill/>
            <a:ln>
              <a:solidFill>
                <a:srgbClr val="FFC000"/>
              </a:solid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b="1">
                  <a:solidFill>
                    <a:srgbClr val="FFD13F"/>
                  </a:solidFill>
                  <a:effectLst>
                    <a:outerShdw blurRad="38100" dist="38100" dir="2700000" algn="tl">
                      <a:srgbClr val="000000"/>
                    </a:outerShdw>
                  </a:effectLst>
                </a:rPr>
                <a:t>Controle Glicêmico Padrão</a:t>
              </a:r>
            </a:p>
          </p:txBody>
        </p:sp>
      </p:grpSp>
      <p:pic>
        <p:nvPicPr>
          <p:cNvPr id="4" name="Áudio 3">
            <a:hlinkClick r:id="" action="ppaction://media"/>
            <a:extLst>
              <a:ext uri="{FF2B5EF4-FFF2-40B4-BE49-F238E27FC236}">
                <a16:creationId xmlns:a16="http://schemas.microsoft.com/office/drawing/2014/main" id="{F2801BD0-00A7-D54C-A088-15C317589A6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8300" y="5829300"/>
            <a:ext cx="812800" cy="812800"/>
          </a:xfrm>
          <a:prstGeom prst="rect">
            <a:avLst/>
          </a:prstGeom>
        </p:spPr>
      </p:pic>
    </p:spTree>
  </p:cSld>
  <p:clrMapOvr>
    <a:masterClrMapping/>
  </p:clrMapOvr>
  <p:transition advTm="3668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3" presetClass="entr" presetSubtype="0" fill="hold" nodeType="clickEffect">
                                  <p:stCondLst>
                                    <p:cond delay="0"/>
                                  </p:stCondLst>
                                  <p:childTnLst>
                                    <p:set>
                                      <p:cBhvr>
                                        <p:cTn id="10" dur="1" fill="hold">
                                          <p:stCondLst>
                                            <p:cond delay="0"/>
                                          </p:stCondLst>
                                        </p:cTn>
                                        <p:tgtEl>
                                          <p:spTgt spid="1377302"/>
                                        </p:tgtEl>
                                        <p:attrNameLst>
                                          <p:attrName>style.visibility</p:attrName>
                                        </p:attrNameLst>
                                      </p:cBhvr>
                                      <p:to>
                                        <p:strVal val="visible"/>
                                      </p:to>
                                    </p:set>
                                    <p:anim calcmode="lin" valueType="num">
                                      <p:cBhvr>
                                        <p:cTn id="11" dur="500" fill="hold"/>
                                        <p:tgtEl>
                                          <p:spTgt spid="1377302"/>
                                        </p:tgtEl>
                                        <p:attrNameLst>
                                          <p:attrName>ppt_w</p:attrName>
                                        </p:attrNameLst>
                                      </p:cBhvr>
                                      <p:tavLst>
                                        <p:tav tm="0">
                                          <p:val>
                                            <p:fltVal val="0"/>
                                          </p:val>
                                        </p:tav>
                                        <p:tav tm="100000">
                                          <p:val>
                                            <p:strVal val="#ppt_w"/>
                                          </p:val>
                                        </p:tav>
                                      </p:tavLst>
                                    </p:anim>
                                    <p:anim calcmode="lin" valueType="num">
                                      <p:cBhvr>
                                        <p:cTn id="12" dur="500" fill="hold"/>
                                        <p:tgtEl>
                                          <p:spTgt spid="1377302"/>
                                        </p:tgtEl>
                                        <p:attrNameLst>
                                          <p:attrName>ppt_h</p:attrName>
                                        </p:attrNameLst>
                                      </p:cBhvr>
                                      <p:tavLst>
                                        <p:tav tm="0">
                                          <p:val>
                                            <p:fltVal val="0"/>
                                          </p:val>
                                        </p:tav>
                                        <p:tav tm="100000">
                                          <p:val>
                                            <p:strVal val="#ppt_h"/>
                                          </p:val>
                                        </p:tav>
                                      </p:tavLst>
                                    </p:anim>
                                    <p:animEffect transition="in" filter="fade">
                                      <p:cBhvr>
                                        <p:cTn id="13" dur="500"/>
                                        <p:tgtEl>
                                          <p:spTgt spid="1377302"/>
                                        </p:tgtEl>
                                      </p:cBhvr>
                                    </p:animEffect>
                                  </p:childTnLst>
                                </p:cTn>
                              </p:par>
                              <p:par>
                                <p:cTn id="14" presetID="55" presetClass="exit" presetSubtype="0" fill="hold" nodeType="withEffect">
                                  <p:stCondLst>
                                    <p:cond delay="0"/>
                                  </p:stCondLst>
                                  <p:childTnLst>
                                    <p:anim calcmode="lin" valueType="num">
                                      <p:cBhvr>
                                        <p:cTn id="15" dur="500"/>
                                        <p:tgtEl>
                                          <p:spTgt spid="2"/>
                                        </p:tgtEl>
                                        <p:attrNameLst>
                                          <p:attrName>ppt_w</p:attrName>
                                        </p:attrNameLst>
                                      </p:cBhvr>
                                      <p:tavLst>
                                        <p:tav tm="0">
                                          <p:val>
                                            <p:strVal val="ppt_w"/>
                                          </p:val>
                                        </p:tav>
                                        <p:tav tm="100000">
                                          <p:val>
                                            <p:strVal val="ppt_w*0.70"/>
                                          </p:val>
                                        </p:tav>
                                      </p:tavLst>
                                    </p:anim>
                                    <p:anim calcmode="lin" valueType="num">
                                      <p:cBhvr>
                                        <p:cTn id="16" dur="500"/>
                                        <p:tgtEl>
                                          <p:spTgt spid="2"/>
                                        </p:tgtEl>
                                        <p:attrNameLst>
                                          <p:attrName>ppt_h</p:attrName>
                                        </p:attrNameLst>
                                      </p:cBhvr>
                                      <p:tavLst>
                                        <p:tav tm="0">
                                          <p:val>
                                            <p:strVal val="ppt_h"/>
                                          </p:val>
                                        </p:tav>
                                        <p:tav tm="100000">
                                          <p:val>
                                            <p:strVal val="ppt_h"/>
                                          </p:val>
                                        </p:tav>
                                      </p:tavLst>
                                    </p:anim>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a:extLst>
              <a:ext uri="{FF2B5EF4-FFF2-40B4-BE49-F238E27FC236}">
                <a16:creationId xmlns:a16="http://schemas.microsoft.com/office/drawing/2014/main" id="{4BD06A0E-0E01-BB42-A671-1D5757C55762}"/>
              </a:ext>
            </a:extLst>
          </p:cNvPr>
          <p:cNvSpPr>
            <a:spLocks noGrp="1" noChangeArrowheads="1"/>
          </p:cNvSpPr>
          <p:nvPr>
            <p:ph type="title"/>
          </p:nvPr>
        </p:nvSpPr>
        <p:spPr/>
        <p:txBody>
          <a:bodyPr/>
          <a:lstStyle/>
          <a:p>
            <a:r>
              <a:rPr lang="en-US" altLang="pt-BR" sz="3200" b="1">
                <a:solidFill>
                  <a:srgbClr val="FFFF66"/>
                </a:solidFill>
              </a:rPr>
              <a:t>Tratamento Anti-Hipertensivo e Eventos Cardiovasculares</a:t>
            </a:r>
          </a:p>
        </p:txBody>
      </p:sp>
      <p:grpSp>
        <p:nvGrpSpPr>
          <p:cNvPr id="70658" name="Grupo 13">
            <a:extLst>
              <a:ext uri="{FF2B5EF4-FFF2-40B4-BE49-F238E27FC236}">
                <a16:creationId xmlns:a16="http://schemas.microsoft.com/office/drawing/2014/main" id="{77AF29BF-2163-FA49-BEA2-07535354A8E9}"/>
              </a:ext>
            </a:extLst>
          </p:cNvPr>
          <p:cNvGrpSpPr>
            <a:grpSpLocks/>
          </p:cNvGrpSpPr>
          <p:nvPr/>
        </p:nvGrpSpPr>
        <p:grpSpPr bwMode="auto">
          <a:xfrm>
            <a:off x="3254375" y="2082800"/>
            <a:ext cx="3667125" cy="3562350"/>
            <a:chOff x="609600" y="3657600"/>
            <a:chExt cx="2590800" cy="2590800"/>
          </a:xfrm>
        </p:grpSpPr>
        <p:sp>
          <p:nvSpPr>
            <p:cNvPr id="6" name="Elipse 14">
              <a:extLst>
                <a:ext uri="{FF2B5EF4-FFF2-40B4-BE49-F238E27FC236}">
                  <a16:creationId xmlns:a16="http://schemas.microsoft.com/office/drawing/2014/main" id="{24AC30EA-1740-2E4D-8239-AB17C73409FE}"/>
                </a:ext>
              </a:extLst>
            </p:cNvPr>
            <p:cNvSpPr>
              <a:spLocks noChangeArrowheads="1"/>
            </p:cNvSpPr>
            <p:nvPr/>
          </p:nvSpPr>
          <p:spPr bwMode="auto">
            <a:xfrm>
              <a:off x="609600" y="3657600"/>
              <a:ext cx="2590800" cy="2590800"/>
            </a:xfrm>
            <a:prstGeom prst="ellipse">
              <a:avLst/>
            </a:prstGeom>
            <a:blipFill dpi="0" rotWithShape="1">
              <a:blip r:embed="rId4"/>
              <a:srcRect/>
              <a:stretch>
                <a:fillRect/>
              </a:stretch>
            </a:blipFill>
            <a:ln>
              <a:noFill/>
            </a:ln>
          </p:spPr>
          <p:txBody>
            <a:bodyPr anchor="ctr"/>
            <a:lstStyle/>
            <a:p>
              <a:pPr algn="ctr" eaLnBrk="1" hangingPunct="1">
                <a:buFont typeface="Symbol" pitchFamily="18" charset="2"/>
                <a:buChar char="¨"/>
                <a:defRPr/>
              </a:pPr>
              <a:endParaRPr lang="pt-BR" dirty="0">
                <a:solidFill>
                  <a:schemeClr val="lt1"/>
                </a:solidFill>
                <a:latin typeface="+mn-lt"/>
                <a:ea typeface="+mn-ea"/>
              </a:endParaRPr>
            </a:p>
          </p:txBody>
        </p:sp>
        <p:sp>
          <p:nvSpPr>
            <p:cNvPr id="7" name="Freeform 22">
              <a:extLst>
                <a:ext uri="{FF2B5EF4-FFF2-40B4-BE49-F238E27FC236}">
                  <a16:creationId xmlns:a16="http://schemas.microsoft.com/office/drawing/2014/main" id="{16691AD8-A3AC-BE4E-B4DF-D3170530B661}"/>
                </a:ext>
              </a:extLst>
            </p:cNvPr>
            <p:cNvSpPr>
              <a:spLocks/>
            </p:cNvSpPr>
            <p:nvPr/>
          </p:nvSpPr>
          <p:spPr bwMode="gray">
            <a:xfrm rot="10800000">
              <a:off x="1233186" y="5659582"/>
              <a:ext cx="1343627" cy="525319"/>
            </a:xfrm>
            <a:custGeom>
              <a:avLst/>
              <a:gdLst/>
              <a:ahLst/>
              <a:cxnLst>
                <a:cxn ang="0">
                  <a:pos x="1301" y="401"/>
                </a:cxn>
                <a:cxn ang="0">
                  <a:pos x="1317" y="442"/>
                </a:cxn>
                <a:cxn ang="0">
                  <a:pos x="1321" y="481"/>
                </a:cxn>
                <a:cxn ang="0">
                  <a:pos x="1315" y="516"/>
                </a:cxn>
                <a:cxn ang="0">
                  <a:pos x="1298" y="550"/>
                </a:cxn>
                <a:cxn ang="0">
                  <a:pos x="1272" y="579"/>
                </a:cxn>
                <a:cxn ang="0">
                  <a:pos x="1239" y="604"/>
                </a:cxn>
                <a:cxn ang="0">
                  <a:pos x="1196" y="628"/>
                </a:cxn>
                <a:cxn ang="0">
                  <a:pos x="1147" y="649"/>
                </a:cxn>
                <a:cxn ang="0">
                  <a:pos x="1092" y="667"/>
                </a:cxn>
                <a:cxn ang="0">
                  <a:pos x="1031" y="683"/>
                </a:cxn>
                <a:cxn ang="0">
                  <a:pos x="967" y="694"/>
                </a:cxn>
                <a:cxn ang="0">
                  <a:pos x="896" y="704"/>
                </a:cxn>
                <a:cxn ang="0">
                  <a:pos x="824" y="710"/>
                </a:cxn>
                <a:cxn ang="0">
                  <a:pos x="795" y="712"/>
                </a:cxn>
                <a:cxn ang="0">
                  <a:pos x="476" y="712"/>
                </a:cxn>
                <a:cxn ang="0">
                  <a:pos x="472" y="712"/>
                </a:cxn>
                <a:cxn ang="0">
                  <a:pos x="409" y="708"/>
                </a:cxn>
                <a:cxn ang="0">
                  <a:pos x="348" y="704"/>
                </a:cxn>
                <a:cxn ang="0">
                  <a:pos x="290" y="696"/>
                </a:cxn>
                <a:cxn ang="0">
                  <a:pos x="235" y="689"/>
                </a:cxn>
                <a:cxn ang="0">
                  <a:pos x="186" y="677"/>
                </a:cxn>
                <a:cxn ang="0">
                  <a:pos x="141" y="663"/>
                </a:cxn>
                <a:cxn ang="0">
                  <a:pos x="102" y="648"/>
                </a:cxn>
                <a:cxn ang="0">
                  <a:pos x="67" y="630"/>
                </a:cxn>
                <a:cxn ang="0">
                  <a:pos x="39" y="608"/>
                </a:cxn>
                <a:cxn ang="0">
                  <a:pos x="18" y="583"/>
                </a:cxn>
                <a:cxn ang="0">
                  <a:pos x="6" y="554"/>
                </a:cxn>
                <a:cxn ang="0">
                  <a:pos x="0" y="524"/>
                </a:cxn>
                <a:cxn ang="0">
                  <a:pos x="0" y="520"/>
                </a:cxn>
                <a:cxn ang="0">
                  <a:pos x="4" y="487"/>
                </a:cxn>
                <a:cxn ang="0">
                  <a:pos x="16" y="446"/>
                </a:cxn>
                <a:cxn ang="0">
                  <a:pos x="51" y="370"/>
                </a:cxn>
                <a:cxn ang="0">
                  <a:pos x="94" y="299"/>
                </a:cxn>
                <a:cxn ang="0">
                  <a:pos x="147" y="235"/>
                </a:cxn>
                <a:cxn ang="0">
                  <a:pos x="204" y="176"/>
                </a:cxn>
                <a:cxn ang="0">
                  <a:pos x="270" y="125"/>
                </a:cxn>
                <a:cxn ang="0">
                  <a:pos x="341" y="82"/>
                </a:cxn>
                <a:cxn ang="0">
                  <a:pos x="415" y="47"/>
                </a:cxn>
                <a:cxn ang="0">
                  <a:pos x="497" y="21"/>
                </a:cxn>
                <a:cxn ang="0">
                  <a:pos x="581" y="6"/>
                </a:cxn>
                <a:cxn ang="0">
                  <a:pos x="667" y="0"/>
                </a:cxn>
                <a:cxn ang="0">
                  <a:pos x="667" y="0"/>
                </a:cxn>
                <a:cxn ang="0">
                  <a:pos x="759" y="6"/>
                </a:cxn>
                <a:cxn ang="0">
                  <a:pos x="847" y="23"/>
                </a:cxn>
                <a:cxn ang="0">
                  <a:pos x="932" y="53"/>
                </a:cxn>
                <a:cxn ang="0">
                  <a:pos x="1010" y="90"/>
                </a:cxn>
                <a:cxn ang="0">
                  <a:pos x="1082" y="137"/>
                </a:cxn>
                <a:cxn ang="0">
                  <a:pos x="1149" y="194"/>
                </a:cxn>
                <a:cxn ang="0">
                  <a:pos x="1208" y="256"/>
                </a:cxn>
                <a:cxn ang="0">
                  <a:pos x="1258" y="325"/>
                </a:cxn>
                <a:cxn ang="0">
                  <a:pos x="1301" y="401"/>
                </a:cxn>
                <a:cxn ang="0">
                  <a:pos x="1301" y="401"/>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chemeClr val="accent1">
                    <a:gamma/>
                    <a:tint val="0"/>
                    <a:invGamma/>
                    <a:alpha val="80000"/>
                  </a:schemeClr>
                </a:gs>
                <a:gs pos="100000">
                  <a:schemeClr val="bg1">
                    <a:alpha val="4000"/>
                  </a:schemeClr>
                </a:gs>
              </a:gsLst>
              <a:lin ang="5400000" scaled="1"/>
            </a:gradFill>
            <a:ln w="0">
              <a:noFill/>
              <a:prstDash val="solid"/>
              <a:round/>
              <a:headEnd/>
              <a:tailEnd/>
            </a:ln>
            <a:effectLst/>
          </p:spPr>
          <p:txBody>
            <a:bodyPr/>
            <a:lstStyle/>
            <a:p>
              <a:pPr eaLnBrk="1" hangingPunct="1">
                <a:buFont typeface="Symbol" pitchFamily="18" charset="2"/>
                <a:buChar char="¨"/>
                <a:defRPr/>
              </a:pPr>
              <a:endParaRPr lang="pt-BR">
                <a:latin typeface="Arial" charset="0"/>
                <a:ea typeface="+mn-ea"/>
              </a:endParaRPr>
            </a:p>
          </p:txBody>
        </p:sp>
        <p:sp>
          <p:nvSpPr>
            <p:cNvPr id="8" name="Elipse 16">
              <a:extLst>
                <a:ext uri="{FF2B5EF4-FFF2-40B4-BE49-F238E27FC236}">
                  <a16:creationId xmlns:a16="http://schemas.microsoft.com/office/drawing/2014/main" id="{F2F270F0-0707-5D44-9BCF-A748EF710CFE}"/>
                </a:ext>
              </a:extLst>
            </p:cNvPr>
            <p:cNvSpPr/>
            <p:nvPr/>
          </p:nvSpPr>
          <p:spPr>
            <a:xfrm>
              <a:off x="1066075" y="3721100"/>
              <a:ext cx="1654298" cy="1076036"/>
            </a:xfrm>
            <a:prstGeom prst="ellipse">
              <a:avLst/>
            </a:prstGeom>
            <a:gradFill flip="none" rotWithShape="1">
              <a:gsLst>
                <a:gs pos="0">
                  <a:schemeClr val="bg1">
                    <a:alpha val="93000"/>
                  </a:schemeClr>
                </a:gs>
                <a:gs pos="84000">
                  <a:schemeClr val="bg1">
                    <a:shade val="67500"/>
                    <a:satMod val="115000"/>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Symbol" pitchFamily="18" charset="2"/>
                <a:buChar char="¨"/>
                <a:defRPr/>
              </a:pPr>
              <a:endParaRPr lang="pt-BR" dirty="0"/>
            </a:p>
          </p:txBody>
        </p:sp>
      </p:grpSp>
      <p:pic>
        <p:nvPicPr>
          <p:cNvPr id="2" name="Áudio 1">
            <a:hlinkClick r:id="" action="ppaction://media"/>
            <a:extLst>
              <a:ext uri="{FF2B5EF4-FFF2-40B4-BE49-F238E27FC236}">
                <a16:creationId xmlns:a16="http://schemas.microsoft.com/office/drawing/2014/main" id="{C77BE1A7-AD1B-8944-A5CD-3D07F4EA240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8300" y="5829300"/>
            <a:ext cx="812800" cy="812800"/>
          </a:xfrm>
          <a:prstGeom prst="rect">
            <a:avLst/>
          </a:prstGeom>
        </p:spPr>
      </p:pic>
    </p:spTree>
    <p:extLst>
      <p:ext uri="{BB962C8B-B14F-4D97-AF65-F5344CB8AC3E}">
        <p14:creationId xmlns:p14="http://schemas.microsoft.com/office/powerpoint/2010/main" val="1976990310"/>
      </p:ext>
    </p:extLst>
  </p:cSld>
  <p:clrMapOvr>
    <a:masterClrMapping/>
  </p:clrMapOvr>
  <mc:AlternateContent xmlns:mc="http://schemas.openxmlformats.org/markup-compatibility/2006" xmlns:p14="http://schemas.microsoft.com/office/powerpoint/2010/main">
    <mc:Choice Requires="p14">
      <p:transition spd="slow" p14:dur="2000" advTm="8485"/>
    </mc:Choice>
    <mc:Fallback xmlns="">
      <p:transition spd="slow" advTm="8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0354" name="Rectangle 2">
            <a:extLst>
              <a:ext uri="{FF2B5EF4-FFF2-40B4-BE49-F238E27FC236}">
                <a16:creationId xmlns:a16="http://schemas.microsoft.com/office/drawing/2014/main" id="{CD538DDF-9747-4D4F-95F5-55A21810462C}"/>
              </a:ext>
            </a:extLst>
          </p:cNvPr>
          <p:cNvSpPr>
            <a:spLocks noGrp="1" noChangeArrowheads="1"/>
          </p:cNvSpPr>
          <p:nvPr>
            <p:ph type="title"/>
          </p:nvPr>
        </p:nvSpPr>
        <p:spPr>
          <a:xfrm>
            <a:off x="608013" y="325438"/>
            <a:ext cx="9559925" cy="960437"/>
          </a:xfrm>
        </p:spPr>
        <p:txBody>
          <a:bodyPr/>
          <a:lstStyle/>
          <a:p>
            <a:pPr>
              <a:defRPr/>
            </a:pPr>
            <a:r>
              <a:rPr lang="en-US" altLang="pt-BR" sz="3200" b="1">
                <a:effectLst>
                  <a:outerShdw blurRad="38100" dist="38100" dir="2700000" algn="tl">
                    <a:srgbClr val="000000"/>
                  </a:outerShdw>
                </a:effectLst>
                <a:latin typeface="Tahoma" panose="020B0604030504040204" pitchFamily="34" charset="0"/>
                <a:cs typeface="Tahoma" panose="020B0604030504040204" pitchFamily="34" charset="0"/>
              </a:rPr>
              <a:t>ADVANCE - Controle Glicêmico</a:t>
            </a:r>
            <a:br>
              <a:rPr lang="en-US" altLang="pt-BR" sz="2400" i="1">
                <a:solidFill>
                  <a:schemeClr val="tx1"/>
                </a:solidFill>
              </a:rPr>
            </a:br>
            <a:r>
              <a:rPr lang="en-US" altLang="pt-BR" sz="2800" b="1">
                <a:effectLst>
                  <a:outerShdw blurRad="38100" dist="38100" dir="2700000" algn="tl">
                    <a:srgbClr val="000000"/>
                  </a:outerShdw>
                </a:effectLst>
                <a:latin typeface="Tahoma" panose="020B0604030504040204" pitchFamily="34" charset="0"/>
                <a:cs typeface="Tahoma" panose="020B0604030504040204" pitchFamily="34" charset="0"/>
              </a:rPr>
              <a:t>Eventos macro e microvasculares</a:t>
            </a:r>
          </a:p>
        </p:txBody>
      </p:sp>
      <p:sp>
        <p:nvSpPr>
          <p:cNvPr id="35845" name="Rectangle 5">
            <a:extLst>
              <a:ext uri="{FF2B5EF4-FFF2-40B4-BE49-F238E27FC236}">
                <a16:creationId xmlns:a16="http://schemas.microsoft.com/office/drawing/2014/main" id="{84FF2668-51A4-974C-B701-A776EAFF45E5}"/>
              </a:ext>
            </a:extLst>
          </p:cNvPr>
          <p:cNvSpPr>
            <a:spLocks noChangeArrowheads="1"/>
          </p:cNvSpPr>
          <p:nvPr/>
        </p:nvSpPr>
        <p:spPr bwMode="auto">
          <a:xfrm>
            <a:off x="723900" y="1785938"/>
            <a:ext cx="4087813" cy="527050"/>
          </a:xfrm>
          <a:prstGeom prst="rect">
            <a:avLst/>
          </a:prstGeom>
          <a:noFill/>
          <a:ln w="9525" algn="ctr">
            <a:noFill/>
            <a:miter lim="800000"/>
            <a:headEnd/>
            <a:tailEnd/>
          </a:ln>
        </p:spPr>
        <p:txBody>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95000"/>
              </a:lnSpc>
              <a:spcAft>
                <a:spcPct val="40000"/>
              </a:spcAft>
              <a:buClr>
                <a:schemeClr val="tx1"/>
              </a:buClr>
              <a:buSzPct val="110000"/>
              <a:buFont typeface="Symbol" panose="05050102010706020507" pitchFamily="18" charset="2"/>
              <a:buNone/>
              <a:defRPr/>
            </a:pPr>
            <a:r>
              <a:rPr lang="en-US" altLang="pt-BR" sz="2000" b="1">
                <a:effectLst>
                  <a:outerShdw blurRad="38100" dist="38100" dir="2700000" algn="tl">
                    <a:srgbClr val="000000"/>
                  </a:outerShdw>
                </a:effectLst>
              </a:rPr>
              <a:t>Macrovasculares</a:t>
            </a:r>
          </a:p>
        </p:txBody>
      </p:sp>
      <p:sp>
        <p:nvSpPr>
          <p:cNvPr id="35846" name="Rectangle 6">
            <a:extLst>
              <a:ext uri="{FF2B5EF4-FFF2-40B4-BE49-F238E27FC236}">
                <a16:creationId xmlns:a16="http://schemas.microsoft.com/office/drawing/2014/main" id="{5932384C-8F93-AE4D-9E2B-9F460E662929}"/>
              </a:ext>
            </a:extLst>
          </p:cNvPr>
          <p:cNvSpPr>
            <a:spLocks noChangeArrowheads="1"/>
          </p:cNvSpPr>
          <p:nvPr/>
        </p:nvSpPr>
        <p:spPr bwMode="auto">
          <a:xfrm>
            <a:off x="5545138" y="1785938"/>
            <a:ext cx="4059237" cy="527050"/>
          </a:xfrm>
          <a:prstGeom prst="rect">
            <a:avLst/>
          </a:prstGeom>
          <a:noFill/>
          <a:ln w="9525" algn="ctr">
            <a:noFill/>
            <a:miter lim="800000"/>
            <a:headEnd/>
            <a:tailEnd/>
          </a:ln>
        </p:spPr>
        <p:txBody>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lnSpc>
                <a:spcPct val="95000"/>
              </a:lnSpc>
              <a:spcAft>
                <a:spcPct val="40000"/>
              </a:spcAft>
              <a:buClr>
                <a:schemeClr val="tx1"/>
              </a:buClr>
              <a:buSzPct val="110000"/>
              <a:buFont typeface="Symbol" panose="05050102010706020507" pitchFamily="18" charset="2"/>
              <a:buNone/>
              <a:defRPr/>
            </a:pPr>
            <a:r>
              <a:rPr lang="en-US" altLang="pt-BR" sz="2000" b="1">
                <a:effectLst>
                  <a:outerShdw blurRad="38100" dist="38100" dir="2700000" algn="tl">
                    <a:srgbClr val="000000"/>
                  </a:outerShdw>
                </a:effectLst>
              </a:rPr>
              <a:t>Microvasculares</a:t>
            </a:r>
          </a:p>
        </p:txBody>
      </p:sp>
      <p:grpSp>
        <p:nvGrpSpPr>
          <p:cNvPr id="96261" name="Group 10">
            <a:extLst>
              <a:ext uri="{FF2B5EF4-FFF2-40B4-BE49-F238E27FC236}">
                <a16:creationId xmlns:a16="http://schemas.microsoft.com/office/drawing/2014/main" id="{D475F0BD-14D3-F047-A4F4-D511EB00FACE}"/>
              </a:ext>
            </a:extLst>
          </p:cNvPr>
          <p:cNvGrpSpPr>
            <a:grpSpLocks/>
          </p:cNvGrpSpPr>
          <p:nvPr/>
        </p:nvGrpSpPr>
        <p:grpSpPr bwMode="auto">
          <a:xfrm>
            <a:off x="460375" y="2363788"/>
            <a:ext cx="9353550" cy="3136900"/>
            <a:chOff x="409575" y="2133600"/>
            <a:chExt cx="8313738" cy="3136900"/>
          </a:xfrm>
        </p:grpSpPr>
        <p:pic>
          <p:nvPicPr>
            <p:cNvPr id="96263" name="Picture 3">
              <a:extLst>
                <a:ext uri="{FF2B5EF4-FFF2-40B4-BE49-F238E27FC236}">
                  <a16:creationId xmlns:a16="http://schemas.microsoft.com/office/drawing/2014/main" id="{FDDC7C0E-B4C7-494C-9EC4-BE0AD35AB744}"/>
                </a:ext>
              </a:extLst>
            </p:cNvPr>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575" y="2136775"/>
              <a:ext cx="4137025" cy="313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pic>
          <p:nvPicPr>
            <p:cNvPr id="96264" name="Picture 4">
              <a:extLst>
                <a:ext uri="{FF2B5EF4-FFF2-40B4-BE49-F238E27FC236}">
                  <a16:creationId xmlns:a16="http://schemas.microsoft.com/office/drawing/2014/main" id="{3E55F70E-4107-964C-8ABA-1D14ACCDC6C8}"/>
                </a:ext>
              </a:extLst>
            </p:cNvPr>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8200" y="2133600"/>
              <a:ext cx="4075113" cy="312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pic>
        <p:sp>
          <p:nvSpPr>
            <p:cNvPr id="35848" name="Rectangle 8">
              <a:extLst>
                <a:ext uri="{FF2B5EF4-FFF2-40B4-BE49-F238E27FC236}">
                  <a16:creationId xmlns:a16="http://schemas.microsoft.com/office/drawing/2014/main" id="{370A3B9E-BD16-0747-B39E-8B1CF9F73A67}"/>
                </a:ext>
              </a:extLst>
            </p:cNvPr>
            <p:cNvSpPr>
              <a:spLocks noChangeArrowheads="1"/>
            </p:cNvSpPr>
            <p:nvPr/>
          </p:nvSpPr>
          <p:spPr bwMode="auto">
            <a:xfrm>
              <a:off x="2348318" y="2371725"/>
              <a:ext cx="2151808" cy="914400"/>
            </a:xfrm>
            <a:prstGeom prst="rect">
              <a:avLst/>
            </a:prstGeom>
            <a:solidFill>
              <a:schemeClr val="tx1"/>
            </a:solidFill>
            <a:ln w="19050">
              <a:noFill/>
              <a:miter lim="800000"/>
              <a:headEnd/>
              <a:tailEnd/>
            </a:ln>
          </p:spPr>
          <p:txBody>
            <a:bodyPr wrap="none" anchor="ct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en-US" altLang="pt-BR" sz="1800" b="1">
                  <a:solidFill>
                    <a:schemeClr val="bg2"/>
                  </a:solidFill>
                  <a:effectLst>
                    <a:outerShdw blurRad="38100" dist="38100" dir="2700000" algn="tl">
                      <a:srgbClr val="C0C0C0"/>
                    </a:outerShdw>
                  </a:effectLst>
                </a:rPr>
                <a:t>p=0,32</a:t>
              </a:r>
            </a:p>
          </p:txBody>
        </p:sp>
        <p:sp>
          <p:nvSpPr>
            <p:cNvPr id="35849" name="Rectangle 9">
              <a:extLst>
                <a:ext uri="{FF2B5EF4-FFF2-40B4-BE49-F238E27FC236}">
                  <a16:creationId xmlns:a16="http://schemas.microsoft.com/office/drawing/2014/main" id="{DDB54BD6-8CF5-CF4C-9DC2-B0AFD8683D1E}"/>
                </a:ext>
              </a:extLst>
            </p:cNvPr>
            <p:cNvSpPr>
              <a:spLocks noChangeArrowheads="1"/>
            </p:cNvSpPr>
            <p:nvPr/>
          </p:nvSpPr>
          <p:spPr bwMode="auto">
            <a:xfrm>
              <a:off x="6358441" y="2214562"/>
              <a:ext cx="2291499" cy="857250"/>
            </a:xfrm>
            <a:prstGeom prst="rect">
              <a:avLst/>
            </a:prstGeom>
            <a:solidFill>
              <a:schemeClr val="tx1"/>
            </a:solidFill>
            <a:ln w="19050">
              <a:noFill/>
              <a:miter lim="800000"/>
              <a:headEnd/>
              <a:tailEnd/>
            </a:ln>
          </p:spPr>
          <p:txBody>
            <a:bodyPr wrap="none" anchor="ct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en-US" altLang="pt-BR" sz="1800" b="1">
                  <a:solidFill>
                    <a:schemeClr val="bg2"/>
                  </a:solidFill>
                  <a:effectLst>
                    <a:outerShdw blurRad="38100" dist="38100" dir="2700000" algn="tl">
                      <a:srgbClr val="C0C0C0"/>
                    </a:outerShdw>
                  </a:effectLst>
                </a:rPr>
                <a:t>p=0,01</a:t>
              </a:r>
            </a:p>
          </p:txBody>
        </p:sp>
      </p:grpSp>
      <p:sp>
        <p:nvSpPr>
          <p:cNvPr id="10" name="Rectangle 4">
            <a:extLst>
              <a:ext uri="{FF2B5EF4-FFF2-40B4-BE49-F238E27FC236}">
                <a16:creationId xmlns:a16="http://schemas.microsoft.com/office/drawing/2014/main" id="{32517140-1654-C947-830A-657D8674E56C}"/>
              </a:ext>
            </a:extLst>
          </p:cNvPr>
          <p:cNvSpPr>
            <a:spLocks noChangeArrowheads="1"/>
          </p:cNvSpPr>
          <p:nvPr/>
        </p:nvSpPr>
        <p:spPr bwMode="auto">
          <a:xfrm>
            <a:off x="3697288" y="6357938"/>
            <a:ext cx="6589712" cy="336550"/>
          </a:xfrm>
          <a:prstGeom prst="rect">
            <a:avLst/>
          </a:prstGeom>
          <a:noFill/>
          <a:ln w="25400">
            <a:noFill/>
            <a:miter lim="800000"/>
            <a:headEnd/>
            <a:tailEnd/>
          </a:ln>
        </p:spPr>
        <p:txBody>
          <a:bodyPr lIns="90479" tIns="44446" rIns="90479" bIns="44446" anchor="b">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en-US" altLang="pt-BR" sz="1600" b="1" i="1">
                <a:solidFill>
                  <a:srgbClr val="B9CAFF"/>
                </a:solidFill>
                <a:effectLst>
                  <a:outerShdw blurRad="38100" dist="38100" dir="2700000" algn="tl">
                    <a:srgbClr val="000000"/>
                  </a:outerShdw>
                </a:effectLst>
                <a:latin typeface="Arial Narrow" panose="020B0606020202030204" pitchFamily="34" charset="0"/>
              </a:rPr>
              <a:t>The  ADVANCE Collaborative Group. N Engl J Med 2008; 358:2560-72</a:t>
            </a:r>
          </a:p>
        </p:txBody>
      </p:sp>
      <p:pic>
        <p:nvPicPr>
          <p:cNvPr id="2" name="Áudio 1">
            <a:hlinkClick r:id="" action="ppaction://media"/>
            <a:extLst>
              <a:ext uri="{FF2B5EF4-FFF2-40B4-BE49-F238E27FC236}">
                <a16:creationId xmlns:a16="http://schemas.microsoft.com/office/drawing/2014/main" id="{D3E8C124-489A-EF48-BA86-A1D32A44543F}"/>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9258300" y="5829300"/>
            <a:ext cx="812800" cy="812800"/>
          </a:xfrm>
          <a:prstGeom prst="rect">
            <a:avLst/>
          </a:prstGeom>
        </p:spPr>
      </p:pic>
    </p:spTree>
    <p:custDataLst>
      <p:tags r:id="rId1"/>
    </p:custDataLst>
  </p:cSld>
  <p:clrMapOvr>
    <a:masterClrMapping/>
  </p:clrMapOvr>
  <p:transition advTm="374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DE91BD-B105-2B48-9697-73820495A6BF}"/>
              </a:ext>
            </a:extLst>
          </p:cNvPr>
          <p:cNvSpPr>
            <a:spLocks noGrp="1"/>
          </p:cNvSpPr>
          <p:nvPr>
            <p:ph type="title"/>
          </p:nvPr>
        </p:nvSpPr>
        <p:spPr>
          <a:xfrm>
            <a:off x="771525" y="352425"/>
            <a:ext cx="8743950" cy="819150"/>
          </a:xfrm>
        </p:spPr>
        <p:txBody>
          <a:bodyPr/>
          <a:lstStyle/>
          <a:p>
            <a:pPr>
              <a:defRPr/>
            </a:pPr>
            <a:r>
              <a:rPr lang="pt-BR" altLang="pt-BR" sz="3200" b="1">
                <a:effectLst>
                  <a:outerShdw blurRad="38100" dist="38100" dir="2700000" algn="tl">
                    <a:srgbClr val="000000"/>
                  </a:outerShdw>
                </a:effectLst>
                <a:latin typeface="Tahoma" panose="020B0604030504040204" pitchFamily="34" charset="0"/>
                <a:cs typeface="Tahoma" panose="020B0604030504040204" pitchFamily="34" charset="0"/>
              </a:rPr>
              <a:t>ADVANCE vs. ACCORD</a:t>
            </a:r>
          </a:p>
        </p:txBody>
      </p:sp>
      <p:sp>
        <p:nvSpPr>
          <p:cNvPr id="3" name="Content Placeholder 2">
            <a:extLst>
              <a:ext uri="{FF2B5EF4-FFF2-40B4-BE49-F238E27FC236}">
                <a16:creationId xmlns:a16="http://schemas.microsoft.com/office/drawing/2014/main" id="{DFBC4A1D-BB73-8D49-9DC3-E83415A340DE}"/>
              </a:ext>
            </a:extLst>
          </p:cNvPr>
          <p:cNvSpPr>
            <a:spLocks noGrp="1"/>
          </p:cNvSpPr>
          <p:nvPr>
            <p:ph idx="1"/>
          </p:nvPr>
        </p:nvSpPr>
        <p:spPr>
          <a:xfrm>
            <a:off x="490538" y="1428750"/>
            <a:ext cx="9226550" cy="3662363"/>
          </a:xfrm>
        </p:spPr>
        <p:txBody>
          <a:bodyPr/>
          <a:lstStyle/>
          <a:p>
            <a:pPr>
              <a:buFontTx/>
              <a:buNone/>
              <a:defRPr/>
            </a:pPr>
            <a:r>
              <a:rPr lang="pt-BR" altLang="pt-BR" sz="2400" b="1">
                <a:effectLst>
                  <a:outerShdw blurRad="38100" dist="38100" dir="2700000" algn="tl">
                    <a:srgbClr val="000000"/>
                  </a:outerShdw>
                </a:effectLst>
              </a:rPr>
              <a:t>Possíveis razões para resultados parcialmente contrastantes</a:t>
            </a:r>
          </a:p>
          <a:p>
            <a:pPr lvl="1">
              <a:spcBef>
                <a:spcPts val="1200"/>
              </a:spcBef>
              <a:defRPr/>
            </a:pPr>
            <a:r>
              <a:rPr lang="pt-BR" altLang="pt-BR" sz="2000" b="1">
                <a:effectLst>
                  <a:outerShdw blurRad="38100" dist="38100" dir="2700000" algn="tl">
                    <a:srgbClr val="000000"/>
                  </a:outerShdw>
                </a:effectLst>
              </a:rPr>
              <a:t>Desfechos não-comparáveis</a:t>
            </a:r>
          </a:p>
          <a:p>
            <a:pPr lvl="1">
              <a:spcBef>
                <a:spcPts val="1200"/>
              </a:spcBef>
              <a:defRPr/>
            </a:pPr>
            <a:r>
              <a:rPr lang="pt-BR" altLang="pt-BR" sz="2000" b="1">
                <a:effectLst>
                  <a:outerShdw blurRad="38100" dist="38100" dir="2700000" algn="tl">
                    <a:srgbClr val="000000"/>
                  </a:outerShdw>
                </a:effectLst>
              </a:rPr>
              <a:t>Diferentes frequências e tipos de medicamentos empregados </a:t>
            </a:r>
            <a:r>
              <a:rPr lang="pt-BR" altLang="pt-BR" sz="1800" b="1">
                <a:effectLst>
                  <a:outerShdw blurRad="38100" dist="38100" dir="2700000" algn="tl">
                    <a:srgbClr val="000000"/>
                  </a:outerShdw>
                </a:effectLst>
              </a:rPr>
              <a:t>(TZD no ADVANCE &lt;20%; no ACCORD 90% na terapia intensiva e 58% na padrão)</a:t>
            </a:r>
          </a:p>
          <a:p>
            <a:pPr lvl="1">
              <a:spcBef>
                <a:spcPts val="1200"/>
              </a:spcBef>
              <a:defRPr/>
            </a:pPr>
            <a:r>
              <a:rPr lang="pt-BR" altLang="pt-BR" sz="2000" b="1">
                <a:effectLst>
                  <a:outerShdw blurRad="38100" dist="38100" dir="2700000" algn="tl">
                    <a:srgbClr val="000000"/>
                  </a:outerShdw>
                </a:effectLst>
              </a:rPr>
              <a:t>Duração do seguimento (3,4 anos no ACCORD e 5,0 anos no ADVANCE)</a:t>
            </a:r>
          </a:p>
          <a:p>
            <a:pPr lvl="1">
              <a:spcBef>
                <a:spcPts val="1200"/>
              </a:spcBef>
              <a:defRPr/>
            </a:pPr>
            <a:r>
              <a:rPr lang="pt-BR" altLang="pt-BR" sz="2000" b="1">
                <a:effectLst>
                  <a:outerShdw blurRad="38100" dist="38100" dir="2700000" algn="tl">
                    <a:srgbClr val="000000"/>
                  </a:outerShdw>
                </a:effectLst>
              </a:rPr>
              <a:t>Hipoglicemia mais frequente e considerável ganho de peso apenas no ACCORD (terapia intensiva)</a:t>
            </a:r>
          </a:p>
        </p:txBody>
      </p:sp>
      <p:sp>
        <p:nvSpPr>
          <p:cNvPr id="4" name="Content Placeholder 2">
            <a:extLst>
              <a:ext uri="{FF2B5EF4-FFF2-40B4-BE49-F238E27FC236}">
                <a16:creationId xmlns:a16="http://schemas.microsoft.com/office/drawing/2014/main" id="{6235C6E3-A59F-1647-8513-1C730868659E}"/>
              </a:ext>
            </a:extLst>
          </p:cNvPr>
          <p:cNvSpPr txBox="1">
            <a:spLocks/>
          </p:cNvSpPr>
          <p:nvPr/>
        </p:nvSpPr>
        <p:spPr bwMode="auto">
          <a:xfrm>
            <a:off x="855663" y="5133975"/>
            <a:ext cx="8743950" cy="1330325"/>
          </a:xfrm>
          <a:prstGeom prst="rect">
            <a:avLst/>
          </a:prstGeom>
          <a:solidFill>
            <a:schemeClr val="bg1">
              <a:lumMod val="50000"/>
            </a:schemeClr>
          </a:solidFill>
          <a:ln>
            <a:noFill/>
          </a:ln>
        </p:spPr>
        <p:txBody>
          <a:bodyPr lIns="92075" tIns="46038" rIns="92075" bIns="46038"/>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ts val="1200"/>
              </a:spcBef>
              <a:buClr>
                <a:schemeClr val="accent1"/>
              </a:buClr>
              <a:buSzPct val="75000"/>
              <a:buFont typeface="Monotype Sorts" pitchFamily="1" charset="2"/>
              <a:buNone/>
              <a:defRPr/>
            </a:pPr>
            <a:r>
              <a:rPr lang="pt-BR" altLang="pt-BR" b="1" i="1" dirty="0">
                <a:solidFill>
                  <a:srgbClr val="FEFFCC"/>
                </a:solidFill>
                <a:effectLst>
                  <a:outerShdw blurRad="38100" dist="38100" dir="2700000" algn="tl">
                    <a:srgbClr val="000000"/>
                  </a:outerShdw>
                </a:effectLst>
              </a:rPr>
              <a:t>Conclui-se: necessidade de individualizar tratamento e que pacientes com complicações o controle muito rigoroso da glicemia pode ser deletério </a:t>
            </a:r>
          </a:p>
        </p:txBody>
      </p:sp>
      <p:pic>
        <p:nvPicPr>
          <p:cNvPr id="5" name="Áudio 4">
            <a:hlinkClick r:id="" action="ppaction://media"/>
            <a:extLst>
              <a:ext uri="{FF2B5EF4-FFF2-40B4-BE49-F238E27FC236}">
                <a16:creationId xmlns:a16="http://schemas.microsoft.com/office/drawing/2014/main" id="{87A313CC-2F43-4646-8617-DCC74844B9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58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7600"/>
    </mc:Choice>
    <mc:Fallback xmlns="">
      <p:transition spd="slow" advTm="6760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9" presetClass="entr" presetSubtype="0" fill="hold" grpId="0" nodeType="afterEffect">
                                  <p:stCondLst>
                                    <p:cond delay="20000"/>
                                  </p:stCondLst>
                                  <p:childTnLst>
                                    <p:set>
                                      <p:cBhvr>
                                        <p:cTn id="9" dur="1" fill="hold">
                                          <p:stCondLst>
                                            <p:cond delay="0"/>
                                          </p:stCondLst>
                                        </p:cTn>
                                        <p:tgtEl>
                                          <p:spTgt spid="4"/>
                                        </p:tgtEl>
                                        <p:attrNameLst>
                                          <p:attrName>style.visibility</p:attrName>
                                        </p:attrNameLst>
                                      </p:cBhvr>
                                      <p:to>
                                        <p:strVal val="visible"/>
                                      </p:to>
                                    </p:set>
                                    <p:animEffect transition="in" filter="dissolv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5"/>
                </p:tgtEl>
              </p:cMediaNode>
            </p:audio>
          </p:childTnLst>
        </p:cTn>
      </p:par>
    </p:tnLst>
    <p:bldLst>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FC140747-1177-7F4E-81BB-5967EF041FA5}"/>
              </a:ext>
            </a:extLst>
          </p:cNvPr>
          <p:cNvSpPr>
            <a:spLocks noGrp="1"/>
          </p:cNvSpPr>
          <p:nvPr>
            <p:ph type="title"/>
          </p:nvPr>
        </p:nvSpPr>
        <p:spPr>
          <a:xfrm>
            <a:off x="771525" y="609600"/>
            <a:ext cx="8743950" cy="819150"/>
          </a:xfrm>
        </p:spPr>
        <p:txBody>
          <a:bodyPr/>
          <a:lstStyle/>
          <a:p>
            <a:pPr>
              <a:defRPr/>
            </a:pPr>
            <a:r>
              <a:rPr lang="pt-BR" altLang="pt-BR" sz="3200" b="1">
                <a:effectLst>
                  <a:outerShdw blurRad="38100" dist="38100" dir="2700000" algn="tl">
                    <a:srgbClr val="000000"/>
                  </a:outerShdw>
                </a:effectLst>
                <a:latin typeface="Tahoma" panose="020B0604030504040204" pitchFamily="34" charset="0"/>
                <a:cs typeface="Tahoma" panose="020B0604030504040204" pitchFamily="34" charset="0"/>
              </a:rPr>
              <a:t>Considerações Finais sobre DM e DCV</a:t>
            </a:r>
          </a:p>
        </p:txBody>
      </p:sp>
      <p:sp>
        <p:nvSpPr>
          <p:cNvPr id="51203" name="Content Placeholder 2">
            <a:extLst>
              <a:ext uri="{FF2B5EF4-FFF2-40B4-BE49-F238E27FC236}">
                <a16:creationId xmlns:a16="http://schemas.microsoft.com/office/drawing/2014/main" id="{C33BBD30-2C4D-4448-A328-34901EFB910E}"/>
              </a:ext>
            </a:extLst>
          </p:cNvPr>
          <p:cNvSpPr>
            <a:spLocks noGrp="1"/>
          </p:cNvSpPr>
          <p:nvPr>
            <p:ph idx="1"/>
          </p:nvPr>
        </p:nvSpPr>
        <p:spPr>
          <a:xfrm>
            <a:off x="900113" y="1857375"/>
            <a:ext cx="8743950" cy="4306888"/>
          </a:xfrm>
        </p:spPr>
        <p:txBody>
          <a:bodyPr/>
          <a:lstStyle/>
          <a:p>
            <a:pPr>
              <a:spcBef>
                <a:spcPts val="1200"/>
              </a:spcBef>
              <a:buFont typeface="Monotype Sorts" pitchFamily="1" charset="2"/>
              <a:buChar char="l"/>
              <a:defRPr/>
            </a:pPr>
            <a:r>
              <a:rPr lang="pt-BR" altLang="pt-BR" sz="2300" b="1" dirty="0">
                <a:effectLst>
                  <a:outerShdw blurRad="38100" dist="38100" dir="2700000" algn="tl">
                    <a:srgbClr val="000000"/>
                  </a:outerShdw>
                </a:effectLst>
              </a:rPr>
              <a:t>Apesar de haver predisposição genética ao DM e DCV, fatores ambientais influenciam estes riscos.</a:t>
            </a:r>
          </a:p>
          <a:p>
            <a:pPr>
              <a:spcBef>
                <a:spcPts val="1200"/>
              </a:spcBef>
              <a:buFont typeface="Monotype Sorts" pitchFamily="1" charset="2"/>
              <a:buChar char="l"/>
              <a:defRPr/>
            </a:pPr>
            <a:r>
              <a:rPr lang="pt-BR" altLang="pt-BR" sz="2300" b="1" dirty="0">
                <a:effectLst>
                  <a:outerShdw blurRad="38100" dist="38100" dir="2700000" algn="tl">
                    <a:srgbClr val="000000"/>
                  </a:outerShdw>
                </a:effectLst>
              </a:rPr>
              <a:t>Bons hábitos de vida comprovadamente reduzem risco destas doenças. Devem ser iniciados precocemente.</a:t>
            </a:r>
          </a:p>
          <a:p>
            <a:pPr>
              <a:spcBef>
                <a:spcPts val="1200"/>
              </a:spcBef>
              <a:buFont typeface="Monotype Sorts" pitchFamily="1" charset="2"/>
              <a:buChar char="l"/>
              <a:defRPr/>
            </a:pPr>
            <a:r>
              <a:rPr lang="pt-BR" altLang="pt-BR" sz="2300" b="1" dirty="0">
                <a:effectLst>
                  <a:outerShdw blurRad="38100" dist="38100" dir="2700000" algn="tl">
                    <a:srgbClr val="000000"/>
                  </a:outerShdw>
                </a:effectLst>
              </a:rPr>
              <a:t>Eventos CV têm sido menos frequentes graças aos avanços diagnósticos e terapêuticos. </a:t>
            </a:r>
          </a:p>
          <a:p>
            <a:pPr>
              <a:spcBef>
                <a:spcPts val="1200"/>
              </a:spcBef>
              <a:buFont typeface="Monotype Sorts" pitchFamily="1" charset="2"/>
              <a:buChar char="l"/>
              <a:defRPr/>
            </a:pPr>
            <a:r>
              <a:rPr lang="pt-BR" altLang="pt-BR" sz="2300" b="1" dirty="0">
                <a:effectLst>
                  <a:outerShdw blurRad="38100" dist="38100" dir="2700000" algn="tl">
                    <a:srgbClr val="000000"/>
                  </a:outerShdw>
                </a:effectLst>
              </a:rPr>
              <a:t>Melhor controle da obesidade e do DM é necessário  para maior redução de morbimortalidade CV. </a:t>
            </a:r>
          </a:p>
          <a:p>
            <a:pPr>
              <a:spcBef>
                <a:spcPts val="1200"/>
              </a:spcBef>
              <a:buFont typeface="Monotype Sorts" pitchFamily="1" charset="2"/>
              <a:buChar char="l"/>
              <a:defRPr/>
            </a:pPr>
            <a:r>
              <a:rPr lang="pt-BR" altLang="pt-BR" sz="2300" b="1" dirty="0">
                <a:effectLst>
                  <a:outerShdw blurRad="38100" dist="38100" dir="2700000" algn="tl">
                    <a:srgbClr val="000000"/>
                  </a:outerShdw>
                </a:effectLst>
              </a:rPr>
              <a:t>Deve-se ponderar quão estrito o controle da glicemia e em que paciente.</a:t>
            </a:r>
          </a:p>
        </p:txBody>
      </p:sp>
      <p:pic>
        <p:nvPicPr>
          <p:cNvPr id="3" name="Áudio 2">
            <a:hlinkClick r:id="" action="ppaction://media"/>
            <a:extLst>
              <a:ext uri="{FF2B5EF4-FFF2-40B4-BE49-F238E27FC236}">
                <a16:creationId xmlns:a16="http://schemas.microsoft.com/office/drawing/2014/main" id="{3B4046FE-00B2-2B44-9C52-B4F06C906F0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58300" y="58293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par>
                                <p:cTn id="7" presetID="10" presetClass="entr" presetSubtype="0" fill="hold" grpId="0" nodeType="withEffect">
                                  <p:stCondLst>
                                    <p:cond delay="0"/>
                                  </p:stCondLst>
                                  <p:childTnLst>
                                    <p:set>
                                      <p:cBhvr>
                                        <p:cTn id="8" dur="1" fill="hold">
                                          <p:stCondLst>
                                            <p:cond delay="0"/>
                                          </p:stCondLst>
                                        </p:cTn>
                                        <p:tgtEl>
                                          <p:spTgt spid="51203">
                                            <p:txEl>
                                              <p:pRg st="0" end="0"/>
                                            </p:txEl>
                                          </p:spTgt>
                                        </p:tgtEl>
                                        <p:attrNameLst>
                                          <p:attrName>style.visibility</p:attrName>
                                        </p:attrNameLst>
                                      </p:cBhvr>
                                      <p:to>
                                        <p:strVal val="visible"/>
                                      </p:to>
                                    </p:set>
                                    <p:animEffect transition="in" filter="fade">
                                      <p:cBhvr>
                                        <p:cTn id="9" dur="500"/>
                                        <p:tgtEl>
                                          <p:spTgt spid="51203">
                                            <p:txEl>
                                              <p:pRg st="0" end="0"/>
                                            </p:txEl>
                                          </p:spTgt>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51203">
                                            <p:txEl>
                                              <p:pRg st="1" end="1"/>
                                            </p:txEl>
                                          </p:spTgt>
                                        </p:tgtEl>
                                        <p:attrNameLst>
                                          <p:attrName>style.visibility</p:attrName>
                                        </p:attrNameLst>
                                      </p:cBhvr>
                                      <p:to>
                                        <p:strVal val="visible"/>
                                      </p:to>
                                    </p:set>
                                    <p:animEffect transition="in" filter="fade">
                                      <p:cBhvr>
                                        <p:cTn id="12" dur="500"/>
                                        <p:tgtEl>
                                          <p:spTgt spid="51203">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1203">
                                            <p:txEl>
                                              <p:pRg st="2" end="2"/>
                                            </p:txEl>
                                          </p:spTgt>
                                        </p:tgtEl>
                                        <p:attrNameLst>
                                          <p:attrName>style.visibility</p:attrName>
                                        </p:attrNameLst>
                                      </p:cBhvr>
                                      <p:to>
                                        <p:strVal val="visible"/>
                                      </p:to>
                                    </p:set>
                                    <p:animEffect transition="in" filter="fade">
                                      <p:cBhvr>
                                        <p:cTn id="15" dur="500"/>
                                        <p:tgtEl>
                                          <p:spTgt spid="51203">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1203">
                                            <p:txEl>
                                              <p:pRg st="3" end="3"/>
                                            </p:txEl>
                                          </p:spTgt>
                                        </p:tgtEl>
                                        <p:attrNameLst>
                                          <p:attrName>style.visibility</p:attrName>
                                        </p:attrNameLst>
                                      </p:cBhvr>
                                      <p:to>
                                        <p:strVal val="visible"/>
                                      </p:to>
                                    </p:set>
                                    <p:animEffect transition="in" filter="fade">
                                      <p:cBhvr>
                                        <p:cTn id="18" dur="500"/>
                                        <p:tgtEl>
                                          <p:spTgt spid="5120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1203">
                                            <p:txEl>
                                              <p:pRg st="4" end="4"/>
                                            </p:txEl>
                                          </p:spTgt>
                                        </p:tgtEl>
                                        <p:attrNameLst>
                                          <p:attrName>style.visibility</p:attrName>
                                        </p:attrNameLst>
                                      </p:cBhvr>
                                      <p:to>
                                        <p:strVal val="visible"/>
                                      </p:to>
                                    </p:set>
                                    <p:animEffect transition="in" filter="fade">
                                      <p:cBhvr>
                                        <p:cTn id="21" dur="500"/>
                                        <p:tgtEl>
                                          <p:spTgt spid="5120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bldLst>
      <p:bldP spid="5120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3">
            <a:extLst>
              <a:ext uri="{FF2B5EF4-FFF2-40B4-BE49-F238E27FC236}">
                <a16:creationId xmlns:a16="http://schemas.microsoft.com/office/drawing/2014/main" id="{5243EC71-A449-5949-A4AD-BA53AFDC7C95}"/>
              </a:ext>
            </a:extLst>
          </p:cNvPr>
          <p:cNvSpPr txBox="1">
            <a:spLocks noChangeArrowheads="1"/>
          </p:cNvSpPr>
          <p:nvPr/>
        </p:nvSpPr>
        <p:spPr bwMode="auto">
          <a:xfrm>
            <a:off x="1166192" y="3448051"/>
            <a:ext cx="7670800"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lgn="ctr">
              <a:lnSpc>
                <a:spcPct val="90000"/>
              </a:lnSpc>
              <a:buClrTx/>
              <a:buSzTx/>
              <a:buFontTx/>
              <a:buNone/>
            </a:pPr>
            <a:r>
              <a:rPr lang="pt-BR" altLang="pt-BR" sz="2800" b="1" i="1" dirty="0"/>
              <a:t>Conhecimentos da Genética asseguram que fatores genéticos influenciam os riscos para doenças </a:t>
            </a:r>
            <a:r>
              <a:rPr lang="pt-BR" altLang="pt-BR" sz="2800" b="1" i="1" dirty="0" err="1"/>
              <a:t>cardiometabólicas</a:t>
            </a:r>
            <a:r>
              <a:rPr lang="pt-BR" altLang="pt-BR" sz="2800" b="1" i="1" dirty="0"/>
              <a:t>                  e os resultados de intervenções em fatores ambientais indicam benefícios </a:t>
            </a:r>
            <a:endParaRPr lang="pt-BR" altLang="pt-BR" sz="2800" b="1" i="1" dirty="0">
              <a:solidFill>
                <a:srgbClr val="814100"/>
              </a:solidFill>
            </a:endParaRPr>
          </a:p>
        </p:txBody>
      </p:sp>
      <p:sp>
        <p:nvSpPr>
          <p:cNvPr id="100355" name="Título 1">
            <a:extLst>
              <a:ext uri="{FF2B5EF4-FFF2-40B4-BE49-F238E27FC236}">
                <a16:creationId xmlns:a16="http://schemas.microsoft.com/office/drawing/2014/main" id="{7FE1662B-385C-B848-935E-74B986B6C633}"/>
              </a:ext>
            </a:extLst>
          </p:cNvPr>
          <p:cNvSpPr txBox="1">
            <a:spLocks/>
          </p:cNvSpPr>
          <p:nvPr/>
        </p:nvSpPr>
        <p:spPr bwMode="auto">
          <a:xfrm>
            <a:off x="514350" y="404813"/>
            <a:ext cx="9258300"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endParaRPr lang="en-US" altLang="pt-BR" sz="4000" b="1">
              <a:latin typeface="Calibri" panose="020F0502020204030204" pitchFamily="34" charset="0"/>
            </a:endParaRPr>
          </a:p>
        </p:txBody>
      </p:sp>
      <p:pic>
        <p:nvPicPr>
          <p:cNvPr id="100356" name="Picture 2">
            <a:extLst>
              <a:ext uri="{FF2B5EF4-FFF2-40B4-BE49-F238E27FC236}">
                <a16:creationId xmlns:a16="http://schemas.microsoft.com/office/drawing/2014/main" id="{14A68461-B67A-4643-A8B3-8AC8DDD143F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8613" y="284163"/>
            <a:ext cx="3700048" cy="28470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Áudio 2">
            <a:hlinkClick r:id="" action="ppaction://media"/>
            <a:extLst>
              <a:ext uri="{FF2B5EF4-FFF2-40B4-BE49-F238E27FC236}">
                <a16:creationId xmlns:a16="http://schemas.microsoft.com/office/drawing/2014/main" id="{77B121A1-368C-0643-A3FF-DEFBC316C1E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8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4039"/>
    </mc:Choice>
    <mc:Fallback>
      <p:transition spd="slow" advTm="24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2">
            <a:extLst>
              <a:ext uri="{FF2B5EF4-FFF2-40B4-BE49-F238E27FC236}">
                <a16:creationId xmlns:a16="http://schemas.microsoft.com/office/drawing/2014/main" id="{08E8F01F-B2BE-4B47-AF90-2C94312870FF}"/>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1036" y="0"/>
            <a:ext cx="102727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tângulo 3">
            <a:extLst>
              <a:ext uri="{FF2B5EF4-FFF2-40B4-BE49-F238E27FC236}">
                <a16:creationId xmlns:a16="http://schemas.microsoft.com/office/drawing/2014/main" id="{0F091BA0-A148-3E4A-9226-065B49FFA020}"/>
              </a:ext>
            </a:extLst>
          </p:cNvPr>
          <p:cNvSpPr>
            <a:spLocks noChangeArrowheads="1"/>
          </p:cNvSpPr>
          <p:nvPr/>
        </p:nvSpPr>
        <p:spPr bwMode="auto">
          <a:xfrm>
            <a:off x="374650" y="790575"/>
            <a:ext cx="5740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ts val="1800"/>
              </a:spcBef>
              <a:buClrTx/>
              <a:buSzTx/>
              <a:buFontTx/>
              <a:buNone/>
            </a:pPr>
            <a:r>
              <a:rPr lang="en-US" altLang="pt-BR" sz="2800" b="1" i="1">
                <a:solidFill>
                  <a:schemeClr val="bg2"/>
                </a:solidFill>
              </a:rPr>
              <a:t>Uma </a:t>
            </a:r>
            <a:r>
              <a:rPr lang="en-US" altLang="en-US" sz="2800" b="1" i="1">
                <a:solidFill>
                  <a:schemeClr val="bg2"/>
                </a:solidFill>
              </a:rPr>
              <a:t>“</a:t>
            </a:r>
            <a:r>
              <a:rPr lang="en-US" altLang="pt-BR" sz="2800" b="1" i="1">
                <a:solidFill>
                  <a:schemeClr val="bg2"/>
                </a:solidFill>
              </a:rPr>
              <a:t>nova epidemiologia</a:t>
            </a:r>
            <a:r>
              <a:rPr lang="en-US" altLang="en-US" sz="2800" b="1" i="1">
                <a:solidFill>
                  <a:schemeClr val="bg2"/>
                </a:solidFill>
              </a:rPr>
              <a:t>”</a:t>
            </a:r>
            <a:endParaRPr lang="en-US" altLang="pt-BR" sz="2800" b="1" i="1">
              <a:solidFill>
                <a:schemeClr val="bg2"/>
              </a:solidFill>
            </a:endParaRPr>
          </a:p>
        </p:txBody>
      </p:sp>
      <p:grpSp>
        <p:nvGrpSpPr>
          <p:cNvPr id="101380" name="Grupo 9">
            <a:extLst>
              <a:ext uri="{FF2B5EF4-FFF2-40B4-BE49-F238E27FC236}">
                <a16:creationId xmlns:a16="http://schemas.microsoft.com/office/drawing/2014/main" id="{1A6E0B89-E910-0E4C-987A-6C62F2991954}"/>
              </a:ext>
            </a:extLst>
          </p:cNvPr>
          <p:cNvGrpSpPr>
            <a:grpSpLocks/>
          </p:cNvGrpSpPr>
          <p:nvPr/>
        </p:nvGrpSpPr>
        <p:grpSpPr bwMode="auto">
          <a:xfrm>
            <a:off x="5151438" y="3833813"/>
            <a:ext cx="2268537" cy="947737"/>
            <a:chOff x="2436654" y="5144531"/>
            <a:chExt cx="2016224" cy="948765"/>
          </a:xfrm>
        </p:grpSpPr>
        <p:sp>
          <p:nvSpPr>
            <p:cNvPr id="6" name="Retângulo 5">
              <a:extLst>
                <a:ext uri="{FF2B5EF4-FFF2-40B4-BE49-F238E27FC236}">
                  <a16:creationId xmlns:a16="http://schemas.microsoft.com/office/drawing/2014/main" id="{5DCA37F8-56C5-E148-AABE-DC3C79711704}"/>
                </a:ext>
              </a:extLst>
            </p:cNvPr>
            <p:cNvSpPr/>
            <p:nvPr/>
          </p:nvSpPr>
          <p:spPr>
            <a:xfrm>
              <a:off x="2436654" y="5316167"/>
              <a:ext cx="2016224" cy="708793"/>
            </a:xfrm>
            <a:prstGeom prst="rect">
              <a:avLst/>
            </a:prstGeom>
          </p:spPr>
          <p:txBody>
            <a:bodyPr>
              <a:spAutoFit/>
            </a:bodyPr>
            <a:lstStyle/>
            <a:p>
              <a:pPr algn="ctr">
                <a:spcBef>
                  <a:spcPts val="1800"/>
                </a:spcBef>
                <a:defRPr/>
              </a:pPr>
              <a:r>
                <a:rPr lang="en-US" sz="2000" b="1" i="1" dirty="0" err="1">
                  <a:solidFill>
                    <a:srgbClr val="000000"/>
                  </a:solidFill>
                  <a:ea typeface="+mn-ea"/>
                </a:rPr>
                <a:t>Determinantes</a:t>
              </a:r>
              <a:r>
                <a:rPr lang="en-US" sz="2000" b="1" i="1" dirty="0">
                  <a:solidFill>
                    <a:srgbClr val="000000"/>
                  </a:solidFill>
                  <a:ea typeface="+mn-ea"/>
                </a:rPr>
                <a:t> </a:t>
              </a:r>
              <a:r>
                <a:rPr lang="en-US" sz="2000" b="1" i="1" dirty="0" err="1">
                  <a:solidFill>
                    <a:srgbClr val="000000"/>
                  </a:solidFill>
                  <a:ea typeface="+mn-ea"/>
                </a:rPr>
                <a:t>Ambientais</a:t>
              </a:r>
              <a:endParaRPr lang="en-US" sz="2000" b="1" i="1" dirty="0">
                <a:solidFill>
                  <a:srgbClr val="000000"/>
                </a:solidFill>
                <a:ea typeface="+mn-ea"/>
              </a:endParaRPr>
            </a:p>
          </p:txBody>
        </p:sp>
        <p:sp>
          <p:nvSpPr>
            <p:cNvPr id="8" name="Elipse 7">
              <a:extLst>
                <a:ext uri="{FF2B5EF4-FFF2-40B4-BE49-F238E27FC236}">
                  <a16:creationId xmlns:a16="http://schemas.microsoft.com/office/drawing/2014/main" id="{5A573DDD-C414-6243-B856-DD7E48774861}"/>
                </a:ext>
              </a:extLst>
            </p:cNvPr>
            <p:cNvSpPr/>
            <p:nvPr/>
          </p:nvSpPr>
          <p:spPr>
            <a:xfrm>
              <a:off x="2436654" y="5144531"/>
              <a:ext cx="2016224" cy="948765"/>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2000">
                <a:solidFill>
                  <a:srgbClr val="000000"/>
                </a:solidFill>
              </a:endParaRPr>
            </a:p>
          </p:txBody>
        </p:sp>
      </p:grpSp>
      <p:grpSp>
        <p:nvGrpSpPr>
          <p:cNvPr id="101381" name="Grupo 10">
            <a:extLst>
              <a:ext uri="{FF2B5EF4-FFF2-40B4-BE49-F238E27FC236}">
                <a16:creationId xmlns:a16="http://schemas.microsoft.com/office/drawing/2014/main" id="{1637483B-CE2F-C649-BE1D-FCF75A41323C}"/>
              </a:ext>
            </a:extLst>
          </p:cNvPr>
          <p:cNvGrpSpPr>
            <a:grpSpLocks/>
          </p:cNvGrpSpPr>
          <p:nvPr/>
        </p:nvGrpSpPr>
        <p:grpSpPr bwMode="auto">
          <a:xfrm>
            <a:off x="2530475" y="3084513"/>
            <a:ext cx="2268538" cy="947737"/>
            <a:chOff x="5042768" y="5171543"/>
            <a:chExt cx="2016224" cy="948765"/>
          </a:xfrm>
        </p:grpSpPr>
        <p:sp>
          <p:nvSpPr>
            <p:cNvPr id="101383" name="Retângulo 4">
              <a:extLst>
                <a:ext uri="{FF2B5EF4-FFF2-40B4-BE49-F238E27FC236}">
                  <a16:creationId xmlns:a16="http://schemas.microsoft.com/office/drawing/2014/main" id="{47AB74DD-D347-C640-A7BE-D1CA5BFB2551}"/>
                </a:ext>
              </a:extLst>
            </p:cNvPr>
            <p:cNvSpPr>
              <a:spLocks noChangeArrowheads="1"/>
            </p:cNvSpPr>
            <p:nvPr/>
          </p:nvSpPr>
          <p:spPr bwMode="auto">
            <a:xfrm>
              <a:off x="5076630" y="5316162"/>
              <a:ext cx="1910404" cy="708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lgn="ctr">
                <a:spcBef>
                  <a:spcPts val="1800"/>
                </a:spcBef>
                <a:buClrTx/>
                <a:buSzTx/>
                <a:buFontTx/>
                <a:buNone/>
              </a:pPr>
              <a:r>
                <a:rPr lang="en-US" altLang="pt-BR" sz="2000" b="1" i="1">
                  <a:solidFill>
                    <a:srgbClr val="000000"/>
                  </a:solidFill>
                </a:rPr>
                <a:t>Determinantes Genéticos</a:t>
              </a:r>
            </a:p>
          </p:txBody>
        </p:sp>
        <p:sp>
          <p:nvSpPr>
            <p:cNvPr id="9" name="Elipse 8">
              <a:extLst>
                <a:ext uri="{FF2B5EF4-FFF2-40B4-BE49-F238E27FC236}">
                  <a16:creationId xmlns:a16="http://schemas.microsoft.com/office/drawing/2014/main" id="{01578F49-7DFC-2A40-BEF5-DE6F428419F3}"/>
                </a:ext>
              </a:extLst>
            </p:cNvPr>
            <p:cNvSpPr/>
            <p:nvPr/>
          </p:nvSpPr>
          <p:spPr>
            <a:xfrm>
              <a:off x="5042768" y="5171543"/>
              <a:ext cx="2016224" cy="948765"/>
            </a:xfrm>
            <a:prstGeom prst="ellipse">
              <a:avLst/>
            </a:prstGeom>
            <a:no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t-BR" sz="2000">
                <a:solidFill>
                  <a:srgbClr val="000000"/>
                </a:solidFill>
              </a:endParaRPr>
            </a:p>
          </p:txBody>
        </p:sp>
      </p:grpSp>
      <p:sp>
        <p:nvSpPr>
          <p:cNvPr id="7" name="CaixaDeTexto 6">
            <a:extLst>
              <a:ext uri="{FF2B5EF4-FFF2-40B4-BE49-F238E27FC236}">
                <a16:creationId xmlns:a16="http://schemas.microsoft.com/office/drawing/2014/main" id="{E1C9B72D-8BC6-874E-A42D-CDD9C98B27C1}"/>
              </a:ext>
            </a:extLst>
          </p:cNvPr>
          <p:cNvSpPr txBox="1"/>
          <p:nvPr/>
        </p:nvSpPr>
        <p:spPr>
          <a:xfrm rot="18953278">
            <a:off x="3709203" y="3607127"/>
            <a:ext cx="2755883" cy="523220"/>
          </a:xfrm>
          <a:prstGeom prst="rect">
            <a:avLst/>
          </a:prstGeom>
          <a:noFill/>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pt-BR" altLang="pt-BR" sz="2800" b="1" dirty="0">
                <a:solidFill>
                  <a:srgbClr val="800000"/>
                </a:solidFill>
                <a:effectLst>
                  <a:outerShdw blurRad="38100" dist="38100" dir="2700000" algn="tl">
                    <a:srgbClr val="000000"/>
                  </a:outerShdw>
                </a:effectLst>
              </a:rPr>
              <a:t>EPIGENÉTICA*</a:t>
            </a:r>
          </a:p>
        </p:txBody>
      </p:sp>
      <p:sp>
        <p:nvSpPr>
          <p:cNvPr id="2" name="Retângulo 1">
            <a:extLst>
              <a:ext uri="{FF2B5EF4-FFF2-40B4-BE49-F238E27FC236}">
                <a16:creationId xmlns:a16="http://schemas.microsoft.com/office/drawing/2014/main" id="{06E5709B-A754-F446-B525-98FBC258E09E}"/>
              </a:ext>
            </a:extLst>
          </p:cNvPr>
          <p:cNvSpPr/>
          <p:nvPr/>
        </p:nvSpPr>
        <p:spPr>
          <a:xfrm>
            <a:off x="1417982" y="5605760"/>
            <a:ext cx="8335618" cy="923330"/>
          </a:xfrm>
          <a:prstGeom prst="rect">
            <a:avLst/>
          </a:prstGeom>
        </p:spPr>
        <p:txBody>
          <a:bodyPr wrap="square">
            <a:spAutoFit/>
          </a:bodyPr>
          <a:lstStyle/>
          <a:p>
            <a:r>
              <a:rPr lang="pt-BR" altLang="pt-BR" dirty="0">
                <a:solidFill>
                  <a:srgbClr val="C00000"/>
                </a:solidFill>
                <a:effectLst>
                  <a:outerShdw blurRad="38100" dist="38100" dir="2700000" algn="tl">
                    <a:srgbClr val="000000"/>
                  </a:outerShdw>
                </a:effectLst>
              </a:rPr>
              <a:t>* </a:t>
            </a:r>
            <a:r>
              <a:rPr lang="pt-BR" altLang="pt-BR" dirty="0">
                <a:solidFill>
                  <a:schemeClr val="bg2">
                    <a:lumMod val="65000"/>
                    <a:lumOff val="35000"/>
                  </a:schemeClr>
                </a:solidFill>
                <a:effectLst>
                  <a:outerShdw blurRad="38100" dist="38100" dir="2700000" algn="tl">
                    <a:srgbClr val="000000"/>
                  </a:outerShdw>
                </a:effectLst>
              </a:rPr>
              <a:t>estudo de mudanças herdáveis na função de genes que ocorre sem mudança na sequência do DNA. Investiga como fatores ambientais podem afetar a maneira/intensidade pela qual os genes são expressos</a:t>
            </a:r>
            <a:endParaRPr lang="pt-BR" dirty="0">
              <a:solidFill>
                <a:schemeClr val="bg2">
                  <a:lumMod val="65000"/>
                  <a:lumOff val="35000"/>
                </a:schemeClr>
              </a:solidFill>
            </a:endParaRPr>
          </a:p>
        </p:txBody>
      </p:sp>
      <p:pic>
        <p:nvPicPr>
          <p:cNvPr id="3" name="Áudio 2">
            <a:hlinkClick r:id="" action="ppaction://media"/>
            <a:extLst>
              <a:ext uri="{FF2B5EF4-FFF2-40B4-BE49-F238E27FC236}">
                <a16:creationId xmlns:a16="http://schemas.microsoft.com/office/drawing/2014/main" id="{2FCCD6C3-0669-2F42-9A78-A39DC72FFC9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8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0873"/>
    </mc:Choice>
    <mc:Fallback xmlns="">
      <p:transition spd="slow" advTm="508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3">
            <a:extLst>
              <a:ext uri="{FF2B5EF4-FFF2-40B4-BE49-F238E27FC236}">
                <a16:creationId xmlns:a16="http://schemas.microsoft.com/office/drawing/2014/main" id="{BBCD6A75-96A7-4F42-9D56-087999FB88D2}"/>
              </a:ext>
            </a:extLst>
          </p:cNvPr>
          <p:cNvSpPr>
            <a:spLocks noGrp="1" noChangeArrowheads="1"/>
          </p:cNvSpPr>
          <p:nvPr>
            <p:ph type="title" idx="4294967295"/>
          </p:nvPr>
        </p:nvSpPr>
        <p:spPr>
          <a:xfrm>
            <a:off x="347663" y="279400"/>
            <a:ext cx="9758362" cy="787400"/>
          </a:xfrm>
        </p:spPr>
        <p:txBody>
          <a:bodyPr/>
          <a:lstStyle/>
          <a:p>
            <a:pPr eaLnBrk="1" hangingPunct="1">
              <a:lnSpc>
                <a:spcPct val="90000"/>
              </a:lnSpc>
            </a:pPr>
            <a:r>
              <a:rPr lang="pt-BR" altLang="pt-BR" sz="3200" b="1">
                <a:solidFill>
                  <a:srgbClr val="FEFF98"/>
                </a:solidFill>
              </a:rPr>
              <a:t>Quando iniciar hábitos de vida saudável?</a:t>
            </a:r>
            <a:endParaRPr lang="en-US" altLang="pt-BR" sz="3200" b="1">
              <a:solidFill>
                <a:srgbClr val="FEFF98"/>
              </a:solidFill>
            </a:endParaRPr>
          </a:p>
        </p:txBody>
      </p:sp>
      <p:pic>
        <p:nvPicPr>
          <p:cNvPr id="60423" name="Picture 2" descr="CRIANCA5">
            <a:extLst>
              <a:ext uri="{FF2B5EF4-FFF2-40B4-BE49-F238E27FC236}">
                <a16:creationId xmlns:a16="http://schemas.microsoft.com/office/drawing/2014/main" id="{F6CBC4A4-7B2F-CD49-8AEB-5A1B313A6B03}"/>
              </a:ext>
            </a:extLst>
          </p:cNvPr>
          <p:cNvPicPr>
            <a:picLocks noChangeAspect="1" noChangeArrowheads="1"/>
          </p:cNvPicPr>
          <p:nvPr/>
        </p:nvPicPr>
        <p:blipFill>
          <a:blip r:embed="rId5"/>
          <a:srcRect/>
          <a:stretch>
            <a:fillRect/>
          </a:stretch>
        </p:blipFill>
        <p:spPr bwMode="auto">
          <a:xfrm>
            <a:off x="347663" y="1444625"/>
            <a:ext cx="5607050" cy="3522663"/>
          </a:xfrm>
          <a:prstGeom prst="rect">
            <a:avLst/>
          </a:prstGeom>
          <a:noFill/>
          <a:ln w="9525">
            <a:solidFill>
              <a:schemeClr val="accent1">
                <a:lumMod val="50000"/>
              </a:schemeClr>
            </a:solidFill>
            <a:miter lim="800000"/>
            <a:headEnd/>
            <a:tailEnd/>
          </a:ln>
        </p:spPr>
      </p:pic>
      <p:pic>
        <p:nvPicPr>
          <p:cNvPr id="153604" name="Picture 17" descr="Gravidez-mes-a-mes-30">
            <a:extLst>
              <a:ext uri="{FF2B5EF4-FFF2-40B4-BE49-F238E27FC236}">
                <a16:creationId xmlns:a16="http://schemas.microsoft.com/office/drawing/2014/main" id="{D4B5C389-9C8C-4C40-896E-4F701AF1401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3500" y="2132013"/>
            <a:ext cx="4859338" cy="4195762"/>
          </a:xfrm>
          <a:prstGeom prst="rect">
            <a:avLst/>
          </a:prstGeom>
          <a:noFill/>
          <a:ln w="9525">
            <a:solidFill>
              <a:srgbClr val="814100"/>
            </a:solidFill>
            <a:miter lim="800000"/>
            <a:headEnd/>
            <a:tailEnd/>
          </a:ln>
          <a:extLst>
            <a:ext uri="{909E8E84-426E-40DD-AFC4-6F175D3DCCD1}">
              <a14:hiddenFill xmlns:a14="http://schemas.microsoft.com/office/drawing/2010/main">
                <a:solidFill>
                  <a:srgbClr val="FFFFFF"/>
                </a:solidFill>
              </a14:hiddenFill>
            </a:ext>
          </a:extLst>
        </p:spPr>
      </p:pic>
      <p:sp>
        <p:nvSpPr>
          <p:cNvPr id="104453" name="Text Box 19">
            <a:extLst>
              <a:ext uri="{FF2B5EF4-FFF2-40B4-BE49-F238E27FC236}">
                <a16:creationId xmlns:a16="http://schemas.microsoft.com/office/drawing/2014/main" id="{B9E77D3F-22A3-6046-842E-0B14E870FE94}"/>
              </a:ext>
            </a:extLst>
          </p:cNvPr>
          <p:cNvSpPr txBox="1">
            <a:spLocks noChangeArrowheads="1"/>
          </p:cNvSpPr>
          <p:nvPr/>
        </p:nvSpPr>
        <p:spPr bwMode="auto">
          <a:xfrm>
            <a:off x="1057275" y="6375400"/>
            <a:ext cx="7796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pt-BR" sz="1800" b="1" i="1">
                <a:solidFill>
                  <a:srgbClr val="99CCFF"/>
                </a:solidFill>
                <a:latin typeface="Arial Narrow" panose="020B0604020202020204" pitchFamily="34" charset="0"/>
              </a:rPr>
              <a:t>Barker DJP. Maternal nutrition, fetal nutrition, and disease in later life. Nutrition 1997</a:t>
            </a:r>
          </a:p>
        </p:txBody>
      </p:sp>
      <p:sp>
        <p:nvSpPr>
          <p:cNvPr id="9" name="TextBox 8">
            <a:extLst>
              <a:ext uri="{FF2B5EF4-FFF2-40B4-BE49-F238E27FC236}">
                <a16:creationId xmlns:a16="http://schemas.microsoft.com/office/drawing/2014/main" id="{B5BF196E-9FA3-B64E-AC03-6DB292D13BD8}"/>
              </a:ext>
            </a:extLst>
          </p:cNvPr>
          <p:cNvSpPr txBox="1"/>
          <p:nvPr/>
        </p:nvSpPr>
        <p:spPr>
          <a:xfrm>
            <a:off x="6180138" y="1698625"/>
            <a:ext cx="2306637" cy="400050"/>
          </a:xfrm>
          <a:prstGeom prst="rect">
            <a:avLst/>
          </a:prstGeom>
          <a:noFill/>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pt-BR" altLang="pt-BR" sz="2000" b="1" dirty="0">
                <a:solidFill>
                  <a:schemeClr val="tx1"/>
                </a:solidFill>
                <a:effectLst>
                  <a:outerShdw blurRad="38100" dist="38100" dir="2700000" algn="tl">
                    <a:srgbClr val="000000"/>
                  </a:outerShdw>
                </a:effectLst>
              </a:rPr>
              <a:t>Bem antes disso!</a:t>
            </a:r>
          </a:p>
        </p:txBody>
      </p:sp>
      <p:pic>
        <p:nvPicPr>
          <p:cNvPr id="2" name="Áudio 1">
            <a:hlinkClick r:id="" action="ppaction://media"/>
            <a:extLst>
              <a:ext uri="{FF2B5EF4-FFF2-40B4-BE49-F238E27FC236}">
                <a16:creationId xmlns:a16="http://schemas.microsoft.com/office/drawing/2014/main" id="{F75655F9-BEF7-5547-B7E1-E20D1A302E2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58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396"/>
    </mc:Choice>
    <mc:Fallback xmlns="">
      <p:transition spd="slow" advTm="153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a:extLst>
              <a:ext uri="{FF2B5EF4-FFF2-40B4-BE49-F238E27FC236}">
                <a16:creationId xmlns:a16="http://schemas.microsoft.com/office/drawing/2014/main" id="{FCDB164B-F12F-474E-B330-A85AE0B36432}"/>
              </a:ext>
            </a:extLst>
          </p:cNvPr>
          <p:cNvSpPr>
            <a:spLocks noGrp="1"/>
          </p:cNvSpPr>
          <p:nvPr>
            <p:ph idx="1"/>
          </p:nvPr>
        </p:nvSpPr>
        <p:spPr>
          <a:xfrm>
            <a:off x="1073150" y="1965325"/>
            <a:ext cx="7394575" cy="3198813"/>
          </a:xfrm>
        </p:spPr>
        <p:txBody>
          <a:bodyPr>
            <a:noAutofit/>
          </a:bodyPr>
          <a:lstStyle/>
          <a:p>
            <a:pPr marL="0" indent="0" algn="ctr">
              <a:spcBef>
                <a:spcPts val="1800"/>
              </a:spcBef>
              <a:buClr>
                <a:schemeClr val="accent5">
                  <a:lumMod val="75000"/>
                </a:schemeClr>
              </a:buClr>
              <a:buFont typeface="Monotype Sorts" pitchFamily="1" charset="2"/>
              <a:buNone/>
              <a:defRPr/>
            </a:pPr>
            <a:r>
              <a:rPr lang="pt-BR" sz="2400" b="1" dirty="0"/>
              <a:t>Insultos em período crítico do desenvolvimento (1</a:t>
            </a:r>
            <a:r>
              <a:rPr lang="pt-BR" sz="2400" b="1" baseline="30000" dirty="0"/>
              <a:t>os</a:t>
            </a:r>
            <a:r>
              <a:rPr lang="pt-BR" sz="2400" b="1" dirty="0"/>
              <a:t> 1000 dias)</a:t>
            </a:r>
          </a:p>
          <a:p>
            <a:pPr marL="0" indent="0" algn="ctr">
              <a:spcBef>
                <a:spcPts val="3000"/>
              </a:spcBef>
              <a:buClr>
                <a:schemeClr val="accent5">
                  <a:lumMod val="75000"/>
                </a:schemeClr>
              </a:buClr>
              <a:buFont typeface="Monotype Sorts" pitchFamily="1" charset="2"/>
              <a:buNone/>
              <a:defRPr/>
            </a:pPr>
            <a:r>
              <a:rPr lang="pt-BR" sz="2400" b="1" dirty="0"/>
              <a:t>Programação metabólica com repercussão na estrutura e/ou na função de órgãos</a:t>
            </a:r>
          </a:p>
          <a:p>
            <a:pPr marL="0" indent="0" algn="ctr">
              <a:spcBef>
                <a:spcPts val="3000"/>
              </a:spcBef>
              <a:buClr>
                <a:schemeClr val="accent5">
                  <a:lumMod val="75000"/>
                </a:schemeClr>
              </a:buClr>
              <a:buFont typeface="Monotype Sorts" pitchFamily="1" charset="2"/>
              <a:buNone/>
              <a:defRPr/>
            </a:pPr>
            <a:r>
              <a:rPr lang="pt-BR" sz="2400" b="1" dirty="0"/>
              <a:t>Estado de saúde na vida adulta        </a:t>
            </a:r>
          </a:p>
          <a:p>
            <a:pPr marL="0" indent="0" algn="ctr">
              <a:spcBef>
                <a:spcPts val="1200"/>
              </a:spcBef>
              <a:buClr>
                <a:schemeClr val="accent5">
                  <a:lumMod val="75000"/>
                </a:schemeClr>
              </a:buClr>
              <a:buFont typeface="Monotype Sorts" pitchFamily="1" charset="2"/>
              <a:buNone/>
              <a:defRPr/>
            </a:pPr>
            <a:r>
              <a:rPr lang="pt-BR" sz="2400" b="1" dirty="0"/>
              <a:t>DM2 e DCV</a:t>
            </a:r>
          </a:p>
        </p:txBody>
      </p:sp>
      <p:sp>
        <p:nvSpPr>
          <p:cNvPr id="9" name="Título 1">
            <a:extLst>
              <a:ext uri="{FF2B5EF4-FFF2-40B4-BE49-F238E27FC236}">
                <a16:creationId xmlns:a16="http://schemas.microsoft.com/office/drawing/2014/main" id="{BAE6EE26-06C7-3643-A4AE-7FF096A2FE05}"/>
              </a:ext>
            </a:extLst>
          </p:cNvPr>
          <p:cNvSpPr txBox="1">
            <a:spLocks/>
          </p:cNvSpPr>
          <p:nvPr/>
        </p:nvSpPr>
        <p:spPr>
          <a:xfrm>
            <a:off x="617538" y="360983"/>
            <a:ext cx="9051925" cy="1143000"/>
          </a:xfrm>
          <a:prstGeom prst="rect">
            <a:avLst/>
          </a:prstGeom>
        </p:spPr>
        <p:txBody>
          <a:bodyPr anchor="ctr">
            <a:normAutofit/>
          </a:bodyPr>
          <a:lstStyle/>
          <a:p>
            <a:pPr algn="ctr">
              <a:defRPr/>
            </a:pPr>
            <a:r>
              <a:rPr lang="pt-BR" sz="2800" b="1" dirty="0">
                <a:solidFill>
                  <a:srgbClr val="FEFF98"/>
                </a:solidFill>
                <a:latin typeface="+mj-lt"/>
              </a:rPr>
              <a:t>Origem Desenvolvimentista da Saúde e da Doença </a:t>
            </a:r>
            <a:r>
              <a:rPr lang="pt-BR" sz="2800" b="1" dirty="0" err="1">
                <a:solidFill>
                  <a:srgbClr val="FEFF98"/>
                </a:solidFill>
                <a:latin typeface="+mj-lt"/>
              </a:rPr>
              <a:t>DOHaD</a:t>
            </a:r>
            <a:r>
              <a:rPr lang="pt-BR" sz="2800" b="1" dirty="0">
                <a:solidFill>
                  <a:srgbClr val="FEFF98"/>
                </a:solidFill>
                <a:latin typeface="+mj-lt"/>
              </a:rPr>
              <a:t> </a:t>
            </a:r>
          </a:p>
        </p:txBody>
      </p:sp>
      <p:pic>
        <p:nvPicPr>
          <p:cNvPr id="106500" name="Picture 2" descr="Resultado de imagem para dohad">
            <a:extLst>
              <a:ext uri="{FF2B5EF4-FFF2-40B4-BE49-F238E27FC236}">
                <a16:creationId xmlns:a16="http://schemas.microsoft.com/office/drawing/2014/main" id="{D9578F1E-1E38-784E-8E58-E108E07F17E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5763" y="4797425"/>
            <a:ext cx="7289800" cy="172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eta para baixo 3">
            <a:extLst>
              <a:ext uri="{FF2B5EF4-FFF2-40B4-BE49-F238E27FC236}">
                <a16:creationId xmlns:a16="http://schemas.microsoft.com/office/drawing/2014/main" id="{56A6762E-D279-AD42-8227-C828398F9DB5}"/>
              </a:ext>
            </a:extLst>
          </p:cNvPr>
          <p:cNvSpPr/>
          <p:nvPr/>
        </p:nvSpPr>
        <p:spPr>
          <a:xfrm>
            <a:off x="4770522" y="2780690"/>
            <a:ext cx="288032" cy="457651"/>
          </a:xfrm>
          <a:prstGeom prst="downArrow">
            <a:avLst/>
          </a:prstGeom>
          <a:solidFill>
            <a:srgbClr val="FFC000"/>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pt-BR"/>
          </a:p>
        </p:txBody>
      </p:sp>
      <p:sp>
        <p:nvSpPr>
          <p:cNvPr id="12" name="Seta para baixo 3">
            <a:extLst>
              <a:ext uri="{FF2B5EF4-FFF2-40B4-BE49-F238E27FC236}">
                <a16:creationId xmlns:a16="http://schemas.microsoft.com/office/drawing/2014/main" id="{1D9821EF-1D7A-8442-9BF8-EFB42C11F1EF}"/>
              </a:ext>
            </a:extLst>
          </p:cNvPr>
          <p:cNvSpPr/>
          <p:nvPr/>
        </p:nvSpPr>
        <p:spPr>
          <a:xfrm>
            <a:off x="4774608" y="3891920"/>
            <a:ext cx="288032" cy="457651"/>
          </a:xfrm>
          <a:prstGeom prst="downArrow">
            <a:avLst/>
          </a:prstGeom>
          <a:solidFill>
            <a:srgbClr val="FFC000"/>
          </a:solidFill>
        </p:spPr>
        <p:style>
          <a:lnRef idx="0">
            <a:schemeClr val="accent5"/>
          </a:lnRef>
          <a:fillRef idx="3">
            <a:schemeClr val="accent5"/>
          </a:fillRef>
          <a:effectRef idx="3">
            <a:schemeClr val="accent5"/>
          </a:effectRef>
          <a:fontRef idx="minor">
            <a:schemeClr val="lt1"/>
          </a:fontRef>
        </p:style>
        <p:txBody>
          <a:bodyPr anchor="ctr"/>
          <a:lstStyle/>
          <a:p>
            <a:pPr algn="ctr">
              <a:defRPr/>
            </a:pPr>
            <a:endParaRPr lang="pt-BR"/>
          </a:p>
        </p:txBody>
      </p:sp>
      <p:sp>
        <p:nvSpPr>
          <p:cNvPr id="13" name="Text Box 19">
            <a:extLst>
              <a:ext uri="{FF2B5EF4-FFF2-40B4-BE49-F238E27FC236}">
                <a16:creationId xmlns:a16="http://schemas.microsoft.com/office/drawing/2014/main" id="{22CD4AB6-5463-1746-9BAC-F0290477A6CF}"/>
              </a:ext>
            </a:extLst>
          </p:cNvPr>
          <p:cNvSpPr txBox="1">
            <a:spLocks noChangeArrowheads="1"/>
          </p:cNvSpPr>
          <p:nvPr/>
        </p:nvSpPr>
        <p:spPr bwMode="auto">
          <a:xfrm>
            <a:off x="7546975" y="6315075"/>
            <a:ext cx="2598738" cy="368300"/>
          </a:xfrm>
          <a:prstGeom prst="rect">
            <a:avLst/>
          </a:prstGeom>
          <a:noFill/>
          <a:ln>
            <a:noFill/>
          </a:ln>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defRPr/>
            </a:pPr>
            <a:r>
              <a:rPr lang="en-US" altLang="pt-BR" sz="1800" b="1" i="1" dirty="0">
                <a:solidFill>
                  <a:srgbClr val="99CCFF"/>
                </a:solidFill>
                <a:effectLst>
                  <a:outerShdw blurRad="38100" dist="38100" dir="2700000" algn="tl">
                    <a:srgbClr val="000000">
                      <a:alpha val="43137"/>
                    </a:srgbClr>
                  </a:outerShdw>
                </a:effectLst>
                <a:latin typeface="Arial Narrow" panose="020B0606020202030204" pitchFamily="34" charset="0"/>
              </a:rPr>
              <a:t>Barker DJP. Nutrition 1997</a:t>
            </a:r>
          </a:p>
        </p:txBody>
      </p:sp>
      <p:pic>
        <p:nvPicPr>
          <p:cNvPr id="2" name="Áudio 1">
            <a:hlinkClick r:id="" action="ppaction://media"/>
            <a:extLst>
              <a:ext uri="{FF2B5EF4-FFF2-40B4-BE49-F238E27FC236}">
                <a16:creationId xmlns:a16="http://schemas.microsoft.com/office/drawing/2014/main" id="{609FB2B4-74B7-8343-9D37-BC3AA890EAA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258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1047"/>
    </mc:Choice>
    <mc:Fallback xmlns="">
      <p:transition spd="slow" advTm="51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a:extLst>
              <a:ext uri="{FF2B5EF4-FFF2-40B4-BE49-F238E27FC236}">
                <a16:creationId xmlns:a16="http://schemas.microsoft.com/office/drawing/2014/main" id="{F02435AD-8C29-4544-8F70-827B932F63B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250792">
            <a:off x="3097213" y="3192463"/>
            <a:ext cx="5924550"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5" name="Picture 2" descr="CRIANCA5">
            <a:extLst>
              <a:ext uri="{FF2B5EF4-FFF2-40B4-BE49-F238E27FC236}">
                <a16:creationId xmlns:a16="http://schemas.microsoft.com/office/drawing/2014/main" id="{92ED6022-048C-6E42-AF7D-71192B060268}"/>
              </a:ext>
            </a:extLst>
          </p:cNvPr>
          <p:cNvPicPr>
            <a:picLocks noChangeAspect="1" noChangeArrowheads="1"/>
          </p:cNvPicPr>
          <p:nvPr/>
        </p:nvPicPr>
        <p:blipFill>
          <a:blip r:embed="rId6"/>
          <a:srcRect/>
          <a:stretch>
            <a:fillRect/>
          </a:stretch>
        </p:blipFill>
        <p:spPr bwMode="auto">
          <a:xfrm>
            <a:off x="2768600" y="1257300"/>
            <a:ext cx="2582863" cy="1620838"/>
          </a:xfrm>
          <a:prstGeom prst="rect">
            <a:avLst/>
          </a:prstGeom>
          <a:noFill/>
          <a:ln w="9525">
            <a:solidFill>
              <a:schemeClr val="accent1">
                <a:lumMod val="50000"/>
              </a:schemeClr>
            </a:solidFill>
            <a:miter lim="800000"/>
            <a:headEnd/>
            <a:tailEnd/>
          </a:ln>
        </p:spPr>
      </p:pic>
      <p:pic>
        <p:nvPicPr>
          <p:cNvPr id="108548" name="Picture 17" descr="Gravidez-mes-a-mes-30">
            <a:extLst>
              <a:ext uri="{FF2B5EF4-FFF2-40B4-BE49-F238E27FC236}">
                <a16:creationId xmlns:a16="http://schemas.microsoft.com/office/drawing/2014/main" id="{5A29ADFB-5BBB-4347-84A8-07C26FA5C34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7513" y="338138"/>
            <a:ext cx="2200275" cy="1900237"/>
          </a:xfrm>
          <a:prstGeom prst="rect">
            <a:avLst/>
          </a:prstGeom>
          <a:noFill/>
          <a:ln w="9525">
            <a:solidFill>
              <a:srgbClr val="8141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F3466A7C-447A-094E-86E0-344B6D2B751E}"/>
              </a:ext>
            </a:extLst>
          </p:cNvPr>
          <p:cNvSpPr/>
          <p:nvPr/>
        </p:nvSpPr>
        <p:spPr>
          <a:xfrm rot="20323444">
            <a:off x="3590925" y="2568575"/>
            <a:ext cx="5321300" cy="2246313"/>
          </a:xfrm>
          <a:prstGeom prst="rect">
            <a:avLst/>
          </a:prstGeom>
          <a:noFill/>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2800" b="1" i="1">
                <a:solidFill>
                  <a:srgbClr val="FFC000"/>
                </a:solidFill>
                <a:effectLst>
                  <a:outerShdw blurRad="38100" dist="38100" dir="2700000" algn="tl">
                    <a:srgbClr val="000000"/>
                  </a:outerShdw>
                </a:effectLst>
              </a:rPr>
              <a:t>Que genes expressar?</a:t>
            </a:r>
          </a:p>
          <a:p>
            <a:pPr algn="ctr">
              <a:defRPr/>
            </a:pPr>
            <a:endParaRPr lang="pt-BR" altLang="pt-BR" sz="2800" b="1" i="1">
              <a:solidFill>
                <a:srgbClr val="FFC000"/>
              </a:solidFill>
              <a:effectLst>
                <a:outerShdw blurRad="38100" dist="38100" dir="2700000" algn="tl">
                  <a:srgbClr val="000000"/>
                </a:outerShdw>
              </a:effectLst>
            </a:endParaRPr>
          </a:p>
          <a:p>
            <a:pPr algn="ctr">
              <a:defRPr/>
            </a:pPr>
            <a:endParaRPr lang="pt-BR" altLang="pt-BR" sz="2800" b="1" i="1">
              <a:solidFill>
                <a:srgbClr val="FFC000"/>
              </a:solidFill>
              <a:effectLst>
                <a:outerShdw blurRad="38100" dist="38100" dir="2700000" algn="tl">
                  <a:srgbClr val="000000"/>
                </a:outerShdw>
              </a:effectLst>
            </a:endParaRPr>
          </a:p>
          <a:p>
            <a:pPr algn="ctr">
              <a:defRPr/>
            </a:pPr>
            <a:endParaRPr lang="pt-BR" altLang="pt-BR" sz="2800" b="1" i="1">
              <a:solidFill>
                <a:srgbClr val="FFC000"/>
              </a:solidFill>
              <a:effectLst>
                <a:outerShdw blurRad="38100" dist="38100" dir="2700000" algn="tl">
                  <a:srgbClr val="000000"/>
                </a:outerShdw>
              </a:effectLst>
            </a:endParaRPr>
          </a:p>
          <a:p>
            <a:pPr algn="ctr">
              <a:defRPr/>
            </a:pPr>
            <a:r>
              <a:rPr lang="pt-BR" altLang="pt-BR" sz="2800" b="1" i="1">
                <a:solidFill>
                  <a:srgbClr val="FFC000"/>
                </a:solidFill>
                <a:effectLst>
                  <a:outerShdw blurRad="38100" dist="38100" dir="2700000" algn="tl">
                    <a:srgbClr val="000000"/>
                  </a:outerShdw>
                </a:effectLst>
              </a:rPr>
              <a:t>Que genes silenciar?</a:t>
            </a:r>
          </a:p>
        </p:txBody>
      </p:sp>
      <p:sp>
        <p:nvSpPr>
          <p:cNvPr id="108550" name="TextBox 3">
            <a:extLst>
              <a:ext uri="{FF2B5EF4-FFF2-40B4-BE49-F238E27FC236}">
                <a16:creationId xmlns:a16="http://schemas.microsoft.com/office/drawing/2014/main" id="{A816A0F5-17DE-BB4D-A307-8E743DB0C2F5}"/>
              </a:ext>
            </a:extLst>
          </p:cNvPr>
          <p:cNvSpPr txBox="1">
            <a:spLocks noChangeArrowheads="1"/>
          </p:cNvSpPr>
          <p:nvPr/>
        </p:nvSpPr>
        <p:spPr bwMode="auto">
          <a:xfrm>
            <a:off x="6902450" y="5057775"/>
            <a:ext cx="1966913" cy="584200"/>
          </a:xfrm>
          <a:prstGeom prst="rect">
            <a:avLst/>
          </a:prstGeom>
          <a:solidFill>
            <a:schemeClr val="bg2"/>
          </a:solidFill>
          <a:ln w="9525">
            <a:solidFill>
              <a:srgbClr val="800000"/>
            </a:solidFill>
            <a:miter lim="800000"/>
            <a:headEnd/>
            <a:tailEnd/>
          </a:ln>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en-US" altLang="pt-BR" b="1"/>
              <a:t>DOENÇA  </a:t>
            </a:r>
          </a:p>
        </p:txBody>
      </p:sp>
      <p:sp>
        <p:nvSpPr>
          <p:cNvPr id="108551" name="Rectangle 4">
            <a:extLst>
              <a:ext uri="{FF2B5EF4-FFF2-40B4-BE49-F238E27FC236}">
                <a16:creationId xmlns:a16="http://schemas.microsoft.com/office/drawing/2014/main" id="{04C75FCA-B3F1-DE40-AF9A-A32761FE0A69}"/>
              </a:ext>
            </a:extLst>
          </p:cNvPr>
          <p:cNvSpPr>
            <a:spLocks noChangeArrowheads="1"/>
          </p:cNvSpPr>
          <p:nvPr/>
        </p:nvSpPr>
        <p:spPr bwMode="auto">
          <a:xfrm>
            <a:off x="7131050" y="4491038"/>
            <a:ext cx="1414463"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en-US" altLang="pt-BR" sz="9600">
                <a:solidFill>
                  <a:srgbClr val="800000"/>
                </a:solidFill>
              </a:rPr>
              <a:t>✗</a:t>
            </a:r>
          </a:p>
        </p:txBody>
      </p:sp>
      <p:sp>
        <p:nvSpPr>
          <p:cNvPr id="3" name="CaixaDeTexto 2">
            <a:extLst>
              <a:ext uri="{FF2B5EF4-FFF2-40B4-BE49-F238E27FC236}">
                <a16:creationId xmlns:a16="http://schemas.microsoft.com/office/drawing/2014/main" id="{6FE1002E-1BDD-8744-9551-8F36D5FAF198}"/>
              </a:ext>
            </a:extLst>
          </p:cNvPr>
          <p:cNvSpPr txBox="1">
            <a:spLocks noChangeArrowheads="1"/>
          </p:cNvSpPr>
          <p:nvPr/>
        </p:nvSpPr>
        <p:spPr bwMode="auto">
          <a:xfrm>
            <a:off x="662609" y="5629514"/>
            <a:ext cx="8682812"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pt-BR" altLang="pt-BR" sz="2100" b="1" i="1" dirty="0">
                <a:solidFill>
                  <a:srgbClr val="FFFFFF"/>
                </a:solidFill>
              </a:rPr>
              <a:t>Já temos algumas respostas mas faltam muitas... </a:t>
            </a:r>
          </a:p>
          <a:p>
            <a:pPr eaLnBrk="1" hangingPunct="1">
              <a:spcBef>
                <a:spcPct val="0"/>
              </a:spcBef>
              <a:buClrTx/>
              <a:buSzTx/>
              <a:buFontTx/>
              <a:buNone/>
            </a:pPr>
            <a:r>
              <a:rPr lang="pt-BR" altLang="pt-BR" sz="2100" b="1" i="1" dirty="0">
                <a:solidFill>
                  <a:srgbClr val="FFFFFF"/>
                </a:solidFill>
              </a:rPr>
              <a:t>Pesquisas em andamento indicam que não tardarão para orientar medidas a </a:t>
            </a:r>
            <a:r>
              <a:rPr lang="pt-BR" altLang="pt-BR" sz="2100" b="1" i="1">
                <a:solidFill>
                  <a:srgbClr val="FFFFFF"/>
                </a:solidFill>
              </a:rPr>
              <a:t>serem aplicadas </a:t>
            </a:r>
            <a:r>
              <a:rPr lang="pt-BR" altLang="pt-BR" sz="2100" b="1" i="1" dirty="0">
                <a:solidFill>
                  <a:srgbClr val="FFFFFF"/>
                </a:solidFill>
              </a:rPr>
              <a:t>em Saúde Pública!</a:t>
            </a:r>
          </a:p>
        </p:txBody>
      </p:sp>
      <p:sp>
        <p:nvSpPr>
          <p:cNvPr id="108553" name="CaixaDeTexto 8">
            <a:extLst>
              <a:ext uri="{FF2B5EF4-FFF2-40B4-BE49-F238E27FC236}">
                <a16:creationId xmlns:a16="http://schemas.microsoft.com/office/drawing/2014/main" id="{F1F360A9-2C5F-5B4A-BA69-EA05A49CE34D}"/>
              </a:ext>
            </a:extLst>
          </p:cNvPr>
          <p:cNvSpPr txBox="1">
            <a:spLocks noChangeArrowheads="1"/>
          </p:cNvSpPr>
          <p:nvPr/>
        </p:nvSpPr>
        <p:spPr bwMode="auto">
          <a:xfrm>
            <a:off x="1889125" y="425450"/>
            <a:ext cx="3649663"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pt-BR" altLang="pt-BR" sz="2100" b="1" i="1">
                <a:solidFill>
                  <a:srgbClr val="FFFFFF"/>
                </a:solidFill>
              </a:rPr>
              <a:t>Que intervenções são efetivas em fases precoces do ciclo da vida? </a:t>
            </a:r>
          </a:p>
        </p:txBody>
      </p:sp>
      <p:pic>
        <p:nvPicPr>
          <p:cNvPr id="4" name="Áudio 3">
            <a:hlinkClick r:id="" action="ppaction://media"/>
            <a:extLst>
              <a:ext uri="{FF2B5EF4-FFF2-40B4-BE49-F238E27FC236}">
                <a16:creationId xmlns:a16="http://schemas.microsoft.com/office/drawing/2014/main" id="{E5C4A551-3BE6-F642-94F6-A796A954A81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258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5090"/>
    </mc:Choice>
    <mc:Fallback xmlns="">
      <p:transition spd="slow" advTm="35090"/>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2" presetClass="entr" presetSubtype="4" fill="hold" grpId="0"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additive="base">
                                        <p:cTn id="10" dur="3000" fill="hold"/>
                                        <p:tgtEl>
                                          <p:spTgt spid="2"/>
                                        </p:tgtEl>
                                        <p:attrNameLst>
                                          <p:attrName>ppt_x</p:attrName>
                                        </p:attrNameLst>
                                      </p:cBhvr>
                                      <p:tavLst>
                                        <p:tav tm="0">
                                          <p:val>
                                            <p:strVal val="#ppt_x"/>
                                          </p:val>
                                        </p:tav>
                                        <p:tav tm="100000">
                                          <p:val>
                                            <p:strVal val="#ppt_x"/>
                                          </p:val>
                                        </p:tav>
                                      </p:tavLst>
                                    </p:anim>
                                    <p:anim calcmode="lin" valueType="num">
                                      <p:cBhvr additive="base">
                                        <p:cTn id="11" dur="3000" fill="hold"/>
                                        <p:tgtEl>
                                          <p:spTgt spid="2"/>
                                        </p:tgtEl>
                                        <p:attrNameLst>
                                          <p:attrName>ppt_y</p:attrName>
                                        </p:attrNameLst>
                                      </p:cBhvr>
                                      <p:tavLst>
                                        <p:tav tm="0">
                                          <p:val>
                                            <p:strVal val="1+#ppt_h/2"/>
                                          </p:val>
                                        </p:tav>
                                        <p:tav tm="100000">
                                          <p:val>
                                            <p:strVal val="#ppt_y"/>
                                          </p:val>
                                        </p:tav>
                                      </p:tavLst>
                                    </p:anim>
                                  </p:childTnLst>
                                </p:cTn>
                              </p:par>
                            </p:childTnLst>
                          </p:cTn>
                        </p:par>
                        <p:par>
                          <p:cTn id="12" fill="hold" nodeType="withGroup">
                            <p:stCondLst>
                              <p:cond delay="3000"/>
                            </p:stCondLst>
                            <p:childTnLst>
                              <p:par>
                                <p:cTn id="13" presetID="10" presetClass="entr" presetSubtype="0" fill="hold" grpId="0" nodeType="afterEffect">
                                  <p:stCondLst>
                                    <p:cond delay="150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4"/>
                </p:tgtEl>
              </p:cMediaNode>
            </p:audio>
          </p:childTnLst>
        </p:cTn>
      </p:par>
    </p:tnLst>
    <p:bldLst>
      <p:bldP spid="2" grpId="0"/>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ítulo 1">
            <a:extLst>
              <a:ext uri="{FF2B5EF4-FFF2-40B4-BE49-F238E27FC236}">
                <a16:creationId xmlns:a16="http://schemas.microsoft.com/office/drawing/2014/main" id="{09E36B3E-94D4-6C4E-BC67-B533D6CE1DD2}"/>
              </a:ext>
            </a:extLst>
          </p:cNvPr>
          <p:cNvSpPr>
            <a:spLocks noGrp="1" noChangeArrowheads="1"/>
          </p:cNvSpPr>
          <p:nvPr>
            <p:ph type="title"/>
          </p:nvPr>
        </p:nvSpPr>
        <p:spPr>
          <a:xfrm>
            <a:off x="1346200" y="2452688"/>
            <a:ext cx="7772400" cy="1143000"/>
          </a:xfrm>
        </p:spPr>
        <p:txBody>
          <a:bodyPr/>
          <a:lstStyle/>
          <a:p>
            <a:r>
              <a:rPr lang="pt-BR" altLang="pt-BR" b="1"/>
              <a:t>FIM</a:t>
            </a:r>
          </a:p>
        </p:txBody>
      </p:sp>
      <p:pic>
        <p:nvPicPr>
          <p:cNvPr id="2" name="Áudio 1">
            <a:hlinkClick r:id="" action="ppaction://media"/>
            <a:extLst>
              <a:ext uri="{FF2B5EF4-FFF2-40B4-BE49-F238E27FC236}">
                <a16:creationId xmlns:a16="http://schemas.microsoft.com/office/drawing/2014/main" id="{3E21FE6A-D22B-CA47-8B19-67B9658647B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58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959"/>
    </mc:Choice>
    <mc:Fallback xmlns="">
      <p:transition spd="slow" advTm="17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617" name="Grupo 3">
            <a:extLst>
              <a:ext uri="{FF2B5EF4-FFF2-40B4-BE49-F238E27FC236}">
                <a16:creationId xmlns:a16="http://schemas.microsoft.com/office/drawing/2014/main" id="{1DDCA85F-8C2C-2F48-A804-545AD2F6B049}"/>
              </a:ext>
            </a:extLst>
          </p:cNvPr>
          <p:cNvGrpSpPr>
            <a:grpSpLocks/>
          </p:cNvGrpSpPr>
          <p:nvPr/>
        </p:nvGrpSpPr>
        <p:grpSpPr bwMode="auto">
          <a:xfrm>
            <a:off x="322263" y="457200"/>
            <a:ext cx="9625012" cy="6321425"/>
            <a:chOff x="322003" y="313918"/>
            <a:chExt cx="9625703" cy="6321660"/>
          </a:xfrm>
        </p:grpSpPr>
        <p:grpSp>
          <p:nvGrpSpPr>
            <p:cNvPr id="111619" name="Grupo 1">
              <a:extLst>
                <a:ext uri="{FF2B5EF4-FFF2-40B4-BE49-F238E27FC236}">
                  <a16:creationId xmlns:a16="http://schemas.microsoft.com/office/drawing/2014/main" id="{F84BBB63-E838-6F47-B86E-3DE068F75DAE}"/>
                </a:ext>
              </a:extLst>
            </p:cNvPr>
            <p:cNvGrpSpPr>
              <a:grpSpLocks/>
            </p:cNvGrpSpPr>
            <p:nvPr/>
          </p:nvGrpSpPr>
          <p:grpSpPr bwMode="auto">
            <a:xfrm>
              <a:off x="322003" y="313918"/>
              <a:ext cx="9625703" cy="6321660"/>
              <a:chOff x="402036" y="686572"/>
              <a:chExt cx="9397602" cy="6171428"/>
            </a:xfrm>
          </p:grpSpPr>
          <p:pic>
            <p:nvPicPr>
              <p:cNvPr id="111622" name="Picture 2">
                <a:extLst>
                  <a:ext uri="{FF2B5EF4-FFF2-40B4-BE49-F238E27FC236}">
                    <a16:creationId xmlns:a16="http://schemas.microsoft.com/office/drawing/2014/main" id="{03237F9A-2F11-ED4C-A3A0-CC786B7171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2036" y="686572"/>
                <a:ext cx="9397602" cy="5436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1623" name="Picture 3">
                <a:extLst>
                  <a:ext uri="{FF2B5EF4-FFF2-40B4-BE49-F238E27FC236}">
                    <a16:creationId xmlns:a16="http://schemas.microsoft.com/office/drawing/2014/main" id="{CCF9D9E4-81A2-2548-89C9-958239DCF6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977" y="6105525"/>
                <a:ext cx="9286875" cy="752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7347" name="CaixaDeTexto 2">
              <a:extLst>
                <a:ext uri="{FF2B5EF4-FFF2-40B4-BE49-F238E27FC236}">
                  <a16:creationId xmlns:a16="http://schemas.microsoft.com/office/drawing/2014/main" id="{7F703D89-1AAE-1D40-843F-5594F0D3A6AA}"/>
                </a:ext>
              </a:extLst>
            </p:cNvPr>
            <p:cNvSpPr txBox="1">
              <a:spLocks noChangeArrowheads="1"/>
            </p:cNvSpPr>
            <p:nvPr/>
          </p:nvSpPr>
          <p:spPr bwMode="auto">
            <a:xfrm>
              <a:off x="7286865" y="6232338"/>
              <a:ext cx="2486203" cy="338151"/>
            </a:xfrm>
            <a:prstGeom prst="rect">
              <a:avLst/>
            </a:prstGeom>
            <a:noFill/>
            <a:ln>
              <a:noFill/>
            </a:ln>
          </p:spPr>
          <p:txBody>
            <a:bodyPr wrap="none">
              <a:spAutoFit/>
            </a:bodyPr>
            <a:lstStyle>
              <a:lvl1pPr eaLnBrk="0" hangingPunct="0">
                <a:defRPr sz="2400">
                  <a:solidFill>
                    <a:srgbClr val="FFFFFF"/>
                  </a:solidFill>
                  <a:latin typeface="Arial" charset="0"/>
                  <a:ea typeface="ＭＳ Ｐゴシック" charset="0"/>
                  <a:cs typeface="ＭＳ Ｐゴシック" charset="0"/>
                </a:defRPr>
              </a:lvl1pPr>
              <a:lvl2pPr marL="742950" indent="-285750" eaLnBrk="0" hangingPunct="0">
                <a:defRPr sz="2400">
                  <a:solidFill>
                    <a:srgbClr val="FFFFFF"/>
                  </a:solidFill>
                  <a:latin typeface="Arial" charset="0"/>
                  <a:ea typeface="ＭＳ Ｐゴシック" charset="0"/>
                </a:defRPr>
              </a:lvl2pPr>
              <a:lvl3pPr marL="1143000" indent="-228600" eaLnBrk="0" hangingPunct="0">
                <a:defRPr sz="2400">
                  <a:solidFill>
                    <a:srgbClr val="FFFFFF"/>
                  </a:solidFill>
                  <a:latin typeface="Arial" charset="0"/>
                  <a:ea typeface="ＭＳ Ｐゴシック" charset="0"/>
                </a:defRPr>
              </a:lvl3pPr>
              <a:lvl4pPr marL="1600200" indent="-228600" eaLnBrk="0" hangingPunct="0">
                <a:defRPr sz="2400">
                  <a:solidFill>
                    <a:srgbClr val="FFFFFF"/>
                  </a:solidFill>
                  <a:latin typeface="Arial" charset="0"/>
                  <a:ea typeface="ＭＳ Ｐゴシック" charset="0"/>
                </a:defRPr>
              </a:lvl4pPr>
              <a:lvl5pPr marL="2057400" indent="-228600" eaLnBrk="0" hangingPunct="0">
                <a:defRPr sz="2400">
                  <a:solidFill>
                    <a:srgbClr val="FFFFFF"/>
                  </a:solidFill>
                  <a:latin typeface="Arial" charset="0"/>
                  <a:ea typeface="ＭＳ Ｐゴシック" charset="0"/>
                </a:defRPr>
              </a:lvl5pPr>
              <a:lvl6pPr marL="2514600" indent="-228600" eaLnBrk="0" fontAlgn="base" hangingPunct="0">
                <a:spcBef>
                  <a:spcPct val="0"/>
                </a:spcBef>
                <a:spcAft>
                  <a:spcPct val="0"/>
                </a:spcAft>
                <a:defRPr sz="2400">
                  <a:solidFill>
                    <a:srgbClr val="FFFFFF"/>
                  </a:solidFill>
                  <a:latin typeface="Arial" charset="0"/>
                  <a:ea typeface="ＭＳ Ｐゴシック" charset="0"/>
                </a:defRPr>
              </a:lvl6pPr>
              <a:lvl7pPr marL="2971800" indent="-228600" eaLnBrk="0" fontAlgn="base" hangingPunct="0">
                <a:spcBef>
                  <a:spcPct val="0"/>
                </a:spcBef>
                <a:spcAft>
                  <a:spcPct val="0"/>
                </a:spcAft>
                <a:defRPr sz="2400">
                  <a:solidFill>
                    <a:srgbClr val="FFFFFF"/>
                  </a:solidFill>
                  <a:latin typeface="Arial" charset="0"/>
                  <a:ea typeface="ＭＳ Ｐゴシック" charset="0"/>
                </a:defRPr>
              </a:lvl7pPr>
              <a:lvl8pPr marL="3429000" indent="-228600" eaLnBrk="0" fontAlgn="base" hangingPunct="0">
                <a:spcBef>
                  <a:spcPct val="0"/>
                </a:spcBef>
                <a:spcAft>
                  <a:spcPct val="0"/>
                </a:spcAft>
                <a:defRPr sz="2400">
                  <a:solidFill>
                    <a:srgbClr val="FFFFFF"/>
                  </a:solidFill>
                  <a:latin typeface="Arial" charset="0"/>
                  <a:ea typeface="ＭＳ Ｐゴシック" charset="0"/>
                </a:defRPr>
              </a:lvl8pPr>
              <a:lvl9pPr marL="3886200" indent="-228600" eaLnBrk="0" fontAlgn="base" hangingPunct="0">
                <a:spcBef>
                  <a:spcPct val="0"/>
                </a:spcBef>
                <a:spcAft>
                  <a:spcPct val="0"/>
                </a:spcAft>
                <a:defRPr sz="2400">
                  <a:solidFill>
                    <a:srgbClr val="FFFFFF"/>
                  </a:solidFill>
                  <a:latin typeface="Arial" charset="0"/>
                  <a:ea typeface="ＭＳ Ｐゴシック" charset="0"/>
                </a:defRPr>
              </a:lvl9pPr>
            </a:lstStyle>
            <a:p>
              <a:pPr eaLnBrk="1" hangingPunct="1">
                <a:defRPr/>
              </a:pPr>
              <a:r>
                <a:rPr lang="pt-BR" sz="1600" b="1" i="1" dirty="0" err="1">
                  <a:solidFill>
                    <a:schemeClr val="bg2">
                      <a:lumMod val="75000"/>
                      <a:lumOff val="25000"/>
                    </a:schemeClr>
                  </a:solidFill>
                  <a:latin typeface="Arial Narrow" charset="0"/>
                </a:rPr>
                <a:t>Kokubo</a:t>
              </a:r>
              <a:r>
                <a:rPr lang="pt-BR" sz="1600" b="1" i="1" dirty="0">
                  <a:solidFill>
                    <a:schemeClr val="bg2">
                      <a:lumMod val="75000"/>
                      <a:lumOff val="25000"/>
                    </a:schemeClr>
                  </a:solidFill>
                  <a:latin typeface="Arial Narrow" charset="0"/>
                </a:rPr>
                <a:t>. </a:t>
              </a:r>
              <a:r>
                <a:rPr lang="pt-BR" sz="1600" b="1" i="1" dirty="0" err="1">
                  <a:solidFill>
                    <a:schemeClr val="bg2">
                      <a:lumMod val="75000"/>
                      <a:lumOff val="25000"/>
                    </a:schemeClr>
                  </a:solidFill>
                  <a:latin typeface="Arial Narrow" charset="0"/>
                </a:rPr>
                <a:t>Hypertension</a:t>
              </a:r>
              <a:r>
                <a:rPr lang="pt-BR" sz="1600" b="1" i="1" dirty="0">
                  <a:solidFill>
                    <a:schemeClr val="bg2">
                      <a:lumMod val="75000"/>
                      <a:lumOff val="25000"/>
                    </a:schemeClr>
                  </a:solidFill>
                  <a:latin typeface="Arial Narrow" charset="0"/>
                </a:rPr>
                <a:t> 2014</a:t>
              </a:r>
            </a:p>
          </p:txBody>
        </p:sp>
        <p:sp>
          <p:nvSpPr>
            <p:cNvPr id="111621" name="Retângulo 1">
              <a:extLst>
                <a:ext uri="{FF2B5EF4-FFF2-40B4-BE49-F238E27FC236}">
                  <a16:creationId xmlns:a16="http://schemas.microsoft.com/office/drawing/2014/main" id="{99D5F208-F45B-0642-ADA7-0BA75B369F80}"/>
                </a:ext>
              </a:extLst>
            </p:cNvPr>
            <p:cNvSpPr>
              <a:spLocks noChangeArrowheads="1"/>
            </p:cNvSpPr>
            <p:nvPr/>
          </p:nvSpPr>
          <p:spPr bwMode="auto">
            <a:xfrm>
              <a:off x="422046" y="377807"/>
              <a:ext cx="2236571" cy="266657"/>
            </a:xfrm>
            <a:prstGeom prst="rect">
              <a:avLst/>
            </a:prstGeom>
            <a:solidFill>
              <a:schemeClr val="tx1"/>
            </a:solidFill>
            <a:ln w="12700">
              <a:solidFill>
                <a:schemeClr val="tx1"/>
              </a:solidFill>
              <a:round/>
              <a:headEnd type="none" w="sm" len="sm"/>
              <a:tailEnd type="none" w="sm" len="sm"/>
            </a:ln>
          </p:spPr>
          <p:txBody>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endParaRPr lang="en-US" altLang="pt-BR" sz="1800">
                <a:solidFill>
                  <a:srgbClr val="FFFFFF"/>
                </a:solidFill>
              </a:endParaRPr>
            </a:p>
          </p:txBody>
        </p:sp>
      </p:grpSp>
      <p:sp>
        <p:nvSpPr>
          <p:cNvPr id="111618" name="TextBox 1">
            <a:extLst>
              <a:ext uri="{FF2B5EF4-FFF2-40B4-BE49-F238E27FC236}">
                <a16:creationId xmlns:a16="http://schemas.microsoft.com/office/drawing/2014/main" id="{5B27CA99-151E-074C-A4E4-B3053F9E1AE3}"/>
              </a:ext>
            </a:extLst>
          </p:cNvPr>
          <p:cNvSpPr txBox="1">
            <a:spLocks noChangeArrowheads="1"/>
          </p:cNvSpPr>
          <p:nvPr/>
        </p:nvSpPr>
        <p:spPr bwMode="auto">
          <a:xfrm>
            <a:off x="328613" y="328613"/>
            <a:ext cx="9617075" cy="3841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en-US" altLang="pt-BR" sz="1900">
                <a:solidFill>
                  <a:schemeClr val="bg2"/>
                </a:solidFill>
              </a:rPr>
              <a:t>Resposta às mudanças no estilo de vida variam entre populações orientais e ocidentais    </a:t>
            </a:r>
          </a:p>
        </p:txBody>
      </p:sp>
    </p:spTree>
    <p:extLst>
      <p:ext uri="{BB962C8B-B14F-4D97-AF65-F5344CB8AC3E}">
        <p14:creationId xmlns:p14="http://schemas.microsoft.com/office/powerpoint/2010/main" val="39712983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 Box 2">
            <a:extLst>
              <a:ext uri="{FF2B5EF4-FFF2-40B4-BE49-F238E27FC236}">
                <a16:creationId xmlns:a16="http://schemas.microsoft.com/office/drawing/2014/main" id="{D4AA5CB8-CB08-7144-8448-21742351807F}"/>
              </a:ext>
            </a:extLst>
          </p:cNvPr>
          <p:cNvSpPr txBox="1">
            <a:spLocks noChangeArrowheads="1"/>
          </p:cNvSpPr>
          <p:nvPr/>
        </p:nvSpPr>
        <p:spPr bwMode="auto">
          <a:xfrm>
            <a:off x="250825" y="315913"/>
            <a:ext cx="9794875" cy="584200"/>
          </a:xfrm>
          <a:prstGeom prst="rect">
            <a:avLst/>
          </a:prstGeom>
          <a:noFill/>
          <a:ln>
            <a:noFill/>
          </a:ln>
          <a:effectLst>
            <a:outerShdw blurRad="63500" dist="38099"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3200" b="1" dirty="0">
                <a:solidFill>
                  <a:srgbClr val="FFFF65"/>
                </a:solidFill>
                <a:effectLst>
                  <a:outerShdw blurRad="38100" dist="38100" dir="2700000" algn="tl">
                    <a:srgbClr val="000000"/>
                  </a:outerShdw>
                </a:effectLst>
              </a:rPr>
              <a:t>Modificações do estilo de vida no controle da PA</a:t>
            </a:r>
          </a:p>
        </p:txBody>
      </p:sp>
      <p:sp>
        <p:nvSpPr>
          <p:cNvPr id="65539" name="Text Box 3">
            <a:extLst>
              <a:ext uri="{FF2B5EF4-FFF2-40B4-BE49-F238E27FC236}">
                <a16:creationId xmlns:a16="http://schemas.microsoft.com/office/drawing/2014/main" id="{F65FFC73-1D59-974E-A810-0727A4C7C174}"/>
              </a:ext>
            </a:extLst>
          </p:cNvPr>
          <p:cNvSpPr txBox="1">
            <a:spLocks noChangeArrowheads="1"/>
          </p:cNvSpPr>
          <p:nvPr/>
        </p:nvSpPr>
        <p:spPr bwMode="auto">
          <a:xfrm>
            <a:off x="231775" y="1538288"/>
            <a:ext cx="2470150" cy="461962"/>
          </a:xfrm>
          <a:prstGeom prst="rect">
            <a:avLst/>
          </a:prstGeom>
          <a:noFill/>
          <a:ln>
            <a:noFill/>
          </a:ln>
          <a:effectLst>
            <a:outerShdw blurRad="63500" dist="38099" dir="2700000" algn="ctr" rotWithShape="0">
              <a:srgbClr val="000000">
                <a:alpha val="74997"/>
              </a:srgbClr>
            </a:outerShdw>
          </a:effectLst>
        </p:spPr>
        <p:txBody>
          <a:bodyPr>
            <a:spAutoFit/>
          </a:bodyPr>
          <a:lstStyle>
            <a:lvl1pPr marL="444500" indent="-444500">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buClr>
                <a:srgbClr val="FFFF00"/>
              </a:buClr>
              <a:buFont typeface="Symbol" panose="05050102010706020507" pitchFamily="18" charset="2"/>
              <a:buNone/>
              <a:defRPr/>
            </a:pPr>
            <a:r>
              <a:rPr lang="pt-BR" altLang="pt-BR" b="1">
                <a:solidFill>
                  <a:srgbClr val="FFFF65"/>
                </a:solidFill>
                <a:effectLst>
                  <a:outerShdw blurRad="38100" dist="38100" dir="2700000" algn="tl">
                    <a:srgbClr val="000000"/>
                  </a:outerShdw>
                </a:effectLst>
              </a:rPr>
              <a:t>Modificações </a:t>
            </a:r>
          </a:p>
        </p:txBody>
      </p:sp>
      <p:sp>
        <p:nvSpPr>
          <p:cNvPr id="65540" name="Text Box 4">
            <a:extLst>
              <a:ext uri="{FF2B5EF4-FFF2-40B4-BE49-F238E27FC236}">
                <a16:creationId xmlns:a16="http://schemas.microsoft.com/office/drawing/2014/main" id="{6433B85F-4566-F447-A6E5-BEF27BE754F5}"/>
              </a:ext>
            </a:extLst>
          </p:cNvPr>
          <p:cNvSpPr txBox="1">
            <a:spLocks noChangeArrowheads="1"/>
          </p:cNvSpPr>
          <p:nvPr/>
        </p:nvSpPr>
        <p:spPr bwMode="auto">
          <a:xfrm>
            <a:off x="3155950" y="1550988"/>
            <a:ext cx="2979738" cy="461962"/>
          </a:xfrm>
          <a:prstGeom prst="rect">
            <a:avLst/>
          </a:prstGeom>
          <a:noFill/>
          <a:ln>
            <a:noFill/>
          </a:ln>
          <a:effectLst>
            <a:outerShdw blurRad="63500" dist="38099" dir="2700000" algn="ctr" rotWithShape="0">
              <a:srgbClr val="000000">
                <a:alpha val="74997"/>
              </a:srgbClr>
            </a:outerShdw>
          </a:effectLst>
        </p:spPr>
        <p:txBody>
          <a:bodyPr>
            <a:spAutoFit/>
          </a:bodyPr>
          <a:lstStyle>
            <a:lvl1pPr marL="444500" indent="-444500">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buClr>
                <a:srgbClr val="FFFF00"/>
              </a:buClr>
              <a:buFont typeface="Symbol" panose="05050102010706020507" pitchFamily="18" charset="2"/>
              <a:buNone/>
              <a:defRPr/>
            </a:pPr>
            <a:r>
              <a:rPr lang="pt-BR" altLang="pt-BR" b="1" dirty="0">
                <a:solidFill>
                  <a:srgbClr val="FFFF65"/>
                </a:solidFill>
                <a:effectLst>
                  <a:outerShdw blurRad="38100" dist="38100" dir="2700000" algn="tl">
                    <a:srgbClr val="000000"/>
                  </a:outerShdw>
                </a:effectLst>
              </a:rPr>
              <a:t>Recomendação</a:t>
            </a:r>
          </a:p>
        </p:txBody>
      </p:sp>
      <p:sp>
        <p:nvSpPr>
          <p:cNvPr id="65541" name="Line 5">
            <a:extLst>
              <a:ext uri="{FF2B5EF4-FFF2-40B4-BE49-F238E27FC236}">
                <a16:creationId xmlns:a16="http://schemas.microsoft.com/office/drawing/2014/main" id="{29F44BDC-DD8D-0746-81DB-09389BE385F6}"/>
              </a:ext>
            </a:extLst>
          </p:cNvPr>
          <p:cNvSpPr>
            <a:spLocks noChangeShapeType="1"/>
          </p:cNvSpPr>
          <p:nvPr/>
        </p:nvSpPr>
        <p:spPr bwMode="ltGray">
          <a:xfrm>
            <a:off x="331788" y="2041525"/>
            <a:ext cx="9707562" cy="0"/>
          </a:xfrm>
          <a:prstGeom prst="line">
            <a:avLst/>
          </a:prstGeom>
          <a:noFill/>
          <a:ln w="28575">
            <a:solidFill>
              <a:srgbClr val="FFFFFF"/>
            </a:solidFill>
            <a:round/>
            <a:headEnd/>
            <a:tailEnd/>
          </a:ln>
        </p:spPr>
        <p:txBody>
          <a:bodyPr wrap="none"/>
          <a:lstStyle/>
          <a:p>
            <a:pPr algn="ctr" eaLnBrk="1" hangingPunct="1">
              <a:defRPr/>
            </a:pPr>
            <a:endParaRPr lang="pt-BR" sz="2400" b="1">
              <a:solidFill>
                <a:srgbClr val="FFFF65"/>
              </a:solidFill>
              <a:effectLst>
                <a:outerShdw blurRad="38100" dist="38100" dir="2700000" algn="tl">
                  <a:srgbClr val="000000">
                    <a:alpha val="43137"/>
                  </a:srgbClr>
                </a:outerShdw>
              </a:effectLst>
              <a:latin typeface="Arial" charset="0"/>
              <a:ea typeface="+mn-ea"/>
              <a:cs typeface="ＭＳ Ｐゴシック" charset="0"/>
            </a:endParaRPr>
          </a:p>
        </p:txBody>
      </p:sp>
      <p:sp>
        <p:nvSpPr>
          <p:cNvPr id="65542" name="Text Box 6">
            <a:extLst>
              <a:ext uri="{FF2B5EF4-FFF2-40B4-BE49-F238E27FC236}">
                <a16:creationId xmlns:a16="http://schemas.microsoft.com/office/drawing/2014/main" id="{C6FEE579-7DA0-714B-9FC9-8E11F308D5F0}"/>
              </a:ext>
            </a:extLst>
          </p:cNvPr>
          <p:cNvSpPr txBox="1">
            <a:spLocks noChangeArrowheads="1"/>
          </p:cNvSpPr>
          <p:nvPr/>
        </p:nvSpPr>
        <p:spPr bwMode="auto">
          <a:xfrm>
            <a:off x="6719888" y="1550988"/>
            <a:ext cx="3365500" cy="461962"/>
          </a:xfrm>
          <a:prstGeom prst="rect">
            <a:avLst/>
          </a:prstGeom>
          <a:noFill/>
          <a:ln>
            <a:noFill/>
          </a:ln>
          <a:effectLst>
            <a:outerShdw blurRad="63500" dist="38099" dir="2700000" algn="ctr" rotWithShape="0">
              <a:srgbClr val="000000">
                <a:alpha val="74997"/>
              </a:srgbClr>
            </a:outerShdw>
          </a:effectLst>
        </p:spPr>
        <p:txBody>
          <a:bodyPr>
            <a:spAutoFit/>
          </a:bodyPr>
          <a:lstStyle>
            <a:lvl1pPr marL="444500" indent="-444500">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buClr>
                <a:srgbClr val="FFFF00"/>
              </a:buClr>
              <a:buFont typeface="Symbol" panose="05050102010706020507" pitchFamily="18" charset="2"/>
              <a:buNone/>
              <a:defRPr/>
            </a:pPr>
            <a:r>
              <a:rPr lang="pt-BR" altLang="pt-BR" b="1">
                <a:solidFill>
                  <a:srgbClr val="FFFF65"/>
                </a:solidFill>
                <a:effectLst>
                  <a:outerShdw blurRad="38100" dist="38100" dir="2700000" algn="tl">
                    <a:srgbClr val="000000"/>
                  </a:outerShdw>
                </a:effectLst>
              </a:rPr>
              <a:t>Redução na PAS</a:t>
            </a:r>
          </a:p>
        </p:txBody>
      </p:sp>
      <p:grpSp>
        <p:nvGrpSpPr>
          <p:cNvPr id="2" name="Group 7">
            <a:extLst>
              <a:ext uri="{FF2B5EF4-FFF2-40B4-BE49-F238E27FC236}">
                <a16:creationId xmlns:a16="http://schemas.microsoft.com/office/drawing/2014/main" id="{E661EC6A-F320-9549-97EE-2292C80EE46B}"/>
              </a:ext>
            </a:extLst>
          </p:cNvPr>
          <p:cNvGrpSpPr>
            <a:grpSpLocks/>
          </p:cNvGrpSpPr>
          <p:nvPr/>
        </p:nvGrpSpPr>
        <p:grpSpPr bwMode="auto">
          <a:xfrm>
            <a:off x="303213" y="2152650"/>
            <a:ext cx="9590087" cy="641350"/>
            <a:chOff x="147" y="1305"/>
            <a:chExt cx="5449" cy="404"/>
          </a:xfrm>
        </p:grpSpPr>
        <p:sp>
          <p:nvSpPr>
            <p:cNvPr id="65544" name="Text Box 8">
              <a:extLst>
                <a:ext uri="{FF2B5EF4-FFF2-40B4-BE49-F238E27FC236}">
                  <a16:creationId xmlns:a16="http://schemas.microsoft.com/office/drawing/2014/main" id="{9DFDE9D8-DD33-7E4C-A3EF-1EA2E76E4B41}"/>
                </a:ext>
              </a:extLst>
            </p:cNvPr>
            <p:cNvSpPr txBox="1">
              <a:spLocks noChangeArrowheads="1"/>
            </p:cNvSpPr>
            <p:nvPr/>
          </p:nvSpPr>
          <p:spPr bwMode="auto">
            <a:xfrm>
              <a:off x="147" y="1305"/>
              <a:ext cx="1383" cy="233"/>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ct val="50000"/>
                </a:spcBef>
                <a:buClr>
                  <a:srgbClr val="FFFF00"/>
                </a:buClr>
                <a:buFont typeface="Symbol" panose="05050102010706020507" pitchFamily="18" charset="2"/>
                <a:buNone/>
                <a:defRPr/>
              </a:pPr>
              <a:r>
                <a:rPr lang="pt-BR" altLang="pt-BR" sz="1800" b="1">
                  <a:effectLst>
                    <a:outerShdw blurRad="38100" dist="38100" dir="2700000" algn="tl">
                      <a:srgbClr val="000000"/>
                    </a:outerShdw>
                  </a:effectLst>
                </a:rPr>
                <a:t>Controle do peso</a:t>
              </a:r>
            </a:p>
          </p:txBody>
        </p:sp>
        <p:sp>
          <p:nvSpPr>
            <p:cNvPr id="65545" name="Text Box 9">
              <a:extLst>
                <a:ext uri="{FF2B5EF4-FFF2-40B4-BE49-F238E27FC236}">
                  <a16:creationId xmlns:a16="http://schemas.microsoft.com/office/drawing/2014/main" id="{A9FD98BA-E653-1149-B18B-F257D8409F03}"/>
                </a:ext>
              </a:extLst>
            </p:cNvPr>
            <p:cNvSpPr txBox="1">
              <a:spLocks noChangeArrowheads="1"/>
            </p:cNvSpPr>
            <p:nvPr/>
          </p:nvSpPr>
          <p:spPr bwMode="auto">
            <a:xfrm>
              <a:off x="1509" y="1305"/>
              <a:ext cx="2187" cy="218"/>
            </a:xfrm>
            <a:prstGeom prst="rect">
              <a:avLst/>
            </a:prstGeom>
            <a:noFill/>
            <a:ln>
              <a:noFill/>
            </a:ln>
            <a:effectLst>
              <a:outerShdw blurRad="63500" dist="17961" dir="2700000" algn="ctr" rotWithShape="0">
                <a:srgbClr val="000000">
                  <a:alpha val="74997"/>
                </a:srgbClr>
              </a:outerShdw>
            </a:effectLst>
          </p:spPr>
          <p:txBody>
            <a:bodyPr>
              <a:spAutoFit/>
            </a:bodyPr>
            <a:lstStyle/>
            <a:p>
              <a:pPr algn="ctr">
                <a:lnSpc>
                  <a:spcPct val="90000"/>
                </a:lnSpc>
                <a:spcBef>
                  <a:spcPct val="50000"/>
                </a:spcBef>
                <a:buClr>
                  <a:srgbClr val="FFFF00"/>
                </a:buClr>
                <a:buFont typeface="Symbol" pitchFamily="18" charset="2"/>
                <a:buNone/>
                <a:defRPr/>
              </a:pPr>
              <a:r>
                <a:rPr lang="pt-BR" b="1" dirty="0">
                  <a:effectLst>
                    <a:outerShdw blurRad="38100" dist="38100" dir="2700000" algn="tl">
                      <a:srgbClr val="000000">
                        <a:alpha val="43137"/>
                      </a:srgbClr>
                    </a:outerShdw>
                  </a:effectLst>
                  <a:latin typeface="Arial" charset="0"/>
                  <a:ea typeface="+mn-ea"/>
                  <a:cs typeface="ＭＳ Ｐゴシック" charset="0"/>
                </a:rPr>
                <a:t>Manter IMC 18,5-24,9 kg/m</a:t>
              </a:r>
              <a:r>
                <a:rPr lang="pt-BR" b="1" baseline="30000" dirty="0">
                  <a:effectLst>
                    <a:outerShdw blurRad="38100" dist="38100" dir="2700000" algn="tl">
                      <a:srgbClr val="000000">
                        <a:alpha val="43137"/>
                      </a:srgbClr>
                    </a:outerShdw>
                  </a:effectLst>
                  <a:latin typeface="Arial" charset="0"/>
                  <a:ea typeface="+mn-ea"/>
                  <a:cs typeface="ＭＳ Ｐゴシック" charset="0"/>
                </a:rPr>
                <a:t>2</a:t>
              </a:r>
              <a:endParaRPr lang="pt-BR" b="1" dirty="0">
                <a:effectLst>
                  <a:outerShdw blurRad="38100" dist="38100" dir="2700000" algn="tl">
                    <a:srgbClr val="000000">
                      <a:alpha val="43137"/>
                    </a:srgbClr>
                  </a:outerShdw>
                </a:effectLst>
                <a:latin typeface="Arial" charset="0"/>
                <a:ea typeface="+mn-ea"/>
                <a:cs typeface="ＭＳ Ｐゴシック" charset="0"/>
              </a:endParaRPr>
            </a:p>
          </p:txBody>
        </p:sp>
        <p:sp>
          <p:nvSpPr>
            <p:cNvPr id="65546" name="Text Box 10">
              <a:extLst>
                <a:ext uri="{FF2B5EF4-FFF2-40B4-BE49-F238E27FC236}">
                  <a16:creationId xmlns:a16="http://schemas.microsoft.com/office/drawing/2014/main" id="{B9D0380F-F7B2-7541-8A2F-4EB39D56E4B5}"/>
                </a:ext>
              </a:extLst>
            </p:cNvPr>
            <p:cNvSpPr txBox="1">
              <a:spLocks noChangeArrowheads="1"/>
            </p:cNvSpPr>
            <p:nvPr/>
          </p:nvSpPr>
          <p:spPr bwMode="auto">
            <a:xfrm>
              <a:off x="3841" y="1305"/>
              <a:ext cx="1755" cy="404"/>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buClr>
                  <a:srgbClr val="FFFF00"/>
                </a:buClr>
                <a:buFont typeface="Symbol" panose="05050102010706020507" pitchFamily="18" charset="2"/>
                <a:buNone/>
                <a:defRPr/>
              </a:pPr>
              <a:r>
                <a:rPr lang="pt-BR" altLang="pt-BR" sz="1800" b="1" dirty="0">
                  <a:effectLst>
                    <a:outerShdw blurRad="38100" dist="38100" dir="2700000" algn="tl">
                      <a:srgbClr val="000000"/>
                    </a:outerShdw>
                  </a:effectLst>
                </a:rPr>
                <a:t>5 a 20 mmHg </a:t>
              </a:r>
              <a:r>
                <a:rPr lang="pt-BR" altLang="pt-BR" sz="1800" b="1" dirty="0" err="1">
                  <a:effectLst>
                    <a:outerShdw blurRad="38100" dist="38100" dir="2700000" algn="tl">
                      <a:srgbClr val="000000"/>
                    </a:outerShdw>
                  </a:effectLst>
                </a:rPr>
                <a:t>p</a:t>
              </a:r>
              <a:r>
                <a:rPr lang="pt-BR" altLang="pt-BR" sz="1800" b="1" dirty="0">
                  <a:effectLst>
                    <a:outerShdw blurRad="38100" dist="38100" dir="2700000" algn="tl">
                      <a:srgbClr val="000000"/>
                    </a:outerShdw>
                  </a:effectLst>
                </a:rPr>
                <a:t>/ cada 10kg de peso perdido</a:t>
              </a:r>
            </a:p>
          </p:txBody>
        </p:sp>
      </p:grpSp>
      <p:grpSp>
        <p:nvGrpSpPr>
          <p:cNvPr id="3" name="Group 11">
            <a:extLst>
              <a:ext uri="{FF2B5EF4-FFF2-40B4-BE49-F238E27FC236}">
                <a16:creationId xmlns:a16="http://schemas.microsoft.com/office/drawing/2014/main" id="{DE40E452-56F3-A84F-B0F2-454182361412}"/>
              </a:ext>
            </a:extLst>
          </p:cNvPr>
          <p:cNvGrpSpPr>
            <a:grpSpLocks/>
          </p:cNvGrpSpPr>
          <p:nvPr/>
        </p:nvGrpSpPr>
        <p:grpSpPr bwMode="auto">
          <a:xfrm>
            <a:off x="303213" y="2860675"/>
            <a:ext cx="9736137" cy="844550"/>
            <a:chOff x="147" y="1833"/>
            <a:chExt cx="5451" cy="532"/>
          </a:xfrm>
        </p:grpSpPr>
        <p:sp>
          <p:nvSpPr>
            <p:cNvPr id="56347" name="Line 12">
              <a:extLst>
                <a:ext uri="{FF2B5EF4-FFF2-40B4-BE49-F238E27FC236}">
                  <a16:creationId xmlns:a16="http://schemas.microsoft.com/office/drawing/2014/main" id="{59ACCC18-3525-B945-BD56-CA84D177BEEB}"/>
                </a:ext>
              </a:extLst>
            </p:cNvPr>
            <p:cNvSpPr>
              <a:spLocks noChangeShapeType="1"/>
            </p:cNvSpPr>
            <p:nvPr/>
          </p:nvSpPr>
          <p:spPr bwMode="ltGray">
            <a:xfrm>
              <a:off x="163" y="1840"/>
              <a:ext cx="5435" cy="0"/>
            </a:xfrm>
            <a:prstGeom prst="line">
              <a:avLst/>
            </a:prstGeom>
            <a:noFill/>
            <a:ln w="12700">
              <a:solidFill>
                <a:srgbClr val="009900"/>
              </a:solidFill>
              <a:round/>
              <a:headEnd/>
              <a:tailEnd/>
            </a:ln>
          </p:spPr>
          <p:txBody>
            <a:bodyPr wrap="none"/>
            <a:lstStyle/>
            <a:p>
              <a:pPr eaLnBrk="1" hangingPunct="1">
                <a:defRPr/>
              </a:pPr>
              <a:endParaRPr lang="pt-BR" b="1">
                <a:effectLst>
                  <a:outerShdw blurRad="38100" dist="38100" dir="2700000" algn="tl">
                    <a:srgbClr val="000000">
                      <a:alpha val="43137"/>
                    </a:srgbClr>
                  </a:outerShdw>
                </a:effectLst>
                <a:latin typeface="Arial" charset="0"/>
                <a:ea typeface="+mn-ea"/>
                <a:cs typeface="ＭＳ Ｐゴシック" charset="0"/>
              </a:endParaRPr>
            </a:p>
          </p:txBody>
        </p:sp>
        <p:sp>
          <p:nvSpPr>
            <p:cNvPr id="65549" name="Text Box 13">
              <a:extLst>
                <a:ext uri="{FF2B5EF4-FFF2-40B4-BE49-F238E27FC236}">
                  <a16:creationId xmlns:a16="http://schemas.microsoft.com/office/drawing/2014/main" id="{182AA573-4DB9-C04F-97F8-24624D7150F0}"/>
                </a:ext>
              </a:extLst>
            </p:cNvPr>
            <p:cNvSpPr txBox="1">
              <a:spLocks noChangeArrowheads="1"/>
            </p:cNvSpPr>
            <p:nvPr/>
          </p:nvSpPr>
          <p:spPr bwMode="auto">
            <a:xfrm>
              <a:off x="147" y="1833"/>
              <a:ext cx="1295" cy="231"/>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ct val="50000"/>
                </a:spcBef>
                <a:buClr>
                  <a:srgbClr val="FFFF00"/>
                </a:buClr>
                <a:buFont typeface="Symbol" panose="05050102010706020507" pitchFamily="18" charset="2"/>
                <a:buNone/>
                <a:defRPr/>
              </a:pPr>
              <a:r>
                <a:rPr lang="pt-BR" altLang="pt-BR" sz="1800" b="1" dirty="0">
                  <a:effectLst>
                    <a:outerShdw blurRad="38100" dist="38100" dir="2700000" algn="tl">
                      <a:srgbClr val="000000"/>
                    </a:outerShdw>
                  </a:effectLst>
                </a:rPr>
                <a:t>Padrão alimentar</a:t>
              </a:r>
            </a:p>
          </p:txBody>
        </p:sp>
        <p:sp>
          <p:nvSpPr>
            <p:cNvPr id="65550" name="Text Box 14">
              <a:extLst>
                <a:ext uri="{FF2B5EF4-FFF2-40B4-BE49-F238E27FC236}">
                  <a16:creationId xmlns:a16="http://schemas.microsoft.com/office/drawing/2014/main" id="{482C561E-FB48-D048-AB54-43567B5EA159}"/>
                </a:ext>
              </a:extLst>
            </p:cNvPr>
            <p:cNvSpPr txBox="1">
              <a:spLocks noChangeArrowheads="1"/>
            </p:cNvSpPr>
            <p:nvPr/>
          </p:nvSpPr>
          <p:spPr bwMode="auto">
            <a:xfrm>
              <a:off x="1533" y="1833"/>
              <a:ext cx="2312" cy="532"/>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lnSpc>
                  <a:spcPct val="90000"/>
                </a:lnSpc>
                <a:spcBef>
                  <a:spcPct val="50000"/>
                </a:spcBef>
                <a:buClr>
                  <a:srgbClr val="FFFF00"/>
                </a:buClr>
                <a:buFont typeface="Symbol" panose="05050102010706020507" pitchFamily="18" charset="2"/>
                <a:buNone/>
                <a:defRPr/>
              </a:pPr>
              <a:r>
                <a:rPr lang="pt-BR" altLang="pt-BR" sz="1800" b="1" dirty="0">
                  <a:effectLst>
                    <a:outerShdw blurRad="38100" dist="38100" dir="2700000" algn="tl">
                      <a:srgbClr val="000000"/>
                    </a:outerShdw>
                  </a:effectLst>
                </a:rPr>
                <a:t>Dieta </a:t>
              </a:r>
              <a:r>
                <a:rPr lang="pt-BR" altLang="pt-BR" sz="1800" b="1" dirty="0" err="1">
                  <a:effectLst>
                    <a:outerShdw blurRad="38100" dist="38100" dir="2700000" algn="tl">
                      <a:srgbClr val="000000"/>
                    </a:outerShdw>
                  </a:effectLst>
                </a:rPr>
                <a:t>c</a:t>
              </a:r>
              <a:r>
                <a:rPr lang="pt-BR" altLang="pt-BR" sz="1800" b="1" dirty="0">
                  <a:effectLst>
                    <a:outerShdw blurRad="38100" dist="38100" dir="2700000" algn="tl">
                      <a:srgbClr val="000000"/>
                    </a:outerShdw>
                  </a:effectLst>
                </a:rPr>
                <a:t>/ baixa densidade calórica, rica em FLV e pobre em gorduras saturadas. Adotar dieta DASH</a:t>
              </a:r>
            </a:p>
          </p:txBody>
        </p:sp>
        <p:sp>
          <p:nvSpPr>
            <p:cNvPr id="65551" name="Text Box 15">
              <a:extLst>
                <a:ext uri="{FF2B5EF4-FFF2-40B4-BE49-F238E27FC236}">
                  <a16:creationId xmlns:a16="http://schemas.microsoft.com/office/drawing/2014/main" id="{EC3A91AD-2524-E041-ADB9-974710CFBA1E}"/>
                </a:ext>
              </a:extLst>
            </p:cNvPr>
            <p:cNvSpPr txBox="1">
              <a:spLocks noChangeArrowheads="1"/>
            </p:cNvSpPr>
            <p:nvPr/>
          </p:nvSpPr>
          <p:spPr bwMode="auto">
            <a:xfrm>
              <a:off x="4083" y="1833"/>
              <a:ext cx="1342" cy="231"/>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buClr>
                  <a:srgbClr val="FFFF00"/>
                </a:buClr>
                <a:buFont typeface="Symbol" panose="05050102010706020507" pitchFamily="18" charset="2"/>
                <a:buNone/>
                <a:defRPr/>
              </a:pPr>
              <a:r>
                <a:rPr lang="pt-BR" altLang="pt-BR" sz="1800" b="1" dirty="0">
                  <a:effectLst>
                    <a:outerShdw blurRad="38100" dist="38100" dir="2700000" algn="tl">
                      <a:srgbClr val="000000"/>
                    </a:outerShdw>
                  </a:effectLst>
                </a:rPr>
                <a:t>8 a 14 mmHg</a:t>
              </a:r>
            </a:p>
          </p:txBody>
        </p:sp>
      </p:grpSp>
      <p:grpSp>
        <p:nvGrpSpPr>
          <p:cNvPr id="4" name="Group 16">
            <a:extLst>
              <a:ext uri="{FF2B5EF4-FFF2-40B4-BE49-F238E27FC236}">
                <a16:creationId xmlns:a16="http://schemas.microsoft.com/office/drawing/2014/main" id="{3831D58C-4B61-364B-9FA9-956D62E13870}"/>
              </a:ext>
            </a:extLst>
          </p:cNvPr>
          <p:cNvGrpSpPr>
            <a:grpSpLocks/>
          </p:cNvGrpSpPr>
          <p:nvPr/>
        </p:nvGrpSpPr>
        <p:grpSpPr bwMode="auto">
          <a:xfrm>
            <a:off x="303213" y="3911600"/>
            <a:ext cx="9736137" cy="644525"/>
            <a:chOff x="147" y="2663"/>
            <a:chExt cx="5451" cy="406"/>
          </a:xfrm>
        </p:grpSpPr>
        <p:sp>
          <p:nvSpPr>
            <p:cNvPr id="56343" name="Line 17">
              <a:extLst>
                <a:ext uri="{FF2B5EF4-FFF2-40B4-BE49-F238E27FC236}">
                  <a16:creationId xmlns:a16="http://schemas.microsoft.com/office/drawing/2014/main" id="{5A95FEB9-534C-AA4D-BBA6-EAC2A4AC99AB}"/>
                </a:ext>
              </a:extLst>
            </p:cNvPr>
            <p:cNvSpPr>
              <a:spLocks noChangeShapeType="1"/>
            </p:cNvSpPr>
            <p:nvPr/>
          </p:nvSpPr>
          <p:spPr bwMode="ltGray">
            <a:xfrm>
              <a:off x="163" y="2664"/>
              <a:ext cx="5435" cy="0"/>
            </a:xfrm>
            <a:prstGeom prst="line">
              <a:avLst/>
            </a:prstGeom>
            <a:noFill/>
            <a:ln w="12700">
              <a:solidFill>
                <a:srgbClr val="009900"/>
              </a:solidFill>
              <a:round/>
              <a:headEnd/>
              <a:tailEnd/>
            </a:ln>
          </p:spPr>
          <p:txBody>
            <a:bodyPr wrap="none"/>
            <a:lstStyle/>
            <a:p>
              <a:pPr eaLnBrk="1" hangingPunct="1">
                <a:defRPr/>
              </a:pPr>
              <a:endParaRPr lang="pt-BR" b="1">
                <a:effectLst>
                  <a:outerShdw blurRad="38100" dist="38100" dir="2700000" algn="tl">
                    <a:srgbClr val="000000">
                      <a:alpha val="43137"/>
                    </a:srgbClr>
                  </a:outerShdw>
                </a:effectLst>
                <a:latin typeface="Arial" charset="0"/>
                <a:ea typeface="+mn-ea"/>
                <a:cs typeface="ＭＳ Ｐゴシック" charset="0"/>
              </a:endParaRPr>
            </a:p>
          </p:txBody>
        </p:sp>
        <p:sp>
          <p:nvSpPr>
            <p:cNvPr id="65554" name="Text Box 18">
              <a:extLst>
                <a:ext uri="{FF2B5EF4-FFF2-40B4-BE49-F238E27FC236}">
                  <a16:creationId xmlns:a16="http://schemas.microsoft.com/office/drawing/2014/main" id="{28CBA0E4-6537-8C4E-B5BF-4AC88315C70C}"/>
                </a:ext>
              </a:extLst>
            </p:cNvPr>
            <p:cNvSpPr txBox="1">
              <a:spLocks noChangeArrowheads="1"/>
            </p:cNvSpPr>
            <p:nvPr/>
          </p:nvSpPr>
          <p:spPr bwMode="auto">
            <a:xfrm>
              <a:off x="147" y="2665"/>
              <a:ext cx="1295" cy="404"/>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ct val="50000"/>
                </a:spcBef>
                <a:buClr>
                  <a:srgbClr val="FFFF00"/>
                </a:buClr>
                <a:buFont typeface="Symbol" panose="05050102010706020507" pitchFamily="18" charset="2"/>
                <a:buNone/>
                <a:defRPr/>
              </a:pPr>
              <a:r>
                <a:rPr lang="pt-BR" altLang="pt-BR" sz="1800" b="1" dirty="0">
                  <a:effectLst>
                    <a:outerShdw blurRad="38100" dist="38100" dir="2700000" algn="tl">
                      <a:srgbClr val="000000"/>
                    </a:outerShdw>
                  </a:effectLst>
                </a:rPr>
                <a:t>Redução do consumo de sal</a:t>
              </a:r>
            </a:p>
          </p:txBody>
        </p:sp>
        <p:sp>
          <p:nvSpPr>
            <p:cNvPr id="65555" name="Text Box 19">
              <a:extLst>
                <a:ext uri="{FF2B5EF4-FFF2-40B4-BE49-F238E27FC236}">
                  <a16:creationId xmlns:a16="http://schemas.microsoft.com/office/drawing/2014/main" id="{C2A3FC0F-05F1-C440-8134-F6FCD5CAD2E8}"/>
                </a:ext>
              </a:extLst>
            </p:cNvPr>
            <p:cNvSpPr txBox="1">
              <a:spLocks noChangeArrowheads="1"/>
            </p:cNvSpPr>
            <p:nvPr/>
          </p:nvSpPr>
          <p:spPr bwMode="auto">
            <a:xfrm>
              <a:off x="4171" y="2665"/>
              <a:ext cx="1070" cy="231"/>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buClr>
                  <a:srgbClr val="FFFF00"/>
                </a:buClr>
                <a:buFont typeface="Symbol" panose="05050102010706020507" pitchFamily="18" charset="2"/>
                <a:buNone/>
                <a:defRPr/>
              </a:pPr>
              <a:r>
                <a:rPr lang="pt-BR" altLang="pt-BR" sz="1800" b="1" dirty="0">
                  <a:effectLst>
                    <a:outerShdw blurRad="38100" dist="38100" dir="2700000" algn="tl">
                      <a:srgbClr val="000000"/>
                    </a:outerShdw>
                  </a:effectLst>
                </a:rPr>
                <a:t>2 a 8 mmHg</a:t>
              </a:r>
            </a:p>
          </p:txBody>
        </p:sp>
        <p:sp>
          <p:nvSpPr>
            <p:cNvPr id="65556" name="Text Box 20">
              <a:extLst>
                <a:ext uri="{FF2B5EF4-FFF2-40B4-BE49-F238E27FC236}">
                  <a16:creationId xmlns:a16="http://schemas.microsoft.com/office/drawing/2014/main" id="{0745DF05-7E1E-D448-9C4B-2F52BFF126A0}"/>
                </a:ext>
              </a:extLst>
            </p:cNvPr>
            <p:cNvSpPr txBox="1">
              <a:spLocks noChangeArrowheads="1"/>
            </p:cNvSpPr>
            <p:nvPr/>
          </p:nvSpPr>
          <p:spPr bwMode="auto">
            <a:xfrm>
              <a:off x="1713" y="2663"/>
              <a:ext cx="1823" cy="218"/>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lnSpc>
                  <a:spcPct val="90000"/>
                </a:lnSpc>
                <a:spcBef>
                  <a:spcPct val="50000"/>
                </a:spcBef>
                <a:buClr>
                  <a:srgbClr val="FFFF00"/>
                </a:buClr>
                <a:buFont typeface="Symbol" panose="05050102010706020507" pitchFamily="18" charset="2"/>
                <a:buNone/>
                <a:defRPr/>
              </a:pPr>
              <a:r>
                <a:rPr lang="pt-BR" altLang="pt-BR" sz="1800" b="1" dirty="0">
                  <a:effectLst>
                    <a:outerShdw blurRad="38100" dist="38100" dir="2700000" algn="tl">
                      <a:srgbClr val="000000"/>
                    </a:outerShdw>
                  </a:effectLst>
                </a:rPr>
                <a:t>Ingestão &lt; 5g sal/dia </a:t>
              </a:r>
            </a:p>
          </p:txBody>
        </p:sp>
      </p:grpSp>
      <p:grpSp>
        <p:nvGrpSpPr>
          <p:cNvPr id="5" name="Group 21">
            <a:extLst>
              <a:ext uri="{FF2B5EF4-FFF2-40B4-BE49-F238E27FC236}">
                <a16:creationId xmlns:a16="http://schemas.microsoft.com/office/drawing/2014/main" id="{DFEB1F71-3841-564B-B6F9-1AEB05BB311A}"/>
              </a:ext>
            </a:extLst>
          </p:cNvPr>
          <p:cNvGrpSpPr>
            <a:grpSpLocks/>
          </p:cNvGrpSpPr>
          <p:nvPr/>
        </p:nvGrpSpPr>
        <p:grpSpPr bwMode="auto">
          <a:xfrm>
            <a:off x="303213" y="4756150"/>
            <a:ext cx="9736137" cy="658813"/>
            <a:chOff x="147" y="3057"/>
            <a:chExt cx="5451" cy="415"/>
          </a:xfrm>
        </p:grpSpPr>
        <p:sp>
          <p:nvSpPr>
            <p:cNvPr id="56339" name="Line 22">
              <a:extLst>
                <a:ext uri="{FF2B5EF4-FFF2-40B4-BE49-F238E27FC236}">
                  <a16:creationId xmlns:a16="http://schemas.microsoft.com/office/drawing/2014/main" id="{FAA6819F-199B-6340-89D3-C2B3859E2DC2}"/>
                </a:ext>
              </a:extLst>
            </p:cNvPr>
            <p:cNvSpPr>
              <a:spLocks noChangeShapeType="1"/>
            </p:cNvSpPr>
            <p:nvPr/>
          </p:nvSpPr>
          <p:spPr bwMode="ltGray">
            <a:xfrm>
              <a:off x="163" y="3064"/>
              <a:ext cx="5435" cy="0"/>
            </a:xfrm>
            <a:prstGeom prst="line">
              <a:avLst/>
            </a:prstGeom>
            <a:noFill/>
            <a:ln w="12700">
              <a:solidFill>
                <a:srgbClr val="009900"/>
              </a:solidFill>
              <a:round/>
              <a:headEnd/>
              <a:tailEnd/>
            </a:ln>
          </p:spPr>
          <p:txBody>
            <a:bodyPr wrap="none"/>
            <a:lstStyle/>
            <a:p>
              <a:pPr eaLnBrk="1" hangingPunct="1">
                <a:defRPr/>
              </a:pPr>
              <a:endParaRPr lang="pt-BR" b="1">
                <a:effectLst>
                  <a:outerShdw blurRad="38100" dist="38100" dir="2700000" algn="tl">
                    <a:srgbClr val="000000">
                      <a:alpha val="43137"/>
                    </a:srgbClr>
                  </a:outerShdw>
                </a:effectLst>
                <a:latin typeface="Arial" charset="0"/>
                <a:ea typeface="+mn-ea"/>
                <a:cs typeface="ＭＳ Ｐゴシック" charset="0"/>
              </a:endParaRPr>
            </a:p>
          </p:txBody>
        </p:sp>
        <p:sp>
          <p:nvSpPr>
            <p:cNvPr id="65559" name="Text Box 23">
              <a:extLst>
                <a:ext uri="{FF2B5EF4-FFF2-40B4-BE49-F238E27FC236}">
                  <a16:creationId xmlns:a16="http://schemas.microsoft.com/office/drawing/2014/main" id="{F9E131D0-C9EB-5144-B709-0A074588FADA}"/>
                </a:ext>
              </a:extLst>
            </p:cNvPr>
            <p:cNvSpPr txBox="1">
              <a:spLocks noChangeArrowheads="1"/>
            </p:cNvSpPr>
            <p:nvPr/>
          </p:nvSpPr>
          <p:spPr bwMode="auto">
            <a:xfrm>
              <a:off x="147" y="3065"/>
              <a:ext cx="1428" cy="407"/>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ct val="50000"/>
                </a:spcBef>
                <a:buClr>
                  <a:srgbClr val="FFFF00"/>
                </a:buClr>
                <a:buFont typeface="Symbol" panose="05050102010706020507" pitchFamily="18" charset="2"/>
                <a:buNone/>
                <a:defRPr/>
              </a:pPr>
              <a:r>
                <a:rPr lang="pt-BR" altLang="pt-BR" sz="1800" b="1" dirty="0">
                  <a:effectLst>
                    <a:outerShdw blurRad="38100" dist="38100" dir="2700000" algn="tl">
                      <a:srgbClr val="000000"/>
                    </a:outerShdw>
                  </a:effectLst>
                </a:rPr>
                <a:t>Moderado consumo de álcool</a:t>
              </a:r>
            </a:p>
          </p:txBody>
        </p:sp>
        <p:sp>
          <p:nvSpPr>
            <p:cNvPr id="65560" name="Text Box 24">
              <a:extLst>
                <a:ext uri="{FF2B5EF4-FFF2-40B4-BE49-F238E27FC236}">
                  <a16:creationId xmlns:a16="http://schemas.microsoft.com/office/drawing/2014/main" id="{B2800434-1C44-B54B-884E-D233142E6D03}"/>
                </a:ext>
              </a:extLst>
            </p:cNvPr>
            <p:cNvSpPr txBox="1">
              <a:spLocks noChangeArrowheads="1"/>
            </p:cNvSpPr>
            <p:nvPr/>
          </p:nvSpPr>
          <p:spPr bwMode="auto">
            <a:xfrm>
              <a:off x="4163" y="3065"/>
              <a:ext cx="1086" cy="231"/>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buClr>
                  <a:srgbClr val="FFFF00"/>
                </a:buClr>
                <a:buFont typeface="Symbol" panose="05050102010706020507" pitchFamily="18" charset="2"/>
                <a:buNone/>
                <a:defRPr/>
              </a:pPr>
              <a:r>
                <a:rPr lang="pt-BR" altLang="pt-BR" sz="1800" b="1" dirty="0">
                  <a:effectLst>
                    <a:outerShdw blurRad="38100" dist="38100" dir="2700000" algn="tl">
                      <a:srgbClr val="000000"/>
                    </a:outerShdw>
                  </a:effectLst>
                </a:rPr>
                <a:t>2 a 4 mmHg</a:t>
              </a:r>
            </a:p>
          </p:txBody>
        </p:sp>
        <p:sp>
          <p:nvSpPr>
            <p:cNvPr id="65561" name="Text Box 25">
              <a:extLst>
                <a:ext uri="{FF2B5EF4-FFF2-40B4-BE49-F238E27FC236}">
                  <a16:creationId xmlns:a16="http://schemas.microsoft.com/office/drawing/2014/main" id="{009A3D47-0316-2F4A-90EA-E7A1F5D622E3}"/>
                </a:ext>
              </a:extLst>
            </p:cNvPr>
            <p:cNvSpPr txBox="1">
              <a:spLocks noChangeArrowheads="1"/>
            </p:cNvSpPr>
            <p:nvPr/>
          </p:nvSpPr>
          <p:spPr bwMode="auto">
            <a:xfrm>
              <a:off x="1621" y="3057"/>
              <a:ext cx="2190" cy="375"/>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lnSpc>
                  <a:spcPct val="90000"/>
                </a:lnSpc>
                <a:spcBef>
                  <a:spcPct val="50000"/>
                </a:spcBef>
                <a:buClr>
                  <a:srgbClr val="FFFF00"/>
                </a:buClr>
                <a:buFont typeface="Symbol" panose="05050102010706020507" pitchFamily="18" charset="2"/>
                <a:buNone/>
                <a:defRPr/>
              </a:pPr>
              <a:r>
                <a:rPr lang="pt-BR" altLang="pt-BR" sz="1800" b="1" dirty="0">
                  <a:effectLst>
                    <a:outerShdw blurRad="38100" dist="38100" dir="2700000" algn="tl">
                      <a:srgbClr val="000000"/>
                    </a:outerShdw>
                  </a:effectLst>
                </a:rPr>
                <a:t>Consumo de 30g/dia (homens), 15g/dia (mulheres)</a:t>
              </a:r>
            </a:p>
          </p:txBody>
        </p:sp>
      </p:grpSp>
      <p:grpSp>
        <p:nvGrpSpPr>
          <p:cNvPr id="6" name="Group 26">
            <a:extLst>
              <a:ext uri="{FF2B5EF4-FFF2-40B4-BE49-F238E27FC236}">
                <a16:creationId xmlns:a16="http://schemas.microsoft.com/office/drawing/2014/main" id="{5258ACA1-AC80-7D4D-B879-AAA6230FC65D}"/>
              </a:ext>
            </a:extLst>
          </p:cNvPr>
          <p:cNvGrpSpPr>
            <a:grpSpLocks/>
          </p:cNvGrpSpPr>
          <p:nvPr/>
        </p:nvGrpSpPr>
        <p:grpSpPr bwMode="auto">
          <a:xfrm>
            <a:off x="303213" y="5657850"/>
            <a:ext cx="9736137" cy="590550"/>
            <a:chOff x="147" y="3513"/>
            <a:chExt cx="5451" cy="372"/>
          </a:xfrm>
        </p:grpSpPr>
        <p:sp>
          <p:nvSpPr>
            <p:cNvPr id="56335" name="Line 27">
              <a:extLst>
                <a:ext uri="{FF2B5EF4-FFF2-40B4-BE49-F238E27FC236}">
                  <a16:creationId xmlns:a16="http://schemas.microsoft.com/office/drawing/2014/main" id="{6CC40E39-F931-8C4E-8430-91C920CD6621}"/>
                </a:ext>
              </a:extLst>
            </p:cNvPr>
            <p:cNvSpPr>
              <a:spLocks noChangeShapeType="1"/>
            </p:cNvSpPr>
            <p:nvPr/>
          </p:nvSpPr>
          <p:spPr bwMode="ltGray">
            <a:xfrm>
              <a:off x="163" y="3520"/>
              <a:ext cx="5435" cy="0"/>
            </a:xfrm>
            <a:prstGeom prst="line">
              <a:avLst/>
            </a:prstGeom>
            <a:noFill/>
            <a:ln w="12700">
              <a:solidFill>
                <a:srgbClr val="009900"/>
              </a:solidFill>
              <a:round/>
              <a:headEnd/>
              <a:tailEnd/>
            </a:ln>
          </p:spPr>
          <p:txBody>
            <a:bodyPr wrap="none"/>
            <a:lstStyle/>
            <a:p>
              <a:pPr eaLnBrk="1" hangingPunct="1">
                <a:defRPr/>
              </a:pPr>
              <a:endParaRPr lang="pt-BR" b="1">
                <a:effectLst>
                  <a:outerShdw blurRad="38100" dist="38100" dir="2700000" algn="tl">
                    <a:srgbClr val="000000">
                      <a:alpha val="43137"/>
                    </a:srgbClr>
                  </a:outerShdw>
                </a:effectLst>
                <a:latin typeface="Arial" charset="0"/>
                <a:ea typeface="+mn-ea"/>
                <a:cs typeface="ＭＳ Ｐゴシック" charset="0"/>
              </a:endParaRPr>
            </a:p>
          </p:txBody>
        </p:sp>
        <p:sp>
          <p:nvSpPr>
            <p:cNvPr id="65564" name="Text Box 28">
              <a:extLst>
                <a:ext uri="{FF2B5EF4-FFF2-40B4-BE49-F238E27FC236}">
                  <a16:creationId xmlns:a16="http://schemas.microsoft.com/office/drawing/2014/main" id="{8A051F17-5AFD-DC47-9D19-93DC88BBFF00}"/>
                </a:ext>
              </a:extLst>
            </p:cNvPr>
            <p:cNvSpPr txBox="1">
              <a:spLocks noChangeArrowheads="1"/>
            </p:cNvSpPr>
            <p:nvPr/>
          </p:nvSpPr>
          <p:spPr bwMode="auto">
            <a:xfrm>
              <a:off x="147" y="3521"/>
              <a:ext cx="1295" cy="231"/>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ct val="50000"/>
                </a:spcBef>
                <a:buClr>
                  <a:srgbClr val="FFFF00"/>
                </a:buClr>
                <a:buFont typeface="Symbol" panose="05050102010706020507" pitchFamily="18" charset="2"/>
                <a:buNone/>
                <a:defRPr/>
              </a:pPr>
              <a:r>
                <a:rPr lang="pt-BR" altLang="pt-BR" sz="1800" b="1" dirty="0">
                  <a:effectLst>
                    <a:outerShdw blurRad="38100" dist="38100" dir="2700000" algn="tl">
                      <a:srgbClr val="000000"/>
                    </a:outerShdw>
                  </a:effectLst>
                </a:rPr>
                <a:t>Exercício físico</a:t>
              </a:r>
            </a:p>
          </p:txBody>
        </p:sp>
        <p:sp>
          <p:nvSpPr>
            <p:cNvPr id="65565" name="Text Box 29">
              <a:extLst>
                <a:ext uri="{FF2B5EF4-FFF2-40B4-BE49-F238E27FC236}">
                  <a16:creationId xmlns:a16="http://schemas.microsoft.com/office/drawing/2014/main" id="{DEB55287-EC20-DE4A-B912-551CD1DE08A7}"/>
                </a:ext>
              </a:extLst>
            </p:cNvPr>
            <p:cNvSpPr txBox="1">
              <a:spLocks noChangeArrowheads="1"/>
            </p:cNvSpPr>
            <p:nvPr/>
          </p:nvSpPr>
          <p:spPr bwMode="auto">
            <a:xfrm>
              <a:off x="4131" y="3521"/>
              <a:ext cx="1150" cy="231"/>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buClr>
                  <a:srgbClr val="FFFF00"/>
                </a:buClr>
                <a:buFont typeface="Symbol" panose="05050102010706020507" pitchFamily="18" charset="2"/>
                <a:buNone/>
                <a:defRPr/>
              </a:pPr>
              <a:r>
                <a:rPr lang="pt-BR" altLang="pt-BR" sz="1800" b="1" dirty="0">
                  <a:effectLst>
                    <a:outerShdw blurRad="38100" dist="38100" dir="2700000" algn="tl">
                      <a:srgbClr val="000000"/>
                    </a:outerShdw>
                  </a:effectLst>
                </a:rPr>
                <a:t>4 a 9 mmHg</a:t>
              </a:r>
            </a:p>
          </p:txBody>
        </p:sp>
        <p:sp>
          <p:nvSpPr>
            <p:cNvPr id="65566" name="Text Box 30">
              <a:extLst>
                <a:ext uri="{FF2B5EF4-FFF2-40B4-BE49-F238E27FC236}">
                  <a16:creationId xmlns:a16="http://schemas.microsoft.com/office/drawing/2014/main" id="{A2FF905E-8899-954B-A80B-41A4257D976B}"/>
                </a:ext>
              </a:extLst>
            </p:cNvPr>
            <p:cNvSpPr txBox="1">
              <a:spLocks noChangeArrowheads="1"/>
            </p:cNvSpPr>
            <p:nvPr/>
          </p:nvSpPr>
          <p:spPr bwMode="auto">
            <a:xfrm>
              <a:off x="1575" y="3513"/>
              <a:ext cx="2339" cy="372"/>
            </a:xfrm>
            <a:prstGeom prst="rect">
              <a:avLst/>
            </a:prstGeom>
            <a:noFill/>
            <a:ln>
              <a:noFill/>
            </a:ln>
            <a:effectLst>
              <a:outerShdw blurRad="63500" dist="17961" dir="2700000" algn="ctr" rotWithShape="0">
                <a:srgbClr val="000000">
                  <a:alpha val="74997"/>
                </a:srgbClr>
              </a:outerShdw>
            </a:effectLst>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lnSpc>
                  <a:spcPct val="90000"/>
                </a:lnSpc>
                <a:spcBef>
                  <a:spcPct val="50000"/>
                </a:spcBef>
                <a:buClr>
                  <a:srgbClr val="FFFF00"/>
                </a:buClr>
                <a:buFont typeface="Symbol" panose="05050102010706020507" pitchFamily="18" charset="2"/>
                <a:buNone/>
                <a:defRPr/>
              </a:pPr>
              <a:r>
                <a:rPr lang="pt-BR" altLang="pt-BR" sz="1800" b="1" dirty="0">
                  <a:effectLst>
                    <a:outerShdw blurRad="38100" dist="38100" dir="2700000" algn="tl">
                      <a:srgbClr val="000000"/>
                    </a:outerShdw>
                  </a:effectLst>
                </a:rPr>
                <a:t>Prática regular de AF aeróbica: caminhadas 30 min/dia, 3-5x/sem</a:t>
              </a:r>
            </a:p>
          </p:txBody>
        </p:sp>
      </p:grpSp>
      <p:sp>
        <p:nvSpPr>
          <p:cNvPr id="65567" name="Line 31">
            <a:extLst>
              <a:ext uri="{FF2B5EF4-FFF2-40B4-BE49-F238E27FC236}">
                <a16:creationId xmlns:a16="http://schemas.microsoft.com/office/drawing/2014/main" id="{94BFB45E-6FF0-264A-A5D5-5203A796E89C}"/>
              </a:ext>
            </a:extLst>
          </p:cNvPr>
          <p:cNvSpPr>
            <a:spLocks noChangeShapeType="1"/>
          </p:cNvSpPr>
          <p:nvPr/>
        </p:nvSpPr>
        <p:spPr bwMode="ltGray">
          <a:xfrm>
            <a:off x="331788" y="6389688"/>
            <a:ext cx="9707562" cy="0"/>
          </a:xfrm>
          <a:prstGeom prst="line">
            <a:avLst/>
          </a:prstGeom>
          <a:noFill/>
          <a:ln w="28575">
            <a:solidFill>
              <a:srgbClr val="FFFFFF"/>
            </a:solidFill>
            <a:round/>
            <a:headEnd/>
            <a:tailEnd/>
          </a:ln>
        </p:spPr>
        <p:txBody>
          <a:bodyPr wrap="none"/>
          <a:lstStyle/>
          <a:p>
            <a:pPr eaLnBrk="1" hangingPunct="1">
              <a:defRPr/>
            </a:pPr>
            <a:endParaRPr lang="pt-BR" b="1">
              <a:effectLst>
                <a:outerShdw blurRad="38100" dist="38100" dir="2700000" algn="tl">
                  <a:srgbClr val="000000">
                    <a:alpha val="43137"/>
                  </a:srgbClr>
                </a:outerShdw>
              </a:effectLst>
              <a:latin typeface="Arial" charset="0"/>
              <a:ea typeface="+mn-ea"/>
              <a:cs typeface="ＭＳ Ｐゴシック" charset="0"/>
            </a:endParaRPr>
          </a:p>
        </p:txBody>
      </p:sp>
      <p:pic>
        <p:nvPicPr>
          <p:cNvPr id="7" name="Áudio 6">
            <a:hlinkClick r:id="" action="ppaction://media"/>
            <a:extLst>
              <a:ext uri="{FF2B5EF4-FFF2-40B4-BE49-F238E27FC236}">
                <a16:creationId xmlns:a16="http://schemas.microsoft.com/office/drawing/2014/main" id="{FFC7EA85-B1AE-DB45-9EAE-C26231E3F0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58300" y="5829300"/>
            <a:ext cx="812800" cy="812800"/>
          </a:xfrm>
          <a:prstGeom prst="rect">
            <a:avLst/>
          </a:prstGeom>
        </p:spPr>
      </p:pic>
    </p:spTree>
    <p:extLst>
      <p:ext uri="{BB962C8B-B14F-4D97-AF65-F5344CB8AC3E}">
        <p14:creationId xmlns:p14="http://schemas.microsoft.com/office/powerpoint/2010/main" val="4003191215"/>
      </p:ext>
    </p:extLst>
  </p:cSld>
  <p:clrMapOvr>
    <a:masterClrMapping/>
  </p:clrMapOvr>
  <p:transition advTm="36101"/>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65541"/>
                                        </p:tgtEl>
                                        <p:attrNameLst>
                                          <p:attrName>style.visibility</p:attrName>
                                        </p:attrNameLst>
                                      </p:cBhvr>
                                      <p:to>
                                        <p:strVal val="visible"/>
                                      </p:to>
                                    </p:set>
                                    <p:animEffect transition="in" filter="wipe(left)">
                                      <p:cBhvr>
                                        <p:cTn id="10" dur="500"/>
                                        <p:tgtEl>
                                          <p:spTgt spid="65541"/>
                                        </p:tgtEl>
                                      </p:cBhvr>
                                    </p:animEffect>
                                  </p:childTnLst>
                                </p:cTn>
                              </p:par>
                            </p:childTnLst>
                          </p:cTn>
                        </p:par>
                        <p:par>
                          <p:cTn id="11" fill="hold" nodeType="afterGroup">
                            <p:stCondLst>
                              <p:cond delay="500"/>
                            </p:stCondLst>
                            <p:childTnLst>
                              <p:par>
                                <p:cTn id="12" presetID="14" presetClass="entr" presetSubtype="1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randombar(horizontal)">
                                      <p:cBhvr>
                                        <p:cTn id="14" dur="500"/>
                                        <p:tgtEl>
                                          <p:spTgt spid="2"/>
                                        </p:tgtEl>
                                      </p:cBhvr>
                                    </p:animEffect>
                                  </p:childTnLst>
                                </p:cTn>
                              </p:par>
                            </p:childTnLst>
                          </p:cTn>
                        </p:par>
                        <p:par>
                          <p:cTn id="15" fill="hold" nodeType="afterGroup">
                            <p:stCondLst>
                              <p:cond delay="1000"/>
                            </p:stCondLst>
                            <p:childTnLst>
                              <p:par>
                                <p:cTn id="16" presetID="14" presetClass="entr" presetSubtype="10"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par>
                          <p:cTn id="19" fill="hold" nodeType="afterGroup">
                            <p:stCondLst>
                              <p:cond delay="1500"/>
                            </p:stCondLst>
                            <p:childTnLst>
                              <p:par>
                                <p:cTn id="20" presetID="14" presetClass="entr" presetSubtype="10"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par>
                          <p:cTn id="23" fill="hold" nodeType="afterGroup">
                            <p:stCondLst>
                              <p:cond delay="2000"/>
                            </p:stCondLst>
                            <p:childTnLst>
                              <p:par>
                                <p:cTn id="24" presetID="14" presetClass="entr" presetSubtype="10" fill="hold" nodeType="after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par>
                          <p:cTn id="27" fill="hold" nodeType="afterGroup">
                            <p:stCondLst>
                              <p:cond delay="2500"/>
                            </p:stCondLst>
                            <p:childTnLst>
                              <p:par>
                                <p:cTn id="28" presetID="14" presetClass="entr" presetSubtype="1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randombar(horizontal)">
                                      <p:cBhvr>
                                        <p:cTn id="3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5D65F0-6319-8B42-AA61-B77556569249}"/>
              </a:ext>
            </a:extLst>
          </p:cNvPr>
          <p:cNvSpPr txBox="1"/>
          <p:nvPr/>
        </p:nvSpPr>
        <p:spPr>
          <a:xfrm>
            <a:off x="1684338" y="869950"/>
            <a:ext cx="7115175" cy="1570038"/>
          </a:xfrm>
          <a:prstGeom prst="rect">
            <a:avLst/>
          </a:prstGeom>
          <a:noFill/>
        </p:spPr>
        <p:txBody>
          <a:bodyPr wrap="none">
            <a:spAutoFit/>
          </a:bodyPr>
          <a:lstStyle/>
          <a:p>
            <a:pPr algn="ctr" eaLnBrk="1" hangingPunct="1">
              <a:defRPr/>
            </a:pPr>
            <a:r>
              <a:rPr lang="en-US" sz="3200" b="1" dirty="0">
                <a:solidFill>
                  <a:schemeClr val="tx2">
                    <a:lumMod val="60000"/>
                    <a:lumOff val="40000"/>
                  </a:schemeClr>
                </a:solidFill>
                <a:latin typeface="Arial" charset="0"/>
                <a:ea typeface="ＭＳ Ｐゴシック" charset="0"/>
                <a:cs typeface="ＭＳ Ｐゴシック" charset="0"/>
              </a:rPr>
              <a:t>Para </a:t>
            </a:r>
            <a:r>
              <a:rPr lang="en-US" sz="3200" b="1" dirty="0" err="1">
                <a:solidFill>
                  <a:schemeClr val="tx2">
                    <a:lumMod val="60000"/>
                    <a:lumOff val="40000"/>
                  </a:schemeClr>
                </a:solidFill>
                <a:latin typeface="Arial" charset="0"/>
                <a:ea typeface="ＭＳ Ｐゴシック" charset="0"/>
                <a:cs typeface="ＭＳ Ｐゴシック" charset="0"/>
              </a:rPr>
              <a:t>que</a:t>
            </a:r>
            <a:r>
              <a:rPr lang="en-US" sz="3200" b="1" dirty="0">
                <a:solidFill>
                  <a:schemeClr val="tx2">
                    <a:lumMod val="60000"/>
                    <a:lumOff val="40000"/>
                  </a:schemeClr>
                </a:solidFill>
                <a:latin typeface="Arial" charset="0"/>
                <a:ea typeface="ＭＳ Ｐゴシック" charset="0"/>
                <a:cs typeface="ＭＳ Ｐゴシック" charset="0"/>
              </a:rPr>
              <a:t> </a:t>
            </a:r>
            <a:r>
              <a:rPr lang="en-US" sz="3200" b="1" dirty="0" err="1">
                <a:solidFill>
                  <a:schemeClr val="tx2">
                    <a:lumMod val="60000"/>
                    <a:lumOff val="40000"/>
                  </a:schemeClr>
                </a:solidFill>
                <a:latin typeface="Arial" charset="0"/>
                <a:ea typeface="ＭＳ Ｐゴシック" charset="0"/>
                <a:cs typeface="ＭＳ Ｐゴシック" charset="0"/>
              </a:rPr>
              <a:t>foi</a:t>
            </a:r>
            <a:r>
              <a:rPr lang="en-US" sz="3200" b="1" dirty="0">
                <a:solidFill>
                  <a:schemeClr val="tx2">
                    <a:lumMod val="60000"/>
                    <a:lumOff val="40000"/>
                  </a:schemeClr>
                </a:solidFill>
                <a:latin typeface="Arial" charset="0"/>
                <a:ea typeface="ＭＳ Ｐゴシック" charset="0"/>
                <a:cs typeface="ＭＳ Ｐゴシック" charset="0"/>
              </a:rPr>
              <a:t> </a:t>
            </a:r>
            <a:r>
              <a:rPr lang="en-US" sz="3200" b="1" dirty="0" err="1">
                <a:solidFill>
                  <a:schemeClr val="tx2">
                    <a:lumMod val="60000"/>
                    <a:lumOff val="40000"/>
                  </a:schemeClr>
                </a:solidFill>
                <a:latin typeface="Arial" charset="0"/>
                <a:ea typeface="ＭＳ Ｐゴシック" charset="0"/>
                <a:cs typeface="ＭＳ Ｐゴシック" charset="0"/>
              </a:rPr>
              <a:t>proposta</a:t>
            </a:r>
            <a:r>
              <a:rPr lang="en-US" sz="3200" b="1" dirty="0">
                <a:solidFill>
                  <a:schemeClr val="tx2">
                    <a:lumMod val="60000"/>
                    <a:lumOff val="40000"/>
                  </a:schemeClr>
                </a:solidFill>
                <a:latin typeface="Arial" charset="0"/>
                <a:ea typeface="ＭＳ Ｐゴシック" charset="0"/>
                <a:cs typeface="ＭＳ Ｐゴシック" charset="0"/>
              </a:rPr>
              <a:t> a DASH diet?</a:t>
            </a:r>
          </a:p>
          <a:p>
            <a:pPr algn="ctr" eaLnBrk="1" hangingPunct="1">
              <a:defRPr/>
            </a:pPr>
            <a:endParaRPr lang="en-US" sz="3200" b="1" dirty="0">
              <a:solidFill>
                <a:schemeClr val="tx2">
                  <a:lumMod val="60000"/>
                  <a:lumOff val="40000"/>
                </a:schemeClr>
              </a:solidFill>
              <a:latin typeface="Arial" charset="0"/>
              <a:ea typeface="ＭＳ Ｐゴシック" charset="0"/>
              <a:cs typeface="ＭＳ Ｐゴシック" charset="0"/>
            </a:endParaRPr>
          </a:p>
          <a:p>
            <a:pPr algn="ctr" eaLnBrk="1" hangingPunct="1">
              <a:defRPr/>
            </a:pPr>
            <a:r>
              <a:rPr lang="en-US" sz="3200" b="1" dirty="0">
                <a:solidFill>
                  <a:schemeClr val="tx2">
                    <a:lumMod val="60000"/>
                    <a:lumOff val="40000"/>
                  </a:schemeClr>
                </a:solidFill>
                <a:latin typeface="Arial" charset="0"/>
                <a:ea typeface="ＭＳ Ｐゴシック" charset="0"/>
                <a:cs typeface="ＭＳ Ｐゴシック" charset="0"/>
              </a:rPr>
              <a:t>Do que se </a:t>
            </a:r>
            <a:r>
              <a:rPr lang="en-US" sz="3200" b="1" dirty="0" err="1">
                <a:solidFill>
                  <a:schemeClr val="tx2">
                    <a:lumMod val="60000"/>
                    <a:lumOff val="40000"/>
                  </a:schemeClr>
                </a:solidFill>
                <a:latin typeface="Arial" charset="0"/>
                <a:ea typeface="ＭＳ Ｐゴシック" charset="0"/>
                <a:cs typeface="ＭＳ Ｐゴシック" charset="0"/>
              </a:rPr>
              <a:t>trata</a:t>
            </a:r>
            <a:r>
              <a:rPr lang="en-US" sz="3200" b="1" dirty="0">
                <a:solidFill>
                  <a:schemeClr val="tx2">
                    <a:lumMod val="60000"/>
                    <a:lumOff val="40000"/>
                  </a:schemeClr>
                </a:solidFill>
                <a:latin typeface="Arial" charset="0"/>
                <a:ea typeface="ＭＳ Ｐゴシック" charset="0"/>
                <a:cs typeface="ＭＳ Ｐゴシック" charset="0"/>
              </a:rPr>
              <a:t>?</a:t>
            </a:r>
          </a:p>
        </p:txBody>
      </p:sp>
      <p:sp>
        <p:nvSpPr>
          <p:cNvPr id="3" name="Rectangle 2">
            <a:extLst>
              <a:ext uri="{FF2B5EF4-FFF2-40B4-BE49-F238E27FC236}">
                <a16:creationId xmlns:a16="http://schemas.microsoft.com/office/drawing/2014/main" id="{7186B7F7-86C9-D74E-B048-EC2B0365DAF1}"/>
              </a:ext>
            </a:extLst>
          </p:cNvPr>
          <p:cNvSpPr>
            <a:spLocks noChangeArrowheads="1"/>
          </p:cNvSpPr>
          <p:nvPr/>
        </p:nvSpPr>
        <p:spPr bwMode="auto">
          <a:xfrm>
            <a:off x="725488" y="3109913"/>
            <a:ext cx="9032875" cy="19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ts val="1200"/>
              </a:spcBef>
              <a:buClrTx/>
              <a:buSzTx/>
              <a:buFont typeface="Wingdings" pitchFamily="2" charset="2"/>
              <a:buChar char="§"/>
            </a:pPr>
            <a:r>
              <a:rPr lang="en-US" altLang="pt-BR" sz="2000">
                <a:solidFill>
                  <a:srgbClr val="FFFFFF"/>
                </a:solidFill>
              </a:rPr>
              <a:t>Dieta proposta em estudo multicêntrico americano - </a:t>
            </a:r>
            <a:r>
              <a:rPr lang="en-US" altLang="pt-BR" sz="2000" b="1" i="1">
                <a:solidFill>
                  <a:srgbClr val="FEFF98"/>
                </a:solidFill>
              </a:rPr>
              <a:t>D</a:t>
            </a:r>
            <a:r>
              <a:rPr lang="en-US" altLang="pt-BR" sz="2000" i="1">
                <a:solidFill>
                  <a:srgbClr val="FEFF98"/>
                </a:solidFill>
              </a:rPr>
              <a:t>ietary </a:t>
            </a:r>
            <a:r>
              <a:rPr lang="en-US" altLang="pt-BR" sz="2000" b="1" i="1">
                <a:solidFill>
                  <a:srgbClr val="FEFF98"/>
                </a:solidFill>
              </a:rPr>
              <a:t>A</a:t>
            </a:r>
            <a:r>
              <a:rPr lang="en-US" altLang="pt-BR" sz="2000" i="1">
                <a:solidFill>
                  <a:srgbClr val="FEFF98"/>
                </a:solidFill>
              </a:rPr>
              <a:t>pproaches to </a:t>
            </a:r>
            <a:r>
              <a:rPr lang="en-US" altLang="pt-BR" sz="2000" b="1" i="1">
                <a:solidFill>
                  <a:srgbClr val="FEFF98"/>
                </a:solidFill>
              </a:rPr>
              <a:t>S</a:t>
            </a:r>
            <a:r>
              <a:rPr lang="en-US" altLang="pt-BR" sz="2000" i="1">
                <a:solidFill>
                  <a:srgbClr val="FEFF98"/>
                </a:solidFill>
              </a:rPr>
              <a:t>top </a:t>
            </a:r>
            <a:r>
              <a:rPr lang="en-US" altLang="pt-BR" sz="2000" b="1" i="1">
                <a:solidFill>
                  <a:srgbClr val="FEFF98"/>
                </a:solidFill>
              </a:rPr>
              <a:t>H</a:t>
            </a:r>
            <a:r>
              <a:rPr lang="en-US" altLang="pt-BR" sz="2000" i="1">
                <a:solidFill>
                  <a:srgbClr val="FEFF98"/>
                </a:solidFill>
              </a:rPr>
              <a:t>ypertension</a:t>
            </a:r>
            <a:r>
              <a:rPr lang="en-US" altLang="pt-BR" sz="2000">
                <a:solidFill>
                  <a:srgbClr val="FFFFFF"/>
                </a:solidFill>
              </a:rPr>
              <a:t> - para prevenção e controle da hipertensão</a:t>
            </a:r>
          </a:p>
          <a:p>
            <a:pPr eaLnBrk="1" hangingPunct="1">
              <a:spcBef>
                <a:spcPts val="1200"/>
              </a:spcBef>
              <a:buClrTx/>
              <a:buSzTx/>
              <a:buFont typeface="Wingdings" pitchFamily="2" charset="2"/>
              <a:buChar char="§"/>
            </a:pPr>
            <a:r>
              <a:rPr lang="en-US" altLang="pt-BR" sz="2000">
                <a:solidFill>
                  <a:srgbClr val="FFFFFF"/>
                </a:solidFill>
              </a:rPr>
              <a:t>Composição da DASH original: rica em FLV, grãos e produtos </a:t>
            </a:r>
            <a:r>
              <a:rPr lang="en-US" altLang="pt-BR" sz="2000" i="1">
                <a:solidFill>
                  <a:srgbClr val="FFFFFF"/>
                </a:solidFill>
              </a:rPr>
              <a:t>low-fat</a:t>
            </a:r>
            <a:r>
              <a:rPr lang="en-US" altLang="pt-BR" sz="2000">
                <a:solidFill>
                  <a:srgbClr val="FFFFFF"/>
                </a:solidFill>
              </a:rPr>
              <a:t> </a:t>
            </a:r>
          </a:p>
          <a:p>
            <a:pPr eaLnBrk="1" hangingPunct="1">
              <a:spcBef>
                <a:spcPts val="1200"/>
              </a:spcBef>
              <a:buClrTx/>
              <a:buSzTx/>
              <a:buFont typeface="Wingdings" pitchFamily="2" charset="2"/>
              <a:buChar char="§"/>
            </a:pPr>
            <a:r>
              <a:rPr lang="en-US" altLang="pt-BR" sz="2000">
                <a:solidFill>
                  <a:srgbClr val="FFFFFF"/>
                </a:solidFill>
              </a:rPr>
              <a:t>Após este estudo propôs-se o DASH-Sodium Study: o efeito hipotensor com a restrição de sódio foi 2x mais forte que da dieta original</a:t>
            </a:r>
          </a:p>
        </p:txBody>
      </p:sp>
      <p:sp>
        <p:nvSpPr>
          <p:cNvPr id="4" name="Rectangle 3">
            <a:extLst>
              <a:ext uri="{FF2B5EF4-FFF2-40B4-BE49-F238E27FC236}">
                <a16:creationId xmlns:a16="http://schemas.microsoft.com/office/drawing/2014/main" id="{4A823100-8A60-A546-9C5C-72D96C8F3C5A}"/>
              </a:ext>
            </a:extLst>
          </p:cNvPr>
          <p:cNvSpPr/>
          <p:nvPr/>
        </p:nvSpPr>
        <p:spPr>
          <a:xfrm>
            <a:off x="841375" y="5718175"/>
            <a:ext cx="8648700" cy="831850"/>
          </a:xfrm>
          <a:prstGeom prst="rect">
            <a:avLst/>
          </a:prstGeom>
          <a:solidFill>
            <a:schemeClr val="bg1">
              <a:lumMod val="50000"/>
            </a:schemeClr>
          </a:solidFill>
          <a:ln>
            <a:solidFill>
              <a:schemeClr val="bg1">
                <a:lumMod val="50000"/>
              </a:schemeClr>
            </a:solidFill>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en-US" altLang="pt-BR" sz="1600" i="1"/>
              <a:t>"The DASH-sodium results indicate that low sodium levels correlated with the largest reductions in blood pressure for participants at both pre-hypertensive and hypertensive levels, with the hypertensive participants showing the greatest reductions in blood pressure overall</a:t>
            </a:r>
            <a:r>
              <a:rPr lang="en-US" altLang="en-US" sz="1600" i="1"/>
              <a:t>”</a:t>
            </a:r>
            <a:endParaRPr lang="en-US" altLang="pt-BR" sz="1600" i="1"/>
          </a:p>
        </p:txBody>
      </p:sp>
      <p:pic>
        <p:nvPicPr>
          <p:cNvPr id="6" name="Áudio 5">
            <a:hlinkClick r:id="" action="ppaction://media"/>
            <a:extLst>
              <a:ext uri="{FF2B5EF4-FFF2-40B4-BE49-F238E27FC236}">
                <a16:creationId xmlns:a16="http://schemas.microsoft.com/office/drawing/2014/main" id="{F0C7A1EE-EC66-DB44-8211-F7FC8131E9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58300" y="5829300"/>
            <a:ext cx="812800" cy="812800"/>
          </a:xfrm>
          <a:prstGeom prst="rect">
            <a:avLst/>
          </a:prstGeom>
        </p:spPr>
      </p:pic>
    </p:spTree>
    <p:extLst>
      <p:ext uri="{BB962C8B-B14F-4D97-AF65-F5344CB8AC3E}">
        <p14:creationId xmlns:p14="http://schemas.microsoft.com/office/powerpoint/2010/main" val="3909014375"/>
      </p:ext>
    </p:extLst>
  </p:cSld>
  <p:clrMapOvr>
    <a:masterClrMapping/>
  </p:clrMapOvr>
  <mc:AlternateContent xmlns:mc="http://schemas.openxmlformats.org/markup-compatibility/2006" xmlns:p14="http://schemas.microsoft.com/office/powerpoint/2010/main">
    <mc:Choice Requires="p14">
      <p:transition spd="slow" p14:dur="2000" advTm="48186"/>
    </mc:Choice>
    <mc:Fallback xmlns="">
      <p:transition spd="slow" advTm="481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par>
                          <p:cTn id="7" fill="hold">
                            <p:stCondLst>
                              <p:cond delay="1"/>
                            </p:stCondLst>
                            <p:childTnLst>
                              <p:par>
                                <p:cTn id="8" presetID="10" presetClass="entr" presetSubtype="0" fill="hold" grpId="0" nodeType="afterEffect">
                                  <p:stCondLst>
                                    <p:cond delay="5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6"/>
                </p:tgtEl>
              </p:cMediaNode>
            </p:audio>
          </p:childTnLst>
        </p:cTn>
      </p:par>
    </p:tnLst>
    <p:bldLst>
      <p:bldP spid="3"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4754" name="Group 2">
            <a:extLst>
              <a:ext uri="{FF2B5EF4-FFF2-40B4-BE49-F238E27FC236}">
                <a16:creationId xmlns:a16="http://schemas.microsoft.com/office/drawing/2014/main" id="{58FBE7B5-8CC9-5D45-869E-766B1A2E1E98}"/>
              </a:ext>
            </a:extLst>
          </p:cNvPr>
          <p:cNvGrpSpPr>
            <a:grpSpLocks/>
          </p:cNvGrpSpPr>
          <p:nvPr/>
        </p:nvGrpSpPr>
        <p:grpSpPr bwMode="auto">
          <a:xfrm>
            <a:off x="717550" y="404813"/>
            <a:ext cx="8582025" cy="5695950"/>
            <a:chOff x="717741" y="287961"/>
            <a:chExt cx="8581612" cy="5695272"/>
          </a:xfrm>
        </p:grpSpPr>
        <p:pic>
          <p:nvPicPr>
            <p:cNvPr id="74758" name="Picture 4">
              <a:extLst>
                <a:ext uri="{FF2B5EF4-FFF2-40B4-BE49-F238E27FC236}">
                  <a16:creationId xmlns:a16="http://schemas.microsoft.com/office/drawing/2014/main" id="{F41421B3-0D60-504F-9C4D-6AC5C22E61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7391" y="287961"/>
              <a:ext cx="7219950" cy="2943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759" name="Picture 2">
              <a:extLst>
                <a:ext uri="{FF2B5EF4-FFF2-40B4-BE49-F238E27FC236}">
                  <a16:creationId xmlns:a16="http://schemas.microsoft.com/office/drawing/2014/main" id="{36B4B6D7-22F7-F14F-AF82-9F89AF6932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741" y="2593919"/>
              <a:ext cx="4276725" cy="3389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4760" name="Picture 3">
              <a:extLst>
                <a:ext uri="{FF2B5EF4-FFF2-40B4-BE49-F238E27FC236}">
                  <a16:creationId xmlns:a16="http://schemas.microsoft.com/office/drawing/2014/main" id="{CFB4A91B-D95A-5542-9F1B-4A20ABB5EF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82940" y="2593921"/>
              <a:ext cx="4316413" cy="3389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74755" name="TextBox 1">
            <a:extLst>
              <a:ext uri="{FF2B5EF4-FFF2-40B4-BE49-F238E27FC236}">
                <a16:creationId xmlns:a16="http://schemas.microsoft.com/office/drawing/2014/main" id="{4F66418A-D48C-924B-B0A5-7C227B8C0D72}"/>
              </a:ext>
            </a:extLst>
          </p:cNvPr>
          <p:cNvSpPr txBox="1">
            <a:spLocks noChangeArrowheads="1"/>
          </p:cNvSpPr>
          <p:nvPr/>
        </p:nvSpPr>
        <p:spPr bwMode="auto">
          <a:xfrm>
            <a:off x="8027988" y="6350000"/>
            <a:ext cx="207645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en-US" altLang="pt-BR" sz="1600" b="1" i="1">
                <a:solidFill>
                  <a:srgbClr val="97DCFF"/>
                </a:solidFill>
                <a:latin typeface="Arial Narrow" panose="020B0604020202020204" pitchFamily="34" charset="0"/>
              </a:rPr>
              <a:t>Sacks et al. NEJM 2001</a:t>
            </a:r>
          </a:p>
        </p:txBody>
      </p:sp>
      <p:sp>
        <p:nvSpPr>
          <p:cNvPr id="74756" name="CaixaDeTexto 1">
            <a:extLst>
              <a:ext uri="{FF2B5EF4-FFF2-40B4-BE49-F238E27FC236}">
                <a16:creationId xmlns:a16="http://schemas.microsoft.com/office/drawing/2014/main" id="{A1CC20AC-8E2E-4A4D-BD65-8CFBF22E4982}"/>
              </a:ext>
            </a:extLst>
          </p:cNvPr>
          <p:cNvSpPr txBox="1">
            <a:spLocks noChangeArrowheads="1"/>
          </p:cNvSpPr>
          <p:nvPr/>
        </p:nvSpPr>
        <p:spPr bwMode="auto">
          <a:xfrm>
            <a:off x="320675" y="6350000"/>
            <a:ext cx="3951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pt-BR" altLang="pt-BR" sz="1800" b="1">
                <a:solidFill>
                  <a:srgbClr val="FFFFFF"/>
                </a:solidFill>
                <a:latin typeface="Arial Narrow" panose="020B0604020202020204" pitchFamily="34" charset="0"/>
              </a:rPr>
              <a:t>Controle = dieta habitual dos americanos </a:t>
            </a:r>
          </a:p>
        </p:txBody>
      </p:sp>
      <p:sp>
        <p:nvSpPr>
          <p:cNvPr id="3" name="CaixaDeTexto 2">
            <a:extLst>
              <a:ext uri="{FF2B5EF4-FFF2-40B4-BE49-F238E27FC236}">
                <a16:creationId xmlns:a16="http://schemas.microsoft.com/office/drawing/2014/main" id="{078E98FB-85DB-7E4F-AC81-A24B1DAD2A7E}"/>
              </a:ext>
            </a:extLst>
          </p:cNvPr>
          <p:cNvSpPr txBox="1"/>
          <p:nvPr/>
        </p:nvSpPr>
        <p:spPr>
          <a:xfrm rot="19926714">
            <a:off x="2065338" y="4087813"/>
            <a:ext cx="6824662" cy="706437"/>
          </a:xfrm>
          <a:prstGeom prst="rect">
            <a:avLst/>
          </a:prstGeom>
          <a:solidFill>
            <a:schemeClr val="bg1">
              <a:lumMod val="50000"/>
            </a:schemeClr>
          </a:solidFill>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eaLnBrk="1" hangingPunct="1">
              <a:defRPr/>
            </a:pPr>
            <a:r>
              <a:rPr lang="pt-BR" altLang="pt-BR" sz="2000" b="1" dirty="0"/>
              <a:t>Independente do nível/consumo de de sódio, a DASH sempre se associou a PA mais baixa</a:t>
            </a:r>
          </a:p>
        </p:txBody>
      </p:sp>
      <p:pic>
        <p:nvPicPr>
          <p:cNvPr id="4" name="Áudio 3">
            <a:hlinkClick r:id="" action="ppaction://media"/>
            <a:extLst>
              <a:ext uri="{FF2B5EF4-FFF2-40B4-BE49-F238E27FC236}">
                <a16:creationId xmlns:a16="http://schemas.microsoft.com/office/drawing/2014/main" id="{D9D4C63E-16B1-C842-8C4F-74EEACA1E50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258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6061"/>
    </mc:Choice>
    <mc:Fallback>
      <p:transition spd="slow" advTm="26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par>
                          <p:cTn id="7" fill="hold">
                            <p:stCondLst>
                              <p:cond delay="0"/>
                            </p:stCondLst>
                            <p:childTnLst>
                              <p:par>
                                <p:cTn id="8" presetID="10" presetClass="entr" presetSubtype="0" fill="hold" grpId="0" nodeType="afterEffect">
                                  <p:stCondLst>
                                    <p:cond delay="10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2">
            <a:extLst>
              <a:ext uri="{FF2B5EF4-FFF2-40B4-BE49-F238E27FC236}">
                <a16:creationId xmlns:a16="http://schemas.microsoft.com/office/drawing/2014/main" id="{F3DB1461-819E-D242-9605-F5C6FD443D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0813" y="1555750"/>
            <a:ext cx="9929812" cy="4772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5779" name="TextBox 1">
            <a:extLst>
              <a:ext uri="{FF2B5EF4-FFF2-40B4-BE49-F238E27FC236}">
                <a16:creationId xmlns:a16="http://schemas.microsoft.com/office/drawing/2014/main" id="{4BA21413-9E89-134E-A102-EFB84C3708B3}"/>
              </a:ext>
            </a:extLst>
          </p:cNvPr>
          <p:cNvSpPr txBox="1">
            <a:spLocks noChangeArrowheads="1"/>
          </p:cNvSpPr>
          <p:nvPr/>
        </p:nvSpPr>
        <p:spPr bwMode="auto">
          <a:xfrm>
            <a:off x="1497013" y="195263"/>
            <a:ext cx="77708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ClrTx/>
              <a:buSzTx/>
              <a:buFontTx/>
              <a:buNone/>
            </a:pPr>
            <a:r>
              <a:rPr lang="en-US" altLang="pt-BR" b="1">
                <a:solidFill>
                  <a:srgbClr val="FEFF98"/>
                </a:solidFill>
              </a:rPr>
              <a:t>Metanálise de estudos prospectivos com dieta DASH</a:t>
            </a:r>
          </a:p>
        </p:txBody>
      </p:sp>
      <p:sp>
        <p:nvSpPr>
          <p:cNvPr id="3" name="CaixaDeTexto 2">
            <a:extLst>
              <a:ext uri="{FF2B5EF4-FFF2-40B4-BE49-F238E27FC236}">
                <a16:creationId xmlns:a16="http://schemas.microsoft.com/office/drawing/2014/main" id="{2A636D25-4C30-654C-B1C0-FB24BF71AA74}"/>
              </a:ext>
            </a:extLst>
          </p:cNvPr>
          <p:cNvSpPr txBox="1">
            <a:spLocks noChangeArrowheads="1"/>
          </p:cNvSpPr>
          <p:nvPr/>
        </p:nvSpPr>
        <p:spPr bwMode="auto">
          <a:xfrm>
            <a:off x="642938" y="6167438"/>
            <a:ext cx="8945562" cy="40005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75000"/>
              <a:buFont typeface="Monotype Sorts"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accent1"/>
              </a:buClr>
              <a:buSzPct val="100000"/>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100000"/>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accent2"/>
              </a:buClr>
              <a:buSzPct val="100000"/>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accent1"/>
              </a:buClr>
              <a:buSzPct val="100000"/>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pt-BR" altLang="pt-BR" sz="2000" b="1">
                <a:solidFill>
                  <a:schemeClr val="bg2"/>
                </a:solidFill>
              </a:rPr>
              <a:t>Dieta DASH-like confere redução no risco de eventos CV entre 20 e 30%</a:t>
            </a:r>
          </a:p>
        </p:txBody>
      </p:sp>
      <p:pic>
        <p:nvPicPr>
          <p:cNvPr id="2" name="Áudio 1">
            <a:hlinkClick r:id="" action="ppaction://media"/>
            <a:extLst>
              <a:ext uri="{FF2B5EF4-FFF2-40B4-BE49-F238E27FC236}">
                <a16:creationId xmlns:a16="http://schemas.microsoft.com/office/drawing/2014/main" id="{626BD1A6-7E3B-A841-BC3A-869AFD0E76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8300" y="5829300"/>
            <a:ext cx="812800" cy="812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640"/>
    </mc:Choice>
    <mc:Fallback xmlns="">
      <p:transition spd="slow" advTm="216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ext Box 2">
            <a:extLst>
              <a:ext uri="{FF2B5EF4-FFF2-40B4-BE49-F238E27FC236}">
                <a16:creationId xmlns:a16="http://schemas.microsoft.com/office/drawing/2014/main" id="{D1D9F376-1F1E-6747-83C2-1C6344338032}"/>
              </a:ext>
            </a:extLst>
          </p:cNvPr>
          <p:cNvSpPr txBox="1">
            <a:spLocks noChangeArrowheads="1"/>
          </p:cNvSpPr>
          <p:nvPr/>
        </p:nvSpPr>
        <p:spPr bwMode="auto">
          <a:xfrm>
            <a:off x="1254125" y="1573213"/>
            <a:ext cx="8102600" cy="4087812"/>
          </a:xfrm>
          <a:prstGeom prst="rect">
            <a:avLst/>
          </a:prstGeom>
          <a:noFill/>
          <a:ln>
            <a:noFill/>
          </a:ln>
          <a:effectLst>
            <a:outerShdw blurRad="63500" dist="17961" dir="2700000" algn="ctr" rotWithShape="0">
              <a:srgbClr val="000000">
                <a:alpha val="74997"/>
              </a:srgbClr>
            </a:outerShdw>
          </a:effectLst>
        </p:spPr>
        <p:txBody>
          <a:bodyPr>
            <a:spAutoFit/>
          </a:bodyPr>
          <a:lstStyle>
            <a:lvl1pPr marL="444500" indent="-444500">
              <a:tabLst>
                <a:tab pos="901700" algn="l"/>
              </a:tabLst>
              <a:defRPr sz="2400">
                <a:solidFill>
                  <a:srgbClr val="FFFFFF"/>
                </a:solidFill>
                <a:latin typeface="Arial" panose="020B0604020202020204" pitchFamily="34" charset="0"/>
                <a:ea typeface="MS PGothic" panose="020B0600070205080204" pitchFamily="34" charset="-128"/>
              </a:defRPr>
            </a:lvl1pPr>
            <a:lvl2pPr marL="666750">
              <a:tabLst>
                <a:tab pos="901700" algn="l"/>
              </a:tabLst>
              <a:defRPr sz="2400">
                <a:solidFill>
                  <a:srgbClr val="FFFFFF"/>
                </a:solidFill>
                <a:latin typeface="Arial" panose="020B0604020202020204" pitchFamily="34" charset="0"/>
                <a:ea typeface="MS PGothic" panose="020B0600070205080204" pitchFamily="34" charset="-128"/>
              </a:defRPr>
            </a:lvl2pPr>
            <a:lvl3pPr marL="1143000" indent="-228600">
              <a:tabLst>
                <a:tab pos="901700" algn="l"/>
              </a:tabLst>
              <a:defRPr sz="2400">
                <a:solidFill>
                  <a:srgbClr val="FFFFFF"/>
                </a:solidFill>
                <a:latin typeface="Arial" panose="020B0604020202020204" pitchFamily="34" charset="0"/>
                <a:ea typeface="MS PGothic" panose="020B0600070205080204" pitchFamily="34" charset="-128"/>
              </a:defRPr>
            </a:lvl3pPr>
            <a:lvl4pPr marL="1600200" indent="-228600">
              <a:tabLst>
                <a:tab pos="901700" algn="l"/>
              </a:tabLst>
              <a:defRPr sz="2400">
                <a:solidFill>
                  <a:srgbClr val="FFFFFF"/>
                </a:solidFill>
                <a:latin typeface="Arial" panose="020B0604020202020204" pitchFamily="34" charset="0"/>
                <a:ea typeface="MS PGothic" panose="020B0600070205080204" pitchFamily="34" charset="-128"/>
              </a:defRPr>
            </a:lvl4pPr>
            <a:lvl5pPr marL="2057400" indent="-228600">
              <a:tabLst>
                <a:tab pos="901700" algn="l"/>
              </a:tabLst>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tabLst>
                <a:tab pos="901700" algn="l"/>
              </a:tabLs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tabLst>
                <a:tab pos="901700" algn="l"/>
              </a:tabLs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tabLst>
                <a:tab pos="901700" algn="l"/>
              </a:tabLs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tabLst>
                <a:tab pos="901700" algn="l"/>
              </a:tabLst>
              <a:defRPr sz="2400">
                <a:solidFill>
                  <a:srgbClr val="FFFFFF"/>
                </a:solidFill>
                <a:latin typeface="Arial" panose="020B0604020202020204" pitchFamily="34" charset="0"/>
                <a:ea typeface="MS PGothic" panose="020B0600070205080204" pitchFamily="34" charset="-128"/>
              </a:defRPr>
            </a:lvl9pPr>
          </a:lstStyle>
          <a:p>
            <a:pPr>
              <a:spcBef>
                <a:spcPct val="35000"/>
              </a:spcBef>
              <a:buClr>
                <a:srgbClr val="FFFF00"/>
              </a:buClr>
              <a:buFont typeface="Symbol" panose="05050102010706020507" pitchFamily="18" charset="2"/>
              <a:buBlip>
                <a:blip r:embed="rId4"/>
              </a:buBlip>
              <a:defRPr/>
            </a:pPr>
            <a:r>
              <a:rPr lang="pt-BR" altLang="pt-BR" sz="2200" b="1">
                <a:effectLst>
                  <a:outerShdw blurRad="38100" dist="38100" dir="2700000" algn="tl">
                    <a:srgbClr val="000000"/>
                  </a:outerShdw>
                </a:effectLst>
              </a:rPr>
              <a:t>Diuréticos</a:t>
            </a:r>
          </a:p>
          <a:p>
            <a:pPr>
              <a:spcBef>
                <a:spcPct val="35000"/>
              </a:spcBef>
              <a:buClr>
                <a:srgbClr val="FFFF00"/>
              </a:buClr>
              <a:buFont typeface="Symbol" panose="05050102010706020507" pitchFamily="18" charset="2"/>
              <a:buBlip>
                <a:blip r:embed="rId4"/>
              </a:buBlip>
              <a:defRPr/>
            </a:pPr>
            <a:r>
              <a:rPr lang="pt-BR" altLang="pt-BR" sz="2200" b="1">
                <a:effectLst>
                  <a:outerShdw blurRad="38100" dist="38100" dir="2700000" algn="tl">
                    <a:srgbClr val="000000"/>
                  </a:outerShdw>
                </a:effectLst>
              </a:rPr>
              <a:t>Inibidores adrenérgicos</a:t>
            </a:r>
          </a:p>
          <a:p>
            <a:pPr lvl="1">
              <a:spcBef>
                <a:spcPct val="35000"/>
              </a:spcBef>
              <a:buClr>
                <a:srgbClr val="FFFF00"/>
              </a:buClr>
              <a:buFont typeface="Symbol" panose="05050102010706020507" pitchFamily="18" charset="2"/>
              <a:buBlip>
                <a:blip r:embed="rId4"/>
              </a:buBlip>
              <a:defRPr/>
            </a:pPr>
            <a:r>
              <a:rPr lang="pt-BR" altLang="pt-BR" sz="2200" b="1">
                <a:effectLst>
                  <a:outerShdw blurRad="38100" dist="38100" dir="2700000" algn="tl">
                    <a:srgbClr val="000000"/>
                  </a:outerShdw>
                </a:effectLst>
              </a:rPr>
              <a:t>Ação central</a:t>
            </a:r>
          </a:p>
          <a:p>
            <a:pPr lvl="1">
              <a:spcBef>
                <a:spcPct val="35000"/>
              </a:spcBef>
              <a:buClr>
                <a:srgbClr val="FFFF00"/>
              </a:buClr>
              <a:buFont typeface="Symbol" panose="05050102010706020507" pitchFamily="18" charset="2"/>
              <a:buBlip>
                <a:blip r:embed="rId4"/>
              </a:buBlip>
              <a:defRPr/>
            </a:pPr>
            <a:r>
              <a:rPr lang="pt-BR" altLang="pt-BR" sz="2200" b="1">
                <a:effectLst>
                  <a:outerShdw blurRad="38100" dist="38100" dir="2700000" algn="tl">
                    <a:srgbClr val="000000"/>
                  </a:outerShdw>
                </a:effectLst>
              </a:rPr>
              <a:t>Alfabloqueadores (alfa-1-adrenérgicos)</a:t>
            </a:r>
          </a:p>
          <a:p>
            <a:pPr lvl="1">
              <a:spcBef>
                <a:spcPct val="35000"/>
              </a:spcBef>
              <a:buClr>
                <a:srgbClr val="FFFF00"/>
              </a:buClr>
              <a:buFont typeface="Symbol" panose="05050102010706020507" pitchFamily="18" charset="2"/>
              <a:buBlip>
                <a:blip r:embed="rId4"/>
              </a:buBlip>
              <a:defRPr/>
            </a:pPr>
            <a:r>
              <a:rPr lang="pt-BR" altLang="pt-BR" sz="2200" b="1">
                <a:effectLst>
                  <a:outerShdw blurRad="38100" dist="38100" dir="2700000" algn="tl">
                    <a:srgbClr val="000000"/>
                  </a:outerShdw>
                </a:effectLst>
              </a:rPr>
              <a:t>Betabloqueadores</a:t>
            </a:r>
          </a:p>
          <a:p>
            <a:pPr>
              <a:spcBef>
                <a:spcPct val="35000"/>
              </a:spcBef>
              <a:buClr>
                <a:srgbClr val="FFFF00"/>
              </a:buClr>
              <a:buFont typeface="Symbol" panose="05050102010706020507" pitchFamily="18" charset="2"/>
              <a:buBlip>
                <a:blip r:embed="rId4"/>
              </a:buBlip>
              <a:defRPr/>
            </a:pPr>
            <a:r>
              <a:rPr lang="pt-BR" altLang="pt-BR" sz="2200" b="1">
                <a:effectLst>
                  <a:outerShdw blurRad="38100" dist="38100" dir="2700000" algn="tl">
                    <a:srgbClr val="000000"/>
                  </a:outerShdw>
                </a:effectLst>
              </a:rPr>
              <a:t>Bloqueadores dos canais de cálcio</a:t>
            </a:r>
          </a:p>
          <a:p>
            <a:pPr>
              <a:spcBef>
                <a:spcPct val="35000"/>
              </a:spcBef>
              <a:buClr>
                <a:srgbClr val="FFFF00"/>
              </a:buClr>
              <a:buFont typeface="Symbol" panose="05050102010706020507" pitchFamily="18" charset="2"/>
              <a:buBlip>
                <a:blip r:embed="rId4"/>
              </a:buBlip>
              <a:defRPr/>
            </a:pPr>
            <a:r>
              <a:rPr lang="pt-BR" altLang="pt-BR" sz="2200" b="1">
                <a:effectLst>
                  <a:outerShdw blurRad="38100" dist="38100" dir="2700000" algn="tl">
                    <a:srgbClr val="000000"/>
                  </a:outerShdw>
                </a:effectLst>
              </a:rPr>
              <a:t>Inibidores da ECA</a:t>
            </a:r>
          </a:p>
          <a:p>
            <a:pPr>
              <a:spcBef>
                <a:spcPct val="35000"/>
              </a:spcBef>
              <a:buClr>
                <a:srgbClr val="FFFF00"/>
              </a:buClr>
              <a:buFont typeface="Symbol" panose="05050102010706020507" pitchFamily="18" charset="2"/>
              <a:buBlip>
                <a:blip r:embed="rId4"/>
              </a:buBlip>
              <a:defRPr/>
            </a:pPr>
            <a:r>
              <a:rPr lang="pt-BR" altLang="pt-BR" sz="2200" b="1">
                <a:effectLst>
                  <a:outerShdw blurRad="38100" dist="38100" dir="2700000" algn="tl">
                    <a:srgbClr val="000000"/>
                  </a:outerShdw>
                </a:effectLst>
              </a:rPr>
              <a:t>Bloqueadores do receptor AT</a:t>
            </a:r>
            <a:r>
              <a:rPr lang="pt-BR" altLang="pt-BR" sz="2200" b="1" baseline="-25000">
                <a:effectLst>
                  <a:outerShdw blurRad="38100" dist="38100" dir="2700000" algn="tl">
                    <a:srgbClr val="000000"/>
                  </a:outerShdw>
                </a:effectLst>
              </a:rPr>
              <a:t>1</a:t>
            </a:r>
            <a:r>
              <a:rPr lang="pt-BR" altLang="pt-BR" sz="2200" b="1">
                <a:effectLst>
                  <a:outerShdw blurRad="38100" dist="38100" dir="2700000" algn="tl">
                    <a:srgbClr val="000000"/>
                  </a:outerShdw>
                </a:effectLst>
              </a:rPr>
              <a:t> da angiotensina II</a:t>
            </a:r>
          </a:p>
          <a:p>
            <a:pPr>
              <a:spcBef>
                <a:spcPct val="35000"/>
              </a:spcBef>
              <a:buClr>
                <a:srgbClr val="FFFF00"/>
              </a:buClr>
              <a:buFont typeface="Symbol" panose="05050102010706020507" pitchFamily="18" charset="2"/>
              <a:buBlip>
                <a:blip r:embed="rId4"/>
              </a:buBlip>
              <a:defRPr/>
            </a:pPr>
            <a:r>
              <a:rPr lang="pt-BR" altLang="pt-BR" sz="2200" b="1">
                <a:effectLst>
                  <a:outerShdw blurRad="38100" dist="38100" dir="2700000" algn="tl">
                    <a:srgbClr val="000000"/>
                  </a:outerShdw>
                </a:effectLst>
              </a:rPr>
              <a:t>Vasodilatadores diretos</a:t>
            </a:r>
          </a:p>
        </p:txBody>
      </p:sp>
      <p:sp>
        <p:nvSpPr>
          <p:cNvPr id="66563" name="Text Box 3">
            <a:extLst>
              <a:ext uri="{FF2B5EF4-FFF2-40B4-BE49-F238E27FC236}">
                <a16:creationId xmlns:a16="http://schemas.microsoft.com/office/drawing/2014/main" id="{FFA93FB5-5C24-B944-AAAE-3E3C3446FF68}"/>
              </a:ext>
            </a:extLst>
          </p:cNvPr>
          <p:cNvSpPr txBox="1">
            <a:spLocks noChangeArrowheads="1"/>
          </p:cNvSpPr>
          <p:nvPr/>
        </p:nvSpPr>
        <p:spPr bwMode="auto">
          <a:xfrm>
            <a:off x="482600" y="571500"/>
            <a:ext cx="9242425" cy="579438"/>
          </a:xfrm>
          <a:prstGeom prst="rect">
            <a:avLst/>
          </a:prstGeom>
          <a:noFill/>
          <a:ln w="9525" algn="ctr">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defRPr/>
            </a:pPr>
            <a:r>
              <a:rPr lang="pt-BR" altLang="pt-BR" sz="3200" b="1">
                <a:solidFill>
                  <a:srgbClr val="FFFF65"/>
                </a:solidFill>
                <a:effectLst>
                  <a:outerShdw blurRad="38100" dist="38100" dir="2700000" algn="tl">
                    <a:srgbClr val="000000"/>
                  </a:outerShdw>
                </a:effectLst>
              </a:rPr>
              <a:t>Classes de Anti-Hipertensivos</a:t>
            </a:r>
          </a:p>
        </p:txBody>
      </p:sp>
      <p:sp>
        <p:nvSpPr>
          <p:cNvPr id="4" name="TextBox 3">
            <a:extLst>
              <a:ext uri="{FF2B5EF4-FFF2-40B4-BE49-F238E27FC236}">
                <a16:creationId xmlns:a16="http://schemas.microsoft.com/office/drawing/2014/main" id="{2AAB5DA7-A7FA-1143-8B53-20142A151194}"/>
              </a:ext>
            </a:extLst>
          </p:cNvPr>
          <p:cNvSpPr txBox="1"/>
          <p:nvPr/>
        </p:nvSpPr>
        <p:spPr>
          <a:xfrm>
            <a:off x="1554163" y="6165850"/>
            <a:ext cx="6832600" cy="369888"/>
          </a:xfrm>
          <a:prstGeom prst="rect">
            <a:avLst/>
          </a:prstGeom>
          <a:solidFill>
            <a:srgbClr val="260000"/>
          </a:solidFill>
        </p:spPr>
        <p:txBody>
          <a:bodyPr wrap="none">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eaLnBrk="1" hangingPunct="1">
              <a:defRPr/>
            </a:pPr>
            <a:r>
              <a:rPr lang="pt-BR" altLang="pt-BR" sz="1800" b="1" i="1">
                <a:solidFill>
                  <a:srgbClr val="FFFF8B"/>
                </a:solidFill>
                <a:effectLst>
                  <a:outerShdw blurRad="38100" dist="38100" dir="2700000" algn="tl">
                    <a:srgbClr val="000000"/>
                  </a:outerShdw>
                </a:effectLst>
              </a:rPr>
              <a:t>Considerar contra-indicações e efeitos adversos na escolha</a:t>
            </a:r>
            <a:endParaRPr lang="en-US" altLang="pt-BR" sz="1800" b="1" i="1">
              <a:solidFill>
                <a:srgbClr val="FFFF8B"/>
              </a:solidFill>
              <a:effectLst>
                <a:outerShdw blurRad="38100" dist="38100" dir="2700000" algn="tl">
                  <a:srgbClr val="000000"/>
                </a:outerShdw>
              </a:effectLst>
            </a:endParaRPr>
          </a:p>
        </p:txBody>
      </p:sp>
      <p:pic>
        <p:nvPicPr>
          <p:cNvPr id="2" name="Áudio 1">
            <a:hlinkClick r:id="" action="ppaction://media"/>
            <a:extLst>
              <a:ext uri="{FF2B5EF4-FFF2-40B4-BE49-F238E27FC236}">
                <a16:creationId xmlns:a16="http://schemas.microsoft.com/office/drawing/2014/main" id="{EDF6626B-F998-0A4E-845B-C7F4EB1123B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8300" y="5829300"/>
            <a:ext cx="812800" cy="812800"/>
          </a:xfrm>
          <a:prstGeom prst="rect">
            <a:avLst/>
          </a:prstGeom>
        </p:spPr>
      </p:pic>
    </p:spTree>
  </p:cSld>
  <p:clrMapOvr>
    <a:masterClrMapping/>
  </p:clrMapOvr>
  <p:transition advTm="4799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0B10C9-48E4-B84B-9AC9-64993921D392}"/>
              </a:ext>
            </a:extLst>
          </p:cNvPr>
          <p:cNvSpPr>
            <a:spLocks noGrp="1"/>
          </p:cNvSpPr>
          <p:nvPr>
            <p:ph type="title"/>
          </p:nvPr>
        </p:nvSpPr>
        <p:spPr>
          <a:xfrm>
            <a:off x="993296" y="2130599"/>
            <a:ext cx="8300407" cy="1539527"/>
          </a:xfrm>
        </p:spPr>
        <p:txBody>
          <a:bodyPr/>
          <a:lstStyle/>
          <a:p>
            <a:pPr>
              <a:defRPr/>
            </a:pPr>
            <a:r>
              <a:rPr lang="pt-BR" altLang="pt-BR" sz="3200" b="1" dirty="0">
                <a:solidFill>
                  <a:srgbClr val="FDFF65"/>
                </a:solidFill>
                <a:effectLst>
                  <a:outerShdw blurRad="38100" dist="38100" dir="2700000" algn="tl">
                    <a:srgbClr val="000000"/>
                  </a:outerShdw>
                </a:effectLst>
                <a:latin typeface="Tahoma" panose="020B0604030504040204" pitchFamily="34" charset="0"/>
                <a:cs typeface="Tahoma" panose="020B0604030504040204" pitchFamily="34" charset="0"/>
              </a:rPr>
              <a:t>Quão benéfica é a redução da PA para reduzir o risco de eventos CV?</a:t>
            </a:r>
          </a:p>
        </p:txBody>
      </p:sp>
      <p:pic>
        <p:nvPicPr>
          <p:cNvPr id="3" name="Áudio 2">
            <a:hlinkClick r:id="" action="ppaction://media"/>
            <a:extLst>
              <a:ext uri="{FF2B5EF4-FFF2-40B4-BE49-F238E27FC236}">
                <a16:creationId xmlns:a16="http://schemas.microsoft.com/office/drawing/2014/main" id="{8133EAC6-6555-904E-9FE5-A108B6EE46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258300" y="5829300"/>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13158"/>
    </mc:Choice>
    <mc:Fallback>
      <p:transition spd="slow" advTm="13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7C7DA74E-2CF7-6342-8EC9-3CA701E16E2E}"/>
              </a:ext>
            </a:extLst>
          </p:cNvPr>
          <p:cNvSpPr>
            <a:spLocks noGrp="1" noChangeArrowheads="1"/>
          </p:cNvSpPr>
          <p:nvPr>
            <p:ph type="title"/>
          </p:nvPr>
        </p:nvSpPr>
        <p:spPr>
          <a:xfrm>
            <a:off x="884238" y="371475"/>
            <a:ext cx="8583612" cy="857250"/>
          </a:xfrm>
        </p:spPr>
        <p:txBody>
          <a:bodyPr/>
          <a:lstStyle/>
          <a:p>
            <a:pPr eaLnBrk="1" hangingPunct="1">
              <a:defRPr/>
            </a:pPr>
            <a:r>
              <a:rPr lang="pt-BR" altLang="pt-BR" sz="3200" b="1" dirty="0">
                <a:solidFill>
                  <a:srgbClr val="FFFF65"/>
                </a:solidFill>
                <a:effectLst>
                  <a:outerShdw blurRad="38100" dist="38100" dir="2700000" algn="tl">
                    <a:srgbClr val="000000"/>
                  </a:outerShdw>
                </a:effectLst>
              </a:rPr>
              <a:t>Cada Milímetro de Redução na PA</a:t>
            </a:r>
            <a:r>
              <a:rPr lang="en-US" altLang="pt-BR" sz="3200" b="1" dirty="0">
                <a:solidFill>
                  <a:srgbClr val="FFFF65"/>
                </a:solidFill>
                <a:effectLst>
                  <a:outerShdw blurRad="38100" dist="38100" dir="2700000" algn="tl">
                    <a:srgbClr val="000000"/>
                  </a:outerShdw>
                </a:effectLst>
              </a:rPr>
              <a:t> </a:t>
            </a:r>
          </a:p>
        </p:txBody>
      </p:sp>
      <p:sp>
        <p:nvSpPr>
          <p:cNvPr id="81923" name="AutoShape 3">
            <a:extLst>
              <a:ext uri="{FF2B5EF4-FFF2-40B4-BE49-F238E27FC236}">
                <a16:creationId xmlns:a16="http://schemas.microsoft.com/office/drawing/2014/main" id="{66963DA8-9955-5C4D-A956-7DDDF7BB5E5B}"/>
              </a:ext>
            </a:extLst>
          </p:cNvPr>
          <p:cNvSpPr>
            <a:spLocks noChangeArrowheads="1"/>
          </p:cNvSpPr>
          <p:nvPr/>
        </p:nvSpPr>
        <p:spPr bwMode="auto">
          <a:xfrm>
            <a:off x="561975" y="1952625"/>
            <a:ext cx="2314575" cy="3810000"/>
          </a:xfrm>
          <a:prstGeom prst="downArrow">
            <a:avLst>
              <a:gd name="adj1" fmla="val 50000"/>
              <a:gd name="adj2" fmla="val 46296"/>
            </a:avLst>
          </a:prstGeom>
          <a:solidFill>
            <a:srgbClr val="FFFF99"/>
          </a:solidFill>
          <a:ln w="9525">
            <a:solidFill>
              <a:schemeClr val="tx1"/>
            </a:solidFill>
            <a:miter lim="800000"/>
            <a:headEnd/>
            <a:tailEnd/>
          </a:ln>
          <a:effectLst/>
        </p:spPr>
        <p:txBody>
          <a:bodyPr wrap="none" anchor="ctr"/>
          <a:lstStyle/>
          <a:p>
            <a:pPr algn="ctr">
              <a:defRPr/>
            </a:pPr>
            <a:endParaRPr lang="pt-BR" sz="1300" b="1">
              <a:effectLst>
                <a:outerShdw blurRad="38100" dist="38100" dir="2700000" algn="tl">
                  <a:srgbClr val="000000">
                    <a:alpha val="43137"/>
                  </a:srgbClr>
                </a:outerShdw>
              </a:effectLst>
              <a:latin typeface="Arial" charset="0"/>
              <a:ea typeface="+mn-ea"/>
              <a:cs typeface="ＭＳ Ｐゴシック" charset="0"/>
            </a:endParaRPr>
          </a:p>
        </p:txBody>
      </p:sp>
      <p:sp>
        <p:nvSpPr>
          <p:cNvPr id="72708" name="AutoShape 4">
            <a:extLst>
              <a:ext uri="{FF2B5EF4-FFF2-40B4-BE49-F238E27FC236}">
                <a16:creationId xmlns:a16="http://schemas.microsoft.com/office/drawing/2014/main" id="{5B892BFD-29DA-604F-9E41-EBFE0E40530F}"/>
              </a:ext>
            </a:extLst>
          </p:cNvPr>
          <p:cNvSpPr>
            <a:spLocks noChangeArrowheads="1"/>
          </p:cNvSpPr>
          <p:nvPr/>
        </p:nvSpPr>
        <p:spPr bwMode="auto">
          <a:xfrm>
            <a:off x="2973388" y="1952625"/>
            <a:ext cx="2314575" cy="3810000"/>
          </a:xfrm>
          <a:prstGeom prst="downArrow">
            <a:avLst>
              <a:gd name="adj1" fmla="val 50000"/>
              <a:gd name="adj2" fmla="val 46296"/>
            </a:avLst>
          </a:prstGeom>
          <a:solidFill>
            <a:srgbClr val="FFFF99"/>
          </a:solidFill>
          <a:ln w="9525">
            <a:solidFill>
              <a:schemeClr val="tx1"/>
            </a:solidFill>
            <a:miter lim="800000"/>
            <a:headEnd/>
            <a:tailEnd/>
          </a:ln>
        </p:spPr>
        <p:txBody>
          <a:bodyPr wrap="none" anchor="ctr"/>
          <a:lstStyle/>
          <a:p>
            <a:pPr eaLnBrk="1" hangingPunct="1">
              <a:defRPr/>
            </a:pPr>
            <a:endParaRPr lang="pt-BR" b="1">
              <a:effectLst>
                <a:outerShdw blurRad="38100" dist="38100" dir="2700000" algn="tl">
                  <a:srgbClr val="000000">
                    <a:alpha val="43137"/>
                  </a:srgbClr>
                </a:outerShdw>
              </a:effectLst>
              <a:latin typeface="Arial" charset="0"/>
              <a:ea typeface="+mn-ea"/>
              <a:cs typeface="ＭＳ Ｐゴシック" charset="0"/>
            </a:endParaRPr>
          </a:p>
        </p:txBody>
      </p:sp>
      <p:sp>
        <p:nvSpPr>
          <p:cNvPr id="72709" name="AutoShape 5">
            <a:extLst>
              <a:ext uri="{FF2B5EF4-FFF2-40B4-BE49-F238E27FC236}">
                <a16:creationId xmlns:a16="http://schemas.microsoft.com/office/drawing/2014/main" id="{C66F25A1-1716-6248-80C0-A3561D3F5AE4}"/>
              </a:ext>
            </a:extLst>
          </p:cNvPr>
          <p:cNvSpPr>
            <a:spLocks noChangeArrowheads="1"/>
          </p:cNvSpPr>
          <p:nvPr/>
        </p:nvSpPr>
        <p:spPr bwMode="auto">
          <a:xfrm>
            <a:off x="5303838" y="2028825"/>
            <a:ext cx="1457325" cy="2133600"/>
          </a:xfrm>
          <a:prstGeom prst="downArrow">
            <a:avLst>
              <a:gd name="adj1" fmla="val 50000"/>
              <a:gd name="adj2" fmla="val 41176"/>
            </a:avLst>
          </a:prstGeom>
          <a:gradFill rotWithShape="1">
            <a:gsLst>
              <a:gs pos="0">
                <a:srgbClr val="FFFF99"/>
              </a:gs>
              <a:gs pos="100000">
                <a:srgbClr val="FF0000"/>
              </a:gs>
            </a:gsLst>
            <a:lin ang="5400000" scaled="1"/>
          </a:gradFill>
          <a:ln w="9525">
            <a:solidFill>
              <a:schemeClr val="tx1"/>
            </a:solidFill>
            <a:miter lim="800000"/>
            <a:headEnd/>
            <a:tailEnd/>
          </a:ln>
        </p:spPr>
        <p:txBody>
          <a:bodyPr wrap="none" anchor="ctr"/>
          <a:lstStyle/>
          <a:p>
            <a:pPr eaLnBrk="1" hangingPunct="1">
              <a:defRPr/>
            </a:pPr>
            <a:endParaRPr lang="pt-BR" b="1">
              <a:effectLst>
                <a:outerShdw blurRad="38100" dist="38100" dir="2700000" algn="tl">
                  <a:srgbClr val="000000">
                    <a:alpha val="43137"/>
                  </a:srgbClr>
                </a:outerShdw>
              </a:effectLst>
              <a:latin typeface="Arial" charset="0"/>
              <a:ea typeface="+mn-ea"/>
              <a:cs typeface="ＭＳ Ｐゴシック" charset="0"/>
            </a:endParaRPr>
          </a:p>
        </p:txBody>
      </p:sp>
      <p:sp>
        <p:nvSpPr>
          <p:cNvPr id="72710" name="AutoShape 6">
            <a:extLst>
              <a:ext uri="{FF2B5EF4-FFF2-40B4-BE49-F238E27FC236}">
                <a16:creationId xmlns:a16="http://schemas.microsoft.com/office/drawing/2014/main" id="{98CBDED1-A10A-6D49-B56B-A575D2191DE0}"/>
              </a:ext>
            </a:extLst>
          </p:cNvPr>
          <p:cNvSpPr>
            <a:spLocks noChangeArrowheads="1"/>
          </p:cNvSpPr>
          <p:nvPr/>
        </p:nvSpPr>
        <p:spPr bwMode="auto">
          <a:xfrm>
            <a:off x="6772275" y="2028825"/>
            <a:ext cx="1457325" cy="2667000"/>
          </a:xfrm>
          <a:prstGeom prst="downArrow">
            <a:avLst>
              <a:gd name="adj1" fmla="val 50000"/>
              <a:gd name="adj2" fmla="val 51471"/>
            </a:avLst>
          </a:prstGeom>
          <a:gradFill rotWithShape="1">
            <a:gsLst>
              <a:gs pos="0">
                <a:srgbClr val="FFFF99"/>
              </a:gs>
              <a:gs pos="100000">
                <a:srgbClr val="FF0000"/>
              </a:gs>
            </a:gsLst>
            <a:lin ang="5400000" scaled="1"/>
          </a:gradFill>
          <a:ln w="9525">
            <a:solidFill>
              <a:schemeClr val="tx1"/>
            </a:solidFill>
            <a:miter lim="800000"/>
            <a:headEnd/>
            <a:tailEnd/>
          </a:ln>
        </p:spPr>
        <p:txBody>
          <a:bodyPr wrap="none" anchor="ctr"/>
          <a:lstStyle/>
          <a:p>
            <a:pPr eaLnBrk="1" hangingPunct="1">
              <a:defRPr/>
            </a:pPr>
            <a:endParaRPr lang="pt-BR" b="1">
              <a:effectLst>
                <a:outerShdw blurRad="38100" dist="38100" dir="2700000" algn="tl">
                  <a:srgbClr val="000000">
                    <a:alpha val="43137"/>
                  </a:srgbClr>
                </a:outerShdw>
              </a:effectLst>
              <a:latin typeface="Arial" charset="0"/>
              <a:ea typeface="+mn-ea"/>
              <a:cs typeface="ＭＳ Ｐゴシック" charset="0"/>
            </a:endParaRPr>
          </a:p>
        </p:txBody>
      </p:sp>
      <p:sp>
        <p:nvSpPr>
          <p:cNvPr id="72711" name="AutoShape 7">
            <a:extLst>
              <a:ext uri="{FF2B5EF4-FFF2-40B4-BE49-F238E27FC236}">
                <a16:creationId xmlns:a16="http://schemas.microsoft.com/office/drawing/2014/main" id="{8793D42F-8A4D-F64E-B185-AB49D301DF29}"/>
              </a:ext>
            </a:extLst>
          </p:cNvPr>
          <p:cNvSpPr>
            <a:spLocks noChangeArrowheads="1"/>
          </p:cNvSpPr>
          <p:nvPr/>
        </p:nvSpPr>
        <p:spPr bwMode="auto">
          <a:xfrm>
            <a:off x="8261350" y="2028825"/>
            <a:ext cx="1457325" cy="3581400"/>
          </a:xfrm>
          <a:prstGeom prst="downArrow">
            <a:avLst>
              <a:gd name="adj1" fmla="val 50000"/>
              <a:gd name="adj2" fmla="val 69118"/>
            </a:avLst>
          </a:prstGeom>
          <a:gradFill rotWithShape="1">
            <a:gsLst>
              <a:gs pos="0">
                <a:srgbClr val="FFFF99"/>
              </a:gs>
              <a:gs pos="100000">
                <a:srgbClr val="FF0000"/>
              </a:gs>
            </a:gsLst>
            <a:lin ang="5400000" scaled="1"/>
          </a:gradFill>
          <a:ln w="9525">
            <a:solidFill>
              <a:schemeClr val="tx1"/>
            </a:solidFill>
            <a:miter lim="800000"/>
            <a:headEnd/>
            <a:tailEnd/>
          </a:ln>
        </p:spPr>
        <p:txBody>
          <a:bodyPr wrap="none" anchor="ctr"/>
          <a:lstStyle/>
          <a:p>
            <a:pPr eaLnBrk="1" hangingPunct="1">
              <a:defRPr/>
            </a:pPr>
            <a:endParaRPr lang="pt-BR" b="1">
              <a:effectLst>
                <a:outerShdw blurRad="38100" dist="38100" dir="2700000" algn="tl">
                  <a:srgbClr val="000000">
                    <a:alpha val="43137"/>
                  </a:srgbClr>
                </a:outerShdw>
              </a:effectLst>
              <a:latin typeface="Arial" charset="0"/>
              <a:ea typeface="+mn-ea"/>
              <a:cs typeface="ＭＳ Ｐゴシック" charset="0"/>
            </a:endParaRPr>
          </a:p>
        </p:txBody>
      </p:sp>
      <p:sp>
        <p:nvSpPr>
          <p:cNvPr id="72712" name="Text Box 8">
            <a:extLst>
              <a:ext uri="{FF2B5EF4-FFF2-40B4-BE49-F238E27FC236}">
                <a16:creationId xmlns:a16="http://schemas.microsoft.com/office/drawing/2014/main" id="{149A3BEC-BCBE-704C-8048-CE463D7E0323}"/>
              </a:ext>
            </a:extLst>
          </p:cNvPr>
          <p:cNvSpPr txBox="1">
            <a:spLocks noChangeArrowheads="1"/>
          </p:cNvSpPr>
          <p:nvPr/>
        </p:nvSpPr>
        <p:spPr bwMode="auto">
          <a:xfrm>
            <a:off x="4725466" y="2181225"/>
            <a:ext cx="857250" cy="1555750"/>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ct val="50000"/>
              </a:spcBef>
              <a:defRPr/>
            </a:pPr>
            <a:r>
              <a:rPr lang="en-US" altLang="pt-BR" sz="9600" b="1" dirty="0">
                <a:effectLst>
                  <a:outerShdw blurRad="38100" dist="38100" dir="2700000" algn="tl">
                    <a:srgbClr val="000000"/>
                  </a:outerShdw>
                </a:effectLst>
              </a:rPr>
              <a:t>=</a:t>
            </a:r>
          </a:p>
        </p:txBody>
      </p:sp>
      <p:sp>
        <p:nvSpPr>
          <p:cNvPr id="72713" name="Text Box 9">
            <a:extLst>
              <a:ext uri="{FF2B5EF4-FFF2-40B4-BE49-F238E27FC236}">
                <a16:creationId xmlns:a16="http://schemas.microsoft.com/office/drawing/2014/main" id="{D76B7D25-3400-E94C-BEE7-A721579ABB7A}"/>
              </a:ext>
            </a:extLst>
          </p:cNvPr>
          <p:cNvSpPr txBox="1">
            <a:spLocks noChangeArrowheads="1"/>
          </p:cNvSpPr>
          <p:nvPr/>
        </p:nvSpPr>
        <p:spPr bwMode="auto">
          <a:xfrm>
            <a:off x="2411413" y="2181225"/>
            <a:ext cx="1114425" cy="1555750"/>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ct val="50000"/>
              </a:spcBef>
              <a:defRPr/>
            </a:pPr>
            <a:r>
              <a:rPr lang="en-US" altLang="pt-BR" sz="9600" b="1">
                <a:effectLst>
                  <a:outerShdw blurRad="38100" dist="38100" dir="2700000" algn="tl">
                    <a:srgbClr val="000000"/>
                  </a:outerShdw>
                </a:effectLst>
              </a:rPr>
              <a:t>+</a:t>
            </a:r>
          </a:p>
        </p:txBody>
      </p:sp>
      <p:sp>
        <p:nvSpPr>
          <p:cNvPr id="72714" name="Text Box 10">
            <a:extLst>
              <a:ext uri="{FF2B5EF4-FFF2-40B4-BE49-F238E27FC236}">
                <a16:creationId xmlns:a16="http://schemas.microsoft.com/office/drawing/2014/main" id="{779E60D6-BDF5-9048-B341-892A37EA428A}"/>
              </a:ext>
            </a:extLst>
          </p:cNvPr>
          <p:cNvSpPr txBox="1">
            <a:spLocks noChangeArrowheads="1"/>
          </p:cNvSpPr>
          <p:nvPr/>
        </p:nvSpPr>
        <p:spPr bwMode="auto">
          <a:xfrm>
            <a:off x="1063799" y="2714625"/>
            <a:ext cx="1371600" cy="581025"/>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defRPr/>
            </a:pPr>
            <a:r>
              <a:rPr lang="en-US" altLang="pt-BR" sz="1600" b="1" dirty="0" err="1">
                <a:solidFill>
                  <a:schemeClr val="bg2"/>
                </a:solidFill>
                <a:effectLst>
                  <a:outerShdw blurRad="38100" dist="38100" dir="2700000" algn="tl">
                    <a:srgbClr val="FFFFFF"/>
                  </a:outerShdw>
                </a:effectLst>
              </a:rPr>
              <a:t>Cada</a:t>
            </a:r>
            <a:r>
              <a:rPr lang="en-US" altLang="pt-BR" sz="1600" b="1" dirty="0">
                <a:solidFill>
                  <a:schemeClr val="bg2"/>
                </a:solidFill>
                <a:effectLst>
                  <a:outerShdw blurRad="38100" dist="38100" dir="2700000" algn="tl">
                    <a:srgbClr val="FFFFFF"/>
                  </a:outerShdw>
                </a:effectLst>
              </a:rPr>
              <a:t> 10-14 mmHg</a:t>
            </a:r>
          </a:p>
        </p:txBody>
      </p:sp>
      <p:sp>
        <p:nvSpPr>
          <p:cNvPr id="72715" name="Text Box 11">
            <a:extLst>
              <a:ext uri="{FF2B5EF4-FFF2-40B4-BE49-F238E27FC236}">
                <a16:creationId xmlns:a16="http://schemas.microsoft.com/office/drawing/2014/main" id="{C54DF9E6-63C0-2A4F-B2C2-A03737CE10D5}"/>
              </a:ext>
            </a:extLst>
          </p:cNvPr>
          <p:cNvSpPr txBox="1">
            <a:spLocks noChangeArrowheads="1"/>
          </p:cNvSpPr>
          <p:nvPr/>
        </p:nvSpPr>
        <p:spPr bwMode="auto">
          <a:xfrm>
            <a:off x="3573463" y="2714625"/>
            <a:ext cx="1114425" cy="581025"/>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defRPr/>
            </a:pPr>
            <a:r>
              <a:rPr lang="en-US" altLang="pt-BR" sz="1600" b="1">
                <a:solidFill>
                  <a:schemeClr val="bg2"/>
                </a:solidFill>
                <a:effectLst>
                  <a:outerShdw blurRad="38100" dist="38100" dir="2700000" algn="tl">
                    <a:srgbClr val="FFFFFF"/>
                  </a:outerShdw>
                </a:effectLst>
              </a:rPr>
              <a:t>Cada 5-6 mmHg</a:t>
            </a:r>
          </a:p>
        </p:txBody>
      </p:sp>
      <p:sp>
        <p:nvSpPr>
          <p:cNvPr id="72716" name="Text Box 12">
            <a:extLst>
              <a:ext uri="{FF2B5EF4-FFF2-40B4-BE49-F238E27FC236}">
                <a16:creationId xmlns:a16="http://schemas.microsoft.com/office/drawing/2014/main" id="{78F23F91-8BA3-B845-9F10-4233098CAD59}"/>
              </a:ext>
            </a:extLst>
          </p:cNvPr>
          <p:cNvSpPr txBox="1">
            <a:spLocks noChangeArrowheads="1"/>
          </p:cNvSpPr>
          <p:nvPr/>
        </p:nvSpPr>
        <p:spPr bwMode="auto">
          <a:xfrm>
            <a:off x="5607203" y="4162425"/>
            <a:ext cx="1028700" cy="457200"/>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defRPr/>
            </a:pPr>
            <a:r>
              <a:rPr lang="en-US" altLang="pt-BR" b="1" dirty="0">
                <a:effectLst>
                  <a:outerShdw blurRad="38100" dist="38100" dir="2700000" algn="tl">
                    <a:srgbClr val="000000"/>
                  </a:outerShdw>
                </a:effectLst>
              </a:rPr>
              <a:t>17%</a:t>
            </a:r>
          </a:p>
        </p:txBody>
      </p:sp>
      <p:sp>
        <p:nvSpPr>
          <p:cNvPr id="72717" name="Text Box 13">
            <a:extLst>
              <a:ext uri="{FF2B5EF4-FFF2-40B4-BE49-F238E27FC236}">
                <a16:creationId xmlns:a16="http://schemas.microsoft.com/office/drawing/2014/main" id="{6715FDAF-58D8-BA49-BDE8-281A38127C7D}"/>
              </a:ext>
            </a:extLst>
          </p:cNvPr>
          <p:cNvSpPr txBox="1">
            <a:spLocks noChangeArrowheads="1"/>
          </p:cNvSpPr>
          <p:nvPr/>
        </p:nvSpPr>
        <p:spPr bwMode="auto">
          <a:xfrm>
            <a:off x="7063114" y="4669729"/>
            <a:ext cx="1028700" cy="457200"/>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defRPr/>
            </a:pPr>
            <a:r>
              <a:rPr lang="en-US" altLang="pt-BR" b="1" dirty="0">
                <a:effectLst>
                  <a:outerShdw blurRad="38100" dist="38100" dir="2700000" algn="tl">
                    <a:srgbClr val="000000"/>
                  </a:outerShdw>
                </a:effectLst>
              </a:rPr>
              <a:t>33%</a:t>
            </a:r>
          </a:p>
        </p:txBody>
      </p:sp>
      <p:sp>
        <p:nvSpPr>
          <p:cNvPr id="72718" name="Text Box 14">
            <a:extLst>
              <a:ext uri="{FF2B5EF4-FFF2-40B4-BE49-F238E27FC236}">
                <a16:creationId xmlns:a16="http://schemas.microsoft.com/office/drawing/2014/main" id="{61A2A063-9382-7D4E-94A7-0572FA5E0704}"/>
              </a:ext>
            </a:extLst>
          </p:cNvPr>
          <p:cNvSpPr txBox="1">
            <a:spLocks noChangeArrowheads="1"/>
          </p:cNvSpPr>
          <p:nvPr/>
        </p:nvSpPr>
        <p:spPr bwMode="auto">
          <a:xfrm>
            <a:off x="8478990" y="5596655"/>
            <a:ext cx="1200150" cy="457200"/>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defRPr/>
            </a:pPr>
            <a:r>
              <a:rPr lang="en-US" altLang="pt-BR" b="1" dirty="0">
                <a:effectLst>
                  <a:outerShdw blurRad="38100" dist="38100" dir="2700000" algn="tl">
                    <a:srgbClr val="000000"/>
                  </a:outerShdw>
                </a:effectLst>
              </a:rPr>
              <a:t>40%</a:t>
            </a:r>
          </a:p>
        </p:txBody>
      </p:sp>
      <p:sp>
        <p:nvSpPr>
          <p:cNvPr id="72719" name="Text Box 15">
            <a:extLst>
              <a:ext uri="{FF2B5EF4-FFF2-40B4-BE49-F238E27FC236}">
                <a16:creationId xmlns:a16="http://schemas.microsoft.com/office/drawing/2014/main" id="{CE75D95B-B6A9-4C4B-887D-A23C336D150B}"/>
              </a:ext>
            </a:extLst>
          </p:cNvPr>
          <p:cNvSpPr txBox="1">
            <a:spLocks noChangeArrowheads="1"/>
          </p:cNvSpPr>
          <p:nvPr/>
        </p:nvSpPr>
        <p:spPr bwMode="auto">
          <a:xfrm>
            <a:off x="1247775" y="1528763"/>
            <a:ext cx="942975" cy="457200"/>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ct val="50000"/>
              </a:spcBef>
              <a:defRPr/>
            </a:pPr>
            <a:r>
              <a:rPr lang="en-US" altLang="pt-BR" b="1">
                <a:effectLst>
                  <a:outerShdw blurRad="38100" dist="38100" dir="2700000" algn="tl">
                    <a:srgbClr val="000000"/>
                  </a:outerShdw>
                </a:effectLst>
              </a:rPr>
              <a:t>PAS</a:t>
            </a:r>
          </a:p>
        </p:txBody>
      </p:sp>
      <p:sp>
        <p:nvSpPr>
          <p:cNvPr id="72720" name="Text Box 16">
            <a:extLst>
              <a:ext uri="{FF2B5EF4-FFF2-40B4-BE49-F238E27FC236}">
                <a16:creationId xmlns:a16="http://schemas.microsoft.com/office/drawing/2014/main" id="{047D412C-44ED-744D-9C5D-96023ECE6724}"/>
              </a:ext>
            </a:extLst>
          </p:cNvPr>
          <p:cNvSpPr txBox="1">
            <a:spLocks noChangeArrowheads="1"/>
          </p:cNvSpPr>
          <p:nvPr/>
        </p:nvSpPr>
        <p:spPr bwMode="auto">
          <a:xfrm>
            <a:off x="3659188" y="1528763"/>
            <a:ext cx="942975" cy="457200"/>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ct val="50000"/>
              </a:spcBef>
              <a:defRPr/>
            </a:pPr>
            <a:r>
              <a:rPr lang="en-US" altLang="pt-BR" b="1">
                <a:effectLst>
                  <a:outerShdw blurRad="38100" dist="38100" dir="2700000" algn="tl">
                    <a:srgbClr val="000000"/>
                  </a:outerShdw>
                </a:effectLst>
              </a:rPr>
              <a:t>PAD</a:t>
            </a:r>
          </a:p>
        </p:txBody>
      </p:sp>
      <p:sp>
        <p:nvSpPr>
          <p:cNvPr id="72721" name="Text Box 17">
            <a:extLst>
              <a:ext uri="{FF2B5EF4-FFF2-40B4-BE49-F238E27FC236}">
                <a16:creationId xmlns:a16="http://schemas.microsoft.com/office/drawing/2014/main" id="{0102FD10-819F-CE43-AD28-22F6AE8EEB9B}"/>
              </a:ext>
            </a:extLst>
          </p:cNvPr>
          <p:cNvSpPr txBox="1">
            <a:spLocks noChangeArrowheads="1"/>
          </p:cNvSpPr>
          <p:nvPr/>
        </p:nvSpPr>
        <p:spPr bwMode="auto">
          <a:xfrm>
            <a:off x="5532438" y="1620838"/>
            <a:ext cx="1041400" cy="457200"/>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lgn="ctr">
              <a:spcBef>
                <a:spcPct val="50000"/>
              </a:spcBef>
              <a:defRPr/>
            </a:pPr>
            <a:r>
              <a:rPr lang="en-US" altLang="pt-BR" b="1">
                <a:effectLst>
                  <a:outerShdw blurRad="38100" dist="38100" dir="2700000" algn="tl">
                    <a:srgbClr val="000000"/>
                  </a:outerShdw>
                </a:effectLst>
              </a:rPr>
              <a:t>DAC</a:t>
            </a:r>
          </a:p>
        </p:txBody>
      </p:sp>
      <p:sp>
        <p:nvSpPr>
          <p:cNvPr id="72722" name="Text Box 18">
            <a:extLst>
              <a:ext uri="{FF2B5EF4-FFF2-40B4-BE49-F238E27FC236}">
                <a16:creationId xmlns:a16="http://schemas.microsoft.com/office/drawing/2014/main" id="{BD68B58C-4CCA-FF45-89FD-06245CE018F9}"/>
              </a:ext>
            </a:extLst>
          </p:cNvPr>
          <p:cNvSpPr txBox="1">
            <a:spLocks noChangeArrowheads="1"/>
          </p:cNvSpPr>
          <p:nvPr/>
        </p:nvSpPr>
        <p:spPr bwMode="auto">
          <a:xfrm>
            <a:off x="6510338" y="1604963"/>
            <a:ext cx="2159000" cy="457200"/>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ct val="50000"/>
              </a:spcBef>
              <a:defRPr/>
            </a:pPr>
            <a:r>
              <a:rPr lang="en-US" altLang="pt-BR" b="1">
                <a:effectLst>
                  <a:outerShdw blurRad="38100" dist="38100" dir="2700000" algn="tl">
                    <a:srgbClr val="000000"/>
                  </a:outerShdw>
                </a:effectLst>
              </a:rPr>
              <a:t>Eventos CV</a:t>
            </a:r>
          </a:p>
        </p:txBody>
      </p:sp>
      <p:sp>
        <p:nvSpPr>
          <p:cNvPr id="72723" name="Text Box 19">
            <a:extLst>
              <a:ext uri="{FF2B5EF4-FFF2-40B4-BE49-F238E27FC236}">
                <a16:creationId xmlns:a16="http://schemas.microsoft.com/office/drawing/2014/main" id="{B880584B-D2E8-0A44-93F2-FEB5DCDA07C1}"/>
              </a:ext>
            </a:extLst>
          </p:cNvPr>
          <p:cNvSpPr txBox="1">
            <a:spLocks noChangeArrowheads="1"/>
          </p:cNvSpPr>
          <p:nvPr/>
        </p:nvSpPr>
        <p:spPr bwMode="auto">
          <a:xfrm>
            <a:off x="8551863" y="1604963"/>
            <a:ext cx="1114425" cy="457200"/>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ct val="50000"/>
              </a:spcBef>
              <a:defRPr/>
            </a:pPr>
            <a:r>
              <a:rPr lang="en-US" altLang="pt-BR" b="1">
                <a:effectLst>
                  <a:outerShdw blurRad="38100" dist="38100" dir="2700000" algn="tl">
                    <a:srgbClr val="000000"/>
                  </a:outerShdw>
                </a:effectLst>
              </a:rPr>
              <a:t>AVC</a:t>
            </a:r>
          </a:p>
        </p:txBody>
      </p:sp>
      <p:sp>
        <p:nvSpPr>
          <p:cNvPr id="72724" name="Text Box 20">
            <a:extLst>
              <a:ext uri="{FF2B5EF4-FFF2-40B4-BE49-F238E27FC236}">
                <a16:creationId xmlns:a16="http://schemas.microsoft.com/office/drawing/2014/main" id="{536EA4D2-C270-9946-9EA2-5CE98A3E0DC6}"/>
              </a:ext>
            </a:extLst>
          </p:cNvPr>
          <p:cNvSpPr txBox="1">
            <a:spLocks noChangeArrowheads="1"/>
          </p:cNvSpPr>
          <p:nvPr/>
        </p:nvSpPr>
        <p:spPr bwMode="auto">
          <a:xfrm>
            <a:off x="442913" y="6176963"/>
            <a:ext cx="9686925" cy="523875"/>
          </a:xfrm>
          <a:prstGeom prst="rect">
            <a:avLst/>
          </a:prstGeom>
          <a:noFill/>
          <a:ln w="9525">
            <a:noFill/>
            <a:miter lim="800000"/>
            <a:headEnd/>
            <a:tailEnd/>
          </a:ln>
        </p:spPr>
        <p:txBody>
          <a:bodyPr>
            <a:spAutoFit/>
          </a:bodyPr>
          <a:lstStyle>
            <a:lvl1pPr>
              <a:defRPr sz="2400">
                <a:solidFill>
                  <a:srgbClr val="FFFFFF"/>
                </a:solidFill>
                <a:latin typeface="Arial" panose="020B0604020202020204" pitchFamily="34" charset="0"/>
                <a:ea typeface="MS PGothic" panose="020B0600070205080204" pitchFamily="34" charset="-128"/>
              </a:defRPr>
            </a:lvl1pPr>
            <a:lvl2pPr marL="742950" indent="-285750">
              <a:defRPr sz="2400">
                <a:solidFill>
                  <a:srgbClr val="FFFFFF"/>
                </a:solidFill>
                <a:latin typeface="Arial" panose="020B0604020202020204" pitchFamily="34" charset="0"/>
                <a:ea typeface="MS PGothic" panose="020B0600070205080204" pitchFamily="34" charset="-128"/>
              </a:defRPr>
            </a:lvl2pPr>
            <a:lvl3pPr marL="1143000" indent="-228600">
              <a:defRPr sz="2400">
                <a:solidFill>
                  <a:srgbClr val="FFFFFF"/>
                </a:solidFill>
                <a:latin typeface="Arial" panose="020B0604020202020204" pitchFamily="34" charset="0"/>
                <a:ea typeface="MS PGothic" panose="020B0600070205080204" pitchFamily="34" charset="-128"/>
              </a:defRPr>
            </a:lvl3pPr>
            <a:lvl4pPr marL="1600200" indent="-228600">
              <a:defRPr sz="2400">
                <a:solidFill>
                  <a:srgbClr val="FFFFFF"/>
                </a:solidFill>
                <a:latin typeface="Arial" panose="020B0604020202020204" pitchFamily="34" charset="0"/>
                <a:ea typeface="MS PGothic" panose="020B0600070205080204" pitchFamily="34" charset="-128"/>
              </a:defRPr>
            </a:lvl4pPr>
            <a:lvl5pPr marL="2057400" indent="-228600">
              <a:defRPr sz="2400">
                <a:solidFill>
                  <a:srgbClr val="FFFFFF"/>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rgbClr val="FFFFFF"/>
                </a:solidFill>
                <a:latin typeface="Arial" panose="020B0604020202020204" pitchFamily="34" charset="0"/>
                <a:ea typeface="MS PGothic" panose="020B0600070205080204" pitchFamily="34" charset="-128"/>
              </a:defRPr>
            </a:lvl9pPr>
          </a:lstStyle>
          <a:p>
            <a:pPr>
              <a:spcBef>
                <a:spcPct val="50000"/>
              </a:spcBef>
              <a:defRPr/>
            </a:pPr>
            <a:r>
              <a:rPr lang="en-US" altLang="pt-BR" sz="1400" b="1" i="1">
                <a:solidFill>
                  <a:srgbClr val="97DCFF"/>
                </a:solidFill>
                <a:effectLst>
                  <a:outerShdw blurRad="38100" dist="38100" dir="2700000" algn="tl">
                    <a:srgbClr val="000000"/>
                  </a:outerShdw>
                </a:effectLst>
                <a:latin typeface="Arial Narrow" panose="020B0606020202030204" pitchFamily="34" charset="0"/>
              </a:rPr>
              <a:t>World Health Organization-International Society of Hypertension. The Guidelines Subcommittee of the WHO-ISH. Mild Hypertension Liaison Committee. 1999 Guidelines for the Management of Hypertension Memorandum.</a:t>
            </a:r>
          </a:p>
        </p:txBody>
      </p:sp>
      <p:pic>
        <p:nvPicPr>
          <p:cNvPr id="2" name="Áudio 1">
            <a:hlinkClick r:id="" action="ppaction://media"/>
            <a:extLst>
              <a:ext uri="{FF2B5EF4-FFF2-40B4-BE49-F238E27FC236}">
                <a16:creationId xmlns:a16="http://schemas.microsoft.com/office/drawing/2014/main" id="{1687D913-80AE-6D43-AB58-B85C103293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58300" y="5829300"/>
            <a:ext cx="812800" cy="812800"/>
          </a:xfrm>
          <a:prstGeom prst="rect">
            <a:avLst/>
          </a:prstGeom>
        </p:spPr>
      </p:pic>
    </p:spTree>
    <p:extLst>
      <p:ext uri="{BB962C8B-B14F-4D97-AF65-F5344CB8AC3E}">
        <p14:creationId xmlns:p14="http://schemas.microsoft.com/office/powerpoint/2010/main" val="352718149"/>
      </p:ext>
    </p:extLst>
  </p:cSld>
  <p:clrMapOvr>
    <a:masterClrMapping/>
  </p:clrMapOvr>
  <p:transition advTm="366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LIDETYPE" val="Normal"/>
</p:tagLst>
</file>

<file path=ppt/tags/tag2.xml><?xml version="1.0" encoding="utf-8"?>
<p:tagLst xmlns:a="http://schemas.openxmlformats.org/drawingml/2006/main" xmlns:r="http://schemas.openxmlformats.org/officeDocument/2006/relationships" xmlns:p="http://schemas.openxmlformats.org/presentationml/2006/main">
  <p:tag name="SLIDETYPE" val="Normal"/>
</p:tagLst>
</file>

<file path=ppt/theme/theme1.xml><?xml version="1.0" encoding="utf-8"?>
<a:theme xmlns:a="http://schemas.openxmlformats.org/drawingml/2006/main" name="blueboxs">
  <a:themeElements>
    <a:clrScheme name="">
      <a:dk1>
        <a:srgbClr val="000000"/>
      </a:dk1>
      <a:lt1>
        <a:srgbClr val="FFFFFF"/>
      </a:lt1>
      <a:dk2>
        <a:srgbClr val="00279F"/>
      </a:dk2>
      <a:lt2>
        <a:srgbClr val="FAFD00"/>
      </a:lt2>
      <a:accent1>
        <a:srgbClr val="FF8203"/>
      </a:accent1>
      <a:accent2>
        <a:srgbClr val="E84400"/>
      </a:accent2>
      <a:accent3>
        <a:srgbClr val="AAACCD"/>
      </a:accent3>
      <a:accent4>
        <a:srgbClr val="DADADA"/>
      </a:accent4>
      <a:accent5>
        <a:srgbClr val="FFC1AA"/>
      </a:accent5>
      <a:accent6>
        <a:srgbClr val="D23D00"/>
      </a:accent6>
      <a:hlink>
        <a:srgbClr val="00DFCA"/>
      </a:hlink>
      <a:folHlink>
        <a:srgbClr val="618FFD"/>
      </a:folHlink>
    </a:clrScheme>
    <a:fontScheme name="bluebox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1800" b="0"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pt-BR" sz="1800" b="0" i="0" u="none" strike="noStrike" cap="none" normalizeH="0" baseline="0" smtClean="0">
            <a:ln>
              <a:noFill/>
            </a:ln>
            <a:solidFill>
              <a:srgbClr val="FFFFFF"/>
            </a:solidFill>
            <a:effectLst/>
            <a:latin typeface="Arial" charset="0"/>
          </a:defRPr>
        </a:defPPr>
      </a:lstStyle>
    </a:lnDef>
  </a:objectDefaults>
  <a:extraClrSchemeLst>
    <a:extraClrScheme>
      <a:clrScheme name="blueboxs 1">
        <a:dk1>
          <a:srgbClr val="000000"/>
        </a:dk1>
        <a:lt1>
          <a:srgbClr val="FFFFFF"/>
        </a:lt1>
        <a:dk2>
          <a:srgbClr val="000000"/>
        </a:dk2>
        <a:lt2>
          <a:srgbClr val="969696"/>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uebox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33"/>
        </a:hlink>
        <a:folHlink>
          <a:srgbClr val="969696"/>
        </a:folHlink>
      </a:clrScheme>
      <a:clrMap bg1="dk2" tx1="lt1" bg2="dk1" tx2="lt2" accent1="accent1" accent2="accent2" accent3="accent3" accent4="accent4" accent5="accent5" accent6="accent6" hlink="hlink" folHlink="folHlink"/>
    </a:extraClrScheme>
    <a:extraClrScheme>
      <a:clrScheme name="blueboxs 3">
        <a:dk1>
          <a:srgbClr val="000000"/>
        </a:dk1>
        <a:lt1>
          <a:srgbClr val="FFFFCC"/>
        </a:lt1>
        <a:dk2>
          <a:srgbClr val="999933"/>
        </a:dk2>
        <a:lt2>
          <a:srgbClr val="808000"/>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ueboxs 4">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ueboxs 5">
        <a:dk1>
          <a:srgbClr val="000000"/>
        </a:dk1>
        <a:lt1>
          <a:srgbClr val="FFFFFF"/>
        </a:lt1>
        <a:dk2>
          <a:srgbClr val="000000"/>
        </a:dk2>
        <a:lt2>
          <a:srgbClr val="9F9F9F"/>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ueboxs 6">
        <a:dk1>
          <a:srgbClr val="000000"/>
        </a:dk1>
        <a:lt1>
          <a:srgbClr val="FFFFFF"/>
        </a:lt1>
        <a:dk2>
          <a:srgbClr val="000000"/>
        </a:dk2>
        <a:lt2>
          <a:srgbClr val="868686"/>
        </a:lt2>
        <a:accent1>
          <a:srgbClr val="CBCBCB"/>
        </a:accent1>
        <a:accent2>
          <a:srgbClr val="0066FF"/>
        </a:accent2>
        <a:accent3>
          <a:srgbClr val="FFFFFF"/>
        </a:accent3>
        <a:accent4>
          <a:srgbClr val="000000"/>
        </a:accent4>
        <a:accent5>
          <a:srgbClr val="E2E2E2"/>
        </a:accent5>
        <a:accent6>
          <a:srgbClr val="005CE7"/>
        </a:accent6>
        <a:hlink>
          <a:srgbClr val="FF0033"/>
        </a:hlink>
        <a:folHlink>
          <a:srgbClr val="009900"/>
        </a:folHlink>
      </a:clrScheme>
      <a:clrMap bg1="lt1" tx1="dk1" bg2="lt2" tx2="dk2" accent1="accent1" accent2="accent2" accent3="accent3" accent4="accent4" accent5="accent5" accent6="accent6" hlink="hlink" folHlink="folHlink"/>
    </a:extraClrScheme>
    <a:extraClrScheme>
      <a:clrScheme name="blueboxs 7">
        <a:dk1>
          <a:srgbClr val="000000"/>
        </a:dk1>
        <a:lt1>
          <a:srgbClr val="FFFFFF"/>
        </a:lt1>
        <a:dk2>
          <a:srgbClr val="000000"/>
        </a:dk2>
        <a:lt2>
          <a:srgbClr val="969696"/>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c:\powerpnt\template\sldshow\blueboxs.ppt</Template>
  <TotalTime>5070</TotalTime>
  <Pages>1</Pages>
  <Words>2038</Words>
  <Application>Microsoft Macintosh PowerPoint</Application>
  <PresentationFormat>Slides de 35 mm</PresentationFormat>
  <Paragraphs>269</Paragraphs>
  <Slides>29</Slides>
  <Notes>10</Notes>
  <HiddenSlides>0</HiddenSlides>
  <MMClips>28</MMClips>
  <ScaleCrop>false</ScaleCrop>
  <HeadingPairs>
    <vt:vector size="8" baseType="variant">
      <vt:variant>
        <vt:lpstr>Fontes usadas</vt:lpstr>
      </vt:variant>
      <vt:variant>
        <vt:i4>9</vt:i4>
      </vt:variant>
      <vt:variant>
        <vt:lpstr>Tema</vt:lpstr>
      </vt:variant>
      <vt:variant>
        <vt:i4>1</vt:i4>
      </vt:variant>
      <vt:variant>
        <vt:lpstr>Servidores OLE inseridos</vt:lpstr>
      </vt:variant>
      <vt:variant>
        <vt:i4>2</vt:i4>
      </vt:variant>
      <vt:variant>
        <vt:lpstr>Títulos de slides</vt:lpstr>
      </vt:variant>
      <vt:variant>
        <vt:i4>29</vt:i4>
      </vt:variant>
    </vt:vector>
  </HeadingPairs>
  <TitlesOfParts>
    <vt:vector size="41" baseType="lpstr">
      <vt:lpstr>Arial</vt:lpstr>
      <vt:lpstr>Arial Narrow</vt:lpstr>
      <vt:lpstr>Calibri</vt:lpstr>
      <vt:lpstr>Monotype Sorts</vt:lpstr>
      <vt:lpstr>StarSymbol</vt:lpstr>
      <vt:lpstr>Symbol</vt:lpstr>
      <vt:lpstr>Tahoma</vt:lpstr>
      <vt:lpstr>Times New Roman</vt:lpstr>
      <vt:lpstr>Wingdings</vt:lpstr>
      <vt:lpstr>blueboxs</vt:lpstr>
      <vt:lpstr>Chart</vt:lpstr>
      <vt:lpstr>Bitmap Image</vt:lpstr>
      <vt:lpstr>Medidas Terapêuticas da DCV </vt:lpstr>
      <vt:lpstr>Tratamento Anti-Hipertensivo e Eventos Cardiovasculares</vt:lpstr>
      <vt:lpstr>Apresentação do PowerPoint</vt:lpstr>
      <vt:lpstr>Apresentação do PowerPoint</vt:lpstr>
      <vt:lpstr>Apresentação do PowerPoint</vt:lpstr>
      <vt:lpstr>Apresentação do PowerPoint</vt:lpstr>
      <vt:lpstr>Apresentação do PowerPoint</vt:lpstr>
      <vt:lpstr>Quão benéfica é a redução da PA para reduzir o risco de eventos CV?</vt:lpstr>
      <vt:lpstr>Cada Milímetro de Redução na PA </vt:lpstr>
      <vt:lpstr>Efeito cardioprotetor da intervenção medicamentosa na hipertensão </vt:lpstr>
      <vt:lpstr>Patient adherence and treatment of hypertension</vt:lpstr>
      <vt:lpstr>Tratamento Hipolipemiante e Eventos CV</vt:lpstr>
      <vt:lpstr>Efeito do tratamento hipolipemiante no risco CV</vt:lpstr>
      <vt:lpstr>Estatina na Prevenção de Eventos em Pacientes com Doença Coronariana Prévia</vt:lpstr>
      <vt:lpstr>Tratamento Hipoglicemiante e Eventos CV</vt:lpstr>
      <vt:lpstr>Há associação entre certos fatores dietéticos e morte por DM e DCV. Tal conhecimento deve ser usado para estabelecer prioridades e planejamento em Saúde Pública quanto a hábitos alimentares que melhorem a saúde de populações</vt:lpstr>
      <vt:lpstr>ACCORD  Quão intensivo deve ser o controle glicêmico para prevenir evento CV?</vt:lpstr>
      <vt:lpstr>ACCORD: Controle Glicêmico</vt:lpstr>
      <vt:lpstr>ADVANCE </vt:lpstr>
      <vt:lpstr>ADVANCE - Controle Glicêmico Eventos macro e microvasculares</vt:lpstr>
      <vt:lpstr>ADVANCE vs. ACCORD</vt:lpstr>
      <vt:lpstr>Considerações Finais sobre DM e DCV</vt:lpstr>
      <vt:lpstr>Apresentação do PowerPoint</vt:lpstr>
      <vt:lpstr>Apresentação do PowerPoint</vt:lpstr>
      <vt:lpstr>Quando iniciar hábitos de vida saudável?</vt:lpstr>
      <vt:lpstr>Apresentação do PowerPoint</vt:lpstr>
      <vt:lpstr>Apresentação do PowerPoint</vt:lpstr>
      <vt:lpstr>FIM</vt:lpstr>
      <vt:lpstr>Apresentação do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MAPA e Diabetes</dc:title>
  <dc:subject>Tese Paulo</dc:subject>
  <dc:creator>Sandra Roberta G Ferreira</dc:creator>
  <cp:keywords>MAPA Hipertensão Diabetes DM</cp:keywords>
  <dc:description>Disc Med Preventiva</dc:description>
  <cp:lastModifiedBy>Microsoft Office User</cp:lastModifiedBy>
  <cp:revision>796</cp:revision>
  <cp:lastPrinted>1601-01-01T00:00:00Z</cp:lastPrinted>
  <dcterms:created xsi:type="dcterms:W3CDTF">1995-07-28T14:44:38Z</dcterms:created>
  <dcterms:modified xsi:type="dcterms:W3CDTF">2020-03-22T20:47:26Z</dcterms:modified>
</cp:coreProperties>
</file>