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6" r:id="rId2"/>
    <p:sldId id="484" r:id="rId3"/>
    <p:sldId id="436" r:id="rId4"/>
    <p:sldId id="437" r:id="rId5"/>
    <p:sldId id="483" r:id="rId6"/>
    <p:sldId id="438" r:id="rId7"/>
    <p:sldId id="490" r:id="rId8"/>
    <p:sldId id="494" r:id="rId9"/>
    <p:sldId id="491" r:id="rId10"/>
    <p:sldId id="492" r:id="rId11"/>
    <p:sldId id="493" r:id="rId12"/>
    <p:sldId id="495" r:id="rId13"/>
    <p:sldId id="370" r:id="rId14"/>
    <p:sldId id="479" r:id="rId15"/>
    <p:sldId id="480" r:id="rId16"/>
    <p:sldId id="481" r:id="rId17"/>
    <p:sldId id="482" r:id="rId18"/>
    <p:sldId id="405" r:id="rId19"/>
    <p:sldId id="478" r:id="rId20"/>
    <p:sldId id="485" r:id="rId21"/>
    <p:sldId id="486" r:id="rId22"/>
    <p:sldId id="487" r:id="rId23"/>
    <p:sldId id="488" r:id="rId24"/>
    <p:sldId id="498" r:id="rId25"/>
    <p:sldId id="489" r:id="rId26"/>
    <p:sldId id="496" r:id="rId27"/>
    <p:sldId id="499" r:id="rId28"/>
    <p:sldId id="500" r:id="rId29"/>
    <p:sldId id="501" r:id="rId30"/>
    <p:sldId id="513" r:id="rId31"/>
    <p:sldId id="505" r:id="rId32"/>
    <p:sldId id="507" r:id="rId33"/>
    <p:sldId id="504" r:id="rId34"/>
    <p:sldId id="509" r:id="rId35"/>
    <p:sldId id="502" r:id="rId36"/>
    <p:sldId id="503" r:id="rId37"/>
    <p:sldId id="526" r:id="rId38"/>
    <p:sldId id="514" r:id="rId39"/>
    <p:sldId id="527" r:id="rId40"/>
    <p:sldId id="528" r:id="rId41"/>
    <p:sldId id="515" r:id="rId42"/>
    <p:sldId id="524" r:id="rId43"/>
    <p:sldId id="529" r:id="rId44"/>
    <p:sldId id="531" r:id="rId45"/>
    <p:sldId id="530" r:id="rId46"/>
    <p:sldId id="561" r:id="rId4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0F278"/>
    <a:srgbClr val="61FF61"/>
    <a:srgbClr val="FFE181"/>
    <a:srgbClr val="FFFF7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C3D2-0A5D-48B4-A4F7-887AB5F9EA60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0DA20-698F-40D9-899D-4B3F16E016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64E8E5B9-84B8-4F3E-83D1-CAB995EB62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AE088831-1055-46C5-86FD-7E8A54411E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B577E145-2331-46E8-B5DE-A08A2D3E3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49E7CB-79B4-4F9A-BDE0-0FB59614A4F0}" type="slidenum">
              <a:rPr lang="pt-BR" altLang="pt-BR" sz="1200" smtClean="0"/>
              <a:pPr/>
              <a:t>32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A320-12DD-462B-B86E-069D4242E7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D6EA-9006-4817-B4B4-F86B34AE0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0D1A1-BA27-4227-BC1A-77BB6CBF89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5183-7ABE-4373-80E7-547D762576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C257A-C126-46CF-BBF8-9045489E9E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CDB2B-153B-4E43-BDD6-7D195BB9F9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9F6A3-D508-4019-9A5B-559334C97D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4EA8-5369-45B2-9C60-00E5DE2D9E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BA90-8127-4C40-A691-9E75CD5E3B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A91D-F968-4277-ADDC-6053C10080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1597-7E60-4FD7-80CE-FAAE9AA501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0507-E00E-4FBD-91A6-6622630C8C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18C7-5341-4658-8B54-D936F694E9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0E56-2DD2-4BD2-922D-144C3A5B09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5D641AA-80A1-4D48-B336-DBEF14CE21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br/imgres?imgurl=http://blog.estadao.com.br/blog/media/Canade.jpg&amp;imgrefurl=http://blog.estadao.com.br/blog/index.php?blog=17&amp;m=2006&amp;h=485&amp;w=345&amp;sz=59&amp;hl=pt-BR&amp;start=21&amp;um=1&amp;tbnid=v6oA16dyIg47AM:&amp;tbnh=129&amp;tbnw=92&amp;prev=/images?q=cana-de+a%C3%A7ucar&amp;start=20&amp;ndsp=20&amp;um=1&amp;hl=pt-BR&amp;rlz=1T4ADBF_pt-BRBR232BR232&amp;sa=N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://images.google.com.br/imgres?imgurl=http://www.enciclopedia.com.pt/images/n_madeira_17_088.jpg&amp;imgrefurl=http://www.enciclopedia.com.pt/readarticle.php?article_id=253&amp;h=450&amp;w=300&amp;sz=71&amp;hl=pt-BR&amp;start=105&amp;um=1&amp;tbnid=kc7rUDhVSqoJYM:&amp;tbnh=127&amp;tbnw=85&amp;prev=/images?q=cana-de+a%C3%A7ucar&amp;start=100&amp;ndsp=20&amp;um=1&amp;hl=pt-BR&amp;rlz=1T4ADBF_pt-BRBR232BR232&amp;sa=N" TargetMode="External"/><Relationship Id="rId2" Type="http://schemas.openxmlformats.org/officeDocument/2006/relationships/hyperlink" Target="http://images.google.com.br/imgres?imgurl=http://www.iac.sp.gov.br/Centros/CentroCANA/Variedades/Imagem/2195.jpg&amp;imgrefurl=http://www.iac.sp.gov.br/centros/centrocana/Variedades/VariedadesIAC.htm&amp;h=293&amp;w=300&amp;sz=33&amp;hl=pt-BR&amp;start=18&amp;um=1&amp;tbnid=A6mxfm9UHwvDiM:&amp;tbnh=113&amp;tbnw=116&amp;prev=/images?q=cana-de+a%C3%A7ucar&amp;um=1&amp;hl=pt-BR&amp;rlz=1T4ADBF_pt-BRBR232BR232&amp;sa=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.br/imgres?imgurl=http://i1.treklens.com/photos/3202/corte_da_cana_de_acucar.jpg&amp;imgrefurl=http://www.treklens.com/gallery/South_America/Brazil/photo78501.htm&amp;h=799&amp;w=531&amp;sz=182&amp;hl=pt-BR&amp;start=2&amp;um=1&amp;tbnid=pBvH1iISl9jXBM:&amp;tbnh=143&amp;tbnw=95&amp;prev=/images?q=cana-de+a%C3%A7ucar&amp;um=1&amp;hl=pt-BR&amp;rlz=1T4ADBF_pt-BRBR232BR232&amp;sa=N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images.google.com.br/imgres?imgurl=http://www.joaowerner.com.br/images/rural/cana_acucar.jpg&amp;imgrefurl=http://www.joaowerner.com.br/images/rural/cana_acucar.htm&amp;h=600&amp;w=429&amp;sz=93&amp;hl=pt-BR&amp;start=49&amp;um=1&amp;tbnid=9cXUW68QpPwrcM:&amp;tbnh=135&amp;tbnw=97&amp;prev=/images?q=cana-de+a%C3%A7ucar&amp;start=40&amp;ndsp=20&amp;um=1&amp;hl=pt-BR&amp;rlz=1T4ADBF_pt-BRBR232BR232&amp;sa=N" TargetMode="External"/><Relationship Id="rId4" Type="http://schemas.openxmlformats.org/officeDocument/2006/relationships/hyperlink" Target="http://images.google.com.br/imgres?imgurl=http://www.restingaseca.rs.gov.br/sites/7000/7070/cana.jpg&amp;imgrefurl=http://www.restingaseca.rs.gov.br/portal1/municipio/noticia.asp?iIdMun=100143319&amp;iIdNoticia=27647&amp;h=289&amp;w=390&amp;sz=18&amp;hl=pt-BR&amp;start=3&amp;um=1&amp;tbnid=8JHk8gECtcChoM:&amp;tbnh=91&amp;tbnw=123&amp;prev=/images?q=cana-de+a%C3%A7ucar&amp;um=1&amp;hl=pt-BR&amp;rlz=1T4ADBF_pt-BRBR232BR232&amp;sa=N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z="4400" dirty="0"/>
              <a:t>CONCEITOS GERAIS EM </a:t>
            </a:r>
            <a:r>
              <a:rPr lang="pt-BR" sz="4400" b="1" dirty="0"/>
              <a:t>CANA-DE-AÇÚCAR - III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dirty="0"/>
              <a:t>Prof. Dr. Edgar G. F. de Beauclair</a:t>
            </a:r>
          </a:p>
          <a:p>
            <a:pPr eaLnBrk="1" hangingPunct="1"/>
            <a:r>
              <a:rPr lang="pt-BR" dirty="0"/>
              <a:t>Depto. Produção vegetal – ESALQ / USP</a:t>
            </a:r>
          </a:p>
          <a:p>
            <a:pPr eaLnBrk="1" hangingPunct="1"/>
            <a:r>
              <a:rPr lang="pt-BR" dirty="0"/>
              <a:t>edgar.beauclair@usp.br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2A447-FA9D-446C-8F45-A211EE41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TERRACEAMENTO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6D7E255-4B95-4D81-B977-D3ED4C57F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93478"/>
            <a:ext cx="7200800" cy="4879262"/>
          </a:xfrm>
        </p:spPr>
      </p:pic>
    </p:spTree>
    <p:extLst>
      <p:ext uri="{BB962C8B-B14F-4D97-AF65-F5344CB8AC3E}">
        <p14:creationId xmlns:p14="http://schemas.microsoft.com/office/powerpoint/2010/main" val="123162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F6799-542F-4F56-B04B-A58C8A4F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TERRACEAMENTO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13EEF7D-2E6C-4128-81D9-AB67A070F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07017"/>
            <a:ext cx="7772400" cy="5058248"/>
          </a:xfrm>
        </p:spPr>
      </p:pic>
    </p:spTree>
    <p:extLst>
      <p:ext uri="{BB962C8B-B14F-4D97-AF65-F5344CB8AC3E}">
        <p14:creationId xmlns:p14="http://schemas.microsoft.com/office/powerpoint/2010/main" val="273109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14C34-8459-47A4-93BF-D341F859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TERRAÇO EM NÍVEL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46ABDAC-A215-4FF7-A11E-5D9310DE5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6339"/>
            <a:ext cx="7772400" cy="4945080"/>
          </a:xfrm>
        </p:spPr>
      </p:pic>
    </p:spTree>
    <p:extLst>
      <p:ext uri="{BB962C8B-B14F-4D97-AF65-F5344CB8AC3E}">
        <p14:creationId xmlns:p14="http://schemas.microsoft.com/office/powerpoint/2010/main" val="370255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dirty="0"/>
              <a:t>PREPARO CONVENCIONAL</a:t>
            </a:r>
            <a:endParaRPr lang="en-US" sz="24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978080" cy="5141168"/>
          </a:xfrm>
        </p:spPr>
        <p:txBody>
          <a:bodyPr/>
          <a:lstStyle/>
          <a:p>
            <a:pPr algn="just" eaLnBrk="1" hangingPunct="1"/>
            <a:r>
              <a:rPr lang="pt-BR" dirty="0"/>
              <a:t>Diversos sistemas e combinações envolvendo arações, gradagens pesadas, gradagens leves, subsolagens e nivelamento</a:t>
            </a:r>
          </a:p>
          <a:p>
            <a:pPr algn="just" eaLnBrk="1" hangingPunct="1"/>
            <a:r>
              <a:rPr lang="pt-BR" dirty="0"/>
              <a:t>Adensamentos e compactação devem ser diagnosticados antes de decidir o uso de subsolagem</a:t>
            </a:r>
          </a:p>
          <a:p>
            <a:pPr algn="just" eaLnBrk="1" hangingPunct="1"/>
            <a:r>
              <a:rPr lang="pt-BR" dirty="0"/>
              <a:t>Profundidade do preparo deve chegar a </a:t>
            </a:r>
            <a:r>
              <a:rPr lang="pt-BR" b="1" dirty="0"/>
              <a:t>40 cm</a:t>
            </a:r>
          </a:p>
          <a:p>
            <a:pPr algn="just" eaLnBrk="1" hangingPunct="1"/>
            <a:r>
              <a:rPr lang="pt-BR" dirty="0"/>
              <a:t>Sulcação e adubação na mesma operação, a </a:t>
            </a:r>
            <a:r>
              <a:rPr lang="pt-BR" b="1" dirty="0"/>
              <a:t>30 cm </a:t>
            </a:r>
            <a:r>
              <a:rPr lang="pt-BR" dirty="0"/>
              <a:t>de profundidade</a:t>
            </a:r>
          </a:p>
          <a:p>
            <a:pPr lvl="1" algn="just" eaLnBrk="1" hangingPunct="1"/>
            <a:r>
              <a:rPr lang="pt-BR" dirty="0"/>
              <a:t>Profundidade do preparo SEMPRE maior que a profundidade do plantio.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C05D4-E4BA-4D8F-8757-47560C05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CONVENCIONAL</a:t>
            </a:r>
          </a:p>
        </p:txBody>
      </p:sp>
      <p:pic>
        <p:nvPicPr>
          <p:cNvPr id="4" name="Espaço Reservado para Conteúdo 3" descr="Preparacao_do_Solo_Fluxo">
            <a:extLst>
              <a:ext uri="{FF2B5EF4-FFF2-40B4-BE49-F238E27FC236}">
                <a16:creationId xmlns:a16="http://schemas.microsoft.com/office/drawing/2014/main" id="{60518167-69E4-415D-8E63-E81AA4A9ED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8" y="1558995"/>
            <a:ext cx="7931224" cy="5023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02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70E3C-E9D6-4F5B-B878-87539B70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CONVENCIONAL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76F28B9-B048-4405-8546-82E1D9594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81012"/>
            <a:ext cx="8003232" cy="4700316"/>
          </a:xfrm>
        </p:spPr>
      </p:pic>
    </p:spTree>
    <p:extLst>
      <p:ext uri="{BB962C8B-B14F-4D97-AF65-F5344CB8AC3E}">
        <p14:creationId xmlns:p14="http://schemas.microsoft.com/office/powerpoint/2010/main" val="236305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22FE2-9C40-485A-9BE1-EC3D0D53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CONVENCIONAL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E9C8EF-E13E-4BEF-A280-2B34EE7E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772816"/>
            <a:ext cx="3682752" cy="2092746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12D711-25FC-4E27-B79C-2AEE4B01A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8" y="1772816"/>
            <a:ext cx="3495300" cy="2092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51569A-6FC1-4405-AB31-39B0745F5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72669"/>
            <a:ext cx="5753106" cy="28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50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351C-2181-4F2F-963C-B2C01971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CONVENCIONAL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7CF1F2-648C-4D9D-ADA0-4BDCD9C65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69160"/>
          </a:xfrm>
        </p:spPr>
        <p:txBody>
          <a:bodyPr/>
          <a:lstStyle/>
          <a:p>
            <a:pPr algn="just"/>
            <a:r>
              <a:rPr lang="pt-BR" dirty="0"/>
              <a:t>Envolve sempre grande número de máquinas e equipamentos</a:t>
            </a:r>
          </a:p>
          <a:p>
            <a:pPr algn="just"/>
            <a:r>
              <a:rPr lang="pt-BR" dirty="0"/>
              <a:t>Exige determinados sequenciamentos que dependem dos implementos a serem utilizados</a:t>
            </a:r>
          </a:p>
          <a:p>
            <a:pPr algn="just"/>
            <a:r>
              <a:rPr lang="pt-BR" dirty="0"/>
              <a:t>Qualidade dos serviços depende diretamente da umidade do solo no momento da operação, tornando-se dependente do clima</a:t>
            </a:r>
          </a:p>
          <a:p>
            <a:pPr algn="just"/>
            <a:r>
              <a:rPr lang="pt-BR" dirty="0"/>
              <a:t>Um dos principais fatores de consumo de diesel, implicando em custos e emissões de carbono.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9892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pt-BR" dirty="0"/>
              <a:t>CULTIVO MÍNIMO</a:t>
            </a:r>
            <a:endParaRPr lang="en-US" sz="24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906072" cy="5141168"/>
          </a:xfrm>
        </p:spPr>
        <p:txBody>
          <a:bodyPr/>
          <a:lstStyle/>
          <a:p>
            <a:pPr algn="just" eaLnBrk="1" hangingPunct="1"/>
            <a:r>
              <a:rPr lang="pt-BR" dirty="0"/>
              <a:t>Eliminação química ou mecânica da soqueira</a:t>
            </a:r>
          </a:p>
          <a:p>
            <a:pPr algn="just" eaLnBrk="1" hangingPunct="1"/>
            <a:r>
              <a:rPr lang="pt-BR" dirty="0"/>
              <a:t>Subsolador, sulcador, destorroador (enxada rotativa) e adubadora em um único equipamento</a:t>
            </a:r>
          </a:p>
          <a:p>
            <a:pPr algn="just" eaLnBrk="1" hangingPunct="1"/>
            <a:r>
              <a:rPr lang="pt-BR" dirty="0"/>
              <a:t>Sulcador com haste subsoladora</a:t>
            </a:r>
          </a:p>
          <a:p>
            <a:pPr algn="just" eaLnBrk="1" hangingPunct="1"/>
            <a:r>
              <a:rPr lang="pt-BR" dirty="0"/>
              <a:t>Trabalham na antiga entrelinha mantendo traçado anterior</a:t>
            </a:r>
          </a:p>
          <a:p>
            <a:pPr algn="just" eaLnBrk="1" hangingPunct="1"/>
            <a:r>
              <a:rPr lang="pt-BR" dirty="0"/>
              <a:t>Menor volume de solo a ser explorado pelo sistema radicular – ambientes fracos</a:t>
            </a:r>
          </a:p>
          <a:p>
            <a:pPr algn="just" eaLnBrk="1" hangingPunct="1"/>
            <a:r>
              <a:rPr lang="pt-BR" dirty="0"/>
              <a:t>Menor consumo de horas máquina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3AA7C-80A0-4447-BBD7-E4D8701E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CULTIVO MÍNIMO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E724C11-294C-47BA-BDD8-4DBE53F04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8089486" cy="4951387"/>
          </a:xfrm>
        </p:spPr>
      </p:pic>
    </p:spTree>
    <p:extLst>
      <p:ext uri="{BB962C8B-B14F-4D97-AF65-F5344CB8AC3E}">
        <p14:creationId xmlns:p14="http://schemas.microsoft.com/office/powerpoint/2010/main" val="64992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8F351-AE6B-4E69-944C-75F447F3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A5114D-06A0-46B9-B79B-17B6ECF9E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60" y="1600200"/>
            <a:ext cx="7978080" cy="5257800"/>
          </a:xfrm>
        </p:spPr>
        <p:txBody>
          <a:bodyPr/>
          <a:lstStyle/>
          <a:p>
            <a:pPr algn="just"/>
            <a:r>
              <a:rPr lang="pt-BR" sz="2400" dirty="0"/>
              <a:t>Para condução da cultura em larga escala são necessárias várias operações agrícolas</a:t>
            </a:r>
          </a:p>
          <a:p>
            <a:pPr algn="just"/>
            <a:r>
              <a:rPr lang="pt-BR" sz="2400" dirty="0"/>
              <a:t>Elas podem ser agrupadas de acordo com seus objetivos, mas todas fazem parte da MECANIZAÇÃO e são executadas de acordo com as necessidades da cultura ao longo da safra (tempo). São elas:</a:t>
            </a:r>
          </a:p>
          <a:p>
            <a:pPr lvl="1" algn="just"/>
            <a:r>
              <a:rPr lang="pt-BR" sz="2400" dirty="0"/>
              <a:t>Preparo e conservação do solo</a:t>
            </a:r>
          </a:p>
          <a:p>
            <a:pPr lvl="1" algn="just"/>
            <a:r>
              <a:rPr lang="pt-BR" sz="2400" dirty="0"/>
              <a:t>Plantio</a:t>
            </a:r>
          </a:p>
          <a:p>
            <a:pPr lvl="1" algn="just"/>
            <a:r>
              <a:rPr lang="pt-BR" sz="2400" dirty="0"/>
              <a:t>Aplicação de insumos</a:t>
            </a:r>
          </a:p>
          <a:p>
            <a:pPr lvl="1" algn="just"/>
            <a:r>
              <a:rPr lang="pt-BR" sz="2400" dirty="0"/>
              <a:t>Tratos culturais</a:t>
            </a:r>
          </a:p>
          <a:p>
            <a:pPr lvl="1" algn="just"/>
            <a:r>
              <a:rPr lang="pt-BR" sz="2400" dirty="0"/>
              <a:t>Colheita (corte, carregamento e transporte)</a:t>
            </a:r>
          </a:p>
        </p:txBody>
      </p:sp>
    </p:spTree>
    <p:extLst>
      <p:ext uri="{BB962C8B-B14F-4D97-AF65-F5344CB8AC3E}">
        <p14:creationId xmlns:p14="http://schemas.microsoft.com/office/powerpoint/2010/main" val="14247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8D823-0CE0-4089-8F8E-27CC7BC2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PLANTIO DIRETO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9F75AA-87F2-410D-9143-02F5494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Consta da sulcação direta na entrelinha anterior sem nenhuma outra operação. Pode ser realizada subsolagem simultaneamente*</a:t>
            </a:r>
          </a:p>
          <a:p>
            <a:pPr algn="just"/>
            <a:r>
              <a:rPr lang="pt-BR" dirty="0"/>
              <a:t>Necessita de discos de corte para romper a camada de palha na frente dos sulcadores</a:t>
            </a:r>
          </a:p>
          <a:p>
            <a:pPr algn="just"/>
            <a:r>
              <a:rPr lang="pt-BR" dirty="0"/>
              <a:t>Operação difícil devido à profundidade do sulco e quantidade de palha no terreno </a:t>
            </a:r>
          </a:p>
          <a:p>
            <a:pPr algn="just"/>
            <a:r>
              <a:rPr lang="pt-BR" dirty="0"/>
              <a:t>Eliminação química da soqueira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* Alguns defendem que nesse caso é cultivo mínimo</a:t>
            </a:r>
          </a:p>
        </p:txBody>
      </p:sp>
    </p:spTree>
    <p:extLst>
      <p:ext uri="{BB962C8B-B14F-4D97-AF65-F5344CB8AC3E}">
        <p14:creationId xmlns:p14="http://schemas.microsoft.com/office/powerpoint/2010/main" val="1948461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03AEF-959E-4EB3-A23B-41FEE1E2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PROFUNDO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21D1A3-0C66-4779-B390-A4291E26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6793"/>
            <a:ext cx="7772400" cy="5184576"/>
          </a:xfrm>
        </p:spPr>
        <p:txBody>
          <a:bodyPr/>
          <a:lstStyle/>
          <a:p>
            <a:pPr algn="just"/>
            <a:r>
              <a:rPr lang="pt-BR" sz="2200" dirty="0"/>
              <a:t>Tecnologia recente que utiliza uma grande haste subsoladora (também chamado em alguns casos de dreno) a 70-80 cm de profundidade e de um conjunto de enxadas rotativas que destorroam o solo na camada superficial &lt; 40 cm.</a:t>
            </a:r>
          </a:p>
          <a:p>
            <a:pPr algn="just"/>
            <a:r>
              <a:rPr lang="pt-BR" sz="2200" dirty="0"/>
              <a:t>A haste permite ainda a aplicação de insumos (calcário, gesso, etc.) em profundidade</a:t>
            </a:r>
          </a:p>
          <a:p>
            <a:pPr algn="just"/>
            <a:r>
              <a:rPr lang="pt-BR" sz="2200" dirty="0"/>
              <a:t>Utiliza um controle de tráfego já que é usado somente onde será realizada a sulcação</a:t>
            </a:r>
          </a:p>
          <a:p>
            <a:pPr algn="just"/>
            <a:r>
              <a:rPr lang="pt-BR" sz="2200" dirty="0"/>
              <a:t>Geralmente associado à canteirização e espaçamento duplo</a:t>
            </a:r>
          </a:p>
          <a:p>
            <a:pPr algn="just"/>
            <a:r>
              <a:rPr lang="pt-BR" sz="2200" dirty="0"/>
              <a:t>Tem seu uso questionado principalmente em solos com estrutura subsuperficial</a:t>
            </a:r>
          </a:p>
          <a:p>
            <a:pPr algn="just"/>
            <a:r>
              <a:rPr lang="pt-BR" sz="2200" dirty="0"/>
              <a:t>Necessidade de alta potência nos tratores (&gt;220 </a:t>
            </a:r>
            <a:r>
              <a:rPr lang="pt-BR" sz="2200" dirty="0" err="1"/>
              <a:t>cv</a:t>
            </a:r>
            <a:r>
              <a:rPr lang="pt-BR" sz="2200" dirty="0"/>
              <a:t>)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71076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A215D-6A9A-4B04-88A2-BB59CDB5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PROFUNDO</a:t>
            </a:r>
          </a:p>
        </p:txBody>
      </p:sp>
      <p:pic>
        <p:nvPicPr>
          <p:cNvPr id="4" name="Picture 2" descr="C:\Users\user\Pictures\profissionais\marco 12 225.JPG">
            <a:extLst>
              <a:ext uri="{FF2B5EF4-FFF2-40B4-BE49-F238E27FC236}">
                <a16:creationId xmlns:a16="http://schemas.microsoft.com/office/drawing/2014/main" id="{F2EBAF02-6BEE-4278-A121-ED7F1B9206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772400" cy="5180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876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CBA3B-F62A-44C5-A774-5C9FDF9C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PROFUNDO</a:t>
            </a:r>
          </a:p>
        </p:txBody>
      </p:sp>
      <p:pic>
        <p:nvPicPr>
          <p:cNvPr id="4" name="Picture 9" descr="Fileira dupla">
            <a:extLst>
              <a:ext uri="{FF2B5EF4-FFF2-40B4-BE49-F238E27FC236}">
                <a16:creationId xmlns:a16="http://schemas.microsoft.com/office/drawing/2014/main" id="{EE598055-38F5-4B1E-B8FB-87FBC435D9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700809"/>
            <a:ext cx="8040544" cy="487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3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00029-1348-40BE-AE19-D6E846F0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PROFUNDO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912ADA-0A2F-41DA-93D5-7237D4BA3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0"/>
            <a:ext cx="8064896" cy="52578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z="2200" dirty="0"/>
              <a:t>O preparo profundo proporciona um maior volume de solo a ser explorado pelas raízes, consequentemente um melhor desenvolvimento e maior longevidade do canavial sem movimentar porção do solo que servirá de base para o tráfego. Mecanização de baixo impacto.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200" dirty="0"/>
              <a:t>O preparo profundo proporciona sulcação alternada (1,5 x 0,9 m) ou outros adensamentos mantendo o controle do tráfego.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200" dirty="0"/>
              <a:t>Tráfego controlado com o menor volume de solo preparado reduzirá o consumo de combustível, o custo de implantação e a emissão de gases do efeito estufa.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75643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4EBD0-2C42-47A5-9088-263786D6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PLANTIO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E324E-DC71-4D84-8990-2A02E95F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717232"/>
          </a:xfrm>
        </p:spPr>
        <p:txBody>
          <a:bodyPr/>
          <a:lstStyle/>
          <a:p>
            <a:pPr algn="just"/>
            <a:r>
              <a:rPr lang="pt-BR" dirty="0"/>
              <a:t>Envolve as operações de abrir o sulco, depositar adequadamente a muda, aplicar os insumos de plantio (fertilizantes e defensivos) e cobrir</a:t>
            </a:r>
          </a:p>
          <a:p>
            <a:pPr algn="just"/>
            <a:r>
              <a:rPr lang="pt-BR" dirty="0"/>
              <a:t>A produção de mudas é pré requisito ao plantio, e o tipo de muda vai determinar o tipo de plantio e multiplicação</a:t>
            </a:r>
          </a:p>
          <a:p>
            <a:pPr algn="just"/>
            <a:r>
              <a:rPr lang="pt-BR" dirty="0"/>
              <a:t>É no plantio que se define a adoção de espaçamentos específicos</a:t>
            </a:r>
          </a:p>
          <a:p>
            <a:pPr lvl="1" algn="just"/>
            <a:r>
              <a:rPr lang="pt-BR" dirty="0"/>
              <a:t>Simples</a:t>
            </a:r>
          </a:p>
          <a:p>
            <a:pPr lvl="1" algn="just"/>
            <a:r>
              <a:rPr lang="pt-BR" dirty="0"/>
              <a:t>Alternado</a:t>
            </a:r>
          </a:p>
          <a:p>
            <a:pPr lvl="1" algn="just"/>
            <a:r>
              <a:rPr lang="pt-BR" dirty="0"/>
              <a:t>Etc.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973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60CDB-DDE2-4619-A5BF-C9C1F325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PLANTIO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E34D45-0B5B-48B5-8BE3-21FA1C780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 mudas tradicionais</a:t>
            </a:r>
          </a:p>
          <a:p>
            <a:pPr lvl="1"/>
            <a:r>
              <a:rPr lang="pt-BR" dirty="0"/>
              <a:t>Semi mecanizado (distribuição manual)</a:t>
            </a:r>
          </a:p>
          <a:p>
            <a:pPr lvl="1"/>
            <a:r>
              <a:rPr lang="pt-BR" dirty="0"/>
              <a:t>Mecanizado</a:t>
            </a:r>
          </a:p>
          <a:p>
            <a:r>
              <a:rPr lang="pt-BR" dirty="0"/>
              <a:t>Com MPB</a:t>
            </a:r>
          </a:p>
          <a:p>
            <a:pPr lvl="1"/>
            <a:r>
              <a:rPr lang="pt-BR" dirty="0" err="1"/>
              <a:t>Meiosi</a:t>
            </a:r>
            <a:r>
              <a:rPr lang="pt-BR" dirty="0"/>
              <a:t> (método intercalar ocorrendo simultaneamente)</a:t>
            </a:r>
          </a:p>
          <a:p>
            <a:pPr lvl="1"/>
            <a:r>
              <a:rPr lang="pt-BR" dirty="0"/>
              <a:t>Viveiros / “</a:t>
            </a:r>
            <a:r>
              <a:rPr lang="pt-BR" dirty="0" err="1"/>
              <a:t>cantose</a:t>
            </a:r>
            <a:r>
              <a:rPr lang="pt-BR" dirty="0"/>
              <a:t>”</a:t>
            </a:r>
          </a:p>
          <a:p>
            <a:r>
              <a:rPr lang="pt-BR" dirty="0"/>
              <a:t>Com </a:t>
            </a:r>
            <a:r>
              <a:rPr lang="pt-BR" dirty="0" err="1"/>
              <a:t>plene</a:t>
            </a:r>
            <a:endParaRPr lang="pt-BR" dirty="0"/>
          </a:p>
          <a:p>
            <a:pPr lvl="1"/>
            <a:r>
              <a:rPr lang="pt-BR" dirty="0"/>
              <a:t>Mecanizado </a:t>
            </a:r>
          </a:p>
        </p:txBody>
      </p:sp>
    </p:spTree>
    <p:extLst>
      <p:ext uri="{BB962C8B-B14F-4D97-AF65-F5344CB8AC3E}">
        <p14:creationId xmlns:p14="http://schemas.microsoft.com/office/powerpoint/2010/main" val="225330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A710B-15CF-40C8-8A67-678A93F0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PLANTIO TRADICIONAL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6EDD4E-54D8-428F-B9D0-B0F6308AE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Envolve as operações:</a:t>
            </a:r>
          </a:p>
          <a:p>
            <a:pPr lvl="1"/>
            <a:r>
              <a:rPr lang="pt-BR" sz="2800" dirty="0"/>
              <a:t>Sulcação e adubação</a:t>
            </a:r>
          </a:p>
          <a:p>
            <a:pPr lvl="1"/>
            <a:r>
              <a:rPr lang="pt-BR" sz="2800" dirty="0"/>
              <a:t>Distribuição de mudas no terreno</a:t>
            </a:r>
          </a:p>
          <a:p>
            <a:pPr lvl="1"/>
            <a:r>
              <a:rPr lang="pt-BR" sz="2800" dirty="0"/>
              <a:t>Distribuição </a:t>
            </a:r>
            <a:r>
              <a:rPr lang="pt-BR" sz="2800" u="sng" dirty="0"/>
              <a:t>manual</a:t>
            </a:r>
            <a:r>
              <a:rPr lang="pt-BR" sz="2800" dirty="0"/>
              <a:t> de mudas no sulco</a:t>
            </a:r>
          </a:p>
          <a:p>
            <a:pPr lvl="2"/>
            <a:r>
              <a:rPr lang="pt-BR" sz="2800" dirty="0"/>
              <a:t>Posicionamento e </a:t>
            </a:r>
            <a:r>
              <a:rPr lang="pt-BR" sz="2800" dirty="0" err="1"/>
              <a:t>picação</a:t>
            </a:r>
            <a:endParaRPr lang="pt-BR" sz="2800" dirty="0"/>
          </a:p>
          <a:p>
            <a:pPr lvl="1"/>
            <a:r>
              <a:rPr lang="pt-BR" sz="2800" dirty="0"/>
              <a:t>Cobrição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9823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1FE9B-D8BF-4BB2-87B5-0C5EA7F2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SULCAÇÃO / ADUBAÇÃO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39E8B2A-7FC6-4EEC-A99F-6CE72D462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5"/>
            <a:ext cx="7984602" cy="4896481"/>
          </a:xfrm>
        </p:spPr>
      </p:pic>
    </p:spTree>
    <p:extLst>
      <p:ext uri="{BB962C8B-B14F-4D97-AF65-F5344CB8AC3E}">
        <p14:creationId xmlns:p14="http://schemas.microsoft.com/office/powerpoint/2010/main" val="2997914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3AFD6-10A3-4E79-874C-C03956F0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DE MUDAS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EE128BC-773B-4F03-A1F0-BA912D123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0" y="1757362"/>
            <a:ext cx="7772400" cy="5065716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91BE137-F0D7-4772-99ED-9122819240EF}"/>
              </a:ext>
            </a:extLst>
          </p:cNvPr>
          <p:cNvSpPr txBox="1"/>
          <p:nvPr/>
        </p:nvSpPr>
        <p:spPr>
          <a:xfrm>
            <a:off x="1396131" y="2492896"/>
            <a:ext cx="31758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PROIBIDO !</a:t>
            </a:r>
          </a:p>
        </p:txBody>
      </p:sp>
    </p:spTree>
    <p:extLst>
      <p:ext uri="{BB962C8B-B14F-4D97-AF65-F5344CB8AC3E}">
        <p14:creationId xmlns:p14="http://schemas.microsoft.com/office/powerpoint/2010/main" val="151246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132138" y="620713"/>
            <a:ext cx="1800225" cy="46799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916488" y="620713"/>
            <a:ext cx="2176462" cy="4679950"/>
          </a:xfrm>
          <a:prstGeom prst="rect">
            <a:avLst/>
          </a:prstGeom>
          <a:gradFill flip="none" rotWithShape="1">
            <a:gsLst>
              <a:gs pos="0">
                <a:srgbClr val="61FF61">
                  <a:tint val="66000"/>
                  <a:satMod val="160000"/>
                </a:srgbClr>
              </a:gs>
              <a:gs pos="50000">
                <a:srgbClr val="61FF61">
                  <a:tint val="44500"/>
                  <a:satMod val="160000"/>
                </a:srgbClr>
              </a:gs>
              <a:gs pos="100000">
                <a:srgbClr val="61FF6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03238" y="620713"/>
            <a:ext cx="2628900" cy="467995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469900" y="5321300"/>
            <a:ext cx="796925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 flipH="1" flipV="1">
            <a:off x="-1846262" y="3006725"/>
            <a:ext cx="4630738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a livre 8"/>
          <p:cNvSpPr/>
          <p:nvPr/>
        </p:nvSpPr>
        <p:spPr>
          <a:xfrm>
            <a:off x="501650" y="2279650"/>
            <a:ext cx="7094538" cy="3019425"/>
          </a:xfrm>
          <a:custGeom>
            <a:avLst/>
            <a:gdLst>
              <a:gd name="connsiteX0" fmla="*/ 0 w 7673008"/>
              <a:gd name="connsiteY0" fmla="*/ 3222487 h 3222487"/>
              <a:gd name="connsiteX1" fmla="*/ 2239617 w 7673008"/>
              <a:gd name="connsiteY1" fmla="*/ 333513 h 3222487"/>
              <a:gd name="connsiteX2" fmla="*/ 3670852 w 7673008"/>
              <a:gd name="connsiteY2" fmla="*/ 1221408 h 3222487"/>
              <a:gd name="connsiteX3" fmla="*/ 7089913 w 7673008"/>
              <a:gd name="connsiteY3" fmla="*/ 1247913 h 3222487"/>
              <a:gd name="connsiteX4" fmla="*/ 7673008 w 7673008"/>
              <a:gd name="connsiteY4" fmla="*/ 1247913 h 3222487"/>
              <a:gd name="connsiteX0" fmla="*/ 0 w 7673008"/>
              <a:gd name="connsiteY0" fmla="*/ 3262041 h 3262041"/>
              <a:gd name="connsiteX1" fmla="*/ 1981943 w 7673008"/>
              <a:gd name="connsiteY1" fmla="*/ 333513 h 3262041"/>
              <a:gd name="connsiteX2" fmla="*/ 3670852 w 7673008"/>
              <a:gd name="connsiteY2" fmla="*/ 1260962 h 3262041"/>
              <a:gd name="connsiteX3" fmla="*/ 7089913 w 7673008"/>
              <a:gd name="connsiteY3" fmla="*/ 1287467 h 3262041"/>
              <a:gd name="connsiteX4" fmla="*/ 7673008 w 7673008"/>
              <a:gd name="connsiteY4" fmla="*/ 1287467 h 3262041"/>
              <a:gd name="connsiteX0" fmla="*/ 0 w 7673008"/>
              <a:gd name="connsiteY0" fmla="*/ 3262041 h 3262041"/>
              <a:gd name="connsiteX1" fmla="*/ 1981943 w 7673008"/>
              <a:gd name="connsiteY1" fmla="*/ 333513 h 3262041"/>
              <a:gd name="connsiteX2" fmla="*/ 3670852 w 7673008"/>
              <a:gd name="connsiteY2" fmla="*/ 1260962 h 3262041"/>
              <a:gd name="connsiteX3" fmla="*/ 7094511 w 7673008"/>
              <a:gd name="connsiteY3" fmla="*/ 1341625 h 3262041"/>
              <a:gd name="connsiteX4" fmla="*/ 7673008 w 7673008"/>
              <a:gd name="connsiteY4" fmla="*/ 1287467 h 3262041"/>
              <a:gd name="connsiteX0" fmla="*/ 0 w 7670575"/>
              <a:gd name="connsiteY0" fmla="*/ 3262041 h 3262041"/>
              <a:gd name="connsiteX1" fmla="*/ 1981943 w 7670575"/>
              <a:gd name="connsiteY1" fmla="*/ 333513 h 3262041"/>
              <a:gd name="connsiteX2" fmla="*/ 3670852 w 7670575"/>
              <a:gd name="connsiteY2" fmla="*/ 1260962 h 3262041"/>
              <a:gd name="connsiteX3" fmla="*/ 7094511 w 7670575"/>
              <a:gd name="connsiteY3" fmla="*/ 1341625 h 3262041"/>
              <a:gd name="connsiteX4" fmla="*/ 7670575 w 7670575"/>
              <a:gd name="connsiteY4" fmla="*/ 1341625 h 3262041"/>
              <a:gd name="connsiteX0" fmla="*/ 0 w 7670575"/>
              <a:gd name="connsiteY0" fmla="*/ 3262041 h 3262041"/>
              <a:gd name="connsiteX1" fmla="*/ 1693912 w 7670575"/>
              <a:gd name="connsiteY1" fmla="*/ 333513 h 3262041"/>
              <a:gd name="connsiteX2" fmla="*/ 3670852 w 7670575"/>
              <a:gd name="connsiteY2" fmla="*/ 1260962 h 3262041"/>
              <a:gd name="connsiteX3" fmla="*/ 7094511 w 7670575"/>
              <a:gd name="connsiteY3" fmla="*/ 1341625 h 3262041"/>
              <a:gd name="connsiteX4" fmla="*/ 7670575 w 7670575"/>
              <a:gd name="connsiteY4" fmla="*/ 1341625 h 3262041"/>
              <a:gd name="connsiteX0" fmla="*/ 0 w 7670575"/>
              <a:gd name="connsiteY0" fmla="*/ 3190033 h 3190033"/>
              <a:gd name="connsiteX1" fmla="*/ 1621904 w 7670575"/>
              <a:gd name="connsiteY1" fmla="*/ 333513 h 3190033"/>
              <a:gd name="connsiteX2" fmla="*/ 3670852 w 7670575"/>
              <a:gd name="connsiteY2" fmla="*/ 1188954 h 3190033"/>
              <a:gd name="connsiteX3" fmla="*/ 7094511 w 7670575"/>
              <a:gd name="connsiteY3" fmla="*/ 1269617 h 3190033"/>
              <a:gd name="connsiteX4" fmla="*/ 7670575 w 7670575"/>
              <a:gd name="connsiteY4" fmla="*/ 1269617 h 3190033"/>
              <a:gd name="connsiteX0" fmla="*/ 0 w 7670575"/>
              <a:gd name="connsiteY0" fmla="*/ 3334049 h 3334049"/>
              <a:gd name="connsiteX1" fmla="*/ 1909936 w 7670575"/>
              <a:gd name="connsiteY1" fmla="*/ 333513 h 3334049"/>
              <a:gd name="connsiteX2" fmla="*/ 3670852 w 7670575"/>
              <a:gd name="connsiteY2" fmla="*/ 1332970 h 3334049"/>
              <a:gd name="connsiteX3" fmla="*/ 7094511 w 7670575"/>
              <a:gd name="connsiteY3" fmla="*/ 1413633 h 3334049"/>
              <a:gd name="connsiteX4" fmla="*/ 7670575 w 7670575"/>
              <a:gd name="connsiteY4" fmla="*/ 1413633 h 333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0575" h="3334049">
                <a:moveTo>
                  <a:pt x="0" y="3334049"/>
                </a:moveTo>
                <a:cubicBezTo>
                  <a:pt x="813904" y="2056318"/>
                  <a:pt x="1298127" y="667026"/>
                  <a:pt x="1909936" y="333513"/>
                </a:cubicBezTo>
                <a:cubicBezTo>
                  <a:pt x="2521745" y="0"/>
                  <a:pt x="2806756" y="1152950"/>
                  <a:pt x="3670852" y="1332970"/>
                </a:cubicBezTo>
                <a:cubicBezTo>
                  <a:pt x="4534948" y="1512990"/>
                  <a:pt x="7094511" y="1413633"/>
                  <a:pt x="7094511" y="1413633"/>
                </a:cubicBezTo>
                <a:lnTo>
                  <a:pt x="7670575" y="141363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452438" y="2971800"/>
            <a:ext cx="6064250" cy="2349500"/>
          </a:xfrm>
          <a:custGeom>
            <a:avLst/>
            <a:gdLst>
              <a:gd name="connsiteX0" fmla="*/ 0 w 7964556"/>
              <a:gd name="connsiteY0" fmla="*/ 2937566 h 3313044"/>
              <a:gd name="connsiteX1" fmla="*/ 1192695 w 7964556"/>
              <a:gd name="connsiteY1" fmla="*/ 2897809 h 3313044"/>
              <a:gd name="connsiteX2" fmla="*/ 3485321 w 7964556"/>
              <a:gd name="connsiteY2" fmla="*/ 446157 h 3313044"/>
              <a:gd name="connsiteX3" fmla="*/ 6241774 w 7964556"/>
              <a:gd name="connsiteY3" fmla="*/ 220870 h 3313044"/>
              <a:gd name="connsiteX4" fmla="*/ 7964556 w 7964556"/>
              <a:gd name="connsiteY4" fmla="*/ 1705113 h 3313044"/>
              <a:gd name="connsiteX0" fmla="*/ 0 w 9078957"/>
              <a:gd name="connsiteY0" fmla="*/ 2529318 h 3245003"/>
              <a:gd name="connsiteX1" fmla="*/ 2307096 w 9078957"/>
              <a:gd name="connsiteY1" fmla="*/ 2897809 h 3245003"/>
              <a:gd name="connsiteX2" fmla="*/ 4599722 w 9078957"/>
              <a:gd name="connsiteY2" fmla="*/ 446157 h 3245003"/>
              <a:gd name="connsiteX3" fmla="*/ 7356175 w 9078957"/>
              <a:gd name="connsiteY3" fmla="*/ 220870 h 3245003"/>
              <a:gd name="connsiteX4" fmla="*/ 9078957 w 9078957"/>
              <a:gd name="connsiteY4" fmla="*/ 1705113 h 3245003"/>
              <a:gd name="connsiteX0" fmla="*/ 0 w 9799036"/>
              <a:gd name="connsiteY0" fmla="*/ 1593215 h 3088985"/>
              <a:gd name="connsiteX1" fmla="*/ 3027175 w 9799036"/>
              <a:gd name="connsiteY1" fmla="*/ 2897809 h 3088985"/>
              <a:gd name="connsiteX2" fmla="*/ 5319801 w 9799036"/>
              <a:gd name="connsiteY2" fmla="*/ 446157 h 3088985"/>
              <a:gd name="connsiteX3" fmla="*/ 8076254 w 9799036"/>
              <a:gd name="connsiteY3" fmla="*/ 220870 h 3088985"/>
              <a:gd name="connsiteX4" fmla="*/ 9799036 w 9799036"/>
              <a:gd name="connsiteY4" fmla="*/ 1705113 h 3088985"/>
              <a:gd name="connsiteX0" fmla="*/ 473 w 9799509"/>
              <a:gd name="connsiteY0" fmla="*/ 1593215 h 3148992"/>
              <a:gd name="connsiteX1" fmla="*/ 504529 w 9799509"/>
              <a:gd name="connsiteY1" fmla="*/ 1953255 h 3148992"/>
              <a:gd name="connsiteX2" fmla="*/ 3027648 w 9799509"/>
              <a:gd name="connsiteY2" fmla="*/ 2897809 h 3148992"/>
              <a:gd name="connsiteX3" fmla="*/ 5320274 w 9799509"/>
              <a:gd name="connsiteY3" fmla="*/ 446157 h 3148992"/>
              <a:gd name="connsiteX4" fmla="*/ 8076727 w 9799509"/>
              <a:gd name="connsiteY4" fmla="*/ 220870 h 3148992"/>
              <a:gd name="connsiteX5" fmla="*/ 9799509 w 9799509"/>
              <a:gd name="connsiteY5" fmla="*/ 1705113 h 3148992"/>
              <a:gd name="connsiteX0" fmla="*/ 473 w 9799509"/>
              <a:gd name="connsiteY0" fmla="*/ 1593215 h 3295374"/>
              <a:gd name="connsiteX1" fmla="*/ 504529 w 9799509"/>
              <a:gd name="connsiteY1" fmla="*/ 1953255 h 3295374"/>
              <a:gd name="connsiteX2" fmla="*/ 2166259 w 9799509"/>
              <a:gd name="connsiteY2" fmla="*/ 2831548 h 3295374"/>
              <a:gd name="connsiteX3" fmla="*/ 3027648 w 9799509"/>
              <a:gd name="connsiteY3" fmla="*/ 2897809 h 3295374"/>
              <a:gd name="connsiteX4" fmla="*/ 5320274 w 9799509"/>
              <a:gd name="connsiteY4" fmla="*/ 446157 h 3295374"/>
              <a:gd name="connsiteX5" fmla="*/ 8076727 w 9799509"/>
              <a:gd name="connsiteY5" fmla="*/ 220870 h 3295374"/>
              <a:gd name="connsiteX6" fmla="*/ 9799509 w 9799509"/>
              <a:gd name="connsiteY6" fmla="*/ 1705113 h 3295374"/>
              <a:gd name="connsiteX0" fmla="*/ 473 w 9799509"/>
              <a:gd name="connsiteY0" fmla="*/ 1593215 h 3100986"/>
              <a:gd name="connsiteX1" fmla="*/ 504529 w 9799509"/>
              <a:gd name="connsiteY1" fmla="*/ 1953255 h 3100986"/>
              <a:gd name="connsiteX2" fmla="*/ 648546 w 9799509"/>
              <a:gd name="connsiteY2" fmla="*/ 1665222 h 3100986"/>
              <a:gd name="connsiteX3" fmla="*/ 3027648 w 9799509"/>
              <a:gd name="connsiteY3" fmla="*/ 2897809 h 3100986"/>
              <a:gd name="connsiteX4" fmla="*/ 5320274 w 9799509"/>
              <a:gd name="connsiteY4" fmla="*/ 446157 h 3100986"/>
              <a:gd name="connsiteX5" fmla="*/ 8076727 w 9799509"/>
              <a:gd name="connsiteY5" fmla="*/ 220870 h 3100986"/>
              <a:gd name="connsiteX6" fmla="*/ 9799509 w 9799509"/>
              <a:gd name="connsiteY6" fmla="*/ 1705113 h 3100986"/>
              <a:gd name="connsiteX0" fmla="*/ 244385 w 10043421"/>
              <a:gd name="connsiteY0" fmla="*/ 1593215 h 3100986"/>
              <a:gd name="connsiteX1" fmla="*/ 748441 w 10043421"/>
              <a:gd name="connsiteY1" fmla="*/ 1953255 h 3100986"/>
              <a:gd name="connsiteX2" fmla="*/ 892458 w 10043421"/>
              <a:gd name="connsiteY2" fmla="*/ 1665222 h 3100986"/>
              <a:gd name="connsiteX3" fmla="*/ 3271560 w 10043421"/>
              <a:gd name="connsiteY3" fmla="*/ 2897809 h 3100986"/>
              <a:gd name="connsiteX4" fmla="*/ 5564186 w 10043421"/>
              <a:gd name="connsiteY4" fmla="*/ 446157 h 3100986"/>
              <a:gd name="connsiteX5" fmla="*/ 8320639 w 10043421"/>
              <a:gd name="connsiteY5" fmla="*/ 220870 h 3100986"/>
              <a:gd name="connsiteX6" fmla="*/ 10043421 w 10043421"/>
              <a:gd name="connsiteY6" fmla="*/ 1705113 h 3100986"/>
              <a:gd name="connsiteX0" fmla="*/ 244385 w 10043421"/>
              <a:gd name="connsiteY0" fmla="*/ 1593215 h 3100986"/>
              <a:gd name="connsiteX1" fmla="*/ 748441 w 10043421"/>
              <a:gd name="connsiteY1" fmla="*/ 1953255 h 3100986"/>
              <a:gd name="connsiteX2" fmla="*/ 892458 w 10043421"/>
              <a:gd name="connsiteY2" fmla="*/ 1665222 h 3100986"/>
              <a:gd name="connsiteX3" fmla="*/ 3271560 w 10043421"/>
              <a:gd name="connsiteY3" fmla="*/ 2897809 h 3100986"/>
              <a:gd name="connsiteX4" fmla="*/ 5564186 w 10043421"/>
              <a:gd name="connsiteY4" fmla="*/ 446157 h 3100986"/>
              <a:gd name="connsiteX5" fmla="*/ 8320639 w 10043421"/>
              <a:gd name="connsiteY5" fmla="*/ 220870 h 3100986"/>
              <a:gd name="connsiteX6" fmla="*/ 10043421 w 10043421"/>
              <a:gd name="connsiteY6" fmla="*/ 1705113 h 3100986"/>
              <a:gd name="connsiteX0" fmla="*/ 244385 w 10043421"/>
              <a:gd name="connsiteY0" fmla="*/ 1593215 h 3100986"/>
              <a:gd name="connsiteX1" fmla="*/ 748441 w 10043421"/>
              <a:gd name="connsiteY1" fmla="*/ 1953255 h 3100986"/>
              <a:gd name="connsiteX2" fmla="*/ 892458 w 10043421"/>
              <a:gd name="connsiteY2" fmla="*/ 1665222 h 3100986"/>
              <a:gd name="connsiteX3" fmla="*/ 3271560 w 10043421"/>
              <a:gd name="connsiteY3" fmla="*/ 2897809 h 3100986"/>
              <a:gd name="connsiteX4" fmla="*/ 5564186 w 10043421"/>
              <a:gd name="connsiteY4" fmla="*/ 446157 h 3100986"/>
              <a:gd name="connsiteX5" fmla="*/ 8320639 w 10043421"/>
              <a:gd name="connsiteY5" fmla="*/ 220870 h 3100986"/>
              <a:gd name="connsiteX6" fmla="*/ 10043421 w 10043421"/>
              <a:gd name="connsiteY6" fmla="*/ 1705113 h 3100986"/>
              <a:gd name="connsiteX0" fmla="*/ 0 w 9799036"/>
              <a:gd name="connsiteY0" fmla="*/ 1593215 h 3310835"/>
              <a:gd name="connsiteX1" fmla="*/ 504056 w 9799036"/>
              <a:gd name="connsiteY1" fmla="*/ 1953255 h 3310835"/>
              <a:gd name="connsiteX2" fmla="*/ 648073 w 9799036"/>
              <a:gd name="connsiteY2" fmla="*/ 1665222 h 3310835"/>
              <a:gd name="connsiteX3" fmla="*/ 1807977 w 9799036"/>
              <a:gd name="connsiteY3" fmla="*/ 2924313 h 3310835"/>
              <a:gd name="connsiteX4" fmla="*/ 3027175 w 9799036"/>
              <a:gd name="connsiteY4" fmla="*/ 2897809 h 3310835"/>
              <a:gd name="connsiteX5" fmla="*/ 5319801 w 9799036"/>
              <a:gd name="connsiteY5" fmla="*/ 446157 h 3310835"/>
              <a:gd name="connsiteX6" fmla="*/ 8076254 w 9799036"/>
              <a:gd name="connsiteY6" fmla="*/ 220870 h 3310835"/>
              <a:gd name="connsiteX7" fmla="*/ 9799036 w 9799036"/>
              <a:gd name="connsiteY7" fmla="*/ 1705113 h 3310835"/>
              <a:gd name="connsiteX0" fmla="*/ 0 w 9799036"/>
              <a:gd name="connsiteY0" fmla="*/ 1593215 h 3310835"/>
              <a:gd name="connsiteX1" fmla="*/ 504056 w 9799036"/>
              <a:gd name="connsiteY1" fmla="*/ 1953255 h 3310835"/>
              <a:gd name="connsiteX2" fmla="*/ 648073 w 9799036"/>
              <a:gd name="connsiteY2" fmla="*/ 1665222 h 3310835"/>
              <a:gd name="connsiteX3" fmla="*/ 1807977 w 9799036"/>
              <a:gd name="connsiteY3" fmla="*/ 2924313 h 3310835"/>
              <a:gd name="connsiteX4" fmla="*/ 3027175 w 9799036"/>
              <a:gd name="connsiteY4" fmla="*/ 2897809 h 3310835"/>
              <a:gd name="connsiteX5" fmla="*/ 5319801 w 9799036"/>
              <a:gd name="connsiteY5" fmla="*/ 446157 h 3310835"/>
              <a:gd name="connsiteX6" fmla="*/ 8076254 w 9799036"/>
              <a:gd name="connsiteY6" fmla="*/ 220870 h 3310835"/>
              <a:gd name="connsiteX7" fmla="*/ 9799036 w 9799036"/>
              <a:gd name="connsiteY7" fmla="*/ 1705113 h 3310835"/>
              <a:gd name="connsiteX0" fmla="*/ 252501 w 10051537"/>
              <a:gd name="connsiteY0" fmla="*/ 1593215 h 3221000"/>
              <a:gd name="connsiteX1" fmla="*/ 756557 w 10051537"/>
              <a:gd name="connsiteY1" fmla="*/ 1953255 h 3221000"/>
              <a:gd name="connsiteX2" fmla="*/ 900574 w 10051537"/>
              <a:gd name="connsiteY2" fmla="*/ 1665222 h 3221000"/>
              <a:gd name="connsiteX3" fmla="*/ 396517 w 10051537"/>
              <a:gd name="connsiteY3" fmla="*/ 2385302 h 3221000"/>
              <a:gd name="connsiteX4" fmla="*/ 3279676 w 10051537"/>
              <a:gd name="connsiteY4" fmla="*/ 2897809 h 3221000"/>
              <a:gd name="connsiteX5" fmla="*/ 5572302 w 10051537"/>
              <a:gd name="connsiteY5" fmla="*/ 446157 h 3221000"/>
              <a:gd name="connsiteX6" fmla="*/ 8328755 w 10051537"/>
              <a:gd name="connsiteY6" fmla="*/ 220870 h 3221000"/>
              <a:gd name="connsiteX7" fmla="*/ 10051537 w 10051537"/>
              <a:gd name="connsiteY7" fmla="*/ 1705113 h 3221000"/>
              <a:gd name="connsiteX0" fmla="*/ 396518 w 10051537"/>
              <a:gd name="connsiteY0" fmla="*/ 729118 h 3221000"/>
              <a:gd name="connsiteX1" fmla="*/ 756557 w 10051537"/>
              <a:gd name="connsiteY1" fmla="*/ 1953255 h 3221000"/>
              <a:gd name="connsiteX2" fmla="*/ 900574 w 10051537"/>
              <a:gd name="connsiteY2" fmla="*/ 1665222 h 3221000"/>
              <a:gd name="connsiteX3" fmla="*/ 396517 w 10051537"/>
              <a:gd name="connsiteY3" fmla="*/ 2385302 h 3221000"/>
              <a:gd name="connsiteX4" fmla="*/ 3279676 w 10051537"/>
              <a:gd name="connsiteY4" fmla="*/ 2897809 h 3221000"/>
              <a:gd name="connsiteX5" fmla="*/ 5572302 w 10051537"/>
              <a:gd name="connsiteY5" fmla="*/ 446157 h 3221000"/>
              <a:gd name="connsiteX6" fmla="*/ 8328755 w 10051537"/>
              <a:gd name="connsiteY6" fmla="*/ 220870 h 3221000"/>
              <a:gd name="connsiteX7" fmla="*/ 10051537 w 10051537"/>
              <a:gd name="connsiteY7" fmla="*/ 1705113 h 3221000"/>
              <a:gd name="connsiteX0" fmla="*/ 0 w 9655019"/>
              <a:gd name="connsiteY0" fmla="*/ 729118 h 3281006"/>
              <a:gd name="connsiteX1" fmla="*/ 360039 w 9655019"/>
              <a:gd name="connsiteY1" fmla="*/ 1953255 h 3281006"/>
              <a:gd name="connsiteX2" fmla="*/ 504056 w 9655019"/>
              <a:gd name="connsiteY2" fmla="*/ 1665222 h 3281006"/>
              <a:gd name="connsiteX3" fmla="*/ 1008112 w 9655019"/>
              <a:gd name="connsiteY3" fmla="*/ 2745342 h 3281006"/>
              <a:gd name="connsiteX4" fmla="*/ 2883158 w 9655019"/>
              <a:gd name="connsiteY4" fmla="*/ 2897809 h 3281006"/>
              <a:gd name="connsiteX5" fmla="*/ 5175784 w 9655019"/>
              <a:gd name="connsiteY5" fmla="*/ 446157 h 3281006"/>
              <a:gd name="connsiteX6" fmla="*/ 7932237 w 9655019"/>
              <a:gd name="connsiteY6" fmla="*/ 220870 h 3281006"/>
              <a:gd name="connsiteX7" fmla="*/ 9655019 w 9655019"/>
              <a:gd name="connsiteY7" fmla="*/ 1705113 h 3281006"/>
              <a:gd name="connsiteX0" fmla="*/ 0 w 9655019"/>
              <a:gd name="connsiteY0" fmla="*/ 729118 h 3281006"/>
              <a:gd name="connsiteX1" fmla="*/ 504056 w 9655019"/>
              <a:gd name="connsiteY1" fmla="*/ 1665222 h 3281006"/>
              <a:gd name="connsiteX2" fmla="*/ 1008112 w 9655019"/>
              <a:gd name="connsiteY2" fmla="*/ 2745342 h 3281006"/>
              <a:gd name="connsiteX3" fmla="*/ 2883158 w 9655019"/>
              <a:gd name="connsiteY3" fmla="*/ 2897809 h 3281006"/>
              <a:gd name="connsiteX4" fmla="*/ 5175784 w 9655019"/>
              <a:gd name="connsiteY4" fmla="*/ 446157 h 3281006"/>
              <a:gd name="connsiteX5" fmla="*/ 7932237 w 9655019"/>
              <a:gd name="connsiteY5" fmla="*/ 220870 h 3281006"/>
              <a:gd name="connsiteX6" fmla="*/ 9655019 w 9655019"/>
              <a:gd name="connsiteY6" fmla="*/ 1705113 h 3281006"/>
              <a:gd name="connsiteX0" fmla="*/ 0 w 9655019"/>
              <a:gd name="connsiteY0" fmla="*/ 729118 h 3281006"/>
              <a:gd name="connsiteX1" fmla="*/ 1008112 w 9655019"/>
              <a:gd name="connsiteY1" fmla="*/ 2745342 h 3281006"/>
              <a:gd name="connsiteX2" fmla="*/ 2883158 w 9655019"/>
              <a:gd name="connsiteY2" fmla="*/ 2897809 h 3281006"/>
              <a:gd name="connsiteX3" fmla="*/ 5175784 w 9655019"/>
              <a:gd name="connsiteY3" fmla="*/ 446157 h 3281006"/>
              <a:gd name="connsiteX4" fmla="*/ 7932237 w 9655019"/>
              <a:gd name="connsiteY4" fmla="*/ 220870 h 3281006"/>
              <a:gd name="connsiteX5" fmla="*/ 9655019 w 9655019"/>
              <a:gd name="connsiteY5" fmla="*/ 1705113 h 3281006"/>
              <a:gd name="connsiteX0" fmla="*/ 0 w 8646907"/>
              <a:gd name="connsiteY0" fmla="*/ 2745342 h 3281006"/>
              <a:gd name="connsiteX1" fmla="*/ 1875046 w 8646907"/>
              <a:gd name="connsiteY1" fmla="*/ 2897809 h 3281006"/>
              <a:gd name="connsiteX2" fmla="*/ 4167672 w 8646907"/>
              <a:gd name="connsiteY2" fmla="*/ 446157 h 3281006"/>
              <a:gd name="connsiteX3" fmla="*/ 6924125 w 8646907"/>
              <a:gd name="connsiteY3" fmla="*/ 220870 h 3281006"/>
              <a:gd name="connsiteX4" fmla="*/ 8646907 w 8646907"/>
              <a:gd name="connsiteY4" fmla="*/ 1705113 h 3281006"/>
              <a:gd name="connsiteX0" fmla="*/ 0 w 10519115"/>
              <a:gd name="connsiteY0" fmla="*/ 2097270 h 3172994"/>
              <a:gd name="connsiteX1" fmla="*/ 3747254 w 10519115"/>
              <a:gd name="connsiteY1" fmla="*/ 2897809 h 3172994"/>
              <a:gd name="connsiteX2" fmla="*/ 6039880 w 10519115"/>
              <a:gd name="connsiteY2" fmla="*/ 446157 h 3172994"/>
              <a:gd name="connsiteX3" fmla="*/ 8796333 w 10519115"/>
              <a:gd name="connsiteY3" fmla="*/ 220870 h 3172994"/>
              <a:gd name="connsiteX4" fmla="*/ 10519115 w 10519115"/>
              <a:gd name="connsiteY4" fmla="*/ 1705113 h 3172994"/>
              <a:gd name="connsiteX0" fmla="*/ 0 w 10519115"/>
              <a:gd name="connsiteY0" fmla="*/ 2097270 h 3299792"/>
              <a:gd name="connsiteX1" fmla="*/ 2554561 w 10519115"/>
              <a:gd name="connsiteY1" fmla="*/ 2858053 h 3299792"/>
              <a:gd name="connsiteX2" fmla="*/ 3747254 w 10519115"/>
              <a:gd name="connsiteY2" fmla="*/ 2897809 h 3299792"/>
              <a:gd name="connsiteX3" fmla="*/ 6039880 w 10519115"/>
              <a:gd name="connsiteY3" fmla="*/ 446157 h 3299792"/>
              <a:gd name="connsiteX4" fmla="*/ 8796333 w 10519115"/>
              <a:gd name="connsiteY4" fmla="*/ 220870 h 3299792"/>
              <a:gd name="connsiteX5" fmla="*/ 10519115 w 10519115"/>
              <a:gd name="connsiteY5" fmla="*/ 1705113 h 3299792"/>
              <a:gd name="connsiteX0" fmla="*/ 0 w 10519115"/>
              <a:gd name="connsiteY0" fmla="*/ 2097270 h 3299792"/>
              <a:gd name="connsiteX1" fmla="*/ 2554561 w 10519115"/>
              <a:gd name="connsiteY1" fmla="*/ 2858053 h 3299792"/>
              <a:gd name="connsiteX2" fmla="*/ 3747254 w 10519115"/>
              <a:gd name="connsiteY2" fmla="*/ 2897809 h 3299792"/>
              <a:gd name="connsiteX3" fmla="*/ 6039880 w 10519115"/>
              <a:gd name="connsiteY3" fmla="*/ 446157 h 3299792"/>
              <a:gd name="connsiteX4" fmla="*/ 8796333 w 10519115"/>
              <a:gd name="connsiteY4" fmla="*/ 220870 h 3299792"/>
              <a:gd name="connsiteX5" fmla="*/ 10519115 w 10519115"/>
              <a:gd name="connsiteY5" fmla="*/ 1705113 h 3299792"/>
              <a:gd name="connsiteX0" fmla="*/ 1314668 w 11833783"/>
              <a:gd name="connsiteY0" fmla="*/ 2097270 h 3208998"/>
              <a:gd name="connsiteX1" fmla="*/ 1458684 w 11833783"/>
              <a:gd name="connsiteY1" fmla="*/ 2313294 h 3208998"/>
              <a:gd name="connsiteX2" fmla="*/ 5061922 w 11833783"/>
              <a:gd name="connsiteY2" fmla="*/ 2897809 h 3208998"/>
              <a:gd name="connsiteX3" fmla="*/ 7354548 w 11833783"/>
              <a:gd name="connsiteY3" fmla="*/ 446157 h 3208998"/>
              <a:gd name="connsiteX4" fmla="*/ 10111001 w 11833783"/>
              <a:gd name="connsiteY4" fmla="*/ 220870 h 3208998"/>
              <a:gd name="connsiteX5" fmla="*/ 11833783 w 11833783"/>
              <a:gd name="connsiteY5" fmla="*/ 1705113 h 3208998"/>
              <a:gd name="connsiteX0" fmla="*/ 0 w 10375099"/>
              <a:gd name="connsiteY0" fmla="*/ 2313294 h 3208998"/>
              <a:gd name="connsiteX1" fmla="*/ 3603238 w 10375099"/>
              <a:gd name="connsiteY1" fmla="*/ 2897809 h 3208998"/>
              <a:gd name="connsiteX2" fmla="*/ 5895864 w 10375099"/>
              <a:gd name="connsiteY2" fmla="*/ 446157 h 3208998"/>
              <a:gd name="connsiteX3" fmla="*/ 8652317 w 10375099"/>
              <a:gd name="connsiteY3" fmla="*/ 220870 h 3208998"/>
              <a:gd name="connsiteX4" fmla="*/ 10375099 w 10375099"/>
              <a:gd name="connsiteY4" fmla="*/ 1705113 h 3208998"/>
              <a:gd name="connsiteX0" fmla="*/ 0 w 7998835"/>
              <a:gd name="connsiteY0" fmla="*/ 2961366 h 3317010"/>
              <a:gd name="connsiteX1" fmla="*/ 1226974 w 7998835"/>
              <a:gd name="connsiteY1" fmla="*/ 2897809 h 3317010"/>
              <a:gd name="connsiteX2" fmla="*/ 3519600 w 7998835"/>
              <a:gd name="connsiteY2" fmla="*/ 446157 h 3317010"/>
              <a:gd name="connsiteX3" fmla="*/ 6276053 w 7998835"/>
              <a:gd name="connsiteY3" fmla="*/ 220870 h 3317010"/>
              <a:gd name="connsiteX4" fmla="*/ 7998835 w 7998835"/>
              <a:gd name="connsiteY4" fmla="*/ 1705113 h 3317010"/>
              <a:gd name="connsiteX0" fmla="*/ 990667 w 8989502"/>
              <a:gd name="connsiteY0" fmla="*/ 2961366 h 3317010"/>
              <a:gd name="connsiteX1" fmla="*/ 2217641 w 8989502"/>
              <a:gd name="connsiteY1" fmla="*/ 2897809 h 3317010"/>
              <a:gd name="connsiteX2" fmla="*/ 4510267 w 8989502"/>
              <a:gd name="connsiteY2" fmla="*/ 446157 h 3317010"/>
              <a:gd name="connsiteX3" fmla="*/ 7266720 w 8989502"/>
              <a:gd name="connsiteY3" fmla="*/ 220870 h 3317010"/>
              <a:gd name="connsiteX4" fmla="*/ 8989502 w 8989502"/>
              <a:gd name="connsiteY4" fmla="*/ 1705113 h 3317010"/>
              <a:gd name="connsiteX0" fmla="*/ 990667 w 8989502"/>
              <a:gd name="connsiteY0" fmla="*/ 2961366 h 3065691"/>
              <a:gd name="connsiteX1" fmla="*/ 2217641 w 8989502"/>
              <a:gd name="connsiteY1" fmla="*/ 2897809 h 3065691"/>
              <a:gd name="connsiteX2" fmla="*/ 4510267 w 8989502"/>
              <a:gd name="connsiteY2" fmla="*/ 446157 h 3065691"/>
              <a:gd name="connsiteX3" fmla="*/ 7266720 w 8989502"/>
              <a:gd name="connsiteY3" fmla="*/ 220870 h 3065691"/>
              <a:gd name="connsiteX4" fmla="*/ 8989502 w 8989502"/>
              <a:gd name="connsiteY4" fmla="*/ 1705113 h 3065691"/>
              <a:gd name="connsiteX0" fmla="*/ 990667 w 9313030"/>
              <a:gd name="connsiteY0" fmla="*/ 3105383 h 3105383"/>
              <a:gd name="connsiteX1" fmla="*/ 2541169 w 9313030"/>
              <a:gd name="connsiteY1" fmla="*/ 2897809 h 3105383"/>
              <a:gd name="connsiteX2" fmla="*/ 4833795 w 9313030"/>
              <a:gd name="connsiteY2" fmla="*/ 446157 h 3105383"/>
              <a:gd name="connsiteX3" fmla="*/ 7590248 w 9313030"/>
              <a:gd name="connsiteY3" fmla="*/ 220870 h 3105383"/>
              <a:gd name="connsiteX4" fmla="*/ 9313030 w 9313030"/>
              <a:gd name="connsiteY4" fmla="*/ 1705113 h 3105383"/>
              <a:gd name="connsiteX0" fmla="*/ 0 w 8322363"/>
              <a:gd name="connsiteY0" fmla="*/ 3105383 h 3317461"/>
              <a:gd name="connsiteX1" fmla="*/ 304800 w 8322363"/>
              <a:gd name="connsiteY1" fmla="*/ 2964071 h 3317461"/>
              <a:gd name="connsiteX2" fmla="*/ 1550502 w 8322363"/>
              <a:gd name="connsiteY2" fmla="*/ 2897809 h 3317461"/>
              <a:gd name="connsiteX3" fmla="*/ 3843128 w 8322363"/>
              <a:gd name="connsiteY3" fmla="*/ 446157 h 3317461"/>
              <a:gd name="connsiteX4" fmla="*/ 6599581 w 8322363"/>
              <a:gd name="connsiteY4" fmla="*/ 220870 h 3317461"/>
              <a:gd name="connsiteX5" fmla="*/ 8322363 w 8322363"/>
              <a:gd name="connsiteY5" fmla="*/ 1705113 h 3317461"/>
              <a:gd name="connsiteX0" fmla="*/ 6897 w 8329260"/>
              <a:gd name="connsiteY0" fmla="*/ 3105383 h 3317461"/>
              <a:gd name="connsiteX1" fmla="*/ 258417 w 8329260"/>
              <a:gd name="connsiteY1" fmla="*/ 2961367 h 3317461"/>
              <a:gd name="connsiteX2" fmla="*/ 1557399 w 8329260"/>
              <a:gd name="connsiteY2" fmla="*/ 2897809 h 3317461"/>
              <a:gd name="connsiteX3" fmla="*/ 3850025 w 8329260"/>
              <a:gd name="connsiteY3" fmla="*/ 446157 h 3317461"/>
              <a:gd name="connsiteX4" fmla="*/ 6606478 w 8329260"/>
              <a:gd name="connsiteY4" fmla="*/ 220870 h 3317461"/>
              <a:gd name="connsiteX5" fmla="*/ 8329260 w 8329260"/>
              <a:gd name="connsiteY5" fmla="*/ 1705113 h 3317461"/>
              <a:gd name="connsiteX0" fmla="*/ 6897 w 8329260"/>
              <a:gd name="connsiteY0" fmla="*/ 3105383 h 3317461"/>
              <a:gd name="connsiteX1" fmla="*/ 258417 w 8329260"/>
              <a:gd name="connsiteY1" fmla="*/ 2961367 h 3317461"/>
              <a:gd name="connsiteX2" fmla="*/ 1557399 w 8329260"/>
              <a:gd name="connsiteY2" fmla="*/ 2897809 h 3317461"/>
              <a:gd name="connsiteX3" fmla="*/ 3850025 w 8329260"/>
              <a:gd name="connsiteY3" fmla="*/ 446157 h 3317461"/>
              <a:gd name="connsiteX4" fmla="*/ 6606478 w 8329260"/>
              <a:gd name="connsiteY4" fmla="*/ 220870 h 3317461"/>
              <a:gd name="connsiteX5" fmla="*/ 8329260 w 8329260"/>
              <a:gd name="connsiteY5" fmla="*/ 1705113 h 3317461"/>
              <a:gd name="connsiteX0" fmla="*/ 6897 w 8329260"/>
              <a:gd name="connsiteY0" fmla="*/ 3105383 h 3105383"/>
              <a:gd name="connsiteX1" fmla="*/ 258417 w 8329260"/>
              <a:gd name="connsiteY1" fmla="*/ 2961367 h 3105383"/>
              <a:gd name="connsiteX2" fmla="*/ 1557399 w 8329260"/>
              <a:gd name="connsiteY2" fmla="*/ 2897809 h 3105383"/>
              <a:gd name="connsiteX3" fmla="*/ 3850025 w 8329260"/>
              <a:gd name="connsiteY3" fmla="*/ 446157 h 3105383"/>
              <a:gd name="connsiteX4" fmla="*/ 6606478 w 8329260"/>
              <a:gd name="connsiteY4" fmla="*/ 220870 h 3105383"/>
              <a:gd name="connsiteX5" fmla="*/ 8329260 w 8329260"/>
              <a:gd name="connsiteY5" fmla="*/ 1705113 h 3105383"/>
              <a:gd name="connsiteX0" fmla="*/ 6897 w 8329260"/>
              <a:gd name="connsiteY0" fmla="*/ 3105383 h 3105383"/>
              <a:gd name="connsiteX1" fmla="*/ 258417 w 8329260"/>
              <a:gd name="connsiteY1" fmla="*/ 2961367 h 3105383"/>
              <a:gd name="connsiteX2" fmla="*/ 1557399 w 8329260"/>
              <a:gd name="connsiteY2" fmla="*/ 2897809 h 3105383"/>
              <a:gd name="connsiteX3" fmla="*/ 3850025 w 8329260"/>
              <a:gd name="connsiteY3" fmla="*/ 446157 h 3105383"/>
              <a:gd name="connsiteX4" fmla="*/ 6606478 w 8329260"/>
              <a:gd name="connsiteY4" fmla="*/ 220870 h 3105383"/>
              <a:gd name="connsiteX5" fmla="*/ 8329260 w 8329260"/>
              <a:gd name="connsiteY5" fmla="*/ 1705113 h 3105383"/>
              <a:gd name="connsiteX0" fmla="*/ 0 w 8070843"/>
              <a:gd name="connsiteY0" fmla="*/ 2961367 h 2961367"/>
              <a:gd name="connsiteX1" fmla="*/ 1298982 w 8070843"/>
              <a:gd name="connsiteY1" fmla="*/ 2897809 h 2961367"/>
              <a:gd name="connsiteX2" fmla="*/ 3591608 w 8070843"/>
              <a:gd name="connsiteY2" fmla="*/ 446157 h 2961367"/>
              <a:gd name="connsiteX3" fmla="*/ 6348061 w 8070843"/>
              <a:gd name="connsiteY3" fmla="*/ 220870 h 2961367"/>
              <a:gd name="connsiteX4" fmla="*/ 8070843 w 8070843"/>
              <a:gd name="connsiteY4" fmla="*/ 1705113 h 2961367"/>
              <a:gd name="connsiteX0" fmla="*/ 0 w 8070843"/>
              <a:gd name="connsiteY0" fmla="*/ 2950323 h 2950323"/>
              <a:gd name="connsiteX1" fmla="*/ 1298982 w 8070843"/>
              <a:gd name="connsiteY1" fmla="*/ 2886765 h 2950323"/>
              <a:gd name="connsiteX2" fmla="*/ 3591608 w 8070843"/>
              <a:gd name="connsiteY2" fmla="*/ 435113 h 2950323"/>
              <a:gd name="connsiteX3" fmla="*/ 6348061 w 8070843"/>
              <a:gd name="connsiteY3" fmla="*/ 209826 h 2950323"/>
              <a:gd name="connsiteX4" fmla="*/ 8070843 w 8070843"/>
              <a:gd name="connsiteY4" fmla="*/ 1694069 h 2950323"/>
              <a:gd name="connsiteX0" fmla="*/ 0 w 8070843"/>
              <a:gd name="connsiteY0" fmla="*/ 2740497 h 2740497"/>
              <a:gd name="connsiteX1" fmla="*/ 1298982 w 8070843"/>
              <a:gd name="connsiteY1" fmla="*/ 2676939 h 2740497"/>
              <a:gd name="connsiteX2" fmla="*/ 3591608 w 8070843"/>
              <a:gd name="connsiteY2" fmla="*/ 225287 h 2740497"/>
              <a:gd name="connsiteX3" fmla="*/ 6348061 w 8070843"/>
              <a:gd name="connsiteY3" fmla="*/ 0 h 2740497"/>
              <a:gd name="connsiteX4" fmla="*/ 8070843 w 8070843"/>
              <a:gd name="connsiteY4" fmla="*/ 1484243 h 2740497"/>
              <a:gd name="connsiteX0" fmla="*/ 0 w 8070843"/>
              <a:gd name="connsiteY0" fmla="*/ 2592288 h 2592288"/>
              <a:gd name="connsiteX1" fmla="*/ 1298982 w 8070843"/>
              <a:gd name="connsiteY1" fmla="*/ 2528730 h 2592288"/>
              <a:gd name="connsiteX2" fmla="*/ 3591608 w 8070843"/>
              <a:gd name="connsiteY2" fmla="*/ 77078 h 2592288"/>
              <a:gd name="connsiteX3" fmla="*/ 6427712 w 8070843"/>
              <a:gd name="connsiteY3" fmla="*/ 0 h 2592288"/>
              <a:gd name="connsiteX4" fmla="*/ 8070843 w 8070843"/>
              <a:gd name="connsiteY4" fmla="*/ 1336034 h 2592288"/>
              <a:gd name="connsiteX0" fmla="*/ 0 w 8070843"/>
              <a:gd name="connsiteY0" fmla="*/ 2592289 h 2592289"/>
              <a:gd name="connsiteX1" fmla="*/ 1298982 w 8070843"/>
              <a:gd name="connsiteY1" fmla="*/ 2528731 h 2592289"/>
              <a:gd name="connsiteX2" fmla="*/ 3591608 w 8070843"/>
              <a:gd name="connsiteY2" fmla="*/ 77079 h 2592289"/>
              <a:gd name="connsiteX3" fmla="*/ 6427712 w 8070843"/>
              <a:gd name="connsiteY3" fmla="*/ 0 h 2592289"/>
              <a:gd name="connsiteX4" fmla="*/ 8070843 w 8070843"/>
              <a:gd name="connsiteY4" fmla="*/ 1336035 h 2592289"/>
              <a:gd name="connsiteX0" fmla="*/ 0 w 8070843"/>
              <a:gd name="connsiteY0" fmla="*/ 2592288 h 2592288"/>
              <a:gd name="connsiteX1" fmla="*/ 1298982 w 8070843"/>
              <a:gd name="connsiteY1" fmla="*/ 2528730 h 2592288"/>
              <a:gd name="connsiteX2" fmla="*/ 3591608 w 8070843"/>
              <a:gd name="connsiteY2" fmla="*/ 77078 h 2592288"/>
              <a:gd name="connsiteX3" fmla="*/ 6499720 w 8070843"/>
              <a:gd name="connsiteY3" fmla="*/ 0 h 2592288"/>
              <a:gd name="connsiteX4" fmla="*/ 8070843 w 8070843"/>
              <a:gd name="connsiteY4" fmla="*/ 1336034 h 2592288"/>
              <a:gd name="connsiteX0" fmla="*/ 0 w 8070843"/>
              <a:gd name="connsiteY0" fmla="*/ 2592288 h 2592288"/>
              <a:gd name="connsiteX1" fmla="*/ 1298982 w 8070843"/>
              <a:gd name="connsiteY1" fmla="*/ 2528730 h 2592288"/>
              <a:gd name="connsiteX2" fmla="*/ 3591608 w 8070843"/>
              <a:gd name="connsiteY2" fmla="*/ 77078 h 2592288"/>
              <a:gd name="connsiteX3" fmla="*/ 6499720 w 8070843"/>
              <a:gd name="connsiteY3" fmla="*/ 0 h 2592288"/>
              <a:gd name="connsiteX4" fmla="*/ 8070843 w 8070843"/>
              <a:gd name="connsiteY4" fmla="*/ 1336034 h 2592288"/>
              <a:gd name="connsiteX0" fmla="*/ 0 w 8070843"/>
              <a:gd name="connsiteY0" fmla="*/ 2592288 h 2592288"/>
              <a:gd name="connsiteX1" fmla="*/ 1298982 w 8070843"/>
              <a:gd name="connsiteY1" fmla="*/ 2528730 h 2592288"/>
              <a:gd name="connsiteX2" fmla="*/ 3591608 w 8070843"/>
              <a:gd name="connsiteY2" fmla="*/ 77078 h 2592288"/>
              <a:gd name="connsiteX3" fmla="*/ 6499720 w 8070843"/>
              <a:gd name="connsiteY3" fmla="*/ 0 h 2592288"/>
              <a:gd name="connsiteX4" fmla="*/ 8070843 w 8070843"/>
              <a:gd name="connsiteY4" fmla="*/ 1336034 h 2592288"/>
              <a:gd name="connsiteX0" fmla="*/ 0 w 8070843"/>
              <a:gd name="connsiteY0" fmla="*/ 2592289 h 2592289"/>
              <a:gd name="connsiteX1" fmla="*/ 1298982 w 8070843"/>
              <a:gd name="connsiteY1" fmla="*/ 2528731 h 2592289"/>
              <a:gd name="connsiteX2" fmla="*/ 3619400 w 8070843"/>
              <a:gd name="connsiteY2" fmla="*/ 0 h 2592289"/>
              <a:gd name="connsiteX3" fmla="*/ 6499720 w 8070843"/>
              <a:gd name="connsiteY3" fmla="*/ 1 h 2592289"/>
              <a:gd name="connsiteX4" fmla="*/ 8070843 w 8070843"/>
              <a:gd name="connsiteY4" fmla="*/ 1336035 h 2592289"/>
              <a:gd name="connsiteX0" fmla="*/ 0 w 8070843"/>
              <a:gd name="connsiteY0" fmla="*/ 2592289 h 2592289"/>
              <a:gd name="connsiteX1" fmla="*/ 1298982 w 8070843"/>
              <a:gd name="connsiteY1" fmla="*/ 2528731 h 2592289"/>
              <a:gd name="connsiteX2" fmla="*/ 3619400 w 8070843"/>
              <a:gd name="connsiteY2" fmla="*/ 0 h 2592289"/>
              <a:gd name="connsiteX3" fmla="*/ 6499720 w 8070843"/>
              <a:gd name="connsiteY3" fmla="*/ 1 h 2592289"/>
              <a:gd name="connsiteX4" fmla="*/ 8070843 w 8070843"/>
              <a:gd name="connsiteY4" fmla="*/ 1336035 h 2592289"/>
              <a:gd name="connsiteX0" fmla="*/ 0 w 8070843"/>
              <a:gd name="connsiteY0" fmla="*/ 2592289 h 2592289"/>
              <a:gd name="connsiteX1" fmla="*/ 1298982 w 8070843"/>
              <a:gd name="connsiteY1" fmla="*/ 2528731 h 2592289"/>
              <a:gd name="connsiteX2" fmla="*/ 3619400 w 8070843"/>
              <a:gd name="connsiteY2" fmla="*/ 0 h 2592289"/>
              <a:gd name="connsiteX3" fmla="*/ 6499720 w 8070843"/>
              <a:gd name="connsiteY3" fmla="*/ 1 h 2592289"/>
              <a:gd name="connsiteX4" fmla="*/ 8070843 w 8070843"/>
              <a:gd name="connsiteY4" fmla="*/ 1336035 h 2592289"/>
              <a:gd name="connsiteX0" fmla="*/ 0 w 8070843"/>
              <a:gd name="connsiteY0" fmla="*/ 3088547 h 3088547"/>
              <a:gd name="connsiteX1" fmla="*/ 1298982 w 8070843"/>
              <a:gd name="connsiteY1" fmla="*/ 3024989 h 3088547"/>
              <a:gd name="connsiteX2" fmla="*/ 3619400 w 8070843"/>
              <a:gd name="connsiteY2" fmla="*/ 496258 h 3088547"/>
              <a:gd name="connsiteX3" fmla="*/ 6499720 w 8070843"/>
              <a:gd name="connsiteY3" fmla="*/ 496259 h 3088547"/>
              <a:gd name="connsiteX4" fmla="*/ 8070843 w 8070843"/>
              <a:gd name="connsiteY4" fmla="*/ 1832293 h 3088547"/>
              <a:gd name="connsiteX0" fmla="*/ 0 w 8070843"/>
              <a:gd name="connsiteY0" fmla="*/ 3088547 h 3088547"/>
              <a:gd name="connsiteX1" fmla="*/ 1298982 w 8070843"/>
              <a:gd name="connsiteY1" fmla="*/ 3024989 h 3088547"/>
              <a:gd name="connsiteX2" fmla="*/ 3619400 w 8070843"/>
              <a:gd name="connsiteY2" fmla="*/ 496258 h 3088547"/>
              <a:gd name="connsiteX3" fmla="*/ 6499720 w 8070843"/>
              <a:gd name="connsiteY3" fmla="*/ 496259 h 3088547"/>
              <a:gd name="connsiteX4" fmla="*/ 8070843 w 8070843"/>
              <a:gd name="connsiteY4" fmla="*/ 1832293 h 3088547"/>
              <a:gd name="connsiteX0" fmla="*/ 0 w 9104132"/>
              <a:gd name="connsiteY0" fmla="*/ 2941736 h 2941736"/>
              <a:gd name="connsiteX1" fmla="*/ 1298982 w 9104132"/>
              <a:gd name="connsiteY1" fmla="*/ 2878178 h 2941736"/>
              <a:gd name="connsiteX2" fmla="*/ 3619400 w 9104132"/>
              <a:gd name="connsiteY2" fmla="*/ 349447 h 2941736"/>
              <a:gd name="connsiteX3" fmla="*/ 8227912 w 9104132"/>
              <a:gd name="connsiteY3" fmla="*/ 781496 h 2941736"/>
              <a:gd name="connsiteX4" fmla="*/ 8070843 w 9104132"/>
              <a:gd name="connsiteY4" fmla="*/ 1685482 h 2941736"/>
              <a:gd name="connsiteX0" fmla="*/ 0 w 9017825"/>
              <a:gd name="connsiteY0" fmla="*/ 2941736 h 2941736"/>
              <a:gd name="connsiteX1" fmla="*/ 1298982 w 9017825"/>
              <a:gd name="connsiteY1" fmla="*/ 2878178 h 2941736"/>
              <a:gd name="connsiteX2" fmla="*/ 3331367 w 9017825"/>
              <a:gd name="connsiteY2" fmla="*/ 349447 h 2941736"/>
              <a:gd name="connsiteX3" fmla="*/ 8227912 w 9017825"/>
              <a:gd name="connsiteY3" fmla="*/ 781496 h 2941736"/>
              <a:gd name="connsiteX4" fmla="*/ 8070843 w 9017825"/>
              <a:gd name="connsiteY4" fmla="*/ 1685482 h 2941736"/>
              <a:gd name="connsiteX0" fmla="*/ 0 w 8993822"/>
              <a:gd name="connsiteY0" fmla="*/ 2869728 h 2869728"/>
              <a:gd name="connsiteX1" fmla="*/ 1298982 w 8993822"/>
              <a:gd name="connsiteY1" fmla="*/ 2806170 h 2869728"/>
              <a:gd name="connsiteX2" fmla="*/ 3475384 w 8993822"/>
              <a:gd name="connsiteY2" fmla="*/ 349447 h 2869728"/>
              <a:gd name="connsiteX3" fmla="*/ 8227912 w 8993822"/>
              <a:gd name="connsiteY3" fmla="*/ 709488 h 2869728"/>
              <a:gd name="connsiteX4" fmla="*/ 8070843 w 8993822"/>
              <a:gd name="connsiteY4" fmla="*/ 1613474 h 2869728"/>
              <a:gd name="connsiteX0" fmla="*/ 0 w 8849806"/>
              <a:gd name="connsiteY0" fmla="*/ 2881729 h 2881729"/>
              <a:gd name="connsiteX1" fmla="*/ 1298982 w 8849806"/>
              <a:gd name="connsiteY1" fmla="*/ 2818171 h 2881729"/>
              <a:gd name="connsiteX2" fmla="*/ 3475384 w 8849806"/>
              <a:gd name="connsiteY2" fmla="*/ 361448 h 2881729"/>
              <a:gd name="connsiteX3" fmla="*/ 8083896 w 8849806"/>
              <a:gd name="connsiteY3" fmla="*/ 649480 h 2881729"/>
              <a:gd name="connsiteX4" fmla="*/ 8070843 w 8849806"/>
              <a:gd name="connsiteY4" fmla="*/ 1625475 h 2881729"/>
              <a:gd name="connsiteX0" fmla="*/ 0 w 8849806"/>
              <a:gd name="connsiteY0" fmla="*/ 2596131 h 2596131"/>
              <a:gd name="connsiteX1" fmla="*/ 1298982 w 8849806"/>
              <a:gd name="connsiteY1" fmla="*/ 2532573 h 2596131"/>
              <a:gd name="connsiteX2" fmla="*/ 3475384 w 8849806"/>
              <a:gd name="connsiteY2" fmla="*/ 75850 h 2596131"/>
              <a:gd name="connsiteX3" fmla="*/ 8083896 w 8849806"/>
              <a:gd name="connsiteY3" fmla="*/ 363882 h 2596131"/>
              <a:gd name="connsiteX4" fmla="*/ 8070843 w 8849806"/>
              <a:gd name="connsiteY4" fmla="*/ 1339877 h 2596131"/>
              <a:gd name="connsiteX0" fmla="*/ 0 w 8070843"/>
              <a:gd name="connsiteY0" fmla="*/ 2596131 h 2596131"/>
              <a:gd name="connsiteX1" fmla="*/ 1298982 w 8070843"/>
              <a:gd name="connsiteY1" fmla="*/ 2532573 h 2596131"/>
              <a:gd name="connsiteX2" fmla="*/ 3475384 w 8070843"/>
              <a:gd name="connsiteY2" fmla="*/ 75850 h 2596131"/>
              <a:gd name="connsiteX3" fmla="*/ 7291808 w 8070843"/>
              <a:gd name="connsiteY3" fmla="*/ 219867 h 2596131"/>
              <a:gd name="connsiteX4" fmla="*/ 8070843 w 8070843"/>
              <a:gd name="connsiteY4" fmla="*/ 1339877 h 2596131"/>
              <a:gd name="connsiteX0" fmla="*/ 0 w 8129727"/>
              <a:gd name="connsiteY0" fmla="*/ 2658943 h 2658943"/>
              <a:gd name="connsiteX1" fmla="*/ 1298982 w 8129727"/>
              <a:gd name="connsiteY1" fmla="*/ 2595385 h 2658943"/>
              <a:gd name="connsiteX2" fmla="*/ 3475384 w 8129727"/>
              <a:gd name="connsiteY2" fmla="*/ 138662 h 2658943"/>
              <a:gd name="connsiteX3" fmla="*/ 7363817 w 8129727"/>
              <a:gd name="connsiteY3" fmla="*/ 210671 h 2658943"/>
              <a:gd name="connsiteX4" fmla="*/ 8070843 w 8129727"/>
              <a:gd name="connsiteY4" fmla="*/ 1402689 h 2658943"/>
              <a:gd name="connsiteX0" fmla="*/ 0 w 8070843"/>
              <a:gd name="connsiteY0" fmla="*/ 2730951 h 2730951"/>
              <a:gd name="connsiteX1" fmla="*/ 1298982 w 8070843"/>
              <a:gd name="connsiteY1" fmla="*/ 2667393 h 2730951"/>
              <a:gd name="connsiteX2" fmla="*/ 3475384 w 8070843"/>
              <a:gd name="connsiteY2" fmla="*/ 210670 h 2730951"/>
              <a:gd name="connsiteX3" fmla="*/ 6355705 w 8070843"/>
              <a:gd name="connsiteY3" fmla="*/ 210671 h 2730951"/>
              <a:gd name="connsiteX4" fmla="*/ 8070843 w 8070843"/>
              <a:gd name="connsiteY4" fmla="*/ 1474697 h 2730951"/>
              <a:gd name="connsiteX0" fmla="*/ 0 w 8070843"/>
              <a:gd name="connsiteY0" fmla="*/ 2615873 h 2615873"/>
              <a:gd name="connsiteX1" fmla="*/ 1298982 w 8070843"/>
              <a:gd name="connsiteY1" fmla="*/ 2552315 h 2615873"/>
              <a:gd name="connsiteX2" fmla="*/ 3475384 w 8070843"/>
              <a:gd name="connsiteY2" fmla="*/ 95592 h 2615873"/>
              <a:gd name="connsiteX3" fmla="*/ 6355705 w 8070843"/>
              <a:gd name="connsiteY3" fmla="*/ 95593 h 2615873"/>
              <a:gd name="connsiteX4" fmla="*/ 8070843 w 8070843"/>
              <a:gd name="connsiteY4" fmla="*/ 1359619 h 2615873"/>
              <a:gd name="connsiteX0" fmla="*/ 0 w 8070843"/>
              <a:gd name="connsiteY0" fmla="*/ 2615873 h 2615873"/>
              <a:gd name="connsiteX1" fmla="*/ 1298982 w 8070843"/>
              <a:gd name="connsiteY1" fmla="*/ 2552315 h 2615873"/>
              <a:gd name="connsiteX2" fmla="*/ 3475384 w 8070843"/>
              <a:gd name="connsiteY2" fmla="*/ 95592 h 2615873"/>
              <a:gd name="connsiteX3" fmla="*/ 6355705 w 8070843"/>
              <a:gd name="connsiteY3" fmla="*/ 95593 h 2615873"/>
              <a:gd name="connsiteX4" fmla="*/ 8070843 w 8070843"/>
              <a:gd name="connsiteY4" fmla="*/ 1359619 h 2615873"/>
              <a:gd name="connsiteX0" fmla="*/ 0 w 8070843"/>
              <a:gd name="connsiteY0" fmla="*/ 2615873 h 2615873"/>
              <a:gd name="connsiteX1" fmla="*/ 1298982 w 8070843"/>
              <a:gd name="connsiteY1" fmla="*/ 2552315 h 2615873"/>
              <a:gd name="connsiteX2" fmla="*/ 3475384 w 8070843"/>
              <a:gd name="connsiteY2" fmla="*/ 95592 h 2615873"/>
              <a:gd name="connsiteX3" fmla="*/ 6067673 w 8070843"/>
              <a:gd name="connsiteY3" fmla="*/ 95593 h 2615873"/>
              <a:gd name="connsiteX4" fmla="*/ 8070843 w 8070843"/>
              <a:gd name="connsiteY4" fmla="*/ 1359619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6067673 w 7723857"/>
              <a:gd name="connsiteY3" fmla="*/ 95593 h 2615873"/>
              <a:gd name="connsiteX4" fmla="*/ 7723857 w 7723857"/>
              <a:gd name="connsiteY4" fmla="*/ 1391737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6067673 w 7723857"/>
              <a:gd name="connsiteY3" fmla="*/ 95593 h 2615873"/>
              <a:gd name="connsiteX4" fmla="*/ 7723857 w 7723857"/>
              <a:gd name="connsiteY4" fmla="*/ 1391737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5851649 w 7723857"/>
              <a:gd name="connsiteY3" fmla="*/ 95593 h 2615873"/>
              <a:gd name="connsiteX4" fmla="*/ 7723857 w 7723857"/>
              <a:gd name="connsiteY4" fmla="*/ 1391737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5851649 w 7723857"/>
              <a:gd name="connsiteY3" fmla="*/ 95593 h 2615873"/>
              <a:gd name="connsiteX4" fmla="*/ 6295056 w 7723857"/>
              <a:gd name="connsiteY4" fmla="*/ 325951 h 2615873"/>
              <a:gd name="connsiteX5" fmla="*/ 7723857 w 7723857"/>
              <a:gd name="connsiteY5" fmla="*/ 1391737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5851649 w 7723857"/>
              <a:gd name="connsiteY3" fmla="*/ 95593 h 2615873"/>
              <a:gd name="connsiteX4" fmla="*/ 6499721 w 7723857"/>
              <a:gd name="connsiteY4" fmla="*/ 239609 h 2615873"/>
              <a:gd name="connsiteX5" fmla="*/ 7723857 w 7723857"/>
              <a:gd name="connsiteY5" fmla="*/ 1391737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6067673 w 7723857"/>
              <a:gd name="connsiteY3" fmla="*/ 95593 h 2615873"/>
              <a:gd name="connsiteX4" fmla="*/ 6499721 w 7723857"/>
              <a:gd name="connsiteY4" fmla="*/ 239609 h 2615873"/>
              <a:gd name="connsiteX5" fmla="*/ 7723857 w 7723857"/>
              <a:gd name="connsiteY5" fmla="*/ 1391737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6067673 w 7723857"/>
              <a:gd name="connsiteY3" fmla="*/ 95593 h 2615873"/>
              <a:gd name="connsiteX4" fmla="*/ 6787753 w 7723857"/>
              <a:gd name="connsiteY4" fmla="*/ 239609 h 2615873"/>
              <a:gd name="connsiteX5" fmla="*/ 7723857 w 7723857"/>
              <a:gd name="connsiteY5" fmla="*/ 1391737 h 2615873"/>
              <a:gd name="connsiteX0" fmla="*/ 0 w 7723857"/>
              <a:gd name="connsiteY0" fmla="*/ 2596131 h 2596131"/>
              <a:gd name="connsiteX1" fmla="*/ 1298982 w 7723857"/>
              <a:gd name="connsiteY1" fmla="*/ 2532573 h 2596131"/>
              <a:gd name="connsiteX2" fmla="*/ 3475384 w 7723857"/>
              <a:gd name="connsiteY2" fmla="*/ 75850 h 2596131"/>
              <a:gd name="connsiteX3" fmla="*/ 6242047 w 7723857"/>
              <a:gd name="connsiteY3" fmla="*/ 120678 h 2596131"/>
              <a:gd name="connsiteX4" fmla="*/ 6787753 w 7723857"/>
              <a:gd name="connsiteY4" fmla="*/ 219867 h 2596131"/>
              <a:gd name="connsiteX5" fmla="*/ 7723857 w 7723857"/>
              <a:gd name="connsiteY5" fmla="*/ 1371995 h 2596131"/>
              <a:gd name="connsiteX0" fmla="*/ 0 w 7723857"/>
              <a:gd name="connsiteY0" fmla="*/ 2596131 h 2596131"/>
              <a:gd name="connsiteX1" fmla="*/ 1298982 w 7723857"/>
              <a:gd name="connsiteY1" fmla="*/ 2532573 h 2596131"/>
              <a:gd name="connsiteX2" fmla="*/ 3475384 w 7723857"/>
              <a:gd name="connsiteY2" fmla="*/ 75850 h 2596131"/>
              <a:gd name="connsiteX3" fmla="*/ 6242047 w 7723857"/>
              <a:gd name="connsiteY3" fmla="*/ 120678 h 2596131"/>
              <a:gd name="connsiteX4" fmla="*/ 6960031 w 7723857"/>
              <a:gd name="connsiteY4" fmla="*/ 537919 h 2596131"/>
              <a:gd name="connsiteX5" fmla="*/ 7723857 w 7723857"/>
              <a:gd name="connsiteY5" fmla="*/ 1371995 h 2596131"/>
              <a:gd name="connsiteX0" fmla="*/ 0 w 7507833"/>
              <a:gd name="connsiteY0" fmla="*/ 2596131 h 2596131"/>
              <a:gd name="connsiteX1" fmla="*/ 1298982 w 7507833"/>
              <a:gd name="connsiteY1" fmla="*/ 2532573 h 2596131"/>
              <a:gd name="connsiteX2" fmla="*/ 3475384 w 7507833"/>
              <a:gd name="connsiteY2" fmla="*/ 75850 h 2596131"/>
              <a:gd name="connsiteX3" fmla="*/ 6242047 w 7507833"/>
              <a:gd name="connsiteY3" fmla="*/ 120678 h 2596131"/>
              <a:gd name="connsiteX4" fmla="*/ 6960031 w 7507833"/>
              <a:gd name="connsiteY4" fmla="*/ 537919 h 2596131"/>
              <a:gd name="connsiteX5" fmla="*/ 7507833 w 7507833"/>
              <a:gd name="connsiteY5" fmla="*/ 1083963 h 259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7833" h="2596131">
                <a:moveTo>
                  <a:pt x="0" y="2596131"/>
                </a:moveTo>
                <a:cubicBezTo>
                  <a:pt x="332252" y="2504671"/>
                  <a:pt x="599052" y="2581637"/>
                  <a:pt x="1298982" y="2532573"/>
                </a:cubicBezTo>
                <a:cubicBezTo>
                  <a:pt x="1885582" y="2113372"/>
                  <a:pt x="2344565" y="437298"/>
                  <a:pt x="3475384" y="75850"/>
                </a:cubicBezTo>
                <a:cubicBezTo>
                  <a:pt x="4656980" y="0"/>
                  <a:pt x="5592228" y="25085"/>
                  <a:pt x="6242047" y="120678"/>
                </a:cubicBezTo>
                <a:cubicBezTo>
                  <a:pt x="6711992" y="159071"/>
                  <a:pt x="6749067" y="377372"/>
                  <a:pt x="6960031" y="537919"/>
                </a:cubicBezTo>
                <a:cubicBezTo>
                  <a:pt x="7170995" y="698467"/>
                  <a:pt x="7269700" y="906332"/>
                  <a:pt x="7507833" y="1083963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536575" y="1196975"/>
            <a:ext cx="6988175" cy="4124325"/>
          </a:xfrm>
          <a:custGeom>
            <a:avLst/>
            <a:gdLst>
              <a:gd name="connsiteX0" fmla="*/ 0 w 7964556"/>
              <a:gd name="connsiteY0" fmla="*/ 2937566 h 3313044"/>
              <a:gd name="connsiteX1" fmla="*/ 1192695 w 7964556"/>
              <a:gd name="connsiteY1" fmla="*/ 2897809 h 3313044"/>
              <a:gd name="connsiteX2" fmla="*/ 3485321 w 7964556"/>
              <a:gd name="connsiteY2" fmla="*/ 446157 h 3313044"/>
              <a:gd name="connsiteX3" fmla="*/ 6241774 w 7964556"/>
              <a:gd name="connsiteY3" fmla="*/ 220870 h 3313044"/>
              <a:gd name="connsiteX4" fmla="*/ 7964556 w 7964556"/>
              <a:gd name="connsiteY4" fmla="*/ 1705113 h 3313044"/>
              <a:gd name="connsiteX0" fmla="*/ 0 w 9078957"/>
              <a:gd name="connsiteY0" fmla="*/ 2529318 h 3245003"/>
              <a:gd name="connsiteX1" fmla="*/ 2307096 w 9078957"/>
              <a:gd name="connsiteY1" fmla="*/ 2897809 h 3245003"/>
              <a:gd name="connsiteX2" fmla="*/ 4599722 w 9078957"/>
              <a:gd name="connsiteY2" fmla="*/ 446157 h 3245003"/>
              <a:gd name="connsiteX3" fmla="*/ 7356175 w 9078957"/>
              <a:gd name="connsiteY3" fmla="*/ 220870 h 3245003"/>
              <a:gd name="connsiteX4" fmla="*/ 9078957 w 9078957"/>
              <a:gd name="connsiteY4" fmla="*/ 1705113 h 3245003"/>
              <a:gd name="connsiteX0" fmla="*/ 0 w 9799036"/>
              <a:gd name="connsiteY0" fmla="*/ 1593215 h 3088985"/>
              <a:gd name="connsiteX1" fmla="*/ 3027175 w 9799036"/>
              <a:gd name="connsiteY1" fmla="*/ 2897809 h 3088985"/>
              <a:gd name="connsiteX2" fmla="*/ 5319801 w 9799036"/>
              <a:gd name="connsiteY2" fmla="*/ 446157 h 3088985"/>
              <a:gd name="connsiteX3" fmla="*/ 8076254 w 9799036"/>
              <a:gd name="connsiteY3" fmla="*/ 220870 h 3088985"/>
              <a:gd name="connsiteX4" fmla="*/ 9799036 w 9799036"/>
              <a:gd name="connsiteY4" fmla="*/ 1705113 h 3088985"/>
              <a:gd name="connsiteX0" fmla="*/ 473 w 9799509"/>
              <a:gd name="connsiteY0" fmla="*/ 1593215 h 3148992"/>
              <a:gd name="connsiteX1" fmla="*/ 504529 w 9799509"/>
              <a:gd name="connsiteY1" fmla="*/ 1953255 h 3148992"/>
              <a:gd name="connsiteX2" fmla="*/ 3027648 w 9799509"/>
              <a:gd name="connsiteY2" fmla="*/ 2897809 h 3148992"/>
              <a:gd name="connsiteX3" fmla="*/ 5320274 w 9799509"/>
              <a:gd name="connsiteY3" fmla="*/ 446157 h 3148992"/>
              <a:gd name="connsiteX4" fmla="*/ 8076727 w 9799509"/>
              <a:gd name="connsiteY4" fmla="*/ 220870 h 3148992"/>
              <a:gd name="connsiteX5" fmla="*/ 9799509 w 9799509"/>
              <a:gd name="connsiteY5" fmla="*/ 1705113 h 3148992"/>
              <a:gd name="connsiteX0" fmla="*/ 473 w 9799509"/>
              <a:gd name="connsiteY0" fmla="*/ 1593215 h 3295374"/>
              <a:gd name="connsiteX1" fmla="*/ 504529 w 9799509"/>
              <a:gd name="connsiteY1" fmla="*/ 1953255 h 3295374"/>
              <a:gd name="connsiteX2" fmla="*/ 2166259 w 9799509"/>
              <a:gd name="connsiteY2" fmla="*/ 2831548 h 3295374"/>
              <a:gd name="connsiteX3" fmla="*/ 3027648 w 9799509"/>
              <a:gd name="connsiteY3" fmla="*/ 2897809 h 3295374"/>
              <a:gd name="connsiteX4" fmla="*/ 5320274 w 9799509"/>
              <a:gd name="connsiteY4" fmla="*/ 446157 h 3295374"/>
              <a:gd name="connsiteX5" fmla="*/ 8076727 w 9799509"/>
              <a:gd name="connsiteY5" fmla="*/ 220870 h 3295374"/>
              <a:gd name="connsiteX6" fmla="*/ 9799509 w 9799509"/>
              <a:gd name="connsiteY6" fmla="*/ 1705113 h 3295374"/>
              <a:gd name="connsiteX0" fmla="*/ 473 w 9799509"/>
              <a:gd name="connsiteY0" fmla="*/ 1593215 h 3100986"/>
              <a:gd name="connsiteX1" fmla="*/ 504529 w 9799509"/>
              <a:gd name="connsiteY1" fmla="*/ 1953255 h 3100986"/>
              <a:gd name="connsiteX2" fmla="*/ 648546 w 9799509"/>
              <a:gd name="connsiteY2" fmla="*/ 1665222 h 3100986"/>
              <a:gd name="connsiteX3" fmla="*/ 3027648 w 9799509"/>
              <a:gd name="connsiteY3" fmla="*/ 2897809 h 3100986"/>
              <a:gd name="connsiteX4" fmla="*/ 5320274 w 9799509"/>
              <a:gd name="connsiteY4" fmla="*/ 446157 h 3100986"/>
              <a:gd name="connsiteX5" fmla="*/ 8076727 w 9799509"/>
              <a:gd name="connsiteY5" fmla="*/ 220870 h 3100986"/>
              <a:gd name="connsiteX6" fmla="*/ 9799509 w 9799509"/>
              <a:gd name="connsiteY6" fmla="*/ 1705113 h 3100986"/>
              <a:gd name="connsiteX0" fmla="*/ 244385 w 10043421"/>
              <a:gd name="connsiteY0" fmla="*/ 1593215 h 3100986"/>
              <a:gd name="connsiteX1" fmla="*/ 748441 w 10043421"/>
              <a:gd name="connsiteY1" fmla="*/ 1953255 h 3100986"/>
              <a:gd name="connsiteX2" fmla="*/ 892458 w 10043421"/>
              <a:gd name="connsiteY2" fmla="*/ 1665222 h 3100986"/>
              <a:gd name="connsiteX3" fmla="*/ 3271560 w 10043421"/>
              <a:gd name="connsiteY3" fmla="*/ 2897809 h 3100986"/>
              <a:gd name="connsiteX4" fmla="*/ 5564186 w 10043421"/>
              <a:gd name="connsiteY4" fmla="*/ 446157 h 3100986"/>
              <a:gd name="connsiteX5" fmla="*/ 8320639 w 10043421"/>
              <a:gd name="connsiteY5" fmla="*/ 220870 h 3100986"/>
              <a:gd name="connsiteX6" fmla="*/ 10043421 w 10043421"/>
              <a:gd name="connsiteY6" fmla="*/ 1705113 h 3100986"/>
              <a:gd name="connsiteX0" fmla="*/ 244385 w 10043421"/>
              <a:gd name="connsiteY0" fmla="*/ 1593215 h 3100986"/>
              <a:gd name="connsiteX1" fmla="*/ 748441 w 10043421"/>
              <a:gd name="connsiteY1" fmla="*/ 1953255 h 3100986"/>
              <a:gd name="connsiteX2" fmla="*/ 892458 w 10043421"/>
              <a:gd name="connsiteY2" fmla="*/ 1665222 h 3100986"/>
              <a:gd name="connsiteX3" fmla="*/ 3271560 w 10043421"/>
              <a:gd name="connsiteY3" fmla="*/ 2897809 h 3100986"/>
              <a:gd name="connsiteX4" fmla="*/ 5564186 w 10043421"/>
              <a:gd name="connsiteY4" fmla="*/ 446157 h 3100986"/>
              <a:gd name="connsiteX5" fmla="*/ 8320639 w 10043421"/>
              <a:gd name="connsiteY5" fmla="*/ 220870 h 3100986"/>
              <a:gd name="connsiteX6" fmla="*/ 10043421 w 10043421"/>
              <a:gd name="connsiteY6" fmla="*/ 1705113 h 3100986"/>
              <a:gd name="connsiteX0" fmla="*/ 244385 w 10043421"/>
              <a:gd name="connsiteY0" fmla="*/ 1593215 h 3100986"/>
              <a:gd name="connsiteX1" fmla="*/ 748441 w 10043421"/>
              <a:gd name="connsiteY1" fmla="*/ 1953255 h 3100986"/>
              <a:gd name="connsiteX2" fmla="*/ 892458 w 10043421"/>
              <a:gd name="connsiteY2" fmla="*/ 1665222 h 3100986"/>
              <a:gd name="connsiteX3" fmla="*/ 3271560 w 10043421"/>
              <a:gd name="connsiteY3" fmla="*/ 2897809 h 3100986"/>
              <a:gd name="connsiteX4" fmla="*/ 5564186 w 10043421"/>
              <a:gd name="connsiteY4" fmla="*/ 446157 h 3100986"/>
              <a:gd name="connsiteX5" fmla="*/ 8320639 w 10043421"/>
              <a:gd name="connsiteY5" fmla="*/ 220870 h 3100986"/>
              <a:gd name="connsiteX6" fmla="*/ 10043421 w 10043421"/>
              <a:gd name="connsiteY6" fmla="*/ 1705113 h 3100986"/>
              <a:gd name="connsiteX0" fmla="*/ 0 w 9799036"/>
              <a:gd name="connsiteY0" fmla="*/ 1593215 h 3310835"/>
              <a:gd name="connsiteX1" fmla="*/ 504056 w 9799036"/>
              <a:gd name="connsiteY1" fmla="*/ 1953255 h 3310835"/>
              <a:gd name="connsiteX2" fmla="*/ 648073 w 9799036"/>
              <a:gd name="connsiteY2" fmla="*/ 1665222 h 3310835"/>
              <a:gd name="connsiteX3" fmla="*/ 1807977 w 9799036"/>
              <a:gd name="connsiteY3" fmla="*/ 2924313 h 3310835"/>
              <a:gd name="connsiteX4" fmla="*/ 3027175 w 9799036"/>
              <a:gd name="connsiteY4" fmla="*/ 2897809 h 3310835"/>
              <a:gd name="connsiteX5" fmla="*/ 5319801 w 9799036"/>
              <a:gd name="connsiteY5" fmla="*/ 446157 h 3310835"/>
              <a:gd name="connsiteX6" fmla="*/ 8076254 w 9799036"/>
              <a:gd name="connsiteY6" fmla="*/ 220870 h 3310835"/>
              <a:gd name="connsiteX7" fmla="*/ 9799036 w 9799036"/>
              <a:gd name="connsiteY7" fmla="*/ 1705113 h 3310835"/>
              <a:gd name="connsiteX0" fmla="*/ 0 w 9799036"/>
              <a:gd name="connsiteY0" fmla="*/ 1593215 h 3310835"/>
              <a:gd name="connsiteX1" fmla="*/ 504056 w 9799036"/>
              <a:gd name="connsiteY1" fmla="*/ 1953255 h 3310835"/>
              <a:gd name="connsiteX2" fmla="*/ 648073 w 9799036"/>
              <a:gd name="connsiteY2" fmla="*/ 1665222 h 3310835"/>
              <a:gd name="connsiteX3" fmla="*/ 1807977 w 9799036"/>
              <a:gd name="connsiteY3" fmla="*/ 2924313 h 3310835"/>
              <a:gd name="connsiteX4" fmla="*/ 3027175 w 9799036"/>
              <a:gd name="connsiteY4" fmla="*/ 2897809 h 3310835"/>
              <a:gd name="connsiteX5" fmla="*/ 5319801 w 9799036"/>
              <a:gd name="connsiteY5" fmla="*/ 446157 h 3310835"/>
              <a:gd name="connsiteX6" fmla="*/ 8076254 w 9799036"/>
              <a:gd name="connsiteY6" fmla="*/ 220870 h 3310835"/>
              <a:gd name="connsiteX7" fmla="*/ 9799036 w 9799036"/>
              <a:gd name="connsiteY7" fmla="*/ 1705113 h 3310835"/>
              <a:gd name="connsiteX0" fmla="*/ 252501 w 10051537"/>
              <a:gd name="connsiteY0" fmla="*/ 1593215 h 3221000"/>
              <a:gd name="connsiteX1" fmla="*/ 756557 w 10051537"/>
              <a:gd name="connsiteY1" fmla="*/ 1953255 h 3221000"/>
              <a:gd name="connsiteX2" fmla="*/ 900574 w 10051537"/>
              <a:gd name="connsiteY2" fmla="*/ 1665222 h 3221000"/>
              <a:gd name="connsiteX3" fmla="*/ 396517 w 10051537"/>
              <a:gd name="connsiteY3" fmla="*/ 2385302 h 3221000"/>
              <a:gd name="connsiteX4" fmla="*/ 3279676 w 10051537"/>
              <a:gd name="connsiteY4" fmla="*/ 2897809 h 3221000"/>
              <a:gd name="connsiteX5" fmla="*/ 5572302 w 10051537"/>
              <a:gd name="connsiteY5" fmla="*/ 446157 h 3221000"/>
              <a:gd name="connsiteX6" fmla="*/ 8328755 w 10051537"/>
              <a:gd name="connsiteY6" fmla="*/ 220870 h 3221000"/>
              <a:gd name="connsiteX7" fmla="*/ 10051537 w 10051537"/>
              <a:gd name="connsiteY7" fmla="*/ 1705113 h 3221000"/>
              <a:gd name="connsiteX0" fmla="*/ 396518 w 10051537"/>
              <a:gd name="connsiteY0" fmla="*/ 729118 h 3221000"/>
              <a:gd name="connsiteX1" fmla="*/ 756557 w 10051537"/>
              <a:gd name="connsiteY1" fmla="*/ 1953255 h 3221000"/>
              <a:gd name="connsiteX2" fmla="*/ 900574 w 10051537"/>
              <a:gd name="connsiteY2" fmla="*/ 1665222 h 3221000"/>
              <a:gd name="connsiteX3" fmla="*/ 396517 w 10051537"/>
              <a:gd name="connsiteY3" fmla="*/ 2385302 h 3221000"/>
              <a:gd name="connsiteX4" fmla="*/ 3279676 w 10051537"/>
              <a:gd name="connsiteY4" fmla="*/ 2897809 h 3221000"/>
              <a:gd name="connsiteX5" fmla="*/ 5572302 w 10051537"/>
              <a:gd name="connsiteY5" fmla="*/ 446157 h 3221000"/>
              <a:gd name="connsiteX6" fmla="*/ 8328755 w 10051537"/>
              <a:gd name="connsiteY6" fmla="*/ 220870 h 3221000"/>
              <a:gd name="connsiteX7" fmla="*/ 10051537 w 10051537"/>
              <a:gd name="connsiteY7" fmla="*/ 1705113 h 3221000"/>
              <a:gd name="connsiteX0" fmla="*/ 0 w 9655019"/>
              <a:gd name="connsiteY0" fmla="*/ 729118 h 3281006"/>
              <a:gd name="connsiteX1" fmla="*/ 360039 w 9655019"/>
              <a:gd name="connsiteY1" fmla="*/ 1953255 h 3281006"/>
              <a:gd name="connsiteX2" fmla="*/ 504056 w 9655019"/>
              <a:gd name="connsiteY2" fmla="*/ 1665222 h 3281006"/>
              <a:gd name="connsiteX3" fmla="*/ 1008112 w 9655019"/>
              <a:gd name="connsiteY3" fmla="*/ 2745342 h 3281006"/>
              <a:gd name="connsiteX4" fmla="*/ 2883158 w 9655019"/>
              <a:gd name="connsiteY4" fmla="*/ 2897809 h 3281006"/>
              <a:gd name="connsiteX5" fmla="*/ 5175784 w 9655019"/>
              <a:gd name="connsiteY5" fmla="*/ 446157 h 3281006"/>
              <a:gd name="connsiteX6" fmla="*/ 7932237 w 9655019"/>
              <a:gd name="connsiteY6" fmla="*/ 220870 h 3281006"/>
              <a:gd name="connsiteX7" fmla="*/ 9655019 w 9655019"/>
              <a:gd name="connsiteY7" fmla="*/ 1705113 h 3281006"/>
              <a:gd name="connsiteX0" fmla="*/ 0 w 9655019"/>
              <a:gd name="connsiteY0" fmla="*/ 729118 h 3281006"/>
              <a:gd name="connsiteX1" fmla="*/ 504056 w 9655019"/>
              <a:gd name="connsiteY1" fmla="*/ 1665222 h 3281006"/>
              <a:gd name="connsiteX2" fmla="*/ 1008112 w 9655019"/>
              <a:gd name="connsiteY2" fmla="*/ 2745342 h 3281006"/>
              <a:gd name="connsiteX3" fmla="*/ 2883158 w 9655019"/>
              <a:gd name="connsiteY3" fmla="*/ 2897809 h 3281006"/>
              <a:gd name="connsiteX4" fmla="*/ 5175784 w 9655019"/>
              <a:gd name="connsiteY4" fmla="*/ 446157 h 3281006"/>
              <a:gd name="connsiteX5" fmla="*/ 7932237 w 9655019"/>
              <a:gd name="connsiteY5" fmla="*/ 220870 h 3281006"/>
              <a:gd name="connsiteX6" fmla="*/ 9655019 w 9655019"/>
              <a:gd name="connsiteY6" fmla="*/ 1705113 h 3281006"/>
              <a:gd name="connsiteX0" fmla="*/ 0 w 9655019"/>
              <a:gd name="connsiteY0" fmla="*/ 729118 h 3281006"/>
              <a:gd name="connsiteX1" fmla="*/ 1008112 w 9655019"/>
              <a:gd name="connsiteY1" fmla="*/ 2745342 h 3281006"/>
              <a:gd name="connsiteX2" fmla="*/ 2883158 w 9655019"/>
              <a:gd name="connsiteY2" fmla="*/ 2897809 h 3281006"/>
              <a:gd name="connsiteX3" fmla="*/ 5175784 w 9655019"/>
              <a:gd name="connsiteY3" fmla="*/ 446157 h 3281006"/>
              <a:gd name="connsiteX4" fmla="*/ 7932237 w 9655019"/>
              <a:gd name="connsiteY4" fmla="*/ 220870 h 3281006"/>
              <a:gd name="connsiteX5" fmla="*/ 9655019 w 9655019"/>
              <a:gd name="connsiteY5" fmla="*/ 1705113 h 3281006"/>
              <a:gd name="connsiteX0" fmla="*/ 0 w 8646907"/>
              <a:gd name="connsiteY0" fmla="*/ 2745342 h 3281006"/>
              <a:gd name="connsiteX1" fmla="*/ 1875046 w 8646907"/>
              <a:gd name="connsiteY1" fmla="*/ 2897809 h 3281006"/>
              <a:gd name="connsiteX2" fmla="*/ 4167672 w 8646907"/>
              <a:gd name="connsiteY2" fmla="*/ 446157 h 3281006"/>
              <a:gd name="connsiteX3" fmla="*/ 6924125 w 8646907"/>
              <a:gd name="connsiteY3" fmla="*/ 220870 h 3281006"/>
              <a:gd name="connsiteX4" fmla="*/ 8646907 w 8646907"/>
              <a:gd name="connsiteY4" fmla="*/ 1705113 h 3281006"/>
              <a:gd name="connsiteX0" fmla="*/ 0 w 10519115"/>
              <a:gd name="connsiteY0" fmla="*/ 2097270 h 3172994"/>
              <a:gd name="connsiteX1" fmla="*/ 3747254 w 10519115"/>
              <a:gd name="connsiteY1" fmla="*/ 2897809 h 3172994"/>
              <a:gd name="connsiteX2" fmla="*/ 6039880 w 10519115"/>
              <a:gd name="connsiteY2" fmla="*/ 446157 h 3172994"/>
              <a:gd name="connsiteX3" fmla="*/ 8796333 w 10519115"/>
              <a:gd name="connsiteY3" fmla="*/ 220870 h 3172994"/>
              <a:gd name="connsiteX4" fmla="*/ 10519115 w 10519115"/>
              <a:gd name="connsiteY4" fmla="*/ 1705113 h 3172994"/>
              <a:gd name="connsiteX0" fmla="*/ 0 w 10519115"/>
              <a:gd name="connsiteY0" fmla="*/ 2097270 h 3299792"/>
              <a:gd name="connsiteX1" fmla="*/ 2554561 w 10519115"/>
              <a:gd name="connsiteY1" fmla="*/ 2858053 h 3299792"/>
              <a:gd name="connsiteX2" fmla="*/ 3747254 w 10519115"/>
              <a:gd name="connsiteY2" fmla="*/ 2897809 h 3299792"/>
              <a:gd name="connsiteX3" fmla="*/ 6039880 w 10519115"/>
              <a:gd name="connsiteY3" fmla="*/ 446157 h 3299792"/>
              <a:gd name="connsiteX4" fmla="*/ 8796333 w 10519115"/>
              <a:gd name="connsiteY4" fmla="*/ 220870 h 3299792"/>
              <a:gd name="connsiteX5" fmla="*/ 10519115 w 10519115"/>
              <a:gd name="connsiteY5" fmla="*/ 1705113 h 3299792"/>
              <a:gd name="connsiteX0" fmla="*/ 0 w 10519115"/>
              <a:gd name="connsiteY0" fmla="*/ 2097270 h 3299792"/>
              <a:gd name="connsiteX1" fmla="*/ 2554561 w 10519115"/>
              <a:gd name="connsiteY1" fmla="*/ 2858053 h 3299792"/>
              <a:gd name="connsiteX2" fmla="*/ 3747254 w 10519115"/>
              <a:gd name="connsiteY2" fmla="*/ 2897809 h 3299792"/>
              <a:gd name="connsiteX3" fmla="*/ 6039880 w 10519115"/>
              <a:gd name="connsiteY3" fmla="*/ 446157 h 3299792"/>
              <a:gd name="connsiteX4" fmla="*/ 8796333 w 10519115"/>
              <a:gd name="connsiteY4" fmla="*/ 220870 h 3299792"/>
              <a:gd name="connsiteX5" fmla="*/ 10519115 w 10519115"/>
              <a:gd name="connsiteY5" fmla="*/ 1705113 h 3299792"/>
              <a:gd name="connsiteX0" fmla="*/ 1314668 w 11833783"/>
              <a:gd name="connsiteY0" fmla="*/ 2097270 h 3208998"/>
              <a:gd name="connsiteX1" fmla="*/ 1458684 w 11833783"/>
              <a:gd name="connsiteY1" fmla="*/ 2313294 h 3208998"/>
              <a:gd name="connsiteX2" fmla="*/ 5061922 w 11833783"/>
              <a:gd name="connsiteY2" fmla="*/ 2897809 h 3208998"/>
              <a:gd name="connsiteX3" fmla="*/ 7354548 w 11833783"/>
              <a:gd name="connsiteY3" fmla="*/ 446157 h 3208998"/>
              <a:gd name="connsiteX4" fmla="*/ 10111001 w 11833783"/>
              <a:gd name="connsiteY4" fmla="*/ 220870 h 3208998"/>
              <a:gd name="connsiteX5" fmla="*/ 11833783 w 11833783"/>
              <a:gd name="connsiteY5" fmla="*/ 1705113 h 3208998"/>
              <a:gd name="connsiteX0" fmla="*/ 0 w 10375099"/>
              <a:gd name="connsiteY0" fmla="*/ 2313294 h 3208998"/>
              <a:gd name="connsiteX1" fmla="*/ 3603238 w 10375099"/>
              <a:gd name="connsiteY1" fmla="*/ 2897809 h 3208998"/>
              <a:gd name="connsiteX2" fmla="*/ 5895864 w 10375099"/>
              <a:gd name="connsiteY2" fmla="*/ 446157 h 3208998"/>
              <a:gd name="connsiteX3" fmla="*/ 8652317 w 10375099"/>
              <a:gd name="connsiteY3" fmla="*/ 220870 h 3208998"/>
              <a:gd name="connsiteX4" fmla="*/ 10375099 w 10375099"/>
              <a:gd name="connsiteY4" fmla="*/ 1705113 h 3208998"/>
              <a:gd name="connsiteX0" fmla="*/ 0 w 7998835"/>
              <a:gd name="connsiteY0" fmla="*/ 2961366 h 3317010"/>
              <a:gd name="connsiteX1" fmla="*/ 1226974 w 7998835"/>
              <a:gd name="connsiteY1" fmla="*/ 2897809 h 3317010"/>
              <a:gd name="connsiteX2" fmla="*/ 3519600 w 7998835"/>
              <a:gd name="connsiteY2" fmla="*/ 446157 h 3317010"/>
              <a:gd name="connsiteX3" fmla="*/ 6276053 w 7998835"/>
              <a:gd name="connsiteY3" fmla="*/ 220870 h 3317010"/>
              <a:gd name="connsiteX4" fmla="*/ 7998835 w 7998835"/>
              <a:gd name="connsiteY4" fmla="*/ 1705113 h 3317010"/>
              <a:gd name="connsiteX0" fmla="*/ 990667 w 8989502"/>
              <a:gd name="connsiteY0" fmla="*/ 2961366 h 3317010"/>
              <a:gd name="connsiteX1" fmla="*/ 2217641 w 8989502"/>
              <a:gd name="connsiteY1" fmla="*/ 2897809 h 3317010"/>
              <a:gd name="connsiteX2" fmla="*/ 4510267 w 8989502"/>
              <a:gd name="connsiteY2" fmla="*/ 446157 h 3317010"/>
              <a:gd name="connsiteX3" fmla="*/ 7266720 w 8989502"/>
              <a:gd name="connsiteY3" fmla="*/ 220870 h 3317010"/>
              <a:gd name="connsiteX4" fmla="*/ 8989502 w 8989502"/>
              <a:gd name="connsiteY4" fmla="*/ 1705113 h 3317010"/>
              <a:gd name="connsiteX0" fmla="*/ 990667 w 8989502"/>
              <a:gd name="connsiteY0" fmla="*/ 2961366 h 3065691"/>
              <a:gd name="connsiteX1" fmla="*/ 2217641 w 8989502"/>
              <a:gd name="connsiteY1" fmla="*/ 2897809 h 3065691"/>
              <a:gd name="connsiteX2" fmla="*/ 4510267 w 8989502"/>
              <a:gd name="connsiteY2" fmla="*/ 446157 h 3065691"/>
              <a:gd name="connsiteX3" fmla="*/ 7266720 w 8989502"/>
              <a:gd name="connsiteY3" fmla="*/ 220870 h 3065691"/>
              <a:gd name="connsiteX4" fmla="*/ 8989502 w 8989502"/>
              <a:gd name="connsiteY4" fmla="*/ 1705113 h 3065691"/>
              <a:gd name="connsiteX0" fmla="*/ 990667 w 9313030"/>
              <a:gd name="connsiteY0" fmla="*/ 3105383 h 3105383"/>
              <a:gd name="connsiteX1" fmla="*/ 2541169 w 9313030"/>
              <a:gd name="connsiteY1" fmla="*/ 2897809 h 3105383"/>
              <a:gd name="connsiteX2" fmla="*/ 4833795 w 9313030"/>
              <a:gd name="connsiteY2" fmla="*/ 446157 h 3105383"/>
              <a:gd name="connsiteX3" fmla="*/ 7590248 w 9313030"/>
              <a:gd name="connsiteY3" fmla="*/ 220870 h 3105383"/>
              <a:gd name="connsiteX4" fmla="*/ 9313030 w 9313030"/>
              <a:gd name="connsiteY4" fmla="*/ 1705113 h 3105383"/>
              <a:gd name="connsiteX0" fmla="*/ 0 w 8322363"/>
              <a:gd name="connsiteY0" fmla="*/ 3105383 h 3317461"/>
              <a:gd name="connsiteX1" fmla="*/ 304800 w 8322363"/>
              <a:gd name="connsiteY1" fmla="*/ 2964071 h 3317461"/>
              <a:gd name="connsiteX2" fmla="*/ 1550502 w 8322363"/>
              <a:gd name="connsiteY2" fmla="*/ 2897809 h 3317461"/>
              <a:gd name="connsiteX3" fmla="*/ 3843128 w 8322363"/>
              <a:gd name="connsiteY3" fmla="*/ 446157 h 3317461"/>
              <a:gd name="connsiteX4" fmla="*/ 6599581 w 8322363"/>
              <a:gd name="connsiteY4" fmla="*/ 220870 h 3317461"/>
              <a:gd name="connsiteX5" fmla="*/ 8322363 w 8322363"/>
              <a:gd name="connsiteY5" fmla="*/ 1705113 h 3317461"/>
              <a:gd name="connsiteX0" fmla="*/ 6897 w 8329260"/>
              <a:gd name="connsiteY0" fmla="*/ 3105383 h 3317461"/>
              <a:gd name="connsiteX1" fmla="*/ 258417 w 8329260"/>
              <a:gd name="connsiteY1" fmla="*/ 2961367 h 3317461"/>
              <a:gd name="connsiteX2" fmla="*/ 1557399 w 8329260"/>
              <a:gd name="connsiteY2" fmla="*/ 2897809 h 3317461"/>
              <a:gd name="connsiteX3" fmla="*/ 3850025 w 8329260"/>
              <a:gd name="connsiteY3" fmla="*/ 446157 h 3317461"/>
              <a:gd name="connsiteX4" fmla="*/ 6606478 w 8329260"/>
              <a:gd name="connsiteY4" fmla="*/ 220870 h 3317461"/>
              <a:gd name="connsiteX5" fmla="*/ 8329260 w 8329260"/>
              <a:gd name="connsiteY5" fmla="*/ 1705113 h 3317461"/>
              <a:gd name="connsiteX0" fmla="*/ 6897 w 8329260"/>
              <a:gd name="connsiteY0" fmla="*/ 3105383 h 3317461"/>
              <a:gd name="connsiteX1" fmla="*/ 258417 w 8329260"/>
              <a:gd name="connsiteY1" fmla="*/ 2961367 h 3317461"/>
              <a:gd name="connsiteX2" fmla="*/ 1557399 w 8329260"/>
              <a:gd name="connsiteY2" fmla="*/ 2897809 h 3317461"/>
              <a:gd name="connsiteX3" fmla="*/ 3850025 w 8329260"/>
              <a:gd name="connsiteY3" fmla="*/ 446157 h 3317461"/>
              <a:gd name="connsiteX4" fmla="*/ 6606478 w 8329260"/>
              <a:gd name="connsiteY4" fmla="*/ 220870 h 3317461"/>
              <a:gd name="connsiteX5" fmla="*/ 8329260 w 8329260"/>
              <a:gd name="connsiteY5" fmla="*/ 1705113 h 3317461"/>
              <a:gd name="connsiteX0" fmla="*/ 6897 w 8329260"/>
              <a:gd name="connsiteY0" fmla="*/ 3105383 h 3105383"/>
              <a:gd name="connsiteX1" fmla="*/ 258417 w 8329260"/>
              <a:gd name="connsiteY1" fmla="*/ 2961367 h 3105383"/>
              <a:gd name="connsiteX2" fmla="*/ 1557399 w 8329260"/>
              <a:gd name="connsiteY2" fmla="*/ 2897809 h 3105383"/>
              <a:gd name="connsiteX3" fmla="*/ 3850025 w 8329260"/>
              <a:gd name="connsiteY3" fmla="*/ 446157 h 3105383"/>
              <a:gd name="connsiteX4" fmla="*/ 6606478 w 8329260"/>
              <a:gd name="connsiteY4" fmla="*/ 220870 h 3105383"/>
              <a:gd name="connsiteX5" fmla="*/ 8329260 w 8329260"/>
              <a:gd name="connsiteY5" fmla="*/ 1705113 h 3105383"/>
              <a:gd name="connsiteX0" fmla="*/ 6897 w 8329260"/>
              <a:gd name="connsiteY0" fmla="*/ 3105383 h 3105383"/>
              <a:gd name="connsiteX1" fmla="*/ 258417 w 8329260"/>
              <a:gd name="connsiteY1" fmla="*/ 2961367 h 3105383"/>
              <a:gd name="connsiteX2" fmla="*/ 1557399 w 8329260"/>
              <a:gd name="connsiteY2" fmla="*/ 2897809 h 3105383"/>
              <a:gd name="connsiteX3" fmla="*/ 3850025 w 8329260"/>
              <a:gd name="connsiteY3" fmla="*/ 446157 h 3105383"/>
              <a:gd name="connsiteX4" fmla="*/ 6606478 w 8329260"/>
              <a:gd name="connsiteY4" fmla="*/ 220870 h 3105383"/>
              <a:gd name="connsiteX5" fmla="*/ 8329260 w 8329260"/>
              <a:gd name="connsiteY5" fmla="*/ 1705113 h 3105383"/>
              <a:gd name="connsiteX0" fmla="*/ 0 w 8070843"/>
              <a:gd name="connsiteY0" fmla="*/ 2961367 h 2961367"/>
              <a:gd name="connsiteX1" fmla="*/ 1298982 w 8070843"/>
              <a:gd name="connsiteY1" fmla="*/ 2897809 h 2961367"/>
              <a:gd name="connsiteX2" fmla="*/ 3591608 w 8070843"/>
              <a:gd name="connsiteY2" fmla="*/ 446157 h 2961367"/>
              <a:gd name="connsiteX3" fmla="*/ 6348061 w 8070843"/>
              <a:gd name="connsiteY3" fmla="*/ 220870 h 2961367"/>
              <a:gd name="connsiteX4" fmla="*/ 8070843 w 8070843"/>
              <a:gd name="connsiteY4" fmla="*/ 1705113 h 2961367"/>
              <a:gd name="connsiteX0" fmla="*/ 0 w 8070843"/>
              <a:gd name="connsiteY0" fmla="*/ 2950323 h 2950323"/>
              <a:gd name="connsiteX1" fmla="*/ 1298982 w 8070843"/>
              <a:gd name="connsiteY1" fmla="*/ 2886765 h 2950323"/>
              <a:gd name="connsiteX2" fmla="*/ 3591608 w 8070843"/>
              <a:gd name="connsiteY2" fmla="*/ 435113 h 2950323"/>
              <a:gd name="connsiteX3" fmla="*/ 6348061 w 8070843"/>
              <a:gd name="connsiteY3" fmla="*/ 209826 h 2950323"/>
              <a:gd name="connsiteX4" fmla="*/ 8070843 w 8070843"/>
              <a:gd name="connsiteY4" fmla="*/ 1694069 h 2950323"/>
              <a:gd name="connsiteX0" fmla="*/ 0 w 8070843"/>
              <a:gd name="connsiteY0" fmla="*/ 2740497 h 2740497"/>
              <a:gd name="connsiteX1" fmla="*/ 1298982 w 8070843"/>
              <a:gd name="connsiteY1" fmla="*/ 2676939 h 2740497"/>
              <a:gd name="connsiteX2" fmla="*/ 3591608 w 8070843"/>
              <a:gd name="connsiteY2" fmla="*/ 225287 h 2740497"/>
              <a:gd name="connsiteX3" fmla="*/ 6348061 w 8070843"/>
              <a:gd name="connsiteY3" fmla="*/ 0 h 2740497"/>
              <a:gd name="connsiteX4" fmla="*/ 8070843 w 8070843"/>
              <a:gd name="connsiteY4" fmla="*/ 1484243 h 2740497"/>
              <a:gd name="connsiteX0" fmla="*/ 0 w 8070843"/>
              <a:gd name="connsiteY0" fmla="*/ 2592288 h 2592288"/>
              <a:gd name="connsiteX1" fmla="*/ 1298982 w 8070843"/>
              <a:gd name="connsiteY1" fmla="*/ 2528730 h 2592288"/>
              <a:gd name="connsiteX2" fmla="*/ 3591608 w 8070843"/>
              <a:gd name="connsiteY2" fmla="*/ 77078 h 2592288"/>
              <a:gd name="connsiteX3" fmla="*/ 6427712 w 8070843"/>
              <a:gd name="connsiteY3" fmla="*/ 0 h 2592288"/>
              <a:gd name="connsiteX4" fmla="*/ 8070843 w 8070843"/>
              <a:gd name="connsiteY4" fmla="*/ 1336034 h 2592288"/>
              <a:gd name="connsiteX0" fmla="*/ 0 w 8070843"/>
              <a:gd name="connsiteY0" fmla="*/ 2592289 h 2592289"/>
              <a:gd name="connsiteX1" fmla="*/ 1298982 w 8070843"/>
              <a:gd name="connsiteY1" fmla="*/ 2528731 h 2592289"/>
              <a:gd name="connsiteX2" fmla="*/ 3591608 w 8070843"/>
              <a:gd name="connsiteY2" fmla="*/ 77079 h 2592289"/>
              <a:gd name="connsiteX3" fmla="*/ 6427712 w 8070843"/>
              <a:gd name="connsiteY3" fmla="*/ 0 h 2592289"/>
              <a:gd name="connsiteX4" fmla="*/ 8070843 w 8070843"/>
              <a:gd name="connsiteY4" fmla="*/ 1336035 h 2592289"/>
              <a:gd name="connsiteX0" fmla="*/ 0 w 8070843"/>
              <a:gd name="connsiteY0" fmla="*/ 2592288 h 2592288"/>
              <a:gd name="connsiteX1" fmla="*/ 1298982 w 8070843"/>
              <a:gd name="connsiteY1" fmla="*/ 2528730 h 2592288"/>
              <a:gd name="connsiteX2" fmla="*/ 3591608 w 8070843"/>
              <a:gd name="connsiteY2" fmla="*/ 77078 h 2592288"/>
              <a:gd name="connsiteX3" fmla="*/ 6499720 w 8070843"/>
              <a:gd name="connsiteY3" fmla="*/ 0 h 2592288"/>
              <a:gd name="connsiteX4" fmla="*/ 8070843 w 8070843"/>
              <a:gd name="connsiteY4" fmla="*/ 1336034 h 2592288"/>
              <a:gd name="connsiteX0" fmla="*/ 0 w 8070843"/>
              <a:gd name="connsiteY0" fmla="*/ 2592288 h 2592288"/>
              <a:gd name="connsiteX1" fmla="*/ 1298982 w 8070843"/>
              <a:gd name="connsiteY1" fmla="*/ 2528730 h 2592288"/>
              <a:gd name="connsiteX2" fmla="*/ 3591608 w 8070843"/>
              <a:gd name="connsiteY2" fmla="*/ 77078 h 2592288"/>
              <a:gd name="connsiteX3" fmla="*/ 6499720 w 8070843"/>
              <a:gd name="connsiteY3" fmla="*/ 0 h 2592288"/>
              <a:gd name="connsiteX4" fmla="*/ 8070843 w 8070843"/>
              <a:gd name="connsiteY4" fmla="*/ 1336034 h 2592288"/>
              <a:gd name="connsiteX0" fmla="*/ 0 w 8070843"/>
              <a:gd name="connsiteY0" fmla="*/ 2592288 h 2592288"/>
              <a:gd name="connsiteX1" fmla="*/ 1298982 w 8070843"/>
              <a:gd name="connsiteY1" fmla="*/ 2528730 h 2592288"/>
              <a:gd name="connsiteX2" fmla="*/ 3591608 w 8070843"/>
              <a:gd name="connsiteY2" fmla="*/ 77078 h 2592288"/>
              <a:gd name="connsiteX3" fmla="*/ 6499720 w 8070843"/>
              <a:gd name="connsiteY3" fmla="*/ 0 h 2592288"/>
              <a:gd name="connsiteX4" fmla="*/ 8070843 w 8070843"/>
              <a:gd name="connsiteY4" fmla="*/ 1336034 h 2592288"/>
              <a:gd name="connsiteX0" fmla="*/ 0 w 8070843"/>
              <a:gd name="connsiteY0" fmla="*/ 2592289 h 2592289"/>
              <a:gd name="connsiteX1" fmla="*/ 1298982 w 8070843"/>
              <a:gd name="connsiteY1" fmla="*/ 2528731 h 2592289"/>
              <a:gd name="connsiteX2" fmla="*/ 3619400 w 8070843"/>
              <a:gd name="connsiteY2" fmla="*/ 0 h 2592289"/>
              <a:gd name="connsiteX3" fmla="*/ 6499720 w 8070843"/>
              <a:gd name="connsiteY3" fmla="*/ 1 h 2592289"/>
              <a:gd name="connsiteX4" fmla="*/ 8070843 w 8070843"/>
              <a:gd name="connsiteY4" fmla="*/ 1336035 h 2592289"/>
              <a:gd name="connsiteX0" fmla="*/ 0 w 8070843"/>
              <a:gd name="connsiteY0" fmla="*/ 2592289 h 2592289"/>
              <a:gd name="connsiteX1" fmla="*/ 1298982 w 8070843"/>
              <a:gd name="connsiteY1" fmla="*/ 2528731 h 2592289"/>
              <a:gd name="connsiteX2" fmla="*/ 3619400 w 8070843"/>
              <a:gd name="connsiteY2" fmla="*/ 0 h 2592289"/>
              <a:gd name="connsiteX3" fmla="*/ 6499720 w 8070843"/>
              <a:gd name="connsiteY3" fmla="*/ 1 h 2592289"/>
              <a:gd name="connsiteX4" fmla="*/ 8070843 w 8070843"/>
              <a:gd name="connsiteY4" fmla="*/ 1336035 h 2592289"/>
              <a:gd name="connsiteX0" fmla="*/ 0 w 8070843"/>
              <a:gd name="connsiteY0" fmla="*/ 2592289 h 2592289"/>
              <a:gd name="connsiteX1" fmla="*/ 1298982 w 8070843"/>
              <a:gd name="connsiteY1" fmla="*/ 2528731 h 2592289"/>
              <a:gd name="connsiteX2" fmla="*/ 3619400 w 8070843"/>
              <a:gd name="connsiteY2" fmla="*/ 0 h 2592289"/>
              <a:gd name="connsiteX3" fmla="*/ 6499720 w 8070843"/>
              <a:gd name="connsiteY3" fmla="*/ 1 h 2592289"/>
              <a:gd name="connsiteX4" fmla="*/ 8070843 w 8070843"/>
              <a:gd name="connsiteY4" fmla="*/ 1336035 h 2592289"/>
              <a:gd name="connsiteX0" fmla="*/ 0 w 8070843"/>
              <a:gd name="connsiteY0" fmla="*/ 3088547 h 3088547"/>
              <a:gd name="connsiteX1" fmla="*/ 1298982 w 8070843"/>
              <a:gd name="connsiteY1" fmla="*/ 3024989 h 3088547"/>
              <a:gd name="connsiteX2" fmla="*/ 3619400 w 8070843"/>
              <a:gd name="connsiteY2" fmla="*/ 496258 h 3088547"/>
              <a:gd name="connsiteX3" fmla="*/ 6499720 w 8070843"/>
              <a:gd name="connsiteY3" fmla="*/ 496259 h 3088547"/>
              <a:gd name="connsiteX4" fmla="*/ 8070843 w 8070843"/>
              <a:gd name="connsiteY4" fmla="*/ 1832293 h 3088547"/>
              <a:gd name="connsiteX0" fmla="*/ 0 w 8070843"/>
              <a:gd name="connsiteY0" fmla="*/ 3088547 h 3088547"/>
              <a:gd name="connsiteX1" fmla="*/ 1298982 w 8070843"/>
              <a:gd name="connsiteY1" fmla="*/ 3024989 h 3088547"/>
              <a:gd name="connsiteX2" fmla="*/ 3619400 w 8070843"/>
              <a:gd name="connsiteY2" fmla="*/ 496258 h 3088547"/>
              <a:gd name="connsiteX3" fmla="*/ 6499720 w 8070843"/>
              <a:gd name="connsiteY3" fmla="*/ 496259 h 3088547"/>
              <a:gd name="connsiteX4" fmla="*/ 8070843 w 8070843"/>
              <a:gd name="connsiteY4" fmla="*/ 1832293 h 3088547"/>
              <a:gd name="connsiteX0" fmla="*/ 0 w 9104132"/>
              <a:gd name="connsiteY0" fmla="*/ 2941736 h 2941736"/>
              <a:gd name="connsiteX1" fmla="*/ 1298982 w 9104132"/>
              <a:gd name="connsiteY1" fmla="*/ 2878178 h 2941736"/>
              <a:gd name="connsiteX2" fmla="*/ 3619400 w 9104132"/>
              <a:gd name="connsiteY2" fmla="*/ 349447 h 2941736"/>
              <a:gd name="connsiteX3" fmla="*/ 8227912 w 9104132"/>
              <a:gd name="connsiteY3" fmla="*/ 781496 h 2941736"/>
              <a:gd name="connsiteX4" fmla="*/ 8070843 w 9104132"/>
              <a:gd name="connsiteY4" fmla="*/ 1685482 h 2941736"/>
              <a:gd name="connsiteX0" fmla="*/ 0 w 9017825"/>
              <a:gd name="connsiteY0" fmla="*/ 2941736 h 2941736"/>
              <a:gd name="connsiteX1" fmla="*/ 1298982 w 9017825"/>
              <a:gd name="connsiteY1" fmla="*/ 2878178 h 2941736"/>
              <a:gd name="connsiteX2" fmla="*/ 3331367 w 9017825"/>
              <a:gd name="connsiteY2" fmla="*/ 349447 h 2941736"/>
              <a:gd name="connsiteX3" fmla="*/ 8227912 w 9017825"/>
              <a:gd name="connsiteY3" fmla="*/ 781496 h 2941736"/>
              <a:gd name="connsiteX4" fmla="*/ 8070843 w 9017825"/>
              <a:gd name="connsiteY4" fmla="*/ 1685482 h 2941736"/>
              <a:gd name="connsiteX0" fmla="*/ 0 w 8993822"/>
              <a:gd name="connsiteY0" fmla="*/ 2869728 h 2869728"/>
              <a:gd name="connsiteX1" fmla="*/ 1298982 w 8993822"/>
              <a:gd name="connsiteY1" fmla="*/ 2806170 h 2869728"/>
              <a:gd name="connsiteX2" fmla="*/ 3475384 w 8993822"/>
              <a:gd name="connsiteY2" fmla="*/ 349447 h 2869728"/>
              <a:gd name="connsiteX3" fmla="*/ 8227912 w 8993822"/>
              <a:gd name="connsiteY3" fmla="*/ 709488 h 2869728"/>
              <a:gd name="connsiteX4" fmla="*/ 8070843 w 8993822"/>
              <a:gd name="connsiteY4" fmla="*/ 1613474 h 2869728"/>
              <a:gd name="connsiteX0" fmla="*/ 0 w 8849806"/>
              <a:gd name="connsiteY0" fmla="*/ 2881729 h 2881729"/>
              <a:gd name="connsiteX1" fmla="*/ 1298982 w 8849806"/>
              <a:gd name="connsiteY1" fmla="*/ 2818171 h 2881729"/>
              <a:gd name="connsiteX2" fmla="*/ 3475384 w 8849806"/>
              <a:gd name="connsiteY2" fmla="*/ 361448 h 2881729"/>
              <a:gd name="connsiteX3" fmla="*/ 8083896 w 8849806"/>
              <a:gd name="connsiteY3" fmla="*/ 649480 h 2881729"/>
              <a:gd name="connsiteX4" fmla="*/ 8070843 w 8849806"/>
              <a:gd name="connsiteY4" fmla="*/ 1625475 h 2881729"/>
              <a:gd name="connsiteX0" fmla="*/ 0 w 8849806"/>
              <a:gd name="connsiteY0" fmla="*/ 2596131 h 2596131"/>
              <a:gd name="connsiteX1" fmla="*/ 1298982 w 8849806"/>
              <a:gd name="connsiteY1" fmla="*/ 2532573 h 2596131"/>
              <a:gd name="connsiteX2" fmla="*/ 3475384 w 8849806"/>
              <a:gd name="connsiteY2" fmla="*/ 75850 h 2596131"/>
              <a:gd name="connsiteX3" fmla="*/ 8083896 w 8849806"/>
              <a:gd name="connsiteY3" fmla="*/ 363882 h 2596131"/>
              <a:gd name="connsiteX4" fmla="*/ 8070843 w 8849806"/>
              <a:gd name="connsiteY4" fmla="*/ 1339877 h 2596131"/>
              <a:gd name="connsiteX0" fmla="*/ 0 w 8070843"/>
              <a:gd name="connsiteY0" fmla="*/ 2596131 h 2596131"/>
              <a:gd name="connsiteX1" fmla="*/ 1298982 w 8070843"/>
              <a:gd name="connsiteY1" fmla="*/ 2532573 h 2596131"/>
              <a:gd name="connsiteX2" fmla="*/ 3475384 w 8070843"/>
              <a:gd name="connsiteY2" fmla="*/ 75850 h 2596131"/>
              <a:gd name="connsiteX3" fmla="*/ 7291808 w 8070843"/>
              <a:gd name="connsiteY3" fmla="*/ 219867 h 2596131"/>
              <a:gd name="connsiteX4" fmla="*/ 8070843 w 8070843"/>
              <a:gd name="connsiteY4" fmla="*/ 1339877 h 2596131"/>
              <a:gd name="connsiteX0" fmla="*/ 0 w 8129727"/>
              <a:gd name="connsiteY0" fmla="*/ 2658943 h 2658943"/>
              <a:gd name="connsiteX1" fmla="*/ 1298982 w 8129727"/>
              <a:gd name="connsiteY1" fmla="*/ 2595385 h 2658943"/>
              <a:gd name="connsiteX2" fmla="*/ 3475384 w 8129727"/>
              <a:gd name="connsiteY2" fmla="*/ 138662 h 2658943"/>
              <a:gd name="connsiteX3" fmla="*/ 7363817 w 8129727"/>
              <a:gd name="connsiteY3" fmla="*/ 210671 h 2658943"/>
              <a:gd name="connsiteX4" fmla="*/ 8070843 w 8129727"/>
              <a:gd name="connsiteY4" fmla="*/ 1402689 h 2658943"/>
              <a:gd name="connsiteX0" fmla="*/ 0 w 8070843"/>
              <a:gd name="connsiteY0" fmla="*/ 2730951 h 2730951"/>
              <a:gd name="connsiteX1" fmla="*/ 1298982 w 8070843"/>
              <a:gd name="connsiteY1" fmla="*/ 2667393 h 2730951"/>
              <a:gd name="connsiteX2" fmla="*/ 3475384 w 8070843"/>
              <a:gd name="connsiteY2" fmla="*/ 210670 h 2730951"/>
              <a:gd name="connsiteX3" fmla="*/ 6355705 w 8070843"/>
              <a:gd name="connsiteY3" fmla="*/ 210671 h 2730951"/>
              <a:gd name="connsiteX4" fmla="*/ 8070843 w 8070843"/>
              <a:gd name="connsiteY4" fmla="*/ 1474697 h 2730951"/>
              <a:gd name="connsiteX0" fmla="*/ 0 w 8070843"/>
              <a:gd name="connsiteY0" fmla="*/ 2615873 h 2615873"/>
              <a:gd name="connsiteX1" fmla="*/ 1298982 w 8070843"/>
              <a:gd name="connsiteY1" fmla="*/ 2552315 h 2615873"/>
              <a:gd name="connsiteX2" fmla="*/ 3475384 w 8070843"/>
              <a:gd name="connsiteY2" fmla="*/ 95592 h 2615873"/>
              <a:gd name="connsiteX3" fmla="*/ 6355705 w 8070843"/>
              <a:gd name="connsiteY3" fmla="*/ 95593 h 2615873"/>
              <a:gd name="connsiteX4" fmla="*/ 8070843 w 8070843"/>
              <a:gd name="connsiteY4" fmla="*/ 1359619 h 2615873"/>
              <a:gd name="connsiteX0" fmla="*/ 0 w 8070843"/>
              <a:gd name="connsiteY0" fmla="*/ 2615873 h 2615873"/>
              <a:gd name="connsiteX1" fmla="*/ 1298982 w 8070843"/>
              <a:gd name="connsiteY1" fmla="*/ 2552315 h 2615873"/>
              <a:gd name="connsiteX2" fmla="*/ 3475384 w 8070843"/>
              <a:gd name="connsiteY2" fmla="*/ 95592 h 2615873"/>
              <a:gd name="connsiteX3" fmla="*/ 6355705 w 8070843"/>
              <a:gd name="connsiteY3" fmla="*/ 95593 h 2615873"/>
              <a:gd name="connsiteX4" fmla="*/ 8070843 w 8070843"/>
              <a:gd name="connsiteY4" fmla="*/ 1359619 h 2615873"/>
              <a:gd name="connsiteX0" fmla="*/ 0 w 8070843"/>
              <a:gd name="connsiteY0" fmla="*/ 2615873 h 2615873"/>
              <a:gd name="connsiteX1" fmla="*/ 1298982 w 8070843"/>
              <a:gd name="connsiteY1" fmla="*/ 2552315 h 2615873"/>
              <a:gd name="connsiteX2" fmla="*/ 3475384 w 8070843"/>
              <a:gd name="connsiteY2" fmla="*/ 95592 h 2615873"/>
              <a:gd name="connsiteX3" fmla="*/ 6067673 w 8070843"/>
              <a:gd name="connsiteY3" fmla="*/ 95593 h 2615873"/>
              <a:gd name="connsiteX4" fmla="*/ 8070843 w 8070843"/>
              <a:gd name="connsiteY4" fmla="*/ 1359619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6067673 w 7723857"/>
              <a:gd name="connsiteY3" fmla="*/ 95593 h 2615873"/>
              <a:gd name="connsiteX4" fmla="*/ 7723857 w 7723857"/>
              <a:gd name="connsiteY4" fmla="*/ 1391737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6067673 w 7723857"/>
              <a:gd name="connsiteY3" fmla="*/ 95593 h 2615873"/>
              <a:gd name="connsiteX4" fmla="*/ 7723857 w 7723857"/>
              <a:gd name="connsiteY4" fmla="*/ 1391737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5851649 w 7723857"/>
              <a:gd name="connsiteY3" fmla="*/ 95593 h 2615873"/>
              <a:gd name="connsiteX4" fmla="*/ 7723857 w 7723857"/>
              <a:gd name="connsiteY4" fmla="*/ 1391737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5851649 w 7723857"/>
              <a:gd name="connsiteY3" fmla="*/ 95593 h 2615873"/>
              <a:gd name="connsiteX4" fmla="*/ 6295056 w 7723857"/>
              <a:gd name="connsiteY4" fmla="*/ 325951 h 2615873"/>
              <a:gd name="connsiteX5" fmla="*/ 7723857 w 7723857"/>
              <a:gd name="connsiteY5" fmla="*/ 1391737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5851649 w 7723857"/>
              <a:gd name="connsiteY3" fmla="*/ 95593 h 2615873"/>
              <a:gd name="connsiteX4" fmla="*/ 6499721 w 7723857"/>
              <a:gd name="connsiteY4" fmla="*/ 239609 h 2615873"/>
              <a:gd name="connsiteX5" fmla="*/ 7723857 w 7723857"/>
              <a:gd name="connsiteY5" fmla="*/ 1391737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6067673 w 7723857"/>
              <a:gd name="connsiteY3" fmla="*/ 95593 h 2615873"/>
              <a:gd name="connsiteX4" fmla="*/ 6499721 w 7723857"/>
              <a:gd name="connsiteY4" fmla="*/ 239609 h 2615873"/>
              <a:gd name="connsiteX5" fmla="*/ 7723857 w 7723857"/>
              <a:gd name="connsiteY5" fmla="*/ 1391737 h 2615873"/>
              <a:gd name="connsiteX0" fmla="*/ 0 w 7723857"/>
              <a:gd name="connsiteY0" fmla="*/ 2615873 h 2615873"/>
              <a:gd name="connsiteX1" fmla="*/ 1298982 w 7723857"/>
              <a:gd name="connsiteY1" fmla="*/ 2552315 h 2615873"/>
              <a:gd name="connsiteX2" fmla="*/ 3475384 w 7723857"/>
              <a:gd name="connsiteY2" fmla="*/ 95592 h 2615873"/>
              <a:gd name="connsiteX3" fmla="*/ 6067673 w 7723857"/>
              <a:gd name="connsiteY3" fmla="*/ 95593 h 2615873"/>
              <a:gd name="connsiteX4" fmla="*/ 6787753 w 7723857"/>
              <a:gd name="connsiteY4" fmla="*/ 239609 h 2615873"/>
              <a:gd name="connsiteX5" fmla="*/ 7723857 w 7723857"/>
              <a:gd name="connsiteY5" fmla="*/ 1391737 h 2615873"/>
              <a:gd name="connsiteX0" fmla="*/ 0 w 7723857"/>
              <a:gd name="connsiteY0" fmla="*/ 2596131 h 2596131"/>
              <a:gd name="connsiteX1" fmla="*/ 1298982 w 7723857"/>
              <a:gd name="connsiteY1" fmla="*/ 2532573 h 2596131"/>
              <a:gd name="connsiteX2" fmla="*/ 3475384 w 7723857"/>
              <a:gd name="connsiteY2" fmla="*/ 75850 h 2596131"/>
              <a:gd name="connsiteX3" fmla="*/ 6242047 w 7723857"/>
              <a:gd name="connsiteY3" fmla="*/ 120678 h 2596131"/>
              <a:gd name="connsiteX4" fmla="*/ 6787753 w 7723857"/>
              <a:gd name="connsiteY4" fmla="*/ 219867 h 2596131"/>
              <a:gd name="connsiteX5" fmla="*/ 7723857 w 7723857"/>
              <a:gd name="connsiteY5" fmla="*/ 1371995 h 2596131"/>
              <a:gd name="connsiteX0" fmla="*/ 0 w 7723857"/>
              <a:gd name="connsiteY0" fmla="*/ 2596131 h 2596131"/>
              <a:gd name="connsiteX1" fmla="*/ 1298982 w 7723857"/>
              <a:gd name="connsiteY1" fmla="*/ 2532573 h 2596131"/>
              <a:gd name="connsiteX2" fmla="*/ 3475384 w 7723857"/>
              <a:gd name="connsiteY2" fmla="*/ 75850 h 2596131"/>
              <a:gd name="connsiteX3" fmla="*/ 6242047 w 7723857"/>
              <a:gd name="connsiteY3" fmla="*/ 120678 h 2596131"/>
              <a:gd name="connsiteX4" fmla="*/ 6960031 w 7723857"/>
              <a:gd name="connsiteY4" fmla="*/ 537919 h 2596131"/>
              <a:gd name="connsiteX5" fmla="*/ 7723857 w 7723857"/>
              <a:gd name="connsiteY5" fmla="*/ 1371995 h 2596131"/>
              <a:gd name="connsiteX0" fmla="*/ 0 w 7507833"/>
              <a:gd name="connsiteY0" fmla="*/ 2596131 h 2596131"/>
              <a:gd name="connsiteX1" fmla="*/ 1298982 w 7507833"/>
              <a:gd name="connsiteY1" fmla="*/ 2532573 h 2596131"/>
              <a:gd name="connsiteX2" fmla="*/ 3475384 w 7507833"/>
              <a:gd name="connsiteY2" fmla="*/ 75850 h 2596131"/>
              <a:gd name="connsiteX3" fmla="*/ 6242047 w 7507833"/>
              <a:gd name="connsiteY3" fmla="*/ 120678 h 2596131"/>
              <a:gd name="connsiteX4" fmla="*/ 6960031 w 7507833"/>
              <a:gd name="connsiteY4" fmla="*/ 537919 h 2596131"/>
              <a:gd name="connsiteX5" fmla="*/ 7507833 w 7507833"/>
              <a:gd name="connsiteY5" fmla="*/ 1083963 h 2596131"/>
              <a:gd name="connsiteX0" fmla="*/ 0 w 7507833"/>
              <a:gd name="connsiteY0" fmla="*/ 2596131 h 2596131"/>
              <a:gd name="connsiteX1" fmla="*/ 1327380 w 7507833"/>
              <a:gd name="connsiteY1" fmla="*/ 2488015 h 2596131"/>
              <a:gd name="connsiteX2" fmla="*/ 3475384 w 7507833"/>
              <a:gd name="connsiteY2" fmla="*/ 75850 h 2596131"/>
              <a:gd name="connsiteX3" fmla="*/ 6242047 w 7507833"/>
              <a:gd name="connsiteY3" fmla="*/ 120678 h 2596131"/>
              <a:gd name="connsiteX4" fmla="*/ 6960031 w 7507833"/>
              <a:gd name="connsiteY4" fmla="*/ 537919 h 2596131"/>
              <a:gd name="connsiteX5" fmla="*/ 7507833 w 7507833"/>
              <a:gd name="connsiteY5" fmla="*/ 1083963 h 2596131"/>
              <a:gd name="connsiteX0" fmla="*/ 0 w 7507833"/>
              <a:gd name="connsiteY0" fmla="*/ 2596131 h 2596131"/>
              <a:gd name="connsiteX1" fmla="*/ 1327380 w 7507833"/>
              <a:gd name="connsiteY1" fmla="*/ 2488015 h 2596131"/>
              <a:gd name="connsiteX2" fmla="*/ 3475384 w 7507833"/>
              <a:gd name="connsiteY2" fmla="*/ 75850 h 2596131"/>
              <a:gd name="connsiteX3" fmla="*/ 6242047 w 7507833"/>
              <a:gd name="connsiteY3" fmla="*/ 120678 h 2596131"/>
              <a:gd name="connsiteX4" fmla="*/ 6960031 w 7507833"/>
              <a:gd name="connsiteY4" fmla="*/ 537919 h 2596131"/>
              <a:gd name="connsiteX5" fmla="*/ 7507833 w 7507833"/>
              <a:gd name="connsiteY5" fmla="*/ 1083963 h 2596131"/>
              <a:gd name="connsiteX0" fmla="*/ 0 w 7507833"/>
              <a:gd name="connsiteY0" fmla="*/ 2973265 h 2973265"/>
              <a:gd name="connsiteX1" fmla="*/ 1327380 w 7507833"/>
              <a:gd name="connsiteY1" fmla="*/ 2865149 h 2973265"/>
              <a:gd name="connsiteX2" fmla="*/ 3763417 w 7507833"/>
              <a:gd name="connsiteY2" fmla="*/ 75850 h 2973265"/>
              <a:gd name="connsiteX3" fmla="*/ 6242047 w 7507833"/>
              <a:gd name="connsiteY3" fmla="*/ 497812 h 2973265"/>
              <a:gd name="connsiteX4" fmla="*/ 6960031 w 7507833"/>
              <a:gd name="connsiteY4" fmla="*/ 915053 h 2973265"/>
              <a:gd name="connsiteX5" fmla="*/ 7507833 w 7507833"/>
              <a:gd name="connsiteY5" fmla="*/ 1461097 h 2973265"/>
              <a:gd name="connsiteX0" fmla="*/ 0 w 7507833"/>
              <a:gd name="connsiteY0" fmla="*/ 2973265 h 2973265"/>
              <a:gd name="connsiteX1" fmla="*/ 1327380 w 7507833"/>
              <a:gd name="connsiteY1" fmla="*/ 2865149 h 2973265"/>
              <a:gd name="connsiteX2" fmla="*/ 3763417 w 7507833"/>
              <a:gd name="connsiteY2" fmla="*/ 75850 h 2973265"/>
              <a:gd name="connsiteX3" fmla="*/ 5347593 w 7507833"/>
              <a:gd name="connsiteY3" fmla="*/ 147858 h 2973265"/>
              <a:gd name="connsiteX4" fmla="*/ 6960031 w 7507833"/>
              <a:gd name="connsiteY4" fmla="*/ 915053 h 2973265"/>
              <a:gd name="connsiteX5" fmla="*/ 7507833 w 7507833"/>
              <a:gd name="connsiteY5" fmla="*/ 1461097 h 2973265"/>
              <a:gd name="connsiteX0" fmla="*/ 0 w 7507833"/>
              <a:gd name="connsiteY0" fmla="*/ 3117281 h 3117281"/>
              <a:gd name="connsiteX1" fmla="*/ 1327380 w 7507833"/>
              <a:gd name="connsiteY1" fmla="*/ 3009165 h 3117281"/>
              <a:gd name="connsiteX2" fmla="*/ 3979441 w 7507833"/>
              <a:gd name="connsiteY2" fmla="*/ 75850 h 3117281"/>
              <a:gd name="connsiteX3" fmla="*/ 5347593 w 7507833"/>
              <a:gd name="connsiteY3" fmla="*/ 291874 h 3117281"/>
              <a:gd name="connsiteX4" fmla="*/ 6960031 w 7507833"/>
              <a:gd name="connsiteY4" fmla="*/ 1059069 h 3117281"/>
              <a:gd name="connsiteX5" fmla="*/ 7507833 w 7507833"/>
              <a:gd name="connsiteY5" fmla="*/ 1605113 h 3117281"/>
              <a:gd name="connsiteX0" fmla="*/ 0 w 7507833"/>
              <a:gd name="connsiteY0" fmla="*/ 3117281 h 3117281"/>
              <a:gd name="connsiteX1" fmla="*/ 1327380 w 7507833"/>
              <a:gd name="connsiteY1" fmla="*/ 3009165 h 3117281"/>
              <a:gd name="connsiteX2" fmla="*/ 3979441 w 7507833"/>
              <a:gd name="connsiteY2" fmla="*/ 75850 h 3117281"/>
              <a:gd name="connsiteX3" fmla="*/ 6283697 w 7507833"/>
              <a:gd name="connsiteY3" fmla="*/ 219866 h 3117281"/>
              <a:gd name="connsiteX4" fmla="*/ 6960031 w 7507833"/>
              <a:gd name="connsiteY4" fmla="*/ 1059069 h 3117281"/>
              <a:gd name="connsiteX5" fmla="*/ 7507833 w 7507833"/>
              <a:gd name="connsiteY5" fmla="*/ 1605113 h 3117281"/>
              <a:gd name="connsiteX0" fmla="*/ 0 w 7723857"/>
              <a:gd name="connsiteY0" fmla="*/ 3867134 h 3867134"/>
              <a:gd name="connsiteX1" fmla="*/ 1327380 w 7723857"/>
              <a:gd name="connsiteY1" fmla="*/ 3759018 h 3867134"/>
              <a:gd name="connsiteX2" fmla="*/ 3979441 w 7723857"/>
              <a:gd name="connsiteY2" fmla="*/ 825703 h 3867134"/>
              <a:gd name="connsiteX3" fmla="*/ 6283697 w 7723857"/>
              <a:gd name="connsiteY3" fmla="*/ 969719 h 3867134"/>
              <a:gd name="connsiteX4" fmla="*/ 6960031 w 7723857"/>
              <a:gd name="connsiteY4" fmla="*/ 1808922 h 3867134"/>
              <a:gd name="connsiteX5" fmla="*/ 7723857 w 7723857"/>
              <a:gd name="connsiteY5" fmla="*/ 177631 h 3867134"/>
              <a:gd name="connsiteX0" fmla="*/ 0 w 7723857"/>
              <a:gd name="connsiteY0" fmla="*/ 4253566 h 4253566"/>
              <a:gd name="connsiteX1" fmla="*/ 1327380 w 7723857"/>
              <a:gd name="connsiteY1" fmla="*/ 4145450 h 4253566"/>
              <a:gd name="connsiteX2" fmla="*/ 3979441 w 7723857"/>
              <a:gd name="connsiteY2" fmla="*/ 1212135 h 4253566"/>
              <a:gd name="connsiteX3" fmla="*/ 6283697 w 7723857"/>
              <a:gd name="connsiteY3" fmla="*/ 1356151 h 4253566"/>
              <a:gd name="connsiteX4" fmla="*/ 7147793 w 7723857"/>
              <a:gd name="connsiteY4" fmla="*/ 132015 h 4253566"/>
              <a:gd name="connsiteX5" fmla="*/ 7723857 w 7723857"/>
              <a:gd name="connsiteY5" fmla="*/ 564063 h 4253566"/>
              <a:gd name="connsiteX0" fmla="*/ 0 w 7723857"/>
              <a:gd name="connsiteY0" fmla="*/ 4253566 h 4253566"/>
              <a:gd name="connsiteX1" fmla="*/ 1327380 w 7723857"/>
              <a:gd name="connsiteY1" fmla="*/ 4145450 h 4253566"/>
              <a:gd name="connsiteX2" fmla="*/ 3979441 w 7723857"/>
              <a:gd name="connsiteY2" fmla="*/ 1212135 h 4253566"/>
              <a:gd name="connsiteX3" fmla="*/ 6283697 w 7723857"/>
              <a:gd name="connsiteY3" fmla="*/ 1356151 h 4253566"/>
              <a:gd name="connsiteX4" fmla="*/ 7147793 w 7723857"/>
              <a:gd name="connsiteY4" fmla="*/ 132015 h 4253566"/>
              <a:gd name="connsiteX5" fmla="*/ 7723857 w 7723857"/>
              <a:gd name="connsiteY5" fmla="*/ 564063 h 4253566"/>
              <a:gd name="connsiteX0" fmla="*/ 0 w 7723857"/>
              <a:gd name="connsiteY0" fmla="*/ 4253566 h 4253566"/>
              <a:gd name="connsiteX1" fmla="*/ 1327380 w 7723857"/>
              <a:gd name="connsiteY1" fmla="*/ 4145450 h 4253566"/>
              <a:gd name="connsiteX2" fmla="*/ 3979441 w 7723857"/>
              <a:gd name="connsiteY2" fmla="*/ 1212135 h 4253566"/>
              <a:gd name="connsiteX3" fmla="*/ 6283697 w 7723857"/>
              <a:gd name="connsiteY3" fmla="*/ 1356151 h 4253566"/>
              <a:gd name="connsiteX4" fmla="*/ 7147793 w 7723857"/>
              <a:gd name="connsiteY4" fmla="*/ 132015 h 4253566"/>
              <a:gd name="connsiteX5" fmla="*/ 7723857 w 7723857"/>
              <a:gd name="connsiteY5" fmla="*/ 564063 h 4253566"/>
              <a:gd name="connsiteX0" fmla="*/ 0 w 7723857"/>
              <a:gd name="connsiteY0" fmla="*/ 4229563 h 4229563"/>
              <a:gd name="connsiteX1" fmla="*/ 1327380 w 7723857"/>
              <a:gd name="connsiteY1" fmla="*/ 4121447 h 4229563"/>
              <a:gd name="connsiteX2" fmla="*/ 3979441 w 7723857"/>
              <a:gd name="connsiteY2" fmla="*/ 1188132 h 4229563"/>
              <a:gd name="connsiteX3" fmla="*/ 6283697 w 7723857"/>
              <a:gd name="connsiteY3" fmla="*/ 1188132 h 4229563"/>
              <a:gd name="connsiteX4" fmla="*/ 7147793 w 7723857"/>
              <a:gd name="connsiteY4" fmla="*/ 108012 h 4229563"/>
              <a:gd name="connsiteX5" fmla="*/ 7723857 w 7723857"/>
              <a:gd name="connsiteY5" fmla="*/ 540060 h 4229563"/>
              <a:gd name="connsiteX0" fmla="*/ 0 w 7723857"/>
              <a:gd name="connsiteY0" fmla="*/ 3869523 h 3869523"/>
              <a:gd name="connsiteX1" fmla="*/ 1327380 w 7723857"/>
              <a:gd name="connsiteY1" fmla="*/ 3761407 h 3869523"/>
              <a:gd name="connsiteX2" fmla="*/ 3979441 w 7723857"/>
              <a:gd name="connsiteY2" fmla="*/ 828092 h 3869523"/>
              <a:gd name="connsiteX3" fmla="*/ 6283697 w 7723857"/>
              <a:gd name="connsiteY3" fmla="*/ 828092 h 3869523"/>
              <a:gd name="connsiteX4" fmla="*/ 7003777 w 7723857"/>
              <a:gd name="connsiteY4" fmla="*/ 108012 h 3869523"/>
              <a:gd name="connsiteX5" fmla="*/ 7723857 w 7723857"/>
              <a:gd name="connsiteY5" fmla="*/ 180020 h 3869523"/>
              <a:gd name="connsiteX0" fmla="*/ 0 w 7003777"/>
              <a:gd name="connsiteY0" fmla="*/ 3761511 h 3761511"/>
              <a:gd name="connsiteX1" fmla="*/ 1327380 w 7003777"/>
              <a:gd name="connsiteY1" fmla="*/ 3653395 h 3761511"/>
              <a:gd name="connsiteX2" fmla="*/ 3979441 w 7003777"/>
              <a:gd name="connsiteY2" fmla="*/ 720080 h 3761511"/>
              <a:gd name="connsiteX3" fmla="*/ 6283697 w 7003777"/>
              <a:gd name="connsiteY3" fmla="*/ 720080 h 3761511"/>
              <a:gd name="connsiteX4" fmla="*/ 7003777 w 7003777"/>
              <a:gd name="connsiteY4" fmla="*/ 0 h 3761511"/>
              <a:gd name="connsiteX0" fmla="*/ 0 w 7359788"/>
              <a:gd name="connsiteY0" fmla="*/ 3761511 h 3761511"/>
              <a:gd name="connsiteX1" fmla="*/ 1327380 w 7359788"/>
              <a:gd name="connsiteY1" fmla="*/ 3653395 h 3761511"/>
              <a:gd name="connsiteX2" fmla="*/ 3979441 w 7359788"/>
              <a:gd name="connsiteY2" fmla="*/ 720080 h 3761511"/>
              <a:gd name="connsiteX3" fmla="*/ 6283697 w 7359788"/>
              <a:gd name="connsiteY3" fmla="*/ 720080 h 3761511"/>
              <a:gd name="connsiteX4" fmla="*/ 7003777 w 7359788"/>
              <a:gd name="connsiteY4" fmla="*/ 0 h 3761511"/>
              <a:gd name="connsiteX0" fmla="*/ 0 w 7408863"/>
              <a:gd name="connsiteY0" fmla="*/ 3846771 h 3846771"/>
              <a:gd name="connsiteX1" fmla="*/ 1327380 w 7408863"/>
              <a:gd name="connsiteY1" fmla="*/ 3738655 h 3846771"/>
              <a:gd name="connsiteX2" fmla="*/ 3979441 w 7408863"/>
              <a:gd name="connsiteY2" fmla="*/ 805340 h 3846771"/>
              <a:gd name="connsiteX3" fmla="*/ 6283697 w 7408863"/>
              <a:gd name="connsiteY3" fmla="*/ 805340 h 3846771"/>
              <a:gd name="connsiteX4" fmla="*/ 7408863 w 7408863"/>
              <a:gd name="connsiteY4" fmla="*/ 0 h 3846771"/>
              <a:gd name="connsiteX0" fmla="*/ 0 w 8749869"/>
              <a:gd name="connsiteY0" fmla="*/ 3809458 h 3809458"/>
              <a:gd name="connsiteX1" fmla="*/ 2668386 w 8749869"/>
              <a:gd name="connsiteY1" fmla="*/ 3738655 h 3809458"/>
              <a:gd name="connsiteX2" fmla="*/ 5320447 w 8749869"/>
              <a:gd name="connsiteY2" fmla="*/ 805340 h 3809458"/>
              <a:gd name="connsiteX3" fmla="*/ 7624703 w 8749869"/>
              <a:gd name="connsiteY3" fmla="*/ 805340 h 3809458"/>
              <a:gd name="connsiteX4" fmla="*/ 8749869 w 8749869"/>
              <a:gd name="connsiteY4" fmla="*/ 0 h 3809458"/>
              <a:gd name="connsiteX0" fmla="*/ 0 w 8749869"/>
              <a:gd name="connsiteY0" fmla="*/ 3809458 h 3809458"/>
              <a:gd name="connsiteX1" fmla="*/ 2668386 w 8749869"/>
              <a:gd name="connsiteY1" fmla="*/ 3738655 h 3809458"/>
              <a:gd name="connsiteX2" fmla="*/ 5320447 w 8749869"/>
              <a:gd name="connsiteY2" fmla="*/ 805340 h 3809458"/>
              <a:gd name="connsiteX3" fmla="*/ 7624703 w 8749869"/>
              <a:gd name="connsiteY3" fmla="*/ 805340 h 3809458"/>
              <a:gd name="connsiteX4" fmla="*/ 8749869 w 8749869"/>
              <a:gd name="connsiteY4" fmla="*/ 0 h 3809458"/>
              <a:gd name="connsiteX0" fmla="*/ 0 w 8749869"/>
              <a:gd name="connsiteY0" fmla="*/ 3809458 h 3809458"/>
              <a:gd name="connsiteX1" fmla="*/ 2668386 w 8749869"/>
              <a:gd name="connsiteY1" fmla="*/ 3738655 h 3809458"/>
              <a:gd name="connsiteX2" fmla="*/ 3253936 w 8749869"/>
              <a:gd name="connsiteY2" fmla="*/ 2828294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668386 w 8749869"/>
              <a:gd name="connsiteY1" fmla="*/ 3738655 h 3809458"/>
              <a:gd name="connsiteX2" fmla="*/ 3253936 w 8749869"/>
              <a:gd name="connsiteY2" fmla="*/ 2828294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375476 w 8749869"/>
              <a:gd name="connsiteY1" fmla="*/ 3727262 h 3809458"/>
              <a:gd name="connsiteX2" fmla="*/ 3253936 w 8749869"/>
              <a:gd name="connsiteY2" fmla="*/ 2828294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375476 w 8749869"/>
              <a:gd name="connsiteY1" fmla="*/ 3727262 h 3809458"/>
              <a:gd name="connsiteX2" fmla="*/ 3253936 w 8749869"/>
              <a:gd name="connsiteY2" fmla="*/ 2828294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375476 w 8749869"/>
              <a:gd name="connsiteY1" fmla="*/ 3727262 h 3809458"/>
              <a:gd name="connsiteX2" fmla="*/ 3253936 w 8749869"/>
              <a:gd name="connsiteY2" fmla="*/ 2828294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62047"/>
              <a:gd name="connsiteX1" fmla="*/ 2375476 w 8749869"/>
              <a:gd name="connsiteY1" fmla="*/ 3727262 h 3862047"/>
              <a:gd name="connsiteX2" fmla="*/ 3429629 w 8749869"/>
              <a:gd name="connsiteY2" fmla="*/ 2956718 h 3862047"/>
              <a:gd name="connsiteX3" fmla="*/ 5320447 w 8749869"/>
              <a:gd name="connsiteY3" fmla="*/ 805340 h 3862047"/>
              <a:gd name="connsiteX4" fmla="*/ 7624703 w 8749869"/>
              <a:gd name="connsiteY4" fmla="*/ 805340 h 3862047"/>
              <a:gd name="connsiteX5" fmla="*/ 8749869 w 8749869"/>
              <a:gd name="connsiteY5" fmla="*/ 0 h 3862047"/>
              <a:gd name="connsiteX0" fmla="*/ 0 w 8749869"/>
              <a:gd name="connsiteY0" fmla="*/ 3809458 h 3809458"/>
              <a:gd name="connsiteX1" fmla="*/ 2375476 w 8749869"/>
              <a:gd name="connsiteY1" fmla="*/ 3727262 h 3809458"/>
              <a:gd name="connsiteX2" fmla="*/ 3429629 w 8749869"/>
              <a:gd name="connsiteY2" fmla="*/ 2956718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199784 w 8749869"/>
              <a:gd name="connsiteY1" fmla="*/ 3663050 h 3809458"/>
              <a:gd name="connsiteX2" fmla="*/ 3429629 w 8749869"/>
              <a:gd name="connsiteY2" fmla="*/ 2956718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199784 w 8749869"/>
              <a:gd name="connsiteY1" fmla="*/ 3663050 h 3809458"/>
              <a:gd name="connsiteX2" fmla="*/ 3429629 w 8749869"/>
              <a:gd name="connsiteY2" fmla="*/ 2956718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199784 w 8749869"/>
              <a:gd name="connsiteY1" fmla="*/ 3663050 h 3809458"/>
              <a:gd name="connsiteX2" fmla="*/ 3429629 w 8749869"/>
              <a:gd name="connsiteY2" fmla="*/ 2956718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199784 w 8749869"/>
              <a:gd name="connsiteY1" fmla="*/ 3663050 h 3809458"/>
              <a:gd name="connsiteX2" fmla="*/ 3253936 w 8749869"/>
              <a:gd name="connsiteY2" fmla="*/ 2892506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199784 w 8749869"/>
              <a:gd name="connsiteY1" fmla="*/ 3663050 h 3809458"/>
              <a:gd name="connsiteX2" fmla="*/ 3253936 w 8749869"/>
              <a:gd name="connsiteY2" fmla="*/ 2892506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024091 w 8749869"/>
              <a:gd name="connsiteY1" fmla="*/ 3663050 h 3809458"/>
              <a:gd name="connsiteX2" fmla="*/ 3253936 w 8749869"/>
              <a:gd name="connsiteY2" fmla="*/ 2892506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024091 w 8749869"/>
              <a:gd name="connsiteY1" fmla="*/ 3663050 h 3809458"/>
              <a:gd name="connsiteX2" fmla="*/ 3253936 w 8749869"/>
              <a:gd name="connsiteY2" fmla="*/ 2892506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024091 w 8749869"/>
              <a:gd name="connsiteY1" fmla="*/ 3663050 h 3809458"/>
              <a:gd name="connsiteX2" fmla="*/ 3253936 w 8749869"/>
              <a:gd name="connsiteY2" fmla="*/ 2892506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024091 w 8749869"/>
              <a:gd name="connsiteY1" fmla="*/ 3663050 h 3809458"/>
              <a:gd name="connsiteX2" fmla="*/ 3253936 w 8749869"/>
              <a:gd name="connsiteY2" fmla="*/ 2892506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49869"/>
              <a:gd name="connsiteY0" fmla="*/ 3809458 h 3809458"/>
              <a:gd name="connsiteX1" fmla="*/ 2024091 w 8749869"/>
              <a:gd name="connsiteY1" fmla="*/ 3663050 h 3809458"/>
              <a:gd name="connsiteX2" fmla="*/ 3253936 w 8749869"/>
              <a:gd name="connsiteY2" fmla="*/ 2892506 h 3809458"/>
              <a:gd name="connsiteX3" fmla="*/ 5320447 w 8749869"/>
              <a:gd name="connsiteY3" fmla="*/ 805340 h 3809458"/>
              <a:gd name="connsiteX4" fmla="*/ 7624703 w 8749869"/>
              <a:gd name="connsiteY4" fmla="*/ 805340 h 3809458"/>
              <a:gd name="connsiteX5" fmla="*/ 8749869 w 8749869"/>
              <a:gd name="connsiteY5" fmla="*/ 0 h 3809458"/>
              <a:gd name="connsiteX0" fmla="*/ 0 w 8700794"/>
              <a:gd name="connsiteY0" fmla="*/ 3485434 h 3485434"/>
              <a:gd name="connsiteX1" fmla="*/ 2024091 w 8700794"/>
              <a:gd name="connsiteY1" fmla="*/ 3339026 h 3485434"/>
              <a:gd name="connsiteX2" fmla="*/ 3253936 w 8700794"/>
              <a:gd name="connsiteY2" fmla="*/ 2568482 h 3485434"/>
              <a:gd name="connsiteX3" fmla="*/ 5320447 w 8700794"/>
              <a:gd name="connsiteY3" fmla="*/ 481316 h 3485434"/>
              <a:gd name="connsiteX4" fmla="*/ 7624703 w 8700794"/>
              <a:gd name="connsiteY4" fmla="*/ 481316 h 3485434"/>
              <a:gd name="connsiteX5" fmla="*/ 8612547 w 8700794"/>
              <a:gd name="connsiteY5" fmla="*/ 0 h 3485434"/>
              <a:gd name="connsiteX0" fmla="*/ 0 w 8788239"/>
              <a:gd name="connsiteY0" fmla="*/ 3421222 h 3421222"/>
              <a:gd name="connsiteX1" fmla="*/ 2024091 w 8788239"/>
              <a:gd name="connsiteY1" fmla="*/ 3274814 h 3421222"/>
              <a:gd name="connsiteX2" fmla="*/ 3253936 w 8788239"/>
              <a:gd name="connsiteY2" fmla="*/ 2504270 h 3421222"/>
              <a:gd name="connsiteX3" fmla="*/ 5320447 w 8788239"/>
              <a:gd name="connsiteY3" fmla="*/ 417104 h 3421222"/>
              <a:gd name="connsiteX4" fmla="*/ 7624703 w 8788239"/>
              <a:gd name="connsiteY4" fmla="*/ 417104 h 3421222"/>
              <a:gd name="connsiteX5" fmla="*/ 8788239 w 8788239"/>
              <a:gd name="connsiteY5" fmla="*/ 0 h 3421222"/>
              <a:gd name="connsiteX0" fmla="*/ 0 w 8788239"/>
              <a:gd name="connsiteY0" fmla="*/ 3421222 h 3421222"/>
              <a:gd name="connsiteX1" fmla="*/ 2024091 w 8788239"/>
              <a:gd name="connsiteY1" fmla="*/ 3274814 h 3421222"/>
              <a:gd name="connsiteX2" fmla="*/ 3253936 w 8788239"/>
              <a:gd name="connsiteY2" fmla="*/ 2504270 h 3421222"/>
              <a:gd name="connsiteX3" fmla="*/ 5320447 w 8788239"/>
              <a:gd name="connsiteY3" fmla="*/ 417104 h 3421222"/>
              <a:gd name="connsiteX4" fmla="*/ 7624703 w 8788239"/>
              <a:gd name="connsiteY4" fmla="*/ 417104 h 3421222"/>
              <a:gd name="connsiteX5" fmla="*/ 8788239 w 8788239"/>
              <a:gd name="connsiteY5" fmla="*/ 0 h 3421222"/>
              <a:gd name="connsiteX0" fmla="*/ 0 w 8788239"/>
              <a:gd name="connsiteY0" fmla="*/ 3421222 h 3421222"/>
              <a:gd name="connsiteX1" fmla="*/ 2024091 w 8788239"/>
              <a:gd name="connsiteY1" fmla="*/ 3274814 h 3421222"/>
              <a:gd name="connsiteX2" fmla="*/ 3253936 w 8788239"/>
              <a:gd name="connsiteY2" fmla="*/ 2504270 h 3421222"/>
              <a:gd name="connsiteX3" fmla="*/ 5320447 w 8788239"/>
              <a:gd name="connsiteY3" fmla="*/ 417104 h 3421222"/>
              <a:gd name="connsiteX4" fmla="*/ 7624703 w 8788239"/>
              <a:gd name="connsiteY4" fmla="*/ 417104 h 3421222"/>
              <a:gd name="connsiteX5" fmla="*/ 8788239 w 8788239"/>
              <a:gd name="connsiteY5" fmla="*/ 0 h 3421222"/>
              <a:gd name="connsiteX0" fmla="*/ 0 w 8788239"/>
              <a:gd name="connsiteY0" fmla="*/ 3421222 h 3421222"/>
              <a:gd name="connsiteX1" fmla="*/ 2024091 w 8788239"/>
              <a:gd name="connsiteY1" fmla="*/ 3274814 h 3421222"/>
              <a:gd name="connsiteX2" fmla="*/ 3253936 w 8788239"/>
              <a:gd name="connsiteY2" fmla="*/ 2504270 h 3421222"/>
              <a:gd name="connsiteX3" fmla="*/ 5320447 w 8788239"/>
              <a:gd name="connsiteY3" fmla="*/ 417104 h 3421222"/>
              <a:gd name="connsiteX4" fmla="*/ 7624703 w 8788239"/>
              <a:gd name="connsiteY4" fmla="*/ 417104 h 3421222"/>
              <a:gd name="connsiteX5" fmla="*/ 8788239 w 8788239"/>
              <a:gd name="connsiteY5" fmla="*/ 0 h 3421222"/>
              <a:gd name="connsiteX0" fmla="*/ 0 w 8788239"/>
              <a:gd name="connsiteY0" fmla="*/ 3421222 h 3421222"/>
              <a:gd name="connsiteX1" fmla="*/ 2024091 w 8788239"/>
              <a:gd name="connsiteY1" fmla="*/ 3274814 h 3421222"/>
              <a:gd name="connsiteX2" fmla="*/ 3253936 w 8788239"/>
              <a:gd name="connsiteY2" fmla="*/ 2504270 h 3421222"/>
              <a:gd name="connsiteX3" fmla="*/ 5320447 w 8788239"/>
              <a:gd name="connsiteY3" fmla="*/ 417104 h 3421222"/>
              <a:gd name="connsiteX4" fmla="*/ 7624703 w 8788239"/>
              <a:gd name="connsiteY4" fmla="*/ 417104 h 3421222"/>
              <a:gd name="connsiteX5" fmla="*/ 8788239 w 8788239"/>
              <a:gd name="connsiteY5" fmla="*/ 0 h 3421222"/>
              <a:gd name="connsiteX0" fmla="*/ 0 w 8788239"/>
              <a:gd name="connsiteY0" fmla="*/ 3421222 h 3421222"/>
              <a:gd name="connsiteX1" fmla="*/ 2024091 w 8788239"/>
              <a:gd name="connsiteY1" fmla="*/ 3274814 h 3421222"/>
              <a:gd name="connsiteX2" fmla="*/ 3253936 w 8788239"/>
              <a:gd name="connsiteY2" fmla="*/ 2504270 h 3421222"/>
              <a:gd name="connsiteX3" fmla="*/ 5320447 w 8788239"/>
              <a:gd name="connsiteY3" fmla="*/ 417104 h 3421222"/>
              <a:gd name="connsiteX4" fmla="*/ 7821932 w 8788239"/>
              <a:gd name="connsiteY4" fmla="*/ 321060 h 3421222"/>
              <a:gd name="connsiteX5" fmla="*/ 8788239 w 8788239"/>
              <a:gd name="connsiteY5" fmla="*/ 0 h 3421222"/>
              <a:gd name="connsiteX0" fmla="*/ 0 w 8788239"/>
              <a:gd name="connsiteY0" fmla="*/ 3421222 h 3421222"/>
              <a:gd name="connsiteX1" fmla="*/ 2024091 w 8788239"/>
              <a:gd name="connsiteY1" fmla="*/ 3274814 h 3421222"/>
              <a:gd name="connsiteX2" fmla="*/ 3253936 w 8788239"/>
              <a:gd name="connsiteY2" fmla="*/ 2504270 h 3421222"/>
              <a:gd name="connsiteX3" fmla="*/ 5320447 w 8788239"/>
              <a:gd name="connsiteY3" fmla="*/ 417104 h 3421222"/>
              <a:gd name="connsiteX4" fmla="*/ 7821932 w 8788239"/>
              <a:gd name="connsiteY4" fmla="*/ 321060 h 3421222"/>
              <a:gd name="connsiteX5" fmla="*/ 8788239 w 8788239"/>
              <a:gd name="connsiteY5" fmla="*/ 0 h 3421222"/>
              <a:gd name="connsiteX0" fmla="*/ 0 w 8823537"/>
              <a:gd name="connsiteY0" fmla="*/ 3421222 h 3421222"/>
              <a:gd name="connsiteX1" fmla="*/ 2024091 w 8823537"/>
              <a:gd name="connsiteY1" fmla="*/ 3274814 h 3421222"/>
              <a:gd name="connsiteX2" fmla="*/ 3253936 w 8823537"/>
              <a:gd name="connsiteY2" fmla="*/ 2504270 h 3421222"/>
              <a:gd name="connsiteX3" fmla="*/ 5320447 w 8823537"/>
              <a:gd name="connsiteY3" fmla="*/ 417104 h 3421222"/>
              <a:gd name="connsiteX4" fmla="*/ 7930068 w 8823537"/>
              <a:gd name="connsiteY4" fmla="*/ 271318 h 3421222"/>
              <a:gd name="connsiteX5" fmla="*/ 8788239 w 8823537"/>
              <a:gd name="connsiteY5" fmla="*/ 0 h 3421222"/>
              <a:gd name="connsiteX0" fmla="*/ 0 w 8823537"/>
              <a:gd name="connsiteY0" fmla="*/ 3421222 h 3421222"/>
              <a:gd name="connsiteX1" fmla="*/ 2024091 w 8823537"/>
              <a:gd name="connsiteY1" fmla="*/ 3274814 h 3421222"/>
              <a:gd name="connsiteX2" fmla="*/ 3253936 w 8823537"/>
              <a:gd name="connsiteY2" fmla="*/ 2504270 h 3421222"/>
              <a:gd name="connsiteX3" fmla="*/ 5320447 w 8823537"/>
              <a:gd name="connsiteY3" fmla="*/ 417104 h 3421222"/>
              <a:gd name="connsiteX4" fmla="*/ 7930068 w 8823537"/>
              <a:gd name="connsiteY4" fmla="*/ 271318 h 3421222"/>
              <a:gd name="connsiteX5" fmla="*/ 8788239 w 8823537"/>
              <a:gd name="connsiteY5" fmla="*/ 0 h 3421222"/>
              <a:gd name="connsiteX0" fmla="*/ 0 w 8951552"/>
              <a:gd name="connsiteY0" fmla="*/ 3421222 h 3421222"/>
              <a:gd name="connsiteX1" fmla="*/ 2024091 w 8951552"/>
              <a:gd name="connsiteY1" fmla="*/ 3274814 h 3421222"/>
              <a:gd name="connsiteX2" fmla="*/ 3253936 w 8951552"/>
              <a:gd name="connsiteY2" fmla="*/ 2504270 h 3421222"/>
              <a:gd name="connsiteX3" fmla="*/ 5320447 w 8951552"/>
              <a:gd name="connsiteY3" fmla="*/ 417104 h 3421222"/>
              <a:gd name="connsiteX4" fmla="*/ 7930068 w 8951552"/>
              <a:gd name="connsiteY4" fmla="*/ 271318 h 3421222"/>
              <a:gd name="connsiteX5" fmla="*/ 8788239 w 8951552"/>
              <a:gd name="connsiteY5" fmla="*/ 0 h 3421222"/>
              <a:gd name="connsiteX0" fmla="*/ 0 w 8951552"/>
              <a:gd name="connsiteY0" fmla="*/ 3613858 h 3613858"/>
              <a:gd name="connsiteX1" fmla="*/ 2024091 w 8951552"/>
              <a:gd name="connsiteY1" fmla="*/ 3467450 h 3613858"/>
              <a:gd name="connsiteX2" fmla="*/ 3253936 w 8951552"/>
              <a:gd name="connsiteY2" fmla="*/ 2696906 h 3613858"/>
              <a:gd name="connsiteX3" fmla="*/ 5320447 w 8951552"/>
              <a:gd name="connsiteY3" fmla="*/ 609740 h 3613858"/>
              <a:gd name="connsiteX4" fmla="*/ 7930068 w 8951552"/>
              <a:gd name="connsiteY4" fmla="*/ 463954 h 3613858"/>
              <a:gd name="connsiteX5" fmla="*/ 8876084 w 8951552"/>
              <a:gd name="connsiteY5" fmla="*/ 0 h 3613858"/>
              <a:gd name="connsiteX0" fmla="*/ 0 w 8876084"/>
              <a:gd name="connsiteY0" fmla="*/ 3613858 h 3613858"/>
              <a:gd name="connsiteX1" fmla="*/ 2024091 w 8876084"/>
              <a:gd name="connsiteY1" fmla="*/ 3467450 h 3613858"/>
              <a:gd name="connsiteX2" fmla="*/ 3253936 w 8876084"/>
              <a:gd name="connsiteY2" fmla="*/ 2696906 h 3613858"/>
              <a:gd name="connsiteX3" fmla="*/ 5320447 w 8876084"/>
              <a:gd name="connsiteY3" fmla="*/ 609740 h 3613858"/>
              <a:gd name="connsiteX4" fmla="*/ 7930068 w 8876084"/>
              <a:gd name="connsiteY4" fmla="*/ 463954 h 3613858"/>
              <a:gd name="connsiteX5" fmla="*/ 8876084 w 8876084"/>
              <a:gd name="connsiteY5" fmla="*/ 0 h 3613858"/>
              <a:gd name="connsiteX0" fmla="*/ 0 w 8876084"/>
              <a:gd name="connsiteY0" fmla="*/ 3613858 h 3613858"/>
              <a:gd name="connsiteX1" fmla="*/ 2024091 w 8876084"/>
              <a:gd name="connsiteY1" fmla="*/ 3467450 h 3613858"/>
              <a:gd name="connsiteX2" fmla="*/ 3253936 w 8876084"/>
              <a:gd name="connsiteY2" fmla="*/ 2696906 h 3613858"/>
              <a:gd name="connsiteX3" fmla="*/ 5320447 w 8876084"/>
              <a:gd name="connsiteY3" fmla="*/ 609740 h 3613858"/>
              <a:gd name="connsiteX4" fmla="*/ 7930068 w 8876084"/>
              <a:gd name="connsiteY4" fmla="*/ 463954 h 3613858"/>
              <a:gd name="connsiteX5" fmla="*/ 8876084 w 8876084"/>
              <a:gd name="connsiteY5" fmla="*/ 0 h 3613858"/>
              <a:gd name="connsiteX0" fmla="*/ 0 w 8612546"/>
              <a:gd name="connsiteY0" fmla="*/ 3421222 h 3421222"/>
              <a:gd name="connsiteX1" fmla="*/ 2024091 w 8612546"/>
              <a:gd name="connsiteY1" fmla="*/ 3274814 h 3421222"/>
              <a:gd name="connsiteX2" fmla="*/ 3253936 w 8612546"/>
              <a:gd name="connsiteY2" fmla="*/ 2504270 h 3421222"/>
              <a:gd name="connsiteX3" fmla="*/ 5320447 w 8612546"/>
              <a:gd name="connsiteY3" fmla="*/ 417104 h 3421222"/>
              <a:gd name="connsiteX4" fmla="*/ 7930068 w 8612546"/>
              <a:gd name="connsiteY4" fmla="*/ 271318 h 3421222"/>
              <a:gd name="connsiteX5" fmla="*/ 8612546 w 8612546"/>
              <a:gd name="connsiteY5" fmla="*/ 0 h 3421222"/>
              <a:gd name="connsiteX0" fmla="*/ 0 w 8612546"/>
              <a:gd name="connsiteY0" fmla="*/ 3421222 h 3421222"/>
              <a:gd name="connsiteX1" fmla="*/ 2024091 w 8612546"/>
              <a:gd name="connsiteY1" fmla="*/ 3274814 h 3421222"/>
              <a:gd name="connsiteX2" fmla="*/ 3253936 w 8612546"/>
              <a:gd name="connsiteY2" fmla="*/ 2504270 h 3421222"/>
              <a:gd name="connsiteX3" fmla="*/ 5320447 w 8612546"/>
              <a:gd name="connsiteY3" fmla="*/ 417104 h 3421222"/>
              <a:gd name="connsiteX4" fmla="*/ 7930068 w 8612546"/>
              <a:gd name="connsiteY4" fmla="*/ 271318 h 3421222"/>
              <a:gd name="connsiteX5" fmla="*/ 8612546 w 8612546"/>
              <a:gd name="connsiteY5" fmla="*/ 0 h 3421222"/>
              <a:gd name="connsiteX0" fmla="*/ 0 w 8612546"/>
              <a:gd name="connsiteY0" fmla="*/ 3421222 h 3421222"/>
              <a:gd name="connsiteX1" fmla="*/ 2024091 w 8612546"/>
              <a:gd name="connsiteY1" fmla="*/ 3274814 h 3421222"/>
              <a:gd name="connsiteX2" fmla="*/ 3253936 w 8612546"/>
              <a:gd name="connsiteY2" fmla="*/ 2504270 h 3421222"/>
              <a:gd name="connsiteX3" fmla="*/ 5320447 w 8612546"/>
              <a:gd name="connsiteY3" fmla="*/ 417104 h 3421222"/>
              <a:gd name="connsiteX4" fmla="*/ 7930068 w 8612546"/>
              <a:gd name="connsiteY4" fmla="*/ 271318 h 3421222"/>
              <a:gd name="connsiteX5" fmla="*/ 8612546 w 8612546"/>
              <a:gd name="connsiteY5" fmla="*/ 0 h 3421222"/>
              <a:gd name="connsiteX0" fmla="*/ 0 w 8612546"/>
              <a:gd name="connsiteY0" fmla="*/ 3421222 h 3421222"/>
              <a:gd name="connsiteX1" fmla="*/ 2024091 w 8612546"/>
              <a:gd name="connsiteY1" fmla="*/ 3274814 h 3421222"/>
              <a:gd name="connsiteX2" fmla="*/ 3253936 w 8612546"/>
              <a:gd name="connsiteY2" fmla="*/ 2504270 h 3421222"/>
              <a:gd name="connsiteX3" fmla="*/ 5320447 w 8612546"/>
              <a:gd name="connsiteY3" fmla="*/ 417104 h 3421222"/>
              <a:gd name="connsiteX4" fmla="*/ 7558393 w 8612546"/>
              <a:gd name="connsiteY4" fmla="*/ 256848 h 3421222"/>
              <a:gd name="connsiteX5" fmla="*/ 8612546 w 8612546"/>
              <a:gd name="connsiteY5" fmla="*/ 0 h 3421222"/>
              <a:gd name="connsiteX0" fmla="*/ 0 w 8725543"/>
              <a:gd name="connsiteY0" fmla="*/ 3421222 h 3421222"/>
              <a:gd name="connsiteX1" fmla="*/ 2024091 w 8725543"/>
              <a:gd name="connsiteY1" fmla="*/ 3274814 h 3421222"/>
              <a:gd name="connsiteX2" fmla="*/ 3253936 w 8725543"/>
              <a:gd name="connsiteY2" fmla="*/ 2504270 h 3421222"/>
              <a:gd name="connsiteX3" fmla="*/ 5320447 w 8725543"/>
              <a:gd name="connsiteY3" fmla="*/ 417104 h 3421222"/>
              <a:gd name="connsiteX4" fmla="*/ 7558393 w 8725543"/>
              <a:gd name="connsiteY4" fmla="*/ 256848 h 3421222"/>
              <a:gd name="connsiteX5" fmla="*/ 8612546 w 8725543"/>
              <a:gd name="connsiteY5" fmla="*/ 0 h 3421222"/>
              <a:gd name="connsiteX0" fmla="*/ 0 w 8725543"/>
              <a:gd name="connsiteY0" fmla="*/ 3421222 h 3421222"/>
              <a:gd name="connsiteX1" fmla="*/ 2024091 w 8725543"/>
              <a:gd name="connsiteY1" fmla="*/ 3274814 h 3421222"/>
              <a:gd name="connsiteX2" fmla="*/ 3253936 w 8725543"/>
              <a:gd name="connsiteY2" fmla="*/ 2504270 h 3421222"/>
              <a:gd name="connsiteX3" fmla="*/ 5320447 w 8725543"/>
              <a:gd name="connsiteY3" fmla="*/ 417104 h 3421222"/>
              <a:gd name="connsiteX4" fmla="*/ 7558393 w 8725543"/>
              <a:gd name="connsiteY4" fmla="*/ 192636 h 3421222"/>
              <a:gd name="connsiteX5" fmla="*/ 8612546 w 8725543"/>
              <a:gd name="connsiteY5" fmla="*/ 0 h 3421222"/>
              <a:gd name="connsiteX0" fmla="*/ 0 w 8813390"/>
              <a:gd name="connsiteY0" fmla="*/ 3421222 h 3421222"/>
              <a:gd name="connsiteX1" fmla="*/ 2024091 w 8813390"/>
              <a:gd name="connsiteY1" fmla="*/ 3274814 h 3421222"/>
              <a:gd name="connsiteX2" fmla="*/ 3253936 w 8813390"/>
              <a:gd name="connsiteY2" fmla="*/ 2504270 h 3421222"/>
              <a:gd name="connsiteX3" fmla="*/ 5320447 w 8813390"/>
              <a:gd name="connsiteY3" fmla="*/ 417104 h 3421222"/>
              <a:gd name="connsiteX4" fmla="*/ 7646240 w 8813390"/>
              <a:gd name="connsiteY4" fmla="*/ 321060 h 3421222"/>
              <a:gd name="connsiteX5" fmla="*/ 8612546 w 8813390"/>
              <a:gd name="connsiteY5" fmla="*/ 0 h 3421222"/>
              <a:gd name="connsiteX0" fmla="*/ 0 w 8813390"/>
              <a:gd name="connsiteY0" fmla="*/ 3421222 h 3421222"/>
              <a:gd name="connsiteX1" fmla="*/ 2024091 w 8813390"/>
              <a:gd name="connsiteY1" fmla="*/ 3274814 h 3421222"/>
              <a:gd name="connsiteX2" fmla="*/ 3253936 w 8813390"/>
              <a:gd name="connsiteY2" fmla="*/ 2504270 h 3421222"/>
              <a:gd name="connsiteX3" fmla="*/ 5320447 w 8813390"/>
              <a:gd name="connsiteY3" fmla="*/ 417104 h 3421222"/>
              <a:gd name="connsiteX4" fmla="*/ 7646240 w 8813390"/>
              <a:gd name="connsiteY4" fmla="*/ 321060 h 3421222"/>
              <a:gd name="connsiteX5" fmla="*/ 8612546 w 8813390"/>
              <a:gd name="connsiteY5" fmla="*/ 0 h 3421222"/>
              <a:gd name="connsiteX0" fmla="*/ 0 w 9428313"/>
              <a:gd name="connsiteY0" fmla="*/ 3421222 h 3421222"/>
              <a:gd name="connsiteX1" fmla="*/ 2024091 w 9428313"/>
              <a:gd name="connsiteY1" fmla="*/ 3274814 h 3421222"/>
              <a:gd name="connsiteX2" fmla="*/ 3253936 w 9428313"/>
              <a:gd name="connsiteY2" fmla="*/ 2504270 h 3421222"/>
              <a:gd name="connsiteX3" fmla="*/ 5320447 w 9428313"/>
              <a:gd name="connsiteY3" fmla="*/ 417104 h 3421222"/>
              <a:gd name="connsiteX4" fmla="*/ 8261162 w 9428313"/>
              <a:gd name="connsiteY4" fmla="*/ 321060 h 3421222"/>
              <a:gd name="connsiteX5" fmla="*/ 8612546 w 9428313"/>
              <a:gd name="connsiteY5" fmla="*/ 0 h 3421222"/>
              <a:gd name="connsiteX0" fmla="*/ 0 w 9666700"/>
              <a:gd name="connsiteY0" fmla="*/ 3870706 h 3870706"/>
              <a:gd name="connsiteX1" fmla="*/ 2024091 w 9666700"/>
              <a:gd name="connsiteY1" fmla="*/ 3724298 h 3870706"/>
              <a:gd name="connsiteX2" fmla="*/ 3253936 w 9666700"/>
              <a:gd name="connsiteY2" fmla="*/ 2953754 h 3870706"/>
              <a:gd name="connsiteX3" fmla="*/ 5320447 w 9666700"/>
              <a:gd name="connsiteY3" fmla="*/ 866588 h 3870706"/>
              <a:gd name="connsiteX4" fmla="*/ 8261162 w 9666700"/>
              <a:gd name="connsiteY4" fmla="*/ 770544 h 3870706"/>
              <a:gd name="connsiteX5" fmla="*/ 9666700 w 9666700"/>
              <a:gd name="connsiteY5" fmla="*/ 0 h 3870706"/>
              <a:gd name="connsiteX0" fmla="*/ 0 w 9666700"/>
              <a:gd name="connsiteY0" fmla="*/ 3870706 h 3870706"/>
              <a:gd name="connsiteX1" fmla="*/ 2024091 w 9666700"/>
              <a:gd name="connsiteY1" fmla="*/ 3724298 h 3870706"/>
              <a:gd name="connsiteX2" fmla="*/ 3253936 w 9666700"/>
              <a:gd name="connsiteY2" fmla="*/ 2953754 h 3870706"/>
              <a:gd name="connsiteX3" fmla="*/ 5320447 w 9666700"/>
              <a:gd name="connsiteY3" fmla="*/ 866588 h 3870706"/>
              <a:gd name="connsiteX4" fmla="*/ 7821931 w 9666700"/>
              <a:gd name="connsiteY4" fmla="*/ 770544 h 3870706"/>
              <a:gd name="connsiteX5" fmla="*/ 9666700 w 9666700"/>
              <a:gd name="connsiteY5" fmla="*/ 0 h 3870706"/>
              <a:gd name="connsiteX0" fmla="*/ 0 w 9051776"/>
              <a:gd name="connsiteY0" fmla="*/ 3265835 h 3265835"/>
              <a:gd name="connsiteX1" fmla="*/ 2024091 w 9051776"/>
              <a:gd name="connsiteY1" fmla="*/ 3119427 h 3265835"/>
              <a:gd name="connsiteX2" fmla="*/ 3253936 w 9051776"/>
              <a:gd name="connsiteY2" fmla="*/ 2348883 h 3265835"/>
              <a:gd name="connsiteX3" fmla="*/ 5320447 w 9051776"/>
              <a:gd name="connsiteY3" fmla="*/ 261717 h 3265835"/>
              <a:gd name="connsiteX4" fmla="*/ 7821931 w 9051776"/>
              <a:gd name="connsiteY4" fmla="*/ 165673 h 3265835"/>
              <a:gd name="connsiteX5" fmla="*/ 9051776 w 9051776"/>
              <a:gd name="connsiteY5" fmla="*/ 37249 h 3265835"/>
              <a:gd name="connsiteX0" fmla="*/ 0 w 9051776"/>
              <a:gd name="connsiteY0" fmla="*/ 3265835 h 3265835"/>
              <a:gd name="connsiteX1" fmla="*/ 2024091 w 9051776"/>
              <a:gd name="connsiteY1" fmla="*/ 3119427 h 3265835"/>
              <a:gd name="connsiteX2" fmla="*/ 3253936 w 9051776"/>
              <a:gd name="connsiteY2" fmla="*/ 2348883 h 3265835"/>
              <a:gd name="connsiteX3" fmla="*/ 5320447 w 9051776"/>
              <a:gd name="connsiteY3" fmla="*/ 261717 h 3265835"/>
              <a:gd name="connsiteX4" fmla="*/ 7821931 w 9051776"/>
              <a:gd name="connsiteY4" fmla="*/ 165673 h 3265835"/>
              <a:gd name="connsiteX5" fmla="*/ 9051776 w 9051776"/>
              <a:gd name="connsiteY5" fmla="*/ 37249 h 3265835"/>
              <a:gd name="connsiteX0" fmla="*/ 0 w 8989082"/>
              <a:gd name="connsiteY0" fmla="*/ 3444406 h 3444406"/>
              <a:gd name="connsiteX1" fmla="*/ 2024091 w 8989082"/>
              <a:gd name="connsiteY1" fmla="*/ 3297998 h 3444406"/>
              <a:gd name="connsiteX2" fmla="*/ 3253936 w 8989082"/>
              <a:gd name="connsiteY2" fmla="*/ 2527454 h 3444406"/>
              <a:gd name="connsiteX3" fmla="*/ 5320447 w 8989082"/>
              <a:gd name="connsiteY3" fmla="*/ 440288 h 3444406"/>
              <a:gd name="connsiteX4" fmla="*/ 7821931 w 8989082"/>
              <a:gd name="connsiteY4" fmla="*/ 344244 h 3444406"/>
              <a:gd name="connsiteX5" fmla="*/ 8436855 w 8989082"/>
              <a:gd name="connsiteY5" fmla="*/ 23184 h 3444406"/>
              <a:gd name="connsiteX0" fmla="*/ 0 w 8989081"/>
              <a:gd name="connsiteY0" fmla="*/ 3421222 h 3421222"/>
              <a:gd name="connsiteX1" fmla="*/ 2024091 w 8989081"/>
              <a:gd name="connsiteY1" fmla="*/ 3274814 h 3421222"/>
              <a:gd name="connsiteX2" fmla="*/ 3253936 w 8989081"/>
              <a:gd name="connsiteY2" fmla="*/ 2504270 h 3421222"/>
              <a:gd name="connsiteX3" fmla="*/ 5320447 w 8989081"/>
              <a:gd name="connsiteY3" fmla="*/ 417104 h 3421222"/>
              <a:gd name="connsiteX4" fmla="*/ 7821931 w 8989081"/>
              <a:gd name="connsiteY4" fmla="*/ 321060 h 3421222"/>
              <a:gd name="connsiteX5" fmla="*/ 8436855 w 8989081"/>
              <a:gd name="connsiteY5" fmla="*/ 0 h 3421222"/>
              <a:gd name="connsiteX0" fmla="*/ 0 w 8989081"/>
              <a:gd name="connsiteY0" fmla="*/ 3485434 h 3485434"/>
              <a:gd name="connsiteX1" fmla="*/ 2024091 w 8989081"/>
              <a:gd name="connsiteY1" fmla="*/ 3339026 h 3485434"/>
              <a:gd name="connsiteX2" fmla="*/ 3253936 w 8989081"/>
              <a:gd name="connsiteY2" fmla="*/ 2568482 h 3485434"/>
              <a:gd name="connsiteX3" fmla="*/ 5320447 w 8989081"/>
              <a:gd name="connsiteY3" fmla="*/ 481316 h 3485434"/>
              <a:gd name="connsiteX4" fmla="*/ 7821931 w 8989081"/>
              <a:gd name="connsiteY4" fmla="*/ 385272 h 3485434"/>
              <a:gd name="connsiteX5" fmla="*/ 8612549 w 8989081"/>
              <a:gd name="connsiteY5" fmla="*/ 0 h 3485434"/>
              <a:gd name="connsiteX0" fmla="*/ 0 w 8989081"/>
              <a:gd name="connsiteY0" fmla="*/ 3485434 h 3485434"/>
              <a:gd name="connsiteX1" fmla="*/ 2024091 w 8989081"/>
              <a:gd name="connsiteY1" fmla="*/ 3339026 h 3485434"/>
              <a:gd name="connsiteX2" fmla="*/ 3253936 w 8989081"/>
              <a:gd name="connsiteY2" fmla="*/ 2568482 h 3485434"/>
              <a:gd name="connsiteX3" fmla="*/ 5320447 w 8989081"/>
              <a:gd name="connsiteY3" fmla="*/ 481316 h 3485434"/>
              <a:gd name="connsiteX4" fmla="*/ 7821931 w 8989081"/>
              <a:gd name="connsiteY4" fmla="*/ 385272 h 3485434"/>
              <a:gd name="connsiteX5" fmla="*/ 8612549 w 8989081"/>
              <a:gd name="connsiteY5" fmla="*/ 0 h 3485434"/>
              <a:gd name="connsiteX0" fmla="*/ 0 w 8612549"/>
              <a:gd name="connsiteY0" fmla="*/ 3485434 h 3485434"/>
              <a:gd name="connsiteX1" fmla="*/ 2024091 w 8612549"/>
              <a:gd name="connsiteY1" fmla="*/ 3339026 h 3485434"/>
              <a:gd name="connsiteX2" fmla="*/ 3253936 w 8612549"/>
              <a:gd name="connsiteY2" fmla="*/ 2568482 h 3485434"/>
              <a:gd name="connsiteX3" fmla="*/ 5320447 w 8612549"/>
              <a:gd name="connsiteY3" fmla="*/ 481316 h 3485434"/>
              <a:gd name="connsiteX4" fmla="*/ 7821931 w 8612549"/>
              <a:gd name="connsiteY4" fmla="*/ 385272 h 3485434"/>
              <a:gd name="connsiteX5" fmla="*/ 8612549 w 8612549"/>
              <a:gd name="connsiteY5" fmla="*/ 0 h 3485434"/>
              <a:gd name="connsiteX0" fmla="*/ 0 w 8612549"/>
              <a:gd name="connsiteY0" fmla="*/ 3485434 h 3485434"/>
              <a:gd name="connsiteX1" fmla="*/ 2024091 w 8612549"/>
              <a:gd name="connsiteY1" fmla="*/ 3339026 h 3485434"/>
              <a:gd name="connsiteX2" fmla="*/ 3253936 w 8612549"/>
              <a:gd name="connsiteY2" fmla="*/ 2568482 h 3485434"/>
              <a:gd name="connsiteX3" fmla="*/ 5320447 w 8612549"/>
              <a:gd name="connsiteY3" fmla="*/ 481316 h 3485434"/>
              <a:gd name="connsiteX4" fmla="*/ 7821931 w 8612549"/>
              <a:gd name="connsiteY4" fmla="*/ 385272 h 3485434"/>
              <a:gd name="connsiteX5" fmla="*/ 8612549 w 8612549"/>
              <a:gd name="connsiteY5" fmla="*/ 0 h 3485434"/>
              <a:gd name="connsiteX0" fmla="*/ 0 w 8612549"/>
              <a:gd name="connsiteY0" fmla="*/ 3485434 h 3485434"/>
              <a:gd name="connsiteX1" fmla="*/ 2024091 w 8612549"/>
              <a:gd name="connsiteY1" fmla="*/ 3339026 h 3485434"/>
              <a:gd name="connsiteX2" fmla="*/ 3253936 w 8612549"/>
              <a:gd name="connsiteY2" fmla="*/ 2568482 h 3485434"/>
              <a:gd name="connsiteX3" fmla="*/ 5320447 w 8612549"/>
              <a:gd name="connsiteY3" fmla="*/ 481316 h 3485434"/>
              <a:gd name="connsiteX4" fmla="*/ 7837740 w 8612549"/>
              <a:gd name="connsiteY4" fmla="*/ 321060 h 3485434"/>
              <a:gd name="connsiteX5" fmla="*/ 8612549 w 8612549"/>
              <a:gd name="connsiteY5" fmla="*/ 0 h 3485434"/>
              <a:gd name="connsiteX0" fmla="*/ 0 w 8956909"/>
              <a:gd name="connsiteY0" fmla="*/ 4255979 h 4255979"/>
              <a:gd name="connsiteX1" fmla="*/ 2024091 w 8956909"/>
              <a:gd name="connsiteY1" fmla="*/ 4109571 h 4255979"/>
              <a:gd name="connsiteX2" fmla="*/ 3253936 w 8956909"/>
              <a:gd name="connsiteY2" fmla="*/ 3339027 h 4255979"/>
              <a:gd name="connsiteX3" fmla="*/ 5320447 w 8956909"/>
              <a:gd name="connsiteY3" fmla="*/ 1251861 h 4255979"/>
              <a:gd name="connsiteX4" fmla="*/ 7837740 w 8956909"/>
              <a:gd name="connsiteY4" fmla="*/ 1091605 h 4255979"/>
              <a:gd name="connsiteX5" fmla="*/ 8956909 w 8956909"/>
              <a:gd name="connsiteY5" fmla="*/ 0 h 4255979"/>
              <a:gd name="connsiteX0" fmla="*/ 0 w 8956909"/>
              <a:gd name="connsiteY0" fmla="*/ 4255979 h 4255979"/>
              <a:gd name="connsiteX1" fmla="*/ 2024091 w 8956909"/>
              <a:gd name="connsiteY1" fmla="*/ 4109571 h 4255979"/>
              <a:gd name="connsiteX2" fmla="*/ 3253936 w 8956909"/>
              <a:gd name="connsiteY2" fmla="*/ 3339027 h 4255979"/>
              <a:gd name="connsiteX3" fmla="*/ 5320447 w 8956909"/>
              <a:gd name="connsiteY3" fmla="*/ 1251861 h 4255979"/>
              <a:gd name="connsiteX4" fmla="*/ 7837740 w 8956909"/>
              <a:gd name="connsiteY4" fmla="*/ 1091605 h 4255979"/>
              <a:gd name="connsiteX5" fmla="*/ 8956909 w 8956909"/>
              <a:gd name="connsiteY5" fmla="*/ 0 h 4255979"/>
              <a:gd name="connsiteX0" fmla="*/ 0 w 8956909"/>
              <a:gd name="connsiteY0" fmla="*/ 4255979 h 4255979"/>
              <a:gd name="connsiteX1" fmla="*/ 2024091 w 8956909"/>
              <a:gd name="connsiteY1" fmla="*/ 4109571 h 4255979"/>
              <a:gd name="connsiteX2" fmla="*/ 3253936 w 8956909"/>
              <a:gd name="connsiteY2" fmla="*/ 3339027 h 4255979"/>
              <a:gd name="connsiteX3" fmla="*/ 5320447 w 8956909"/>
              <a:gd name="connsiteY3" fmla="*/ 1251861 h 4255979"/>
              <a:gd name="connsiteX4" fmla="*/ 7837740 w 8956909"/>
              <a:gd name="connsiteY4" fmla="*/ 1091605 h 4255979"/>
              <a:gd name="connsiteX5" fmla="*/ 8956909 w 8956909"/>
              <a:gd name="connsiteY5" fmla="*/ 0 h 4255979"/>
              <a:gd name="connsiteX0" fmla="*/ 0 w 8956909"/>
              <a:gd name="connsiteY0" fmla="*/ 4255979 h 4255979"/>
              <a:gd name="connsiteX1" fmla="*/ 2024091 w 8956909"/>
              <a:gd name="connsiteY1" fmla="*/ 4109571 h 4255979"/>
              <a:gd name="connsiteX2" fmla="*/ 3253936 w 8956909"/>
              <a:gd name="connsiteY2" fmla="*/ 3339027 h 4255979"/>
              <a:gd name="connsiteX3" fmla="*/ 5320447 w 8956909"/>
              <a:gd name="connsiteY3" fmla="*/ 1251861 h 4255979"/>
              <a:gd name="connsiteX4" fmla="*/ 7837740 w 8956909"/>
              <a:gd name="connsiteY4" fmla="*/ 1091605 h 4255979"/>
              <a:gd name="connsiteX5" fmla="*/ 8956909 w 8956909"/>
              <a:gd name="connsiteY5" fmla="*/ 0 h 4255979"/>
              <a:gd name="connsiteX0" fmla="*/ 0 w 8956909"/>
              <a:gd name="connsiteY0" fmla="*/ 4063342 h 4063342"/>
              <a:gd name="connsiteX1" fmla="*/ 2024091 w 8956909"/>
              <a:gd name="connsiteY1" fmla="*/ 3916934 h 4063342"/>
              <a:gd name="connsiteX2" fmla="*/ 3253936 w 8956909"/>
              <a:gd name="connsiteY2" fmla="*/ 3146390 h 4063342"/>
              <a:gd name="connsiteX3" fmla="*/ 5320447 w 8956909"/>
              <a:gd name="connsiteY3" fmla="*/ 1059224 h 4063342"/>
              <a:gd name="connsiteX4" fmla="*/ 7837740 w 8956909"/>
              <a:gd name="connsiteY4" fmla="*/ 898968 h 4063342"/>
              <a:gd name="connsiteX5" fmla="*/ 8956909 w 8956909"/>
              <a:gd name="connsiteY5" fmla="*/ 0 h 4063342"/>
              <a:gd name="connsiteX0" fmla="*/ 0 w 8956909"/>
              <a:gd name="connsiteY0" fmla="*/ 4063342 h 4063342"/>
              <a:gd name="connsiteX1" fmla="*/ 2024091 w 8956909"/>
              <a:gd name="connsiteY1" fmla="*/ 3916934 h 4063342"/>
              <a:gd name="connsiteX2" fmla="*/ 3253936 w 8956909"/>
              <a:gd name="connsiteY2" fmla="*/ 3146390 h 4063342"/>
              <a:gd name="connsiteX3" fmla="*/ 5320447 w 8956909"/>
              <a:gd name="connsiteY3" fmla="*/ 1059224 h 4063342"/>
              <a:gd name="connsiteX4" fmla="*/ 8354280 w 8956909"/>
              <a:gd name="connsiteY4" fmla="*/ 834756 h 4063342"/>
              <a:gd name="connsiteX5" fmla="*/ 8956909 w 8956909"/>
              <a:gd name="connsiteY5" fmla="*/ 0 h 4063342"/>
              <a:gd name="connsiteX0" fmla="*/ 0 w 8956909"/>
              <a:gd name="connsiteY0" fmla="*/ 4063342 h 4063342"/>
              <a:gd name="connsiteX1" fmla="*/ 2024091 w 8956909"/>
              <a:gd name="connsiteY1" fmla="*/ 3916934 h 4063342"/>
              <a:gd name="connsiteX2" fmla="*/ 3253936 w 8956909"/>
              <a:gd name="connsiteY2" fmla="*/ 3146390 h 4063342"/>
              <a:gd name="connsiteX3" fmla="*/ 5320447 w 8956909"/>
              <a:gd name="connsiteY3" fmla="*/ 1059224 h 4063342"/>
              <a:gd name="connsiteX4" fmla="*/ 8354280 w 8956909"/>
              <a:gd name="connsiteY4" fmla="*/ 834756 h 4063342"/>
              <a:gd name="connsiteX5" fmla="*/ 8956909 w 8956909"/>
              <a:gd name="connsiteY5" fmla="*/ 0 h 4063342"/>
              <a:gd name="connsiteX0" fmla="*/ 0 w 8956909"/>
              <a:gd name="connsiteY0" fmla="*/ 4255978 h 4255978"/>
              <a:gd name="connsiteX1" fmla="*/ 2024091 w 8956909"/>
              <a:gd name="connsiteY1" fmla="*/ 4109570 h 4255978"/>
              <a:gd name="connsiteX2" fmla="*/ 3253936 w 8956909"/>
              <a:gd name="connsiteY2" fmla="*/ 3339026 h 4255978"/>
              <a:gd name="connsiteX3" fmla="*/ 5320447 w 8956909"/>
              <a:gd name="connsiteY3" fmla="*/ 1251860 h 4255978"/>
              <a:gd name="connsiteX4" fmla="*/ 8354280 w 8956909"/>
              <a:gd name="connsiteY4" fmla="*/ 1027392 h 4255978"/>
              <a:gd name="connsiteX5" fmla="*/ 8956909 w 8956909"/>
              <a:gd name="connsiteY5" fmla="*/ 0 h 4255978"/>
              <a:gd name="connsiteX0" fmla="*/ 0 w 8956909"/>
              <a:gd name="connsiteY0" fmla="*/ 4255978 h 4255978"/>
              <a:gd name="connsiteX1" fmla="*/ 2024091 w 8956909"/>
              <a:gd name="connsiteY1" fmla="*/ 4109570 h 4255978"/>
              <a:gd name="connsiteX2" fmla="*/ 3253936 w 8956909"/>
              <a:gd name="connsiteY2" fmla="*/ 3339026 h 4255978"/>
              <a:gd name="connsiteX3" fmla="*/ 5320447 w 8956909"/>
              <a:gd name="connsiteY3" fmla="*/ 1251860 h 4255978"/>
              <a:gd name="connsiteX4" fmla="*/ 8009920 w 8956909"/>
              <a:gd name="connsiteY4" fmla="*/ 1027393 h 4255978"/>
              <a:gd name="connsiteX5" fmla="*/ 8956909 w 8956909"/>
              <a:gd name="connsiteY5" fmla="*/ 0 h 4255978"/>
              <a:gd name="connsiteX0" fmla="*/ 0 w 8956909"/>
              <a:gd name="connsiteY0" fmla="*/ 4255978 h 4255978"/>
              <a:gd name="connsiteX1" fmla="*/ 2024091 w 8956909"/>
              <a:gd name="connsiteY1" fmla="*/ 4109570 h 4255978"/>
              <a:gd name="connsiteX2" fmla="*/ 3253936 w 8956909"/>
              <a:gd name="connsiteY2" fmla="*/ 3339026 h 4255978"/>
              <a:gd name="connsiteX3" fmla="*/ 5320447 w 8956909"/>
              <a:gd name="connsiteY3" fmla="*/ 1251860 h 4255978"/>
              <a:gd name="connsiteX4" fmla="*/ 7837740 w 8956909"/>
              <a:gd name="connsiteY4" fmla="*/ 1027393 h 4255978"/>
              <a:gd name="connsiteX5" fmla="*/ 8956909 w 8956909"/>
              <a:gd name="connsiteY5" fmla="*/ 0 h 4255978"/>
              <a:gd name="connsiteX0" fmla="*/ 0 w 8956909"/>
              <a:gd name="connsiteY0" fmla="*/ 4255978 h 4255978"/>
              <a:gd name="connsiteX1" fmla="*/ 2024091 w 8956909"/>
              <a:gd name="connsiteY1" fmla="*/ 4109570 h 4255978"/>
              <a:gd name="connsiteX2" fmla="*/ 3253936 w 8956909"/>
              <a:gd name="connsiteY2" fmla="*/ 3339026 h 4255978"/>
              <a:gd name="connsiteX3" fmla="*/ 5320447 w 8956909"/>
              <a:gd name="connsiteY3" fmla="*/ 1251860 h 4255978"/>
              <a:gd name="connsiteX4" fmla="*/ 7837740 w 8956909"/>
              <a:gd name="connsiteY4" fmla="*/ 1027393 h 4255978"/>
              <a:gd name="connsiteX5" fmla="*/ 8167630 w 8956909"/>
              <a:gd name="connsiteY5" fmla="*/ 668830 h 4255978"/>
              <a:gd name="connsiteX6" fmla="*/ 8956909 w 8956909"/>
              <a:gd name="connsiteY6" fmla="*/ 0 h 4255978"/>
              <a:gd name="connsiteX0" fmla="*/ 0 w 8956909"/>
              <a:gd name="connsiteY0" fmla="*/ 4255978 h 4255978"/>
              <a:gd name="connsiteX1" fmla="*/ 2024091 w 8956909"/>
              <a:gd name="connsiteY1" fmla="*/ 4109570 h 4255978"/>
              <a:gd name="connsiteX2" fmla="*/ 3253936 w 8956909"/>
              <a:gd name="connsiteY2" fmla="*/ 3339026 h 4255978"/>
              <a:gd name="connsiteX3" fmla="*/ 5320447 w 8956909"/>
              <a:gd name="connsiteY3" fmla="*/ 1251860 h 4255978"/>
              <a:gd name="connsiteX4" fmla="*/ 7837740 w 8956909"/>
              <a:gd name="connsiteY4" fmla="*/ 1027393 h 4255978"/>
              <a:gd name="connsiteX5" fmla="*/ 8354280 w 8956909"/>
              <a:gd name="connsiteY5" fmla="*/ 642120 h 4255978"/>
              <a:gd name="connsiteX6" fmla="*/ 8956909 w 8956909"/>
              <a:gd name="connsiteY6" fmla="*/ 0 h 4255978"/>
              <a:gd name="connsiteX0" fmla="*/ 0 w 8956909"/>
              <a:gd name="connsiteY0" fmla="*/ 4255978 h 4255978"/>
              <a:gd name="connsiteX1" fmla="*/ 2024091 w 8956909"/>
              <a:gd name="connsiteY1" fmla="*/ 4109570 h 4255978"/>
              <a:gd name="connsiteX2" fmla="*/ 3253936 w 8956909"/>
              <a:gd name="connsiteY2" fmla="*/ 3339026 h 4255978"/>
              <a:gd name="connsiteX3" fmla="*/ 5320447 w 8956909"/>
              <a:gd name="connsiteY3" fmla="*/ 1251860 h 4255978"/>
              <a:gd name="connsiteX4" fmla="*/ 7837740 w 8956909"/>
              <a:gd name="connsiteY4" fmla="*/ 1027393 h 4255978"/>
              <a:gd name="connsiteX5" fmla="*/ 8354280 w 8956909"/>
              <a:gd name="connsiteY5" fmla="*/ 642120 h 4255978"/>
              <a:gd name="connsiteX6" fmla="*/ 8956909 w 8956909"/>
              <a:gd name="connsiteY6" fmla="*/ 0 h 4255978"/>
              <a:gd name="connsiteX0" fmla="*/ 0 w 8956909"/>
              <a:gd name="connsiteY0" fmla="*/ 4255978 h 4255978"/>
              <a:gd name="connsiteX1" fmla="*/ 2024091 w 8956909"/>
              <a:gd name="connsiteY1" fmla="*/ 4109570 h 4255978"/>
              <a:gd name="connsiteX2" fmla="*/ 3253936 w 8956909"/>
              <a:gd name="connsiteY2" fmla="*/ 3339026 h 4255978"/>
              <a:gd name="connsiteX3" fmla="*/ 5320447 w 8956909"/>
              <a:gd name="connsiteY3" fmla="*/ 1251860 h 4255978"/>
              <a:gd name="connsiteX4" fmla="*/ 7837740 w 8956909"/>
              <a:gd name="connsiteY4" fmla="*/ 1027393 h 4255978"/>
              <a:gd name="connsiteX5" fmla="*/ 8096010 w 8956909"/>
              <a:gd name="connsiteY5" fmla="*/ 642120 h 4255978"/>
              <a:gd name="connsiteX6" fmla="*/ 8956909 w 8956909"/>
              <a:gd name="connsiteY6" fmla="*/ 0 h 4255978"/>
              <a:gd name="connsiteX0" fmla="*/ 0 w 8956909"/>
              <a:gd name="connsiteY0" fmla="*/ 4255978 h 4255978"/>
              <a:gd name="connsiteX1" fmla="*/ 2024091 w 8956909"/>
              <a:gd name="connsiteY1" fmla="*/ 4109570 h 4255978"/>
              <a:gd name="connsiteX2" fmla="*/ 3253936 w 8956909"/>
              <a:gd name="connsiteY2" fmla="*/ 3339026 h 4255978"/>
              <a:gd name="connsiteX3" fmla="*/ 5320447 w 8956909"/>
              <a:gd name="connsiteY3" fmla="*/ 1251860 h 4255978"/>
              <a:gd name="connsiteX4" fmla="*/ 7803223 w 8956909"/>
              <a:gd name="connsiteY4" fmla="*/ 1058806 h 4255978"/>
              <a:gd name="connsiteX5" fmla="*/ 8096010 w 8956909"/>
              <a:gd name="connsiteY5" fmla="*/ 642120 h 4255978"/>
              <a:gd name="connsiteX6" fmla="*/ 8956909 w 8956909"/>
              <a:gd name="connsiteY6" fmla="*/ 0 h 4255978"/>
              <a:gd name="connsiteX0" fmla="*/ 0 w 8956909"/>
              <a:gd name="connsiteY0" fmla="*/ 4255978 h 4255978"/>
              <a:gd name="connsiteX1" fmla="*/ 2024091 w 8956909"/>
              <a:gd name="connsiteY1" fmla="*/ 4109570 h 4255978"/>
              <a:gd name="connsiteX2" fmla="*/ 3253936 w 8956909"/>
              <a:gd name="connsiteY2" fmla="*/ 3339026 h 4255978"/>
              <a:gd name="connsiteX3" fmla="*/ 5320447 w 8956909"/>
              <a:gd name="connsiteY3" fmla="*/ 1251860 h 4255978"/>
              <a:gd name="connsiteX4" fmla="*/ 7803223 w 8956909"/>
              <a:gd name="connsiteY4" fmla="*/ 1058806 h 4255978"/>
              <a:gd name="connsiteX5" fmla="*/ 8354280 w 8956909"/>
              <a:gd name="connsiteY5" fmla="*/ 577908 h 4255978"/>
              <a:gd name="connsiteX6" fmla="*/ 8956909 w 8956909"/>
              <a:gd name="connsiteY6" fmla="*/ 0 h 4255978"/>
              <a:gd name="connsiteX0" fmla="*/ 0 w 8354280"/>
              <a:gd name="connsiteY0" fmla="*/ 3678070 h 3678070"/>
              <a:gd name="connsiteX1" fmla="*/ 2024091 w 8354280"/>
              <a:gd name="connsiteY1" fmla="*/ 3531662 h 3678070"/>
              <a:gd name="connsiteX2" fmla="*/ 3253936 w 8354280"/>
              <a:gd name="connsiteY2" fmla="*/ 2761118 h 3678070"/>
              <a:gd name="connsiteX3" fmla="*/ 5320447 w 8354280"/>
              <a:gd name="connsiteY3" fmla="*/ 673952 h 3678070"/>
              <a:gd name="connsiteX4" fmla="*/ 7803223 w 8354280"/>
              <a:gd name="connsiteY4" fmla="*/ 480898 h 3678070"/>
              <a:gd name="connsiteX5" fmla="*/ 8354280 w 8354280"/>
              <a:gd name="connsiteY5" fmla="*/ 0 h 367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4280" h="3678070">
                <a:moveTo>
                  <a:pt x="0" y="3678070"/>
                </a:moveTo>
                <a:cubicBezTo>
                  <a:pt x="332252" y="3586610"/>
                  <a:pt x="1755721" y="3666703"/>
                  <a:pt x="2024091" y="3531662"/>
                </a:cubicBezTo>
                <a:cubicBezTo>
                  <a:pt x="2277541" y="3389810"/>
                  <a:pt x="2920726" y="3131226"/>
                  <a:pt x="3253936" y="2761118"/>
                </a:cubicBezTo>
                <a:cubicBezTo>
                  <a:pt x="3695946" y="2272232"/>
                  <a:pt x="4608799" y="1028264"/>
                  <a:pt x="5320447" y="673952"/>
                </a:cubicBezTo>
                <a:cubicBezTo>
                  <a:pt x="6411344" y="412235"/>
                  <a:pt x="7530042" y="692122"/>
                  <a:pt x="7803223" y="480898"/>
                </a:cubicBezTo>
                <a:cubicBezTo>
                  <a:pt x="8277753" y="383726"/>
                  <a:pt x="8184969" y="52576"/>
                  <a:pt x="8354280" y="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4919663" y="2557463"/>
            <a:ext cx="2590800" cy="1450975"/>
          </a:xfrm>
          <a:custGeom>
            <a:avLst/>
            <a:gdLst>
              <a:gd name="connsiteX0" fmla="*/ 218661 w 2961861"/>
              <a:gd name="connsiteY0" fmla="*/ 2288208 h 2288208"/>
              <a:gd name="connsiteX1" fmla="*/ 231913 w 2961861"/>
              <a:gd name="connsiteY1" fmla="*/ 1334052 h 2288208"/>
              <a:gd name="connsiteX2" fmla="*/ 1610139 w 2961861"/>
              <a:gd name="connsiteY2" fmla="*/ 114852 h 2288208"/>
              <a:gd name="connsiteX3" fmla="*/ 2961861 w 2961861"/>
              <a:gd name="connsiteY3" fmla="*/ 644939 h 2288208"/>
              <a:gd name="connsiteX0" fmla="*/ 386568 w 2928280"/>
              <a:gd name="connsiteY0" fmla="*/ 2952328 h 2952328"/>
              <a:gd name="connsiteX1" fmla="*/ 198332 w 2928280"/>
              <a:gd name="connsiteY1" fmla="*/ 1334052 h 2952328"/>
              <a:gd name="connsiteX2" fmla="*/ 1576558 w 2928280"/>
              <a:gd name="connsiteY2" fmla="*/ 114852 h 2952328"/>
              <a:gd name="connsiteX3" fmla="*/ 2928280 w 2928280"/>
              <a:gd name="connsiteY3" fmla="*/ 644939 h 2952328"/>
              <a:gd name="connsiteX0" fmla="*/ 410570 w 2952282"/>
              <a:gd name="connsiteY0" fmla="*/ 2952328 h 3294049"/>
              <a:gd name="connsiteX1" fmla="*/ 266553 w 2952282"/>
              <a:gd name="connsiteY1" fmla="*/ 3024336 h 3294049"/>
              <a:gd name="connsiteX2" fmla="*/ 222334 w 2952282"/>
              <a:gd name="connsiteY2" fmla="*/ 1334052 h 3294049"/>
              <a:gd name="connsiteX3" fmla="*/ 1600560 w 2952282"/>
              <a:gd name="connsiteY3" fmla="*/ 114852 h 3294049"/>
              <a:gd name="connsiteX4" fmla="*/ 2952282 w 2952282"/>
              <a:gd name="connsiteY4" fmla="*/ 644939 h 3294049"/>
              <a:gd name="connsiteX0" fmla="*/ 698601 w 2952282"/>
              <a:gd name="connsiteY0" fmla="*/ 3384376 h 3384376"/>
              <a:gd name="connsiteX1" fmla="*/ 266553 w 2952282"/>
              <a:gd name="connsiteY1" fmla="*/ 3024336 h 3384376"/>
              <a:gd name="connsiteX2" fmla="*/ 222334 w 2952282"/>
              <a:gd name="connsiteY2" fmla="*/ 1334052 h 3384376"/>
              <a:gd name="connsiteX3" fmla="*/ 1600560 w 2952282"/>
              <a:gd name="connsiteY3" fmla="*/ 114852 h 3384376"/>
              <a:gd name="connsiteX4" fmla="*/ 2952282 w 2952282"/>
              <a:gd name="connsiteY4" fmla="*/ 644939 h 3384376"/>
              <a:gd name="connsiteX0" fmla="*/ 698601 w 2952282"/>
              <a:gd name="connsiteY0" fmla="*/ 3384376 h 3384376"/>
              <a:gd name="connsiteX1" fmla="*/ 266553 w 2952282"/>
              <a:gd name="connsiteY1" fmla="*/ 3024335 h 3384376"/>
              <a:gd name="connsiteX2" fmla="*/ 222334 w 2952282"/>
              <a:gd name="connsiteY2" fmla="*/ 1334052 h 3384376"/>
              <a:gd name="connsiteX3" fmla="*/ 1600560 w 2952282"/>
              <a:gd name="connsiteY3" fmla="*/ 114852 h 3384376"/>
              <a:gd name="connsiteX4" fmla="*/ 2952282 w 2952282"/>
              <a:gd name="connsiteY4" fmla="*/ 644939 h 3384376"/>
              <a:gd name="connsiteX0" fmla="*/ 686600 w 2940281"/>
              <a:gd name="connsiteY0" fmla="*/ 3384376 h 3384376"/>
              <a:gd name="connsiteX1" fmla="*/ 326560 w 2940281"/>
              <a:gd name="connsiteY1" fmla="*/ 3024335 h 3384376"/>
              <a:gd name="connsiteX2" fmla="*/ 210333 w 2940281"/>
              <a:gd name="connsiteY2" fmla="*/ 1334052 h 3384376"/>
              <a:gd name="connsiteX3" fmla="*/ 1588559 w 2940281"/>
              <a:gd name="connsiteY3" fmla="*/ 114852 h 3384376"/>
              <a:gd name="connsiteX4" fmla="*/ 2940281 w 2940281"/>
              <a:gd name="connsiteY4" fmla="*/ 644939 h 3384376"/>
              <a:gd name="connsiteX0" fmla="*/ 698601 w 2952282"/>
              <a:gd name="connsiteY0" fmla="*/ 3384376 h 3384376"/>
              <a:gd name="connsiteX1" fmla="*/ 266553 w 2952282"/>
              <a:gd name="connsiteY1" fmla="*/ 2520279 h 3384376"/>
              <a:gd name="connsiteX2" fmla="*/ 222334 w 2952282"/>
              <a:gd name="connsiteY2" fmla="*/ 1334052 h 3384376"/>
              <a:gd name="connsiteX3" fmla="*/ 1600560 w 2952282"/>
              <a:gd name="connsiteY3" fmla="*/ 114852 h 3384376"/>
              <a:gd name="connsiteX4" fmla="*/ 2952282 w 2952282"/>
              <a:gd name="connsiteY4" fmla="*/ 644939 h 3384376"/>
              <a:gd name="connsiteX0" fmla="*/ 686600 w 2940281"/>
              <a:gd name="connsiteY0" fmla="*/ 3384376 h 3384376"/>
              <a:gd name="connsiteX1" fmla="*/ 326560 w 2940281"/>
              <a:gd name="connsiteY1" fmla="*/ 2664295 h 3384376"/>
              <a:gd name="connsiteX2" fmla="*/ 210333 w 2940281"/>
              <a:gd name="connsiteY2" fmla="*/ 1334052 h 3384376"/>
              <a:gd name="connsiteX3" fmla="*/ 1588559 w 2940281"/>
              <a:gd name="connsiteY3" fmla="*/ 114852 h 3384376"/>
              <a:gd name="connsiteX4" fmla="*/ 2940281 w 2940281"/>
              <a:gd name="connsiteY4" fmla="*/ 644939 h 3384376"/>
              <a:gd name="connsiteX0" fmla="*/ 686600 w 2940281"/>
              <a:gd name="connsiteY0" fmla="*/ 3384376 h 3384376"/>
              <a:gd name="connsiteX1" fmla="*/ 326560 w 2940281"/>
              <a:gd name="connsiteY1" fmla="*/ 2736303 h 3384376"/>
              <a:gd name="connsiteX2" fmla="*/ 210333 w 2940281"/>
              <a:gd name="connsiteY2" fmla="*/ 1334052 h 3384376"/>
              <a:gd name="connsiteX3" fmla="*/ 1588559 w 2940281"/>
              <a:gd name="connsiteY3" fmla="*/ 114852 h 3384376"/>
              <a:gd name="connsiteX4" fmla="*/ 2940281 w 2940281"/>
              <a:gd name="connsiteY4" fmla="*/ 644939 h 3384376"/>
              <a:gd name="connsiteX0" fmla="*/ 902624 w 2940281"/>
              <a:gd name="connsiteY0" fmla="*/ 3384375 h 3384375"/>
              <a:gd name="connsiteX1" fmla="*/ 326560 w 2940281"/>
              <a:gd name="connsiteY1" fmla="*/ 2736303 h 3384375"/>
              <a:gd name="connsiteX2" fmla="*/ 210333 w 2940281"/>
              <a:gd name="connsiteY2" fmla="*/ 1334052 h 3384375"/>
              <a:gd name="connsiteX3" fmla="*/ 1588559 w 2940281"/>
              <a:gd name="connsiteY3" fmla="*/ 114852 h 3384375"/>
              <a:gd name="connsiteX4" fmla="*/ 2940281 w 2940281"/>
              <a:gd name="connsiteY4" fmla="*/ 644939 h 3384375"/>
              <a:gd name="connsiteX0" fmla="*/ 326560 w 2940281"/>
              <a:gd name="connsiteY0" fmla="*/ 2736303 h 2736303"/>
              <a:gd name="connsiteX1" fmla="*/ 210333 w 2940281"/>
              <a:gd name="connsiteY1" fmla="*/ 1334052 h 2736303"/>
              <a:gd name="connsiteX2" fmla="*/ 1588559 w 2940281"/>
              <a:gd name="connsiteY2" fmla="*/ 114852 h 2736303"/>
              <a:gd name="connsiteX3" fmla="*/ 2940281 w 2940281"/>
              <a:gd name="connsiteY3" fmla="*/ 644939 h 2736303"/>
              <a:gd name="connsiteX0" fmla="*/ 350563 w 2964284"/>
              <a:gd name="connsiteY0" fmla="*/ 2736303 h 2736303"/>
              <a:gd name="connsiteX1" fmla="*/ 206547 w 2964284"/>
              <a:gd name="connsiteY1" fmla="*/ 2304256 h 2736303"/>
              <a:gd name="connsiteX2" fmla="*/ 234336 w 2964284"/>
              <a:gd name="connsiteY2" fmla="*/ 1334052 h 2736303"/>
              <a:gd name="connsiteX3" fmla="*/ 1612562 w 2964284"/>
              <a:gd name="connsiteY3" fmla="*/ 114852 h 2736303"/>
              <a:gd name="connsiteX4" fmla="*/ 2964284 w 2964284"/>
              <a:gd name="connsiteY4" fmla="*/ 644939 h 2736303"/>
              <a:gd name="connsiteX0" fmla="*/ 338561 w 2952282"/>
              <a:gd name="connsiteY0" fmla="*/ 2736303 h 2736303"/>
              <a:gd name="connsiteX1" fmla="*/ 266553 w 2952282"/>
              <a:gd name="connsiteY1" fmla="*/ 2448272 h 2736303"/>
              <a:gd name="connsiteX2" fmla="*/ 222334 w 2952282"/>
              <a:gd name="connsiteY2" fmla="*/ 1334052 h 2736303"/>
              <a:gd name="connsiteX3" fmla="*/ 1600560 w 2952282"/>
              <a:gd name="connsiteY3" fmla="*/ 114852 h 2736303"/>
              <a:gd name="connsiteX4" fmla="*/ 2952282 w 2952282"/>
              <a:gd name="connsiteY4" fmla="*/ 644939 h 2736303"/>
              <a:gd name="connsiteX0" fmla="*/ 338561 w 2952282"/>
              <a:gd name="connsiteY0" fmla="*/ 2736303 h 2736303"/>
              <a:gd name="connsiteX1" fmla="*/ 266553 w 2952282"/>
              <a:gd name="connsiteY1" fmla="*/ 2448272 h 2736303"/>
              <a:gd name="connsiteX2" fmla="*/ 222334 w 2952282"/>
              <a:gd name="connsiteY2" fmla="*/ 1334052 h 2736303"/>
              <a:gd name="connsiteX3" fmla="*/ 1600560 w 2952282"/>
              <a:gd name="connsiteY3" fmla="*/ 114852 h 2736303"/>
              <a:gd name="connsiteX4" fmla="*/ 2952282 w 2952282"/>
              <a:gd name="connsiteY4" fmla="*/ 644939 h 2736303"/>
              <a:gd name="connsiteX0" fmla="*/ 770609 w 2952282"/>
              <a:gd name="connsiteY0" fmla="*/ 3312368 h 3312368"/>
              <a:gd name="connsiteX1" fmla="*/ 266553 w 2952282"/>
              <a:gd name="connsiteY1" fmla="*/ 2448272 h 3312368"/>
              <a:gd name="connsiteX2" fmla="*/ 222334 w 2952282"/>
              <a:gd name="connsiteY2" fmla="*/ 1334052 h 3312368"/>
              <a:gd name="connsiteX3" fmla="*/ 1600560 w 2952282"/>
              <a:gd name="connsiteY3" fmla="*/ 114852 h 3312368"/>
              <a:gd name="connsiteX4" fmla="*/ 2952282 w 2952282"/>
              <a:gd name="connsiteY4" fmla="*/ 644939 h 3312368"/>
              <a:gd name="connsiteX0" fmla="*/ 770609 w 2952282"/>
              <a:gd name="connsiteY0" fmla="*/ 3312368 h 3312368"/>
              <a:gd name="connsiteX1" fmla="*/ 266553 w 2952282"/>
              <a:gd name="connsiteY1" fmla="*/ 2088231 h 3312368"/>
              <a:gd name="connsiteX2" fmla="*/ 222334 w 2952282"/>
              <a:gd name="connsiteY2" fmla="*/ 1334052 h 3312368"/>
              <a:gd name="connsiteX3" fmla="*/ 1600560 w 2952282"/>
              <a:gd name="connsiteY3" fmla="*/ 114852 h 3312368"/>
              <a:gd name="connsiteX4" fmla="*/ 2952282 w 2952282"/>
              <a:gd name="connsiteY4" fmla="*/ 644939 h 3312368"/>
              <a:gd name="connsiteX0" fmla="*/ 770609 w 2952282"/>
              <a:gd name="connsiteY0" fmla="*/ 3312368 h 3312368"/>
              <a:gd name="connsiteX1" fmla="*/ 266553 w 2952282"/>
              <a:gd name="connsiteY1" fmla="*/ 2088231 h 3312368"/>
              <a:gd name="connsiteX2" fmla="*/ 222334 w 2952282"/>
              <a:gd name="connsiteY2" fmla="*/ 1334052 h 3312368"/>
              <a:gd name="connsiteX3" fmla="*/ 1600560 w 2952282"/>
              <a:gd name="connsiteY3" fmla="*/ 114852 h 3312368"/>
              <a:gd name="connsiteX4" fmla="*/ 2952282 w 2952282"/>
              <a:gd name="connsiteY4" fmla="*/ 644939 h 3312368"/>
              <a:gd name="connsiteX0" fmla="*/ 770609 w 2952282"/>
              <a:gd name="connsiteY0" fmla="*/ 3312368 h 3312368"/>
              <a:gd name="connsiteX1" fmla="*/ 1346673 w 2952282"/>
              <a:gd name="connsiteY1" fmla="*/ 2592287 h 3312368"/>
              <a:gd name="connsiteX2" fmla="*/ 266553 w 2952282"/>
              <a:gd name="connsiteY2" fmla="*/ 2088231 h 3312368"/>
              <a:gd name="connsiteX3" fmla="*/ 222334 w 2952282"/>
              <a:gd name="connsiteY3" fmla="*/ 1334052 h 3312368"/>
              <a:gd name="connsiteX4" fmla="*/ 1600560 w 2952282"/>
              <a:gd name="connsiteY4" fmla="*/ 114852 h 3312368"/>
              <a:gd name="connsiteX5" fmla="*/ 2952282 w 2952282"/>
              <a:gd name="connsiteY5" fmla="*/ 644939 h 3312368"/>
              <a:gd name="connsiteX0" fmla="*/ 770609 w 2952282"/>
              <a:gd name="connsiteY0" fmla="*/ 3312368 h 3312368"/>
              <a:gd name="connsiteX1" fmla="*/ 1346673 w 2952282"/>
              <a:gd name="connsiteY1" fmla="*/ 2592287 h 3312368"/>
              <a:gd name="connsiteX2" fmla="*/ 698601 w 2952282"/>
              <a:gd name="connsiteY2" fmla="*/ 2304255 h 3312368"/>
              <a:gd name="connsiteX3" fmla="*/ 266553 w 2952282"/>
              <a:gd name="connsiteY3" fmla="*/ 2088231 h 3312368"/>
              <a:gd name="connsiteX4" fmla="*/ 222334 w 2952282"/>
              <a:gd name="connsiteY4" fmla="*/ 1334052 h 3312368"/>
              <a:gd name="connsiteX5" fmla="*/ 1600560 w 2952282"/>
              <a:gd name="connsiteY5" fmla="*/ 114852 h 3312368"/>
              <a:gd name="connsiteX6" fmla="*/ 2952282 w 2952282"/>
              <a:gd name="connsiteY6" fmla="*/ 644939 h 3312368"/>
              <a:gd name="connsiteX0" fmla="*/ 758608 w 2940281"/>
              <a:gd name="connsiteY0" fmla="*/ 3312368 h 3312368"/>
              <a:gd name="connsiteX1" fmla="*/ 1334672 w 2940281"/>
              <a:gd name="connsiteY1" fmla="*/ 2592287 h 3312368"/>
              <a:gd name="connsiteX2" fmla="*/ 686600 w 2940281"/>
              <a:gd name="connsiteY2" fmla="*/ 2304255 h 3312368"/>
              <a:gd name="connsiteX3" fmla="*/ 326560 w 2940281"/>
              <a:gd name="connsiteY3" fmla="*/ 2520279 h 3312368"/>
              <a:gd name="connsiteX4" fmla="*/ 210333 w 2940281"/>
              <a:gd name="connsiteY4" fmla="*/ 1334052 h 3312368"/>
              <a:gd name="connsiteX5" fmla="*/ 1588559 w 2940281"/>
              <a:gd name="connsiteY5" fmla="*/ 114852 h 3312368"/>
              <a:gd name="connsiteX6" fmla="*/ 2940281 w 2940281"/>
              <a:gd name="connsiteY6" fmla="*/ 644939 h 3312368"/>
              <a:gd name="connsiteX0" fmla="*/ 758608 w 2940281"/>
              <a:gd name="connsiteY0" fmla="*/ 3312368 h 3312368"/>
              <a:gd name="connsiteX1" fmla="*/ 1334672 w 2940281"/>
              <a:gd name="connsiteY1" fmla="*/ 2592287 h 3312368"/>
              <a:gd name="connsiteX2" fmla="*/ 326560 w 2940281"/>
              <a:gd name="connsiteY2" fmla="*/ 2520279 h 3312368"/>
              <a:gd name="connsiteX3" fmla="*/ 210333 w 2940281"/>
              <a:gd name="connsiteY3" fmla="*/ 1334052 h 3312368"/>
              <a:gd name="connsiteX4" fmla="*/ 1588559 w 2940281"/>
              <a:gd name="connsiteY4" fmla="*/ 114852 h 3312368"/>
              <a:gd name="connsiteX5" fmla="*/ 2940281 w 2940281"/>
              <a:gd name="connsiteY5" fmla="*/ 644939 h 3312368"/>
              <a:gd name="connsiteX0" fmla="*/ 758608 w 2940281"/>
              <a:gd name="connsiteY0" fmla="*/ 3312368 h 3312368"/>
              <a:gd name="connsiteX1" fmla="*/ 326560 w 2940281"/>
              <a:gd name="connsiteY1" fmla="*/ 2520279 h 3312368"/>
              <a:gd name="connsiteX2" fmla="*/ 210333 w 2940281"/>
              <a:gd name="connsiteY2" fmla="*/ 1334052 h 3312368"/>
              <a:gd name="connsiteX3" fmla="*/ 1588559 w 2940281"/>
              <a:gd name="connsiteY3" fmla="*/ 114852 h 3312368"/>
              <a:gd name="connsiteX4" fmla="*/ 2940281 w 2940281"/>
              <a:gd name="connsiteY4" fmla="*/ 644939 h 3312368"/>
              <a:gd name="connsiteX0" fmla="*/ 326560 w 2940281"/>
              <a:gd name="connsiteY0" fmla="*/ 2520279 h 2520279"/>
              <a:gd name="connsiteX1" fmla="*/ 210333 w 2940281"/>
              <a:gd name="connsiteY1" fmla="*/ 1334052 h 2520279"/>
              <a:gd name="connsiteX2" fmla="*/ 1588559 w 2940281"/>
              <a:gd name="connsiteY2" fmla="*/ 114852 h 2520279"/>
              <a:gd name="connsiteX3" fmla="*/ 2940281 w 2940281"/>
              <a:gd name="connsiteY3" fmla="*/ 644939 h 2520279"/>
              <a:gd name="connsiteX0" fmla="*/ 320250 w 2933971"/>
              <a:gd name="connsiteY0" fmla="*/ 2419107 h 2419107"/>
              <a:gd name="connsiteX1" fmla="*/ 204023 w 2933971"/>
              <a:gd name="connsiteY1" fmla="*/ 1232880 h 2419107"/>
              <a:gd name="connsiteX2" fmla="*/ 1544386 w 2933971"/>
              <a:gd name="connsiteY2" fmla="*/ 114852 h 2419107"/>
              <a:gd name="connsiteX3" fmla="*/ 2933971 w 2933971"/>
              <a:gd name="connsiteY3" fmla="*/ 543767 h 2419107"/>
              <a:gd name="connsiteX0" fmla="*/ 284246 w 2897967"/>
              <a:gd name="connsiteY0" fmla="*/ 2563123 h 2563123"/>
              <a:gd name="connsiteX1" fmla="*/ 168019 w 2897967"/>
              <a:gd name="connsiteY1" fmla="*/ 1376896 h 2563123"/>
              <a:gd name="connsiteX2" fmla="*/ 1292358 w 2897967"/>
              <a:gd name="connsiteY2" fmla="*/ 114852 h 2563123"/>
              <a:gd name="connsiteX3" fmla="*/ 2897967 w 2897967"/>
              <a:gd name="connsiteY3" fmla="*/ 687783 h 2563123"/>
              <a:gd name="connsiteX0" fmla="*/ 248242 w 2861963"/>
              <a:gd name="connsiteY0" fmla="*/ 2491115 h 2491115"/>
              <a:gd name="connsiteX1" fmla="*/ 132015 w 2861963"/>
              <a:gd name="connsiteY1" fmla="*/ 1304888 h 2491115"/>
              <a:gd name="connsiteX2" fmla="*/ 1040330 w 2861963"/>
              <a:gd name="connsiteY2" fmla="*/ 114852 h 2491115"/>
              <a:gd name="connsiteX3" fmla="*/ 2861963 w 2861963"/>
              <a:gd name="connsiteY3" fmla="*/ 615775 h 2491115"/>
              <a:gd name="connsiteX0" fmla="*/ 248242 w 2264466"/>
              <a:gd name="connsiteY0" fmla="*/ 2478592 h 2478592"/>
              <a:gd name="connsiteX1" fmla="*/ 132015 w 2264466"/>
              <a:gd name="connsiteY1" fmla="*/ 1292365 h 2478592"/>
              <a:gd name="connsiteX2" fmla="*/ 1040330 w 2264466"/>
              <a:gd name="connsiteY2" fmla="*/ 102329 h 2478592"/>
              <a:gd name="connsiteX3" fmla="*/ 2264466 w 2264466"/>
              <a:gd name="connsiteY3" fmla="*/ 678393 h 2478592"/>
              <a:gd name="connsiteX0" fmla="*/ 248242 w 2264466"/>
              <a:gd name="connsiteY0" fmla="*/ 2544446 h 2544446"/>
              <a:gd name="connsiteX1" fmla="*/ 132015 w 2264466"/>
              <a:gd name="connsiteY1" fmla="*/ 1358219 h 2544446"/>
              <a:gd name="connsiteX2" fmla="*/ 1040330 w 2264466"/>
              <a:gd name="connsiteY2" fmla="*/ 168183 h 2544446"/>
              <a:gd name="connsiteX3" fmla="*/ 1900868 w 2264466"/>
              <a:gd name="connsiteY3" fmla="*/ 349122 h 2544446"/>
              <a:gd name="connsiteX4" fmla="*/ 2264466 w 2264466"/>
              <a:gd name="connsiteY4" fmla="*/ 744247 h 2544446"/>
              <a:gd name="connsiteX0" fmla="*/ 230065 w 2246289"/>
              <a:gd name="connsiteY0" fmla="*/ 2575958 h 2575958"/>
              <a:gd name="connsiteX1" fmla="*/ 113838 w 2246289"/>
              <a:gd name="connsiteY1" fmla="*/ 1389731 h 2575958"/>
              <a:gd name="connsiteX2" fmla="*/ 913095 w 2246289"/>
              <a:gd name="connsiteY2" fmla="*/ 168183 h 2575958"/>
              <a:gd name="connsiteX3" fmla="*/ 1882691 w 2246289"/>
              <a:gd name="connsiteY3" fmla="*/ 380634 h 2575958"/>
              <a:gd name="connsiteX4" fmla="*/ 2246289 w 2246289"/>
              <a:gd name="connsiteY4" fmla="*/ 775759 h 2575958"/>
              <a:gd name="connsiteX0" fmla="*/ 209865 w 2226089"/>
              <a:gd name="connsiteY0" fmla="*/ 2505141 h 2505141"/>
              <a:gd name="connsiteX1" fmla="*/ 93638 w 2226089"/>
              <a:gd name="connsiteY1" fmla="*/ 1318914 h 2505141"/>
              <a:gd name="connsiteX2" fmla="*/ 771696 w 2226089"/>
              <a:gd name="connsiteY2" fmla="*/ 168183 h 2505141"/>
              <a:gd name="connsiteX3" fmla="*/ 1862491 w 2226089"/>
              <a:gd name="connsiteY3" fmla="*/ 309817 h 2505141"/>
              <a:gd name="connsiteX4" fmla="*/ 2226089 w 2226089"/>
              <a:gd name="connsiteY4" fmla="*/ 704942 h 2505141"/>
              <a:gd name="connsiteX0" fmla="*/ 230065 w 2246289"/>
              <a:gd name="connsiteY0" fmla="*/ 2646775 h 2646775"/>
              <a:gd name="connsiteX1" fmla="*/ 113838 w 2246289"/>
              <a:gd name="connsiteY1" fmla="*/ 1460548 h 2646775"/>
              <a:gd name="connsiteX2" fmla="*/ 913094 w 2246289"/>
              <a:gd name="connsiteY2" fmla="*/ 168183 h 2646775"/>
              <a:gd name="connsiteX3" fmla="*/ 1882691 w 2246289"/>
              <a:gd name="connsiteY3" fmla="*/ 451451 h 2646775"/>
              <a:gd name="connsiteX4" fmla="*/ 2246289 w 2246289"/>
              <a:gd name="connsiteY4" fmla="*/ 846576 h 2646775"/>
              <a:gd name="connsiteX0" fmla="*/ 230065 w 2246289"/>
              <a:gd name="connsiteY0" fmla="*/ 2623169 h 2623169"/>
              <a:gd name="connsiteX1" fmla="*/ 113838 w 2246289"/>
              <a:gd name="connsiteY1" fmla="*/ 1436942 h 2623169"/>
              <a:gd name="connsiteX2" fmla="*/ 913094 w 2246289"/>
              <a:gd name="connsiteY2" fmla="*/ 144577 h 2623169"/>
              <a:gd name="connsiteX3" fmla="*/ 1882691 w 2246289"/>
              <a:gd name="connsiteY3" fmla="*/ 569479 h 2623169"/>
              <a:gd name="connsiteX4" fmla="*/ 2246289 w 2246289"/>
              <a:gd name="connsiteY4" fmla="*/ 822970 h 2623169"/>
              <a:gd name="connsiteX0" fmla="*/ 219965 w 2236189"/>
              <a:gd name="connsiteY0" fmla="*/ 2623169 h 2623169"/>
              <a:gd name="connsiteX1" fmla="*/ 103738 w 2236189"/>
              <a:gd name="connsiteY1" fmla="*/ 1436942 h 2623169"/>
              <a:gd name="connsiteX2" fmla="*/ 842395 w 2236189"/>
              <a:gd name="connsiteY2" fmla="*/ 144577 h 2623169"/>
              <a:gd name="connsiteX3" fmla="*/ 1872591 w 2236189"/>
              <a:gd name="connsiteY3" fmla="*/ 569479 h 2623169"/>
              <a:gd name="connsiteX4" fmla="*/ 2236189 w 2236189"/>
              <a:gd name="connsiteY4" fmla="*/ 822970 h 2623169"/>
              <a:gd name="connsiteX0" fmla="*/ 240165 w 2256389"/>
              <a:gd name="connsiteY0" fmla="*/ 2693986 h 2693986"/>
              <a:gd name="connsiteX1" fmla="*/ 123938 w 2256389"/>
              <a:gd name="connsiteY1" fmla="*/ 1507759 h 2693986"/>
              <a:gd name="connsiteX2" fmla="*/ 983794 w 2256389"/>
              <a:gd name="connsiteY2" fmla="*/ 144577 h 2693986"/>
              <a:gd name="connsiteX3" fmla="*/ 1892791 w 2256389"/>
              <a:gd name="connsiteY3" fmla="*/ 640296 h 2693986"/>
              <a:gd name="connsiteX4" fmla="*/ 2256389 w 2256389"/>
              <a:gd name="connsiteY4" fmla="*/ 893787 h 2693986"/>
              <a:gd name="connsiteX0" fmla="*/ 240165 w 2407888"/>
              <a:gd name="connsiteY0" fmla="*/ 2717592 h 2717592"/>
              <a:gd name="connsiteX1" fmla="*/ 123938 w 2407888"/>
              <a:gd name="connsiteY1" fmla="*/ 1531365 h 2717592"/>
              <a:gd name="connsiteX2" fmla="*/ 983794 w 2407888"/>
              <a:gd name="connsiteY2" fmla="*/ 168183 h 2717592"/>
              <a:gd name="connsiteX3" fmla="*/ 2195789 w 2407888"/>
              <a:gd name="connsiteY3" fmla="*/ 522268 h 2717592"/>
              <a:gd name="connsiteX4" fmla="*/ 2256389 w 2407888"/>
              <a:gd name="connsiteY4" fmla="*/ 917393 h 2717592"/>
              <a:gd name="connsiteX0" fmla="*/ 240165 w 3104785"/>
              <a:gd name="connsiteY0" fmla="*/ 2717592 h 2717592"/>
              <a:gd name="connsiteX1" fmla="*/ 123938 w 3104785"/>
              <a:gd name="connsiteY1" fmla="*/ 1531365 h 2717592"/>
              <a:gd name="connsiteX2" fmla="*/ 983794 w 3104785"/>
              <a:gd name="connsiteY2" fmla="*/ 168183 h 2717592"/>
              <a:gd name="connsiteX3" fmla="*/ 2195789 w 3104785"/>
              <a:gd name="connsiteY3" fmla="*/ 522268 h 2717592"/>
              <a:gd name="connsiteX4" fmla="*/ 3104785 w 3104785"/>
              <a:gd name="connsiteY4" fmla="*/ 1301254 h 2717592"/>
              <a:gd name="connsiteX0" fmla="*/ 250265 w 3114885"/>
              <a:gd name="connsiteY0" fmla="*/ 2717592 h 2717592"/>
              <a:gd name="connsiteX1" fmla="*/ 134038 w 3114885"/>
              <a:gd name="connsiteY1" fmla="*/ 1531365 h 2717592"/>
              <a:gd name="connsiteX2" fmla="*/ 1054494 w 3114885"/>
              <a:gd name="connsiteY2" fmla="*/ 168183 h 2717592"/>
              <a:gd name="connsiteX3" fmla="*/ 2205889 w 3114885"/>
              <a:gd name="connsiteY3" fmla="*/ 522268 h 2717592"/>
              <a:gd name="connsiteX4" fmla="*/ 3114885 w 3114885"/>
              <a:gd name="connsiteY4" fmla="*/ 1301254 h 2717592"/>
              <a:gd name="connsiteX0" fmla="*/ 209865 w 3074485"/>
              <a:gd name="connsiteY0" fmla="*/ 2717592 h 2717592"/>
              <a:gd name="connsiteX1" fmla="*/ 93638 w 3074485"/>
              <a:gd name="connsiteY1" fmla="*/ 1531365 h 2717592"/>
              <a:gd name="connsiteX2" fmla="*/ 771696 w 3074485"/>
              <a:gd name="connsiteY2" fmla="*/ 168183 h 2717592"/>
              <a:gd name="connsiteX3" fmla="*/ 2165489 w 3074485"/>
              <a:gd name="connsiteY3" fmla="*/ 522268 h 2717592"/>
              <a:gd name="connsiteX4" fmla="*/ 3074485 w 3074485"/>
              <a:gd name="connsiteY4" fmla="*/ 1301254 h 2717592"/>
              <a:gd name="connsiteX0" fmla="*/ 209865 w 3074485"/>
              <a:gd name="connsiteY0" fmla="*/ 2741197 h 2741197"/>
              <a:gd name="connsiteX1" fmla="*/ 93638 w 3074485"/>
              <a:gd name="connsiteY1" fmla="*/ 1554970 h 2741197"/>
              <a:gd name="connsiteX2" fmla="*/ 771696 w 3074485"/>
              <a:gd name="connsiteY2" fmla="*/ 191788 h 2741197"/>
              <a:gd name="connsiteX3" fmla="*/ 1741291 w 3074485"/>
              <a:gd name="connsiteY3" fmla="*/ 404239 h 2741197"/>
              <a:gd name="connsiteX4" fmla="*/ 3074485 w 3074485"/>
              <a:gd name="connsiteY4" fmla="*/ 1324859 h 2741197"/>
              <a:gd name="connsiteX0" fmla="*/ 209865 w 2226088"/>
              <a:gd name="connsiteY0" fmla="*/ 2741197 h 2741197"/>
              <a:gd name="connsiteX1" fmla="*/ 93638 w 2226088"/>
              <a:gd name="connsiteY1" fmla="*/ 1554970 h 2741197"/>
              <a:gd name="connsiteX2" fmla="*/ 771696 w 2226088"/>
              <a:gd name="connsiteY2" fmla="*/ 191788 h 2741197"/>
              <a:gd name="connsiteX3" fmla="*/ 1741291 w 2226088"/>
              <a:gd name="connsiteY3" fmla="*/ 404239 h 2741197"/>
              <a:gd name="connsiteX4" fmla="*/ 2226088 w 2226088"/>
              <a:gd name="connsiteY4" fmla="*/ 1112408 h 2741197"/>
              <a:gd name="connsiteX0" fmla="*/ 209865 w 2226088"/>
              <a:gd name="connsiteY0" fmla="*/ 2741885 h 2741885"/>
              <a:gd name="connsiteX1" fmla="*/ 93638 w 2226088"/>
              <a:gd name="connsiteY1" fmla="*/ 1555658 h 2741885"/>
              <a:gd name="connsiteX2" fmla="*/ 771696 w 2226088"/>
              <a:gd name="connsiteY2" fmla="*/ 192476 h 2741885"/>
              <a:gd name="connsiteX3" fmla="*/ 1834836 w 2226088"/>
              <a:gd name="connsiteY3" fmla="*/ 400804 h 2741885"/>
              <a:gd name="connsiteX4" fmla="*/ 2226088 w 2226088"/>
              <a:gd name="connsiteY4" fmla="*/ 1113096 h 2741885"/>
              <a:gd name="connsiteX0" fmla="*/ 209865 w 2226088"/>
              <a:gd name="connsiteY0" fmla="*/ 2731024 h 2731024"/>
              <a:gd name="connsiteX1" fmla="*/ 93638 w 2226088"/>
              <a:gd name="connsiteY1" fmla="*/ 1544797 h 2731024"/>
              <a:gd name="connsiteX2" fmla="*/ 771696 w 2226088"/>
              <a:gd name="connsiteY2" fmla="*/ 181615 h 2731024"/>
              <a:gd name="connsiteX3" fmla="*/ 1823683 w 2226088"/>
              <a:gd name="connsiteY3" fmla="*/ 455108 h 2731024"/>
              <a:gd name="connsiteX4" fmla="*/ 2226088 w 2226088"/>
              <a:gd name="connsiteY4" fmla="*/ 1102235 h 2731024"/>
              <a:gd name="connsiteX0" fmla="*/ 209865 w 2359009"/>
              <a:gd name="connsiteY0" fmla="*/ 2731024 h 2731024"/>
              <a:gd name="connsiteX1" fmla="*/ 93638 w 2359009"/>
              <a:gd name="connsiteY1" fmla="*/ 1544797 h 2731024"/>
              <a:gd name="connsiteX2" fmla="*/ 771696 w 2359009"/>
              <a:gd name="connsiteY2" fmla="*/ 181615 h 2731024"/>
              <a:gd name="connsiteX3" fmla="*/ 1823683 w 2359009"/>
              <a:gd name="connsiteY3" fmla="*/ 455108 h 2731024"/>
              <a:gd name="connsiteX4" fmla="*/ 2359009 w 2359009"/>
              <a:gd name="connsiteY4" fmla="*/ 1054625 h 2731024"/>
              <a:gd name="connsiteX0" fmla="*/ 230065 w 2379209"/>
              <a:gd name="connsiteY0" fmla="*/ 2801841 h 2801841"/>
              <a:gd name="connsiteX1" fmla="*/ 113838 w 2379209"/>
              <a:gd name="connsiteY1" fmla="*/ 1615614 h 2801841"/>
              <a:gd name="connsiteX2" fmla="*/ 913095 w 2379209"/>
              <a:gd name="connsiteY2" fmla="*/ 181615 h 2801841"/>
              <a:gd name="connsiteX3" fmla="*/ 1843883 w 2379209"/>
              <a:gd name="connsiteY3" fmla="*/ 525925 h 2801841"/>
              <a:gd name="connsiteX4" fmla="*/ 2379209 w 2379209"/>
              <a:gd name="connsiteY4" fmla="*/ 1125442 h 2801841"/>
              <a:gd name="connsiteX0" fmla="*/ 230065 w 2379209"/>
              <a:gd name="connsiteY0" fmla="*/ 2729395 h 2729395"/>
              <a:gd name="connsiteX1" fmla="*/ 113838 w 2379209"/>
              <a:gd name="connsiteY1" fmla="*/ 1543168 h 2729395"/>
              <a:gd name="connsiteX2" fmla="*/ 913095 w 2379209"/>
              <a:gd name="connsiteY2" fmla="*/ 109169 h 2729395"/>
              <a:gd name="connsiteX3" fmla="*/ 2125090 w 2379209"/>
              <a:gd name="connsiteY3" fmla="*/ 888155 h 2729395"/>
              <a:gd name="connsiteX4" fmla="*/ 2379209 w 2379209"/>
              <a:gd name="connsiteY4" fmla="*/ 1052996 h 2729395"/>
              <a:gd name="connsiteX0" fmla="*/ 230065 w 3034085"/>
              <a:gd name="connsiteY0" fmla="*/ 2729395 h 2729395"/>
              <a:gd name="connsiteX1" fmla="*/ 113838 w 3034085"/>
              <a:gd name="connsiteY1" fmla="*/ 1543168 h 2729395"/>
              <a:gd name="connsiteX2" fmla="*/ 913095 w 3034085"/>
              <a:gd name="connsiteY2" fmla="*/ 109169 h 2729395"/>
              <a:gd name="connsiteX3" fmla="*/ 2125090 w 3034085"/>
              <a:gd name="connsiteY3" fmla="*/ 888155 h 2729395"/>
              <a:gd name="connsiteX4" fmla="*/ 3034085 w 3034085"/>
              <a:gd name="connsiteY4" fmla="*/ 1596325 h 2729395"/>
              <a:gd name="connsiteX0" fmla="*/ 230065 w 3034085"/>
              <a:gd name="connsiteY0" fmla="*/ 2764803 h 2764803"/>
              <a:gd name="connsiteX1" fmla="*/ 113838 w 3034085"/>
              <a:gd name="connsiteY1" fmla="*/ 1578576 h 2764803"/>
              <a:gd name="connsiteX2" fmla="*/ 913095 w 3034085"/>
              <a:gd name="connsiteY2" fmla="*/ 144577 h 2764803"/>
              <a:gd name="connsiteX3" fmla="*/ 2367487 w 3034085"/>
              <a:gd name="connsiteY3" fmla="*/ 711113 h 2764803"/>
              <a:gd name="connsiteX4" fmla="*/ 3034085 w 3034085"/>
              <a:gd name="connsiteY4" fmla="*/ 1631733 h 2764803"/>
              <a:gd name="connsiteX0" fmla="*/ 240165 w 3044185"/>
              <a:gd name="connsiteY0" fmla="*/ 2764802 h 2764802"/>
              <a:gd name="connsiteX1" fmla="*/ 123938 w 3044185"/>
              <a:gd name="connsiteY1" fmla="*/ 1578575 h 2764802"/>
              <a:gd name="connsiteX2" fmla="*/ 983794 w 3044185"/>
              <a:gd name="connsiteY2" fmla="*/ 144577 h 2764802"/>
              <a:gd name="connsiteX3" fmla="*/ 2377587 w 3044185"/>
              <a:gd name="connsiteY3" fmla="*/ 711112 h 2764802"/>
              <a:gd name="connsiteX4" fmla="*/ 3044185 w 3044185"/>
              <a:gd name="connsiteY4" fmla="*/ 1631732 h 2764802"/>
              <a:gd name="connsiteX0" fmla="*/ 250265 w 3054285"/>
              <a:gd name="connsiteY0" fmla="*/ 2693985 h 2693985"/>
              <a:gd name="connsiteX1" fmla="*/ 134038 w 3054285"/>
              <a:gd name="connsiteY1" fmla="*/ 1507758 h 2693985"/>
              <a:gd name="connsiteX2" fmla="*/ 1054495 w 3054285"/>
              <a:gd name="connsiteY2" fmla="*/ 144577 h 2693985"/>
              <a:gd name="connsiteX3" fmla="*/ 2387687 w 3054285"/>
              <a:gd name="connsiteY3" fmla="*/ 640295 h 2693985"/>
              <a:gd name="connsiteX4" fmla="*/ 3054285 w 3054285"/>
              <a:gd name="connsiteY4" fmla="*/ 1560915 h 2693985"/>
              <a:gd name="connsiteX0" fmla="*/ 230065 w 3034085"/>
              <a:gd name="connsiteY0" fmla="*/ 2693985 h 2693985"/>
              <a:gd name="connsiteX1" fmla="*/ 113838 w 3034085"/>
              <a:gd name="connsiteY1" fmla="*/ 1507758 h 2693985"/>
              <a:gd name="connsiteX2" fmla="*/ 913095 w 3034085"/>
              <a:gd name="connsiteY2" fmla="*/ 144577 h 2693985"/>
              <a:gd name="connsiteX3" fmla="*/ 2367487 w 3034085"/>
              <a:gd name="connsiteY3" fmla="*/ 640295 h 2693985"/>
              <a:gd name="connsiteX4" fmla="*/ 3034085 w 3034085"/>
              <a:gd name="connsiteY4" fmla="*/ 1560915 h 2693985"/>
              <a:gd name="connsiteX0" fmla="*/ 230065 w 3034085"/>
              <a:gd name="connsiteY0" fmla="*/ 2634971 h 2634971"/>
              <a:gd name="connsiteX1" fmla="*/ 113838 w 3034085"/>
              <a:gd name="connsiteY1" fmla="*/ 1448744 h 2634971"/>
              <a:gd name="connsiteX2" fmla="*/ 913095 w 3034085"/>
              <a:gd name="connsiteY2" fmla="*/ 85563 h 2634971"/>
              <a:gd name="connsiteX3" fmla="*/ 2003890 w 3034085"/>
              <a:gd name="connsiteY3" fmla="*/ 935366 h 2634971"/>
              <a:gd name="connsiteX4" fmla="*/ 3034085 w 3034085"/>
              <a:gd name="connsiteY4" fmla="*/ 1501901 h 2634971"/>
              <a:gd name="connsiteX0" fmla="*/ 230065 w 3034085"/>
              <a:gd name="connsiteY0" fmla="*/ 2422521 h 2422521"/>
              <a:gd name="connsiteX1" fmla="*/ 113838 w 3034085"/>
              <a:gd name="connsiteY1" fmla="*/ 1236294 h 2422521"/>
              <a:gd name="connsiteX2" fmla="*/ 913095 w 3034085"/>
              <a:gd name="connsiteY2" fmla="*/ 85563 h 2422521"/>
              <a:gd name="connsiteX3" fmla="*/ 2003890 w 3034085"/>
              <a:gd name="connsiteY3" fmla="*/ 722916 h 2422521"/>
              <a:gd name="connsiteX4" fmla="*/ 3034085 w 3034085"/>
              <a:gd name="connsiteY4" fmla="*/ 1289451 h 2422521"/>
              <a:gd name="connsiteX0" fmla="*/ 193259 w 3041446"/>
              <a:gd name="connsiteY0" fmla="*/ 1926802 h 1926802"/>
              <a:gd name="connsiteX1" fmla="*/ 121199 w 3041446"/>
              <a:gd name="connsiteY1" fmla="*/ 1236294 h 1926802"/>
              <a:gd name="connsiteX2" fmla="*/ 920456 w 3041446"/>
              <a:gd name="connsiteY2" fmla="*/ 85563 h 1926802"/>
              <a:gd name="connsiteX3" fmla="*/ 2011251 w 3041446"/>
              <a:gd name="connsiteY3" fmla="*/ 722916 h 1926802"/>
              <a:gd name="connsiteX4" fmla="*/ 3041446 w 3041446"/>
              <a:gd name="connsiteY4" fmla="*/ 1289451 h 1926802"/>
              <a:gd name="connsiteX0" fmla="*/ 193259 w 3041446"/>
              <a:gd name="connsiteY0" fmla="*/ 1926802 h 1926802"/>
              <a:gd name="connsiteX1" fmla="*/ 121199 w 3041446"/>
              <a:gd name="connsiteY1" fmla="*/ 1236294 h 1926802"/>
              <a:gd name="connsiteX2" fmla="*/ 920456 w 3041446"/>
              <a:gd name="connsiteY2" fmla="*/ 85563 h 1926802"/>
              <a:gd name="connsiteX3" fmla="*/ 2011251 w 3041446"/>
              <a:gd name="connsiteY3" fmla="*/ 722916 h 1926802"/>
              <a:gd name="connsiteX4" fmla="*/ 3041446 w 3041446"/>
              <a:gd name="connsiteY4" fmla="*/ 1289451 h 1926802"/>
              <a:gd name="connsiteX0" fmla="*/ 237338 w 3085525"/>
              <a:gd name="connsiteY0" fmla="*/ 2001502 h 2001502"/>
              <a:gd name="connsiteX1" fmla="*/ 165278 w 3085525"/>
              <a:gd name="connsiteY1" fmla="*/ 1310994 h 2001502"/>
              <a:gd name="connsiteX2" fmla="*/ 133210 w 3085525"/>
              <a:gd name="connsiteY2" fmla="*/ 1759195 h 2001502"/>
              <a:gd name="connsiteX3" fmla="*/ 964535 w 3085525"/>
              <a:gd name="connsiteY3" fmla="*/ 160263 h 2001502"/>
              <a:gd name="connsiteX4" fmla="*/ 2055330 w 3085525"/>
              <a:gd name="connsiteY4" fmla="*/ 797616 h 2001502"/>
              <a:gd name="connsiteX5" fmla="*/ 3085525 w 3085525"/>
              <a:gd name="connsiteY5" fmla="*/ 1364151 h 2001502"/>
              <a:gd name="connsiteX0" fmla="*/ 164728 w 3012915"/>
              <a:gd name="connsiteY0" fmla="*/ 2001502 h 2874910"/>
              <a:gd name="connsiteX1" fmla="*/ 1255524 w 3012915"/>
              <a:gd name="connsiteY1" fmla="*/ 2568037 h 2874910"/>
              <a:gd name="connsiteX2" fmla="*/ 60600 w 3012915"/>
              <a:gd name="connsiteY2" fmla="*/ 1759195 h 2874910"/>
              <a:gd name="connsiteX3" fmla="*/ 891925 w 3012915"/>
              <a:gd name="connsiteY3" fmla="*/ 160263 h 2874910"/>
              <a:gd name="connsiteX4" fmla="*/ 1982720 w 3012915"/>
              <a:gd name="connsiteY4" fmla="*/ 797616 h 2874910"/>
              <a:gd name="connsiteX5" fmla="*/ 3012915 w 3012915"/>
              <a:gd name="connsiteY5" fmla="*/ 1364151 h 2874910"/>
              <a:gd name="connsiteX0" fmla="*/ 243195 w 3091382"/>
              <a:gd name="connsiteY0" fmla="*/ 2001502 h 2874910"/>
              <a:gd name="connsiteX1" fmla="*/ 1333991 w 3091382"/>
              <a:gd name="connsiteY1" fmla="*/ 2568037 h 2874910"/>
              <a:gd name="connsiteX2" fmla="*/ 139067 w 3091382"/>
              <a:gd name="connsiteY2" fmla="*/ 1759195 h 2874910"/>
              <a:gd name="connsiteX3" fmla="*/ 970392 w 3091382"/>
              <a:gd name="connsiteY3" fmla="*/ 160263 h 2874910"/>
              <a:gd name="connsiteX4" fmla="*/ 2061187 w 3091382"/>
              <a:gd name="connsiteY4" fmla="*/ 797616 h 2874910"/>
              <a:gd name="connsiteX5" fmla="*/ 3091382 w 3091382"/>
              <a:gd name="connsiteY5" fmla="*/ 1364151 h 2874910"/>
              <a:gd name="connsiteX0" fmla="*/ 260265 w 3108452"/>
              <a:gd name="connsiteY0" fmla="*/ 1982873 h 2856281"/>
              <a:gd name="connsiteX1" fmla="*/ 1351061 w 3108452"/>
              <a:gd name="connsiteY1" fmla="*/ 2549408 h 2856281"/>
              <a:gd name="connsiteX2" fmla="*/ 139067 w 3108452"/>
              <a:gd name="connsiteY2" fmla="*/ 1628789 h 2856281"/>
              <a:gd name="connsiteX3" fmla="*/ 987462 w 3108452"/>
              <a:gd name="connsiteY3" fmla="*/ 141634 h 2856281"/>
              <a:gd name="connsiteX4" fmla="*/ 2078257 w 3108452"/>
              <a:gd name="connsiteY4" fmla="*/ 778987 h 2856281"/>
              <a:gd name="connsiteX5" fmla="*/ 3108452 w 3108452"/>
              <a:gd name="connsiteY5" fmla="*/ 1345522 h 2856281"/>
              <a:gd name="connsiteX0" fmla="*/ 242397 w 3090584"/>
              <a:gd name="connsiteY0" fmla="*/ 1982873 h 1982873"/>
              <a:gd name="connsiteX1" fmla="*/ 121199 w 3090584"/>
              <a:gd name="connsiteY1" fmla="*/ 1628789 h 1982873"/>
              <a:gd name="connsiteX2" fmla="*/ 969594 w 3090584"/>
              <a:gd name="connsiteY2" fmla="*/ 141634 h 1982873"/>
              <a:gd name="connsiteX3" fmla="*/ 2060389 w 3090584"/>
              <a:gd name="connsiteY3" fmla="*/ 778987 h 1982873"/>
              <a:gd name="connsiteX4" fmla="*/ 3090584 w 3090584"/>
              <a:gd name="connsiteY4" fmla="*/ 1345522 h 1982873"/>
              <a:gd name="connsiteX0" fmla="*/ 0 w 2969385"/>
              <a:gd name="connsiteY0" fmla="*/ 1628789 h 1628789"/>
              <a:gd name="connsiteX1" fmla="*/ 848395 w 2969385"/>
              <a:gd name="connsiteY1" fmla="*/ 141634 h 1628789"/>
              <a:gd name="connsiteX2" fmla="*/ 1939190 w 2969385"/>
              <a:gd name="connsiteY2" fmla="*/ 778987 h 1628789"/>
              <a:gd name="connsiteX3" fmla="*/ 2969385 w 2969385"/>
              <a:gd name="connsiteY3" fmla="*/ 1345522 h 1628789"/>
              <a:gd name="connsiteX0" fmla="*/ 105609 w 3074994"/>
              <a:gd name="connsiteY0" fmla="*/ 1628789 h 1628789"/>
              <a:gd name="connsiteX1" fmla="*/ 954004 w 3074994"/>
              <a:gd name="connsiteY1" fmla="*/ 141634 h 1628789"/>
              <a:gd name="connsiteX2" fmla="*/ 2044799 w 3074994"/>
              <a:gd name="connsiteY2" fmla="*/ 778987 h 1628789"/>
              <a:gd name="connsiteX3" fmla="*/ 3074994 w 3074994"/>
              <a:gd name="connsiteY3" fmla="*/ 1345522 h 1628789"/>
              <a:gd name="connsiteX0" fmla="*/ 39091 w 3008476"/>
              <a:gd name="connsiteY0" fmla="*/ 1628789 h 1628789"/>
              <a:gd name="connsiteX1" fmla="*/ 887486 w 3008476"/>
              <a:gd name="connsiteY1" fmla="*/ 141634 h 1628789"/>
              <a:gd name="connsiteX2" fmla="*/ 1978281 w 3008476"/>
              <a:gd name="connsiteY2" fmla="*/ 778987 h 1628789"/>
              <a:gd name="connsiteX3" fmla="*/ 3008476 w 3008476"/>
              <a:gd name="connsiteY3" fmla="*/ 1345522 h 1628789"/>
              <a:gd name="connsiteX0" fmla="*/ 162168 w 3131553"/>
              <a:gd name="connsiteY0" fmla="*/ 1628789 h 1628789"/>
              <a:gd name="connsiteX1" fmla="*/ 1010563 w 3131553"/>
              <a:gd name="connsiteY1" fmla="*/ 141634 h 1628789"/>
              <a:gd name="connsiteX2" fmla="*/ 2101358 w 3131553"/>
              <a:gd name="connsiteY2" fmla="*/ 778987 h 1628789"/>
              <a:gd name="connsiteX3" fmla="*/ 3131553 w 3131553"/>
              <a:gd name="connsiteY3" fmla="*/ 1345522 h 1628789"/>
              <a:gd name="connsiteX0" fmla="*/ 162168 w 3131553"/>
              <a:gd name="connsiteY0" fmla="*/ 1628789 h 1628789"/>
              <a:gd name="connsiteX1" fmla="*/ 878213 w 3131553"/>
              <a:gd name="connsiteY1" fmla="*/ 141634 h 1628789"/>
              <a:gd name="connsiteX2" fmla="*/ 2101358 w 3131553"/>
              <a:gd name="connsiteY2" fmla="*/ 778987 h 1628789"/>
              <a:gd name="connsiteX3" fmla="*/ 3131553 w 3131553"/>
              <a:gd name="connsiteY3" fmla="*/ 1345522 h 1628789"/>
              <a:gd name="connsiteX0" fmla="*/ 162168 w 3131553"/>
              <a:gd name="connsiteY0" fmla="*/ 1664197 h 1664197"/>
              <a:gd name="connsiteX1" fmla="*/ 878213 w 3131553"/>
              <a:gd name="connsiteY1" fmla="*/ 177042 h 1664197"/>
              <a:gd name="connsiteX2" fmla="*/ 2150807 w 3131553"/>
              <a:gd name="connsiteY2" fmla="*/ 601943 h 1664197"/>
              <a:gd name="connsiteX3" fmla="*/ 3131553 w 3131553"/>
              <a:gd name="connsiteY3" fmla="*/ 1380930 h 1664197"/>
              <a:gd name="connsiteX0" fmla="*/ 162168 w 3131553"/>
              <a:gd name="connsiteY0" fmla="*/ 1664197 h 1664197"/>
              <a:gd name="connsiteX1" fmla="*/ 878213 w 3131553"/>
              <a:gd name="connsiteY1" fmla="*/ 177042 h 1664197"/>
              <a:gd name="connsiteX2" fmla="*/ 2150807 w 3131553"/>
              <a:gd name="connsiteY2" fmla="*/ 601943 h 1664197"/>
              <a:gd name="connsiteX3" fmla="*/ 3131553 w 3131553"/>
              <a:gd name="connsiteY3" fmla="*/ 1380930 h 1664197"/>
              <a:gd name="connsiteX0" fmla="*/ 162168 w 3131553"/>
              <a:gd name="connsiteY0" fmla="*/ 1664197 h 1664197"/>
              <a:gd name="connsiteX1" fmla="*/ 878213 w 3131553"/>
              <a:gd name="connsiteY1" fmla="*/ 177042 h 1664197"/>
              <a:gd name="connsiteX2" fmla="*/ 2211407 w 3131553"/>
              <a:gd name="connsiteY2" fmla="*/ 531127 h 1664197"/>
              <a:gd name="connsiteX3" fmla="*/ 3131553 w 3131553"/>
              <a:gd name="connsiteY3" fmla="*/ 1380930 h 1664197"/>
              <a:gd name="connsiteX0" fmla="*/ 162168 w 2433606"/>
              <a:gd name="connsiteY0" fmla="*/ 1664197 h 1735014"/>
              <a:gd name="connsiteX1" fmla="*/ 878213 w 2433606"/>
              <a:gd name="connsiteY1" fmla="*/ 177042 h 1735014"/>
              <a:gd name="connsiteX2" fmla="*/ 2211407 w 2433606"/>
              <a:gd name="connsiteY2" fmla="*/ 531127 h 1735014"/>
              <a:gd name="connsiteX3" fmla="*/ 2211407 w 2433606"/>
              <a:gd name="connsiteY3" fmla="*/ 1735014 h 1735014"/>
              <a:gd name="connsiteX0" fmla="*/ 162168 w 2211407"/>
              <a:gd name="connsiteY0" fmla="*/ 1664197 h 1735014"/>
              <a:gd name="connsiteX1" fmla="*/ 878213 w 2211407"/>
              <a:gd name="connsiteY1" fmla="*/ 177042 h 1735014"/>
              <a:gd name="connsiteX2" fmla="*/ 1726609 w 2211407"/>
              <a:gd name="connsiteY2" fmla="*/ 389493 h 1735014"/>
              <a:gd name="connsiteX3" fmla="*/ 2211407 w 2211407"/>
              <a:gd name="connsiteY3" fmla="*/ 1735014 h 1735014"/>
              <a:gd name="connsiteX0" fmla="*/ 162168 w 2211407"/>
              <a:gd name="connsiteY0" fmla="*/ 1664197 h 1735014"/>
              <a:gd name="connsiteX1" fmla="*/ 878213 w 2211407"/>
              <a:gd name="connsiteY1" fmla="*/ 177042 h 1735014"/>
              <a:gd name="connsiteX2" fmla="*/ 1726609 w 2211407"/>
              <a:gd name="connsiteY2" fmla="*/ 389493 h 1735014"/>
              <a:gd name="connsiteX3" fmla="*/ 2211407 w 2211407"/>
              <a:gd name="connsiteY3" fmla="*/ 1735014 h 1735014"/>
              <a:gd name="connsiteX0" fmla="*/ 162168 w 2211407"/>
              <a:gd name="connsiteY0" fmla="*/ 1517576 h 1588393"/>
              <a:gd name="connsiteX1" fmla="*/ 878213 w 2211407"/>
              <a:gd name="connsiteY1" fmla="*/ 30421 h 1588393"/>
              <a:gd name="connsiteX2" fmla="*/ 1726609 w 2211407"/>
              <a:gd name="connsiteY2" fmla="*/ 242872 h 1588393"/>
              <a:gd name="connsiteX3" fmla="*/ 2211407 w 2211407"/>
              <a:gd name="connsiteY3" fmla="*/ 1588393 h 1588393"/>
              <a:gd name="connsiteX0" fmla="*/ 162168 w 2211407"/>
              <a:gd name="connsiteY0" fmla="*/ 1588393 h 1659210"/>
              <a:gd name="connsiteX1" fmla="*/ 757014 w 2211407"/>
              <a:gd name="connsiteY1" fmla="*/ 30421 h 1659210"/>
              <a:gd name="connsiteX2" fmla="*/ 1726609 w 2211407"/>
              <a:gd name="connsiteY2" fmla="*/ 313689 h 1659210"/>
              <a:gd name="connsiteX3" fmla="*/ 2211407 w 2211407"/>
              <a:gd name="connsiteY3" fmla="*/ 1659210 h 1659210"/>
              <a:gd name="connsiteX0" fmla="*/ 162168 w 2211407"/>
              <a:gd name="connsiteY0" fmla="*/ 1588393 h 1659210"/>
              <a:gd name="connsiteX1" fmla="*/ 757014 w 2211407"/>
              <a:gd name="connsiteY1" fmla="*/ 30421 h 1659210"/>
              <a:gd name="connsiteX2" fmla="*/ 1787208 w 2211407"/>
              <a:gd name="connsiteY2" fmla="*/ 172055 h 1659210"/>
              <a:gd name="connsiteX3" fmla="*/ 2211407 w 2211407"/>
              <a:gd name="connsiteY3" fmla="*/ 1659210 h 1659210"/>
              <a:gd name="connsiteX0" fmla="*/ 162168 w 2211407"/>
              <a:gd name="connsiteY0" fmla="*/ 1624532 h 1695349"/>
              <a:gd name="connsiteX1" fmla="*/ 757014 w 2211407"/>
              <a:gd name="connsiteY1" fmla="*/ 66560 h 1695349"/>
              <a:gd name="connsiteX2" fmla="*/ 1787208 w 2211407"/>
              <a:gd name="connsiteY2" fmla="*/ 137377 h 1695349"/>
              <a:gd name="connsiteX3" fmla="*/ 2211407 w 2211407"/>
              <a:gd name="connsiteY3" fmla="*/ 1695349 h 1695349"/>
              <a:gd name="connsiteX0" fmla="*/ 162168 w 2211407"/>
              <a:gd name="connsiteY0" fmla="*/ 1624532 h 1695349"/>
              <a:gd name="connsiteX1" fmla="*/ 757014 w 2211407"/>
              <a:gd name="connsiteY1" fmla="*/ 66560 h 1695349"/>
              <a:gd name="connsiteX2" fmla="*/ 1787208 w 2211407"/>
              <a:gd name="connsiteY2" fmla="*/ 137377 h 1695349"/>
              <a:gd name="connsiteX3" fmla="*/ 2211407 w 2211407"/>
              <a:gd name="connsiteY3" fmla="*/ 1695349 h 1695349"/>
              <a:gd name="connsiteX0" fmla="*/ 162168 w 2211407"/>
              <a:gd name="connsiteY0" fmla="*/ 1624532 h 1695349"/>
              <a:gd name="connsiteX1" fmla="*/ 757014 w 2211407"/>
              <a:gd name="connsiteY1" fmla="*/ 66560 h 1695349"/>
              <a:gd name="connsiteX2" fmla="*/ 1787208 w 2211407"/>
              <a:gd name="connsiteY2" fmla="*/ 137377 h 1695349"/>
              <a:gd name="connsiteX3" fmla="*/ 2211407 w 2211407"/>
              <a:gd name="connsiteY3" fmla="*/ 1695349 h 1695349"/>
              <a:gd name="connsiteX0" fmla="*/ 162168 w 2110747"/>
              <a:gd name="connsiteY0" fmla="*/ 1624532 h 1624532"/>
              <a:gd name="connsiteX1" fmla="*/ 757014 w 2110747"/>
              <a:gd name="connsiteY1" fmla="*/ 66560 h 1624532"/>
              <a:gd name="connsiteX2" fmla="*/ 1787208 w 2110747"/>
              <a:gd name="connsiteY2" fmla="*/ 137377 h 1624532"/>
              <a:gd name="connsiteX3" fmla="*/ 2090207 w 2110747"/>
              <a:gd name="connsiteY3" fmla="*/ 491462 h 1624532"/>
              <a:gd name="connsiteX0" fmla="*/ 162168 w 2110747"/>
              <a:gd name="connsiteY0" fmla="*/ 1624532 h 1624532"/>
              <a:gd name="connsiteX1" fmla="*/ 757014 w 2110747"/>
              <a:gd name="connsiteY1" fmla="*/ 66560 h 1624532"/>
              <a:gd name="connsiteX2" fmla="*/ 1787208 w 2110747"/>
              <a:gd name="connsiteY2" fmla="*/ 137377 h 1624532"/>
              <a:gd name="connsiteX3" fmla="*/ 2090207 w 2110747"/>
              <a:gd name="connsiteY3" fmla="*/ 491462 h 1624532"/>
              <a:gd name="connsiteX0" fmla="*/ 162168 w 2272006"/>
              <a:gd name="connsiteY0" fmla="*/ 1624532 h 1624532"/>
              <a:gd name="connsiteX1" fmla="*/ 757014 w 2272006"/>
              <a:gd name="connsiteY1" fmla="*/ 66560 h 1624532"/>
              <a:gd name="connsiteX2" fmla="*/ 1787208 w 2272006"/>
              <a:gd name="connsiteY2" fmla="*/ 137377 h 1624532"/>
              <a:gd name="connsiteX3" fmla="*/ 2272006 w 2272006"/>
              <a:gd name="connsiteY3" fmla="*/ 633096 h 1624532"/>
              <a:gd name="connsiteX0" fmla="*/ 162168 w 2272006"/>
              <a:gd name="connsiteY0" fmla="*/ 1758620 h 1758620"/>
              <a:gd name="connsiteX1" fmla="*/ 757014 w 2272006"/>
              <a:gd name="connsiteY1" fmla="*/ 200648 h 1758620"/>
              <a:gd name="connsiteX2" fmla="*/ 1787209 w 2272006"/>
              <a:gd name="connsiteY2" fmla="*/ 554733 h 1758620"/>
              <a:gd name="connsiteX3" fmla="*/ 2272006 w 2272006"/>
              <a:gd name="connsiteY3" fmla="*/ 767184 h 1758620"/>
              <a:gd name="connsiteX0" fmla="*/ 162168 w 2272006"/>
              <a:gd name="connsiteY0" fmla="*/ 1758620 h 1758620"/>
              <a:gd name="connsiteX1" fmla="*/ 757014 w 2272006"/>
              <a:gd name="connsiteY1" fmla="*/ 200648 h 1758620"/>
              <a:gd name="connsiteX2" fmla="*/ 1787209 w 2272006"/>
              <a:gd name="connsiteY2" fmla="*/ 554733 h 1758620"/>
              <a:gd name="connsiteX3" fmla="*/ 2272006 w 2272006"/>
              <a:gd name="connsiteY3" fmla="*/ 767184 h 1758620"/>
              <a:gd name="connsiteX0" fmla="*/ 162168 w 2272006"/>
              <a:gd name="connsiteY0" fmla="*/ 1829436 h 1829436"/>
              <a:gd name="connsiteX1" fmla="*/ 757014 w 2272006"/>
              <a:gd name="connsiteY1" fmla="*/ 200648 h 1829436"/>
              <a:gd name="connsiteX2" fmla="*/ 1787209 w 2272006"/>
              <a:gd name="connsiteY2" fmla="*/ 625549 h 1829436"/>
              <a:gd name="connsiteX3" fmla="*/ 2272006 w 2272006"/>
              <a:gd name="connsiteY3" fmla="*/ 838000 h 1829436"/>
              <a:gd name="connsiteX0" fmla="*/ 162168 w 2272006"/>
              <a:gd name="connsiteY0" fmla="*/ 1691925 h 1691925"/>
              <a:gd name="connsiteX1" fmla="*/ 757014 w 2272006"/>
              <a:gd name="connsiteY1" fmla="*/ 63137 h 1691925"/>
              <a:gd name="connsiteX2" fmla="*/ 1787209 w 2272006"/>
              <a:gd name="connsiteY2" fmla="*/ 488038 h 1691925"/>
              <a:gd name="connsiteX3" fmla="*/ 2272006 w 2272006"/>
              <a:gd name="connsiteY3" fmla="*/ 700489 h 1691925"/>
              <a:gd name="connsiteX0" fmla="*/ 162168 w 1787209"/>
              <a:gd name="connsiteY0" fmla="*/ 1691925 h 1691925"/>
              <a:gd name="connsiteX1" fmla="*/ 757014 w 1787209"/>
              <a:gd name="connsiteY1" fmla="*/ 63137 h 1691925"/>
              <a:gd name="connsiteX2" fmla="*/ 1787209 w 1787209"/>
              <a:gd name="connsiteY2" fmla="*/ 488038 h 1691925"/>
              <a:gd name="connsiteX0" fmla="*/ 162168 w 1602972"/>
              <a:gd name="connsiteY0" fmla="*/ 1691925 h 1691925"/>
              <a:gd name="connsiteX1" fmla="*/ 757014 w 1602972"/>
              <a:gd name="connsiteY1" fmla="*/ 63137 h 1691925"/>
              <a:gd name="connsiteX2" fmla="*/ 1602972 w 1602972"/>
              <a:gd name="connsiteY2" fmla="*/ 650741 h 1691925"/>
              <a:gd name="connsiteX0" fmla="*/ 115571 w 1556375"/>
              <a:gd name="connsiteY0" fmla="*/ 1691925 h 1691925"/>
              <a:gd name="connsiteX1" fmla="*/ 99141 w 1556375"/>
              <a:gd name="connsiteY1" fmla="*/ 1048710 h 1691925"/>
              <a:gd name="connsiteX2" fmla="*/ 710417 w 1556375"/>
              <a:gd name="connsiteY2" fmla="*/ 63137 h 1691925"/>
              <a:gd name="connsiteX3" fmla="*/ 1556375 w 1556375"/>
              <a:gd name="connsiteY3" fmla="*/ 650741 h 1691925"/>
              <a:gd name="connsiteX0" fmla="*/ 126172 w 1566976"/>
              <a:gd name="connsiteY0" fmla="*/ 1691925 h 1691925"/>
              <a:gd name="connsiteX1" fmla="*/ 99141 w 1566976"/>
              <a:gd name="connsiteY1" fmla="*/ 976283 h 1691925"/>
              <a:gd name="connsiteX2" fmla="*/ 721018 w 1566976"/>
              <a:gd name="connsiteY2" fmla="*/ 63137 h 1691925"/>
              <a:gd name="connsiteX3" fmla="*/ 1566976 w 1566976"/>
              <a:gd name="connsiteY3" fmla="*/ 650741 h 1691925"/>
              <a:gd name="connsiteX0" fmla="*/ 126172 w 1566976"/>
              <a:gd name="connsiteY0" fmla="*/ 1691925 h 1691925"/>
              <a:gd name="connsiteX1" fmla="*/ 99141 w 1566976"/>
              <a:gd name="connsiteY1" fmla="*/ 976283 h 1691925"/>
              <a:gd name="connsiteX2" fmla="*/ 721018 w 1566976"/>
              <a:gd name="connsiteY2" fmla="*/ 63137 h 1691925"/>
              <a:gd name="connsiteX3" fmla="*/ 1566976 w 1566976"/>
              <a:gd name="connsiteY3" fmla="*/ 650741 h 1691925"/>
              <a:gd name="connsiteX0" fmla="*/ 0 w 1467835"/>
              <a:gd name="connsiteY0" fmla="*/ 976283 h 976283"/>
              <a:gd name="connsiteX1" fmla="*/ 621877 w 1467835"/>
              <a:gd name="connsiteY1" fmla="*/ 63137 h 976283"/>
              <a:gd name="connsiteX2" fmla="*/ 1467835 w 1467835"/>
              <a:gd name="connsiteY2" fmla="*/ 650741 h 976283"/>
              <a:gd name="connsiteX0" fmla="*/ 0 w 1467835"/>
              <a:gd name="connsiteY0" fmla="*/ 1366841 h 1366841"/>
              <a:gd name="connsiteX1" fmla="*/ 621877 w 1467835"/>
              <a:gd name="connsiteY1" fmla="*/ 63137 h 1366841"/>
              <a:gd name="connsiteX2" fmla="*/ 1467835 w 1467835"/>
              <a:gd name="connsiteY2" fmla="*/ 650741 h 1366841"/>
              <a:gd name="connsiteX0" fmla="*/ 0 w 1467835"/>
              <a:gd name="connsiteY0" fmla="*/ 1366841 h 1366841"/>
              <a:gd name="connsiteX1" fmla="*/ 621877 w 1467835"/>
              <a:gd name="connsiteY1" fmla="*/ 63137 h 1366841"/>
              <a:gd name="connsiteX2" fmla="*/ 1467835 w 1467835"/>
              <a:gd name="connsiteY2" fmla="*/ 650741 h 136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7835" h="1366841">
                <a:moveTo>
                  <a:pt x="0" y="1366841"/>
                </a:moveTo>
                <a:cubicBezTo>
                  <a:pt x="112252" y="586979"/>
                  <a:pt x="379005" y="129465"/>
                  <a:pt x="621877" y="63137"/>
                </a:cubicBezTo>
                <a:cubicBezTo>
                  <a:pt x="1194122" y="0"/>
                  <a:pt x="1178606" y="513364"/>
                  <a:pt x="1467835" y="650741"/>
                </a:cubicBezTo>
              </a:path>
            </a:pathLst>
          </a:custGeom>
          <a:ln w="28575">
            <a:solidFill>
              <a:srgbClr val="170CE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7899" name="CaixaDeTexto 18"/>
          <p:cNvSpPr txBox="1">
            <a:spLocks noChangeArrowheads="1"/>
          </p:cNvSpPr>
          <p:nvPr/>
        </p:nvSpPr>
        <p:spPr bwMode="auto">
          <a:xfrm>
            <a:off x="7740650" y="5445125"/>
            <a:ext cx="827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latin typeface="Calibri" pitchFamily="34" charset="0"/>
              </a:rPr>
              <a:t>Tempo</a:t>
            </a:r>
          </a:p>
        </p:txBody>
      </p:sp>
      <p:sp>
        <p:nvSpPr>
          <p:cNvPr id="37900" name="CaixaDeTexto 25"/>
          <p:cNvSpPr txBox="1">
            <a:spLocks noChangeArrowheads="1"/>
          </p:cNvSpPr>
          <p:nvPr/>
        </p:nvSpPr>
        <p:spPr bwMode="auto">
          <a:xfrm>
            <a:off x="6384925" y="3924300"/>
            <a:ext cx="49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rgbClr val="00B050"/>
                </a:solidFill>
                <a:latin typeface="Calibri" pitchFamily="34" charset="0"/>
              </a:rPr>
              <a:t>IAF</a:t>
            </a:r>
          </a:p>
        </p:txBody>
      </p:sp>
      <p:sp>
        <p:nvSpPr>
          <p:cNvPr id="37901" name="CaixaDeTexto 26"/>
          <p:cNvSpPr txBox="1">
            <a:spLocks noChangeArrowheads="1"/>
          </p:cNvSpPr>
          <p:nvPr/>
        </p:nvSpPr>
        <p:spPr bwMode="auto">
          <a:xfrm>
            <a:off x="7594600" y="3386138"/>
            <a:ext cx="1225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rgbClr val="FF0000"/>
                </a:solidFill>
                <a:latin typeface="Calibri" pitchFamily="34" charset="0"/>
              </a:rPr>
              <a:t>PERFILHOS</a:t>
            </a:r>
          </a:p>
        </p:txBody>
      </p:sp>
      <p:sp>
        <p:nvSpPr>
          <p:cNvPr id="37902" name="CaixaDeTexto 27"/>
          <p:cNvSpPr txBox="1">
            <a:spLocks noChangeArrowheads="1"/>
          </p:cNvSpPr>
          <p:nvPr/>
        </p:nvSpPr>
        <p:spPr bwMode="auto">
          <a:xfrm>
            <a:off x="7723188" y="1006475"/>
            <a:ext cx="881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rgbClr val="FFC000"/>
                </a:solidFill>
                <a:latin typeface="Calibri" pitchFamily="34" charset="0"/>
              </a:rPr>
              <a:t>CRESC.</a:t>
            </a:r>
          </a:p>
          <a:p>
            <a:r>
              <a:rPr lang="pt-BR" sz="1800" b="1">
                <a:solidFill>
                  <a:srgbClr val="FFC000"/>
                </a:solidFill>
                <a:latin typeface="Calibri" pitchFamily="34" charset="0"/>
              </a:rPr>
              <a:t>MASSA</a:t>
            </a:r>
          </a:p>
        </p:txBody>
      </p:sp>
      <p:sp>
        <p:nvSpPr>
          <p:cNvPr id="37903" name="CaixaDeTexto 28"/>
          <p:cNvSpPr txBox="1">
            <a:spLocks noChangeArrowheads="1"/>
          </p:cNvSpPr>
          <p:nvPr/>
        </p:nvSpPr>
        <p:spPr bwMode="auto">
          <a:xfrm>
            <a:off x="7340600" y="2828925"/>
            <a:ext cx="1012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solidFill>
                  <a:srgbClr val="170CEE"/>
                </a:solidFill>
                <a:latin typeface="Calibri" pitchFamily="34" charset="0"/>
              </a:rPr>
              <a:t>Açúcar/t</a:t>
            </a:r>
          </a:p>
        </p:txBody>
      </p:sp>
      <p:sp>
        <p:nvSpPr>
          <p:cNvPr id="37904" name="CaixaDeTexto 30"/>
          <p:cNvSpPr txBox="1">
            <a:spLocks noChangeArrowheads="1"/>
          </p:cNvSpPr>
          <p:nvPr/>
        </p:nvSpPr>
        <p:spPr bwMode="auto">
          <a:xfrm>
            <a:off x="1897063" y="2298700"/>
            <a:ext cx="9667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FF0000"/>
                </a:solidFill>
                <a:latin typeface="Calibri" pitchFamily="34" charset="0"/>
              </a:rPr>
              <a:t>25-30 perf./m</a:t>
            </a:r>
          </a:p>
        </p:txBody>
      </p:sp>
      <p:sp>
        <p:nvSpPr>
          <p:cNvPr id="37905" name="CaixaDeTexto 31"/>
          <p:cNvSpPr txBox="1">
            <a:spLocks noChangeArrowheads="1"/>
          </p:cNvSpPr>
          <p:nvPr/>
        </p:nvSpPr>
        <p:spPr bwMode="auto">
          <a:xfrm>
            <a:off x="3922713" y="3298825"/>
            <a:ext cx="9683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FF0000"/>
                </a:solidFill>
                <a:latin typeface="Calibri" pitchFamily="34" charset="0"/>
              </a:rPr>
              <a:t>10-15 perf./m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148890" y="5445224"/>
            <a:ext cx="116435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FFC000"/>
              </a:contourClr>
            </a:sp3d>
          </a:bodyPr>
          <a:lstStyle/>
          <a:p>
            <a:pPr algn="ctr">
              <a:defRPr/>
            </a:pPr>
            <a:r>
              <a:rPr lang="pt-BR" sz="2000" b="1" dirty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1ª FASE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419872" y="5445224"/>
            <a:ext cx="116435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0070C0"/>
              </a:contourClr>
            </a:sp3d>
          </a:bodyPr>
          <a:lstStyle/>
          <a:p>
            <a:pPr algn="ctr">
              <a:defRPr/>
            </a:pPr>
            <a:r>
              <a:rPr lang="pt-BR" sz="2000" b="1" dirty="0">
                <a:ln w="11430">
                  <a:noFill/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2ª FASE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423866" y="5405468"/>
            <a:ext cx="116435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00B050"/>
              </a:contourClr>
            </a:sp3d>
          </a:bodyPr>
          <a:lstStyle/>
          <a:p>
            <a:pPr algn="ctr">
              <a:defRPr/>
            </a:pPr>
            <a:r>
              <a:rPr lang="pt-BR" sz="2000" b="1" dirty="0">
                <a:ln w="11430">
                  <a:noFill/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3ª FASE</a:t>
            </a:r>
          </a:p>
        </p:txBody>
      </p:sp>
      <p:sp>
        <p:nvSpPr>
          <p:cNvPr id="37909" name="CaixaDeTexto 25"/>
          <p:cNvSpPr txBox="1">
            <a:spLocks noChangeArrowheads="1"/>
          </p:cNvSpPr>
          <p:nvPr/>
        </p:nvSpPr>
        <p:spPr bwMode="auto">
          <a:xfrm>
            <a:off x="960438" y="5780088"/>
            <a:ext cx="1608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/>
              <a:t>Brotação</a:t>
            </a:r>
          </a:p>
          <a:p>
            <a:pPr algn="ctr"/>
            <a:r>
              <a:rPr lang="pt-BR" sz="1800"/>
              <a:t>Perfilhamento</a:t>
            </a:r>
          </a:p>
        </p:txBody>
      </p:sp>
      <p:sp>
        <p:nvSpPr>
          <p:cNvPr id="37910" name="CaixaDeTexto 26"/>
          <p:cNvSpPr txBox="1">
            <a:spLocks noChangeArrowheads="1"/>
          </p:cNvSpPr>
          <p:nvPr/>
        </p:nvSpPr>
        <p:spPr bwMode="auto">
          <a:xfrm>
            <a:off x="3316288" y="5805488"/>
            <a:ext cx="147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/>
              <a:t>Crescimento</a:t>
            </a:r>
          </a:p>
        </p:txBody>
      </p:sp>
      <p:sp>
        <p:nvSpPr>
          <p:cNvPr id="37911" name="CaixaDeTexto 27"/>
          <p:cNvSpPr txBox="1">
            <a:spLocks noChangeArrowheads="1"/>
          </p:cNvSpPr>
          <p:nvPr/>
        </p:nvSpPr>
        <p:spPr bwMode="auto">
          <a:xfrm>
            <a:off x="5394325" y="5805488"/>
            <a:ext cx="1274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/>
              <a:t>Maturação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>
            <a:extLst>
              <a:ext uri="{FF2B5EF4-FFF2-40B4-BE49-F238E27FC236}">
                <a16:creationId xmlns:a16="http://schemas.microsoft.com/office/drawing/2014/main" id="{5646C977-5DD0-402C-9E80-4952DED1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DISTRIBUIÇÃO DE MUDAS</a:t>
            </a:r>
          </a:p>
        </p:txBody>
      </p:sp>
      <p:pic>
        <p:nvPicPr>
          <p:cNvPr id="53251" name="Picture 13">
            <a:extLst>
              <a:ext uri="{FF2B5EF4-FFF2-40B4-BE49-F238E27FC236}">
                <a16:creationId xmlns:a16="http://schemas.microsoft.com/office/drawing/2014/main" id="{70ED02EB-951C-4A45-90D8-F31FA16495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7140"/>
          <a:stretch>
            <a:fillRect/>
          </a:stretch>
        </p:blipFill>
        <p:spPr>
          <a:xfrm>
            <a:off x="684213" y="1600200"/>
            <a:ext cx="8002587" cy="5257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29875-363A-4CBB-B27C-34984A12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MUDAS DISTRIBUIDAS E PICADAS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3828835-4F90-4203-8F94-745D8548D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52965"/>
            <a:ext cx="7643192" cy="5086196"/>
          </a:xfrm>
        </p:spPr>
      </p:pic>
    </p:spTree>
    <p:extLst>
      <p:ext uri="{BB962C8B-B14F-4D97-AF65-F5344CB8AC3E}">
        <p14:creationId xmlns:p14="http://schemas.microsoft.com/office/powerpoint/2010/main" val="3066459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D231EA2-811B-4C1C-8476-F3EF940D5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pt-BR" dirty="0">
                <a:solidFill>
                  <a:schemeClr val="tx1"/>
                </a:solidFill>
              </a:rPr>
              <a:t>MUDAS DISTRIBUIDAS E PICADAS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1662885-8F03-4176-B8D0-29FC8B6D6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pt-BR"/>
          </a:p>
        </p:txBody>
      </p:sp>
      <p:pic>
        <p:nvPicPr>
          <p:cNvPr id="62468" name="Picture 6" descr="DSC01111">
            <a:extLst>
              <a:ext uri="{FF2B5EF4-FFF2-40B4-BE49-F238E27FC236}">
                <a16:creationId xmlns:a16="http://schemas.microsoft.com/office/drawing/2014/main" id="{CB244E92-8912-4135-AD42-D4FA62FD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30350"/>
            <a:ext cx="84963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B8C7A-07F4-4C84-9FBD-2D35F6F4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COBRIÇÃO / APLICAÇÃO DE DEFENSIVOS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EBF08BD-8219-46D5-938E-CF4A6477F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060848"/>
            <a:ext cx="7931224" cy="4385810"/>
          </a:xfrm>
        </p:spPr>
      </p:pic>
    </p:spTree>
    <p:extLst>
      <p:ext uri="{BB962C8B-B14F-4D97-AF65-F5344CB8AC3E}">
        <p14:creationId xmlns:p14="http://schemas.microsoft.com/office/powerpoint/2010/main" val="3059053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>
            <a:extLst>
              <a:ext uri="{FF2B5EF4-FFF2-40B4-BE49-F238E27FC236}">
                <a16:creationId xmlns:a16="http://schemas.microsoft.com/office/drawing/2014/main" id="{F5154A4B-FD51-419B-97B0-ADB548DD0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COBRIDOR COM APLICADOR</a:t>
            </a:r>
            <a:endParaRPr lang="pt-BR" altLang="pt-BR"/>
          </a:p>
        </p:txBody>
      </p:sp>
      <p:pic>
        <p:nvPicPr>
          <p:cNvPr id="65539" name="Picture 7" descr="DSC01103">
            <a:extLst>
              <a:ext uri="{FF2B5EF4-FFF2-40B4-BE49-F238E27FC236}">
                <a16:creationId xmlns:a16="http://schemas.microsoft.com/office/drawing/2014/main" id="{91CC654B-5873-4015-8134-270046BFA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618040" cy="517950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1F083-070C-4E6E-AE74-624BF0C5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PLANTIO MANUAL - MEIOSI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FABEAC-7433-4470-B44A-BE781329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36872"/>
            <a:ext cx="7772400" cy="5239590"/>
          </a:xfrm>
        </p:spPr>
      </p:pic>
    </p:spTree>
    <p:extLst>
      <p:ext uri="{BB962C8B-B14F-4D97-AF65-F5344CB8AC3E}">
        <p14:creationId xmlns:p14="http://schemas.microsoft.com/office/powerpoint/2010/main" val="483832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6F4E-51B8-471B-A0C2-AF6A2755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MEIOSI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CC86C4-1F21-4EE8-844C-185D616361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931224" cy="515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18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>
            <a:extLst>
              <a:ext uri="{FF2B5EF4-FFF2-40B4-BE49-F238E27FC236}">
                <a16:creationId xmlns:a16="http://schemas.microsoft.com/office/drawing/2014/main" id="{264FE151-9B63-43AF-811D-791EAAA4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>
                <a:solidFill>
                  <a:srgbClr val="000000"/>
                </a:solidFill>
              </a:rPr>
              <a:t>MEIOSI - </a:t>
            </a:r>
            <a:r>
              <a:rPr lang="pt-BR" altLang="pt-BR" sz="2700" dirty="0">
                <a:solidFill>
                  <a:srgbClr val="000000"/>
                </a:solidFill>
              </a:rPr>
              <a:t>Método Intercalar/Rotacional Ocorrendo Simultaneamente</a:t>
            </a:r>
            <a:endParaRPr lang="fr-FR" altLang="pt-B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C9B808-C14E-4542-8D9F-DDC0D9671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92375"/>
            <a:ext cx="8229600" cy="3768725"/>
          </a:xfrm>
        </p:spPr>
        <p:txBody>
          <a:bodyPr>
            <a:normAutofit fontScale="85000" lnSpcReduction="10000"/>
          </a:bodyPr>
          <a:lstStyle/>
          <a:p>
            <a:pPr marL="457200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400" dirty="0"/>
              <a:t>Produção de mudas :</a:t>
            </a:r>
          </a:p>
          <a:p>
            <a:pPr marL="857250" lvl="1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000" b="1" dirty="0"/>
              <a:t>Rápida</a:t>
            </a:r>
            <a:r>
              <a:rPr lang="pt-BR" sz="2000" dirty="0"/>
              <a:t>. Multiplicação de novas variedades;</a:t>
            </a:r>
          </a:p>
          <a:p>
            <a:pPr marL="857250" lvl="1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000" dirty="0"/>
              <a:t>Redução da área para plantio</a:t>
            </a:r>
          </a:p>
          <a:p>
            <a:pPr marL="857250" lvl="1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000" dirty="0"/>
              <a:t>Escolha e plantio do material genético mais adequado</a:t>
            </a:r>
          </a:p>
          <a:p>
            <a:pPr marL="457200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400" dirty="0"/>
              <a:t>Dispensa o carregamento de mudas – redução de custos logísticos</a:t>
            </a:r>
          </a:p>
          <a:p>
            <a:pPr marL="457200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400" dirty="0"/>
              <a:t>Renda extra – incremento de receita</a:t>
            </a:r>
          </a:p>
          <a:p>
            <a:pPr marL="457200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400" b="1" dirty="0"/>
              <a:t>Redução geral de custos</a:t>
            </a:r>
            <a:r>
              <a:rPr lang="pt-BR" sz="2400" dirty="0"/>
              <a:t>: cerca de 20-25% (Us. São João, 2000)</a:t>
            </a:r>
          </a:p>
          <a:p>
            <a:pPr marL="457200" indent="-457200" eaLnBrk="1" hangingPunct="1">
              <a:spcBef>
                <a:spcPts val="1125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t-BR" sz="2400" dirty="0"/>
              <a:t>Adubação verde = Conservação do solo + Aumento da produtividade da cana</a:t>
            </a:r>
            <a:endParaRPr lang="pt-BR" sz="2400" i="1" dirty="0"/>
          </a:p>
        </p:txBody>
      </p:sp>
      <p:sp>
        <p:nvSpPr>
          <p:cNvPr id="73732" name="ZoneTexte 3">
            <a:extLst>
              <a:ext uri="{FF2B5EF4-FFF2-40B4-BE49-F238E27FC236}">
                <a16:creationId xmlns:a16="http://schemas.microsoft.com/office/drawing/2014/main" id="{5E520E92-6360-4099-826B-C82F2233A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36688"/>
            <a:ext cx="664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pt-BR" b="1"/>
              <a:t>VANTAGENS econômicos e agronômicos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FC767-4BC1-473C-A1B1-79E4C0B3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PLANTIO MECANIZADO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A2EE74-1A61-435C-8152-6CEAFF669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51054"/>
            <a:ext cx="7772400" cy="5141168"/>
          </a:xfrm>
        </p:spPr>
        <p:txBody>
          <a:bodyPr/>
          <a:lstStyle/>
          <a:p>
            <a:pPr algn="just"/>
            <a:r>
              <a:rPr lang="pt-BR" dirty="0"/>
              <a:t>Todas operações são realizadas simultaneamente, sulcação, adubação, distribuição de mudas picadas e cobrição com defensivos</a:t>
            </a:r>
          </a:p>
          <a:p>
            <a:pPr algn="just"/>
            <a:r>
              <a:rPr lang="pt-BR" dirty="0"/>
              <a:t>Tem apresentado muitos problemas de brotação devido à danos mecânicos na gema, já que a muda é colhida, carregada, transportada e transbordada mecanicamente. Isso implica altas quantidades de muda no plantio para compensar os danos.</a:t>
            </a:r>
          </a:p>
          <a:p>
            <a:pPr algn="just"/>
            <a:r>
              <a:rPr lang="pt-BR" dirty="0"/>
              <a:t>Elevado custo e gasto de mudas com baixa taxa de multiplicação</a:t>
            </a:r>
          </a:p>
        </p:txBody>
      </p:sp>
    </p:spTree>
    <p:extLst>
      <p:ext uri="{BB962C8B-B14F-4D97-AF65-F5344CB8AC3E}">
        <p14:creationId xmlns:p14="http://schemas.microsoft.com/office/powerpoint/2010/main" val="3138535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>
            <a:extLst>
              <a:ext uri="{FF2B5EF4-FFF2-40B4-BE49-F238E27FC236}">
                <a16:creationId xmlns:a16="http://schemas.microsoft.com/office/drawing/2014/main" id="{C388CE10-D24E-4EE7-A754-2390ACAD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PLANTIO MECANIZADO</a:t>
            </a:r>
          </a:p>
        </p:txBody>
      </p:sp>
      <p:pic>
        <p:nvPicPr>
          <p:cNvPr id="54275" name="Espaço Reservado para Conteúdo 3">
            <a:extLst>
              <a:ext uri="{FF2B5EF4-FFF2-40B4-BE49-F238E27FC236}">
                <a16:creationId xmlns:a16="http://schemas.microsoft.com/office/drawing/2014/main" id="{4B7F6A4F-92F8-46BE-9E32-2FFDEB893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57338"/>
            <a:ext cx="7931150" cy="53006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8172450" y="0"/>
            <a:ext cx="987425" cy="6867525"/>
            <a:chOff x="8172450" y="0"/>
            <a:chExt cx="987425" cy="6867525"/>
          </a:xfrm>
        </p:grpSpPr>
        <p:pic>
          <p:nvPicPr>
            <p:cNvPr id="6" name="Picture 6" descr="2195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50" y="0"/>
              <a:ext cx="984250" cy="1076325"/>
            </a:xfrm>
            <a:prstGeom prst="rect">
              <a:avLst/>
            </a:prstGeom>
            <a:noFill/>
          </p:spPr>
        </p:pic>
        <p:pic>
          <p:nvPicPr>
            <p:cNvPr id="7" name="Picture 7" descr="can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72450" y="1052513"/>
              <a:ext cx="968375" cy="866775"/>
            </a:xfrm>
            <a:prstGeom prst="rect">
              <a:avLst/>
            </a:prstGeom>
            <a:noFill/>
          </p:spPr>
        </p:pic>
        <p:pic>
          <p:nvPicPr>
            <p:cNvPr id="8" name="Picture 8" descr="corte_da_cana_de_acuca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72450" y="1916113"/>
              <a:ext cx="987425" cy="1362075"/>
            </a:xfrm>
            <a:prstGeom prst="rect">
              <a:avLst/>
            </a:prstGeom>
            <a:noFill/>
          </p:spPr>
        </p:pic>
        <p:pic>
          <p:nvPicPr>
            <p:cNvPr id="9" name="Picture 9" descr="Canad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172450" y="3284538"/>
              <a:ext cx="974725" cy="1228725"/>
            </a:xfrm>
            <a:prstGeom prst="rect">
              <a:avLst/>
            </a:prstGeom>
            <a:noFill/>
          </p:spPr>
        </p:pic>
        <p:pic>
          <p:nvPicPr>
            <p:cNvPr id="10" name="Picture 10" descr="cana_acucar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72450" y="4508500"/>
              <a:ext cx="971550" cy="1285875"/>
            </a:xfrm>
            <a:prstGeom prst="rect">
              <a:avLst/>
            </a:prstGeom>
            <a:noFill/>
          </p:spPr>
        </p:pic>
        <p:pic>
          <p:nvPicPr>
            <p:cNvPr id="11" name="Picture 11" descr="n_madeira_17_088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186738" y="5775325"/>
              <a:ext cx="957262" cy="1092200"/>
            </a:xfrm>
            <a:prstGeom prst="rect">
              <a:avLst/>
            </a:prstGeom>
            <a:noFill/>
          </p:spPr>
        </p:pic>
      </p:grp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Níveis hierárquicos da produtividade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881951" y="5391090"/>
            <a:ext cx="747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75000"/>
                  </a:schemeClr>
                </a:solidFill>
              </a:rPr>
              <a:t>Atual</a:t>
            </a:r>
            <a:endParaRPr lang="pt-BR" sz="2000" i="1" dirty="0"/>
          </a:p>
        </p:txBody>
      </p:sp>
      <p:sp>
        <p:nvSpPr>
          <p:cNvPr id="15" name="Retângulo 14"/>
          <p:cNvSpPr/>
          <p:nvPr/>
        </p:nvSpPr>
        <p:spPr>
          <a:xfrm>
            <a:off x="3733800" y="5410200"/>
            <a:ext cx="1114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>
                <a:solidFill>
                  <a:srgbClr val="0070C0"/>
                </a:solidFill>
              </a:rPr>
              <a:t>Limitada</a:t>
            </a:r>
          </a:p>
        </p:txBody>
      </p:sp>
      <p:pic>
        <p:nvPicPr>
          <p:cNvPr id="16" name="Imagem 15" descr="fig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590146"/>
            <a:ext cx="8153400" cy="529523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3214678" y="3357562"/>
            <a:ext cx="178595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**Solo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500694" y="4286256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**Solo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993007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>
            <a:extLst>
              <a:ext uri="{FF2B5EF4-FFF2-40B4-BE49-F238E27FC236}">
                <a16:creationId xmlns:a16="http://schemas.microsoft.com/office/drawing/2014/main" id="{E1ACDC64-0AA5-4F54-AF3A-FDCE6570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PLANTADORA</a:t>
            </a:r>
          </a:p>
        </p:txBody>
      </p:sp>
      <p:pic>
        <p:nvPicPr>
          <p:cNvPr id="55299" name="Espaço Reservado para Conteúdo 3">
            <a:extLst>
              <a:ext uri="{FF2B5EF4-FFF2-40B4-BE49-F238E27FC236}">
                <a16:creationId xmlns:a16="http://schemas.microsoft.com/office/drawing/2014/main" id="{5AEA0F8B-195F-468C-BFA4-86D610662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7859712" cy="530066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AA53-AA81-47BB-A232-459AD16F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PLANTIO MPB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45CC26-6F5D-4D53-B4D3-47C2D20D7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Aproveitamento de mudas de alta qualidade e elevado custo de produção</a:t>
            </a:r>
          </a:p>
          <a:p>
            <a:pPr algn="just"/>
            <a:r>
              <a:rPr lang="pt-BR" dirty="0"/>
              <a:t>Garantia de stand</a:t>
            </a:r>
          </a:p>
          <a:p>
            <a:pPr algn="just"/>
            <a:r>
              <a:rPr lang="pt-BR" dirty="0"/>
              <a:t>Tecnologia aplicável ao sistema MEIOSI, que economiza uso de mudas</a:t>
            </a:r>
          </a:p>
          <a:p>
            <a:pPr algn="just"/>
            <a:r>
              <a:rPr lang="pt-BR" dirty="0"/>
              <a:t>Alta taxa de multiplicação com redução da área de viveiros e aumento da área destinada à moagem</a:t>
            </a:r>
          </a:p>
          <a:p>
            <a:pPr algn="just"/>
            <a:r>
              <a:rPr lang="pt-BR" dirty="0"/>
              <a:t>Altos investimentos iniciais</a:t>
            </a:r>
          </a:p>
        </p:txBody>
      </p:sp>
    </p:spTree>
    <p:extLst>
      <p:ext uri="{BB962C8B-B14F-4D97-AF65-F5344CB8AC3E}">
        <p14:creationId xmlns:p14="http://schemas.microsoft.com/office/powerpoint/2010/main" val="1677919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>
            <a:extLst>
              <a:ext uri="{FF2B5EF4-FFF2-40B4-BE49-F238E27FC236}">
                <a16:creationId xmlns:a16="http://schemas.microsoft.com/office/drawing/2014/main" id="{AA51CE26-2F7C-4B79-BBEA-980B0D28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PLANTADORA MPB</a:t>
            </a:r>
          </a:p>
        </p:txBody>
      </p:sp>
      <p:pic>
        <p:nvPicPr>
          <p:cNvPr id="57347" name="Espaço Reservado para Conteúdo 3">
            <a:extLst>
              <a:ext uri="{FF2B5EF4-FFF2-40B4-BE49-F238E27FC236}">
                <a16:creationId xmlns:a16="http://schemas.microsoft.com/office/drawing/2014/main" id="{AD6C6A61-AFC1-42FE-86E2-53A7D1C3F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8002587" cy="530066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CE6E1-29F5-4BE6-AC7F-B59077B6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PLENE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67E4A9-5830-475C-A2B4-8A99613C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Ainda não é uma realidade, mas é um “sonho” compartilhado pelos produtores de cana</a:t>
            </a:r>
          </a:p>
          <a:p>
            <a:r>
              <a:rPr lang="pt-BR" dirty="0"/>
              <a:t>Reduz o tamanho do material de propagação</a:t>
            </a:r>
          </a:p>
          <a:p>
            <a:r>
              <a:rPr lang="pt-BR" dirty="0"/>
              <a:t>Redução monumental de custos e emissões</a:t>
            </a:r>
          </a:p>
          <a:p>
            <a:pPr algn="just"/>
            <a:r>
              <a:rPr lang="pt-BR" dirty="0"/>
              <a:t>Ainda depende da viabilidade técnica do material porque viabilizar brotação é antagônico ao armazenamento</a:t>
            </a:r>
          </a:p>
          <a:p>
            <a:r>
              <a:rPr lang="pt-BR" dirty="0"/>
              <a:t>Desenvolvido pela Syngenta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733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>
            <a:extLst>
              <a:ext uri="{FF2B5EF4-FFF2-40B4-BE49-F238E27FC236}">
                <a16:creationId xmlns:a16="http://schemas.microsoft.com/office/drawing/2014/main" id="{698193A6-BBE2-48E9-8E3B-C98FAD0C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PLANTADORA PLENE</a:t>
            </a:r>
          </a:p>
        </p:txBody>
      </p:sp>
      <p:pic>
        <p:nvPicPr>
          <p:cNvPr id="56323" name="Espaço Reservado para Conteúdo 3">
            <a:extLst>
              <a:ext uri="{FF2B5EF4-FFF2-40B4-BE49-F238E27FC236}">
                <a16:creationId xmlns:a16="http://schemas.microsoft.com/office/drawing/2014/main" id="{00AAF11F-AE63-4D65-8DFE-6E50A015D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28775"/>
            <a:ext cx="8002587" cy="5113338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0BFCC-56F6-4305-954D-D5C3DAA85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 PLANTADA</a:t>
            </a:r>
          </a:p>
        </p:txBody>
      </p:sp>
      <p:pic>
        <p:nvPicPr>
          <p:cNvPr id="4" name="Picture 6" descr="DSC01105">
            <a:extLst>
              <a:ext uri="{FF2B5EF4-FFF2-40B4-BE49-F238E27FC236}">
                <a16:creationId xmlns:a16="http://schemas.microsoft.com/office/drawing/2014/main" id="{17E10585-96D2-4C15-8140-96886A607A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757" y="1600200"/>
            <a:ext cx="8015043" cy="5257800"/>
          </a:xfrm>
        </p:spPr>
      </p:pic>
    </p:spTree>
    <p:extLst>
      <p:ext uri="{BB962C8B-B14F-4D97-AF65-F5344CB8AC3E}">
        <p14:creationId xmlns:p14="http://schemas.microsoft.com/office/powerpoint/2010/main" val="4173753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7765C-2C03-4419-A6A4-90672A38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65C15D-EA3A-4380-BCFC-718011982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algn="just"/>
            <a:r>
              <a:rPr lang="pt-BR" dirty="0"/>
              <a:t>As operações agrícolas são um exercício de engenharia na cadeia de produção de cana, açúcar, álcool e energia elétrica</a:t>
            </a:r>
          </a:p>
          <a:p>
            <a:pPr algn="just"/>
            <a:endParaRPr lang="pt-BR"/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 mecanização crescente ainda não possui recursos que incorporem o conhecimento adquirido sobre a cultura, se tornando um grandes gargalo tecnológico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42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6E97-3C5F-4065-907C-4761714D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PREPARO DO SOLO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4A7D3C-546F-4E29-BBDE-1B4F0BAC0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978080" cy="5257800"/>
          </a:xfrm>
        </p:spPr>
        <p:txBody>
          <a:bodyPr/>
          <a:lstStyle/>
          <a:p>
            <a:pPr algn="just"/>
            <a:r>
              <a:rPr lang="pt-BR" dirty="0"/>
              <a:t>Operação que tem por objetivo criar condições favoráveis ao pleno desenvolvimento do sistema radicular da cultura</a:t>
            </a:r>
          </a:p>
          <a:p>
            <a:pPr algn="just"/>
            <a:r>
              <a:rPr lang="pt-BR" dirty="0"/>
              <a:t>Existem vários tipos de preparo</a:t>
            </a:r>
          </a:p>
          <a:p>
            <a:pPr lvl="1" algn="just"/>
            <a:r>
              <a:rPr lang="pt-BR" dirty="0"/>
              <a:t>Preparo convencional</a:t>
            </a:r>
          </a:p>
          <a:p>
            <a:pPr lvl="1" algn="just"/>
            <a:r>
              <a:rPr lang="pt-BR" dirty="0"/>
              <a:t>Cultivo mínimo</a:t>
            </a:r>
          </a:p>
          <a:p>
            <a:pPr lvl="1" algn="just"/>
            <a:r>
              <a:rPr lang="pt-BR" dirty="0"/>
              <a:t>Plantio direto</a:t>
            </a:r>
          </a:p>
          <a:p>
            <a:pPr lvl="1" algn="just"/>
            <a:r>
              <a:rPr lang="pt-BR" dirty="0"/>
              <a:t>Preparo profundo</a:t>
            </a:r>
          </a:p>
          <a:p>
            <a:pPr algn="just"/>
            <a:r>
              <a:rPr lang="pt-BR" dirty="0"/>
              <a:t>Em todo caso existe a conservação do solo</a:t>
            </a:r>
          </a:p>
          <a:p>
            <a:pPr algn="just"/>
            <a:r>
              <a:rPr lang="pt-BR" dirty="0"/>
              <a:t>Durante o preparo é feita a aplicação de corretivos do solo (calcário, gesso, etc.)</a:t>
            </a:r>
          </a:p>
        </p:txBody>
      </p:sp>
    </p:spTree>
    <p:extLst>
      <p:ext uri="{BB962C8B-B14F-4D97-AF65-F5344CB8AC3E}">
        <p14:creationId xmlns:p14="http://schemas.microsoft.com/office/powerpoint/2010/main" val="186171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SISTEMA RADICULAR</a:t>
            </a:r>
            <a:endParaRPr lang="en-US" sz="2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600200"/>
            <a:ext cx="8321008" cy="4530725"/>
          </a:xfrm>
        </p:spPr>
        <p:txBody>
          <a:bodyPr/>
          <a:lstStyle/>
          <a:p>
            <a:pPr marL="0" indent="0" eaLnBrk="1" hangingPunct="1">
              <a:buNone/>
            </a:pPr>
            <a:endParaRPr lang="pt-BR" sz="2400" dirty="0"/>
          </a:p>
          <a:p>
            <a:pPr eaLnBrk="1" hangingPunct="1"/>
            <a:endParaRPr lang="en-US" sz="2400" dirty="0"/>
          </a:p>
        </p:txBody>
      </p:sp>
      <p:pic>
        <p:nvPicPr>
          <p:cNvPr id="9220" name="Picture 4" descr="Figura final 3-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2012215"/>
            <a:ext cx="5995930" cy="4320022"/>
          </a:xfr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1472" y="2012214"/>
            <a:ext cx="256036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Sistema radicular de cana planta mostrando os três tipos característicos de raízes, a distribuição percentual em profundidade e a distância lateral atingida pelas raízes superficiais (</a:t>
            </a: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Dillewijn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1952).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20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7FB8836-0A59-40AE-BE3B-7FC813ED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CONSERVAÇÃO DO SOLO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A6F41C-8207-4D9D-B957-B94ACA62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141168"/>
          </a:xfrm>
        </p:spPr>
        <p:txBody>
          <a:bodyPr/>
          <a:lstStyle/>
          <a:p>
            <a:r>
              <a:rPr lang="pt-BR" dirty="0"/>
              <a:t>São práticas que tem por objetivo controlar a erosão superficial</a:t>
            </a:r>
          </a:p>
          <a:p>
            <a:r>
              <a:rPr lang="pt-BR" dirty="0"/>
              <a:t>Envolve a construção de terraços em nível ou desnível controlado para condução da água</a:t>
            </a:r>
          </a:p>
          <a:p>
            <a:r>
              <a:rPr lang="pt-BR" dirty="0"/>
              <a:t>De acordo com o ambiente de produção, pode-se optar por determinado tipo de terraço. O mais comum adotado em cana devido à mecanização é o “embutido”</a:t>
            </a:r>
          </a:p>
          <a:p>
            <a:r>
              <a:rPr lang="pt-BR" dirty="0"/>
              <a:t>Erosão ocorre sempre que a precipitação é superior à infiltração de água no solo</a:t>
            </a:r>
          </a:p>
          <a:p>
            <a:r>
              <a:rPr lang="pt-BR" dirty="0"/>
              <a:t>Operação cara e necessária na reforma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289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23547-ACB8-406F-B397-93123A02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TERRAÇO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7BD1579-DA5E-4039-BAF7-C0E6E42E9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59158"/>
            <a:ext cx="7488832" cy="5054190"/>
          </a:xfrm>
        </p:spPr>
      </p:pic>
    </p:spTree>
    <p:extLst>
      <p:ext uri="{BB962C8B-B14F-4D97-AF65-F5344CB8AC3E}">
        <p14:creationId xmlns:p14="http://schemas.microsoft.com/office/powerpoint/2010/main" val="238535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CD72B-8C0E-47C1-B981-957C2E88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TERRACEAMENTO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612103B-D614-4142-BE68-951EC46A5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9575"/>
            <a:ext cx="7772400" cy="4629745"/>
          </a:xfrm>
        </p:spPr>
      </p:pic>
    </p:spTree>
    <p:extLst>
      <p:ext uri="{BB962C8B-B14F-4D97-AF65-F5344CB8AC3E}">
        <p14:creationId xmlns:p14="http://schemas.microsoft.com/office/powerpoint/2010/main" val="2983704956"/>
      </p:ext>
    </p:extLst>
  </p:cSld>
  <p:clrMapOvr>
    <a:masterClrMapping/>
  </p:clrMapOvr>
</p:sld>
</file>

<file path=ppt/theme/theme1.xml><?xml version="1.0" encoding="utf-8"?>
<a:theme xmlns:a="http://schemas.openxmlformats.org/drawingml/2006/main" name="Camadas">
  <a:themeElements>
    <a:clrScheme name="Camada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Camadas</Template>
  <TotalTime>1617</TotalTime>
  <Words>1202</Words>
  <Application>Microsoft Office PowerPoint</Application>
  <PresentationFormat>Apresentação na tela (4:3)</PresentationFormat>
  <Paragraphs>175</Paragraphs>
  <Slides>46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Camadas</vt:lpstr>
      <vt:lpstr>CONCEITOS GERAIS EM CANA-DE-AÇÚCAR - III</vt:lpstr>
      <vt:lpstr>INTRODUÇÃO</vt:lpstr>
      <vt:lpstr>Apresentação do PowerPoint</vt:lpstr>
      <vt:lpstr>Níveis hierárquicos da produtividade </vt:lpstr>
      <vt:lpstr>PREPARO DO SOLO</vt:lpstr>
      <vt:lpstr>SISTEMA RADICULAR</vt:lpstr>
      <vt:lpstr>CONSERVAÇÃO DO SOLO</vt:lpstr>
      <vt:lpstr>TIPOS DE TERRAÇO</vt:lpstr>
      <vt:lpstr>TERRACEAMENTO</vt:lpstr>
      <vt:lpstr>TERRACEAMENTO</vt:lpstr>
      <vt:lpstr>TERRACEAMENTO</vt:lpstr>
      <vt:lpstr>TERRAÇO EM NÍVEL</vt:lpstr>
      <vt:lpstr>PREPARO CONVENCIONAL</vt:lpstr>
      <vt:lpstr>PREPARO CONVENCIONAL</vt:lpstr>
      <vt:lpstr>PREPARO CONVENCIONAL</vt:lpstr>
      <vt:lpstr>PREPARO CONVENCIONAL</vt:lpstr>
      <vt:lpstr>PREPARO CONVENCIONAL</vt:lpstr>
      <vt:lpstr>CULTIVO MÍNIMO</vt:lpstr>
      <vt:lpstr>CULTIVO MÍNIMO</vt:lpstr>
      <vt:lpstr>PLANTIO DIRETO</vt:lpstr>
      <vt:lpstr>PREPARO PROFUNDO</vt:lpstr>
      <vt:lpstr>PREPARO PROFUNDO</vt:lpstr>
      <vt:lpstr>PREPARO PROFUNDO</vt:lpstr>
      <vt:lpstr>PREPARO PROFUNDO</vt:lpstr>
      <vt:lpstr>PLANTIO</vt:lpstr>
      <vt:lpstr>TIPOS DE PLANTIO</vt:lpstr>
      <vt:lpstr>PLANTIO TRADICIONAL</vt:lpstr>
      <vt:lpstr>SULCAÇÃO / ADUBAÇÃO</vt:lpstr>
      <vt:lpstr>DISTRIBUIÇÃO DE MUDAS</vt:lpstr>
      <vt:lpstr>DISTRIBUIÇÃO DE MUDAS</vt:lpstr>
      <vt:lpstr>MUDAS DISTRIBUIDAS E PICADAS</vt:lpstr>
      <vt:lpstr>MUDAS DISTRIBUIDAS E PICADAS</vt:lpstr>
      <vt:lpstr>COBRIÇÃO / APLICAÇÃO DE DEFENSIVOS</vt:lpstr>
      <vt:lpstr>COBRIDOR COM APLICADOR</vt:lpstr>
      <vt:lpstr>PLANTIO MANUAL - MEIOSI</vt:lpstr>
      <vt:lpstr>MEIOSI</vt:lpstr>
      <vt:lpstr>MEIOSI - Método Intercalar/Rotacional Ocorrendo Simultaneamente</vt:lpstr>
      <vt:lpstr>PLANTIO MECANIZADO</vt:lpstr>
      <vt:lpstr>PLANTIO MECANIZADO</vt:lpstr>
      <vt:lpstr>PLANTADORA</vt:lpstr>
      <vt:lpstr>PLANTIO MPB</vt:lpstr>
      <vt:lpstr>PLANTADORA MPB</vt:lpstr>
      <vt:lpstr>PLENE </vt:lpstr>
      <vt:lpstr>PLANTADORA PLENE</vt:lpstr>
      <vt:lpstr>ÁREA PLANTADA</vt:lpstr>
      <vt:lpstr>CONSIDERAÇÕES FINAIS</vt:lpstr>
    </vt:vector>
  </TitlesOfParts>
  <Company>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CANA-DE-AÇÚCAR</dc:title>
  <dc:creator>usuario</dc:creator>
  <cp:lastModifiedBy>Edgar Gomes Ferreira de Beauclair</cp:lastModifiedBy>
  <cp:revision>155</cp:revision>
  <dcterms:created xsi:type="dcterms:W3CDTF">2006-09-29T12:00:59Z</dcterms:created>
  <dcterms:modified xsi:type="dcterms:W3CDTF">2019-08-26T19:23:48Z</dcterms:modified>
</cp:coreProperties>
</file>