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9" r:id="rId3"/>
    <p:sldId id="275" r:id="rId4"/>
    <p:sldId id="270" r:id="rId5"/>
    <p:sldId id="276" r:id="rId6"/>
    <p:sldId id="271" r:id="rId7"/>
    <p:sldId id="272" r:id="rId8"/>
    <p:sldId id="273" r:id="rId9"/>
    <p:sldId id="274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50" d="100"/>
          <a:sy n="150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1-08T14:38:01.0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13834 9740 463 0,'0'0'27'0,"0"0"24"15,0 0 17-15,0 0-2 16,0 0-30-16,0 0 14 16,0 0-23-16,-61-95 22 15,50 83-22-15,-3 1 4 16,0-4 4-16,-3 1-21 15,0-4 7-15,-1 2-8 16,-5-2 21-16,1 0-26 16,0 1 11-16,-3 1-18 15,3 5 0-15,-2-3 2 0,1 2 0 16,1 2-6-16,-4 2 11 16,3-1-7-1,-1 6 4-15,-1 1-10 16,0 2 10-16,-2 0-10 0,-2 0 2 15,-2 0 3-15,-4 4 0 16,-1 7 1-16,0 1-11 16,-2 5 21-16,0-3-22 15,-1 6 12-15,1-2-2 16,-5 4-12-16,3 0 9 16,-2 2 4-16,1-2-5 15,4 2-5-15,-1 1 20 16,-1-1-8-16,0-1 3 15,-1 0-9-15,0 7 8 16,-3-2-8-16,3 2 2 0,-3 0 1 16,6 2 0-1,1-2-3-15,3 3-2 0,2 2 12 16,-1 2-11-16,5 0 12 16,-4 5-14-16,5 0 6 15,-1 2 1-15,0-1-1 16,2 1 1-16,4 0-4 15,0-2 9-15,3 0-6 16,5-3 4-16,0 2-6 16,1-5 6-16,4 3-7 15,3-5 4-15,5 1-2 16,0 2 2-16,0 0-1 16,0 0-5-16,6 1 12 15,13 0-8-15,2 0 9 0,6-1-14 16,7-2 6-16,6-4 1 15,5 1 0-15,1-4 0 16,8-2-9-16,2-3 18 16,4 1-10-16,0-3 6 15,-2-1-10-15,2-4 9 16,-2-4-8-16,-3 0 2 16,2-6 2-16,-4-1-4 15,-2-5 8-15,3 0-10 16,0 0 12-16,-6 0-4 15,2-3 7-15,-4-11-12 16,-1-2 6-16,-1-4-2 16,1 1 3-16,-3-6-3 0,2-2 10 15,-4 0-9 1,0-4 15-16,0-2-8 0,-5-3 15 16,0-3-22-16,-1 1 14 15,-3-4-13-15,-5 2 1 16,0-4 7-16,-2-1-11 15,-6 0 15-15,-4 1-13 16,-4-1 33-16,-2-1-35 16,-5 1 22-16,-3-2-18 15,0 1 11-15,0-3-1 16,-13-4-6-16,-7 2 3 16,-7 2-7-16,-2 4 9 0,-2 5-9 15,-3 4 7-15,1 2-5 16,-2 4-1-16,3 5-4 15,1 0-1-15,0 3 0 16,3 2 1-16,5 4-7 16,0 2-13-16,10 5-13 15,4 6-73-15,9 3-27 16,0 0-186-16</inkml:trace>
  <inkml:trace contextRef="#ctx0" brushRef="#br0" timeOffset="5777.1">15544 4574 456 0,'0'0'48'0,"0"0"-21"16,0 0 1-16,0 0 10 15,0 0 5-15,0 0-12 16,0 0 4-16,0 6-18 0,0-6-4 16,0 0-12-1,0 0 5-15,0 0-1 0,-8 0-5 16,2 0 3-16,-5 0 3 16,-1 0 1-16,1 0-3 15,-2 0 6-15,1 0-7 16,2-2 12-16,-4-1-11 15,1-2 3-15,2 1 0 16,-3-2-4-16,1-2 22 16,-1-1-19-16,-1-2 22 15,-2-5-20-15,5-3 21 16,-2 2-28-16,0-7 15 0,5-2-13 16,-3-1 0-16,3-5-5 15,1-2 11-15,0-2-9 16,4-6 7-16,-1-2-14 15,0-7 12-15,4 0-10 16,-5-5 5-16,-2-8 0 16,-1 3-2-16,-1-5 4 15,-4 2-7-15,1 1 11 16,-1 4-6-16,3 0 2 16,-5 4-4-16,3-4-6 15,-5 1 3-15,-2-7-1 16,2-3-8-16,-1 0 4 15,1-4-10-15,-1 4 9 16,5 2 20-16,1 4-16 0,-2 3 10 16,-1 7-5-16,-1 4 2 15,-3 4 0-15,-7 2 1 16,-4 1 5-16,-5 7 24 16,0 5-26-16,1 4 9 15,4 4-11-15,0 0 2 16,2 8-2-16,2 1-4 15,6 7 4-15,5 5-12 16,8 0 4-16,-1 0 6 16,3 17 11-16,-5 20-7 15,1 18-6-15,2 8 9 16,1 15-10-16,1 3 6 16,-2 10-2-16,2 5 1 0,-3 6 0 15,-1 8 4-15,-3-2 2 16,1-4 9-16,-6 0-15 15,2-4 14-15,-6-5-12 16,-3 0 6-16,-4-9 4 16,-4-8-11-16,-3-7 11 15,-3-5-14-15,0-11 22 16,-1-2-12-16,0-9 8 16,1-10-12-16,2-3-6 15,-1-7 0-15,-3-6 0 16,-1-5 0-16,3-7 3 15,0-4-15-15,6-2 24 16,1 0-27-16,11-5 4 0,3-29 11 16,7-17-9-16,11-19 9 15,0-10-9-15,0-9 9 16,6 1-2-16,9 2-16 16,-3-4 11-16,-3 2 7 15,-3-2-6-15,-4 2-13 16,-2 5 19-16,0 1-42 15,0 0 28-15,0-3-15 16,-17 5-17-16,-5 1 8 16,-7 10-20-16,-7 2 57 15,-4 9-18-15,-3 10 19 16,-4 12 0-16,5 9 5 0,-2 15-5 16,3 5 9-16,4 7-9 15,3 0 15-15,0 4 0 16,2 18-11-16,0 6 4 15,3 4-2-15,2 8 3 16,5 13-8-16,2 11 1 16,4 12 0-16,8 16 2 15,6 8-5-15,2 7 3 16,0 3 12-16,0 2-10 16,0 2 3-16,-3 3-6 15,-8-5 20-15,-7-8-4 16,-6-5 0-16,-5-9 4 15,-7-6-8-15,-1-5 17 16,-4-12-24-16,-1-7 8 16,-1-11-10-16,-1-9 1 0,-4-6-4 15,-2-4-1-15,-2-6 0 16,1-4 4-16,2-8-11 16,4-6 18-16,5-6-23 15,7 0 11-15,4-20-3 16,9-20-5-16,5-16 9 15,8-12-2-15,2-10 4 16,3-5-4-16,-1-7 4 16,1 0-5-16,0-2 9 15,0-1-9-15,0-7 12 16,-3-2-17-16,-4-1 8 16,-4 1 0-16,-7 7-1 0,-4 2-17 15,-3 0 14-15,-4 8 8 16,-6 1-8-16,0 6 13 15,-7-1-18-15,-2 7 18 16,4 8-13-16,0 8 4 16,7 7 0-16,1 5-1 15,5 0 5-15,-3-1-12 16,3 4 17-16,0-2-8 16,-2 8 5-16,2 2-10 15,-6 4 4-15,-1 6 0 16,-1 2-1-16,-1 10-2 15,-1 5-2-15,4 6 10 16,-1 0-18-16,3 17 26 0,6 27-8 16,0 14-1-1,7 14-8-15,7 18 4 0,0 14-1 16,5 12-1-16,0 15 4 16,-3 1 0-16,-7 0 4 15,-8-7 2-15,-6-11 0 16,-8-1-6-16,-5-4 0 15,-6-2 11-15,-5-2-4 16,-6-14-7-16,-3-9-1 16,-4-9 6-16,0-10 1 15,0-8-7-15,7-13 0 16,6-12 6-16,6-16-14 16,8-12 6-16,7-2-4 15,4-9 3-15,4-30 4 0,4-15-9 16,8-16 15-16,6-15-13 15,6-9 10-15,1-15-10 16,2-10 0-16,0-2 1 16,0 0 3-16,0 8-21 15,-4 0 22-15,-7 5 0 16,-5 0-4-16,-4 4 8 16,-4 4-7-16,-5 3 9 15,-2 6-12-15,-5 6 6 16,0 8 0-16,-2 7-1 15,-2 11 2-15,-3 8-8 16,1 9 14-16,0 8-7 16,2 10 7-16,2 4-14 0,5 5 3 15,4 8 3-15,2 5-2 16,6 2 3-16,6 0-8 16,5 0 8-16,0 16-1 15,1 21 2-15,3 21-2 16,4 14 4-16,2 11-6 15,0 17 2-15,0 5 1 16,6 5 0-16,1 3 4 16,-7-5-9-16,0-2 15 15,0-2-5-15,-5-5 0 16,-17 1 3-16,-9-2-6 16,-11 1 3-16,-4-5-3 0,-2-8-1 15,-4-12-2-15,1-14 9 16,2-9-4-16,-2-12-3 15,-1-10 5-15,6-5 1 16,-3-7-13-16,7-8 6 16,8-6-1-16,3-3-3 15,9 0-2-15,3-17 0 16,2-19 3-16,3-16-1 16,3-17 4-16,3-14-15 15,-4-12 8-15,1-6 6 16,-3 0-8-16,3-6-4 15,1 3 6-15,-7 0 2 16,0-5 5-16,-3 8 0 0,-7 2 2 16,-2 4 6-1,-2 9-15-15,-7 3 7 0,-3 13 0 16,-3 14-1-16,-3 15 4 16,0 14-11-16,0 12 16 15,3 11-11-15,-3 4 15 16,3 0-12-16,-3 19 2 15,5 12 3-15,0 6-5 16,1 12 0-16,6 11-3 16,1 12 8-16,5 14-3 15,4 15 0-15,8 13 0 16,3 10 6-16,3 9-8 16,0 6 3-16,-4 4 2 15,-6-3-1-15,-4-4-2 0,-8-12 6 16,-4-10-4-16,-10-3 27 15,-9-4-26-15,-8-3 9 16,-12-7-12-16,-2-11 4 16,-7-12-5-16,-3-14 0 15,-2-12-1-15,-12-10 5 16,-8-15-9-16,-2-16 13 16,3-7-18-16,4-7-8 15,7-28 16-15,7-1-4 16,12 0 4-16,19 4-1 15,16 6 4-15,15 6-4 0,13 6 8 16,10 0-6 0,6 2 7-16,0-2-8 0,7-2 5 15,19 0-8-15,-2 5-3 16,1 4-34-16,-4 7-21 16,-8 0-79-16,-11 0-36 15,-2 12-285-15</inkml:trace>
  <inkml:trace contextRef="#ctx0" brushRef="#br0" timeOffset="6742.35">4787 5264 801 0,'0'0'33'0,"0"0"-15"15,0 0-10-15,0 0-10 16,0 0 4-16,0 0-1 15,141-24 15-15,-72 17-8 16,5 3 1-16,14 0-2 0,18-1 2 16,12-2 1-1,9 2-3-15,11-2-2 0,9 4-4 16,12-1-1-16,7-1 3 16,4 0-5-16,3-4 8 15,4 0 0-15,8-2-1 16,13 1 17-16,2 3-21 15,10-2 7-15,0 4-7 16,-2-2-1-16,3 1 0 16,-4 4 3-16,-2 0-8 15,10 2 13-15,-1 0 5 16,2 0-9-16,4 4-3 0,-11 6 4 16,-1 2-1-1,-8 2 5-15,-6 1-5 0,-2 2 3 16,3 2-3-16,-4-4 11 15,3 3-12-15,0-2-1 16,-9-2 6-16,-2 3-16 16,-10-6 8-16,-4 5 0 15,-6-4 0-15,3-1 2 16,3-3-8-16,3-2 14 16,0 1-7-16,-1 2 8 15,-6 1-18-15,-5 2 10 16,-6 6-4-16,-2 5 3 0,-5-2 0 15,-2 1-2-15,2-4 5 16,9-4-1 0,7-4-2-16,6-3 2 0,5-6 4 15,4-1-12-15,-4 0 4 16,2 0 2-16,-7 0-3 16,-6 0 6-16,-6 0-10 15,-1 0 15-15,2 0-5 16,1 0 3-16,-1 0-12 15,-5 0 10-15,-5-8-8 16,-6 1 2-16,-4-2 2 16,-12-2-3-16,-13 2 6 15,-15 1 10-15,-18 2-11 0,-21 0 16 16,-20 2-10 0,-21-4-12-16,-13 0 10 0,-5-1 8 15,0-3 47-15,-5-2-56 16,-10 2-4-16,-2 3 9 15,4-2-16-15,3 6 6 16,2 1-26-16,5 1-51 16,2 3-40-16,-3 0-160 15,-1 0-276-15</inkml:trace>
  <inkml:trace contextRef="#ctx0" brushRef="#br0" timeOffset="8419.12">9107 11307 23 0,'0'0'184'0,"0"0"-175"16,0 0 2-16,0 0 13 16,0 0-18-16,0 0-6 15,0 0-12-15,-32 12-20 16,32-12-78-16</inkml:trace>
  <inkml:trace contextRef="#ctx0" brushRef="#br0" timeOffset="8792.51">9107 10774 360 0,'0'0'25'0,"0"0"7"16,0 0 37-16,0 0-29 15,0 0-2-15,0 0-24 16,0-2 6-16,0 2-7 16,0 0-6-16,0 0-7 15,0 0-14-15,0-4-32 16,0 0-144-16</inkml:trace>
  <inkml:trace contextRef="#ctx0" brushRef="#br0" timeOffset="8990.6">9107 10774 427 0,'27'40'0'16,"-27"-40"-69"-16,0 0-4 15,0 0 40-15,2 0-92 16</inkml:trace>
  <inkml:trace contextRef="#ctx0" brushRef="#br0" timeOffset="9190.32">9156 10805 455 0,'0'0'34'0,"0"0"14"16,0 0 0-16,0 0-17 15,0 0-31-15,0 0-19 16,-22 11-18-16,22-29-18 15,2 10-60-15,3-2-247 16</inkml:trace>
  <inkml:trace contextRef="#ctx0" brushRef="#br0" timeOffset="9356.42">9156 10805 400 0,'9'17'24'16,"-9"-17"-24"-16,0 0-101 15,0 0-182-15</inkml:trace>
  <inkml:trace contextRef="#ctx0" brushRef="#br0" timeOffset="9540.26">9216 10760 485 0,'0'0'47'16,"0"0"-11"-16,0 0-35 16,0 0-1-16,0 0-96 15,0 0-26-15,21-30-122 16</inkml:trace>
  <inkml:trace contextRef="#ctx0" brushRef="#br1" timeOffset="24176.19">17687 5150 163 0,'0'0'26'15,"0"0"-21"-15,0 0 51 16,0 0-13-16,0 0 7 15,0 0-2-15,0 0-13 16,43-17-7-16,-43 17 17 16,0 0 2-16,0 0-11 15,0 0 25-15,0 0-15 16,0 0-3-16,0-2-17 0,0 2 15 16,0 0-26-16,-5 0 5 15,-1 0 5-15,-3 0-16 16,2 0 9-16,0 0-15 15,3 0 19-15,-3 0-20 16,3 0-1-16,0 0 4 16,-6 0-8-16,2 0 3 15,1 0 0-15,-6 2-2 16,1 4 6-16,-3 0 0 16,1-1-1-16,-1 0 3 15,-1-1 3-15,1 0-14 16,1 3 5-16,-1-4 0 0,0 1 0 15,1 1 3 1,-4-2-7-16,-3 1 10 0,2 1-3 16,-6-1 1-16,2 1-8 15,-1 0 9-15,4-4-9 16,-2 3 4-16,1-1 0 16,0 1-2-16,-1 0 6 15,1-4 2-15,-1 5-5 16,-2-3 10-16,-1 0-3 15,0 3-7-15,0-5 2 16,2 2-3-16,-3 0 5 16,6-2-4-16,-4 0 4 15,5 0-2-15,-4 0 9 16,3 0-11-16,0 0 0 16,4 0 4-16,-3 0-7 0,5 0 2 15,0 0 0-15,1 0-3 16,2 0 6-16,-3 0-10 15,0-4 15-15,1-1-4 16,0 0 3-16,-3 1-14 16,1-3 8-16,-1 6-1 15,1-4 0-15,-1 0 0 16,3-2-5-16,-3-1 10 16,3 1-2-16,-2-2 1 15,5 1-5-15,-3 0 5 16,-1-1-7-16,6 2 4 15,-3 2-1-15,-1-2 0 0,4 0 1 16,-3-2-9-16,1 3 16 16,2-2-5-16,-1 2 4 15,-1-4-14-15,0 3 8 16,1-4-2-16,-1 1 0 16,2-1 1-16,-1-1-4 15,3 1 8-15,-4-4-6 16,3 4 5-16,0-3-2 15,2-2 5-15,-3 2-12 16,-1-2 6-16,3 0 0 16,0 2-2-16,-4-2 7 15,3-1-12-15,3 3 17 0,0-4-15 16,0 2 15 0,-1-1-16-16,3-1 8 0,-3 2-2 15,3 2 0-15,-3-1 0 16,3-1-3-16,0-2 8 15,0 2-6-15,-1-2 3 16,3-1-4-16,-2 5 7 16,2-6-12-16,0 3 7 15,0-4 0-15,0 1 0 16,0-1 1-16,0 3-10 16,0-4 18-16,0 1-8 15,0 2 9-15,0-4-19 16,0 0 13-16,0 1-7 0,0-1 3 15,0 2 0 1,2-2-4-16,1 3 8 0,-1-2-4 16,0 0 1-16,1-2-2 15,1-1 7-15,-2 2-14 16,0-1 8-16,1-1 0 16,-1 1-1-16,-2 1 4 15,0 0-10-15,0-1 14 16,2-3-9-16,-2 4 10 15,0 0-16-15,3-1 11 16,-3-3-6-16,2 1 3 16,-2 2-1-16,0-3-2 0,0 1 6 15,0 3-5 1,0-1 5-16,0 0-2 16,0 0 4-16,0 0-10 15,0-1 3-15,2 3 2 0,-2 2 0 16,2-1 0-16,0 4-5 15,0-1 10-15,0 1-5 16,1 0 8-16,1-3-16 16,-1 2 10-16,1-5-5 15,-1 3 3-15,-1 1-1 16,-2-3-1-16,0 0 4 16,0-1-9-16,0 1 15 15,0 0-11-15,0 3 10 16,0-6-14-16,0 4 7 15,0-4-2-15,0 1 1 16,0 0 1-16,0 0-6 0,0 0 12 16,0 2-9-16,0 0 10 15,-5 2-14-15,-4-1 9 16,2 2-5-16,3 1 1 16,-2 0 2-16,-1-2-1 15,0 0 2-15,0-3-9 16,3 4 17-16,1-2-20 15,-1 3 15-15,-1 6-8 16,1-2 2-16,-1 6 0 16,1 0 1-16,0 1-2 15,2 2-1-15,-3-1 8 0,-1 0-6 16,1 2 7-16,-4 0-10 16,0-3 3-16,5 4 2 15,-6 1-7-15,6 2 4 16,0 0 0-16,-2 0 0 15,3 0-3-15,-4 0 12 16,-2 0-10-16,-4 0 9 16,1 4-10-16,-1 4 4 15,0-2 1-15,-1 2 0 16,-3 0 1-16,3-2-4 16,-1 3 7-16,1-6-4 15,4 3 5-15,-2 2-9 16,-1-2 8-16,-3 5-8 15,0-1 2-15,1-1-1 16,2 5 3-16,0 3-3 0,1 1-3 16,-1 3 12-16,-3 4-11 15,5 1 11-15,-3 1-12 16,1 2 4-16,2 0 2 16,-5 2-1-16,1 1 2 15,-1 2-5-15,1-4 8 16,1 0-7-16,1-4 8 15,1 1-9-15,3-3 9 16,1 0-9-16,-1 1 4 16,2-3 0-16,-2 1-3 15,2 1 6-15,2-6-10 16,-1 1 14-16,2 0-9 16,-1-1 12-16,3 0-19 0,2 2 9 15,-2 0 0-15,0 1-1 16,-2 2 2-16,-1-1-4 15,2 0 7-15,1-1-4 16,0-3 2-16,0 0-4 16,-2-3 8-16,1 2-11 15,1 1 5-15,0-5 0 16,2 2-2-16,-2 2 4 16,-1-4-9-16,2 3 14 15,-4 0-6-15,2-2 7 16,1 2-16-16,0 0 8 15,-2-2 0-15,-1 2 0 0,3-2 0 16,-2 2-4 0,2 0 8-16,-1-4-3 0,1 2 0 15,-1 1-2-15,0-3 7 16,3-3-13-16,-1 3 7 16,-1-2 0-16,-3 1-1 15,3 0 3-15,0 1-8 16,0 0 12-16,-3-1-6 15,3-2 10-15,0 1-19 16,0 1 14-16,-3-1-10 16,3 0 5-16,-1 2-1 15,1-2-1-15,2 4 4 0,0-4-2 16,0 4 1 0,0-2-2-16,-3 0 8 0,3 0-13 15,-1-2 6-15,-1 2 0 16,-2 0-1-16,1 0 4 15,-1 2-9-15,2-2 12 16,-2 4-7-16,3-4 9 16,-2 2-15-16,3 2 12 15,-2-3-10-15,0 1 4 16,0-1 1-16,-2 1-2 16,-1-1 7-16,1-5-7 15,-1 2 5-15,-2-2-3 16,2 2 6-16,2 0-11 0,1-2 5 15,-3 2 0 1,-1-5-1-16,0 4 3 0,0-1-5 16,2 0 10-16,-1 0-5 15,-1 2 6-15,2 0-14 16,-6-2 11-16,3 2-10 16,1-2 5-16,2 1 0 15,-2-6-1-15,2 1 4 16,2 0-5-16,0-1 7 15,-3-3 0-15,5 3 3 16,-4-3-11-16,1 4 3 16,0-2 0-16,0 1 0 15,-2 4 1-15,1-3-5 16,-3-2 8-16,3 2-4 0,0-1 6 16,2-2-11-16,-1-1 10 15,-3 2-6-15,3-2 1 16,-4 0 0-16,-2 0 0 15,1 0 2-15,-5 0-5 16,6 0 9-16,-7 0-2 16,5 2 2-16,-2-2-7 15,-3 2 2-15,4 0-1 16,-5-2 0-16,3 3 3 16,-1-1-7-16,-2-1 9 15,1 3-4-15,-2 0 4 16,1-1-9-16,3 0 9 15,3-1-10-15,5-2 5 0,0 2 0 16,2-2-1-16,-4 0 3 16,2 0-7-16,-5 0 14 15,3 0-10-15,-3 0 8 16,2 0-13-16,0 0 6 16,1 0-1-16,-1 0 0 15,0-10 2-15,3 1-3 16,1-4 4-16,-1 1 7 15,0 0-7-15,2 0-2 16,-3 1 6-16,3-4-10 16,0 1 4-16,-1-2-3 15,3-2 2-15,0-2 2 16,0 0-9-16,0-2 17 16,0-1-9-16,0 4 8 0,0 0-14 15,-2 1 6 1,2 2 0-16,0 0-1 0,0 0 1 15,0 0-4-15,0-2 8 16,0-2-6-16,0 2 7 16,0 0-8-16,0-1 7 15,0-1-8-15,0 5 3 16,-3-3 1-16,-1 4-3 16,-2 0 7-16,-1 0-10 15,1 0 12-15,0-2-8 16,2 2 12-16,-2 0-18 15,1-3 8-15,1 3 0 16,0 1 0-16,-4-3 0 0,4 2-3 16,2-2 6-16,0-2-3 15,0-1 3-15,-1-5-6 16,1 0 6-16,-2 2-6 16,4-3 3-16,-2 4-2 15,2 3 1-15,-2-2 2 16,-2 1-6-16,2 0 12 15,-4-1-8-15,1-1 7 16,1 4-12-16,0 1 6 16,-1 2 0-16,0-1 0 0,0 5 0 15,2-1-5 1,-2 3 11-16,3-1-8 0,-4 4 4 16,1 1-3-16,0 1 3 15,-1-1-4-15,3 2 0 16,-2-1-1-16,4 3 3 15,-1 0-5-15,-2 0 1 16,-1 0 8-16,0 0-9 16,-2 0 14-16,-1 0-14 15,-4 0 7-15,1 5-2 16,-2 6 0-16,-1-1 0 16,4-2-3-16,-1-1 7 15,-1 1-6-15,3-1 4 16,1 0-4-16,-2 1 7 15,1 2-10-15,3 1 4 0,0 3-1 16,-2 0 0 0,4 0-2-16,-3 2 2 0,5 1 4 15,-2-3-1-15,0 6 6 16,0-1-14-16,4-3 8 16,0 4-2-16,0-5-1 15,0-1 2-15,0 4-4 16,0-4 8-16,0-2-4 15,0 1 1-15,0-3-1 16,0 1 5-16,0 1-10 0,0 0 5 16,0 1 0-1,0 5 0-15,0-2 2 0,0 0-9 16,-2 2 15 0,-2-4-8-16,0 4 6 0,-3-1-12 15,3 1 9-15,0 0-6 16,1 0 3-16,0-1 0 15,1 0-4-15,0-2 8 16,-2-1-5-16,1-5 3 16,0 1-1-16,0 3 6 15,1-4-12-15,-3-1 6 16,3 4-1-16,-3 0 0 16,3-1 1-16,-2 2-7 15,1-1 13-15,-1-2-8 16,2 0 7-16,-2 0-8 0,-1 1 6 15,0-2-6 1,-1 1 2-16,1-2 0 0,1 1-2 16,2-1 6-16,-3-1-8 15,1 4 10-15,-1-3-7 16,-2-1 10-16,3 2-17 16,0-1 8-16,-1-2 0 15,1-1 1-15,0 4 4 16,-2-2-9-16,2-5 12 15,2 5-5-15,0-5 2 16,2 2-10-16,-2-2 10 16,2 1-9-16,0 0 4 15,-2-1 0-15,2 0-1 16,0 0 4-16,-3 0-4 0,1-1 6 16,2 2 1-16,-4 0 3 15,2 0-17-15,-1 1 8 16,-2-3 0-16,3 2-1 15,0-1 5-15,0-2-11 16,2 0 14-16,-3 4-2 16,3-1-2-16,-4 0-4 15,0 1 6-15,2 0-9 16,-2 0 4-16,4-2 0 16,-4 2-3-16,2-2 7 15,0-2-9-15,0 2 11 16,0-2 4-16,-2 0-5 15,1 2-7-15,-1 0 3 16,0-2-1-16,-2 3 0 0,2-2 0 16,0 1-5-16,2 0 10 15,-1 2-6-15,3-2 6 16,0-2-10-16,0 3 11 16,-2-3-12-16,0 0 6 15,0 3 0-15,-2-1 0 16,2 2 1-16,-4-1-8 15,2 2 16-15,2-1-10 16,0-2 9-16,-2 0-16 16,3 0 8-16,-1 0 0 15,-2 1-1-15,-3 0 3 0,0 1-7 16,-4 1 12-16,3-2-7 16,-3 3 5-16,3-4-7 15,0 1 9-15,1 0-11 16,0-3 4-16,0 0 0 15,1 0 0-15,-1 0 6 16,1 0-11-16,-2 0 13 16,4 0-7-16,-2 0 7 15,1 0-12-15,-1 0 4 16,1 0-3-16,0 0 3 16,0 0 0-16,5 0-7 15,-1 0 14-15,-4-3-3 16,-1-6-4-16,-2 1 1 0,4-1 5 15,-2-2-11 1,1 2 5-16,0-3 0 0,0 1-3 16,-1-1 5-16,4-2-9 15,2 0 14-15,0-2-9 16,0 2 8-16,0-2-12 16,0-3 6-16,0 4 0 15,0-4 0-15,0 2 2 16,0-1-7-16,0-3 11 15,0 2-6-15,0-3 2 16,0-4-3-16,0-1 6 16,0 1-10-16,2 2 3 15,4-1 2-15,-2 2 0 16,-3 0 2-16,-1 2-11 0,3 1 19 16,-3 0-12-16,0 0 14 15,0 2-21-15,0-3 10 16,0 6-1-16,-3-4 0 15,-2 1-1-15,-3 2-5 16,6-2 12-16,0 0-8 16,2-4 6-16,0 0-8 15,0-4 11-15,6 3-15 16,8-2 8-16,-3 3 0 16,-1-1 0-16,-4-3 2 15,-2-1-10-15,2-1 16 16,4 0-8-16,-5 3 8 15,-1 4-16-15,-4-4 10 0,0 2-4 16,0 0 2-16,0-1 0 16,0 4-2-16,-7-1 6 15,0 4-5-15,-4-3 2 16,1-3-2-16,-6 4 6 16,3-3-10-16,1 0 5 15,3 3 0-15,3-1-2 16,4 1 1-16,2-1-6 15,0-1 14-15,0-1-10 16,0-3 11-16,2 0-16 16,6 1 3-16,1-1 2 15,-3 2-4-15,2 0 7 0,-2 0-4 16,-1-1 8 0,-5 1-3-16,0 0-1 0,0-3 0 15,0-1 4-15,2-1-9 16,0-2 4-16,0-2-2 15,-2-3 3-15,4 4-9 16,0-3-5-16,2 2 14 16,1 0-11-16,-1-1 14 15,6 1-6-15,-4 1-8 16,1-1 5-16,-2-1-16 16,-2 1 22-16,-1 0 0 15,-1 0-27-15,3 4 20 16,-3-2 4-16,0 2-1 0,-1 2-4 15,-2 0 8 1,0-4-10-16,0 0 10 0,0-1-3 16,0-2-14-16,0 5 16 15,-6-5-12-15,-5-1 10 16,2 0-15-16,-4 3 14 16,2-1-39-16,1 9 39 15,-3 0-5-15,1 4-5 16,4 5 14-16,-1 0-1 15,3 3-1-15,0 4 4 16,0-1-1-16,4 2 4 16,-2 3-10-16,-1 1 4 0,3 2 1 15,0 0-7 1,0 0-21-16,2 0-25 0,-5 0 9 16,-2 0 39-16,-2 0-2 15,-1 12 5-15,-2 5 4 16,-5 0-2-16,0 4 3 15,2-1-3-15,1 2 0 16,4 2 0-16,1 2 1 16,4 0 1-16,0 7-3 15,5-1 7-15,0 1-9 16,0 1 3-16,0 1 0 16,0-3 3-16,0 5-1 15,0-2 0-15,0 0 2 16,3 4 6-16,-1-1-6 15,3-4 0-15,-1 3 0 16,3-4-2-16,-2 6-2 0,-2-3 1 16,0 0-1-16,-1 0 5 15,-2-1-1-15,0 4-3 16,0-3 15-16,0-2-16 16,0-1 14-16,0-6-7 15,0 1 1-15,0-2 4 16,0 1-10-16,0-1 2 15,0 2 1-15,0 2 5 16,0 0-7-16,-2 0-2 16,-4 0 4-16,1-4-8 15,-2 0 5-15,-1-2-2 0,2 1 4 16,2-3-2-16,-2-1 1 16,-1 1 1-16,0-1 3 15,0-2 1-15,1-1-10 16,-1 3 2-16,1-1 0 15,-4 0 0-15,2-2 3 16,1 0-6-16,-3-1 8 16,1 0-1-16,3 1 0 15,-2 2 1-15,-2-3-1 16,4 4 2-16,-4 2-4 16,7-4 1-16,-5 3-2 15,2 2 2-15,3 3-4 16,-1-1 7-16,2-1-3 0,-2-2 4 15,2-3-13 1,0 0 6-16,-4-2 0 0,2 2 0 16,0 0 2-16,-3 0-5 15,5 1 10-15,-4 2-4 16,1 0 0-16,0-2 3 16,1 0 0-16,-1-3-6 15,-1 1 1-15,-1 2-1 16,0-3 0-16,-2-3 4 15,3 2-8-15,-1-3 11 16,1 4-3-16,-5-2 0 16,8 2-5-16,-4 0 2 15,3-2-1-15,-1 0 0 16,1 1 2-16,-3 0-6 0,3 1 11 16,-3 0-1-16,1 1-4 15,-2 1 2-15,2 1-1 16,-1 0-1-16,1-2-2 15,4 2 0-15,0-3-2 16,2-2 5-16,-2 1-8 16,2-2 11-16,-4-1-3 15,4 2 3-15,-4 0-11 16,2 0 6-16,-2 2-1 16,-2-2 0-16,5-2 1 15,-3 2-4-15,-1-2 7 16,2 1-2-16,1-3-1 0,-3-1-2 15,2 4 6-15,-4-4-9 16,1 3 4-16,-2-2 0 16,0-3 0-16,0 4 3 15,3-1-5-15,-5 2 9 16,-1 3-2-16,3-3 0 16,-4 1-7-16,1-1 3 15,0 3-1-15,-3-4 0 16,5 1 0-16,-1 0-5 15,2-1 11-15,0 1-2 16,-1-2-3-16,0 0 2 16,0 0 5-16,0 1-9 15,-1-1 2-15,-2 2 5 0,-1 1 2 16,-1-3-7 0,1 0 1-16,1-4 5 0,4 0-2 15,-1 0 1-15,0 2-1 16,-2 2-4-16,-2-2 3 15,1 2-4-15,-1-3 1 16,-3 0 8-16,2-5-4 16,0 0 12-16,-2 0-4 15,-4 0-2-15,8-2-6 16,0 0 0-16,-2-2-4 16,7 0 2-16,2 0 3 15,-2 0-4-15,4 0 5 0,0 0-2 16,-1 0 6-1,-1-4-8-15,3 2 6 16,-2 0-9-16,2 2 11 0,0 0-6 16,-1-1-4-16,0 1 3 15,-1-3 1-15,2 3 3 16,-4-1-5-16,5-2 6 16,-1 3-1-16,2-1-6 15,0 1-1-15,0 0-1 16,0 0 0-16,0 0 3 15,0 0-8-15,0 0 14 16,0 0-2-16,0 0-1 16,-2 0-10-16,0-3 8 0,2 3-8 15,0-2 4-15,0 2 0 16,0 0-2-16,0 0 6 16,0 0-5-16,-3 0 3 15,3 0-3-15,0 0 6 16,-2 0-9-16,2 0 4 15,0 0-1-15,0 0 1 16,0 0-3-16,0-2-3 16,0 0 12-16,0-1-5 15,0-4 3-15,-2 2-7 16,2-2 6-16,-2 3-5 16,-1-2 2-16,1 2-1 15,2-2-2-15,-2-1 6 0,2-2-3 16,0-1 2-16,0-2-4 15,0-2 3-15,0-2-4 16,0-2-3-16,0-2 6 16,0 0-2-16,0 0 1 15,2-3-6-15,3-1 6 16,4 1-7-16,2-5-2 16,5-1 10-16,-3 0-12 15,3-5 11-15,-3 5-6 16,-5-3 0-16,2 0 7 15,-2 0-6-15,-3 0 1 16,1 1 10-16,-1 1-11 16,2 1 9-16,-3-2-6 15,3 1-3-15,-1 2 6 0,2-2-1 16,-4-2 3-16,0 0-8 16,-1 0 13-16,-1-4-7 15,-2 4 8-15,0 0-16 16,0 1 13-16,0 3-10 15,0 1 5-15,0-5 0 16,0 1-2-16,0-1 4 16,1-4-10-16,4 0 16 15,-3-3-10-15,3 0 9 16,-3-3-14-16,1 0 7 16,-1 0 0-16,0-1-1 15,0 6 2-15,-2 2-7 0,0-1 12 16,0 4-12-16,0 0 12 15,0 0-12-15,0 4 9 16,0-4-6-16,0-3 1 16,0 0 2-16,0-3-3 15,0-1 5-15,0 1-9 16,-4 0 14-16,-3 0-12 16,0-2 12-16,1-2-14 15,1-2 5-15,1 0-8 16,0-2-5-16,1-3-1 15,-2 5 6-15,1-2 3 16,2 2-4-16,-5 0 13 16,5 0-4-16,0-2-22 15,0 1 11-15,0-1-13 16,-5 0 0-16,0 4 7 0,-2 1-14 16,-7 2 17-16,-2 1-13 15,-2 8 28-15,-2 4-4 16,4 4-11-16,3 3 13 15,-1 2 3-15,-2 0 0 16,1 2 1-16,-3-3-6 16,-1 0 10-16,4 1 3 15,-1 6-7-15,5 2-1 16,-3 5 6-16,5 2-10 16,-3 2 4-16,1 0 0 0,1 0-1 15,-3 0 1-15,1 6-5 16,-5 8 10-16,-4 9-11 15,1 0 12-15,0 5-12 16,2 4 6-16,4-2-3 16,3 9 2-16,2 1 1 15,1 6-5-15,4 7 10 16,2 3 4-16,-2 4-9 16,3 5 8-16,-1 6-6 15,-4-1 3-15,2 0-2 16,-1-2 4-16,3 4 14 15,4 3-12-15,-2 3 2 16,2 0-6-16,0 2 1 16,0-1-1-16,-2 0-7 15,-4 2 3-15,0-1-1 0,-1 7 4 16,-1-1-3-16,0 0 1 16,2-2 5-16,-3-6 2 15,1-6-8-15,-2-2 2 16,1-3 2-16,1 4-8 15,-6-1 3-15,1-3 0 16,-8 2 0-16,-3-7 3 16,-4-4-4-16,-1-4 7 15,-3-6 6-15,0-1-6 16,4-7 1-16,1-3-6 16,3-5-1-16,-5 3 0 15,-1-3 3-15,-3 4-7 0,-4 2 11 16,-3-4-8-16,0 2 5 15,0 1-5-15,1-5 6 16,-1 5-10-16,-2-1 5 16,2-3 0-16,6-1-1 15,7-13 2-15,3 0-7 16,4-9 13-16,1-7-6 16,3 2 5-16,1-5-11 15,2 0 5-15,-1 0 0 16,4 0-2-16,3 0 6 15,1 0-9-15,0 0 11 16,2 0-4-16,2 0 2 16,2 0 0-16,-2 0 0 15,0 0-3-15,-1 0 1 16,3 0-2-16,0 0 9 0,0-2-7 16,0 2 2-1,0 0 4-15,0 0-5 0,0 0 5 16,0 0-12-16,0 0 8 15,0 0-3-15,0-3 9 16,0 3-1-16,0 0 7 16,0 0-14-16,0 0 19 15,0-1-20-15,0-1 3 16,0 2 2-16,0 0-11 16,0 0 6-16,0 0-1 0,0-2 1 15,0 2 2 1,0 0 4-16,0 0-3 0,0 0 12 15,0 0-8 1,0 0-11-16,0 0 3 0,0 0 0 16,0 0 0-16,0 0 1 15,0 0-5-15,0 0 9 16,0 0-4-16,0 0 3 16,0 0-8-16,0 0-18 15,0 0-83-15,0 0-95 16,0 0-191-16</inkml:trace>
  <inkml:trace contextRef="#ctx0" brushRef="#br1" timeOffset="26872.41">12718 4754 160 0,'0'0'36'16,"0"0"10"-16,0 0 12 16,0 0 1-16,0 0-5 15,-11 102-27-15,11-98-4 16,0-4-17-16,0 0 17 16,0 0 3-16,0-14 2 15,0-11-28-15,0-8 3 16,9-5-2-16,3 0 1 15,-1-3-2-15,-1 4 4 16,-4 4 5-16,-2 10-5 16,-3 7 25-16,-1 9-7 0,0 7 10 15,0 0 9 1,0 0-11-16,0 20-22 0,-11 15-8 16,-2 5 13-16,-2 4-12 15,1-2 21-15,4-6-21 16,2-10 9-16,4-5-9 15,2-12 4-15,2-4-5 16,0-5 0-16,0 0 1 16,0-7 1-16,0-19 18 15,6-10-18-15,15-6 0 16,-1-2 2-16,-1 0-7 16,2 6 3-16,-7 8 0 0,-6 12 0 15,-5 9 2-15,-3 9-7 16,0 0 11-16,0 31 9 15,-9 12-10-15,-9 6 16 16,-1 1-12-16,4-6 7 16,5-13-6-16,2-9 3 15,6-15-5-15,2-4-4 16,0-3-6-16,0-7 4 16,14-30 17-16,11-9-19 15,2-7 4-15,0 1-4 16,-4 6 0-16,-3 4 0 15,-7 10-10-15,-8 11 10 16,-5 18 0-16,0 3-12 16,-11 12 15-16,-16 28-3 15,-4 10 1-15,0 4 8 16,2-2-6-16,4-6 4 0,6-12 9 16,9-15-11-16,5-11 8 15,5-8-13-15,0 0 1 16,7-32 0-16,13-11 7 15,5-3-8-15,0 0 0 16,-4 4-1-16,-2 6 0 16,-6 11-1-16,-4 11 4 15,-9 14-10-15,0 0 13 16,0 21-8-16,-24 17 6 16,-3 8 3-16,-1 0 4 15,4-5-3-15,7-8 6 0,7-11-9 16,6-8 8-16,4-8-12 15,0-6 0-15,0 0 5 16,12-3-5-16,5-22 2 16,1-3 2-16,-1-2-4 15,-3 2 5-15,-3 2-11 16,-5 6 14-16,0 8-4 16,-6 6 1-16,0 4-4 15,0 2 2-15,0 0 15 16,0 0-12-16,0 8-4 15,-6 8-4-15,-4-2 0 16,3 0-2-16,1 0-31 16,-2-2-23-16,6 4-65 15,0 6-12-15,2-14-52 16,0 2-134-16</inkml:trace>
  <inkml:trace contextRef="#ctx0" brushRef="#br1" timeOffset="27705.45">13138 5916 466 0,'0'0'0'16,"0"0"11"-16,0 0 13 15,-69 122 23-15,60-76 4 16,2 8-11-16,2 14-6 16,-2 10 7-16,1 15 11 15,2 15 4-15,0 11-15 0,4 17-13 16,-2 12-1-16,2 4-20 15,0 0 1-15,-6-16-4 16,-5-29-7-16,-9-29 6 16,-7-21 13-16,-4-17 18 15,-4-8-17-15,-5-6-3 16,0-3-12-16,-3 0 10 16,1-2-8-16,-1-7-5 15,3-2 4-15,0-9 0 16,3-3 0-16,0-3-1 15,2-30 10-15,1-17-4 16,3-20 14-16,2-17-20 16,2-14 9-16,1-16-7 15,-1-13-5-15,2-12 1 0,1-14 0 16,10 5-1-16,6 5 1 16,8 15-7-16,0 18 14 15,0 21-8-15,4 16 6 16,10 14-10-16,-1 13 1 15,5 14-37-15,2 12-64 16,-13 23-128-16,-3 0-265 16</inkml:trace>
  <inkml:trace contextRef="#ctx0" brushRef="#br1" timeOffset="30726.33">15913 10240 45 0,'0'0'0'15</inkml:trace>
  <inkml:trace contextRef="#ctx0" brushRef="#br1" timeOffset="31368.56">15617 10807 199 0,'0'0'37'0,"-167"119"-37"15,166-109 0-15,1-10-141 16</inkml:trace>
  <inkml:trace contextRef="#ctx0" brushRef="#br1" timeOffset="33966.24">14143 10802 161 0,'0'209'0'15,"0"-95"-5"-15,32-1 5 16,8-5 22-16,4-8 55 16,3-8-3-16,2-8-8 15,0-12-5-15,3-5-13 16,-2-9 7-16,6-10-9 0,2-10 11 15,4-13-37-15,5-12 4 16,3-12-16-16,1-1-3 16,-2-29-1-16,3-26-4 15,-4-18 5-15,-1-14-1 16,-3-12 6-16,-1-12-1 16,-3-7 8-16,-8-7-8 15,-10 0 3-15,-11 7-12 16,-13 4 0-16,-16 8 0 15,-2 8 2-15,-4 11-8 16,-25 12 12-16,-2 15-5 16,-7 9 2-16,0 10-1 0,-10 14-1 15,-2 10 7-15,-13 12-8 16,-5 5-11-16,-9 0 1 16,-7 30 6-16,-3 10 2 15,-4 16 4-15,2 8-4 16,2 10-10-16,0 15-10 15,4 5 7-15,3 4 14 16,4 2-2-16,14-4 6 16,8-3-9-16,16-12 12 15,13-14-8-15,15-14 6 16,7-19-8-16,3-16 2 16,0-12-3-16,11-6 1 15,20-2 4-15,6-34 7 0,16-19-2 16,5-22 11-16,4-26-14 15,3-19 9-15,-1-17-10 16,-6-3 14-16,-8-1 3 16,-13 10-5-16,-14 9-9 15,-19 13-1-15,-4 10-6 16,-6 16 9-16,-30 16-12 16,-11 5 2-16,-7 10 2 15,-4 5-2-15,-6 7 4 16,1 10 15-16,1 6-10 15,4 6 15-15,12 4-14 16,3 4 6-16,9 2-9 0,5 2-5 16,4 3 2-16,8-2 0 15,3 0-5-15,10 4 5 16,4-6 5-16,0-2-2 16,0-7-1-16,7-4 4 15,11-5 4-15,2-2-6 16,5-5-2-16,-1-9 2 15,2-5-4-15,0-6 0 16,0-4 3-16,-6-5-6 16,-7 0 10-16,-8 1-3 15,-5 3-4-15,0 4 3 16,0 0 2-16,-9 1-8 16,-9-4 3-16,-4 0 0 0,0-3-3 15,-1 5 7 1,-2 8-5-16,-4 8 3 0,-4 8 11 15,-7 8-7-15,-3-1-7 16,-5 5 4-16,1 1-3 16,-2-5 6-16,2 2-5 15,3-4-1-15,3-1 5 16,5-6 1-16,3-6-1 16,2-1 4-16,0 0-6 15,0 4 1-15,2 4-4 16,0 2 0-16,2 0-1 15,2 1 4-15,1-3-10 16,2 3 14-16,-3 2-6 16,-4 8 6-16,-4 2-13 0,-9 7 9 15,-6 6-3-15,-8 4 0 16,-6 0 3-16,-7 0-5 16,-8 0 7-16,1 18 7 15,-8 7-4-15,-4 9 2 16,-5 10-4-16,3 16-2 15,1 18-4-15,-1 18 0 16,1 18-1-16,-2 17 2 16,2 9-8-16,5 8 16 15,3 3-3-15,12 2 2 16,15-1-7-16,15 1 1 16,14-5 7-16,13-2-4 15,12-2-4-15,0-3-2 0,9-1 6 16,25-7 0-1,12-3-4-15,12-13 9 0,12-13-6 16,3-10 2-16,6-9-6 16,7-14 0-16,3-7-1 15,12-14 7-15,6-10-10 16,3-13 10-16,1-15-6 16,-9-10 8-16,-4-2-11 15,-7-14 6-15,1-27 2 16,-7-17-1-16,-5-14 2 15,-4-16 7-15,-8-10-12 16,-5-9 15-16,-9-5-11 0,-7-4 9 16,-14-1-14-1,-10 1 4-15,-6 4-4 0,-11-1 0 16,-6 4 0-16,0 0 6 16,-6 9-13-16,-21 5 17 15,-6 7-13-15,-5 6 12 16,-7 10-13-16,-3 6 8 15,-6 7-4-15,-4 12 1 16,0 4 3-16,0 8-1 16,3 6 1-16,-1 5 3 15,2 2-7-15,3 6 0 16,2 3 4-16,0 6-8 16,-5 7 2-16,-8 0 2 15,-9 6-5-15,-10 22 9 16,-6 8-11-16,-2 2 14 0,3 14-12 15,3 11 11-15,2 9-12 16,4 15 6-16,1 14-3 16,2 9 3-16,10 11-2 15,12 9-1-15,15 4 6 16,21 5-4-16,16 3 2 16,0-5-2-16,37-11 3 15,16-12-6-15,15-14 3 16,4-12 0-16,5-10 0 15,6-13 1-15,4-19-6 16,8-14 0-16,6-20 0 16,0-12-4-16,-6 0 10 0,-11-22-11 15,-3-22 11-15,-5-12-3 16,-1-16 3-16,0-18-2 16,0-27 5-16,1-21 13 15,-1-19-6-15,4-21 19 16,-4-8-24-16,-8-8 13 15,-11-6-18-15,-19 8 0 16,-18 13-2-16,-19 15 5 16,0 19 1-16,-34 24-3 15,-24 24 20-15,-27 24-20 16,-21 30-2-16,-28 25-10 0,-16 18 6 16,-10 2 3-1,-10 40 2-15,3 12-5 16,7 22 7-16,-1 21-9 0,8 17 2 15,23 3-3-15,16-6-36 16,30 3-19-16,26-5-101 16,58-75-102-16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1-08T14:25:06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20987 12066 430 0,'0'0'25'15,"0"0"1"-15,0 0-4 16,0 0 14-16,0 0-29 16,0 0-1-16,0 0-5 15,0 0 1-15,0 0 2 0,0 0 1 16,0 0 8-16,0 0 4 15,-21 3 12-15,21-3-8 16,0 0-2-16,0 0-10 16,0 2 4-16,0-2-7 15,0 0 3-15,0 0 2 16,0 0-1-16,6 0 5 16,11 0-10-16,3 0 10 15,2-7-14-15,3-9-1 16,4-3 1-16,-1-2-1 15,4-4 0-15,1 1 2 16,1 0-5-16,-3 0 6 0,-1 4-2 16,2 1 0-1,-4 0 5-15,2 3-6 16,-5 2 12-16,-5 2-3 0,-5 6 0 16,-1-1 9-16,-5 2-3 15,-5 1 14-15,0 0-5 16,-1 2 21-16,-3 2-23 15,0-3 5-15,0 3-17 16,0 0-5-16,0 0-2 16,0 0-3-16,0 0-1 15,0 0-25-15,0 0-27 16,2 0-47-16,-2 0-53 16,0 0-99-16</inkml:trace>
  <inkml:trace contextRef="#ctx0" brushRef="#br0" timeOffset="1216.25">21062 12043 310 0,'0'0'77'0,"0"0"-37"15,0 0 13-15,0 0 0 16,0 0-25-16,0 0-10 16,0 0-5-16,0-64 7 15,0 56-9-15,0-1 5 16,0 0-7-16,0-1 3 15,0 0-4-15,0 0-6 16,0-4-2-16,0 3 2 0,0 2-1 16,0 3 0-1,0 4-2-15,0 2 1 0,0 0 0 16,0 0-5-16,0 0 3 16,0 0 2-16,0 0 1 15,0 2 30-15,10 12-2 16,3 7-4-16,1 0-12 15,-4 5-1-15,3 2-7 16,-3-6 2-16,1 2-3 16,-5-4-3-16,-2-1 5 15,1-4-5-15,-2-3 9 16,-3-2 0-16,2-3 2 16,-2-1-5-16,0-5 0 0,0-1-5 15,0 0-2-15,0 0-7 16,0 0-12-16,0 0 12 15,0 0 7-15,0-7-3 16,0-10 8-16,0 4-5 16,0-4 0-16,0 3 2 15,0 1-2-15,0 6 1 16,0 0-1-16,0 0 1 16,0 3 2-16,0 3 0 15,0-2 4-15,0 3-4 16,-2 0 4-16,-3-2-6 15,0 2 2-15,1 0 0 16,2 0 1-16,-5 0-3 16,1 0 7-16,-2 0-10 15,2 12 5-15,0-4-6 0,1 1 2 16,1-4 1-16,4-2-1 16,-2-2 0-16,2 1-1 15,0-2 4-15,0 4 1 16,0-4 0-16,0 3 3 15,4-3 3-15,9 0 4 16,5 0-2-16,2 0-4 16,2 0 5-16,5-9-7 15,-2-3 10-15,-3 3-7 16,-2 0 12-16,-4 6-18 16,-8 0 4-16,-1 3-4 15,-3 0-2-15,-4 0 0 16,0 0 1-16,0 0 0 15,0 0 1-15,0 0 3 0,0 0-5 16,0 0-18-16,0 0-69 16,0 0-40-16,-6 0-127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1-08T14:38:41.7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13038 4355 362 0,'0'0'7'15,"0"0"16"-15,0 0 12 16,0 0 1-16,0 0-19 16,0 0-15-16,0 0 14 15,18-13 10-15,-16 13 11 16,-2 0-8-16,0 0 19 15,0 0-16-15,0 0-4 16,0 0-11-16,0 0-5 16,0 0-8-16,2 0-2 15,0 0 3-15,-2 0-5 16,2 0 20-16,1 0-17 16,-3 0 11-16,2 0-6 0,0 0 2 15,2 0-2-15,2 0-7 16,5 3 8-16,3-1-6 15,2-2 6-15,3 2-8 16,4 0 2-16,4-2 0 16,2 0-3-16,2 0 0 15,0 0 0-15,1 0-2 16,-1 0 5-16,-2 0-6 16,-2 0 7-16,0 0-4 15,0 0 6-15,1 0-11 16,2 0 5-16,-7 0 0 15,-2 0 0-15,-5 0 0 16,-7 0-4-16,-5 0 9 0,-4 0 0 16,0-2-4-16,0 2 9 15,0 0 1-15,0 0 25 16,0 0-15-16,0 0-17 16,0 0 1-16,-7 0-2 15,1 0 7-15,1 0-9 16,2 0 8-16,1 0-6 15,2 0-6-15,0 0-6 16,0 0-53-16,0 0-53 16,0 2-84-16,-2 2-265 15</inkml:trace>
  <inkml:trace contextRef="#ctx0" brushRef="#br0" timeOffset="1298.18">13111 6904 376 0,'0'0'18'0,"0"0"18"16,0 0-1-16,0 0 19 16,0 0-21-16,0 0-10 15,0 0 2-15,-3-6 11 16,3 6 2-16,0 0-16 16,0 0 10-16,0 0-13 15,0 4 6-15,0 6-5 16,0 2 4-16,0-2-11 15,0-3 5-15,5 0 1 16,4-2-12-16,-2-2 6 16,4-1-12-16,-2 0 17 0,4-2-17 15,1 0 8-15,-1 0-8 16,5 0 1-16,0 0-2 16,2 0 1-16,3 0-2 15,-2-4 5-15,2-4-1 16,-2 0-2-16,2 4-1 15,-1 2 5-15,-1 0-7 16,-6 2 2-16,-1 0 0 16,-3 0-2-16,0 0 7 15,-2 0-6-15,0 0 6 0,-4 0-4 16,-2 0 6 0,-1 0-11-16,-2 2 5 0,0-2-1 15,0 0 4-15,0 0-2 16,0 0 11-16,0 2-10 15,0 0 8-15,0 0-10 16,0 2-2-16,0-2 3 16,0 2-4-16,-2-1 0 15,2 0-14-15,0 5-18 16,0-2-46-16,0 2-30 16,0-7-70-16,0-1-173 15</inkml:trace>
  <inkml:trace contextRef="#ctx0" brushRef="#br0" timeOffset="3625.89">13505 5008 277 0,'0'0'32'16,"0"0"-4"-16,0 0-14 0,0 0-14 16,0 0-4-16,0 0-98 15</inkml:trace>
  <inkml:trace contextRef="#ctx0" brushRef="#br0" timeOffset="5560.6">13001 6814 29 0,'0'0'358'0,"0"0"-325"16,0 0 2-16,0 0 42 15,0 0-26-15,0 0-28 16,0 0-10-16,-20 11-3 0,20-11 18 16,0 0-9-16,0 0 20 15,7 0-25-15,6 0 5 16,1-1-7-16,2-9 1 16,-1-2-7-16,1-1-5 15,-1-1 7-15,0-5-7 16,-1-8 10-16,0 0-6 15,-1-5 7-15,-2-7-8 16,3 0 4-16,-3 0-5 16,0-6-2-16,0 6-1 15,-2-2 5-15,-2 4-10 16,-2 0 11-16,1 2-4 0,-2 0 2 16,-1 0-5-1,-1 0 2-15,-2-1 1 0,0-2 6 16,0-1-1-16,0-5 0 15,0 3-6-15,0-5 12 16,0 1-13-16,0 3 10 16,0 1-8-16,0 2 7 15,-2-1-6-15,-5-1 0 16,-1-1 1-16,0 1-2 16,-2-6 1-16,5-3 2 15,3 0-3-15,2-1 4 16,0 0-9-16,0 7 3 0,0 2 0 15,0 4 0 1,-7 1 2-16,0 4-3 0,-2-1 4 16,-2-1 3-16,0 0-5 15,0 2 1-15,2-3 0 16,0 1-4-16,-1 0 2 16,5 3 0-16,-4 0-2 15,-1 1 5-15,-3 4-7 16,-1-2 9-16,-1 2-2 15,-3 1 1-15,2-3-8 16,-1 0 3-16,6 0 1 16,-5 3 0-16,5 3 2 15,-3-3-7-15,-1 6 10 16,2-1-5-16,-3 3 3 16,-2 1-2-16,-2 2 3 0,0 0 3 15,-3 4-5 1,4 0-1-16,-1 3 6 0,-1 5-5 15,2 1 9-15,-4 2-7 16,1 0 12-16,-1 0-14 16,2 0 4-16,1 2-4 15,1 11-2-15,0 7 0 16,-3 6 3-16,3 5-8 16,-2 3 10-16,0 7-5 15,-2 2 2-15,2 6-4 0,0 2 4 16,1 2-5-1,3 3 3-15,-2 2 0 16,4 0-3-16,-1 2 7 0,5-2-13 16,0 0 19-16,2-4-11 15,2 2 6-15,5 2-10 16,2 5 4-16,0 2 1 16,0 0 0-16,5 3 2 15,6-4-6-15,-2-3 8 16,0-2-4-16,-1-6 3 15,8-1-5-15,0 2 6 16,-2 0-7-16,1-1 3 16,1-2 0-16,1 0-3 15,0 2 7-15,5-2-8 16,-4-1 10-16,1-1-3 0,2-4 4 16,-6-1-10-1,3-3 5-15,-5-4-2 0,2 1 3 16,-1-6-3-16,2 1 11 15,-3-5-10-15,2-5 17 16,-1-1-2-16,-1-3 7 16,2 2-18-16,1 0 8 15,2 1-3-15,1 2-3 16,-2 0-2-16,-1-2-3 16,1-1 0-16,-3-5 4 15,-5-4-5-15,-1-3 5 16,-3-4-9-16,0-1 3 0,-1-4 0 15,1 0 0 1,-5 0 2-16,0 0-7 0,0 0 10 16,0 0-10-16,0 0 5 15,0 0-6-15,0-9-25 16,0-6-10-16,0-4-24 16,-3 2-20-16,1-3-66 15,0 10-53-15,0 3-134 16</inkml:trace>
  <inkml:trace contextRef="#ctx0" brushRef="#br0" timeOffset="13535.92">14888 6604 88 0,'0'0'31'16,"0"0"10"-16,0 0 6 0,0 0 1 15,0 0-5 1,0 0-6-16,0 0-6 0,0 0-5 16,0 0 5-16,31-77-9 15,-29 73 12-15,0-2-15 16,0 2 2-16,3-1-10 16,-3 4 0-16,-2-1 0 15,0 2 1-15,0-2 11 16,0-1-13-16,0 2 2 15,0-1-10-15,2 2-2 16,-2-2 0-16,3 0-1 16,-3-1-8-16,0 3 5 15,0 0-1-15,0 0 5 0,0 0-4 16,0 0 9 0,0 0-4-16,0 0 1 0,0 0 2 15,0 0 0-15,-7 0-4 16,-2 10 10-16,-3 1-1 15,1-2 10-15,-4 3-6 16,-1 2 5-16,-2 1-7 16,3 2 6-16,-8 0-10 15,2 5 3-15,-2 2-9 16,-6 2-1-16,2 4 0 16,-6 2 3-16,0-2-6 15,-4 2 7-15,3 2 2 16,-3 1-2-16,4 3-2 15,-4 4-1-15,5 0 7 0,-1 1 6 16,-2 4 1-16,7-1 5 16,2-1-6-16,1-4 9 15,4-5 5-15,4-6 1 16,1 2-22-16,5-6 5 16,1-3-4-16,-2-7 4 15,7-4 3-15,-1-5-11 16,4-4 10-16,0-1-12 15,2 0 11-15,0-2-11 16,0 0 3-16,0 0-3 16,-2 0 0-16,-3 0-2 15,0 0-8-15,1 0-27 16,1 0-60-16,3-12-18 16,0 0-63-16,0-3-185 0</inkml:trace>
  <inkml:trace contextRef="#ctx0" brushRef="#br0" timeOffset="14969.71">14749 6432 371 0,'0'0'60'0,"0"0"-20"16,0 0 8-16,0 0-18 15,0 0-4-15,0 0-18 16,0 0-1-16,4-9 20 16,0 9 0-16,-4 0 5 15,1 0-11-15,4 0 7 16,4 0-8-16,5 19 17 15,1 10-9-15,7 7-6 0,3 0-8 16,4-1 1-16,-3 4 3 16,-1-6-6-16,-4-1 10 15,1-5-15-15,-5-5 14 16,-3-4-20-16,-7-6 12 16,1-7-13-16,-4-1 3 15,-4-4 2-15,0 0-5 16,0 0 0-16,0 0 9 15,0-4-1-15,-2-20-8 16,-18-7-5-16,-2-3-23 16,-3 0-2-16,1 0-15 15,-1 3 10-15,5 2 23 16,-2 5-4-16,-1-1 15 0,4 6-5 16,-2-1 1-16,3 1 10 15,3 4-6-15,-1 4 1 16,5 4 0-16,1 1 10 15,2 2-4-15,4 1 1 16,-4 2-4-16,7 1 8 16,1-3-10-16,0 3 3 15,0 0-1-15,0 0-5 16,0 0 2-16,0 0 0 16,0 0-1-16,11 0 3 15,5 0 2-15,1 0-2 16,6-1 6-16,-1-6-5 0,1 2 2 15,1-2-3 1,3 0 4-16,-3 0 4 0,5 2-6 16,-3-2 4-16,2 3-5 15,-6 3 5-15,-6 1-6 16,-2 0-2-16,-8 0 4 16,-4 0-4-16,-2 0 5 15,0 0 9-15,0 5 7 16,0 12-14-16,0 1 8 15,0 1-15-15,0 2 15 16,0 0-15-16,-2 2 14 16,-2-3-11-16,2-2 1 0,-4-1 5 15,2 2-8 1,-3 1 4-16,1-1 0 0,-1 4-1 16,0 1 0-1,3-4-6-15,-1 2 6 0,1-2-4 16,0 1 0-16,0-5 0 15,1 0 0-15,-2-4 5 16,5-3-4-16,0 0 2 16,-2-4 3-16,2 4-2 15,-2-5-7-15,0-1 3 16,2-1 0-16,0-2 1 16,-3 3 0-16,3-3 12 15,0 0-8-15,0 0 20 16,0 0-21-16,0 0 2 15,0 0-2-15,0 0-6 16,0 0 2-16,0 0 0 16,0 0-1-16,0 0 5 0,-2 0-6 15,2 0 7-15,0 0-10 16,0 0 2-16,0 0 3 16,0 0-17-16,0 0-15 15,0 0-23-15,0 0-35 16,0-3-48-16,0-2-54 15,0 1-197-15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1-08T14:25:32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11337 9110 367 0,'0'0'76'15,"0"0"-34"-15,0 0-9 16,0 0 35-16,0 0-22 16,0 0-14-16,0 0-4 15,0 0 1-15,2-2 3 16,-2 2-8-16,0 0-2 0,0 0 2 15,0 0-3-15,0 0-7 16,0 0 7-16,-4 0-11 16,-3 0 8-16,0 0-5 15,0 0 2-15,-4 0-6 16,0 0 0-16,-2 0 1 16,-2 0-4-16,-5 0 3 15,3 0-7-15,-2 0 5 16,-5 0-7-16,3 2 4 15,-6 3-4-15,0 2 1 16,2-3 0-16,-1-2-1 16,-1 1 2-16,5-1-1 15,-1 1 4-15,4-3-5 16,3 0 4-16,-2 0-3 16,2 0-1-16,2 0 0 0,2 0 0 15,1 0-1-15,-3 0 1 16,5 0-1-16,-5 0 3 15,6 0-1-15,-1 0 0 16,5 0-1-16,-1 0 1 16,3 0-1-16,2 0 0 15,0 0 0-15,0 0 0 16,0 0-4-16,0 0 3 16,7 0 0-16,14 2 0 15,9 4 2-15,0 4-2 16,5 0 1-16,-2 2-1 15,3 1 1-15,-1-4 0 0,-2 1-1 16,1-3 3-16,0 2-3 16,-3-3 3-16,1-1-3 15,-7-5 1-15,-2 0 0 16,-5 0-1-16,-6 0 1 16,3 0-2-16,-8 0 4 15,-3 0-4-15,0 0 4 16,-4 0-4-16,0 0-2 15,0 0-16-15,0 0-59 16,0 0-150-16</inkml:trace>
  <inkml:trace contextRef="#ctx0" brushRef="#br0" timeOffset="4146.01">2804 8657 326 0,'0'0'42'0,"0"0"-39"16,0 0 10-16,0 0 34 15,0 0-23-15,0 0-8 16,0 0 1-16,118-47 3 16,-103 40-2-16,-3 2 0 15,-4 3-12-15,-3 0-3 16,-1 2-1-16,-2-2-2 15,2 2 0-15,-1-2-11 16,-3 2-63-16,0-1-132 16</inkml:trace>
  <inkml:trace contextRef="#ctx0" brushRef="#br0" timeOffset="6627.07">6343 8715 611 0,'0'0'56'15,"0"0"-46"-15,0 0 23 16,0 0 15-16,0 0-45 15,0 0-2-15,0 0-1 16,27-25 2-16,-13 21 0 16,-4-4-2-16,1 5 3 15,3-4-3-15,1 2 4 16,4-1-4-16,1-1 4 16,1-1-3-16,4 2-2 15,0 2 1-15,-3 3-3 16,1 1-23-16,-4 0-47 0,-14 0-51 15,-5 0-99-15</inkml:trace>
  <inkml:trace contextRef="#ctx0" brushRef="#br0" timeOffset="12357.25">10826 9745 508 0,'0'0'43'0,"0"0"-32"16,0 0 38-16,0 0 0 16,0 0-36-16,0 0-5 15,0 0-6-15,-17-7 5 16,17 0 2-16,0 2 14 15,0 2 11-15,0 1 5 16,0 2-12-16,0 0-2 16,0 0-9-16,0 0-6 15,0 0-5-15,4 0 2 16,15 0 5-16,6 0-7 16,4 0 5-16,2 0-10 15,5 0 2-15,3 0-1 0,0 0-1 16,1 0 0-16,3 0 0 15,-5-2 0 1,-1-2 0-16,-5 0 0 0,-9 0 1 16,-7 0-2-16,-4 2 2 15,-8 2-1-15,-1 0 2 16,-1 0-2-16,-2 0-1 16,0 0-32-16,0 0-13 15,0 0-41-15,0 0-29 16,0 0-59-16,0 0-127 15</inkml:trace>
  <inkml:trace contextRef="#ctx0" brushRef="#br0" timeOffset="12854.39">10940 9564 304 0,'0'0'34'0,"0"0"-11"15,0 0 27-15,0 0-7 16,0 0-14-16,0 0 6 16,-52 107-9-16,37-84 2 15,-3 2-11-15,-2-2 0 16,0-4-3-16,0-3 6 16,5-4-1-16,3-5-1 15,3-3 6-15,9-4-6 16,0 0-4-16,0 0-14 15,0 0-1-15,0-2 1 16,15-10 2-16,3-2-2 16,5 2 1-16,4-1-2 15,2 6 3-15,2-2-2 0,-2 1 1 16,-3 4-2-16,-3 2-3 16,-5 0-13-16,-5 2-14 15,-1 0-19-15,-4 0-31 16,-8 0-49-16,0 0-95 15</inkml:trace>
  <inkml:trace contextRef="#ctx0" brushRef="#br0" timeOffset="13454.52">10866 10117 389 0,'0'0'58'0,"0"0"-35"15,0 0-2-15,0 0 13 16,0 0-20-16,0 0 3 16,0 0 3-16,37-9 3 15,-12 9-6-15,4 0-2 16,6 0 1-16,-3 0-2 0,7 0-1 15,0 0-9-15,3 0 0 16,-2 0-4-16,-3 0 2 16,-6 0-1-16,-9 0-2 15,-4 0 0-15,-7 0-7 16,-6 0-17-16,-1 0-22 16,-4 0-50-16,0 0-96 15</inkml:trace>
  <inkml:trace contextRef="#ctx0" brushRef="#br0" timeOffset="13954.31">10917 9980 291 0,'0'0'67'0,"0"0"-41"0,0 0 7 16,0 0 7-16,0 0-8 15,0 0-13-15,0 89 4 16,0-64 3-16,0 1 1 15,0 3-2-15,-6-5-4 16,-8 1 2-16,-1-2-9 16,-1-5 1-16,1-3-10 15,-1-4-1-15,7-8-4 16,0-1 0-16,5-2-1 16,2 0 0-16,0 0 0 15,2 0-14-15,0 0 13 16,0 0-1-16,0-2 2 15,4-5 1-15,15-1-1 16,6-1 1-16,1 4 0 16,6-1 0-16,-4-1 0 0,0 2-2 15,-3 1 0-15,-6 2-13 16,-3 2-31-16,-5 0-11 16,-11 0-45-16,0 0-115 15</inkml:trace>
  <inkml:trace contextRef="#ctx0" brushRef="#br0" timeOffset="14436.05">10871 10583 40 0,'0'0'425'0,"0"0"-401"0,0 0 10 16,0 0 22-16,0 0-28 16,115 14-16-16,-78-5-7 15,-2-1-2-15,5-4-2 16,-2 0 0-16,0-2 0 15,-4 2 1-15,-3-4 1 16,-5 0-3-16,-7 1 0 16,-2 1-16-16,-8-2-21 15,-5 2-8-15,-4 1-43 16,0-3-84-16</inkml:trace>
  <inkml:trace contextRef="#ctx0" brushRef="#br0" timeOffset="14819.25">10928 10551 378 0,'0'0'23'16,"0"0"-4"-16,0 0 44 0,-93 103-12 15,67-80-39-15,-3-2 11 16,0-5-7-16,-2-4 9 16,-1-3-11-16,8-9-3 15,2 0 2-15,12 0 3 16,10 0-13-16,0 0-2 15,13-7 6-15,30-6 0 16,11 4 10-16,6 3-3 16,9 2-1-16,-4 4-9 15,1 0-4-15,-3 0-4 16,-1 0-47-16,-46 0-55 16,-7 0-112-16</inkml:trace>
  <inkml:trace contextRef="#ctx0" brushRef="#br0" timeOffset="15368.42">10975 11321 498 0,'0'0'11'0,"0"0"-3"15,0 0 35-15,137-7-14 16,-86-7-24-16,2-2-3 16,3 1 0-16,-3 1-1 15,-6 5-1-15,-2 1 0 16,-11 3 0-16,-7 3 1 16,-10 2-1-16,-9 0 0 15,-2 0-6-15,-6 0 1 16,0 7 5-16,0 6-28 15,0-9-47-15,0 1-152 16</inkml:trace>
  <inkml:trace contextRef="#ctx0" brushRef="#br0" timeOffset="15901.32">10982 11191 364 0,'0'0'111'0,"0"0"-54"16,0 0-15-16,0 0 24 15,0 0-34-15,-31 124-28 16,11-97 5-16,-8-4-6 15,-4 0 7-15,-4-6-5 16,-2-3-3-16,3-3 5 0,3-5-2 16,8-5 5-1,10-1-10-15,7 0 11 0,7 0-9 16,0-7 3-16,17-7-4 16,22-1 0-16,3 2-1 15,3 4 0-15,-2 3 0 16,-1 2-2-16,-4 4-1 15,-1 0-24-15,-2 0-30 16,-4 0-31-16,-27 0-32 16,-4 4-116-16</inkml:trace>
  <inkml:trace contextRef="#ctx0" brushRef="#br0" timeOffset="16385.1">10969 11846 485 0,'0'0'33'16,"0"0"-8"-16,0 0 31 15,0 0-17-15,138 1-29 16,-89-2-2-16,5-11-8 16,0 3 1-16,-4-2-1 15,1 2 1-15,-4-2 1 16,-4 2 1-16,-13 0 6 16,-6 1-7-16,-9 7-1 0,-9 1-1 15,-1 0-18 1,-5 0-47-16,0 0-37 0,0 0-126 15</inkml:trace>
  <inkml:trace contextRef="#ctx0" brushRef="#br0" timeOffset="16902.6">11071 11608 339 0,'0'0'36'0,"0"0"-9"15,0 0-1-15,0 0 36 16,0 0-39-16,0 0-11 16,-48 86 1-16,28-59 4 15,-1-4 5-15,-4 6-9 16,-4-5-2-16,1 0-3 0,-3-2 1 16,-1-2-6-1,6 0 5-15,3-8-5 0,5 0 6 16,12-8-2-16,1-2 3 15,5-2-5-15,0 0 0 16,21 0-2-16,12-8-2 16,3-4 9-16,-2-2-10 15,3 7 2-15,-2 0 0 16,-2 2-4-16,0 5 3 16,-5 0-1-16,-4 0 1 15,-3 0 0-15,-1 7-2 16,-7-2 3-16,-2 4-1 15,-5-1-1-15,2 0-16 16,-4-1-51-16,-4-7-61 16,0 0-130-16</inkml:trace>
  <inkml:trace contextRef="#ctx0" brushRef="#br0" timeOffset="40760.65">18996 1768 576 0,'0'0'77'0,"0"0"-19"16,0 0-9-16,0 0 1 16,0 0 2-16,0 0-30 15,0 0-4-15,0 0 10 16,2-44-1-16,-2 37 0 0,0 0-12 16,-4-1 5-16,-5 0-15 15,-1-1 4-15,-1 0-4 16,-1-1-2-16,-4 3 1 15,0 0 3-15,-4 1 0 16,-2-1-6-16,-2 4 7 16,-1-3 1-16,-2 3-18 15,-2 0 21-15,-2 3-11 16,0 0-1-16,-6 0-2 16,0 0-5-16,-1 0 7 0,-4 8 4 15,-1 6-2-15,1 4-4 16,0 3 2-16,4 0-1 15,0 4 1-15,0-1-3 16,4 3 2-16,2 4 1 16,3 1-3-16,0 4 7 15,0 0-5-15,4-2 4 16,0 3-6-16,6 2 3 16,0 1 0-16,6 4-3 15,4 4 2-15,2 3 0 16,2 7-1-16,2-2 1 15,3-3 2-15,0 0-2 16,0-4 3-16,0-3-4 16,0 2 3-16,0-2-1 15,3 2 7-15,11-2 0 0,0 2-3 16,-2-4 1-16,5 0 2 16,-4-2-5-16,3 2 0 15,-3-2 1-15,-2 1-3 16,3-1 0-16,1-3 0 15,-1 2 3-15,3 1-3 16,1 3 5-16,5-1-3 16,-2-4-1-16,4-1 2 15,-1-2-6-15,4-1 3 16,-2-2 0-16,-1-2 0 16,2-3 3-16,-3-3-6 15,-2-5 6-15,3 4-6 0,2-4 8 16,0-1-10-16,2 2 9 15,2-1-5-15,0-1 2 16,2-3-2-16,1-3 1 16,-1 1-5-16,3-8 2 15,-1 1 6-15,-2-3-1 16,4-3-2-16,1-2 0 16,-1 0 1-16,-1 0-1 15,1 0 0-15,2-5 0 16,-1-8 0-16,-3-3 3 15,-1-1-3-15,-3 0 5 16,-2-2-4-16,2 1-1 16,0 0 4-16,0-2-3 15,0 0-1-15,1-1 0 0,-3 0 0 16,-2-1 0 0,-3-1 0-16,1 2 0 0,2-4 2 15,-6-1-5-15,4-2 4 16,-2 1-1-16,-3-1 0 15,-1-3 1-15,0-1-2 16,-2 0 3-16,1 2-4 16,-4 1 5-16,-1 0-6 15,-4 1 4-15,-3 2-2 16,1-4 0-16,0 0 0 16,-7-2 1-16,0 1-4 0,0 4 3 15,0-4 2 1,0 2-3-16,0 0-2 0,0 0 2 15,0-2-5 1,-4-3 2-16,-1-3 2 0,-2 2 1 16,3 0-1-16,-5 6 6 15,3-3-3-15,-1 1 3 16,-5-3-5-16,4-2 2 16,-4 2 0-16,5 0-2 15,-1 0 0-15,4 2 2 16,-1 0 0-16,-2-3 0 15,0 0 0-15,-1-5 2 16,-3-1 2-16,-6 5-7 0,3 2 3 16,-7 2 0-1,-1 0-1-15,-5 0 3 0,-2-3-4 16,0 4 4-16,0-3-2 16,-2 2 1-16,-1-1-2 15,1-1 5-15,-2 5-9 16,-3-2 5-16,-1 4-2 15,-4 2 1-15,1 4 1 16,0-2-1-16,3 5 3 16,2 0 2-16,2 6 0 15,2 2 3-15,2 4-4 16,3 4-3-16,-1 2 6 0,-2 0-6 16,2 0-5-1,-2 0 1-15,-2 16 1 0,0 4-23 16,0 4-9-1,4 2-40-15,6 1-33 0,8-1-27 16,13-18-56-16</inkml:trace>
  <inkml:trace contextRef="#ctx0" brushRef="#br0" timeOffset="47075">18100 6569 153 0,'0'0'30'0,"0"0"-2"15,0 0 20-15,0 0 3 16,0 0 19-16,0 0-17 16,0 0-9-16,0 0-6 15,0 0-8-15,4-23-7 16,-1 23-8-16,-1 0-7 15,4 0-2-15,4 0 13 16,-2 0-10-16,3 13 9 0,1 6-4 16,-1 2 7-16,2 7-12 15,3 0 0-15,1 2 2 16,6 2-4-16,-1 0 2 16,2 5 3-16,4-1 0 15,3 0-10-15,0-2 6 16,2 2-8-16,1-4 0 15,1 2 0-15,1-3 1 16,-1 3 3-16,6-3-4 16,-1-1 7-16,0-1-4 15,-2-3-3-15,-2-1 1 16,-2-1 0-16,3 1-1 16,-4-4 0-16,1 0-1 15,-3-1 2-15,2 0 5 0,0-4 4 16,2-2 2-1,-2-1-8-15,5-4 8 0,-1-1-8 16,1-2 1-16,3-3-1 16,-6-3-2-16,1 0 0 15,1 0 2-15,-2 0 1 16,-4 0-4-16,2 0 9 16,-2-11-6-16,-2-3 1 15,3 2 6-15,1-6-4 16,0 1 0-16,1-3-7 15,-5-1 9-15,2-5-6 16,-2-2 6-16,2-5-8 0,-2-1 9 16,-2-4-2-16,-1 0 4 15,-4-2 2-15,1 1 0 16,-1-2 7-16,-4 1-11 16,-4 2 12-16,-1 6-12 15,-6 6 13-15,-3 4-6 16,-4 6 6-16,0 4 2 15,0-1-7-15,0 8-2 16,0-2-15-16,0 0 4 16,-2 0-5-16,-7 0-7 15,2-3-42-15,-1-5-22 16,-4-1-42-16,1-4-53 16,7 13-49-16,-3-4-205 15</inkml:trace>
  <inkml:trace contextRef="#ctx0" brushRef="#br0" timeOffset="49102.93">19442 6024 228 0,'0'0'48'16,"0"0"-9"-16,0 0-8 15,0 0 12-15,0 0-16 16,0 0-2-16,0 0 4 15,2 0-10-15,-2 0 0 16,0 0 4-16,0 0 4 16,0 0-6-16,0 0 6 15,0 0-12-15,0 0 2 16,0 0-7-16,0 0 5 16,0 0 3-16,0 0-8 15,0 0 9-15,0 0-11 16,0-3 10-16,0-1-16 0,0 3 5 15,-4-1-6-15,-1-1 0 16,3-1 0-16,-3 1 0 16,1-4 0-16,-4 3 1 15,7-4 2-15,-5 2-2 16,3-6-1-16,-1 0 1 16,-6-2-4-16,4-4 3 15,-5-2-1-15,-1 3 0 16,0-4 1-16,-7 1 0 15,0 0 1-15,-6-2 7 16,-2 0-7-16,-4-2 1 16,-7 0 0-16,0-5 5 0,-4 2-8 15,0-4 0-15,1 3 2 16,6 2 0-16,1-2 1 16,1 5-1-16,2-5 4 15,2 3-5-15,0 4 1 16,2-4-2-16,2 4 0 15,-2 6 0-15,4 1-5 16,-6 5 3-16,-1 6 2 16,1 1 0-16,-2-1 1 15,0 3-2-15,2 0 7 16,0 0-2-16,2 0-2 0,2 0 1 16,1 0-1-1,4 3 5-15,0 5-14 16,2 1 15-16,3 0-8 0,1 3 3 15,1 0-6-15,3 2-2 16,-1 0 2-16,1 6 3 16,-3-2 0-16,-1 4 1 15,-1 0 2-15,1-3 0 16,-1-2-1-16,1 0-1 16,0-4 0-16,3 1 4 15,4 2 2-15,3-4-5 16,4 1-2-16,0-1 3 15,0-3-6-15,0 3 6 16,0 0 0-16,1-1-2 0,9 0 2 16,0 1 0-1,-2 3 2-15,3-1 7 0,-1 1-2 16,0-1 1-16,3-1-6 16,1-3 10-16,-1 4-5 15,1-5 0-15,-3 3-8 16,3-1 3-16,-3-2-2 15,-1 0-2-15,6 1 3 16,-3 0-2-16,6-1 6 16,-5-1-4-16,5-1 9 15,1 0-11-15,0 0 4 16,2-2-4-16,3 0 2 16,-2 2-2-16,0-2-1 0,0 3-1 15,-3-1 3 1,0 0 0-16,-2 0 0 0,1-2-6 15,0 2 6-15,-1 0-3 16,1 3 0-16,-3-3 0 16,2 1 6-16,0-3-6 15,0-3 6-15,1 5-1 16,2 0-1-16,1 0-2 16,-1 1-2-16,0-1 1 15,-1 1-1-15,3 1 1 16,1-4-1-16,1 2 0 15,-1-2 4-15,-1 2 6 0,-1-3-6 16,0 2 9 0,3-3-8-16,0 2 1 0,-3-1 0 15,0-1-1-15,0 2 1 16,3-3-5-16,-2 0 8 16,-2-2-1-16,2 0-1 15,-2 0-7-15,0 0 5 16,-2 0-4-16,1 0 3 15,-1 0-1-15,-3 0 0 16,-1 0 0-16,1 0-1 16,-2-2 7-16,1-8-7 15,0 0 0-15,-4-4 1 16,1-3-2-16,2 0 1 0,-6-3-1 16,3-3 1-1,-5-1 0-15,0 4 1 0,-3 1-1 16,-3-1 0-16,0 1 3 15,0 0-6-15,0-1 2 16,0 1-1-16,-3-1 3 16,-11 4-3-16,-1-1 2 15,-1 2 1-15,-5 1-5 16,2-3 2-16,-4 5-13 16,-1-8-39-16,2 8-22 15,-2-2-47-15,19 12-80 16,-3 2-172-16</inkml:trace>
  <inkml:trace contextRef="#ctx0" brushRef="#br0" timeOffset="51733.88">18117 9860 249 0,'0'0'37'16,"0"0"1"-16,0 0 9 15,0 0 1-15,0 0-3 0,0 0-3 16,0 0-1-16,-29-30 0 15,27 25-12-15,0 3-6 16,-1 0-5-16,2 2-5 16,1 0 2-16,-2 0-5 15,2 0 0-15,0 0-9 16,0 0 0-16,0 4 4 16,0 8 4-16,0 5-4 15,2-2-2-15,4 4-1 16,-1 0-2-16,2 4 3 15,-4 0-1-15,3 0 6 0,0 3-6 16,1 0 1-16,2 1-2 16,0 0 2-16,2 1 0 15,0-2 0-15,2 2 0 16,1 1-2-16,3-3 4 16,0-1-2-16,0 1 4 15,-1 5-5-15,3-6 2 16,2 4-1-16,-1-3-2 15,5 2-1-15,-4 0 2 16,4-1-4-16,2-2 5 16,0-1-2-16,0 0 2 15,0 0-5-15,2 0 4 16,0 1-3-16,2-2 1 16,0 1-1-16,2 3 1 0,1-1 0 15,-1-1 0-15,0-4 2 16,-1-5-2-16,-1 0-1 15,-2-2 1-15,2-4 1 16,-2 0 0-16,0-4-2 16,0-2 2-16,2-2-2 15,-4 0 2-15,2-2 2 16,0 0-1-16,-2 0-2 16,0 0 3-16,1 0-6 15,-1 0 3-15,2 0-1 16,4 0 0-16,-4-2 2 15,4-2-2-15,2-2 3 16,-2 0-2-16,3 0 3 0,-3-1-6 16,0-2 3-16,-4-1-3 15,-2-4 2-15,-2 0 1 16,-6-2 0-16,2 0 2 16,-5-2 2-16,-1 2-3 15,1 1 1-15,-2-2 1 16,3-1-5-16,-2-5 2 15,1 0 0-15,-1-2 0 16,1 4 1-16,0-2-2 16,0-1 3-16,-1 2 2 15,3-2 0-15,-3-3 8 16,1 6-11-16,-1-3-1 0,-5 4 2 16,-2 0-2-16,-1 1 6 15,-3 4-4-15,1-2 10 16,-5 4-9-16,0 0 11 15,0 3 8-15,0 3 1 16,0 3-4-16,0 1 4 16,0 3-5-16,-5 0-7 15,5 0-4-15,-2 0-2 16,2 0-10-16,0 0-1 16,0 0-16-16,0 0-57 15,0 0-17-15,0 0-33 16,0 0-100-16,0 0-181 15</inkml:trace>
  <inkml:trace contextRef="#ctx0" brushRef="#br0" timeOffset="53066.39">18447 8747 300 0,'0'0'24'0,"0"0"11"16,0 0-5-16,0 0 1 0,-87 106-5 16,74-85 0-16,0 0 5 15,1-1-11-15,4-3 7 16,-2 2-8-16,2 1 0 15,1-1-8-15,3 1-6 16,0 4 0-16,-1 2 2 16,-2-1 4-16,3 4-2 15,2-3 2-15,2-2-10 16,0-2 11-16,0 0-6 16,0-2 12-16,4 1-12 15,14-2 1-15,1 1-2 16,8-1-4-16,0-7 2 15,4 5-3-15,2-2 4 0,4-3-3 16,-1-3 6-16,1 1-6 16,3 0 1-16,1 0-1 15,-6 1-1-15,3 1 1 16,-5-2 1-16,1-1-4 16,-4 2 5-16,2-4 3 15,-3 2-6-15,-2 1 5 16,0-2-1-16,-1-3 5 15,2 2-3-15,-1-2-4 16,-1-3 3-16,0 1-5 16,1-3 8-16,2 0 0 15,-2 0 4-15,-2 0-8 16,-3 0 2-16,0-3-3 16,-2 1-3-16,3-3 3 0,-1-2-3 15,0 3 5-15,3-3-5 16,-4-4 20-16,3 1-8 15,-3-2 3-15,0 1 1 16,-3-3 4-16,1-2 0 16,0-3 2-16,-4 1 1 15,5-1-8-15,-5-2 6 16,1-1-9-16,-4 2 9 16,1-4-12-16,-2 0 7 15,-5-4-7-15,0 0 1 16,-4 2-2-16,-2 4 1 15,0 2 6-15,0-1-8 16,0 4 7-16,0-3-12 0,-16-1 5 16,-3 4-4-1,0-6-1-15,-6 3-1 0,-4-2 0 16,-6 0 3-16,-5 2-4 16,-5-2 5-16,-1 3-1 15,-8 0-1-15,-4 3-1 16,-5 5-4-16,-5 2 2 15,-7 5 0-15,2 0-2 16,3 4 4-16,8 0-5 16,12 0 4-16,2 0-2 0,8 0-68 15,4 5-10 1,8 16-43-16,26-11-125 0,2 0-291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1-08T14:26:53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21367 9803 354 0,'0'0'140'16,"0"0"-117"-16,0 0 6 16,0 0 7-16,0 0-14 15,0 0 0-15,0 0-15 16,0 0 5-16,0 0 0 16,0 0-1-16,0 0 5 15,3-72-3-15,-3 70-2 0,0-1-6 16,0 3 5-1,0 0 0-15,0 0 11 0,0 0 0 16,0 0 3-16,0 0-2 16,0 0 1-16,0 0 6 15,0 12-7-15,0 3-2 16,4 4-14-16,-1-2 9 16,-1 1-14-16,0-4 3 15,1-3-4-15,-3-3 2 16,2-4 0-16,-2-2-2 15,0-2 0-15,2 0-4 16,0 0 4-16,4 0-6 16,6 0 6-16,6-14 3 15,2-8 0-15,5-9 2 16,1-1 1-16,4 0-7 0,1-3 2 16,2 0-2-1,3 0 4-15,-3 3-2 0,-2 1 2 16,2 2-4-16,-2 5 1 15,-1 1 0-15,-1 2-1 16,-7 6 2-16,-7 5-1 16,-3 3 2-16,-9 3 7 15,0 3 0-15,-3 1 16 16,0 0 0-16,0 0 6 16,0 0-5-16,0 0-7 15,0 0-7-15,0 0-10 16,0 0-4-16,0 0-5 15,0 0-19-15,0 5-70 16,0 2-55-16,3 0-99 0</inkml:trace>
  <inkml:trace contextRef="#ctx0" brushRef="#br0" timeOffset="1798.59">23882 10224 296 0,'0'0'51'0,"0"0"-27"16,0 0-1-16,0 0 7 15,0 0-3-15,0 0-1 16,0 0-4-16,18-12 0 0,-18 12 1 15,0 0-18-15,0 0 1 16,0 0-4-16,0 0 9 16,0 0 9-16,0 0 3 15,0 0 0-15,0 0-5 16,0 0 1-16,3 0-4 16,-2 7-1-16,4 5-4 15,-3 4-3-15,2 2-4 16,4-1 0-16,-4 0-3 15,3-2 0-15,-3-4-1 16,0-5-3-16,-2-6 3 16,5 0-11-16,5 0-1 15,1-12 13-15,5-10-1 0,2-7 2 16,0 0-1 0,-2 2 3-16,1 1-2 0,0 6 3 15,-1 3 6-15,-2 3 10 16,3-1-8-16,-4 5 3 15,-1 1-8-15,-3 6-4 16,-2-1 1-16,-2 4-3 16,-1-2-1-16,-1 2-1 15,-3 0-1-15,1 0-29 16,-3 0-63-16,0 0-186 16</inkml:trace>
  <inkml:trace contextRef="#ctx0" brushRef="#br0" timeOffset="2664.47">23934 10985 417 0,'0'0'48'16,"0"0"-6"-16,0 0-29 15,0 0 15-15,0 0-1 16,0 0-23-16,0 0-3 16,6 30 5-16,-2-16 12 0,1 1-3 15,2 2-4-15,-2-5 4 16,1 0-4-16,-2-4 0 15,3-4-10-15,-1-4-1 16,4 0 10-16,3 0-5 16,3-12 16-16,3-9-13 15,3-6 3-15,1 1 6 16,0 1-5-16,-1 3 2 16,0 1 16-16,1 0 6 15,-1 3-4-15,-6 4-5 16,-1 4-18-16,-2 4 5 15,-4 3-11-15,-2-3 1 0,-4 6-4 16,-1 0-9-16,-2 0-48 16,0 0-39-16,0 0-49 15,0 7-82-15</inkml:trace>
  <inkml:trace contextRef="#ctx0" brushRef="#br0" timeOffset="3396.91">21265 11555 354 0,'0'0'201'15,"0"0"-179"-15,0 0-12 0,0 0 17 16,0 0-11-16,21 107-4 16,-15-83-5-16,-2-2 0 15,5-1-4-15,3-6 12 16,1-3-13-16,3-1 2 15,3-10-1-15,2-1-3 16,6 0 4-16,4-1 11 16,4-19-3-16,5-2-10 15,-1-3 9-15,-2 5-7 16,-1 0 8-16,-5 4 2 16,-2 7 11-16,-6 0-7 15,-8 4-5-15,-6 2-8 16,-7 3-5-16,-2 0 10 15,0 0-5-15,0 0 5 0,0 0-10 16,0 0-19 0,-5 0-87-16,-1 0-83 0,-1 3-340 15</inkml:trace>
  <inkml:trace contextRef="#ctx0" brushRef="#br0" timeOffset="6893.96">15129 13605 501 0,'0'0'23'0,"0"0"9"16,0 0 30-16,0 0 1 16,0 0-32-16,0 0 0 15,0 0 2-15,-17 38-13 16,13-13-4-16,-5 5-8 0,-4 4 2 15,-2 6 0 1,-8 6 0-16,0 7-1 0,-3 5 7 16,0 7-6-16,-3 3-3 15,0-1 5-15,0-1-8 16,6-10 7-16,3-8-11 16,7-8 6-16,2-5-2 15,6-14-8-15,2-1 4 16,3-5-2-16,0-8-8 15,0 0-20-15,0-7-28 16,0 0-34-16,0 0-28 16,6-8-86-16</inkml:trace>
  <inkml:trace contextRef="#ctx0" brushRef="#br0" timeOffset="7409.52">14942 13496 555 0,'0'0'5'0,"0"0"7"0,0 0 6 16,0 0 19-16,0 0-21 16,0 0-13-16,21 50-2 15,4-42 4-15,-1-1 0 16,3 1 1-16,2-4 5 16,-2 3-1-16,-2-7 5 15,-3 0-9-15,-4 2 5 16,-5-1-7-16,1 1 4 15,-6 0 5-15,3-2 5 16,-7 2-3-16,2 1-11 0,-6 1 9 16,0-3 4-1,0 6 27-15,0 1 4 0,-16 4-29 16,-7 7-12-16,-4 6-2 16,1-6 4-16,1 8-7 15,3-3 4-15,3-4-4 16,5 1-1-16,5-9 1 15,7-1-4-15,2-3-4 16,0-2-22-16,0-2-37 16,15-4-45-16,-3 0-48 15,1 0-139-15</inkml:trace>
  <inkml:trace contextRef="#ctx0" brushRef="#br0" timeOffset="8358.92">17333 13912 661 0,'0'0'13'16,"0"0"16"-16,0 0 28 15,0 0-3-15,0 0-52 16,0 0 2-16,0 0 13 16,89-20 9-16,-33 16 2 15,10 2-14-15,13 2 8 16,8 0 5-16,3 0 5 16,0 0-15-16,0 10 2 0,-3 6-8 15,-5 8-3 1,-4-2 4-16,-7 2-7 15,-11 0 10-15,-8-4-4 16,-15 1 12-16,-8-2-15 0,-8-2 5 16,-10-4-2-16,-5-8-3 15,-1-3-3-15,-2 0-1 16,-3-2-4-16,0 0 0 16,0 0-22-16,0-4-44 15,-19-21-43-15,-3-3-61 16,11 14-54-16,0 1-285 15</inkml:trace>
  <inkml:trace contextRef="#ctx0" brushRef="#br0" timeOffset="8875.34">17583 13580 479 0,'0'0'2'0,"0"0"10"16,0 0-4-16,0 0 41 15,0 0-24-15,-130 129-22 16,108-96-2-16,-2-5 6 16,1-2 8-16,1-4 20 15,7-6-8-15,4-6 6 16,3-3-4-16,8-2-9 15,0-3-15-15,16-2 9 16,24 0 15-16,7 0-13 16,9 0-2-16,-3 0-3 15,3 0-1-15,-7 0-9 0,-9 0 5 16,-6 0-5-16,-10 0 0 16,-11 0 5-16,-1 6-4 15,-6-2-1-15,-3 2 1 16,-1 0-4-16,-2-3-21 15,0-3-85-15,0 0-163 16</inkml:trace>
  <inkml:trace contextRef="#ctx0" brushRef="#br0" timeOffset="9740.65">17808 10140 545 0,'0'0'10'16,"0"0"-8"-16,109-102 2 16,-53 42 12-16,9-8-14 15,6-10 8-15,9-5 3 16,2-1 30-16,1 2-3 15,-2 5-14-15,-10 7-5 16,-7 12 0-16,-11 8-2 16,-10 8-2-16,-10 12 17 15,-13 6-7-15,-9 10-13 16,-8 8-10-16,-3 4 5 16,0 2-8-16,0 0 8 15,0 0-9-15,-5 0-13 0,-1 0-36 16,-5 0-38-16,4 0-51 15,0 0-159-15</inkml:trace>
  <inkml:trace contextRef="#ctx0" brushRef="#br0" timeOffset="10175.23">17920 9682 522 0,'0'0'55'0,"0"0"-19"16,0 0 32-16,0 0-19 16,0 0-11-16,0 0 2 15,-23 148-6-15,3-92-7 16,-4 4 17-16,-10 0-34 16,-2-4 10-16,-2-3-4 15,3-9-3-15,8-9 1 16,3-8 2-16,17-13 0 0,7-6-12 15,0-8-4-15,20 0-8 16,29 0 7-16,15-21 2 16,13-12 5-16,1-6-6 15,4 2-34-15,-4 6-70 16,-57 21-80-16,-2 7-89 16</inkml:trace>
  <inkml:trace contextRef="#ctx0" brushRef="#br0" timeOffset="11090.77">21673 13517 639 0,'0'0'58'0,"0"0"11"0,0 0-51 16,0 0 37-16,0 0-6 15,136 61-6-15,-82-27-15 16,13 5-4-16,6 10 19 16,7 1-24-16,3 0-3 15,1 1-7-15,-1 2-4 16,-5-4-4-16,-7 0 1 15,-6 1-1-15,-5-1-1 16,-4-5 0-16,-9-4 3 16,-8-2-3-16,-5-3 1 15,-9-12-1-15,-8-3 0 0,-5-5-6 16,-5-12-20-16,-7-3-13 16,0 0-28-16,0 0-76 15,0-28 27-15,-17 12-105 16</inkml:trace>
  <inkml:trace contextRef="#ctx0" brushRef="#br0" timeOffset="11607.48">21729 13709 326 0,'0'0'215'0,"0"0"-165"16,0 0-7-16,0 0-19 16,0 0-23-16,0 0 6 0,-7-95-6 15,0 56 4-15,1 1-1 16,-1 2 11-16,3 6-2 16,-1 2 5-16,-1 6 3 15,1 5-8-15,-1 2 4 16,1 7 2-16,5 4 5 15,0 4-3-15,0 0 7 16,0 0-11-16,0 0 0 16,20 22 34-16,7 4-20 15,2 4-16-15,0-4-15 16,-2-4 6-16,-6-2-3 16,0-6-6-16,-5-2 3 15,-1-2-15-15,-4 0-40 16,1-6-89-16,-12-4-55 15,0 0-336-15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0CD90-F8F1-42BE-85B6-AD89458A8EA6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C0877-87F5-428A-8CC9-903278010C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14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4683"/>
            <a:ext cx="7772400" cy="1559877"/>
          </a:xfrm>
        </p:spPr>
        <p:txBody>
          <a:bodyPr anchor="b">
            <a:normAutofit/>
          </a:bodyPr>
          <a:lstStyle>
            <a:lvl1pPr algn="ctr">
              <a:defRPr sz="4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5302"/>
            <a:ext cx="6858000" cy="799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E7643DA-4BDB-479A-B2A7-B1B4A2D85FF5}"/>
              </a:ext>
            </a:extLst>
          </p:cNvPr>
          <p:cNvSpPr txBox="1">
            <a:spLocks/>
          </p:cNvSpPr>
          <p:nvPr userDrawn="1"/>
        </p:nvSpPr>
        <p:spPr>
          <a:xfrm>
            <a:off x="1143000" y="3309430"/>
            <a:ext cx="6858000" cy="799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Profa. Dra. Patricia Targon Campana</a:t>
            </a:r>
          </a:p>
          <a:p>
            <a:r>
              <a:rPr lang="pt-BR" sz="1800" b="1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Grupo de Biomateriais e Espectroscopia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F78E08-0153-45F7-9C53-CD8F5732AE5C}"/>
              </a:ext>
            </a:extLst>
          </p:cNvPr>
          <p:cNvSpPr txBox="1"/>
          <p:nvPr userDrawn="1"/>
        </p:nvSpPr>
        <p:spPr>
          <a:xfrm>
            <a:off x="1437130" y="4047567"/>
            <a:ext cx="2522224" cy="214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u="sng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pcampana@usp.br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Sala 339C – Titanic 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ramal: 3091-8883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359F45D-6DC1-456E-B3D0-CC9B046D0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70" y="5093094"/>
            <a:ext cx="1163040" cy="43710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D3BBB96-4C6E-497E-A105-57E8AFCF7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50" y="4414395"/>
            <a:ext cx="949679" cy="24762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717554C-D7E7-4AF9-AB6C-A7E3FF2B30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89" y="5933539"/>
            <a:ext cx="1163040" cy="21579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31D9018-F32C-4213-BD67-B332732E36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7" y="4851377"/>
            <a:ext cx="731344" cy="73134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7AC1E61-F0CE-4159-B163-5041155FAC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3" y="4296892"/>
            <a:ext cx="505433" cy="36512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1B0DF1-EF33-46A2-8A8D-123FF5C37DED}"/>
              </a:ext>
            </a:extLst>
          </p:cNvPr>
          <p:cNvSpPr txBox="1"/>
          <p:nvPr userDrawn="1"/>
        </p:nvSpPr>
        <p:spPr>
          <a:xfrm>
            <a:off x="6201829" y="4098172"/>
            <a:ext cx="3556254" cy="214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sciencenebula.tumblr.com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/Campana.PT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@</a:t>
            </a:r>
            <a:r>
              <a:rPr lang="pt-BR" sz="1600" dirty="0" err="1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profaPCampana</a:t>
            </a:r>
            <a:endParaRPr lang="pt-BR" sz="1600" dirty="0">
              <a:solidFill>
                <a:schemeClr val="tx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5671181-7975-45C1-956B-8D22C5DE47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0" y="5659113"/>
            <a:ext cx="490575" cy="4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8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4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F07F7B-C10C-453D-8C94-C34C296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A65260-E62B-46B8-8004-7F2F46C788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90288" y="1825625"/>
            <a:ext cx="39433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9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2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46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FE1387-EC4C-421B-8877-A208D91AD2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87391" y="996948"/>
            <a:ext cx="4626768" cy="487203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 dirty="0"/>
              <a:t>Referências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A97DD2-078C-41BE-8BFA-07844B38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6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3968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D63968-BE93-458F-9C4A-330A4BE3EC7F}" type="datetime1">
              <a:rPr lang="pt-BR" smtClean="0"/>
              <a:pPr/>
              <a:t>08/11/2023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FA93E-F9DF-40F4-B6A0-CB7D0FF9F1A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16FF6-ADD5-4AF7-8D6F-63FB16786B4E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A4B053-78B5-4588-B446-96B617E6FEF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6"/>
            <a:ext cx="2391910" cy="76864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C67EDE5-B216-4416-BAB7-CCECF2F152F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36524"/>
            <a:ext cx="961000" cy="9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 ExtraLight" panose="020B0303030403020204" pitchFamily="34" charset="0"/>
          <a:ea typeface="Source Sans Pro ExtraLight" panose="020B03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customXml" Target="../ink/ink3.xml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0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C960F-D61C-473A-A4C6-D65531EB4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634683"/>
            <a:ext cx="8153400" cy="1559877"/>
          </a:xfrm>
        </p:spPr>
        <p:txBody>
          <a:bodyPr>
            <a:noAutofit/>
          </a:bodyPr>
          <a:lstStyle/>
          <a:p>
            <a:r>
              <a:rPr lang="pt-BR" sz="4200" dirty="0"/>
              <a:t>Absorção vibracional: espectroscopia no </a:t>
            </a:r>
            <a:r>
              <a:rPr lang="pt-BR" sz="4200" dirty="0" err="1"/>
              <a:t>infra-vermelho</a:t>
            </a:r>
            <a:r>
              <a:rPr lang="pt-BR" sz="4200" dirty="0"/>
              <a:t>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242093-28CB-49F4-A54E-1F166ACFA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Caracterização de Biomoléculas - BBM5007</a:t>
            </a:r>
          </a:p>
        </p:txBody>
      </p:sp>
    </p:spTree>
    <p:extLst>
      <p:ext uri="{BB962C8B-B14F-4D97-AF65-F5344CB8AC3E}">
        <p14:creationId xmlns:p14="http://schemas.microsoft.com/office/powerpoint/2010/main" val="29053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2723" y="142645"/>
            <a:ext cx="3438554" cy="857232"/>
          </a:xfrm>
        </p:spPr>
        <p:txBody>
          <a:bodyPr>
            <a:normAutofit fontScale="90000"/>
          </a:bodyPr>
          <a:lstStyle/>
          <a:p>
            <a:pPr lvl="0"/>
            <a:r>
              <a:rPr lang="pt-BR" sz="3000" dirty="0"/>
              <a:t>Espalhamento Raman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E77B-89F1-4578-B792-75F9BBF21230}" type="datetime1">
              <a:rPr lang="pt-BR" smtClean="0"/>
              <a:pPr/>
              <a:t>08/11/2023</a:t>
            </a:fld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2EF2-91E2-46E8-BB77-7070BDB1A26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012432" y="-626834"/>
            <a:ext cx="2818806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571753" y="2428983"/>
            <a:ext cx="1643304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6572264" y="1071546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Espalhamento inelástico de uma radiação monocromática que incide na molécula podendo resultar numa transição vibracional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286644" y="4500571"/>
            <a:ext cx="1643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Menor intensidade nas bandas anti-Stokes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E77B-89F1-4578-B792-75F9BBF21230}" type="datetime1">
              <a:rPr lang="pt-BR" smtClean="0"/>
              <a:pPr/>
              <a:t>08/11/2023</a:t>
            </a:fld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2EF2-91E2-46E8-BB77-7070BDB1A26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luxograma: Processo 5"/>
          <p:cNvSpPr/>
          <p:nvPr/>
        </p:nvSpPr>
        <p:spPr>
          <a:xfrm>
            <a:off x="3643307" y="71415"/>
            <a:ext cx="1714512" cy="92869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Absorção Infravermelho</a:t>
            </a:r>
          </a:p>
        </p:txBody>
      </p:sp>
      <p:sp>
        <p:nvSpPr>
          <p:cNvPr id="7" name="Fluxograma: Processo 6"/>
          <p:cNvSpPr/>
          <p:nvPr/>
        </p:nvSpPr>
        <p:spPr>
          <a:xfrm>
            <a:off x="642909" y="1857364"/>
            <a:ext cx="1357323" cy="64294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b="1" dirty="0">
                <a:ln w="50800"/>
                <a:solidFill>
                  <a:sysClr val="windowText" lastClr="000000"/>
                </a:solidFill>
              </a:rPr>
              <a:t>Transição eletrônica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285720" y="71415"/>
            <a:ext cx="2286016" cy="100013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Absorção</a:t>
            </a:r>
          </a:p>
          <a:p>
            <a:pPr algn="ctr"/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(e emissão) eletrônica</a:t>
            </a:r>
          </a:p>
        </p:txBody>
      </p:sp>
      <p:sp>
        <p:nvSpPr>
          <p:cNvPr id="9" name="Fluxograma: Processo 8"/>
          <p:cNvSpPr/>
          <p:nvPr/>
        </p:nvSpPr>
        <p:spPr>
          <a:xfrm>
            <a:off x="6643703" y="142853"/>
            <a:ext cx="1857388" cy="78581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Espalhamento Raman</a:t>
            </a:r>
          </a:p>
        </p:txBody>
      </p:sp>
      <p:sp>
        <p:nvSpPr>
          <p:cNvPr id="10" name="Fluxograma: Processo 9"/>
          <p:cNvSpPr/>
          <p:nvPr/>
        </p:nvSpPr>
        <p:spPr>
          <a:xfrm>
            <a:off x="3500429" y="1785926"/>
            <a:ext cx="1928827" cy="64294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b="1" dirty="0">
                <a:ln w="50800"/>
                <a:solidFill>
                  <a:sysClr val="windowText" lastClr="000000"/>
                </a:solidFill>
              </a:rPr>
              <a:t>Transição vibracional</a:t>
            </a:r>
          </a:p>
        </p:txBody>
      </p:sp>
      <p:cxnSp>
        <p:nvCxnSpPr>
          <p:cNvPr id="11" name="Forma 10"/>
          <p:cNvCxnSpPr/>
          <p:nvPr/>
        </p:nvCxnSpPr>
        <p:spPr>
          <a:xfrm rot="16200000" flipH="1">
            <a:off x="1000103" y="1214423"/>
            <a:ext cx="785819" cy="50006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angulado 11"/>
          <p:cNvCxnSpPr/>
          <p:nvPr/>
        </p:nvCxnSpPr>
        <p:spPr>
          <a:xfrm rot="5400000">
            <a:off x="7179487" y="1178703"/>
            <a:ext cx="857256" cy="35719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angulado 12"/>
          <p:cNvCxnSpPr/>
          <p:nvPr/>
        </p:nvCxnSpPr>
        <p:spPr>
          <a:xfrm rot="5400000" flipH="1" flipV="1">
            <a:off x="3750463" y="1035827"/>
            <a:ext cx="857256" cy="64294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angulado 13"/>
          <p:cNvCxnSpPr/>
          <p:nvPr/>
        </p:nvCxnSpPr>
        <p:spPr>
          <a:xfrm rot="16200000" flipH="1">
            <a:off x="964382" y="2678902"/>
            <a:ext cx="785818" cy="4286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luxograma: Processo 18"/>
          <p:cNvSpPr/>
          <p:nvPr/>
        </p:nvSpPr>
        <p:spPr>
          <a:xfrm>
            <a:off x="6715141" y="1785927"/>
            <a:ext cx="1857388" cy="78581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b="1" dirty="0">
                <a:ln w="50800"/>
                <a:solidFill>
                  <a:sysClr val="windowText" lastClr="000000"/>
                </a:solidFill>
              </a:rPr>
              <a:t>Espalhamento inelástico</a:t>
            </a:r>
          </a:p>
        </p:txBody>
      </p:sp>
      <p:sp>
        <p:nvSpPr>
          <p:cNvPr id="21" name="Fluxograma: Processo 20"/>
          <p:cNvSpPr/>
          <p:nvPr/>
        </p:nvSpPr>
        <p:spPr>
          <a:xfrm>
            <a:off x="714349" y="3214686"/>
            <a:ext cx="1500199" cy="92869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Força rotacional</a:t>
            </a:r>
          </a:p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 m</a:t>
            </a:r>
          </a:p>
        </p:txBody>
      </p:sp>
      <p:sp>
        <p:nvSpPr>
          <p:cNvPr id="29" name="Fluxograma: Processo 28"/>
          <p:cNvSpPr/>
          <p:nvPr/>
        </p:nvSpPr>
        <p:spPr>
          <a:xfrm>
            <a:off x="3500430" y="3143248"/>
            <a:ext cx="2071703" cy="106319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Variação do momento dipolar intrínseco</a:t>
            </a:r>
          </a:p>
        </p:txBody>
      </p:sp>
      <p:sp>
        <p:nvSpPr>
          <p:cNvPr id="30" name="Fluxograma: Processo 29"/>
          <p:cNvSpPr/>
          <p:nvPr/>
        </p:nvSpPr>
        <p:spPr>
          <a:xfrm>
            <a:off x="6786579" y="3143248"/>
            <a:ext cx="1857388" cy="107157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radiação induz um momento de dipolo elétrico</a:t>
            </a:r>
          </a:p>
        </p:txBody>
      </p:sp>
      <p:cxnSp>
        <p:nvCxnSpPr>
          <p:cNvPr id="32" name="Conector angulado 31"/>
          <p:cNvCxnSpPr>
            <a:endCxn id="29" idx="0"/>
          </p:cNvCxnSpPr>
          <p:nvPr/>
        </p:nvCxnSpPr>
        <p:spPr>
          <a:xfrm rot="16200000" flipH="1">
            <a:off x="4018355" y="2625323"/>
            <a:ext cx="714380" cy="32147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angulado 33"/>
          <p:cNvCxnSpPr/>
          <p:nvPr/>
        </p:nvCxnSpPr>
        <p:spPr>
          <a:xfrm rot="5400000">
            <a:off x="7215207" y="2857497"/>
            <a:ext cx="571504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Fluxograma: Processo 34"/>
          <p:cNvSpPr/>
          <p:nvPr/>
        </p:nvSpPr>
        <p:spPr>
          <a:xfrm>
            <a:off x="2571737" y="5214951"/>
            <a:ext cx="2643207" cy="135732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Diferentes fenômenos físicos</a:t>
            </a:r>
          </a:p>
        </p:txBody>
      </p:sp>
      <p:sp>
        <p:nvSpPr>
          <p:cNvPr id="36" name="Fluxograma: Processo 35"/>
          <p:cNvSpPr/>
          <p:nvPr/>
        </p:nvSpPr>
        <p:spPr>
          <a:xfrm>
            <a:off x="6143637" y="4786323"/>
            <a:ext cx="2643207" cy="161185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Informação de diferentes variações na estrutura molecular</a:t>
            </a:r>
          </a:p>
        </p:txBody>
      </p:sp>
      <p:cxnSp>
        <p:nvCxnSpPr>
          <p:cNvPr id="39" name="Conector angulado 38"/>
          <p:cNvCxnSpPr/>
          <p:nvPr/>
        </p:nvCxnSpPr>
        <p:spPr>
          <a:xfrm rot="10800000" flipV="1">
            <a:off x="4071934" y="4214819"/>
            <a:ext cx="3214711" cy="10001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angulado 39"/>
          <p:cNvCxnSpPr/>
          <p:nvPr/>
        </p:nvCxnSpPr>
        <p:spPr>
          <a:xfrm rot="5400000">
            <a:off x="3643307" y="4643449"/>
            <a:ext cx="1000132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angulado 40"/>
          <p:cNvCxnSpPr/>
          <p:nvPr/>
        </p:nvCxnSpPr>
        <p:spPr>
          <a:xfrm>
            <a:off x="1571604" y="4143380"/>
            <a:ext cx="2214579" cy="10715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Seta para a direita 49"/>
          <p:cNvSpPr/>
          <p:nvPr/>
        </p:nvSpPr>
        <p:spPr>
          <a:xfrm>
            <a:off x="5357819" y="5643579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1BB1-831A-4F8D-9358-2C30A21AEDE3}" type="datetime1">
              <a:rPr lang="pt-BR" smtClean="0"/>
              <a:pPr/>
              <a:t>08/11/2023</a:t>
            </a:fld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A93E-F9DF-40F4-B6A0-CB7D0FF9F1A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7200000" cy="301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728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67067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t-BR" dirty="0"/>
              <a:t>Estrutura secundária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968-BE93-458F-9C4A-330A4BE3EC7F}" type="datetime1">
              <a:rPr lang="pt-BR" smtClean="0"/>
              <a:pPr/>
              <a:t>08/11/2023</a:t>
            </a:fld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A93E-F9DF-40F4-B6A0-CB7D0FF9F1A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15811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786058"/>
            <a:ext cx="62048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968-BE93-458F-9C4A-330A4BE3EC7F}" type="datetime1">
              <a:rPr lang="pt-BR" smtClean="0"/>
              <a:pPr/>
              <a:t>08/11/2023</a:t>
            </a:fld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959" y="1083256"/>
            <a:ext cx="7358082" cy="175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A93E-F9DF-40F4-B6A0-CB7D0FF9F1A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50" y="3040010"/>
            <a:ext cx="63436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968-BE93-458F-9C4A-330A4BE3EC7F}" type="datetime1">
              <a:rPr lang="pt-BR" smtClean="0"/>
              <a:pPr/>
              <a:t>08/11/2023</a:t>
            </a:fld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A93E-F9DF-40F4-B6A0-CB7D0FF9F1A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/>
          <a:srcRect l="5031" t="52254" r="13349"/>
          <a:stretch/>
        </p:blipFill>
        <p:spPr bwMode="auto">
          <a:xfrm>
            <a:off x="4456089" y="1932661"/>
            <a:ext cx="4687911" cy="332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 l="5224" t="2869" r="10199" b="53074"/>
          <a:stretch>
            <a:fillRect/>
          </a:stretch>
        </p:blipFill>
        <p:spPr bwMode="auto">
          <a:xfrm>
            <a:off x="257158" y="2269551"/>
            <a:ext cx="4198931" cy="265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3D6A8DE2-D915-A0D3-4132-BF4D2F20F55A}"/>
                  </a:ext>
                </a:extLst>
              </p14:cNvPr>
              <p14:cNvContentPartPr/>
              <p14:nvPr/>
            </p14:nvContentPartPr>
            <p14:xfrm>
              <a:off x="1723320" y="694800"/>
              <a:ext cx="4659840" cy="36054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3D6A8DE2-D915-A0D3-4132-BF4D2F20F5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960" y="685440"/>
                <a:ext cx="4678560" cy="362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968-BE93-458F-9C4A-330A4BE3EC7F}" type="datetime1">
              <a:rPr lang="pt-BR" smtClean="0"/>
              <a:pPr/>
              <a:t>08/11/2023</a:t>
            </a:fld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A93E-F9DF-40F4-B6A0-CB7D0FF9F1A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1797" y="1068947"/>
            <a:ext cx="5286412" cy="337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71472" y="4782697"/>
            <a:ext cx="857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 </a:t>
            </a:r>
            <a:r>
              <a:rPr lang="en-US" i="1" dirty="0"/>
              <a:t>Rapid-scan FTIR spectroscopy </a:t>
            </a:r>
            <a:r>
              <a:rPr lang="en-US" dirty="0" err="1"/>
              <a:t>monitorou</a:t>
            </a:r>
            <a:r>
              <a:rPr lang="en-US" dirty="0"/>
              <a:t>-se as </a:t>
            </a:r>
            <a:r>
              <a:rPr lang="en-US" dirty="0" err="1"/>
              <a:t>mudanças</a:t>
            </a:r>
            <a:r>
              <a:rPr lang="en-US" dirty="0"/>
              <a:t> </a:t>
            </a:r>
            <a:r>
              <a:rPr lang="en-US" dirty="0" err="1"/>
              <a:t>estruturais</a:t>
            </a:r>
            <a:r>
              <a:rPr lang="en-US" dirty="0"/>
              <a:t> </a:t>
            </a:r>
            <a:r>
              <a:rPr lang="en-US" dirty="0" err="1"/>
              <a:t>induzidas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ligação</a:t>
            </a:r>
            <a:r>
              <a:rPr lang="en-US" dirty="0"/>
              <a:t> dos </a:t>
            </a:r>
            <a:r>
              <a:rPr lang="en-US" dirty="0" err="1"/>
              <a:t>nucleotídeos</a:t>
            </a:r>
            <a:r>
              <a:rPr lang="en-US" dirty="0"/>
              <a:t> a </a:t>
            </a:r>
            <a:r>
              <a:rPr lang="en-US" dirty="0" err="1"/>
              <a:t>enzima</a:t>
            </a:r>
            <a:r>
              <a:rPr lang="en-US" dirty="0"/>
              <a:t> Ca</a:t>
            </a:r>
            <a:r>
              <a:rPr lang="en-US" baseline="30000" dirty="0"/>
              <a:t>2+</a:t>
            </a:r>
            <a:r>
              <a:rPr lang="en-US" dirty="0"/>
              <a:t>-</a:t>
            </a:r>
            <a:r>
              <a:rPr lang="en-US" dirty="0" err="1"/>
              <a:t>ATPase</a:t>
            </a:r>
            <a:r>
              <a:rPr lang="en-US" dirty="0"/>
              <a:t> com </a:t>
            </a:r>
            <a:r>
              <a:rPr lang="en-US" dirty="0" err="1"/>
              <a:t>diferente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fosfatos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ligação</a:t>
            </a:r>
            <a:r>
              <a:rPr lang="en-US" dirty="0"/>
              <a:t> de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fosfatos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monitorada</a:t>
            </a:r>
            <a:r>
              <a:rPr lang="en-US" dirty="0"/>
              <a:t> e </a:t>
            </a:r>
            <a:r>
              <a:rPr lang="en-US" dirty="0" err="1"/>
              <a:t>resultou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modificação</a:t>
            </a:r>
            <a:r>
              <a:rPr lang="en-US" dirty="0"/>
              <a:t> das </a:t>
            </a:r>
            <a:r>
              <a:rPr lang="en-US" dirty="0" err="1"/>
              <a:t>vizinhanças</a:t>
            </a:r>
            <a:r>
              <a:rPr lang="en-US" dirty="0"/>
              <a:t> das </a:t>
            </a:r>
            <a:r>
              <a:rPr lang="en-US" dirty="0" err="1"/>
              <a:t>cadeias</a:t>
            </a:r>
            <a:r>
              <a:rPr lang="en-US" dirty="0"/>
              <a:t> </a:t>
            </a:r>
            <a:r>
              <a:rPr lang="en-US" dirty="0" err="1"/>
              <a:t>laterais</a:t>
            </a:r>
            <a:r>
              <a:rPr lang="en-US" dirty="0"/>
              <a:t> dos </a:t>
            </a:r>
            <a:r>
              <a:rPr lang="en-US" dirty="0" err="1"/>
              <a:t>aa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968-BE93-458F-9C4A-330A4BE3EC7F}" type="datetime1">
              <a:rPr lang="pt-BR" smtClean="0"/>
              <a:pPr/>
              <a:t>08/11/2023</a:t>
            </a:fld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A93E-F9DF-40F4-B6A0-CB7D0FF9F1A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t="1341"/>
          <a:stretch>
            <a:fillRect/>
          </a:stretch>
        </p:blipFill>
        <p:spPr bwMode="auto">
          <a:xfrm>
            <a:off x="571472" y="0"/>
            <a:ext cx="7743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5E2E3131-F72B-27B8-98D7-BA9132E3D120}"/>
                  </a:ext>
                </a:extLst>
              </p14:cNvPr>
              <p14:cNvContentPartPr/>
              <p14:nvPr/>
            </p14:nvContentPartPr>
            <p14:xfrm>
              <a:off x="7547760" y="4240800"/>
              <a:ext cx="177840" cy="1260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5E2E3131-F72B-27B8-98D7-BA9132E3D1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8400" y="4231440"/>
                <a:ext cx="1965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11490E85-F11B-27C3-F9D4-CD7AA645CAB4}"/>
                  </a:ext>
                </a:extLst>
              </p14:cNvPr>
              <p14:cNvContentPartPr/>
              <p14:nvPr/>
            </p14:nvContentPartPr>
            <p14:xfrm>
              <a:off x="4430160" y="1563120"/>
              <a:ext cx="983520" cy="109872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11490E85-F11B-27C3-F9D4-CD7AA645CA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0800" y="1553760"/>
                <a:ext cx="1002240" cy="111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968-BE93-458F-9C4A-330A4BE3EC7F}" type="datetime1">
              <a:rPr lang="pt-BR" smtClean="0"/>
              <a:pPr/>
              <a:t>08/11/2023</a:t>
            </a:fld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A93E-F9DF-40F4-B6A0-CB7D0FF9F1A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8137" y="136524"/>
            <a:ext cx="3429024" cy="661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717" y="2088766"/>
            <a:ext cx="469123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AEE0772-306B-64ED-6396-21CA2B6BC5A1}"/>
                  </a:ext>
                </a:extLst>
              </p14:cNvPr>
              <p14:cNvContentPartPr/>
              <p14:nvPr/>
            </p14:nvContentPartPr>
            <p14:xfrm>
              <a:off x="1009440" y="581760"/>
              <a:ext cx="6162480" cy="370728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AEE0772-306B-64ED-6396-21CA2B6BC5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080" y="572400"/>
                <a:ext cx="6181200" cy="372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968-BE93-458F-9C4A-330A4BE3EC7F}" type="datetime1">
              <a:rPr lang="pt-BR" smtClean="0"/>
              <a:pPr/>
              <a:t>08/11/2023</a:t>
            </a:fld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A93E-F9DF-40F4-B6A0-CB7D0FF9F1A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 t="5528" r="2464" b="20761"/>
          <a:stretch>
            <a:fillRect/>
          </a:stretch>
        </p:blipFill>
        <p:spPr bwMode="auto">
          <a:xfrm>
            <a:off x="3819516" y="641311"/>
            <a:ext cx="527686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t="80160" r="2464"/>
          <a:stretch>
            <a:fillRect/>
          </a:stretch>
        </p:blipFill>
        <p:spPr bwMode="auto">
          <a:xfrm>
            <a:off x="142396" y="1975484"/>
            <a:ext cx="441109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5703AF3E-30D5-D5C8-659B-955AA384DF5B}"/>
                  </a:ext>
                </a:extLst>
              </p14:cNvPr>
              <p14:cNvContentPartPr/>
              <p14:nvPr/>
            </p14:nvContentPartPr>
            <p14:xfrm>
              <a:off x="5331960" y="3315600"/>
              <a:ext cx="3403440" cy="18846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5703AF3E-30D5-D5C8-659B-955AA384DF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2600" y="3306240"/>
                <a:ext cx="3422160" cy="190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0AEC4405-7262-48DE-B7AE-661222F0866F}" vid="{E0BF38AC-3B6D-43E7-9560-B592B6859EF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</Template>
  <TotalTime>41</TotalTime>
  <Words>145</Words>
  <Application>Microsoft Office PowerPoint</Application>
  <PresentationFormat>Apresentação na tela (4:3)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Source Sans Pro</vt:lpstr>
      <vt:lpstr>Source Sans Pro ExtraLight</vt:lpstr>
      <vt:lpstr>Source Sans Pro Light</vt:lpstr>
      <vt:lpstr>Symbol</vt:lpstr>
      <vt:lpstr>Tema do Office</vt:lpstr>
      <vt:lpstr>Absorção vibracional: espectroscopia no infra-vermelho.</vt:lpstr>
      <vt:lpstr>Apresentação do PowerPoint</vt:lpstr>
      <vt:lpstr>Estrutura secundária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Espalhamento Raman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Absorção vibracional: espectroscopia no infra-vermelho.</dc:title>
  <dc:creator>Usuário do Windows</dc:creator>
  <cp:lastModifiedBy>Patricia Targon Campana</cp:lastModifiedBy>
  <cp:revision>5</cp:revision>
  <cp:lastPrinted>2018-09-11T19:26:21Z</cp:lastPrinted>
  <dcterms:created xsi:type="dcterms:W3CDTF">2018-09-11T18:52:54Z</dcterms:created>
  <dcterms:modified xsi:type="dcterms:W3CDTF">2023-11-08T14:39:29Z</dcterms:modified>
</cp:coreProperties>
</file>