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MEMÓRIA e PERCEPÇÃO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276456" cy="1152128"/>
          </a:xfrm>
        </p:spPr>
        <p:txBody>
          <a:bodyPr>
            <a:normAutofit/>
          </a:bodyPr>
          <a:lstStyle/>
          <a:p>
            <a:pPr algn="r"/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RURAL– ZEB1307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000" i="1">
                <a:solidFill>
                  <a:schemeClr val="tx1">
                    <a:lumMod val="95000"/>
                    <a:lumOff val="5000"/>
                  </a:schemeClr>
                </a:solidFill>
              </a:rPr>
              <a:t>Professor </a:t>
            </a:r>
            <a:r>
              <a:rPr lang="pt-BR" sz="20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Marcelo </a:t>
            </a:r>
            <a:r>
              <a:rPr lang="pt-B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Ribeiro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Memória</a:t>
            </a:r>
          </a:p>
          <a:p>
            <a:pPr algn="just">
              <a:buNone/>
            </a:pPr>
            <a:endParaRPr lang="pt-BR" dirty="0"/>
          </a:p>
          <a:p>
            <a:pPr lvl="1" algn="just"/>
            <a:r>
              <a:rPr lang="pt-BR" dirty="0"/>
              <a:t>Declarativa	(consciente)</a:t>
            </a:r>
          </a:p>
          <a:p>
            <a:pPr lvl="1" algn="just">
              <a:buNone/>
            </a:pPr>
            <a:endParaRPr lang="pt-BR" dirty="0"/>
          </a:p>
          <a:p>
            <a:pPr lvl="2" algn="just"/>
            <a:r>
              <a:rPr lang="pt-BR" dirty="0"/>
              <a:t>Episódica - acontecimentos específicos</a:t>
            </a:r>
          </a:p>
          <a:p>
            <a:pPr lvl="2" algn="just"/>
            <a:r>
              <a:rPr lang="pt-BR" dirty="0"/>
              <a:t>Semântica – aspectos gerais/ correlações</a:t>
            </a:r>
          </a:p>
          <a:p>
            <a:pPr lvl="1" algn="just">
              <a:buNone/>
            </a:pPr>
            <a:endParaRPr lang="pt-BR" dirty="0"/>
          </a:p>
          <a:p>
            <a:pPr lvl="1" algn="just"/>
            <a:r>
              <a:rPr lang="pt-BR" dirty="0"/>
              <a:t>Não declarativa (inconsciente) - procedimentos motores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Base do conhecimento</a:t>
            </a:r>
          </a:p>
          <a:p>
            <a:pPr lvl="1"/>
            <a:r>
              <a:rPr lang="pt-BR" dirty="0"/>
              <a:t>capacidade de memorização depende da nossa aprendizagem 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  <a:p>
            <a:r>
              <a:rPr lang="pt-BR" dirty="0"/>
              <a:t>Fundamento de todos os comportamentos e conhecimentos dos seres humanos</a:t>
            </a:r>
          </a:p>
          <a:p>
            <a:pPr>
              <a:buNone/>
            </a:pPr>
            <a:endParaRPr lang="pt-BR" dirty="0"/>
          </a:p>
          <a:p>
            <a:pPr lvl="1"/>
            <a:r>
              <a:rPr lang="pt-BR" dirty="0"/>
              <a:t>está associada às emoções e a capacidade de decisão</a:t>
            </a:r>
          </a:p>
          <a:p>
            <a:pPr lvl="1"/>
            <a:r>
              <a:rPr lang="pt-BR" dirty="0"/>
              <a:t>assegura a adaptação ao meio ambiente</a:t>
            </a:r>
          </a:p>
          <a:p>
            <a:pPr lvl="1"/>
            <a:r>
              <a:rPr lang="pt-BR" dirty="0"/>
              <a:t>gera atribuição subjetiva às nossas vivências</a:t>
            </a:r>
          </a:p>
          <a:p>
            <a:pPr lvl="1"/>
            <a:r>
              <a:rPr lang="pt-BR" dirty="0"/>
              <a:t>permite a realização das operações: </a:t>
            </a:r>
          </a:p>
          <a:p>
            <a:pPr lvl="2"/>
            <a:r>
              <a:rPr lang="pt-BR" dirty="0"/>
              <a:t>Codificação</a:t>
            </a:r>
          </a:p>
          <a:p>
            <a:pPr lvl="2"/>
            <a:r>
              <a:rPr lang="pt-BR" dirty="0"/>
              <a:t>Retenção</a:t>
            </a:r>
          </a:p>
          <a:p>
            <a:pPr lvl="2"/>
            <a:r>
              <a:rPr lang="pt-BR" dirty="0"/>
              <a:t>recuperação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Processos da memória humana</a:t>
            </a:r>
          </a:p>
          <a:p>
            <a:pPr>
              <a:buNone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Sensório motriz</a:t>
            </a:r>
          </a:p>
          <a:p>
            <a:pPr lvl="1"/>
            <a:r>
              <a:rPr lang="pt-BR" dirty="0"/>
              <a:t>Reconhecimento de padrões</a:t>
            </a:r>
          </a:p>
          <a:p>
            <a:pPr lvl="1"/>
            <a:r>
              <a:rPr lang="pt-BR" dirty="0"/>
              <a:t>Associação de significados a um padrão sensorial</a:t>
            </a:r>
          </a:p>
          <a:p>
            <a:pPr>
              <a:buNone/>
            </a:pPr>
            <a:endParaRPr lang="pt-BR" dirty="0"/>
          </a:p>
          <a:p>
            <a:pPr marL="514350" lvl="0" indent="-514350">
              <a:buFont typeface="+mj-lt"/>
              <a:buAutoNum type="arabicPeriod" startAt="2"/>
            </a:pPr>
            <a:r>
              <a:rPr lang="pt-BR" dirty="0"/>
              <a:t>Memória de curto prazo</a:t>
            </a:r>
          </a:p>
          <a:p>
            <a:pPr lvl="1"/>
            <a:r>
              <a:rPr lang="pt-BR" dirty="0"/>
              <a:t>Seleção</a:t>
            </a:r>
          </a:p>
          <a:p>
            <a:pPr lvl="1"/>
            <a:r>
              <a:rPr lang="pt-BR" dirty="0"/>
              <a:t>Utilização / organização p/ armazenamento posterior</a:t>
            </a:r>
          </a:p>
          <a:p>
            <a:pPr lvl="1"/>
            <a:r>
              <a:rPr lang="pt-BR" dirty="0"/>
              <a:t>Descarte</a:t>
            </a:r>
          </a:p>
          <a:p>
            <a:pPr>
              <a:buNone/>
            </a:pPr>
            <a:endParaRPr lang="pt-BR" dirty="0"/>
          </a:p>
          <a:p>
            <a:pPr marL="514350" lvl="0" indent="-514350">
              <a:buFont typeface="+mj-lt"/>
              <a:buAutoNum type="arabicPeriod" startAt="3"/>
            </a:pPr>
            <a:r>
              <a:rPr lang="pt-BR" dirty="0"/>
              <a:t>Memória de longo prazo</a:t>
            </a:r>
          </a:p>
          <a:p>
            <a:pPr lvl="1"/>
            <a:r>
              <a:rPr lang="pt-BR" dirty="0"/>
              <a:t>Capacidade ilimitada de armazenamento</a:t>
            </a:r>
          </a:p>
          <a:p>
            <a:pPr lvl="1"/>
            <a:r>
              <a:rPr lang="pt-BR" dirty="0"/>
              <a:t>Tempo ilimitado de armazenamento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37947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/>
              <a:t>MEMÓRIA e PERCEPÇÃO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PERCEPÇÃO : </a:t>
            </a:r>
          </a:p>
          <a:p>
            <a:endParaRPr lang="pt-BR" dirty="0"/>
          </a:p>
          <a:p>
            <a:r>
              <a:rPr lang="pt-BR" dirty="0"/>
              <a:t>É o resultado de um processo de:</a:t>
            </a:r>
          </a:p>
          <a:p>
            <a:endParaRPr lang="pt-BR" dirty="0"/>
          </a:p>
          <a:p>
            <a:pPr lvl="5"/>
            <a:r>
              <a:rPr lang="pt-BR" dirty="0"/>
              <a:t>AQUISIÇÃO</a:t>
            </a:r>
          </a:p>
          <a:p>
            <a:pPr lvl="5"/>
            <a:r>
              <a:rPr lang="pt-BR" dirty="0"/>
              <a:t>INTERPRETAÇÃO</a:t>
            </a:r>
          </a:p>
          <a:p>
            <a:pPr lvl="5"/>
            <a:r>
              <a:rPr lang="pt-BR" dirty="0"/>
              <a:t>SELEÇÃO</a:t>
            </a:r>
          </a:p>
          <a:p>
            <a:pPr lvl="5"/>
            <a:r>
              <a:rPr lang="pt-BR" dirty="0"/>
              <a:t>ORGANIZAÇÃO</a:t>
            </a:r>
          </a:p>
          <a:p>
            <a:pPr lvl="5"/>
            <a:endParaRPr lang="pt-BR" dirty="0"/>
          </a:p>
          <a:p>
            <a:pPr lvl="8"/>
            <a:r>
              <a:rPr lang="pt-BR" dirty="0"/>
              <a:t>DAS INFORMAÇÕES </a:t>
            </a:r>
            <a:r>
              <a:rPr lang="pt-BR" dirty="0" err="1"/>
              <a:t>OBtiDAS</a:t>
            </a:r>
            <a:r>
              <a:rPr lang="pt-BR" dirty="0"/>
              <a:t> PELOS SENTIDOS </a:t>
            </a:r>
          </a:p>
        </p:txBody>
      </p:sp>
    </p:spTree>
    <p:extLst>
      <p:ext uri="{BB962C8B-B14F-4D97-AF65-F5344CB8AC3E}">
        <p14:creationId xmlns:p14="http://schemas.microsoft.com/office/powerpoint/2010/main" val="29969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37947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/>
              <a:t>MEMÓRIA e PERCEPÇÃO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PERCEPÇÃO :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funciona como um “filtro socialmente condicionado” </a:t>
            </a:r>
          </a:p>
        </p:txBody>
      </p:sp>
    </p:spTree>
    <p:extLst>
      <p:ext uri="{BB962C8B-B14F-4D97-AF65-F5344CB8AC3E}">
        <p14:creationId xmlns:p14="http://schemas.microsoft.com/office/powerpoint/2010/main" val="4288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250</TotalTime>
  <Words>138</Words>
  <Application>Microsoft Office PowerPoint</Application>
  <PresentationFormat>Apresentação na tela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Cívico</vt:lpstr>
      <vt:lpstr>FUNDAMENTOS DE EXTENSÃO RURAL– ZEB1307  Professor Marcelo Ribeiro</vt:lpstr>
      <vt:lpstr>Apresentação do PowerPoint</vt:lpstr>
      <vt:lpstr>Apresentação do PowerPoint</vt:lpstr>
      <vt:lpstr>Apresentação do PowerPoint</vt:lpstr>
      <vt:lpstr>MEMÓRIA e PERCEPÇÃO</vt:lpstr>
      <vt:lpstr>MEMÓRIA e PERCEPÇÃO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Usuario</cp:lastModifiedBy>
  <cp:revision>32</cp:revision>
  <dcterms:created xsi:type="dcterms:W3CDTF">2016-08-02T13:11:49Z</dcterms:created>
  <dcterms:modified xsi:type="dcterms:W3CDTF">2023-08-24T23:47:36Z</dcterms:modified>
</cp:coreProperties>
</file>