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E348-42D1-4B63-A893-013ED91FB91F}" type="datetimeFigureOut">
              <a:rPr lang="pt-BR" smtClean="0"/>
              <a:t>21/06/2020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7F60-BBA4-49AB-995F-E3847806499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559"/>
            <a:ext cx="5904656" cy="67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69127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691276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819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4762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56084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734481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727280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27280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691276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8883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12879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705678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344816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7200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734481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2936"/>
            <a:ext cx="6264695" cy="61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676875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691276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3448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727280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7200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41" y="1196752"/>
            <a:ext cx="839591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" y="1052736"/>
            <a:ext cx="90014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04867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576064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583264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64087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676875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45224"/>
            <a:ext cx="2390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984776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669674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6624736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66247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41682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416824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34481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70567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301208"/>
            <a:ext cx="705678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28588"/>
            <a:ext cx="7416824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2020-06-21T21:00:05Z</dcterms:created>
  <dcterms:modified xsi:type="dcterms:W3CDTF">2020-06-21T21:25:56Z</dcterms:modified>
</cp:coreProperties>
</file>