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48" r:id="rId4"/>
    <p:sldId id="350" r:id="rId5"/>
    <p:sldId id="351" r:id="rId6"/>
    <p:sldId id="353" r:id="rId7"/>
    <p:sldId id="354" r:id="rId8"/>
    <p:sldId id="355" r:id="rId9"/>
    <p:sldId id="357" r:id="rId10"/>
    <p:sldId id="358" r:id="rId11"/>
    <p:sldId id="359" r:id="rId12"/>
    <p:sldId id="363" r:id="rId13"/>
    <p:sldId id="365" r:id="rId14"/>
    <p:sldId id="366" r:id="rId15"/>
    <p:sldId id="367" r:id="rId16"/>
    <p:sldId id="368" r:id="rId17"/>
    <p:sldId id="369" r:id="rId18"/>
    <p:sldId id="346" r:id="rId19"/>
    <p:sldId id="268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04/06/2015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04/06/2015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04/06/2015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04/06/2015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04/06/2015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04/06/2015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04/06/2015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04/06/2015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04/06/2015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04/06/2015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04/06/2015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779843-4AFB-40E2-BCA8-F46D672028AA}" type="datetimeFigureOut">
              <a:rPr lang="pt-BR" smtClean="0"/>
              <a:pPr/>
              <a:t>04/06/2015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4221089"/>
            <a:ext cx="8371656" cy="1854698"/>
          </a:xfrm>
        </p:spPr>
        <p:txBody>
          <a:bodyPr>
            <a:normAutofit fontScale="90000"/>
          </a:bodyPr>
          <a:lstStyle/>
          <a:p>
            <a:pPr algn="r"/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Fundamentos econômicos da educação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Docente Amélia Artes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PRIMEIRO semestre de 2015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FEUSP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443664" cy="1728192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Aula 11: desenvolvimento como liberdade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7200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Teorias de ética e justiça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3109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libertarismo</a:t>
            </a: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Utilidade (para a escolha) é definida pela preferência de cada individuo</a:t>
            </a:r>
          </a:p>
          <a:p>
            <a:pPr marL="0" indent="0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Dificuldades:</a:t>
            </a: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Como lidar com as heterogeneidades pessoais?</a:t>
            </a: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As necessidades das pessoas são diferentes: depende do seu entorno		</a:t>
            </a:r>
            <a:endPara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9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7200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Teorias de ética e justiça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3109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Teoria John </a:t>
            </a:r>
            <a:r>
              <a:rPr lang="pt-BR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Rawls</a:t>
            </a: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Existem outros bens primários além da renda:</a:t>
            </a:r>
          </a:p>
          <a:p>
            <a:pPr marL="0" indent="0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/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Direitos</a:t>
            </a:r>
          </a:p>
          <a:p>
            <a:pPr marL="0" indent="0"/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Liberdades</a:t>
            </a:r>
          </a:p>
          <a:p>
            <a:pPr marL="0" indent="0"/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Oportunidades</a:t>
            </a:r>
          </a:p>
          <a:p>
            <a:pPr marL="0" indent="0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PRIORIDADE DA LIBERDADE FORMAL	</a:t>
            </a:r>
            <a:endPara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9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7200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RENDA, DESENVOLVIMENTO E EQUIDADE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3109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Diferenciação entre bem-estar e renda</a:t>
            </a: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Avaliação das políticas públicas (econômicas e sociais)</a:t>
            </a:r>
          </a:p>
          <a:p>
            <a:pPr marL="0" indent="0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/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renda como fator limitado por não considerar as capacidades e escolhas</a:t>
            </a: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111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7200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RENDA, DESENVOLVIMENTO E EQUIDADE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31092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sz="3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(as capacidades) de escolher uma vida que tem razão para valorizar ( p. 94)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t-BR" sz="3600" b="1" i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Conversão dos bens primários segundo a capacidade da pessoa em promover seus objetivos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</a:t>
            </a:r>
            <a:r>
              <a:rPr lang="pt-BR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EQUIDADE</a:t>
            </a:r>
            <a:endParaRPr lang="pt-BR" i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9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7200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RENDA, DESENVOLVIMENTO E EQUIDADE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31092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Exemplo: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Uma pessoa idosa, mesmo possuindo um pacote de bens primários maior, pode estar em uma posição desfavorecida em função de uma doença.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Não dá para “olhar” só renda</a:t>
            </a: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9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7200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RENDA, DESENVOLVIMENTO E EQUIDADE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31092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Outro aspecto: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Diferenciais entre </a:t>
            </a:r>
            <a:r>
              <a:rPr lang="pt-BR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capacidades</a:t>
            </a:r>
            <a:r>
              <a:rPr lang="pt-BR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e </a:t>
            </a:r>
            <a:r>
              <a:rPr lang="pt-BR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escolhas</a:t>
            </a:r>
            <a:endPara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“Jejuar não é a mesma coisa que ser forçado a passar fome. Ter a opção de comer faz com que jejuar seja o que é: escolher não comer quando poderia ter comido” (p. 96)</a:t>
            </a: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9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7200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RENDA, DESENVOLVIMENTO E EQUIDADE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31092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Voltando para as políticas públicas: tudo depende da medida de avaliação a ser usada :</a:t>
            </a:r>
          </a:p>
          <a:p>
            <a:pPr marL="0" indent="0">
              <a:lnSpc>
                <a:spcPct val="150000"/>
              </a:lnSpc>
              <a:buNone/>
            </a:pPr>
            <a:endPara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“ o que deve estar no centro  de nossa consideração normativa” (p. 106)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DEPENDE SAS INFORMAÇÕES DISPONÍVEIS</a:t>
            </a: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800" i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9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7200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RENDA, DESENVOLVIMENTO E EQUIDADE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31092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Finalizando: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/>
              <a:t> a questão da pobreza passa a ser visto como algo multidimensional e passa a ser definido como "privação de capacidades", que faz que o potencial do indivíduo em auferir renda seja diminuído.</a:t>
            </a: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800" i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9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>
            <a:normAutofit/>
          </a:bodyPr>
          <a:lstStyle/>
          <a:p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04800" y="1268760"/>
            <a:ext cx="8587680" cy="50405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11200" b="1" dirty="0" smtClean="0">
                <a:latin typeface="Arial" pitchFamily="34" charset="0"/>
                <a:cs typeface="Arial" pitchFamily="34" charset="0"/>
              </a:rPr>
              <a:t>Próxima aula – seminários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t-BR" sz="112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11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BR" sz="5900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bibliografia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Organização da aula: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142984"/>
            <a:ext cx="8991600" cy="4937141"/>
          </a:xfrm>
        </p:spPr>
        <p:txBody>
          <a:bodyPr>
            <a:normAutofit/>
          </a:bodyPr>
          <a:lstStyle/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Retomar aulas anteriores</a:t>
            </a:r>
          </a:p>
          <a:p>
            <a:pPr lvl="1"/>
            <a:r>
              <a:rPr lang="pt-BR" sz="2000" dirty="0" smtClean="0">
                <a:latin typeface="Arial" pitchFamily="34" charset="0"/>
                <a:cs typeface="Arial" pitchFamily="34" charset="0"/>
              </a:rPr>
              <a:t>Avaliação da atividade: uso da tecnologia na EI</a:t>
            </a:r>
          </a:p>
          <a:p>
            <a:pPr lvl="1"/>
            <a:r>
              <a:rPr lang="pt-BR" sz="2000" dirty="0" smtClean="0">
                <a:latin typeface="Arial" pitchFamily="34" charset="0"/>
                <a:cs typeface="Arial" pitchFamily="34" charset="0"/>
              </a:rPr>
              <a:t>Filme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Margin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Call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Bases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informacionais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Teorias de ética e justiça: utilitarismo,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libertarismo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e justiça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Rawls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Renda, desenvolvimento e liberdade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Programação dos seminários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7200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Bases </a:t>
            </a:r>
            <a:r>
              <a:rPr lang="pt-B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informacionais</a:t>
            </a:r>
            <a:endParaRPr lang="pt-B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497118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Parábola (pag. 72)</a:t>
            </a:r>
          </a:p>
          <a:p>
            <a:pPr marL="0" indent="0" algn="just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Três pessoas – três necessidades de trabalho – 1 vaga</a:t>
            </a:r>
          </a:p>
          <a:p>
            <a:pPr marL="0" indent="0" algn="just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Como decidir?</a:t>
            </a: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</a:t>
            </a: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</a:t>
            </a:r>
          </a:p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  <a:endPara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9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7200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Bases </a:t>
            </a:r>
            <a:r>
              <a:rPr lang="pt-B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informacionais</a:t>
            </a:r>
            <a:endParaRPr lang="pt-B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497118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 que é mais importante acabar:</a:t>
            </a:r>
          </a:p>
          <a:p>
            <a:pPr marL="0" indent="0" algn="just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800100" lvl="2" indent="0" algn="just"/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Pobreza</a:t>
            </a:r>
          </a:p>
          <a:p>
            <a:pPr marL="800100" lvl="2" indent="0" algn="just"/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Infelicidade</a:t>
            </a:r>
          </a:p>
          <a:p>
            <a:pPr marL="800100" lvl="2" indent="0" algn="just"/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Doença</a:t>
            </a:r>
          </a:p>
          <a:p>
            <a:pPr marL="800100" lvl="2" indent="0" algn="just"/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800100" lvl="2" indent="0" algn="just">
              <a:lnSpc>
                <a:spcPct val="160000"/>
              </a:lnSpc>
              <a:buNone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 depender de qual informação se baseia é tomada uma decisão diferente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  <a:endPara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9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7200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Teorias de ética e justiça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49711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Três caminhos para a decisão</a:t>
            </a: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relacionadas aos conceito de </a:t>
            </a: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liberdade</a:t>
            </a: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  <a:endPara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4500562" y="2928934"/>
            <a:ext cx="64294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119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7200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Teorias de ética e justiça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49711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Segundo </a:t>
            </a:r>
            <a:r>
              <a:rPr lang="pt-BR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Sen</a:t>
            </a: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</a:t>
            </a:r>
            <a:r>
              <a:rPr lang="pt-BR" sz="35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Capacidades</a:t>
            </a:r>
            <a:r>
              <a:rPr lang="pt-BR" sz="35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individuais </a:t>
            </a:r>
            <a:r>
              <a:rPr lang="pt-BR" sz="35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para fazer coisas que uma pessoa com razão valoriza</a:t>
            </a: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  <a:endPara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9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7200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Teorias de ética e justiça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497118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Três caminhos:</a:t>
            </a:r>
          </a:p>
          <a:p>
            <a:pPr marL="0" indent="0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1257300" lvl="3" indent="0">
              <a:lnSpc>
                <a:spcPct val="160000"/>
              </a:lnSpc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Utilitaristas</a:t>
            </a:r>
          </a:p>
          <a:p>
            <a:pPr marL="1257300" lvl="3" indent="0">
              <a:lnSpc>
                <a:spcPct val="160000"/>
              </a:lnSpc>
            </a:pPr>
            <a:r>
              <a:rPr lang="pt-BR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Libertaristas</a:t>
            </a: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1257300" lvl="3" indent="0">
              <a:lnSpc>
                <a:spcPct val="160000"/>
              </a:lnSpc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Defensores da teoria  da justiça de </a:t>
            </a:r>
            <a:r>
              <a:rPr lang="pt-BR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Rawls</a:t>
            </a: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  <a:endPara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9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7200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Teorias de ética e justiça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497118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Utilitaristas:</a:t>
            </a:r>
          </a:p>
          <a:p>
            <a:pPr marL="0" indent="0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O que se ganha?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Qual a utilidade?</a:t>
            </a:r>
          </a:p>
          <a:p>
            <a:pPr marL="0" indent="0">
              <a:buNone/>
            </a:pPr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Teoria do bem – estar social </a:t>
            </a:r>
          </a:p>
          <a:p>
            <a:pPr marL="0" indent="0">
              <a:buNone/>
            </a:pPr>
            <a:endParaRPr lang="pt-BR" sz="24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Utilidade como prazer, felicidade ou satisfação</a:t>
            </a: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  <a:endPara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9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7200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Teorias de ética e justiça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3109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Vantagens da avaliação utilitarista:</a:t>
            </a:r>
          </a:p>
          <a:p>
            <a:pPr marL="0" indent="0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1714500" lvl="4" indent="0" algn="just"/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Atenta para o bem – estar;</a:t>
            </a:r>
          </a:p>
          <a:p>
            <a:pPr marL="0" indent="0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Desvantagens:</a:t>
            </a:r>
          </a:p>
          <a:p>
            <a:pPr marL="1714500" lvl="4" indent="0"/>
            <a:endParaRPr lang="pt-BR" sz="24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1714500" lvl="4" indent="0"/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 unidade de análise é pessoal: como ficam as desigualdades internas</a:t>
            </a:r>
          </a:p>
          <a:p>
            <a:pPr marL="1714500" lvl="4" indent="0">
              <a:buNone/>
            </a:pP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</a:t>
            </a: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		</a:t>
            </a:r>
            <a:endPara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9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3840</TotalTime>
  <Words>474</Words>
  <Application>Microsoft Office PowerPoint</Application>
  <PresentationFormat>Apresentação na tela (4:3)</PresentationFormat>
  <Paragraphs>181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Viagem</vt:lpstr>
      <vt:lpstr>Fundamentos econômicos da educação Docente Amélia Artes PRIMEIRO semestre de 2015 FEUSP  </vt:lpstr>
      <vt:lpstr>Organização da aula:</vt:lpstr>
      <vt:lpstr>Bases informacionais</vt:lpstr>
      <vt:lpstr>Bases informacionais</vt:lpstr>
      <vt:lpstr>Teorias de ética e justiça</vt:lpstr>
      <vt:lpstr>Teorias de ética e justiça</vt:lpstr>
      <vt:lpstr>Teorias de ética e justiça</vt:lpstr>
      <vt:lpstr>Teorias de ética e justiça</vt:lpstr>
      <vt:lpstr>Teorias de ética e justiça</vt:lpstr>
      <vt:lpstr>Teorias de ética e justiça</vt:lpstr>
      <vt:lpstr>Teorias de ética e justiça</vt:lpstr>
      <vt:lpstr>RENDA, DESENVOLVIMENTO E EQUIDADE</vt:lpstr>
      <vt:lpstr>RENDA, DESENVOLVIMENTO E EQUIDADE</vt:lpstr>
      <vt:lpstr>RENDA, DESENVOLVIMENTO E EQUIDADE</vt:lpstr>
      <vt:lpstr>RENDA, DESENVOLVIMENTO E EQUIDADE</vt:lpstr>
      <vt:lpstr>RENDA, DESENVOLVIMENTO E EQUIDADE</vt:lpstr>
      <vt:lpstr>RENDA, DESENVOLVIMENTO E EQUIDADE</vt:lpstr>
      <vt:lpstr>Slide 18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POEB 1: Licenciatura Pedagogia Docente Amélia Artes PRIMEIRO semestre de 2015 FEUSP</dc:title>
  <dc:creator>Amelia</dc:creator>
  <cp:lastModifiedBy>Amelia</cp:lastModifiedBy>
  <cp:revision>189</cp:revision>
  <dcterms:created xsi:type="dcterms:W3CDTF">2015-01-27T17:50:53Z</dcterms:created>
  <dcterms:modified xsi:type="dcterms:W3CDTF">2015-06-04T18:44:47Z</dcterms:modified>
</cp:coreProperties>
</file>