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3AA9A5-4B6F-4167-8F72-5550464FB112}" v="287" dt="2019-11-26T20:03:08.3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e Rodrigues Cajuela" userId="53869986-8905-4ef2-b47a-ee6e88bcfbcc" providerId="ADAL" clId="{303AA9A5-4B6F-4167-8F72-5550464FB112}"/>
    <pc:docChg chg="undo custSel addSld delSld modSld sldOrd">
      <pc:chgData name="Alexandre Rodrigues Cajuela" userId="53869986-8905-4ef2-b47a-ee6e88bcfbcc" providerId="ADAL" clId="{303AA9A5-4B6F-4167-8F72-5550464FB112}" dt="2019-11-26T20:04:03.413" v="628" actId="478"/>
      <pc:docMkLst>
        <pc:docMk/>
      </pc:docMkLst>
      <pc:sldChg chg="modSp">
        <pc:chgData name="Alexandre Rodrigues Cajuela" userId="53869986-8905-4ef2-b47a-ee6e88bcfbcc" providerId="ADAL" clId="{303AA9A5-4B6F-4167-8F72-5550464FB112}" dt="2019-11-26T19:05:25.543" v="264" actId="20577"/>
        <pc:sldMkLst>
          <pc:docMk/>
          <pc:sldMk cId="1821373076" sldId="261"/>
        </pc:sldMkLst>
        <pc:spChg chg="mod">
          <ac:chgData name="Alexandre Rodrigues Cajuela" userId="53869986-8905-4ef2-b47a-ee6e88bcfbcc" providerId="ADAL" clId="{303AA9A5-4B6F-4167-8F72-5550464FB112}" dt="2019-11-26T19:05:25.543" v="264" actId="20577"/>
          <ac:spMkLst>
            <pc:docMk/>
            <pc:sldMk cId="1821373076" sldId="261"/>
            <ac:spMk id="3" creationId="{4326EAD7-AB35-41FA-8769-AA6D239D5B1A}"/>
          </ac:spMkLst>
        </pc:spChg>
      </pc:sldChg>
      <pc:sldChg chg="addSp delSp modSp mod modAnim">
        <pc:chgData name="Alexandre Rodrigues Cajuela" userId="53869986-8905-4ef2-b47a-ee6e88bcfbcc" providerId="ADAL" clId="{303AA9A5-4B6F-4167-8F72-5550464FB112}" dt="2019-11-26T19:03:58.546" v="257" actId="20577"/>
        <pc:sldMkLst>
          <pc:docMk/>
          <pc:sldMk cId="402143720" sldId="263"/>
        </pc:sldMkLst>
        <pc:spChg chg="del mod">
          <ac:chgData name="Alexandre Rodrigues Cajuela" userId="53869986-8905-4ef2-b47a-ee6e88bcfbcc" providerId="ADAL" clId="{303AA9A5-4B6F-4167-8F72-5550464FB112}" dt="2019-11-26T18:44:23.566" v="1" actId="1032"/>
          <ac:spMkLst>
            <pc:docMk/>
            <pc:sldMk cId="402143720" sldId="263"/>
            <ac:spMk id="3" creationId="{AC449293-4D95-44C9-8ED3-CA69D309A7B8}"/>
          </ac:spMkLst>
        </pc:spChg>
        <pc:graphicFrameChg chg="add mod modGraphic">
          <ac:chgData name="Alexandre Rodrigues Cajuela" userId="53869986-8905-4ef2-b47a-ee6e88bcfbcc" providerId="ADAL" clId="{303AA9A5-4B6F-4167-8F72-5550464FB112}" dt="2019-11-26T19:03:58.546" v="257" actId="20577"/>
          <ac:graphicFrameMkLst>
            <pc:docMk/>
            <pc:sldMk cId="402143720" sldId="263"/>
            <ac:graphicFrameMk id="4" creationId="{F0153030-ABC3-4EE3-93DA-1120B8DE35A8}"/>
          </ac:graphicFrameMkLst>
        </pc:graphicFrameChg>
      </pc:sldChg>
      <pc:sldChg chg="addSp delSp modSp add mod">
        <pc:chgData name="Alexandre Rodrigues Cajuela" userId="53869986-8905-4ef2-b47a-ee6e88bcfbcc" providerId="ADAL" clId="{303AA9A5-4B6F-4167-8F72-5550464FB112}" dt="2019-11-26T19:04:20.520" v="261" actId="20577"/>
        <pc:sldMkLst>
          <pc:docMk/>
          <pc:sldMk cId="345429246" sldId="264"/>
        </pc:sldMkLst>
        <pc:spChg chg="add del mod">
          <ac:chgData name="Alexandre Rodrigues Cajuela" userId="53869986-8905-4ef2-b47a-ee6e88bcfbcc" providerId="ADAL" clId="{303AA9A5-4B6F-4167-8F72-5550464FB112}" dt="2019-11-26T19:00:03.017" v="187" actId="1032"/>
          <ac:spMkLst>
            <pc:docMk/>
            <pc:sldMk cId="345429246" sldId="264"/>
            <ac:spMk id="5" creationId="{43AF0966-05BE-44AE-91AD-1E405DCCC7E8}"/>
          </ac:spMkLst>
        </pc:spChg>
        <pc:graphicFrameChg chg="del mod">
          <ac:chgData name="Alexandre Rodrigues Cajuela" userId="53869986-8905-4ef2-b47a-ee6e88bcfbcc" providerId="ADAL" clId="{303AA9A5-4B6F-4167-8F72-5550464FB112}" dt="2019-11-26T18:54:40.471" v="151" actId="478"/>
          <ac:graphicFrameMkLst>
            <pc:docMk/>
            <pc:sldMk cId="345429246" sldId="264"/>
            <ac:graphicFrameMk id="4" creationId="{F0153030-ABC3-4EE3-93DA-1120B8DE35A8}"/>
          </ac:graphicFrameMkLst>
        </pc:graphicFrameChg>
        <pc:graphicFrameChg chg="add mod modGraphic">
          <ac:chgData name="Alexandre Rodrigues Cajuela" userId="53869986-8905-4ef2-b47a-ee6e88bcfbcc" providerId="ADAL" clId="{303AA9A5-4B6F-4167-8F72-5550464FB112}" dt="2019-11-26T19:04:20.520" v="261" actId="20577"/>
          <ac:graphicFrameMkLst>
            <pc:docMk/>
            <pc:sldMk cId="345429246" sldId="264"/>
            <ac:graphicFrameMk id="6" creationId="{5F5716AB-359E-4C2E-9650-C451075E2F6F}"/>
          </ac:graphicFrameMkLst>
        </pc:graphicFrameChg>
      </pc:sldChg>
      <pc:sldChg chg="addSp delSp modSp add del mod">
        <pc:chgData name="Alexandre Rodrigues Cajuela" userId="53869986-8905-4ef2-b47a-ee6e88bcfbcc" providerId="ADAL" clId="{303AA9A5-4B6F-4167-8F72-5550464FB112}" dt="2019-11-26T19:07:33.803" v="300" actId="47"/>
        <pc:sldMkLst>
          <pc:docMk/>
          <pc:sldMk cId="1155768809" sldId="265"/>
        </pc:sldMkLst>
        <pc:spChg chg="mod">
          <ac:chgData name="Alexandre Rodrigues Cajuela" userId="53869986-8905-4ef2-b47a-ee6e88bcfbcc" providerId="ADAL" clId="{303AA9A5-4B6F-4167-8F72-5550464FB112}" dt="2019-11-26T19:06:25.146" v="292"/>
          <ac:spMkLst>
            <pc:docMk/>
            <pc:sldMk cId="1155768809" sldId="265"/>
            <ac:spMk id="2" creationId="{4F1AE52E-A337-413A-A194-593F4F1DDDE7}"/>
          </ac:spMkLst>
        </pc:spChg>
        <pc:spChg chg="del mod">
          <ac:chgData name="Alexandre Rodrigues Cajuela" userId="53869986-8905-4ef2-b47a-ee6e88bcfbcc" providerId="ADAL" clId="{303AA9A5-4B6F-4167-8F72-5550464FB112}" dt="2019-11-26T19:06:38.360" v="294" actId="931"/>
          <ac:spMkLst>
            <pc:docMk/>
            <pc:sldMk cId="1155768809" sldId="265"/>
            <ac:spMk id="3" creationId="{A8DD3E76-B155-447C-8677-E4ABD05976CA}"/>
          </ac:spMkLst>
        </pc:spChg>
        <pc:picChg chg="add mod">
          <ac:chgData name="Alexandre Rodrigues Cajuela" userId="53869986-8905-4ef2-b47a-ee6e88bcfbcc" providerId="ADAL" clId="{303AA9A5-4B6F-4167-8F72-5550464FB112}" dt="2019-11-26T19:06:41.048" v="296" actId="962"/>
          <ac:picMkLst>
            <pc:docMk/>
            <pc:sldMk cId="1155768809" sldId="265"/>
            <ac:picMk id="5" creationId="{DD0CDACE-4C71-4312-A65B-D7315E8192A6}"/>
          </ac:picMkLst>
        </pc:picChg>
      </pc:sldChg>
      <pc:sldChg chg="addSp delSp modSp add mod ord">
        <pc:chgData name="Alexandre Rodrigues Cajuela" userId="53869986-8905-4ef2-b47a-ee6e88bcfbcc" providerId="ADAL" clId="{303AA9A5-4B6F-4167-8F72-5550464FB112}" dt="2019-11-26T19:08:07.918" v="350" actId="1076"/>
        <pc:sldMkLst>
          <pc:docMk/>
          <pc:sldMk cId="7935269" sldId="266"/>
        </pc:sldMkLst>
        <pc:spChg chg="mod">
          <ac:chgData name="Alexandre Rodrigues Cajuela" userId="53869986-8905-4ef2-b47a-ee6e88bcfbcc" providerId="ADAL" clId="{303AA9A5-4B6F-4167-8F72-5550464FB112}" dt="2019-11-26T19:07:43.281" v="341" actId="20577"/>
          <ac:spMkLst>
            <pc:docMk/>
            <pc:sldMk cId="7935269" sldId="266"/>
            <ac:spMk id="2" creationId="{50ADF904-7D58-4456-8964-568C0DD0ADFF}"/>
          </ac:spMkLst>
        </pc:spChg>
        <pc:spChg chg="add del mod">
          <ac:chgData name="Alexandre Rodrigues Cajuela" userId="53869986-8905-4ef2-b47a-ee6e88bcfbcc" providerId="ADAL" clId="{303AA9A5-4B6F-4167-8F72-5550464FB112}" dt="2019-11-26T19:07:52.276" v="345" actId="931"/>
          <ac:spMkLst>
            <pc:docMk/>
            <pc:sldMk cId="7935269" sldId="266"/>
            <ac:spMk id="4" creationId="{E5AD4A19-4582-4E38-BE32-7B1329C58789}"/>
          </ac:spMkLst>
        </pc:spChg>
        <pc:picChg chg="del">
          <ac:chgData name="Alexandre Rodrigues Cajuela" userId="53869986-8905-4ef2-b47a-ee6e88bcfbcc" providerId="ADAL" clId="{303AA9A5-4B6F-4167-8F72-5550464FB112}" dt="2019-11-26T19:07:46.307" v="344" actId="478"/>
          <ac:picMkLst>
            <pc:docMk/>
            <pc:sldMk cId="7935269" sldId="266"/>
            <ac:picMk id="5" creationId="{1E0F0652-20C9-437D-A257-4796D7BCBF9C}"/>
          </ac:picMkLst>
        </pc:picChg>
        <pc:picChg chg="del mod">
          <ac:chgData name="Alexandre Rodrigues Cajuela" userId="53869986-8905-4ef2-b47a-ee6e88bcfbcc" providerId="ADAL" clId="{303AA9A5-4B6F-4167-8F72-5550464FB112}" dt="2019-11-26T19:07:45.760" v="343" actId="478"/>
          <ac:picMkLst>
            <pc:docMk/>
            <pc:sldMk cId="7935269" sldId="266"/>
            <ac:picMk id="7" creationId="{233AABB7-41C2-471A-B0DA-F9E3374F0253}"/>
          </ac:picMkLst>
        </pc:picChg>
        <pc:picChg chg="add mod">
          <ac:chgData name="Alexandre Rodrigues Cajuela" userId="53869986-8905-4ef2-b47a-ee6e88bcfbcc" providerId="ADAL" clId="{303AA9A5-4B6F-4167-8F72-5550464FB112}" dt="2019-11-26T19:08:07.918" v="350" actId="1076"/>
          <ac:picMkLst>
            <pc:docMk/>
            <pc:sldMk cId="7935269" sldId="266"/>
            <ac:picMk id="8" creationId="{73794ABC-A2DD-4C6D-9800-48494F34BFDD}"/>
          </ac:picMkLst>
        </pc:picChg>
      </pc:sldChg>
      <pc:sldChg chg="addSp delSp modSp add mod">
        <pc:chgData name="Alexandre Rodrigues Cajuela" userId="53869986-8905-4ef2-b47a-ee6e88bcfbcc" providerId="ADAL" clId="{303AA9A5-4B6F-4167-8F72-5550464FB112}" dt="2019-11-26T19:29:04.478" v="404" actId="20577"/>
        <pc:sldMkLst>
          <pc:docMk/>
          <pc:sldMk cId="2274944111" sldId="267"/>
        </pc:sldMkLst>
        <pc:spChg chg="mod">
          <ac:chgData name="Alexandre Rodrigues Cajuela" userId="53869986-8905-4ef2-b47a-ee6e88bcfbcc" providerId="ADAL" clId="{303AA9A5-4B6F-4167-8F72-5550464FB112}" dt="2019-11-26T19:29:04.478" v="404" actId="20577"/>
          <ac:spMkLst>
            <pc:docMk/>
            <pc:sldMk cId="2274944111" sldId="267"/>
            <ac:spMk id="2" creationId="{50ADF904-7D58-4456-8964-568C0DD0ADFF}"/>
          </ac:spMkLst>
        </pc:spChg>
        <pc:spChg chg="add del mod">
          <ac:chgData name="Alexandre Rodrigues Cajuela" userId="53869986-8905-4ef2-b47a-ee6e88bcfbcc" providerId="ADAL" clId="{303AA9A5-4B6F-4167-8F72-5550464FB112}" dt="2019-11-26T19:26:03.430" v="390" actId="931"/>
          <ac:spMkLst>
            <pc:docMk/>
            <pc:sldMk cId="2274944111" sldId="267"/>
            <ac:spMk id="4" creationId="{0AF49B3B-B789-4D1D-B0A7-8659FEA5F254}"/>
          </ac:spMkLst>
        </pc:spChg>
        <pc:spChg chg="add del mod">
          <ac:chgData name="Alexandre Rodrigues Cajuela" userId="53869986-8905-4ef2-b47a-ee6e88bcfbcc" providerId="ADAL" clId="{303AA9A5-4B6F-4167-8F72-5550464FB112}" dt="2019-11-26T19:28:06.785" v="396" actId="931"/>
          <ac:spMkLst>
            <pc:docMk/>
            <pc:sldMk cId="2274944111" sldId="267"/>
            <ac:spMk id="9" creationId="{6C3F7B44-03AC-45A4-9810-BA344EE85488}"/>
          </ac:spMkLst>
        </pc:spChg>
        <pc:picChg chg="add del mod">
          <ac:chgData name="Alexandre Rodrigues Cajuela" userId="53869986-8905-4ef2-b47a-ee6e88bcfbcc" providerId="ADAL" clId="{303AA9A5-4B6F-4167-8F72-5550464FB112}" dt="2019-11-26T19:28:00.316" v="395" actId="478"/>
          <ac:picMkLst>
            <pc:docMk/>
            <pc:sldMk cId="2274944111" sldId="267"/>
            <ac:picMk id="6" creationId="{E9F015DC-FE89-4DB2-88A9-A019D08065DB}"/>
          </ac:picMkLst>
        </pc:picChg>
        <pc:picChg chg="del">
          <ac:chgData name="Alexandre Rodrigues Cajuela" userId="53869986-8905-4ef2-b47a-ee6e88bcfbcc" providerId="ADAL" clId="{303AA9A5-4B6F-4167-8F72-5550464FB112}" dt="2019-11-26T19:25:57.445" v="389" actId="478"/>
          <ac:picMkLst>
            <pc:docMk/>
            <pc:sldMk cId="2274944111" sldId="267"/>
            <ac:picMk id="8" creationId="{73794ABC-A2DD-4C6D-9800-48494F34BFDD}"/>
          </ac:picMkLst>
        </pc:picChg>
        <pc:picChg chg="add mod">
          <ac:chgData name="Alexandre Rodrigues Cajuela" userId="53869986-8905-4ef2-b47a-ee6e88bcfbcc" providerId="ADAL" clId="{303AA9A5-4B6F-4167-8F72-5550464FB112}" dt="2019-11-26T19:28:13.489" v="400" actId="1076"/>
          <ac:picMkLst>
            <pc:docMk/>
            <pc:sldMk cId="2274944111" sldId="267"/>
            <ac:picMk id="11" creationId="{5FD919A2-049B-4BA3-B676-C10983DF9F30}"/>
          </ac:picMkLst>
        </pc:picChg>
      </pc:sldChg>
      <pc:sldChg chg="addSp delSp modSp add del mod">
        <pc:chgData name="Alexandre Rodrigues Cajuela" userId="53869986-8905-4ef2-b47a-ee6e88bcfbcc" providerId="ADAL" clId="{303AA9A5-4B6F-4167-8F72-5550464FB112}" dt="2019-11-26T19:25:34.131" v="368" actId="47"/>
        <pc:sldMkLst>
          <pc:docMk/>
          <pc:sldMk cId="3288771543" sldId="267"/>
        </pc:sldMkLst>
        <pc:spChg chg="mod">
          <ac:chgData name="Alexandre Rodrigues Cajuela" userId="53869986-8905-4ef2-b47a-ee6e88bcfbcc" providerId="ADAL" clId="{303AA9A5-4B6F-4167-8F72-5550464FB112}" dt="2019-11-26T19:09:29.648" v="363"/>
          <ac:spMkLst>
            <pc:docMk/>
            <pc:sldMk cId="3288771543" sldId="267"/>
            <ac:spMk id="2" creationId="{D1FD5C1D-8BE2-4664-832C-1EA66A560BBE}"/>
          </ac:spMkLst>
        </pc:spChg>
        <pc:spChg chg="del">
          <ac:chgData name="Alexandre Rodrigues Cajuela" userId="53869986-8905-4ef2-b47a-ee6e88bcfbcc" providerId="ADAL" clId="{303AA9A5-4B6F-4167-8F72-5550464FB112}" dt="2019-11-26T19:25:22.301" v="364" actId="931"/>
          <ac:spMkLst>
            <pc:docMk/>
            <pc:sldMk cId="3288771543" sldId="267"/>
            <ac:spMk id="3" creationId="{31544E7F-2673-4454-9094-76CBEA54550C}"/>
          </ac:spMkLst>
        </pc:spChg>
        <pc:spChg chg="add mod">
          <ac:chgData name="Alexandre Rodrigues Cajuela" userId="53869986-8905-4ef2-b47a-ee6e88bcfbcc" providerId="ADAL" clId="{303AA9A5-4B6F-4167-8F72-5550464FB112}" dt="2019-11-26T19:25:31.834" v="367" actId="478"/>
          <ac:spMkLst>
            <pc:docMk/>
            <pc:sldMk cId="3288771543" sldId="267"/>
            <ac:spMk id="7" creationId="{B3820122-CE3C-4BC5-B885-5CC016139079}"/>
          </ac:spMkLst>
        </pc:spChg>
        <pc:picChg chg="add del mod">
          <ac:chgData name="Alexandre Rodrigues Cajuela" userId="53869986-8905-4ef2-b47a-ee6e88bcfbcc" providerId="ADAL" clId="{303AA9A5-4B6F-4167-8F72-5550464FB112}" dt="2019-11-26T19:25:31.834" v="367" actId="478"/>
          <ac:picMkLst>
            <pc:docMk/>
            <pc:sldMk cId="3288771543" sldId="267"/>
            <ac:picMk id="5" creationId="{A342C6B8-7C2C-45E6-BF39-812714C1A992}"/>
          </ac:picMkLst>
        </pc:picChg>
      </pc:sldChg>
      <pc:sldChg chg="addSp delSp modSp add mod">
        <pc:chgData name="Alexandre Rodrigues Cajuela" userId="53869986-8905-4ef2-b47a-ee6e88bcfbcc" providerId="ADAL" clId="{303AA9A5-4B6F-4167-8F72-5550464FB112}" dt="2019-11-26T19:30:40.925" v="414" actId="1076"/>
        <pc:sldMkLst>
          <pc:docMk/>
          <pc:sldMk cId="1867377439" sldId="268"/>
        </pc:sldMkLst>
        <pc:spChg chg="mod">
          <ac:chgData name="Alexandre Rodrigues Cajuela" userId="53869986-8905-4ef2-b47a-ee6e88bcfbcc" providerId="ADAL" clId="{303AA9A5-4B6F-4167-8F72-5550464FB112}" dt="2019-11-26T19:29:26.136" v="407" actId="20577"/>
          <ac:spMkLst>
            <pc:docMk/>
            <pc:sldMk cId="1867377439" sldId="268"/>
            <ac:spMk id="2" creationId="{50ADF904-7D58-4456-8964-568C0DD0ADFF}"/>
          </ac:spMkLst>
        </pc:spChg>
        <pc:spChg chg="add del mod">
          <ac:chgData name="Alexandre Rodrigues Cajuela" userId="53869986-8905-4ef2-b47a-ee6e88bcfbcc" providerId="ADAL" clId="{303AA9A5-4B6F-4167-8F72-5550464FB112}" dt="2019-11-26T19:30:25.658" v="409" actId="931"/>
          <ac:spMkLst>
            <pc:docMk/>
            <pc:sldMk cId="1867377439" sldId="268"/>
            <ac:spMk id="4" creationId="{E499FA09-EEAA-4F2A-8DDC-85F98B325EC7}"/>
          </ac:spMkLst>
        </pc:spChg>
        <pc:picChg chg="add mod">
          <ac:chgData name="Alexandre Rodrigues Cajuela" userId="53869986-8905-4ef2-b47a-ee6e88bcfbcc" providerId="ADAL" clId="{303AA9A5-4B6F-4167-8F72-5550464FB112}" dt="2019-11-26T19:30:40.925" v="414" actId="1076"/>
          <ac:picMkLst>
            <pc:docMk/>
            <pc:sldMk cId="1867377439" sldId="268"/>
            <ac:picMk id="6" creationId="{D5A55D0D-627B-45A7-9201-827031AAD271}"/>
          </ac:picMkLst>
        </pc:picChg>
        <pc:picChg chg="del">
          <ac:chgData name="Alexandre Rodrigues Cajuela" userId="53869986-8905-4ef2-b47a-ee6e88bcfbcc" providerId="ADAL" clId="{303AA9A5-4B6F-4167-8F72-5550464FB112}" dt="2019-11-26T19:29:28.480" v="408" actId="478"/>
          <ac:picMkLst>
            <pc:docMk/>
            <pc:sldMk cId="1867377439" sldId="268"/>
            <ac:picMk id="11" creationId="{5FD919A2-049B-4BA3-B676-C10983DF9F30}"/>
          </ac:picMkLst>
        </pc:picChg>
      </pc:sldChg>
      <pc:sldChg chg="addSp delSp modSp add mod setBg">
        <pc:chgData name="Alexandre Rodrigues Cajuela" userId="53869986-8905-4ef2-b47a-ee6e88bcfbcc" providerId="ADAL" clId="{303AA9A5-4B6F-4167-8F72-5550464FB112}" dt="2019-11-26T20:04:03.413" v="628" actId="478"/>
        <pc:sldMkLst>
          <pc:docMk/>
          <pc:sldMk cId="1491125080" sldId="269"/>
        </pc:sldMkLst>
        <pc:spChg chg="mod">
          <ac:chgData name="Alexandre Rodrigues Cajuela" userId="53869986-8905-4ef2-b47a-ee6e88bcfbcc" providerId="ADAL" clId="{303AA9A5-4B6F-4167-8F72-5550464FB112}" dt="2019-11-26T20:03:20.112" v="626" actId="26606"/>
          <ac:spMkLst>
            <pc:docMk/>
            <pc:sldMk cId="1491125080" sldId="269"/>
            <ac:spMk id="2" creationId="{1A468254-612B-4A65-B6DB-AD8AB66A3631}"/>
          </ac:spMkLst>
        </pc:spChg>
        <pc:spChg chg="mod">
          <ac:chgData name="Alexandre Rodrigues Cajuela" userId="53869986-8905-4ef2-b47a-ee6e88bcfbcc" providerId="ADAL" clId="{303AA9A5-4B6F-4167-8F72-5550464FB112}" dt="2019-11-26T20:03:20.112" v="626" actId="26606"/>
          <ac:spMkLst>
            <pc:docMk/>
            <pc:sldMk cId="1491125080" sldId="269"/>
            <ac:spMk id="3" creationId="{7550614C-8043-4971-ADA6-651FF814F651}"/>
          </ac:spMkLst>
        </pc:spChg>
        <pc:spChg chg="add del">
          <ac:chgData name="Alexandre Rodrigues Cajuela" userId="53869986-8905-4ef2-b47a-ee6e88bcfbcc" providerId="ADAL" clId="{303AA9A5-4B6F-4167-8F72-5550464FB112}" dt="2019-11-26T20:03:20.112" v="626" actId="26606"/>
          <ac:spMkLst>
            <pc:docMk/>
            <pc:sldMk cId="1491125080" sldId="269"/>
            <ac:spMk id="10" creationId="{AFA67CD3-AB4E-4A7A-BEB8-53C445D8C44E}"/>
          </ac:spMkLst>
        </pc:spChg>
        <pc:spChg chg="add del">
          <ac:chgData name="Alexandre Rodrigues Cajuela" userId="53869986-8905-4ef2-b47a-ee6e88bcfbcc" providerId="ADAL" clId="{303AA9A5-4B6F-4167-8F72-5550464FB112}" dt="2019-11-26T20:03:20.112" v="626" actId="26606"/>
          <ac:spMkLst>
            <pc:docMk/>
            <pc:sldMk cId="1491125080" sldId="269"/>
            <ac:spMk id="14" creationId="{339C8D78-A644-462F-B674-F440635E5353}"/>
          </ac:spMkLst>
        </pc:spChg>
        <pc:picChg chg="add del mod">
          <ac:chgData name="Alexandre Rodrigues Cajuela" userId="53869986-8905-4ef2-b47a-ee6e88bcfbcc" providerId="ADAL" clId="{303AA9A5-4B6F-4167-8F72-5550464FB112}" dt="2019-11-26T20:04:03.413" v="628" actId="478"/>
          <ac:picMkLst>
            <pc:docMk/>
            <pc:sldMk cId="1491125080" sldId="269"/>
            <ac:picMk id="5" creationId="{8B0FE019-210B-40E3-8E61-965710919FAC}"/>
          </ac:picMkLst>
        </pc:picChg>
        <pc:picChg chg="add del">
          <ac:chgData name="Alexandre Rodrigues Cajuela" userId="53869986-8905-4ef2-b47a-ee6e88bcfbcc" providerId="ADAL" clId="{303AA9A5-4B6F-4167-8F72-5550464FB112}" dt="2019-11-26T20:03:20.112" v="626" actId="26606"/>
          <ac:picMkLst>
            <pc:docMk/>
            <pc:sldMk cId="1491125080" sldId="269"/>
            <ac:picMk id="12" creationId="{07CF545F-9C2E-4446-97CD-AD92990C2B68}"/>
          </ac:picMkLst>
        </pc:picChg>
      </pc:sldChg>
      <pc:sldChg chg="addSp delSp modSp add mod ord">
        <pc:chgData name="Alexandre Rodrigues Cajuela" userId="53869986-8905-4ef2-b47a-ee6e88bcfbcc" providerId="ADAL" clId="{303AA9A5-4B6F-4167-8F72-5550464FB112}" dt="2019-11-26T19:44:11.823" v="507" actId="1076"/>
        <pc:sldMkLst>
          <pc:docMk/>
          <pc:sldMk cId="49450519" sldId="270"/>
        </pc:sldMkLst>
        <pc:spChg chg="mod">
          <ac:chgData name="Alexandre Rodrigues Cajuela" userId="53869986-8905-4ef2-b47a-ee6e88bcfbcc" providerId="ADAL" clId="{303AA9A5-4B6F-4167-8F72-5550464FB112}" dt="2019-11-26T19:44:03.104" v="505" actId="14100"/>
          <ac:spMkLst>
            <pc:docMk/>
            <pc:sldMk cId="49450519" sldId="270"/>
            <ac:spMk id="2" creationId="{50ADF904-7D58-4456-8964-568C0DD0ADFF}"/>
          </ac:spMkLst>
        </pc:spChg>
        <pc:spChg chg="add del mod">
          <ac:chgData name="Alexandre Rodrigues Cajuela" userId="53869986-8905-4ef2-b47a-ee6e88bcfbcc" providerId="ADAL" clId="{303AA9A5-4B6F-4167-8F72-5550464FB112}" dt="2019-11-26T19:41:50.060" v="489" actId="931"/>
          <ac:spMkLst>
            <pc:docMk/>
            <pc:sldMk cId="49450519" sldId="270"/>
            <ac:spMk id="4" creationId="{D7A0E784-1942-42B7-907A-648F3B093801}"/>
          </ac:spMkLst>
        </pc:spChg>
        <pc:picChg chg="del">
          <ac:chgData name="Alexandre Rodrigues Cajuela" userId="53869986-8905-4ef2-b47a-ee6e88bcfbcc" providerId="ADAL" clId="{303AA9A5-4B6F-4167-8F72-5550464FB112}" dt="2019-11-26T19:40:10.707" v="488" actId="478"/>
          <ac:picMkLst>
            <pc:docMk/>
            <pc:sldMk cId="49450519" sldId="270"/>
            <ac:picMk id="6" creationId="{D5A55D0D-627B-45A7-9201-827031AAD271}"/>
          </ac:picMkLst>
        </pc:picChg>
        <pc:picChg chg="add mod">
          <ac:chgData name="Alexandre Rodrigues Cajuela" userId="53869986-8905-4ef2-b47a-ee6e88bcfbcc" providerId="ADAL" clId="{303AA9A5-4B6F-4167-8F72-5550464FB112}" dt="2019-11-26T19:44:11.823" v="507" actId="1076"/>
          <ac:picMkLst>
            <pc:docMk/>
            <pc:sldMk cId="49450519" sldId="270"/>
            <ac:picMk id="7" creationId="{E4EF5328-0056-43FA-AD58-811E003ED8CA}"/>
          </ac:picMkLst>
        </pc:picChg>
      </pc:sldChg>
      <pc:sldChg chg="add del">
        <pc:chgData name="Alexandre Rodrigues Cajuela" userId="53869986-8905-4ef2-b47a-ee6e88bcfbcc" providerId="ADAL" clId="{303AA9A5-4B6F-4167-8F72-5550464FB112}" dt="2019-11-26T19:39:33.532" v="438" actId="47"/>
        <pc:sldMkLst>
          <pc:docMk/>
          <pc:sldMk cId="1349144647" sldId="270"/>
        </pc:sldMkLst>
      </pc:sldChg>
      <pc:sldChg chg="modSp add mod">
        <pc:chgData name="Alexandre Rodrigues Cajuela" userId="53869986-8905-4ef2-b47a-ee6e88bcfbcc" providerId="ADAL" clId="{303AA9A5-4B6F-4167-8F72-5550464FB112}" dt="2019-11-26T19:51:54.532" v="571" actId="20577"/>
        <pc:sldMkLst>
          <pc:docMk/>
          <pc:sldMk cId="658983441" sldId="271"/>
        </pc:sldMkLst>
        <pc:spChg chg="mod">
          <ac:chgData name="Alexandre Rodrigues Cajuela" userId="53869986-8905-4ef2-b47a-ee6e88bcfbcc" providerId="ADAL" clId="{303AA9A5-4B6F-4167-8F72-5550464FB112}" dt="2019-11-26T19:43:56.400" v="504" actId="255"/>
          <ac:spMkLst>
            <pc:docMk/>
            <pc:sldMk cId="658983441" sldId="271"/>
            <ac:spMk id="2" creationId="{167F112F-64E1-4FF4-A59A-4175786D598F}"/>
          </ac:spMkLst>
        </pc:spChg>
        <pc:spChg chg="mod">
          <ac:chgData name="Alexandre Rodrigues Cajuela" userId="53869986-8905-4ef2-b47a-ee6e88bcfbcc" providerId="ADAL" clId="{303AA9A5-4B6F-4167-8F72-5550464FB112}" dt="2019-11-26T19:51:54.532" v="571" actId="20577"/>
          <ac:spMkLst>
            <pc:docMk/>
            <pc:sldMk cId="658983441" sldId="271"/>
            <ac:spMk id="3" creationId="{FE60C7DA-3E7C-41D4-B057-3DDD1AB48D88}"/>
          </ac:spMkLst>
        </pc:spChg>
      </pc:sldChg>
      <pc:sldChg chg="addSp delSp modSp add mod ord">
        <pc:chgData name="Alexandre Rodrigues Cajuela" userId="53869986-8905-4ef2-b47a-ee6e88bcfbcc" providerId="ADAL" clId="{303AA9A5-4B6F-4167-8F72-5550464FB112}" dt="2019-11-26T19:52:57.491" v="623" actId="20577"/>
        <pc:sldMkLst>
          <pc:docMk/>
          <pc:sldMk cId="1716254084" sldId="272"/>
        </pc:sldMkLst>
        <pc:spChg chg="mod">
          <ac:chgData name="Alexandre Rodrigues Cajuela" userId="53869986-8905-4ef2-b47a-ee6e88bcfbcc" providerId="ADAL" clId="{303AA9A5-4B6F-4167-8F72-5550464FB112}" dt="2019-11-26T19:52:57.491" v="623" actId="20577"/>
          <ac:spMkLst>
            <pc:docMk/>
            <pc:sldMk cId="1716254084" sldId="272"/>
            <ac:spMk id="2" creationId="{50ADF904-7D58-4456-8964-568C0DD0ADFF}"/>
          </ac:spMkLst>
        </pc:spChg>
        <pc:spChg chg="add del mod">
          <ac:chgData name="Alexandre Rodrigues Cajuela" userId="53869986-8905-4ef2-b47a-ee6e88bcfbcc" providerId="ADAL" clId="{303AA9A5-4B6F-4167-8F72-5550464FB112}" dt="2019-11-26T19:52:25.504" v="612" actId="931"/>
          <ac:spMkLst>
            <pc:docMk/>
            <pc:sldMk cId="1716254084" sldId="272"/>
            <ac:spMk id="4" creationId="{CB42C895-0D1E-4C91-868A-65F0A5EEF01B}"/>
          </ac:spMkLst>
        </pc:spChg>
        <pc:picChg chg="del">
          <ac:chgData name="Alexandre Rodrigues Cajuela" userId="53869986-8905-4ef2-b47a-ee6e88bcfbcc" providerId="ADAL" clId="{303AA9A5-4B6F-4167-8F72-5550464FB112}" dt="2019-11-26T19:52:20.066" v="611" actId="478"/>
          <ac:picMkLst>
            <pc:docMk/>
            <pc:sldMk cId="1716254084" sldId="272"/>
            <ac:picMk id="6" creationId="{D5A55D0D-627B-45A7-9201-827031AAD271}"/>
          </ac:picMkLst>
        </pc:picChg>
        <pc:picChg chg="add mod">
          <ac:chgData name="Alexandre Rodrigues Cajuela" userId="53869986-8905-4ef2-b47a-ee6e88bcfbcc" providerId="ADAL" clId="{303AA9A5-4B6F-4167-8F72-5550464FB112}" dt="2019-11-26T19:52:45.052" v="619" actId="1076"/>
          <ac:picMkLst>
            <pc:docMk/>
            <pc:sldMk cId="1716254084" sldId="272"/>
            <ac:picMk id="7" creationId="{90345AA5-8DCE-4487-90EC-85F48B41D3F7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55C693-3005-4DE2-A80F-8AFB2E3AC084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pt-BR"/>
        </a:p>
      </dgm:t>
    </dgm:pt>
    <dgm:pt modelId="{2D01EEB1-5D17-468F-B581-A4C888A37BF5}">
      <dgm:prSet phldrT="[Texto]"/>
      <dgm:spPr/>
      <dgm:t>
        <a:bodyPr/>
        <a:lstStyle/>
        <a:p>
          <a:r>
            <a:rPr lang="pt-BR" dirty="0"/>
            <a:t>Primeira pesquisa</a:t>
          </a:r>
        </a:p>
      </dgm:t>
    </dgm:pt>
    <dgm:pt modelId="{35B256C9-2507-4CD0-B2FF-B10F4BA5CBEC}" type="parTrans" cxnId="{286865D6-1064-4DA6-A34B-402954089D7C}">
      <dgm:prSet/>
      <dgm:spPr/>
      <dgm:t>
        <a:bodyPr/>
        <a:lstStyle/>
        <a:p>
          <a:endParaRPr lang="pt-BR"/>
        </a:p>
      </dgm:t>
    </dgm:pt>
    <dgm:pt modelId="{BC788A7D-88E0-4E25-89B6-935EF6BBC4D7}" type="sibTrans" cxnId="{286865D6-1064-4DA6-A34B-402954089D7C}">
      <dgm:prSet/>
      <dgm:spPr/>
      <dgm:t>
        <a:bodyPr/>
        <a:lstStyle/>
        <a:p>
          <a:endParaRPr lang="pt-BR"/>
        </a:p>
      </dgm:t>
    </dgm:pt>
    <dgm:pt modelId="{699F5A11-94C5-40E2-8675-BA925E3F50F8}">
      <dgm:prSet phldrT="[Texto]" custT="1"/>
      <dgm:spPr/>
      <dgm:t>
        <a:bodyPr/>
        <a:lstStyle/>
        <a:p>
          <a:r>
            <a:rPr lang="pt-BR" sz="2000" dirty="0"/>
            <a:t>ecossistema de inovação </a:t>
          </a:r>
        </a:p>
        <a:p>
          <a:r>
            <a:rPr lang="pt-BR" sz="2000" dirty="0"/>
            <a:t>ecossistema de negócios </a:t>
          </a:r>
        </a:p>
        <a:p>
          <a:r>
            <a:rPr lang="pt-BR" sz="2000" dirty="0"/>
            <a:t>sistema de inovação OU sistema de negócios</a:t>
          </a:r>
        </a:p>
      </dgm:t>
    </dgm:pt>
    <dgm:pt modelId="{A6397EED-940A-4037-8419-550C038F005B}" type="parTrans" cxnId="{E195FA53-F950-4CE1-959A-30DCAF1CA52B}">
      <dgm:prSet/>
      <dgm:spPr/>
      <dgm:t>
        <a:bodyPr/>
        <a:lstStyle/>
        <a:p>
          <a:endParaRPr lang="pt-BR"/>
        </a:p>
      </dgm:t>
    </dgm:pt>
    <dgm:pt modelId="{E29A707E-D1FB-4659-ADAB-97D864E46AE4}" type="sibTrans" cxnId="{E195FA53-F950-4CE1-959A-30DCAF1CA52B}">
      <dgm:prSet/>
      <dgm:spPr/>
      <dgm:t>
        <a:bodyPr/>
        <a:lstStyle/>
        <a:p>
          <a:endParaRPr lang="pt-BR"/>
        </a:p>
      </dgm:t>
    </dgm:pt>
    <dgm:pt modelId="{95A5038E-3DF8-4F32-BCAF-BAD6DF37691B}">
      <dgm:prSet phldrT="[Texto]"/>
      <dgm:spPr/>
      <dgm:t>
        <a:bodyPr/>
        <a:lstStyle/>
        <a:p>
          <a:r>
            <a:rPr lang="pt-BR" dirty="0"/>
            <a:t>Resultado (Dataset1)</a:t>
          </a:r>
        </a:p>
      </dgm:t>
    </dgm:pt>
    <dgm:pt modelId="{6733298F-50D9-432F-B972-A6853CE43F28}" type="parTrans" cxnId="{9D08B47C-E7C5-4ACD-B388-793B7762189C}">
      <dgm:prSet/>
      <dgm:spPr/>
      <dgm:t>
        <a:bodyPr/>
        <a:lstStyle/>
        <a:p>
          <a:endParaRPr lang="pt-BR"/>
        </a:p>
      </dgm:t>
    </dgm:pt>
    <dgm:pt modelId="{D4B2D58C-3E64-4415-A6ED-FD1D51DE52FB}" type="sibTrans" cxnId="{9D08B47C-E7C5-4ACD-B388-793B7762189C}">
      <dgm:prSet/>
      <dgm:spPr/>
      <dgm:t>
        <a:bodyPr/>
        <a:lstStyle/>
        <a:p>
          <a:endParaRPr lang="pt-BR"/>
        </a:p>
      </dgm:t>
    </dgm:pt>
    <dgm:pt modelId="{49ED1284-D088-4CC0-98BC-6C5D0DFB68F0}">
      <dgm:prSet phldrT="[Texto]"/>
      <dgm:spPr/>
      <dgm:t>
        <a:bodyPr/>
        <a:lstStyle/>
        <a:p>
          <a:r>
            <a:rPr lang="pt-BR" dirty="0"/>
            <a:t>4.681 publicações</a:t>
          </a:r>
        </a:p>
        <a:p>
          <a:r>
            <a:rPr lang="pt-BR" dirty="0"/>
            <a:t>(Thomson Reuters Web </a:t>
          </a:r>
          <a:r>
            <a:rPr lang="pt-BR" dirty="0" err="1"/>
            <a:t>of</a:t>
          </a:r>
          <a:r>
            <a:rPr lang="pt-BR" dirty="0"/>
            <a:t> Science)</a:t>
          </a:r>
        </a:p>
      </dgm:t>
    </dgm:pt>
    <dgm:pt modelId="{447C14CD-92C0-49A0-ABE7-3C942C936D21}" type="parTrans" cxnId="{7304A4B1-D04D-4891-AC1B-895ADD0583F4}">
      <dgm:prSet/>
      <dgm:spPr/>
      <dgm:t>
        <a:bodyPr/>
        <a:lstStyle/>
        <a:p>
          <a:endParaRPr lang="pt-BR"/>
        </a:p>
      </dgm:t>
    </dgm:pt>
    <dgm:pt modelId="{E2B40635-E108-40C9-B5C5-44A50367832F}" type="sibTrans" cxnId="{7304A4B1-D04D-4891-AC1B-895ADD0583F4}">
      <dgm:prSet/>
      <dgm:spPr/>
      <dgm:t>
        <a:bodyPr/>
        <a:lstStyle/>
        <a:p>
          <a:endParaRPr lang="pt-BR"/>
        </a:p>
      </dgm:t>
    </dgm:pt>
    <dgm:pt modelId="{646A873B-A365-452F-9923-D9234DDD7ECF}">
      <dgm:prSet phldrT="[Texto]"/>
      <dgm:spPr/>
      <dgm:t>
        <a:bodyPr/>
        <a:lstStyle/>
        <a:p>
          <a:r>
            <a:rPr lang="pt-BR" dirty="0"/>
            <a:t>Objetivo</a:t>
          </a:r>
        </a:p>
      </dgm:t>
    </dgm:pt>
    <dgm:pt modelId="{03EC769B-DAD8-438A-B303-7D07EDDB39B4}" type="parTrans" cxnId="{92AA037E-A689-4288-BC30-42E7D7A9740C}">
      <dgm:prSet/>
      <dgm:spPr/>
      <dgm:t>
        <a:bodyPr/>
        <a:lstStyle/>
        <a:p>
          <a:endParaRPr lang="pt-BR"/>
        </a:p>
      </dgm:t>
    </dgm:pt>
    <dgm:pt modelId="{6B66422C-30E9-4A9A-9416-E286F3C6F51C}" type="sibTrans" cxnId="{92AA037E-A689-4288-BC30-42E7D7A9740C}">
      <dgm:prSet/>
      <dgm:spPr/>
      <dgm:t>
        <a:bodyPr/>
        <a:lstStyle/>
        <a:p>
          <a:endParaRPr lang="pt-BR"/>
        </a:p>
      </dgm:t>
    </dgm:pt>
    <dgm:pt modelId="{AF85CCC2-0199-4324-96DD-9B0B38439840}">
      <dgm:prSet phldrT="[Texto]"/>
      <dgm:spPr/>
      <dgm:t>
        <a:bodyPr/>
        <a:lstStyle/>
        <a:p>
          <a:r>
            <a:rPr lang="pt-BR" dirty="0"/>
            <a:t>Explicar as bases de conhecimento compartilhado entre os fluxos de literatura de sistemas de inovação e para destacar o ponto de partida para a pesquisa de ecossistemas.</a:t>
          </a:r>
        </a:p>
      </dgm:t>
    </dgm:pt>
    <dgm:pt modelId="{DEF63664-DBDF-474E-8139-007DA7D0D6C0}" type="parTrans" cxnId="{A2903DAE-15F2-4B60-8669-7DBBBF191117}">
      <dgm:prSet/>
      <dgm:spPr/>
      <dgm:t>
        <a:bodyPr/>
        <a:lstStyle/>
        <a:p>
          <a:endParaRPr lang="pt-BR"/>
        </a:p>
      </dgm:t>
    </dgm:pt>
    <dgm:pt modelId="{E6FE0D50-47F3-476C-94A5-2D4D118910C0}" type="sibTrans" cxnId="{A2903DAE-15F2-4B60-8669-7DBBBF191117}">
      <dgm:prSet/>
      <dgm:spPr/>
      <dgm:t>
        <a:bodyPr/>
        <a:lstStyle/>
        <a:p>
          <a:endParaRPr lang="pt-BR"/>
        </a:p>
      </dgm:t>
    </dgm:pt>
    <dgm:pt modelId="{4FB6B0D2-2FC9-4E3C-A311-6B57246E97C7}" type="pres">
      <dgm:prSet presAssocID="{BC55C693-3005-4DE2-A80F-8AFB2E3AC084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221BA085-1FA6-43F6-9960-89700B71AE14}" type="pres">
      <dgm:prSet presAssocID="{2D01EEB1-5D17-468F-B581-A4C888A37BF5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9E92B06E-DEE1-46AF-8B65-134167D050F5}" type="pres">
      <dgm:prSet presAssocID="{2D01EEB1-5D17-468F-B581-A4C888A37BF5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5A7617C9-8EA8-42EC-BF58-8D67DDB9C230}" type="pres">
      <dgm:prSet presAssocID="{95A5038E-3DF8-4F32-BCAF-BAD6DF37691B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8729D328-F880-44D2-94FA-146E02CDED9E}" type="pres">
      <dgm:prSet presAssocID="{95A5038E-3DF8-4F32-BCAF-BAD6DF37691B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C87A5764-8B1D-4E5F-9A02-4B2CA4155EF9}" type="pres">
      <dgm:prSet presAssocID="{646A873B-A365-452F-9923-D9234DDD7ECF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0D331438-F952-4464-87F6-3A75512D9158}" type="pres">
      <dgm:prSet presAssocID="{646A873B-A365-452F-9923-D9234DDD7ECF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0A72E321-A25C-4586-AACE-C9085EAB82DC}" type="presOf" srcId="{646A873B-A365-452F-9923-D9234DDD7ECF}" destId="{C87A5764-8B1D-4E5F-9A02-4B2CA4155EF9}" srcOrd="0" destOrd="0" presId="urn:microsoft.com/office/officeart/2009/3/layout/IncreasingArrowsProcess"/>
    <dgm:cxn modelId="{0411CC26-9679-4985-8261-0545C60E8AB3}" type="presOf" srcId="{2D01EEB1-5D17-468F-B581-A4C888A37BF5}" destId="{221BA085-1FA6-43F6-9960-89700B71AE14}" srcOrd="0" destOrd="0" presId="urn:microsoft.com/office/officeart/2009/3/layout/IncreasingArrowsProcess"/>
    <dgm:cxn modelId="{6BBD6843-867C-4CF2-A7A2-75FAA8D94B78}" type="presOf" srcId="{49ED1284-D088-4CC0-98BC-6C5D0DFB68F0}" destId="{8729D328-F880-44D2-94FA-146E02CDED9E}" srcOrd="0" destOrd="0" presId="urn:microsoft.com/office/officeart/2009/3/layout/IncreasingArrowsProcess"/>
    <dgm:cxn modelId="{0345F04F-A7E1-4304-9E9A-63C0D30AFFC5}" type="presOf" srcId="{95A5038E-3DF8-4F32-BCAF-BAD6DF37691B}" destId="{5A7617C9-8EA8-42EC-BF58-8D67DDB9C230}" srcOrd="0" destOrd="0" presId="urn:microsoft.com/office/officeart/2009/3/layout/IncreasingArrowsProcess"/>
    <dgm:cxn modelId="{E195FA53-F950-4CE1-959A-30DCAF1CA52B}" srcId="{2D01EEB1-5D17-468F-B581-A4C888A37BF5}" destId="{699F5A11-94C5-40E2-8675-BA925E3F50F8}" srcOrd="0" destOrd="0" parTransId="{A6397EED-940A-4037-8419-550C038F005B}" sibTransId="{E29A707E-D1FB-4659-ADAB-97D864E46AE4}"/>
    <dgm:cxn modelId="{9D08B47C-E7C5-4ACD-B388-793B7762189C}" srcId="{BC55C693-3005-4DE2-A80F-8AFB2E3AC084}" destId="{95A5038E-3DF8-4F32-BCAF-BAD6DF37691B}" srcOrd="1" destOrd="0" parTransId="{6733298F-50D9-432F-B972-A6853CE43F28}" sibTransId="{D4B2D58C-3E64-4415-A6ED-FD1D51DE52FB}"/>
    <dgm:cxn modelId="{92AA037E-A689-4288-BC30-42E7D7A9740C}" srcId="{BC55C693-3005-4DE2-A80F-8AFB2E3AC084}" destId="{646A873B-A365-452F-9923-D9234DDD7ECF}" srcOrd="2" destOrd="0" parTransId="{03EC769B-DAD8-438A-B303-7D07EDDB39B4}" sibTransId="{6B66422C-30E9-4A9A-9416-E286F3C6F51C}"/>
    <dgm:cxn modelId="{A2903DAE-15F2-4B60-8669-7DBBBF191117}" srcId="{646A873B-A365-452F-9923-D9234DDD7ECF}" destId="{AF85CCC2-0199-4324-96DD-9B0B38439840}" srcOrd="0" destOrd="0" parTransId="{DEF63664-DBDF-474E-8139-007DA7D0D6C0}" sibTransId="{E6FE0D50-47F3-476C-94A5-2D4D118910C0}"/>
    <dgm:cxn modelId="{7304A4B1-D04D-4891-AC1B-895ADD0583F4}" srcId="{95A5038E-3DF8-4F32-BCAF-BAD6DF37691B}" destId="{49ED1284-D088-4CC0-98BC-6C5D0DFB68F0}" srcOrd="0" destOrd="0" parTransId="{447C14CD-92C0-49A0-ABE7-3C942C936D21}" sibTransId="{E2B40635-E108-40C9-B5C5-44A50367832F}"/>
    <dgm:cxn modelId="{28ECE6D4-F129-44D9-A1D6-071FE535A420}" type="presOf" srcId="{BC55C693-3005-4DE2-A80F-8AFB2E3AC084}" destId="{4FB6B0D2-2FC9-4E3C-A311-6B57246E97C7}" srcOrd="0" destOrd="0" presId="urn:microsoft.com/office/officeart/2009/3/layout/IncreasingArrowsProcess"/>
    <dgm:cxn modelId="{286865D6-1064-4DA6-A34B-402954089D7C}" srcId="{BC55C693-3005-4DE2-A80F-8AFB2E3AC084}" destId="{2D01EEB1-5D17-468F-B581-A4C888A37BF5}" srcOrd="0" destOrd="0" parTransId="{35B256C9-2507-4CD0-B2FF-B10F4BA5CBEC}" sibTransId="{BC788A7D-88E0-4E25-89B6-935EF6BBC4D7}"/>
    <dgm:cxn modelId="{53E217E0-3B61-4122-9ED6-166F1016BF13}" type="presOf" srcId="{699F5A11-94C5-40E2-8675-BA925E3F50F8}" destId="{9E92B06E-DEE1-46AF-8B65-134167D050F5}" srcOrd="0" destOrd="0" presId="urn:microsoft.com/office/officeart/2009/3/layout/IncreasingArrowsProcess"/>
    <dgm:cxn modelId="{22F92AE7-459E-445B-BE27-9E0E3CD87D0B}" type="presOf" srcId="{AF85CCC2-0199-4324-96DD-9B0B38439840}" destId="{0D331438-F952-4464-87F6-3A75512D9158}" srcOrd="0" destOrd="0" presId="urn:microsoft.com/office/officeart/2009/3/layout/IncreasingArrowsProcess"/>
    <dgm:cxn modelId="{00094ED6-481D-4D97-AD9D-1051F5A60568}" type="presParOf" srcId="{4FB6B0D2-2FC9-4E3C-A311-6B57246E97C7}" destId="{221BA085-1FA6-43F6-9960-89700B71AE14}" srcOrd="0" destOrd="0" presId="urn:microsoft.com/office/officeart/2009/3/layout/IncreasingArrowsProcess"/>
    <dgm:cxn modelId="{171301C6-0768-4F99-B9C5-64D261C443CE}" type="presParOf" srcId="{4FB6B0D2-2FC9-4E3C-A311-6B57246E97C7}" destId="{9E92B06E-DEE1-46AF-8B65-134167D050F5}" srcOrd="1" destOrd="0" presId="urn:microsoft.com/office/officeart/2009/3/layout/IncreasingArrowsProcess"/>
    <dgm:cxn modelId="{80CD2211-7E41-4F11-956F-AA70608BE264}" type="presParOf" srcId="{4FB6B0D2-2FC9-4E3C-A311-6B57246E97C7}" destId="{5A7617C9-8EA8-42EC-BF58-8D67DDB9C230}" srcOrd="2" destOrd="0" presId="urn:microsoft.com/office/officeart/2009/3/layout/IncreasingArrowsProcess"/>
    <dgm:cxn modelId="{8F3D1CEE-80A5-42E8-90F2-9A0C782A6147}" type="presParOf" srcId="{4FB6B0D2-2FC9-4E3C-A311-6B57246E97C7}" destId="{8729D328-F880-44D2-94FA-146E02CDED9E}" srcOrd="3" destOrd="0" presId="urn:microsoft.com/office/officeart/2009/3/layout/IncreasingArrowsProcess"/>
    <dgm:cxn modelId="{A6577997-A591-4402-AAE5-19A01417ED2B}" type="presParOf" srcId="{4FB6B0D2-2FC9-4E3C-A311-6B57246E97C7}" destId="{C87A5764-8B1D-4E5F-9A02-4B2CA4155EF9}" srcOrd="4" destOrd="0" presId="urn:microsoft.com/office/officeart/2009/3/layout/IncreasingArrowsProcess"/>
    <dgm:cxn modelId="{58563F1C-29F9-4C3C-9526-82432780D835}" type="presParOf" srcId="{4FB6B0D2-2FC9-4E3C-A311-6B57246E97C7}" destId="{0D331438-F952-4464-87F6-3A75512D9158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586744-5A20-4D74-BC9D-9D70AECB3F9A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pt-BR"/>
        </a:p>
      </dgm:t>
    </dgm:pt>
    <dgm:pt modelId="{7CA8704B-E4FA-4361-97E7-CB5DF383EF12}">
      <dgm:prSet phldrT="[Texto]"/>
      <dgm:spPr/>
      <dgm:t>
        <a:bodyPr/>
        <a:lstStyle/>
        <a:p>
          <a:r>
            <a:rPr lang="pt-BR" dirty="0"/>
            <a:t>Segunda pesquisa</a:t>
          </a:r>
        </a:p>
      </dgm:t>
    </dgm:pt>
    <dgm:pt modelId="{0C5716E3-3A75-4544-9DE4-A0F734A17293}" type="parTrans" cxnId="{97C72E7F-A2EA-422D-B91E-24ED84E15A32}">
      <dgm:prSet/>
      <dgm:spPr/>
      <dgm:t>
        <a:bodyPr/>
        <a:lstStyle/>
        <a:p>
          <a:endParaRPr lang="pt-BR"/>
        </a:p>
      </dgm:t>
    </dgm:pt>
    <dgm:pt modelId="{DBF86CFE-4968-4F0A-8C58-1E7712468A70}" type="sibTrans" cxnId="{97C72E7F-A2EA-422D-B91E-24ED84E15A32}">
      <dgm:prSet/>
      <dgm:spPr/>
      <dgm:t>
        <a:bodyPr/>
        <a:lstStyle/>
        <a:p>
          <a:endParaRPr lang="pt-BR"/>
        </a:p>
      </dgm:t>
    </dgm:pt>
    <dgm:pt modelId="{4077DEE0-8A4A-45B3-81BA-345F864664D9}">
      <dgm:prSet phldrT="[Texto]" custT="1"/>
      <dgm:spPr/>
      <dgm:t>
        <a:bodyPr/>
        <a:lstStyle/>
        <a:p>
          <a:r>
            <a:rPr lang="pt-BR" sz="2000" dirty="0"/>
            <a:t>ecossistema de inovação </a:t>
          </a:r>
        </a:p>
      </dgm:t>
    </dgm:pt>
    <dgm:pt modelId="{2D03188C-B4CD-4C01-84FD-D72692D473E0}" type="parTrans" cxnId="{9D5D044B-5DBD-4111-BED9-2039E0A2588B}">
      <dgm:prSet/>
      <dgm:spPr/>
      <dgm:t>
        <a:bodyPr/>
        <a:lstStyle/>
        <a:p>
          <a:endParaRPr lang="pt-BR"/>
        </a:p>
      </dgm:t>
    </dgm:pt>
    <dgm:pt modelId="{4FAEE0C9-DBCC-49AA-8980-190818788E1A}" type="sibTrans" cxnId="{9D5D044B-5DBD-4111-BED9-2039E0A2588B}">
      <dgm:prSet/>
      <dgm:spPr/>
      <dgm:t>
        <a:bodyPr/>
        <a:lstStyle/>
        <a:p>
          <a:endParaRPr lang="pt-BR"/>
        </a:p>
      </dgm:t>
    </dgm:pt>
    <dgm:pt modelId="{D7F77DCC-1BEE-48D4-98DA-BF485760C551}">
      <dgm:prSet phldrT="[Texto]"/>
      <dgm:spPr/>
      <dgm:t>
        <a:bodyPr/>
        <a:lstStyle/>
        <a:p>
          <a:r>
            <a:rPr lang="pt-BR" dirty="0"/>
            <a:t>Resultado (Dataset2)</a:t>
          </a:r>
        </a:p>
      </dgm:t>
    </dgm:pt>
    <dgm:pt modelId="{A330E965-096A-4BA4-8D1C-65E694246FB0}" type="parTrans" cxnId="{BA11098D-85E0-4ADA-9B49-3323D07FB8E3}">
      <dgm:prSet/>
      <dgm:spPr/>
      <dgm:t>
        <a:bodyPr/>
        <a:lstStyle/>
        <a:p>
          <a:endParaRPr lang="pt-BR"/>
        </a:p>
      </dgm:t>
    </dgm:pt>
    <dgm:pt modelId="{0D8D67BF-E11A-4D14-A266-6B14B5ACD62F}" type="sibTrans" cxnId="{BA11098D-85E0-4ADA-9B49-3323D07FB8E3}">
      <dgm:prSet/>
      <dgm:spPr/>
      <dgm:t>
        <a:bodyPr/>
        <a:lstStyle/>
        <a:p>
          <a:endParaRPr lang="pt-BR"/>
        </a:p>
      </dgm:t>
    </dgm:pt>
    <dgm:pt modelId="{ABF1EC58-44CD-4096-BD91-639E6B0BF4D9}">
      <dgm:prSet phldrT="[Texto]" custT="1"/>
      <dgm:spPr/>
      <dgm:t>
        <a:bodyPr/>
        <a:lstStyle/>
        <a:p>
          <a:r>
            <a:rPr lang="pt-BR" sz="2000" dirty="0"/>
            <a:t>427 publicações</a:t>
          </a:r>
        </a:p>
        <a:p>
          <a:r>
            <a:rPr lang="pt-BR" sz="2000" dirty="0"/>
            <a:t>(Thomson Reuters Web </a:t>
          </a:r>
          <a:r>
            <a:rPr lang="pt-BR" sz="2000" dirty="0" err="1"/>
            <a:t>of</a:t>
          </a:r>
          <a:r>
            <a:rPr lang="pt-BR" sz="2000" dirty="0"/>
            <a:t> Science)</a:t>
          </a:r>
        </a:p>
      </dgm:t>
    </dgm:pt>
    <dgm:pt modelId="{401619C1-CAD9-4BC5-B84E-881C8B309062}" type="parTrans" cxnId="{1A1214B0-87E6-4D61-9629-1C73CA2B151A}">
      <dgm:prSet/>
      <dgm:spPr/>
      <dgm:t>
        <a:bodyPr/>
        <a:lstStyle/>
        <a:p>
          <a:endParaRPr lang="pt-BR"/>
        </a:p>
      </dgm:t>
    </dgm:pt>
    <dgm:pt modelId="{E562DFB2-D319-4706-A4BC-950F5ACBEF81}" type="sibTrans" cxnId="{1A1214B0-87E6-4D61-9629-1C73CA2B151A}">
      <dgm:prSet/>
      <dgm:spPr/>
      <dgm:t>
        <a:bodyPr/>
        <a:lstStyle/>
        <a:p>
          <a:endParaRPr lang="pt-BR"/>
        </a:p>
      </dgm:t>
    </dgm:pt>
    <dgm:pt modelId="{733E8CCA-AEEA-442C-B10A-C13896C2A24A}">
      <dgm:prSet phldrT="[Texto]"/>
      <dgm:spPr/>
      <dgm:t>
        <a:bodyPr/>
        <a:lstStyle/>
        <a:p>
          <a:r>
            <a:rPr lang="pt-BR" dirty="0"/>
            <a:t>Objetivo</a:t>
          </a:r>
        </a:p>
      </dgm:t>
    </dgm:pt>
    <dgm:pt modelId="{A0F375BC-0901-48AC-B233-669F7A505AEB}" type="parTrans" cxnId="{0127E097-5BD6-43EE-BFAA-ECC2DEB64EBD}">
      <dgm:prSet/>
      <dgm:spPr/>
      <dgm:t>
        <a:bodyPr/>
        <a:lstStyle/>
        <a:p>
          <a:endParaRPr lang="pt-BR"/>
        </a:p>
      </dgm:t>
    </dgm:pt>
    <dgm:pt modelId="{D2FFBE91-9D1A-4E0A-AE45-0FD8875374DF}" type="sibTrans" cxnId="{0127E097-5BD6-43EE-BFAA-ECC2DEB64EBD}">
      <dgm:prSet/>
      <dgm:spPr/>
      <dgm:t>
        <a:bodyPr/>
        <a:lstStyle/>
        <a:p>
          <a:endParaRPr lang="pt-BR"/>
        </a:p>
      </dgm:t>
    </dgm:pt>
    <dgm:pt modelId="{0E2A8136-62EE-4577-AF51-4B2849D38C93}">
      <dgm:prSet phldrT="[Texto]" custT="1"/>
      <dgm:spPr/>
      <dgm:t>
        <a:bodyPr/>
        <a:lstStyle/>
        <a:p>
          <a:r>
            <a:rPr lang="pt-BR" sz="2000" dirty="0"/>
            <a:t>Compreender especificamente a estrutura dos ecossistemas em uma abordagem com maior profundidade.</a:t>
          </a:r>
        </a:p>
      </dgm:t>
    </dgm:pt>
    <dgm:pt modelId="{4591DD21-AEA1-4871-ADD2-6B585693D637}" type="parTrans" cxnId="{EEC181E6-FF16-43E3-B4EB-7D820463AF6A}">
      <dgm:prSet/>
      <dgm:spPr/>
      <dgm:t>
        <a:bodyPr/>
        <a:lstStyle/>
        <a:p>
          <a:endParaRPr lang="pt-BR"/>
        </a:p>
      </dgm:t>
    </dgm:pt>
    <dgm:pt modelId="{C63F0CC4-E35E-45D3-9953-911B2E195339}" type="sibTrans" cxnId="{EEC181E6-FF16-43E3-B4EB-7D820463AF6A}">
      <dgm:prSet/>
      <dgm:spPr/>
      <dgm:t>
        <a:bodyPr/>
        <a:lstStyle/>
        <a:p>
          <a:endParaRPr lang="pt-BR"/>
        </a:p>
      </dgm:t>
    </dgm:pt>
    <dgm:pt modelId="{502B0E69-32FE-4046-9AD9-D37D68D6D0E6}">
      <dgm:prSet custT="1"/>
      <dgm:spPr/>
      <dgm:t>
        <a:bodyPr/>
        <a:lstStyle/>
        <a:p>
          <a:r>
            <a:rPr lang="pt-BR" sz="2000" dirty="0"/>
            <a:t>ecossistema de negócios </a:t>
          </a:r>
        </a:p>
      </dgm:t>
    </dgm:pt>
    <dgm:pt modelId="{8D2ED888-286D-426B-956D-35AAA22E4DA9}" type="parTrans" cxnId="{4BBEB351-0E60-4BB2-8A77-EB6A5EB68292}">
      <dgm:prSet/>
      <dgm:spPr/>
      <dgm:t>
        <a:bodyPr/>
        <a:lstStyle/>
        <a:p>
          <a:endParaRPr lang="pt-BR"/>
        </a:p>
      </dgm:t>
    </dgm:pt>
    <dgm:pt modelId="{B2C1D10D-F7D8-4DA9-A6F4-5A073182329E}" type="sibTrans" cxnId="{4BBEB351-0E60-4BB2-8A77-EB6A5EB68292}">
      <dgm:prSet/>
      <dgm:spPr/>
      <dgm:t>
        <a:bodyPr/>
        <a:lstStyle/>
        <a:p>
          <a:endParaRPr lang="pt-BR"/>
        </a:p>
      </dgm:t>
    </dgm:pt>
    <dgm:pt modelId="{F18104A4-B4FC-4ABB-93F2-EECF2348803A}" type="pres">
      <dgm:prSet presAssocID="{C2586744-5A20-4D74-BC9D-9D70AECB3F9A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B2863B38-D321-45CA-B1A3-C23FC29A9227}" type="pres">
      <dgm:prSet presAssocID="{7CA8704B-E4FA-4361-97E7-CB5DF383EF12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BBFFBE1B-90F6-459C-96EB-A43FCEFCB51F}" type="pres">
      <dgm:prSet presAssocID="{7CA8704B-E4FA-4361-97E7-CB5DF383EF12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F7199608-26CF-4BCF-B61B-D978F82C21CC}" type="pres">
      <dgm:prSet presAssocID="{D7F77DCC-1BEE-48D4-98DA-BF485760C551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C3ADB4D4-7FEA-4146-8AFF-2A5958957396}" type="pres">
      <dgm:prSet presAssocID="{D7F77DCC-1BEE-48D4-98DA-BF485760C551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E1BD9481-1787-4825-83BC-7CDDEE3FA4BF}" type="pres">
      <dgm:prSet presAssocID="{733E8CCA-AEEA-442C-B10A-C13896C2A24A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C5AC5177-D557-42EB-A4D2-2995A2F57B00}" type="pres">
      <dgm:prSet presAssocID="{733E8CCA-AEEA-442C-B10A-C13896C2A24A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D5D044B-5DBD-4111-BED9-2039E0A2588B}" srcId="{7CA8704B-E4FA-4361-97E7-CB5DF383EF12}" destId="{4077DEE0-8A4A-45B3-81BA-345F864664D9}" srcOrd="0" destOrd="0" parTransId="{2D03188C-B4CD-4C01-84FD-D72692D473E0}" sibTransId="{4FAEE0C9-DBCC-49AA-8980-190818788E1A}"/>
    <dgm:cxn modelId="{4BBEB351-0E60-4BB2-8A77-EB6A5EB68292}" srcId="{7CA8704B-E4FA-4361-97E7-CB5DF383EF12}" destId="{502B0E69-32FE-4046-9AD9-D37D68D6D0E6}" srcOrd="1" destOrd="0" parTransId="{8D2ED888-286D-426B-956D-35AAA22E4DA9}" sibTransId="{B2C1D10D-F7D8-4DA9-A6F4-5A073182329E}"/>
    <dgm:cxn modelId="{1A13BD79-4AD8-4282-9E4E-D0040042EC9E}" type="presOf" srcId="{502B0E69-32FE-4046-9AD9-D37D68D6D0E6}" destId="{BBFFBE1B-90F6-459C-96EB-A43FCEFCB51F}" srcOrd="0" destOrd="1" presId="urn:microsoft.com/office/officeart/2009/3/layout/IncreasingArrowsProcess"/>
    <dgm:cxn modelId="{97C72E7F-A2EA-422D-B91E-24ED84E15A32}" srcId="{C2586744-5A20-4D74-BC9D-9D70AECB3F9A}" destId="{7CA8704B-E4FA-4361-97E7-CB5DF383EF12}" srcOrd="0" destOrd="0" parTransId="{0C5716E3-3A75-4544-9DE4-A0F734A17293}" sibTransId="{DBF86CFE-4968-4F0A-8C58-1E7712468A70}"/>
    <dgm:cxn modelId="{93B9D98C-7171-4378-AE41-B18D97D3CD4A}" type="presOf" srcId="{7CA8704B-E4FA-4361-97E7-CB5DF383EF12}" destId="{B2863B38-D321-45CA-B1A3-C23FC29A9227}" srcOrd="0" destOrd="0" presId="urn:microsoft.com/office/officeart/2009/3/layout/IncreasingArrowsProcess"/>
    <dgm:cxn modelId="{BA11098D-85E0-4ADA-9B49-3323D07FB8E3}" srcId="{C2586744-5A20-4D74-BC9D-9D70AECB3F9A}" destId="{D7F77DCC-1BEE-48D4-98DA-BF485760C551}" srcOrd="1" destOrd="0" parTransId="{A330E965-096A-4BA4-8D1C-65E694246FB0}" sibTransId="{0D8D67BF-E11A-4D14-A266-6B14B5ACD62F}"/>
    <dgm:cxn modelId="{0127E097-5BD6-43EE-BFAA-ECC2DEB64EBD}" srcId="{C2586744-5A20-4D74-BC9D-9D70AECB3F9A}" destId="{733E8CCA-AEEA-442C-B10A-C13896C2A24A}" srcOrd="2" destOrd="0" parTransId="{A0F375BC-0901-48AC-B233-669F7A505AEB}" sibTransId="{D2FFBE91-9D1A-4E0A-AE45-0FD8875374DF}"/>
    <dgm:cxn modelId="{44A8E498-DB33-46C7-93A6-6C628836F779}" type="presOf" srcId="{ABF1EC58-44CD-4096-BD91-639E6B0BF4D9}" destId="{C3ADB4D4-7FEA-4146-8AFF-2A5958957396}" srcOrd="0" destOrd="0" presId="urn:microsoft.com/office/officeart/2009/3/layout/IncreasingArrowsProcess"/>
    <dgm:cxn modelId="{473188A5-0B97-4C6E-A768-7AFACF6D48DF}" type="presOf" srcId="{733E8CCA-AEEA-442C-B10A-C13896C2A24A}" destId="{E1BD9481-1787-4825-83BC-7CDDEE3FA4BF}" srcOrd="0" destOrd="0" presId="urn:microsoft.com/office/officeart/2009/3/layout/IncreasingArrowsProcess"/>
    <dgm:cxn modelId="{A1346EA8-1ECF-4374-AAB4-D3705D5419D2}" type="presOf" srcId="{0E2A8136-62EE-4577-AF51-4B2849D38C93}" destId="{C5AC5177-D557-42EB-A4D2-2995A2F57B00}" srcOrd="0" destOrd="0" presId="urn:microsoft.com/office/officeart/2009/3/layout/IncreasingArrowsProcess"/>
    <dgm:cxn modelId="{1A1214B0-87E6-4D61-9629-1C73CA2B151A}" srcId="{D7F77DCC-1BEE-48D4-98DA-BF485760C551}" destId="{ABF1EC58-44CD-4096-BD91-639E6B0BF4D9}" srcOrd="0" destOrd="0" parTransId="{401619C1-CAD9-4BC5-B84E-881C8B309062}" sibTransId="{E562DFB2-D319-4706-A4BC-950F5ACBEF81}"/>
    <dgm:cxn modelId="{EEC181E6-FF16-43E3-B4EB-7D820463AF6A}" srcId="{733E8CCA-AEEA-442C-B10A-C13896C2A24A}" destId="{0E2A8136-62EE-4577-AF51-4B2849D38C93}" srcOrd="0" destOrd="0" parTransId="{4591DD21-AEA1-4871-ADD2-6B585693D637}" sibTransId="{C63F0CC4-E35E-45D3-9953-911B2E195339}"/>
    <dgm:cxn modelId="{D8E403F0-4C08-4392-9FFD-79AE525C039E}" type="presOf" srcId="{D7F77DCC-1BEE-48D4-98DA-BF485760C551}" destId="{F7199608-26CF-4BCF-B61B-D978F82C21CC}" srcOrd="0" destOrd="0" presId="urn:microsoft.com/office/officeart/2009/3/layout/IncreasingArrowsProcess"/>
    <dgm:cxn modelId="{DD6F42F1-DDA1-47FF-8FA6-6A0F3481430F}" type="presOf" srcId="{4077DEE0-8A4A-45B3-81BA-345F864664D9}" destId="{BBFFBE1B-90F6-459C-96EB-A43FCEFCB51F}" srcOrd="0" destOrd="0" presId="urn:microsoft.com/office/officeart/2009/3/layout/IncreasingArrowsProcess"/>
    <dgm:cxn modelId="{1374DBF5-80F9-400B-B81F-36DC7A003DC0}" type="presOf" srcId="{C2586744-5A20-4D74-BC9D-9D70AECB3F9A}" destId="{F18104A4-B4FC-4ABB-93F2-EECF2348803A}" srcOrd="0" destOrd="0" presId="urn:microsoft.com/office/officeart/2009/3/layout/IncreasingArrowsProcess"/>
    <dgm:cxn modelId="{8410AAF8-A129-45B4-849F-E3DAC2DE054D}" type="presParOf" srcId="{F18104A4-B4FC-4ABB-93F2-EECF2348803A}" destId="{B2863B38-D321-45CA-B1A3-C23FC29A9227}" srcOrd="0" destOrd="0" presId="urn:microsoft.com/office/officeart/2009/3/layout/IncreasingArrowsProcess"/>
    <dgm:cxn modelId="{8A73DC79-F316-4F0A-BBA1-A794C29507E2}" type="presParOf" srcId="{F18104A4-B4FC-4ABB-93F2-EECF2348803A}" destId="{BBFFBE1B-90F6-459C-96EB-A43FCEFCB51F}" srcOrd="1" destOrd="0" presId="urn:microsoft.com/office/officeart/2009/3/layout/IncreasingArrowsProcess"/>
    <dgm:cxn modelId="{E1593E44-1BA1-4C00-AE46-7DF74353D612}" type="presParOf" srcId="{F18104A4-B4FC-4ABB-93F2-EECF2348803A}" destId="{F7199608-26CF-4BCF-B61B-D978F82C21CC}" srcOrd="2" destOrd="0" presId="urn:microsoft.com/office/officeart/2009/3/layout/IncreasingArrowsProcess"/>
    <dgm:cxn modelId="{F0AB5C13-ADD9-4B4F-8F56-E76B907276B5}" type="presParOf" srcId="{F18104A4-B4FC-4ABB-93F2-EECF2348803A}" destId="{C3ADB4D4-7FEA-4146-8AFF-2A5958957396}" srcOrd="3" destOrd="0" presId="urn:microsoft.com/office/officeart/2009/3/layout/IncreasingArrowsProcess"/>
    <dgm:cxn modelId="{AEF47080-6CC0-42CB-A4EB-11D2657FD701}" type="presParOf" srcId="{F18104A4-B4FC-4ABB-93F2-EECF2348803A}" destId="{E1BD9481-1787-4825-83BC-7CDDEE3FA4BF}" srcOrd="4" destOrd="0" presId="urn:microsoft.com/office/officeart/2009/3/layout/IncreasingArrowsProcess"/>
    <dgm:cxn modelId="{709029E4-9DDD-41BE-A099-53F97BCB170B}" type="presParOf" srcId="{F18104A4-B4FC-4ABB-93F2-EECF2348803A}" destId="{C5AC5177-D557-42EB-A4D2-2995A2F57B00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1BA085-1FA6-43F6-9960-89700B71AE14}">
      <dsp:nvSpPr>
        <dsp:cNvPr id="0" name=""/>
        <dsp:cNvSpPr/>
      </dsp:nvSpPr>
      <dsp:spPr>
        <a:xfrm>
          <a:off x="800340" y="10026"/>
          <a:ext cx="8914918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611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Primeira pesquisa</a:t>
          </a:r>
        </a:p>
      </dsp:txBody>
      <dsp:txXfrm>
        <a:off x="800340" y="334614"/>
        <a:ext cx="8590330" cy="649175"/>
      </dsp:txXfrm>
    </dsp:sp>
    <dsp:sp modelId="{9E92B06E-DEE1-46AF-8B65-134167D050F5}">
      <dsp:nvSpPr>
        <dsp:cNvPr id="0" name=""/>
        <dsp:cNvSpPr/>
      </dsp:nvSpPr>
      <dsp:spPr>
        <a:xfrm>
          <a:off x="800340" y="1011243"/>
          <a:ext cx="2745795" cy="25011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ecossistema de inovação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ecossistema de negócios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sistema de inovação OU sistema de negócios</a:t>
          </a:r>
        </a:p>
      </dsp:txBody>
      <dsp:txXfrm>
        <a:off x="800340" y="1011243"/>
        <a:ext cx="2745795" cy="2501103"/>
      </dsp:txXfrm>
    </dsp:sp>
    <dsp:sp modelId="{5A7617C9-8EA8-42EC-BF58-8D67DDB9C230}">
      <dsp:nvSpPr>
        <dsp:cNvPr id="0" name=""/>
        <dsp:cNvSpPr/>
      </dsp:nvSpPr>
      <dsp:spPr>
        <a:xfrm>
          <a:off x="3546135" y="442810"/>
          <a:ext cx="6169123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611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Resultado (Dataset1)</a:t>
          </a:r>
        </a:p>
      </dsp:txBody>
      <dsp:txXfrm>
        <a:off x="3546135" y="767398"/>
        <a:ext cx="5844535" cy="649175"/>
      </dsp:txXfrm>
    </dsp:sp>
    <dsp:sp modelId="{8729D328-F880-44D2-94FA-146E02CDED9E}">
      <dsp:nvSpPr>
        <dsp:cNvPr id="0" name=""/>
        <dsp:cNvSpPr/>
      </dsp:nvSpPr>
      <dsp:spPr>
        <a:xfrm>
          <a:off x="3546135" y="1444027"/>
          <a:ext cx="2745795" cy="25011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4.681 publicações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(Thomson Reuters Web </a:t>
          </a:r>
          <a:r>
            <a:rPr lang="pt-BR" sz="2000" kern="1200" dirty="0" err="1"/>
            <a:t>of</a:t>
          </a:r>
          <a:r>
            <a:rPr lang="pt-BR" sz="2000" kern="1200" dirty="0"/>
            <a:t> Science)</a:t>
          </a:r>
        </a:p>
      </dsp:txBody>
      <dsp:txXfrm>
        <a:off x="3546135" y="1444027"/>
        <a:ext cx="2745795" cy="2501103"/>
      </dsp:txXfrm>
    </dsp:sp>
    <dsp:sp modelId="{C87A5764-8B1D-4E5F-9A02-4B2CA4155EF9}">
      <dsp:nvSpPr>
        <dsp:cNvPr id="0" name=""/>
        <dsp:cNvSpPr/>
      </dsp:nvSpPr>
      <dsp:spPr>
        <a:xfrm>
          <a:off x="6291930" y="875594"/>
          <a:ext cx="3423328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611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Objetivo</a:t>
          </a:r>
        </a:p>
      </dsp:txBody>
      <dsp:txXfrm>
        <a:off x="6291930" y="1200182"/>
        <a:ext cx="3098740" cy="649175"/>
      </dsp:txXfrm>
    </dsp:sp>
    <dsp:sp modelId="{0D331438-F952-4464-87F6-3A75512D9158}">
      <dsp:nvSpPr>
        <dsp:cNvPr id="0" name=""/>
        <dsp:cNvSpPr/>
      </dsp:nvSpPr>
      <dsp:spPr>
        <a:xfrm>
          <a:off x="6291930" y="1876811"/>
          <a:ext cx="2745795" cy="24645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Explicar as bases de conhecimento compartilhado entre os fluxos de literatura de sistemas de inovação e para destacar o ponto de partida para a pesquisa de ecossistemas.</a:t>
          </a:r>
        </a:p>
      </dsp:txBody>
      <dsp:txXfrm>
        <a:off x="6291930" y="1876811"/>
        <a:ext cx="2745795" cy="2464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63B38-D321-45CA-B1A3-C23FC29A9227}">
      <dsp:nvSpPr>
        <dsp:cNvPr id="0" name=""/>
        <dsp:cNvSpPr/>
      </dsp:nvSpPr>
      <dsp:spPr>
        <a:xfrm>
          <a:off x="800340" y="10026"/>
          <a:ext cx="8914918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611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Segunda pesquisa</a:t>
          </a:r>
        </a:p>
      </dsp:txBody>
      <dsp:txXfrm>
        <a:off x="800340" y="334614"/>
        <a:ext cx="8590330" cy="649175"/>
      </dsp:txXfrm>
    </dsp:sp>
    <dsp:sp modelId="{BBFFBE1B-90F6-459C-96EB-A43FCEFCB51F}">
      <dsp:nvSpPr>
        <dsp:cNvPr id="0" name=""/>
        <dsp:cNvSpPr/>
      </dsp:nvSpPr>
      <dsp:spPr>
        <a:xfrm>
          <a:off x="800340" y="1011243"/>
          <a:ext cx="2745795" cy="25011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ecossistema de inovação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ecossistema de negócios </a:t>
          </a:r>
        </a:p>
      </dsp:txBody>
      <dsp:txXfrm>
        <a:off x="800340" y="1011243"/>
        <a:ext cx="2745795" cy="2501103"/>
      </dsp:txXfrm>
    </dsp:sp>
    <dsp:sp modelId="{F7199608-26CF-4BCF-B61B-D978F82C21CC}">
      <dsp:nvSpPr>
        <dsp:cNvPr id="0" name=""/>
        <dsp:cNvSpPr/>
      </dsp:nvSpPr>
      <dsp:spPr>
        <a:xfrm>
          <a:off x="3546135" y="442810"/>
          <a:ext cx="6169123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611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Resultado (Dataset2)</a:t>
          </a:r>
        </a:p>
      </dsp:txBody>
      <dsp:txXfrm>
        <a:off x="3546135" y="767398"/>
        <a:ext cx="5844535" cy="649175"/>
      </dsp:txXfrm>
    </dsp:sp>
    <dsp:sp modelId="{C3ADB4D4-7FEA-4146-8AFF-2A5958957396}">
      <dsp:nvSpPr>
        <dsp:cNvPr id="0" name=""/>
        <dsp:cNvSpPr/>
      </dsp:nvSpPr>
      <dsp:spPr>
        <a:xfrm>
          <a:off x="3546135" y="1444027"/>
          <a:ext cx="2745795" cy="25011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427 publicações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(Thomson Reuters Web </a:t>
          </a:r>
          <a:r>
            <a:rPr lang="pt-BR" sz="2000" kern="1200" dirty="0" err="1"/>
            <a:t>of</a:t>
          </a:r>
          <a:r>
            <a:rPr lang="pt-BR" sz="2000" kern="1200" dirty="0"/>
            <a:t> Science)</a:t>
          </a:r>
        </a:p>
      </dsp:txBody>
      <dsp:txXfrm>
        <a:off x="3546135" y="1444027"/>
        <a:ext cx="2745795" cy="2501103"/>
      </dsp:txXfrm>
    </dsp:sp>
    <dsp:sp modelId="{E1BD9481-1787-4825-83BC-7CDDEE3FA4BF}">
      <dsp:nvSpPr>
        <dsp:cNvPr id="0" name=""/>
        <dsp:cNvSpPr/>
      </dsp:nvSpPr>
      <dsp:spPr>
        <a:xfrm>
          <a:off x="6291930" y="875594"/>
          <a:ext cx="3423328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611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Objetivo</a:t>
          </a:r>
        </a:p>
      </dsp:txBody>
      <dsp:txXfrm>
        <a:off x="6291930" y="1200182"/>
        <a:ext cx="3098740" cy="649175"/>
      </dsp:txXfrm>
    </dsp:sp>
    <dsp:sp modelId="{C5AC5177-D557-42EB-A4D2-2995A2F57B00}">
      <dsp:nvSpPr>
        <dsp:cNvPr id="0" name=""/>
        <dsp:cNvSpPr/>
      </dsp:nvSpPr>
      <dsp:spPr>
        <a:xfrm>
          <a:off x="6291930" y="1876811"/>
          <a:ext cx="2745795" cy="24645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Compreender especificamente a estrutura dos ecossistemas em uma abordagem com maior profundidade.</a:t>
          </a:r>
        </a:p>
      </dsp:txBody>
      <dsp:txXfrm>
        <a:off x="6291930" y="1876811"/>
        <a:ext cx="2745795" cy="2464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1F9BEA-F2D0-4C1A-B03A-00E520859D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300633-24B1-49EE-B330-AE9044E6D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pic>
        <p:nvPicPr>
          <p:cNvPr id="7" name="Imagem 6" descr="Desenho com traços pretos em fundo branco&#10;&#10;Descrição gerada automaticamente">
            <a:extLst>
              <a:ext uri="{FF2B5EF4-FFF2-40B4-BE49-F238E27FC236}">
                <a16:creationId xmlns:a16="http://schemas.microsoft.com/office/drawing/2014/main" id="{178C9953-0160-4A98-A907-A54CFEAC68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000" y="5940000"/>
            <a:ext cx="957104" cy="72000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6825DBE3-BBE5-4B28-91CF-1EEC513F02B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00" y="6120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51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96CE18-5A71-42D5-AFF6-2B182D4C5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3797AA7-8844-4DBA-B086-140E15B95B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67316A-B505-416C-8932-F5FFFA04D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4509-67C8-4B36-B926-7196A970E7CF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C5F406-D731-4EE0-8C62-43ED915D8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309EBC5-95A8-4A9F-B9E1-0388695B5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9572-5B51-4824-921F-71C1F3C8C1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02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1BA51ED-9CEB-4E55-8BDD-C559754A6A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E708EA1-EDB6-4EDA-ACDD-163346B0D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495FDC-8C93-446E-A5B6-65AF8698B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4509-67C8-4B36-B926-7196A970E7CF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ADAE31-CF84-46FA-A997-370977A03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CF02E8E-9829-4FB3-930A-EB7B4CCE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9572-5B51-4824-921F-71C1F3C8C1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24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2433C-9BEF-4553-8495-76999BECC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43A32B-D850-48BF-B89D-F5047A155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pic>
        <p:nvPicPr>
          <p:cNvPr id="5" name="Imagem 4" descr="Desenho com traços pretos em fundo branco&#10;&#10;Descrição gerada automaticamente">
            <a:extLst>
              <a:ext uri="{FF2B5EF4-FFF2-40B4-BE49-F238E27FC236}">
                <a16:creationId xmlns:a16="http://schemas.microsoft.com/office/drawing/2014/main" id="{8DEA10B6-794B-4CB4-A0D4-DE6A4FE399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000" y="5940000"/>
            <a:ext cx="957103" cy="72000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EF5C8FCF-BD79-4EB0-A8FB-9978A9E1D1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00" y="6120000"/>
            <a:ext cx="96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17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220E15-4019-40F9-8907-74C37CE96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E1A41B-965F-4930-A6EA-8A5AFE0B3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C9679C-40FA-4A4A-9E4D-4900C4B90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4509-67C8-4B36-B926-7196A970E7CF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26BF59-3B68-4B87-955F-AFB90DFB1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A239CB-8085-4F1E-B708-EDD1407EB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9572-5B51-4824-921F-71C1F3C8C1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1678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CC53C-02B3-417E-A5B5-3DDB89D49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B4CC3D-17D5-4A27-95C8-46B67B144E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4DECB2-43C0-4AA7-8247-EC0B2CB3A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A04B658-D30C-49E9-9BE1-3ADA8D126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4509-67C8-4B36-B926-7196A970E7CF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0865C93-7F00-4017-9797-1EB7A72B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CC23600-0458-407B-93D6-7DB3CCB26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9572-5B51-4824-921F-71C1F3C8C1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64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1A54DE-58A9-45B4-9D5E-B78664E8A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395BAC9-2A7B-4879-8431-64861737C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E0A7F79-0CA4-403C-8C53-E9234C6E4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1AEB37E-C857-44D8-A73A-1DA4372CF6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19F719D-BAB0-4CB9-BECC-50567672C8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95A4D5D-FC0E-428E-AF60-C83958019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4509-67C8-4B36-B926-7196A970E7CF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C61663C-0C76-4B5C-9A92-C317F82B4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987515B-2815-48D5-8202-91B1A6480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9572-5B51-4824-921F-71C1F3C8C1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195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2062C4-5E7A-4C30-A158-D6B6756CC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A824EE9-B824-47EB-B656-D7028BFD0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4509-67C8-4B36-B926-7196A970E7CF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7BD22BB-4194-4F02-BC7D-2F5C4887D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34686ED-1B30-48DD-A1EE-B870DB212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9572-5B51-4824-921F-71C1F3C8C1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77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2C5411-E8C4-412A-ABE6-CF6C669B4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4509-67C8-4B36-B926-7196A970E7CF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C4AD9FE-EB35-4771-BA86-70DD1C035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A80023C-4A5F-49A3-BFF7-1DD24A93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9572-5B51-4824-921F-71C1F3C8C1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454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2D58D5-6209-4EED-A607-6B417006A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A29C24-AB21-4D2E-8A7B-C3D307D2A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953A3CF-F034-4529-B66A-886B9736FB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D690687-40F5-4168-9508-6BBA8BAED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4509-67C8-4B36-B926-7196A970E7CF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DC683BC-3D32-458B-950F-E13FD15FB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7E971E-7B17-4A95-BF51-A5D411C0F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9572-5B51-4824-921F-71C1F3C8C1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823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13078A-3A1B-42AF-96FF-C8A994992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7389A35-25F1-4DF4-921D-152CCE7F05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7DE20CF-BDF7-4997-9A71-62A4F02E2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1D4E8A7-C213-472A-A66E-7A3F8BD35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4509-67C8-4B36-B926-7196A970E7CF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F3A21E4-DECF-41DE-9839-03FC735B9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00FC32-2F7B-46F1-A0FB-710F170CD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F9572-5B51-4824-921F-71C1F3C8C1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67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lumMod val="45000"/>
                <a:lumOff val="55000"/>
              </a:schemeClr>
            </a:gs>
            <a:gs pos="51000">
              <a:schemeClr val="bg1"/>
            </a:gs>
            <a:gs pos="75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81BDDA7-517F-49A2-BA81-DF825FC61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BD7301B-55DE-48C3-A0D2-6A491D8C0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12CF31-3F44-422B-BEC4-E63E13E715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94509-67C8-4B36-B926-7196A970E7CF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C143B8-E6B0-4D17-9847-B68F6FCB1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A30076-C1A8-4ED1-82CF-56D75F7916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F9572-5B51-4824-921F-71C1F3C8C1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120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743834-7EEC-4488-B498-76FB28DF27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ECOSSISTEMAS DE INOVAÇÃO</a:t>
            </a: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RAD5005 -  Administração de Pesquisa, Desenvolvimento e Inovação nas Empresas</a:t>
            </a:r>
            <a:b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Profa. Dra. </a:t>
            </a:r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Geciane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Silveira Porto</a:t>
            </a:r>
            <a:b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F5B8CE-8E7C-4EB8-AE68-D756DFE4A4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Alexandre Rodrigues Cajuela</a:t>
            </a:r>
          </a:p>
        </p:txBody>
      </p:sp>
    </p:spTree>
    <p:extLst>
      <p:ext uri="{BB962C8B-B14F-4D97-AF65-F5344CB8AC3E}">
        <p14:creationId xmlns:p14="http://schemas.microsoft.com/office/powerpoint/2010/main" val="862060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0ADF904-7D58-4456-8964-568C0DD0A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documentos</a:t>
            </a:r>
          </a:p>
        </p:txBody>
      </p:sp>
      <p:pic>
        <p:nvPicPr>
          <p:cNvPr id="8" name="Espaço Reservado para Conteúdo 7" descr="Tela de celular com publicação numa rede social&#10;&#10;Descrição gerada automaticamente">
            <a:extLst>
              <a:ext uri="{FF2B5EF4-FFF2-40B4-BE49-F238E27FC236}">
                <a16:creationId xmlns:a16="http://schemas.microsoft.com/office/drawing/2014/main" id="{73794ABC-A2DD-4C6D-9800-48494F34BF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363" y="3580616"/>
            <a:ext cx="10419273" cy="2065175"/>
          </a:xfrm>
        </p:spPr>
      </p:pic>
    </p:spTree>
    <p:extLst>
      <p:ext uri="{BB962C8B-B14F-4D97-AF65-F5344CB8AC3E}">
        <p14:creationId xmlns:p14="http://schemas.microsoft.com/office/powerpoint/2010/main" val="7935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0ADF904-7D58-4456-8964-568C0DD0A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(Dataset1)</a:t>
            </a:r>
          </a:p>
        </p:txBody>
      </p:sp>
      <p:pic>
        <p:nvPicPr>
          <p:cNvPr id="11" name="Espaço Reservado para Conteúdo 10" descr="Tela de computador com texto preto sobre fundo branco&#10;&#10;Descrição gerada automaticamente">
            <a:extLst>
              <a:ext uri="{FF2B5EF4-FFF2-40B4-BE49-F238E27FC236}">
                <a16:creationId xmlns:a16="http://schemas.microsoft.com/office/drawing/2014/main" id="{5FD919A2-049B-4BA3-B676-C10983DF9F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798" y="2753936"/>
            <a:ext cx="10300100" cy="3782871"/>
          </a:xfrm>
        </p:spPr>
      </p:pic>
    </p:spTree>
    <p:extLst>
      <p:ext uri="{BB962C8B-B14F-4D97-AF65-F5344CB8AC3E}">
        <p14:creationId xmlns:p14="http://schemas.microsoft.com/office/powerpoint/2010/main" val="2274944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0ADF904-7D58-4456-8964-568C0DD0A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(Dataset2)</a:t>
            </a:r>
          </a:p>
        </p:txBody>
      </p:sp>
      <p:pic>
        <p:nvPicPr>
          <p:cNvPr id="6" name="Espaço Reservado para Conteúdo 5" descr="Tela de computador com texto preto sobre fundo branco&#10;&#10;Descrição gerada automaticamente">
            <a:extLst>
              <a:ext uri="{FF2B5EF4-FFF2-40B4-BE49-F238E27FC236}">
                <a16:creationId xmlns:a16="http://schemas.microsoft.com/office/drawing/2014/main" id="{D5A55D0D-627B-45A7-9201-827031AAD2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069" y="2756362"/>
            <a:ext cx="9809861" cy="3898791"/>
          </a:xfrm>
        </p:spPr>
      </p:pic>
    </p:spTree>
    <p:extLst>
      <p:ext uri="{BB962C8B-B14F-4D97-AF65-F5344CB8AC3E}">
        <p14:creationId xmlns:p14="http://schemas.microsoft.com/office/powerpoint/2010/main" val="1867377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468254-612B-4A65-B6DB-AD8AB66A3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Discussão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0614C-8043-4971-ADA6-651FF814F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algn="just"/>
            <a:r>
              <a:rPr lang="pt-BR"/>
              <a:t>A literatura central sobre ecossistemas destaca a capacidade dos ecossistemas de criar valor maior do que o que qualquer organização única poderia criar. Esse processo de criação de valor requer coevolução, onde os atores melhoram as capacidades uns dos outros, mas também a governança da dinâmica do empreendimento.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1125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0ADF904-7D58-4456-8964-568C0DD0A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010509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 de pesquisa para ecossistemas de inovação</a:t>
            </a:r>
          </a:p>
        </p:txBody>
      </p:sp>
      <p:pic>
        <p:nvPicPr>
          <p:cNvPr id="7" name="Espaço Reservado para Conteúdo 6" descr="Tela de celular com publicação numa rede social&#10;&#10;Descrição gerada automaticamente">
            <a:extLst>
              <a:ext uri="{FF2B5EF4-FFF2-40B4-BE49-F238E27FC236}">
                <a16:creationId xmlns:a16="http://schemas.microsoft.com/office/drawing/2014/main" id="{E4EF5328-0056-43FA-AD58-811E003ED8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005" y="1912690"/>
            <a:ext cx="9169990" cy="4945310"/>
          </a:xfrm>
        </p:spPr>
      </p:pic>
    </p:spTree>
    <p:extLst>
      <p:ext uri="{BB962C8B-B14F-4D97-AF65-F5344CB8AC3E}">
        <p14:creationId xmlns:p14="http://schemas.microsoft.com/office/powerpoint/2010/main" val="49450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7F112F-64E1-4FF4-A59A-4175786D5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 de pesquisa para ecossistemas de inovação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60C7DA-3E7C-41D4-B057-3DDD1AB48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Algumas das principais questões para esta agenda de pesquisa são apresentadas em quatro grupos temáticos: </a:t>
            </a:r>
          </a:p>
          <a:p>
            <a:pPr algn="just"/>
            <a:endParaRPr lang="pt-BR" dirty="0"/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t-BR" dirty="0"/>
              <a:t>Inovação (1)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t-BR" dirty="0"/>
              <a:t>Conhecimento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t-BR" dirty="0"/>
              <a:t>Negócios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pt-BR" dirty="0"/>
              <a:t>Plataformas de ecossistemas</a:t>
            </a:r>
          </a:p>
        </p:txBody>
      </p:sp>
    </p:spTree>
    <p:extLst>
      <p:ext uri="{BB962C8B-B14F-4D97-AF65-F5344CB8AC3E}">
        <p14:creationId xmlns:p14="http://schemas.microsoft.com/office/powerpoint/2010/main" val="658983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0ADF904-7D58-4456-8964-568C0DD0A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</a:t>
            </a:r>
          </a:p>
        </p:txBody>
      </p:sp>
      <p:pic>
        <p:nvPicPr>
          <p:cNvPr id="7" name="Espaço Reservado para Conteúdo 6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90345AA5-8DCE-4487-90EC-85F48B41D3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028" y="2753936"/>
            <a:ext cx="8971639" cy="3674856"/>
          </a:xfrm>
        </p:spPr>
      </p:pic>
    </p:spTree>
    <p:extLst>
      <p:ext uri="{BB962C8B-B14F-4D97-AF65-F5344CB8AC3E}">
        <p14:creationId xmlns:p14="http://schemas.microsoft.com/office/powerpoint/2010/main" val="1716254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CD0BB-A1C1-498B-A573-DFDE3A66E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palavras-chave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9A4A6F68-F935-4C36-A12F-15F89B8C07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823579"/>
              </p:ext>
            </p:extLst>
          </p:nvPr>
        </p:nvGraphicFramePr>
        <p:xfrm>
          <a:off x="838200" y="1932940"/>
          <a:ext cx="10515600" cy="2992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72379780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4926076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dirty="0">
                          <a:effectLst/>
                        </a:rPr>
                        <a:t>ecossistemas de inovação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>
                          <a:effectLst/>
                        </a:rPr>
                        <a:t>innovation ecosystems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95101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dirty="0">
                          <a:effectLst/>
                        </a:rPr>
                        <a:t>redes de relações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>
                          <a:effectLst/>
                        </a:rPr>
                        <a:t>networks of relations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31796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dirty="0">
                          <a:effectLst/>
                        </a:rPr>
                        <a:t>redes de colaboração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>
                          <a:effectLst/>
                        </a:rPr>
                        <a:t>collaboration networks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4264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dirty="0">
                          <a:effectLst/>
                        </a:rPr>
                        <a:t>sistemas de </a:t>
                      </a:r>
                      <a:r>
                        <a:rPr lang="pt-BR" sz="2400" dirty="0" err="1">
                          <a:effectLst/>
                        </a:rPr>
                        <a:t>cocriação</a:t>
                      </a:r>
                      <a:r>
                        <a:rPr lang="pt-BR" sz="2400" dirty="0">
                          <a:effectLst/>
                        </a:rPr>
                        <a:t> de valor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>
                          <a:effectLst/>
                        </a:rPr>
                        <a:t>value co-creation systems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4547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dirty="0">
                          <a:effectLst/>
                        </a:rPr>
                        <a:t>sistemas interorganizacionais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>
                          <a:effectLst/>
                        </a:rPr>
                        <a:t>interorganizational systems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30310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dirty="0">
                          <a:effectLst/>
                        </a:rPr>
                        <a:t>relacionamentos interorganizacionais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dirty="0" err="1">
                          <a:effectLst/>
                        </a:rPr>
                        <a:t>interorganizational</a:t>
                      </a:r>
                      <a:r>
                        <a:rPr lang="pt-BR" sz="2400" dirty="0">
                          <a:effectLst/>
                        </a:rPr>
                        <a:t> </a:t>
                      </a:r>
                      <a:r>
                        <a:rPr lang="pt-BR" sz="2400" dirty="0" err="1">
                          <a:effectLst/>
                        </a:rPr>
                        <a:t>relationships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0705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>
                          <a:effectLst/>
                        </a:rPr>
                        <a:t>ambientes colaborativos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dirty="0" err="1">
                          <a:effectLst/>
                        </a:rPr>
                        <a:t>collaborative</a:t>
                      </a:r>
                      <a:r>
                        <a:rPr lang="pt-BR" sz="2400" dirty="0">
                          <a:effectLst/>
                        </a:rPr>
                        <a:t> </a:t>
                      </a:r>
                      <a:r>
                        <a:rPr lang="pt-BR" sz="2400" dirty="0" err="1">
                          <a:effectLst/>
                        </a:rPr>
                        <a:t>environments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762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>
                          <a:effectLst/>
                        </a:rPr>
                        <a:t>ambientes de cooperação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dirty="0" err="1">
                          <a:effectLst/>
                        </a:rPr>
                        <a:t>cooperation</a:t>
                      </a:r>
                      <a:r>
                        <a:rPr lang="pt-BR" sz="2400" dirty="0">
                          <a:effectLst/>
                        </a:rPr>
                        <a:t> </a:t>
                      </a:r>
                      <a:r>
                        <a:rPr lang="pt-BR" sz="2400" dirty="0" err="1">
                          <a:effectLst/>
                        </a:rPr>
                        <a:t>environments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2964868"/>
                  </a:ext>
                </a:extLst>
              </a:tr>
            </a:tbl>
          </a:graphicData>
        </a:graphic>
      </p:graphicFrame>
      <p:pic>
        <p:nvPicPr>
          <p:cNvPr id="5" name="Gráfico 4" descr="Perguntas">
            <a:extLst>
              <a:ext uri="{FF2B5EF4-FFF2-40B4-BE49-F238E27FC236}">
                <a16:creationId xmlns:a16="http://schemas.microsoft.com/office/drawing/2014/main" id="{029CEC29-B72E-490E-98BE-5BC1B757D6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559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0ADF904-7D58-4456-8964-568C0DD0A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 do artigo</a:t>
            </a:r>
          </a:p>
        </p:txBody>
      </p:sp>
      <p:pic>
        <p:nvPicPr>
          <p:cNvPr id="5" name="Espaço Reservado para Conteúdo 4" descr="Tela de celular com publicação numa rede social&#10;&#10;Descrição gerada automaticamente">
            <a:extLst>
              <a:ext uri="{FF2B5EF4-FFF2-40B4-BE49-F238E27FC236}">
                <a16:creationId xmlns:a16="http://schemas.microsoft.com/office/drawing/2014/main" id="{1E0F0652-20C9-437D-A257-4796D7BCBF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350" y="2982913"/>
            <a:ext cx="7804150" cy="2967038"/>
          </a:xfrm>
        </p:spPr>
      </p:pic>
      <p:pic>
        <p:nvPicPr>
          <p:cNvPr id="7" name="Imagem 6" descr="Uma imagem contendo mesa, placar&#10;&#10;Descrição gerada automaticamente">
            <a:extLst>
              <a:ext uri="{FF2B5EF4-FFF2-40B4-BE49-F238E27FC236}">
                <a16:creationId xmlns:a16="http://schemas.microsoft.com/office/drawing/2014/main" id="{233AABB7-41C2-471A-B0DA-F9E3374F02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913" y="2982913"/>
            <a:ext cx="2147888" cy="2967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902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A828AA-E9A1-4A32-800C-084685D8B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Contextualização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86136F-D7D9-4DAB-B36B-F9C6E3D63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 perspectiva de ecossistemas de inovação emergiu dos estudos de organizações inovadoras.</a:t>
            </a:r>
          </a:p>
          <a:p>
            <a:pPr algn="just"/>
            <a:r>
              <a:rPr lang="pt-BR" dirty="0"/>
              <a:t>Os ecossistemas oferecem uma abordagem sistêmica sobre a inovação.</a:t>
            </a:r>
          </a:p>
          <a:p>
            <a:pPr algn="just"/>
            <a:r>
              <a:rPr lang="pt-BR" dirty="0"/>
              <a:t>A ampla adoção do conceito ecossistêmico resultou em ambiguidade conceitual.</a:t>
            </a:r>
          </a:p>
        </p:txBody>
      </p:sp>
    </p:spTree>
    <p:extLst>
      <p:ext uri="{BB962C8B-B14F-4D97-AF65-F5344CB8AC3E}">
        <p14:creationId xmlns:p14="http://schemas.microsoft.com/office/powerpoint/2010/main" val="2844920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7D9089-3099-436F-85FD-68A75108D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Lacuna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655C3D-BB2D-4076-91FE-70937D3F2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algn="just"/>
            <a:r>
              <a:rPr lang="pt-BR" dirty="0"/>
              <a:t>Mesmo com uma extensa literatura anterior, nenhum estudo captou o surgimento da abordagem dos ecossistemas, particularmente em relação à literatura de sistemas de inovação, que estabelece a premissa teórica central dos ecossistemas de inovação. </a:t>
            </a:r>
          </a:p>
        </p:txBody>
      </p:sp>
    </p:spTree>
    <p:extLst>
      <p:ext uri="{BB962C8B-B14F-4D97-AF65-F5344CB8AC3E}">
        <p14:creationId xmlns:p14="http://schemas.microsoft.com/office/powerpoint/2010/main" val="2295491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498742-FB9F-409E-A760-7F355C8D9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26EAD7-AB35-41FA-8769-AA6D239D5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O objetivo deste artigo é abordar o uso ambíguo da terminologia de ecossistemas de inovação e estruturar um quadro conceitual para o campo, identificando definições de um ecossistema de inovação e como o conceito foi estabelecido na literatura anterior.</a:t>
            </a:r>
          </a:p>
          <a:p>
            <a:pPr algn="just"/>
            <a:r>
              <a:rPr lang="pt-BR" dirty="0"/>
              <a:t>Oferecer uma visão sobre os fundamentos da literatura sobre ecossistema de inovação, permitindo que os estudiosos tenham um ponto de vista mais forte e holístico da abordagem de sistemas para a inovação.</a:t>
            </a:r>
          </a:p>
        </p:txBody>
      </p:sp>
    </p:spTree>
    <p:extLst>
      <p:ext uri="{BB962C8B-B14F-4D97-AF65-F5344CB8AC3E}">
        <p14:creationId xmlns:p14="http://schemas.microsoft.com/office/powerpoint/2010/main" val="1821373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3E9227-63B2-4A79-80F1-477068435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E241CB-9044-4399-807D-5948D9BBA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O artigo examina o uso ambíguo da terminologia, revendo a literatura com </a:t>
            </a:r>
            <a:r>
              <a:rPr lang="pt-BR" u="sng" dirty="0"/>
              <a:t>acoplamento bibliográfico</a:t>
            </a:r>
            <a:r>
              <a:rPr lang="pt-BR" dirty="0"/>
              <a:t> e </a:t>
            </a:r>
            <a:r>
              <a:rPr lang="pt-BR" u="sng" dirty="0"/>
              <a:t>análise de </a:t>
            </a:r>
            <a:r>
              <a:rPr lang="pt-BR" u="sng" dirty="0" err="1"/>
              <a:t>cocitação</a:t>
            </a:r>
            <a:r>
              <a:rPr lang="pt-BR" dirty="0"/>
              <a:t> pela qual diferenças temáticas na literatura sobre ecossistemas foram identificadas. </a:t>
            </a:r>
          </a:p>
        </p:txBody>
      </p:sp>
      <p:sp>
        <p:nvSpPr>
          <p:cNvPr id="4" name="Retângulo: Único Canto Recortado 3">
            <a:extLst>
              <a:ext uri="{FF2B5EF4-FFF2-40B4-BE49-F238E27FC236}">
                <a16:creationId xmlns:a16="http://schemas.microsoft.com/office/drawing/2014/main" id="{8E1ADEE2-4BF9-402A-A629-47D1EA2F0DDC}"/>
              </a:ext>
            </a:extLst>
          </p:cNvPr>
          <p:cNvSpPr/>
          <p:nvPr/>
        </p:nvSpPr>
        <p:spPr>
          <a:xfrm>
            <a:off x="1663992" y="4001292"/>
            <a:ext cx="3918358" cy="1375793"/>
          </a:xfrm>
          <a:prstGeom prst="snip1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/>
              <a:t>O Acoplamento Bibliográfico mede a relação entre dois artigos com base no número de referências em comum citadas pelos dois artigos.</a:t>
            </a:r>
          </a:p>
        </p:txBody>
      </p:sp>
      <p:sp>
        <p:nvSpPr>
          <p:cNvPr id="5" name="Retângulo: Único Canto Recortado 4">
            <a:extLst>
              <a:ext uri="{FF2B5EF4-FFF2-40B4-BE49-F238E27FC236}">
                <a16:creationId xmlns:a16="http://schemas.microsoft.com/office/drawing/2014/main" id="{93171973-1DD4-4EC5-9D57-131283697AB9}"/>
              </a:ext>
            </a:extLst>
          </p:cNvPr>
          <p:cNvSpPr/>
          <p:nvPr/>
        </p:nvSpPr>
        <p:spPr>
          <a:xfrm>
            <a:off x="6609652" y="4001037"/>
            <a:ext cx="4395131" cy="1375793"/>
          </a:xfrm>
          <a:prstGeom prst="snip1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/>
              <a:t>A Análise de </a:t>
            </a:r>
            <a:r>
              <a:rPr lang="pt-BR" sz="2000" dirty="0" err="1"/>
              <a:t>Cocitação</a:t>
            </a:r>
            <a:r>
              <a:rPr lang="pt-BR" sz="2000" dirty="0"/>
              <a:t> mede a relação entre dois artigos com base no número de publicações em que estes aparecem citados concomitantemente. </a:t>
            </a:r>
          </a:p>
        </p:txBody>
      </p:sp>
    </p:spTree>
    <p:extLst>
      <p:ext uri="{BB962C8B-B14F-4D97-AF65-F5344CB8AC3E}">
        <p14:creationId xmlns:p14="http://schemas.microsoft.com/office/powerpoint/2010/main" val="318674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25CBC8-2ECD-4523-8C13-843CE4156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endParaRPr lang="pt-BR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F0153030-ABC3-4EE3-93DA-1120B8DE35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815262"/>
              </p:ext>
            </p:extLst>
          </p:nvPr>
        </p:nvGraphicFramePr>
        <p:xfrm>
          <a:off x="0" y="169068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143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25CBC8-2ECD-4523-8C13-843CE4156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endParaRPr lang="pt-BR" dirty="0"/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5F5716AB-359E-4C2E-9650-C451075E2F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632275"/>
              </p:ext>
            </p:extLst>
          </p:nvPr>
        </p:nvGraphicFramePr>
        <p:xfrm>
          <a:off x="0" y="169068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4292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C16A3D9A0257C4185258AF238204ECD" ma:contentTypeVersion="31" ma:contentTypeDescription="Crie um novo documento." ma:contentTypeScope="" ma:versionID="4efa91ea030ee5b5f9845ae84d0a29e2">
  <xsd:schema xmlns:xsd="http://www.w3.org/2001/XMLSchema" xmlns:xs="http://www.w3.org/2001/XMLSchema" xmlns:p="http://schemas.microsoft.com/office/2006/metadata/properties" xmlns:ns3="9809d845-d49c-4b19-b5b2-9ad2ed9092cd" xmlns:ns4="2ae23c72-f153-4b96-8b30-e7f40be3e621" targetNamespace="http://schemas.microsoft.com/office/2006/metadata/properties" ma:root="true" ma:fieldsID="4d5372194e4d337753c5a17bf215f7b4" ns3:_="" ns4:_="">
    <xsd:import namespace="9809d845-d49c-4b19-b5b2-9ad2ed9092cd"/>
    <xsd:import namespace="2ae23c72-f153-4b96-8b30-e7f40be3e62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09d845-d49c-4b19-b5b2-9ad2ed909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19" nillable="true" ma:displayName="Notebook Type" ma:internalName="NotebookType">
      <xsd:simpleType>
        <xsd:restriction base="dms:Text"/>
      </xsd:simpleType>
    </xsd:element>
    <xsd:element name="FolderType" ma:index="20" nillable="true" ma:displayName="Folder Type" ma:internalName="FolderType">
      <xsd:simpleType>
        <xsd:restriction base="dms:Text"/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msChannelId" ma:index="23" nillable="true" ma:displayName="Teams Channel Id" ma:internalName="TeamsChannelId">
      <xsd:simpleType>
        <xsd:restriction base="dms:Text"/>
      </xsd:simpleType>
    </xsd:element>
    <xsd:element name="Owner" ma:index="2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5" nillable="true" ma:displayName="Math Settings" ma:internalName="Math_Settings">
      <xsd:simpleType>
        <xsd:restriction base="dms:Text"/>
      </xsd:simpleType>
    </xsd:element>
    <xsd:element name="DefaultSectionNames" ma:index="2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7" nillable="true" ma:displayName="Is Collaboration Space Locked" ma:internalName="Is_Collaboration_Space_Locked">
      <xsd:simpleType>
        <xsd:restriction base="dms:Boolean"/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23c72-f153-4b96-8b30-e7f40be3e62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9809d845-d49c-4b19-b5b2-9ad2ed9092cd">
      <UserInfo>
        <DisplayName/>
        <AccountId xsi:nil="true"/>
        <AccountType/>
      </UserInfo>
    </Owner>
    <Math_Settings xmlns="9809d845-d49c-4b19-b5b2-9ad2ed9092cd" xsi:nil="true"/>
    <Is_Collaboration_Space_Locked xmlns="9809d845-d49c-4b19-b5b2-9ad2ed9092cd" xsi:nil="true"/>
    <TeamsChannelId xmlns="9809d845-d49c-4b19-b5b2-9ad2ed9092cd" xsi:nil="true"/>
    <IsNotebookLocked xmlns="9809d845-d49c-4b19-b5b2-9ad2ed9092cd" xsi:nil="true"/>
    <NotebookType xmlns="9809d845-d49c-4b19-b5b2-9ad2ed9092cd" xsi:nil="true"/>
    <Students xmlns="9809d845-d49c-4b19-b5b2-9ad2ed9092cd">
      <UserInfo>
        <DisplayName/>
        <AccountId xsi:nil="true"/>
        <AccountType/>
      </UserInfo>
    </Students>
    <Student_Groups xmlns="9809d845-d49c-4b19-b5b2-9ad2ed9092cd">
      <UserInfo>
        <DisplayName/>
        <AccountId xsi:nil="true"/>
        <AccountType/>
      </UserInfo>
    </Student_Groups>
    <DefaultSectionNames xmlns="9809d845-d49c-4b19-b5b2-9ad2ed9092cd" xsi:nil="true"/>
    <AppVersion xmlns="9809d845-d49c-4b19-b5b2-9ad2ed9092cd" xsi:nil="true"/>
    <CultureName xmlns="9809d845-d49c-4b19-b5b2-9ad2ed9092cd" xsi:nil="true"/>
    <Distribution_Groups xmlns="9809d845-d49c-4b19-b5b2-9ad2ed9092cd" xsi:nil="true"/>
    <Templates xmlns="9809d845-d49c-4b19-b5b2-9ad2ed9092cd" xsi:nil="true"/>
    <Self_Registration_Enabled xmlns="9809d845-d49c-4b19-b5b2-9ad2ed9092cd" xsi:nil="true"/>
    <Has_Teacher_Only_SectionGroup xmlns="9809d845-d49c-4b19-b5b2-9ad2ed9092cd" xsi:nil="true"/>
    <Invited_Teachers xmlns="9809d845-d49c-4b19-b5b2-9ad2ed9092cd" xsi:nil="true"/>
    <Invited_Students xmlns="9809d845-d49c-4b19-b5b2-9ad2ed9092cd" xsi:nil="true"/>
    <FolderType xmlns="9809d845-d49c-4b19-b5b2-9ad2ed9092cd" xsi:nil="true"/>
    <Teachers xmlns="9809d845-d49c-4b19-b5b2-9ad2ed9092cd">
      <UserInfo>
        <DisplayName/>
        <AccountId xsi:nil="true"/>
        <AccountType/>
      </UserInfo>
    </Teachers>
    <LMS_Mappings xmlns="9809d845-d49c-4b19-b5b2-9ad2ed9092cd" xsi:nil="true"/>
  </documentManagement>
</p:properties>
</file>

<file path=customXml/itemProps1.xml><?xml version="1.0" encoding="utf-8"?>
<ds:datastoreItem xmlns:ds="http://schemas.openxmlformats.org/officeDocument/2006/customXml" ds:itemID="{41D1C1E2-B47A-4992-BEC4-C4738E8C1C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A182F0-5B1F-4BB2-AAE8-7A97A92664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09d845-d49c-4b19-b5b2-9ad2ed9092cd"/>
    <ds:schemaRef ds:uri="2ae23c72-f153-4b96-8b30-e7f40be3e6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BABE2E-4905-4BD4-8B42-FD8CA25AEF9D}">
  <ds:schemaRefs>
    <ds:schemaRef ds:uri="http://schemas.microsoft.com/office/2006/metadata/properties"/>
    <ds:schemaRef ds:uri="http://schemas.microsoft.com/office/infopath/2007/PartnerControls"/>
    <ds:schemaRef ds:uri="9809d845-d49c-4b19-b5b2-9ad2ed9092c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497</Words>
  <Application>Microsoft Office PowerPoint</Application>
  <PresentationFormat>Widescreen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Tema do Office</vt:lpstr>
      <vt:lpstr>ECOSSISTEMAS DE INOVAÇÃO RAD5005 -  Administração de Pesquisa, Desenvolvimento e Inovação nas Empresas Profa. Dra. Geciane Silveira Porto </vt:lpstr>
      <vt:lpstr>       palavras-chave</vt:lpstr>
      <vt:lpstr>Apresentação do artigo</vt:lpstr>
      <vt:lpstr>Contextualização</vt:lpstr>
      <vt:lpstr>Lacuna</vt:lpstr>
      <vt:lpstr>Objetivos</vt:lpstr>
      <vt:lpstr>Metodologia</vt:lpstr>
      <vt:lpstr>Metodologia</vt:lpstr>
      <vt:lpstr>Metodologia</vt:lpstr>
      <vt:lpstr>Tipos de documentos</vt:lpstr>
      <vt:lpstr>Resultados (Dataset1)</vt:lpstr>
      <vt:lpstr>Resultados (Dataset2)</vt:lpstr>
      <vt:lpstr>Discussão</vt:lpstr>
      <vt:lpstr>Agenda de pesquisa para ecossistemas de inovação</vt:lpstr>
      <vt:lpstr>Agenda de pesquisa para ecossistemas de inovação</vt:lpstr>
      <vt:lpstr>Exemplo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ECOSSISTEMAS DE INOVAÇÃO RAD5005 -  Administração de Pesquisa, Desenvolvimento e Inovação nas Empresas Profa. Dra. Geciane Silveira Porto</dc:title>
  <dc:creator>Alexandre Rodrigues Cajuela</dc:creator>
  <cp:lastModifiedBy>Alexandre Rodrigues Cajuela</cp:lastModifiedBy>
  <cp:revision>6</cp:revision>
  <dcterms:created xsi:type="dcterms:W3CDTF">2019-11-26T17:46:08Z</dcterms:created>
  <dcterms:modified xsi:type="dcterms:W3CDTF">2019-11-26T20:04:14Z</dcterms:modified>
</cp:coreProperties>
</file>