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sldIdLst>
    <p:sldId id="260" r:id="rId5"/>
    <p:sldId id="264" r:id="rId6"/>
    <p:sldId id="273" r:id="rId7"/>
    <p:sldId id="262" r:id="rId8"/>
    <p:sldId id="278" r:id="rId9"/>
    <p:sldId id="274" r:id="rId10"/>
    <p:sldId id="275" r:id="rId11"/>
    <p:sldId id="276" r:id="rId12"/>
    <p:sldId id="277" r:id="rId13"/>
    <p:sldId id="279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06C35B-7790-4B8F-8251-A909F44642DA}" v="3455" dt="2019-04-03T21:29:46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55569"/>
  </p:normalViewPr>
  <p:slideViewPr>
    <p:cSldViewPr snapToGrid="0" snapToObjects="1">
      <p:cViewPr varScale="1">
        <p:scale>
          <a:sx n="61" d="100"/>
          <a:sy n="61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inotto" userId="ad99e225-2c17-45c4-bfd3-9bd1ddd76355" providerId="ADAL" clId="{BE06C35B-7790-4B8F-8251-A909F44642DA}"/>
    <pc:docChg chg="undo custSel addSld delSld modSld sldOrd">
      <pc:chgData name="Anna Binotto" userId="ad99e225-2c17-45c4-bfd3-9bd1ddd76355" providerId="ADAL" clId="{BE06C35B-7790-4B8F-8251-A909F44642DA}" dt="2019-04-03T21:30:30.024" v="4864" actId="6549"/>
      <pc:docMkLst>
        <pc:docMk/>
      </pc:docMkLst>
      <pc:sldChg chg="addSp delSp modSp">
        <pc:chgData name="Anna Binotto" userId="ad99e225-2c17-45c4-bfd3-9bd1ddd76355" providerId="ADAL" clId="{BE06C35B-7790-4B8F-8251-A909F44642DA}" dt="2019-04-03T21:30:30.024" v="4864" actId="6549"/>
        <pc:sldMkLst>
          <pc:docMk/>
          <pc:sldMk cId="921856797" sldId="260"/>
        </pc:sldMkLst>
        <pc:spChg chg="add mod">
          <ac:chgData name="Anna Binotto" userId="ad99e225-2c17-45c4-bfd3-9bd1ddd76355" providerId="ADAL" clId="{BE06C35B-7790-4B8F-8251-A909F44642DA}" dt="2019-04-03T20:16:36.070" v="311" actId="20577"/>
          <ac:spMkLst>
            <pc:docMk/>
            <pc:sldMk cId="921856797" sldId="260"/>
            <ac:spMk id="2" creationId="{BDDF96FC-7E0B-4E58-8660-55C6867A91D9}"/>
          </ac:spMkLst>
        </pc:spChg>
        <pc:spChg chg="mod">
          <ac:chgData name="Anna Binotto" userId="ad99e225-2c17-45c4-bfd3-9bd1ddd76355" providerId="ADAL" clId="{BE06C35B-7790-4B8F-8251-A909F44642DA}" dt="2019-04-03T21:30:30.024" v="4864" actId="6549"/>
          <ac:spMkLst>
            <pc:docMk/>
            <pc:sldMk cId="921856797" sldId="260"/>
            <ac:spMk id="3" creationId="{6D5DB2E8-C45E-2C44-ACFE-42C51707AF74}"/>
          </ac:spMkLst>
        </pc:spChg>
        <pc:spChg chg="del mod">
          <ac:chgData name="Anna Binotto" userId="ad99e225-2c17-45c4-bfd3-9bd1ddd76355" providerId="ADAL" clId="{BE06C35B-7790-4B8F-8251-A909F44642DA}" dt="2019-04-03T20:10:54.184" v="1" actId="478"/>
          <ac:spMkLst>
            <pc:docMk/>
            <pc:sldMk cId="921856797" sldId="260"/>
            <ac:spMk id="14338" creationId="{F508EF81-05D6-E644-9120-F59CECB378E8}"/>
          </ac:spMkLst>
        </pc:spChg>
      </pc:sldChg>
      <pc:sldChg chg="modSp del">
        <pc:chgData name="Anna Binotto" userId="ad99e225-2c17-45c4-bfd3-9bd1ddd76355" providerId="ADAL" clId="{BE06C35B-7790-4B8F-8251-A909F44642DA}" dt="2019-04-03T20:16:17.929" v="277" actId="2696"/>
        <pc:sldMkLst>
          <pc:docMk/>
          <pc:sldMk cId="1460289871" sldId="261"/>
        </pc:sldMkLst>
        <pc:spChg chg="mod">
          <ac:chgData name="Anna Binotto" userId="ad99e225-2c17-45c4-bfd3-9bd1ddd76355" providerId="ADAL" clId="{BE06C35B-7790-4B8F-8251-A909F44642DA}" dt="2019-04-03T20:11:50.877" v="153" actId="20577"/>
          <ac:spMkLst>
            <pc:docMk/>
            <pc:sldMk cId="1460289871" sldId="261"/>
            <ac:spMk id="2" creationId="{90BEB25A-68D2-9247-B7DF-DB2ACB19F967}"/>
          </ac:spMkLst>
        </pc:spChg>
        <pc:spChg chg="mod">
          <ac:chgData name="Anna Binotto" userId="ad99e225-2c17-45c4-bfd3-9bd1ddd76355" providerId="ADAL" clId="{BE06C35B-7790-4B8F-8251-A909F44642DA}" dt="2019-04-03T20:12:01.323" v="165" actId="6549"/>
          <ac:spMkLst>
            <pc:docMk/>
            <pc:sldMk cId="1460289871" sldId="261"/>
            <ac:spMk id="3" creationId="{44C03CB7-C9F8-D04C-B6C2-27F2B262D442}"/>
          </ac:spMkLst>
        </pc:spChg>
      </pc:sldChg>
      <pc:sldChg chg="addSp delSp modSp modAnim modNotesTx">
        <pc:chgData name="Anna Binotto" userId="ad99e225-2c17-45c4-bfd3-9bd1ddd76355" providerId="ADAL" clId="{BE06C35B-7790-4B8F-8251-A909F44642DA}" dt="2019-04-03T20:58:03.119" v="3438" actId="404"/>
        <pc:sldMkLst>
          <pc:docMk/>
          <pc:sldMk cId="835255687" sldId="262"/>
        </pc:sldMkLst>
        <pc:spChg chg="mod">
          <ac:chgData name="Anna Binotto" userId="ad99e225-2c17-45c4-bfd3-9bd1ddd76355" providerId="ADAL" clId="{BE06C35B-7790-4B8F-8251-A909F44642DA}" dt="2019-04-03T20:16:56.078" v="394" actId="20577"/>
          <ac:spMkLst>
            <pc:docMk/>
            <pc:sldMk cId="835255687" sldId="262"/>
            <ac:spMk id="2" creationId="{1B1CD0D4-36BB-EE48-B2B5-038D8418A299}"/>
          </ac:spMkLst>
        </pc:spChg>
        <pc:spChg chg="add mod">
          <ac:chgData name="Anna Binotto" userId="ad99e225-2c17-45c4-bfd3-9bd1ddd76355" providerId="ADAL" clId="{BE06C35B-7790-4B8F-8251-A909F44642DA}" dt="2019-04-03T20:58:03.119" v="3438" actId="404"/>
          <ac:spMkLst>
            <pc:docMk/>
            <pc:sldMk cId="835255687" sldId="262"/>
            <ac:spMk id="3" creationId="{79ED0809-5FE0-4571-B9A1-E4C08F9B4E1C}"/>
          </ac:spMkLst>
        </pc:spChg>
        <pc:spChg chg="del">
          <ac:chgData name="Anna Binotto" userId="ad99e225-2c17-45c4-bfd3-9bd1ddd76355" providerId="ADAL" clId="{BE06C35B-7790-4B8F-8251-A909F44642DA}" dt="2019-04-03T20:17:01.787" v="396" actId="478"/>
          <ac:spMkLst>
            <pc:docMk/>
            <pc:sldMk cId="835255687" sldId="262"/>
            <ac:spMk id="7" creationId="{122C5510-7625-C34A-8BE9-D180FAC7EF28}"/>
          </ac:spMkLst>
        </pc:spChg>
        <pc:picChg chg="del">
          <ac:chgData name="Anna Binotto" userId="ad99e225-2c17-45c4-bfd3-9bd1ddd76355" providerId="ADAL" clId="{BE06C35B-7790-4B8F-8251-A909F44642DA}" dt="2019-04-03T20:13:42.683" v="275" actId="478"/>
          <ac:picMkLst>
            <pc:docMk/>
            <pc:sldMk cId="835255687" sldId="262"/>
            <ac:picMk id="5" creationId="{EF055F32-BC58-1A41-9659-59CAAE96FD85}"/>
          </ac:picMkLst>
        </pc:picChg>
      </pc:sldChg>
      <pc:sldChg chg="addSp delSp modSp del delAnim">
        <pc:chgData name="Anna Binotto" userId="ad99e225-2c17-45c4-bfd3-9bd1ddd76355" providerId="ADAL" clId="{BE06C35B-7790-4B8F-8251-A909F44642DA}" dt="2019-04-03T20:16:14.584" v="276" actId="2696"/>
        <pc:sldMkLst>
          <pc:docMk/>
          <pc:sldMk cId="827885383" sldId="263"/>
        </pc:sldMkLst>
        <pc:spChg chg="mod">
          <ac:chgData name="Anna Binotto" userId="ad99e225-2c17-45c4-bfd3-9bd1ddd76355" providerId="ADAL" clId="{BE06C35B-7790-4B8F-8251-A909F44642DA}" dt="2019-04-03T20:12:27.099" v="208" actId="20577"/>
          <ac:spMkLst>
            <pc:docMk/>
            <pc:sldMk cId="827885383" sldId="263"/>
            <ac:spMk id="2" creationId="{F48F79CD-7876-3B44-B31A-8C0451F2D5EC}"/>
          </ac:spMkLst>
        </pc:spChg>
        <pc:spChg chg="add mod">
          <ac:chgData name="Anna Binotto" userId="ad99e225-2c17-45c4-bfd3-9bd1ddd76355" providerId="ADAL" clId="{BE06C35B-7790-4B8F-8251-A909F44642DA}" dt="2019-04-03T20:13:39.977" v="274" actId="20577"/>
          <ac:spMkLst>
            <pc:docMk/>
            <pc:sldMk cId="827885383" sldId="263"/>
            <ac:spMk id="3" creationId="{F003429C-98B5-43D4-ADFD-9C3E87556AAF}"/>
          </ac:spMkLst>
        </pc:spChg>
        <pc:spChg chg="del">
          <ac:chgData name="Anna Binotto" userId="ad99e225-2c17-45c4-bfd3-9bd1ddd76355" providerId="ADAL" clId="{BE06C35B-7790-4B8F-8251-A909F44642DA}" dt="2019-04-03T20:12:09.124" v="167" actId="478"/>
          <ac:spMkLst>
            <pc:docMk/>
            <pc:sldMk cId="827885383" sldId="263"/>
            <ac:spMk id="6" creationId="{294614AB-AF1C-7F47-A44B-687AAA5AEB77}"/>
          </ac:spMkLst>
        </pc:spChg>
        <pc:spChg chg="del">
          <ac:chgData name="Anna Binotto" userId="ad99e225-2c17-45c4-bfd3-9bd1ddd76355" providerId="ADAL" clId="{BE06C35B-7790-4B8F-8251-A909F44642DA}" dt="2019-04-03T20:12:09.124" v="167" actId="478"/>
          <ac:spMkLst>
            <pc:docMk/>
            <pc:sldMk cId="827885383" sldId="263"/>
            <ac:spMk id="8" creationId="{A698B042-95C7-4541-BD21-09888D8C61A2}"/>
          </ac:spMkLst>
        </pc:spChg>
        <pc:picChg chg="del">
          <ac:chgData name="Anna Binotto" userId="ad99e225-2c17-45c4-bfd3-9bd1ddd76355" providerId="ADAL" clId="{BE06C35B-7790-4B8F-8251-A909F44642DA}" dt="2019-04-03T20:12:09.124" v="167" actId="478"/>
          <ac:picMkLst>
            <pc:docMk/>
            <pc:sldMk cId="827885383" sldId="263"/>
            <ac:picMk id="5" creationId="{73D12397-071D-9044-B393-796963580626}"/>
          </ac:picMkLst>
        </pc:picChg>
        <pc:picChg chg="del">
          <ac:chgData name="Anna Binotto" userId="ad99e225-2c17-45c4-bfd3-9bd1ddd76355" providerId="ADAL" clId="{BE06C35B-7790-4B8F-8251-A909F44642DA}" dt="2019-04-03T20:12:07.138" v="166" actId="478"/>
          <ac:picMkLst>
            <pc:docMk/>
            <pc:sldMk cId="827885383" sldId="263"/>
            <ac:picMk id="7" creationId="{D9EE2908-DA6A-FA4D-9123-2ECA9DFFC224}"/>
          </ac:picMkLst>
        </pc:picChg>
      </pc:sldChg>
      <pc:sldChg chg="modSp ord modAnim modNotesTx">
        <pc:chgData name="Anna Binotto" userId="ad99e225-2c17-45c4-bfd3-9bd1ddd76355" providerId="ADAL" clId="{BE06C35B-7790-4B8F-8251-A909F44642DA}" dt="2019-04-03T20:27:45.943" v="1421"/>
        <pc:sldMkLst>
          <pc:docMk/>
          <pc:sldMk cId="1171918235" sldId="264"/>
        </pc:sldMkLst>
        <pc:spChg chg="mod">
          <ac:chgData name="Anna Binotto" userId="ad99e225-2c17-45c4-bfd3-9bd1ddd76355" providerId="ADAL" clId="{BE06C35B-7790-4B8F-8251-A909F44642DA}" dt="2019-04-03T20:22:06.860" v="818" actId="20577"/>
          <ac:spMkLst>
            <pc:docMk/>
            <pc:sldMk cId="1171918235" sldId="264"/>
            <ac:spMk id="2" creationId="{9CB647C8-5936-1340-B029-025AD9832697}"/>
          </ac:spMkLst>
        </pc:spChg>
        <pc:spChg chg="mod">
          <ac:chgData name="Anna Binotto" userId="ad99e225-2c17-45c4-bfd3-9bd1ddd76355" providerId="ADAL" clId="{BE06C35B-7790-4B8F-8251-A909F44642DA}" dt="2019-04-03T20:27:45.943" v="1421"/>
          <ac:spMkLst>
            <pc:docMk/>
            <pc:sldMk cId="1171918235" sldId="264"/>
            <ac:spMk id="3" creationId="{49D48B28-7F15-BC4A-BE58-CB5E4B392EB8}"/>
          </ac:spMkLst>
        </pc:spChg>
      </pc:sldChg>
      <pc:sldChg chg="del">
        <pc:chgData name="Anna Binotto" userId="ad99e225-2c17-45c4-bfd3-9bd1ddd76355" providerId="ADAL" clId="{BE06C35B-7790-4B8F-8251-A909F44642DA}" dt="2019-04-03T21:30:17.515" v="4860" actId="2696"/>
        <pc:sldMkLst>
          <pc:docMk/>
          <pc:sldMk cId="3499360811" sldId="265"/>
        </pc:sldMkLst>
      </pc:sldChg>
      <pc:sldChg chg="modSp modNotesTx">
        <pc:chgData name="Anna Binotto" userId="ad99e225-2c17-45c4-bfd3-9bd1ddd76355" providerId="ADAL" clId="{BE06C35B-7790-4B8F-8251-A909F44642DA}" dt="2019-04-03T21:18:09.678" v="4543" actId="20577"/>
        <pc:sldMkLst>
          <pc:docMk/>
          <pc:sldMk cId="3756427873" sldId="266"/>
        </pc:sldMkLst>
        <pc:spChg chg="mod">
          <ac:chgData name="Anna Binotto" userId="ad99e225-2c17-45c4-bfd3-9bd1ddd76355" providerId="ADAL" clId="{BE06C35B-7790-4B8F-8251-A909F44642DA}" dt="2019-04-03T21:17:04.827" v="4514"/>
          <ac:spMkLst>
            <pc:docMk/>
            <pc:sldMk cId="3756427873" sldId="266"/>
            <ac:spMk id="2" creationId="{FD32F0FF-6EC8-0E46-BA87-EA09DBE3269D}"/>
          </ac:spMkLst>
        </pc:spChg>
        <pc:spChg chg="mod">
          <ac:chgData name="Anna Binotto" userId="ad99e225-2c17-45c4-bfd3-9bd1ddd76355" providerId="ADAL" clId="{BE06C35B-7790-4B8F-8251-A909F44642DA}" dt="2019-04-03T21:18:09.678" v="4543" actId="20577"/>
          <ac:spMkLst>
            <pc:docMk/>
            <pc:sldMk cId="3756427873" sldId="266"/>
            <ac:spMk id="3" creationId="{EED74228-1D43-6942-8426-1B14A83E3936}"/>
          </ac:spMkLst>
        </pc:spChg>
      </pc:sldChg>
      <pc:sldChg chg="modSp">
        <pc:chgData name="Anna Binotto" userId="ad99e225-2c17-45c4-bfd3-9bd1ddd76355" providerId="ADAL" clId="{BE06C35B-7790-4B8F-8251-A909F44642DA}" dt="2019-04-03T21:20:20.352" v="4617" actId="114"/>
        <pc:sldMkLst>
          <pc:docMk/>
          <pc:sldMk cId="3958479100" sldId="267"/>
        </pc:sldMkLst>
        <pc:spChg chg="mod">
          <ac:chgData name="Anna Binotto" userId="ad99e225-2c17-45c4-bfd3-9bd1ddd76355" providerId="ADAL" clId="{BE06C35B-7790-4B8F-8251-A909F44642DA}" dt="2019-04-03T21:18:30.834" v="4566" actId="20577"/>
          <ac:spMkLst>
            <pc:docMk/>
            <pc:sldMk cId="3958479100" sldId="267"/>
            <ac:spMk id="2" creationId="{A12D88BD-DBE4-3047-AF9D-73AB13C68682}"/>
          </ac:spMkLst>
        </pc:spChg>
        <pc:spChg chg="mod">
          <ac:chgData name="Anna Binotto" userId="ad99e225-2c17-45c4-bfd3-9bd1ddd76355" providerId="ADAL" clId="{BE06C35B-7790-4B8F-8251-A909F44642DA}" dt="2019-04-03T21:20:20.352" v="4617" actId="114"/>
          <ac:spMkLst>
            <pc:docMk/>
            <pc:sldMk cId="3958479100" sldId="267"/>
            <ac:spMk id="3" creationId="{57F1297E-C46A-CF4D-8873-82AA5E1D9B5D}"/>
          </ac:spMkLst>
        </pc:spChg>
      </pc:sldChg>
      <pc:sldChg chg="modSp modNotesTx">
        <pc:chgData name="Anna Binotto" userId="ad99e225-2c17-45c4-bfd3-9bd1ddd76355" providerId="ADAL" clId="{BE06C35B-7790-4B8F-8251-A909F44642DA}" dt="2019-04-03T21:30:13.522" v="4858" actId="404"/>
        <pc:sldMkLst>
          <pc:docMk/>
          <pc:sldMk cId="568526750" sldId="268"/>
        </pc:sldMkLst>
        <pc:spChg chg="mod">
          <ac:chgData name="Anna Binotto" userId="ad99e225-2c17-45c4-bfd3-9bd1ddd76355" providerId="ADAL" clId="{BE06C35B-7790-4B8F-8251-A909F44642DA}" dt="2019-04-03T21:29:46.731" v="4850"/>
          <ac:spMkLst>
            <pc:docMk/>
            <pc:sldMk cId="568526750" sldId="268"/>
            <ac:spMk id="2" creationId="{6B1DE22C-558E-2A43-87CC-1D28688EC658}"/>
          </ac:spMkLst>
        </pc:spChg>
        <pc:spChg chg="mod">
          <ac:chgData name="Anna Binotto" userId="ad99e225-2c17-45c4-bfd3-9bd1ddd76355" providerId="ADAL" clId="{BE06C35B-7790-4B8F-8251-A909F44642DA}" dt="2019-04-03T21:30:13.522" v="4858" actId="404"/>
          <ac:spMkLst>
            <pc:docMk/>
            <pc:sldMk cId="568526750" sldId="268"/>
            <ac:spMk id="3" creationId="{8FDA81D9-55BC-534B-ACFB-6AA4C30CC139}"/>
          </ac:spMkLst>
        </pc:spChg>
      </pc:sldChg>
      <pc:sldChg chg="modSp del ord">
        <pc:chgData name="Anna Binotto" userId="ad99e225-2c17-45c4-bfd3-9bd1ddd76355" providerId="ADAL" clId="{BE06C35B-7790-4B8F-8251-A909F44642DA}" dt="2019-04-03T20:21:15.818" v="649" actId="2696"/>
        <pc:sldMkLst>
          <pc:docMk/>
          <pc:sldMk cId="3080371961" sldId="269"/>
        </pc:sldMkLst>
        <pc:spChg chg="mod">
          <ac:chgData name="Anna Binotto" userId="ad99e225-2c17-45c4-bfd3-9bd1ddd76355" providerId="ADAL" clId="{BE06C35B-7790-4B8F-8251-A909F44642DA}" dt="2019-04-03T20:20:54.521" v="624" actId="20577"/>
          <ac:spMkLst>
            <pc:docMk/>
            <pc:sldMk cId="3080371961" sldId="269"/>
            <ac:spMk id="2" creationId="{E19F6135-410F-F641-B9E4-B0A3696826A3}"/>
          </ac:spMkLst>
        </pc:spChg>
      </pc:sldChg>
      <pc:sldChg chg="del">
        <pc:chgData name="Anna Binotto" userId="ad99e225-2c17-45c4-bfd3-9bd1ddd76355" providerId="ADAL" clId="{BE06C35B-7790-4B8F-8251-A909F44642DA}" dt="2019-04-03T21:30:16.652" v="4859" actId="2696"/>
        <pc:sldMkLst>
          <pc:docMk/>
          <pc:sldMk cId="2584292090" sldId="270"/>
        </pc:sldMkLst>
      </pc:sldChg>
      <pc:sldChg chg="del">
        <pc:chgData name="Anna Binotto" userId="ad99e225-2c17-45c4-bfd3-9bd1ddd76355" providerId="ADAL" clId="{BE06C35B-7790-4B8F-8251-A909F44642DA}" dt="2019-04-03T21:30:18.405" v="4862" actId="2696"/>
        <pc:sldMkLst>
          <pc:docMk/>
          <pc:sldMk cId="1216316341" sldId="271"/>
        </pc:sldMkLst>
      </pc:sldChg>
      <pc:sldChg chg="del">
        <pc:chgData name="Anna Binotto" userId="ad99e225-2c17-45c4-bfd3-9bd1ddd76355" providerId="ADAL" clId="{BE06C35B-7790-4B8F-8251-A909F44642DA}" dt="2019-04-03T21:30:17.975" v="4861" actId="2696"/>
        <pc:sldMkLst>
          <pc:docMk/>
          <pc:sldMk cId="3475044348" sldId="272"/>
        </pc:sldMkLst>
      </pc:sldChg>
      <pc:sldChg chg="modSp ord modAnim modNotesTx">
        <pc:chgData name="Anna Binotto" userId="ad99e225-2c17-45c4-bfd3-9bd1ddd76355" providerId="ADAL" clId="{BE06C35B-7790-4B8F-8251-A909F44642DA}" dt="2019-04-03T20:32:02.446" v="2092" actId="404"/>
        <pc:sldMkLst>
          <pc:docMk/>
          <pc:sldMk cId="3603521310" sldId="273"/>
        </pc:sldMkLst>
        <pc:spChg chg="mod">
          <ac:chgData name="Anna Binotto" userId="ad99e225-2c17-45c4-bfd3-9bd1ddd76355" providerId="ADAL" clId="{BE06C35B-7790-4B8F-8251-A909F44642DA}" dt="2019-04-03T20:28:18.764" v="1494" actId="403"/>
          <ac:spMkLst>
            <pc:docMk/>
            <pc:sldMk cId="3603521310" sldId="273"/>
            <ac:spMk id="2" creationId="{62913875-002D-C843-A433-D83CE9A535DC}"/>
          </ac:spMkLst>
        </pc:spChg>
        <pc:spChg chg="mod">
          <ac:chgData name="Anna Binotto" userId="ad99e225-2c17-45c4-bfd3-9bd1ddd76355" providerId="ADAL" clId="{BE06C35B-7790-4B8F-8251-A909F44642DA}" dt="2019-04-03T20:32:02.446" v="2092" actId="404"/>
          <ac:spMkLst>
            <pc:docMk/>
            <pc:sldMk cId="3603521310" sldId="273"/>
            <ac:spMk id="3" creationId="{84C2D2A0-EE95-0E4B-AD5B-3A2776ECBE2E}"/>
          </ac:spMkLst>
        </pc:spChg>
      </pc:sldChg>
      <pc:sldChg chg="addSp modSp modAnim modNotesTx">
        <pc:chgData name="Anna Binotto" userId="ad99e225-2c17-45c4-bfd3-9bd1ddd76355" providerId="ADAL" clId="{BE06C35B-7790-4B8F-8251-A909F44642DA}" dt="2019-04-03T20:45:04.711" v="3372" actId="114"/>
        <pc:sldMkLst>
          <pc:docMk/>
          <pc:sldMk cId="495047450" sldId="274"/>
        </pc:sldMkLst>
        <pc:spChg chg="mod">
          <ac:chgData name="Anna Binotto" userId="ad99e225-2c17-45c4-bfd3-9bd1ddd76355" providerId="ADAL" clId="{BE06C35B-7790-4B8F-8251-A909F44642DA}" dt="2019-04-03T20:39:58.260" v="2862" actId="20577"/>
          <ac:spMkLst>
            <pc:docMk/>
            <pc:sldMk cId="495047450" sldId="274"/>
            <ac:spMk id="2" creationId="{7E7B3E73-8F91-AA4C-8623-6A063890E1C8}"/>
          </ac:spMkLst>
        </pc:spChg>
        <pc:spChg chg="mod">
          <ac:chgData name="Anna Binotto" userId="ad99e225-2c17-45c4-bfd3-9bd1ddd76355" providerId="ADAL" clId="{BE06C35B-7790-4B8F-8251-A909F44642DA}" dt="2019-04-03T20:44:54.927" v="3369" actId="404"/>
          <ac:spMkLst>
            <pc:docMk/>
            <pc:sldMk cId="495047450" sldId="274"/>
            <ac:spMk id="3" creationId="{00F2BD10-107A-C84D-844F-F0D7C84B3D7B}"/>
          </ac:spMkLst>
        </pc:spChg>
        <pc:spChg chg="add mod">
          <ac:chgData name="Anna Binotto" userId="ad99e225-2c17-45c4-bfd3-9bd1ddd76355" providerId="ADAL" clId="{BE06C35B-7790-4B8F-8251-A909F44642DA}" dt="2019-04-03T20:43:51.057" v="3308" actId="14100"/>
          <ac:spMkLst>
            <pc:docMk/>
            <pc:sldMk cId="495047450" sldId="274"/>
            <ac:spMk id="4" creationId="{CAA5C853-6644-4F0E-B6C2-68556EC7A10B}"/>
          </ac:spMkLst>
        </pc:spChg>
        <pc:spChg chg="add mod">
          <ac:chgData name="Anna Binotto" userId="ad99e225-2c17-45c4-bfd3-9bd1ddd76355" providerId="ADAL" clId="{BE06C35B-7790-4B8F-8251-A909F44642DA}" dt="2019-04-03T20:44:57.743" v="3370" actId="14100"/>
          <ac:spMkLst>
            <pc:docMk/>
            <pc:sldMk cId="495047450" sldId="274"/>
            <ac:spMk id="5" creationId="{CC423A64-CCE6-4CF3-AA94-A48F833F0B14}"/>
          </ac:spMkLst>
        </pc:spChg>
        <pc:spChg chg="add mod">
          <ac:chgData name="Anna Binotto" userId="ad99e225-2c17-45c4-bfd3-9bd1ddd76355" providerId="ADAL" clId="{BE06C35B-7790-4B8F-8251-A909F44642DA}" dt="2019-04-03T20:45:02.690" v="3371" actId="114"/>
          <ac:spMkLst>
            <pc:docMk/>
            <pc:sldMk cId="495047450" sldId="274"/>
            <ac:spMk id="6" creationId="{444E0F58-4711-4C12-932F-0A2221BE1A59}"/>
          </ac:spMkLst>
        </pc:spChg>
        <pc:spChg chg="add mod">
          <ac:chgData name="Anna Binotto" userId="ad99e225-2c17-45c4-bfd3-9bd1ddd76355" providerId="ADAL" clId="{BE06C35B-7790-4B8F-8251-A909F44642DA}" dt="2019-04-03T20:45:04.711" v="3372" actId="114"/>
          <ac:spMkLst>
            <pc:docMk/>
            <pc:sldMk cId="495047450" sldId="274"/>
            <ac:spMk id="7" creationId="{92F49995-B53A-4632-8B21-3808F80B9B6A}"/>
          </ac:spMkLst>
        </pc:spChg>
      </pc:sldChg>
      <pc:sldChg chg="modSp modAnim modNotesTx">
        <pc:chgData name="Anna Binotto" userId="ad99e225-2c17-45c4-bfd3-9bd1ddd76355" providerId="ADAL" clId="{BE06C35B-7790-4B8F-8251-A909F44642DA}" dt="2019-04-03T21:07:52.690" v="4345" actId="1076"/>
        <pc:sldMkLst>
          <pc:docMk/>
          <pc:sldMk cId="1063829070" sldId="275"/>
        </pc:sldMkLst>
        <pc:spChg chg="mod">
          <ac:chgData name="Anna Binotto" userId="ad99e225-2c17-45c4-bfd3-9bd1ddd76355" providerId="ADAL" clId="{BE06C35B-7790-4B8F-8251-A909F44642DA}" dt="2019-04-03T20:57:21.003" v="3418" actId="5793"/>
          <ac:spMkLst>
            <pc:docMk/>
            <pc:sldMk cId="1063829070" sldId="275"/>
            <ac:spMk id="2" creationId="{26DCF734-8E9A-C343-83EB-3AC6BE45AAB2}"/>
          </ac:spMkLst>
        </pc:spChg>
        <pc:spChg chg="mod">
          <ac:chgData name="Anna Binotto" userId="ad99e225-2c17-45c4-bfd3-9bd1ddd76355" providerId="ADAL" clId="{BE06C35B-7790-4B8F-8251-A909F44642DA}" dt="2019-04-03T21:07:52.690" v="4345" actId="1076"/>
          <ac:spMkLst>
            <pc:docMk/>
            <pc:sldMk cId="1063829070" sldId="275"/>
            <ac:spMk id="3" creationId="{ECB969C3-E269-3048-A364-B5F6ADC6BAFB}"/>
          </ac:spMkLst>
        </pc:spChg>
      </pc:sldChg>
      <pc:sldChg chg="addSp delSp modSp modAnim">
        <pc:chgData name="Anna Binotto" userId="ad99e225-2c17-45c4-bfd3-9bd1ddd76355" providerId="ADAL" clId="{BE06C35B-7790-4B8F-8251-A909F44642DA}" dt="2019-04-03T21:09:21.528" v="4407" actId="20577"/>
        <pc:sldMkLst>
          <pc:docMk/>
          <pc:sldMk cId="208521268" sldId="276"/>
        </pc:sldMkLst>
        <pc:spChg chg="mod">
          <ac:chgData name="Anna Binotto" userId="ad99e225-2c17-45c4-bfd3-9bd1ddd76355" providerId="ADAL" clId="{BE06C35B-7790-4B8F-8251-A909F44642DA}" dt="2019-04-03T21:00:40.292" v="3847" actId="20577"/>
          <ac:spMkLst>
            <pc:docMk/>
            <pc:sldMk cId="208521268" sldId="276"/>
            <ac:spMk id="2" creationId="{E1508E6D-647C-FA4A-A765-B399D091EF75}"/>
          </ac:spMkLst>
        </pc:spChg>
        <pc:spChg chg="add del mod">
          <ac:chgData name="Anna Binotto" userId="ad99e225-2c17-45c4-bfd3-9bd1ddd76355" providerId="ADAL" clId="{BE06C35B-7790-4B8F-8251-A909F44642DA}" dt="2019-04-03T21:09:21.528" v="4407" actId="20577"/>
          <ac:spMkLst>
            <pc:docMk/>
            <pc:sldMk cId="208521268" sldId="276"/>
            <ac:spMk id="3" creationId="{D31FBF28-9B15-804A-9320-B830AC824F1C}"/>
          </ac:spMkLst>
        </pc:spChg>
        <pc:spChg chg="add del mod">
          <ac:chgData name="Anna Binotto" userId="ad99e225-2c17-45c4-bfd3-9bd1ddd76355" providerId="ADAL" clId="{BE06C35B-7790-4B8F-8251-A909F44642DA}" dt="2019-04-03T21:09:19.202" v="4403" actId="478"/>
          <ac:spMkLst>
            <pc:docMk/>
            <pc:sldMk cId="208521268" sldId="276"/>
            <ac:spMk id="4" creationId="{9FFDE3DC-979F-4E52-BF3A-AEB92283E63A}"/>
          </ac:spMkLst>
        </pc:spChg>
      </pc:sldChg>
      <pc:sldChg chg="modSp modAnim modNotesTx">
        <pc:chgData name="Anna Binotto" userId="ad99e225-2c17-45c4-bfd3-9bd1ddd76355" providerId="ADAL" clId="{BE06C35B-7790-4B8F-8251-A909F44642DA}" dt="2019-04-03T21:11:42.088" v="4472" actId="404"/>
        <pc:sldMkLst>
          <pc:docMk/>
          <pc:sldMk cId="2839639289" sldId="277"/>
        </pc:sldMkLst>
        <pc:spChg chg="mod">
          <ac:chgData name="Anna Binotto" userId="ad99e225-2c17-45c4-bfd3-9bd1ddd76355" providerId="ADAL" clId="{BE06C35B-7790-4B8F-8251-A909F44642DA}" dt="2019-04-03T21:10:19.752" v="4429" actId="20577"/>
          <ac:spMkLst>
            <pc:docMk/>
            <pc:sldMk cId="2839639289" sldId="277"/>
            <ac:spMk id="2" creationId="{E7020340-EB6B-B647-B37E-FF77BB49A271}"/>
          </ac:spMkLst>
        </pc:spChg>
        <pc:spChg chg="mod">
          <ac:chgData name="Anna Binotto" userId="ad99e225-2c17-45c4-bfd3-9bd1ddd76355" providerId="ADAL" clId="{BE06C35B-7790-4B8F-8251-A909F44642DA}" dt="2019-04-03T21:11:42.088" v="4472" actId="404"/>
          <ac:spMkLst>
            <pc:docMk/>
            <pc:sldMk cId="2839639289" sldId="277"/>
            <ac:spMk id="3" creationId="{E7584E15-FD3A-C444-A3A8-F6F402D8E5B0}"/>
          </ac:spMkLst>
        </pc:spChg>
      </pc:sldChg>
      <pc:sldChg chg="modSp modAnim modNotesTx">
        <pc:chgData name="Anna Binotto" userId="ad99e225-2c17-45c4-bfd3-9bd1ddd76355" providerId="ADAL" clId="{BE06C35B-7790-4B8F-8251-A909F44642DA}" dt="2019-04-03T20:39:47.321" v="2841" actId="20577"/>
        <pc:sldMkLst>
          <pc:docMk/>
          <pc:sldMk cId="1811100562" sldId="278"/>
        </pc:sldMkLst>
        <pc:spChg chg="mod">
          <ac:chgData name="Anna Binotto" userId="ad99e225-2c17-45c4-bfd3-9bd1ddd76355" providerId="ADAL" clId="{BE06C35B-7790-4B8F-8251-A909F44642DA}" dt="2019-04-03T20:34:00.058" v="2198" actId="20577"/>
          <ac:spMkLst>
            <pc:docMk/>
            <pc:sldMk cId="1811100562" sldId="278"/>
            <ac:spMk id="2" creationId="{1ED06D5F-CDCB-CD45-911A-A23A3676CB85}"/>
          </ac:spMkLst>
        </pc:spChg>
        <pc:spChg chg="mod">
          <ac:chgData name="Anna Binotto" userId="ad99e225-2c17-45c4-bfd3-9bd1ddd76355" providerId="ADAL" clId="{BE06C35B-7790-4B8F-8251-A909F44642DA}" dt="2019-04-03T20:39:47.321" v="2841" actId="20577"/>
          <ac:spMkLst>
            <pc:docMk/>
            <pc:sldMk cId="1811100562" sldId="278"/>
            <ac:spMk id="3" creationId="{872481D2-9210-FC49-BF2A-9EE2184D365F}"/>
          </ac:spMkLst>
        </pc:spChg>
      </pc:sldChg>
      <pc:sldChg chg="modSp modNotesTx">
        <pc:chgData name="Anna Binotto" userId="ad99e225-2c17-45c4-bfd3-9bd1ddd76355" providerId="ADAL" clId="{BE06C35B-7790-4B8F-8251-A909F44642DA}" dt="2019-04-03T21:16:59.608" v="4512"/>
        <pc:sldMkLst>
          <pc:docMk/>
          <pc:sldMk cId="4208514168" sldId="279"/>
        </pc:sldMkLst>
        <pc:spChg chg="mod">
          <ac:chgData name="Anna Binotto" userId="ad99e225-2c17-45c4-bfd3-9bd1ddd76355" providerId="ADAL" clId="{BE06C35B-7790-4B8F-8251-A909F44642DA}" dt="2019-04-03T21:16:59.608" v="4512"/>
          <ac:spMkLst>
            <pc:docMk/>
            <pc:sldMk cId="4208514168" sldId="279"/>
            <ac:spMk id="2" creationId="{958BED3F-50AF-FB4A-99C2-72C6C7C91373}"/>
          </ac:spMkLst>
        </pc:spChg>
        <pc:spChg chg="mod">
          <ac:chgData name="Anna Binotto" userId="ad99e225-2c17-45c4-bfd3-9bd1ddd76355" providerId="ADAL" clId="{BE06C35B-7790-4B8F-8251-A909F44642DA}" dt="2019-04-03T21:16:42.924" v="4511" actId="404"/>
          <ac:spMkLst>
            <pc:docMk/>
            <pc:sldMk cId="4208514168" sldId="279"/>
            <ac:spMk id="3" creationId="{AF50A19B-E1A0-2C42-B723-79889BEC4976}"/>
          </ac:spMkLst>
        </pc:spChg>
      </pc:sldChg>
      <pc:sldChg chg="del">
        <pc:chgData name="Anna Binotto" userId="ad99e225-2c17-45c4-bfd3-9bd1ddd76355" providerId="ADAL" clId="{BE06C35B-7790-4B8F-8251-A909F44642DA}" dt="2019-04-03T21:30:19.552" v="4863" actId="2696"/>
        <pc:sldMkLst>
          <pc:docMk/>
          <pc:sldMk cId="3799411224" sldId="280"/>
        </pc:sldMkLst>
      </pc:sldChg>
      <pc:sldChg chg="modSp add del modAnim">
        <pc:chgData name="Anna Binotto" userId="ad99e225-2c17-45c4-bfd3-9bd1ddd76355" providerId="ADAL" clId="{BE06C35B-7790-4B8F-8251-A909F44642DA}" dt="2019-04-03T20:27:08.624" v="1348" actId="2696"/>
        <pc:sldMkLst>
          <pc:docMk/>
          <pc:sldMk cId="4260776849" sldId="281"/>
        </pc:sldMkLst>
        <pc:spChg chg="mod">
          <ac:chgData name="Anna Binotto" userId="ad99e225-2c17-45c4-bfd3-9bd1ddd76355" providerId="ADAL" clId="{BE06C35B-7790-4B8F-8251-A909F44642DA}" dt="2019-04-03T20:26:54.227" v="1347" actId="20577"/>
          <ac:spMkLst>
            <pc:docMk/>
            <pc:sldMk cId="4260776849" sldId="281"/>
            <ac:spMk id="3" creationId="{84C2D2A0-EE95-0E4B-AD5B-3A2776ECBE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1CAD3-C6CA-DD45-AE03-A0A4BFF81C36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1F329-E442-8B44-9F91-B1C1DDC94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6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842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560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999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485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929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60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38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81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087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176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773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26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1F329-E442-8B44-9F91-B1C1DDC9401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882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DC40D3CD-A027-AB49-8E76-C92FCF00274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1A93878A-EEDC-714D-87ED-4B64D6B070B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FB00CA16-AF26-0B4A-B44D-FD2A314BC45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152E5DB5-E37C-2B4F-9775-468DABA0E31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13D26F32-5E73-F049-ADC0-91B42D57C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1" name="Straight Connector 20">
            <a:extLst>
              <a:ext uri="{FF2B5EF4-FFF2-40B4-BE49-F238E27FC236}">
                <a16:creationId xmlns:a16="http://schemas.microsoft.com/office/drawing/2014/main" id="{671A7493-2E5C-DE45-AA24-DC27468DE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34" y="241935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BCCB57E7-9785-7A4D-AA20-0E0D576B8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626B0-2B2E-6248-9765-ABAA27F141B1}"/>
              </a:ext>
            </a:extLst>
          </p:cNvPr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CA902E-BD43-E14D-A2A2-B4BAD67BF0FF}"/>
              </a:ext>
            </a:extLst>
          </p:cNvPr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id="{E1508148-465F-C64E-A1A6-452A4635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74C6A-D5E9-0147-B134-F17CBF994DDD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id="{97F30933-B67E-2B40-A13E-FDEBF3F3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id="{16B690AE-CD8F-CA4E-B30D-35ABC11C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BB9D5-8427-9849-BBEA-766FAB5C909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809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4947552-5843-A940-AD59-40D7A13D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DE35-E4C7-474F-81B0-BA021D04B384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2C7D33D-E327-1F4A-988B-8C688056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F0D07F8-A6CE-7A49-9322-4CBEB7412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CB9D0-79D6-C74B-B473-7E65319D16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817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E665E64B-0073-A84E-9030-40351D6E88D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E7499BD0-8B92-224F-9518-9F18098B58E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0A3359E-0876-214F-AEA3-EED8C3F784B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F3DFA36-A120-CC44-88DD-376FA6DDA60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66FC587F-46E4-6347-8BF4-F4069C763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E2B84A61-804F-9241-A577-77966E9DB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" name="Straight Connector 21">
            <a:extLst>
              <a:ext uri="{FF2B5EF4-FFF2-40B4-BE49-F238E27FC236}">
                <a16:creationId xmlns:a16="http://schemas.microsoft.com/office/drawing/2014/main" id="{DEB5D5C2-E02B-864C-91BE-FDE317CA2BE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40238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96812D-84A2-A445-8AC5-4A0BF4A251EE}"/>
              </a:ext>
            </a:extLst>
          </p:cNvPr>
          <p:cNvSpPr/>
          <p:nvPr/>
        </p:nvSpPr>
        <p:spPr>
          <a:xfrm>
            <a:off x="9118600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48B6EC6-7E70-3944-9B62-F77909B8650A}"/>
              </a:ext>
            </a:extLst>
          </p:cNvPr>
          <p:cNvSpPr/>
          <p:nvPr/>
        </p:nvSpPr>
        <p:spPr>
          <a:xfrm>
            <a:off x="9245600" y="3021013"/>
            <a:ext cx="560917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1A3307E-337D-7E48-9B59-04C9329A8B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20200" y="3009901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2C0AC-C80A-1C42-B0A4-5FC1591B779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AB8F7A6-4040-F244-A835-3047F3CC28F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B0B4-7686-F544-A5E9-381088BD1758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3483AE2-C2ED-984B-B529-547F23E897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8328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2F657-04B3-9B40-8C01-216F0A21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86E9-7F7D-DC46-96B5-CFB32EFCC75D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610B0-8E3B-F043-AA90-8D9C2771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2913A-DCDC-9947-880F-8CB40B1C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16600" y="1027114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FE97A-B3B7-DF47-950F-F81A1CAD19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736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268F9669-5E6B-594E-9BAB-A5F37900A82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DE71AB28-7B09-BD41-AC35-2482F7EB359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7F57FC31-4A9C-F641-A267-E391F1C30CE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58C5A88B-CA36-B24C-8B10-C89C51EFA5B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0615FD75-384D-4140-B7FD-DE10297E851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203200" y="2286000"/>
            <a:ext cx="11777133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01EE118C-378F-BD45-B000-5005BE99B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34" y="142875"/>
            <a:ext cx="11777133" cy="21399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416EB2C2-9F07-934B-8F6F-66C4701C3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DAF8FDC3-D34F-FD45-A680-2BF44AF5D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2" name="Straight Connector 24">
            <a:extLst>
              <a:ext uri="{FF2B5EF4-FFF2-40B4-BE49-F238E27FC236}">
                <a16:creationId xmlns:a16="http://schemas.microsoft.com/office/drawing/2014/main" id="{50FB9A6C-47C5-1349-9EC7-95FBF85D3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2438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871946-0D42-1C41-85DB-EC6F7F1D2E27}"/>
              </a:ext>
            </a:extLst>
          </p:cNvPr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9EA63C-F87E-AF40-979E-327651BAAA7E}"/>
              </a:ext>
            </a:extLst>
          </p:cNvPr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11E37706-541D-E44E-B9B5-A6ECD51D65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5F359893-2598-5C45-A1B3-1D6AE998AC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D543-7902-6547-BF67-37D53E8F2871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7859D3A-DD4D-F14D-9AAE-2E95F38B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1636-4995-3F44-BB36-E411CC0D9C5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825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>
            <a:extLst>
              <a:ext uri="{FF2B5EF4-FFF2-40B4-BE49-F238E27FC236}">
                <a16:creationId xmlns:a16="http://schemas.microsoft.com/office/drawing/2014/main" id="{B919CEF7-DCF6-684E-825A-7D3DE8F174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3301" y="1576388"/>
            <a:ext cx="12700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53E6DEB-D931-6742-919E-53073514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21601" y="6410326"/>
            <a:ext cx="40597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3BD54-BD05-9E49-8000-63AD1B3C34F7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40FDA84-BB7E-9D40-923F-45B299AE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F04951C-ED0E-6644-ACD8-C6E49F23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BA843-7AB0-2F4D-9A4D-AB8B1685277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592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>
            <a:extLst>
              <a:ext uri="{FF2B5EF4-FFF2-40B4-BE49-F238E27FC236}">
                <a16:creationId xmlns:a16="http://schemas.microsoft.com/office/drawing/2014/main" id="{9D17E183-F383-E34C-84D8-20AAE6CD65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200276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64801DB9-F7F5-674C-9BDA-A0CA73C6F37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E852652F-80C2-9845-83F7-68CE931269D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49717E4D-DF58-F747-9DCC-FB0C7FB9E9E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DA6FD4FF-8E92-6C40-B8C5-684D388020D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3C6C2D72-8C37-8342-901C-D5DA8CEAB0EE}"/>
              </a:ext>
            </a:extLst>
          </p:cNvPr>
          <p:cNvSpPr/>
          <p:nvPr/>
        </p:nvSpPr>
        <p:spPr>
          <a:xfrm>
            <a:off x="203200" y="1371600"/>
            <a:ext cx="1177713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5300D9DB-14AB-E647-A9AA-2230DC8EA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5"/>
            <a:ext cx="11777133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4" name="Straight Connector 23">
            <a:extLst>
              <a:ext uri="{FF2B5EF4-FFF2-40B4-BE49-F238E27FC236}">
                <a16:creationId xmlns:a16="http://schemas.microsoft.com/office/drawing/2014/main" id="{6DBB9C95-F98C-A44C-A68D-D49EA7143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1279525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F2849E6B-EA06-704F-90B5-B764E5D14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71FD6D5-735E-9B41-9F13-60DC8D330554}"/>
              </a:ext>
            </a:extLst>
          </p:cNvPr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B63BE22-3756-AA4F-85D2-598ED20CC5BC}"/>
              </a:ext>
            </a:extLst>
          </p:cNvPr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B5AC48C8-8B0A-EC4C-8B12-9F2EB0BF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489ED-AB9E-AB4E-919F-F9B481BD2011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5EF5FCD6-A388-1848-9F2A-9195F7CA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13646C43-B917-A645-91DE-FB6909C1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104298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1BC3A-CD7B-A745-ADA0-D54D51D7B4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659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21AD7-0A92-3443-B1BB-3A3EA712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03E7-F0E0-7041-B056-68F45AE94654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2B9FE-DEC8-D849-B485-E8BF4F19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9C755-32DB-6A49-BED7-40F406E9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10366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9CBF7-0765-6940-8DCC-0685FEB7D6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137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249F44F8-E310-684A-8BA4-73819088644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656C70AE-D13E-E54C-A370-A312CD87944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5D0C57F4-4C2F-ED4C-8A06-5FBBC5D83A2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833F4D4B-96F0-0148-9163-685F3D604E8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5995281-FA73-394E-8DB2-2A439E77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604AD6C6-DC77-5E44-8849-FB6D7075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875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96E91590-9793-5C48-BC7E-0F0BCCE2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35C0-E0E3-0B4A-8F1A-3DC1D17FAEC5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123EF92-7927-FC46-95FC-F74492C56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9F39948-2610-974C-980B-39CD8FDF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89600" y="6324601"/>
            <a:ext cx="8128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B76E6E-D4E5-FC45-AD07-EA5EB9F43C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66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9289CDE9-C65E-4B44-B7BA-35B92B7EF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13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877F02A-A0B6-814D-95BA-3D1D2B1A2F6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789BB2BB-75A5-A64B-B00B-7B73AABE77F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A8400341-36F1-9D44-8BDD-2849D8CF3FD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1"/>
            <a:ext cx="12192000" cy="119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3A47B782-4BFD-374F-B639-B42BB3E19EA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FF00E29B-933A-AF45-9D46-79D4066E9206}"/>
              </a:ext>
            </a:extLst>
          </p:cNvPr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C5861CB9-C407-8844-9148-BECDB31FA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2" name="Straight Connector 23">
            <a:extLst>
              <a:ext uri="{FF2B5EF4-FFF2-40B4-BE49-F238E27FC236}">
                <a16:creationId xmlns:a16="http://schemas.microsoft.com/office/drawing/2014/main" id="{89C99A73-3719-4D4B-A2D1-E46D627DE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C656312-EABB-6A4E-BC54-6E03EB71F04C}"/>
              </a:ext>
            </a:extLst>
          </p:cNvPr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6D7CCE5-DBF0-8145-96AB-53EA8CE3DEA8}"/>
              </a:ext>
            </a:extLst>
          </p:cNvPr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Rectangle 26">
            <a:extLst>
              <a:ext uri="{FF2B5EF4-FFF2-40B4-BE49-F238E27FC236}">
                <a16:creationId xmlns:a16="http://schemas.microsoft.com/office/drawing/2014/main" id="{720540D6-FB91-F843-AB2D-BF7CFCD07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6F3B3791-685C-2645-8D7D-F4770E6EA2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0E5D1-F78B-994C-8C69-8E323C6D80E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4206C670-10B4-DF4F-9B1C-49FB06A362F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169F0-55AF-2D48-B933-F24FAAF75B65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6FA413A1-590B-8349-82DF-BD90329778D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510617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6601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5">
            <a:extLst>
              <a:ext uri="{FF2B5EF4-FFF2-40B4-BE49-F238E27FC236}">
                <a16:creationId xmlns:a16="http://schemas.microsoft.com/office/drawing/2014/main" id="{E2CF8942-4AED-2341-8A06-52C152C47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C8C5795E-4CD5-C64C-B210-9C3EE3CCAFD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9F595653-86B0-C54E-AEA1-279CC338A6E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01776DF2-3915-BC41-9DAC-877CE7F236A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4808A82B-3DF9-D041-B581-756D7324EBE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2FAEF3F9-683C-7C43-BE79-BA25704EA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1"/>
            <a:ext cx="1177713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B862040D-4841-8043-B20A-6DAC53B32BD1}"/>
              </a:ext>
            </a:extLst>
          </p:cNvPr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9B0052F4-661A-8146-A1AA-659DB28EB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820C0C-3BEE-9546-A2E3-27C89541004A}"/>
              </a:ext>
            </a:extLst>
          </p:cNvPr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4604CCF-8C7E-DF45-82A4-9B7E7B3801F1}"/>
              </a:ext>
            </a:extLst>
          </p:cNvPr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Rectangle 26">
            <a:extLst>
              <a:ext uri="{FF2B5EF4-FFF2-40B4-BE49-F238E27FC236}">
                <a16:creationId xmlns:a16="http://schemas.microsoft.com/office/drawing/2014/main" id="{25F80578-DAED-4849-BC70-A9C7D0677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79CFF9E4-DAF8-3749-8A55-DB6096530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4BCC3-9B54-5D42-9512-78B2210D1C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C14FA715-52B4-7D48-9DB0-1AEEA502025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717367" y="6405564"/>
            <a:ext cx="40597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F3216-5C87-BB44-991E-30DCC42A9D5E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942973-DF2E-6F45-A331-504B64796CA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77943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8236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A622FB6A-803F-BC42-9CB0-D9A98B2A7CB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id="{89681908-31E7-E640-AAED-D6653877980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1"/>
            <a:ext cx="12192000" cy="1393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7DD12495-75F3-EF4A-8F8D-05ABE8ABD74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id="{FAC3B0C6-CA9D-3C45-A9F7-56670D2E0C7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BFEED1-FB62-784A-A747-0899EBFB6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23E8A83-942B-8C41-BB23-CE5AFF975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04AA57-13FF-7C48-910D-0E616E44ADBC}" type="datetime1">
              <a:rPr lang="pt-BR" altLang="pt-BR"/>
              <a:pPr>
                <a:defRPr/>
              </a:pPr>
              <a:t>03/04/2019</a:t>
            </a:fld>
            <a:endParaRPr lang="pt-BR" alt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8980C-D3B2-294C-B8DE-32A0A3534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101A8E-1F29-394F-BFE6-F7F83722D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pt-BR" sz="180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D8FB8593-4678-B34A-8589-7EBF42502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1276350"/>
            <a:ext cx="1177713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2B3A4A-9C44-CC49-B507-F0ECD51BB8AE}"/>
              </a:ext>
            </a:extLst>
          </p:cNvPr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E81B66-5ED4-7547-96B2-3DE42CE26EA5}"/>
              </a:ext>
            </a:extLst>
          </p:cNvPr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pt-BR" sz="18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4839DEE-B3E2-734D-BA48-6CB3F1911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91200" y="1039814"/>
            <a:ext cx="6096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61DA5EDD-8E16-8248-B597-332FDA7AFD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423D97B4-F10A-894E-97F8-81DE2C2FA8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02167" y="228601"/>
            <a:ext cx="113792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  <a:endParaRPr lang="en-US" altLang="pt-BR"/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24A95B91-7B0A-4446-9B6D-A4AECDDA94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02167" y="1524000"/>
            <a:ext cx="113792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text styles</a:t>
            </a:r>
          </a:p>
          <a:p>
            <a:pPr lvl="1"/>
            <a:r>
              <a:rPr lang="pt-BR" altLang="pt-BR"/>
              <a:t>Second level</a:t>
            </a:r>
          </a:p>
          <a:p>
            <a:pPr lvl="2"/>
            <a:r>
              <a:rPr lang="pt-BR" altLang="pt-BR"/>
              <a:t>Third level</a:t>
            </a:r>
          </a:p>
          <a:p>
            <a:pPr lvl="3"/>
            <a:r>
              <a:rPr lang="pt-BR" altLang="pt-BR"/>
              <a:t>Fourth level</a:t>
            </a:r>
          </a:p>
          <a:p>
            <a:pPr lvl="4"/>
            <a:r>
              <a:rPr lang="pt-BR" altLang="pt-BR"/>
              <a:t>Fifth level</a:t>
            </a: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0280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2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D5DB2E8-C45E-2C44-ACFE-42C51707A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2819400"/>
            <a:ext cx="6629400" cy="2971800"/>
          </a:xfrm>
        </p:spPr>
        <p:txBody>
          <a:bodyPr>
            <a:normAutofit/>
          </a:bodyPr>
          <a:lstStyle/>
          <a:p>
            <a:pPr>
              <a:buClr>
                <a:srgbClr val="0033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altLang="pt-BR" sz="1800" cap="none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>
              <a:buClr>
                <a:srgbClr val="0033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altLang="pt-BR" sz="1800" cap="none" dirty="0">
              <a:solidFill>
                <a:srgbClr val="00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altLang="pt-BR" cap="none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altLang="pt-BR" cap="none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altLang="pt-BR" cap="none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altLang="pt-BR" cap="none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altLang="pt-BR" cap="none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altLang="pt-BR" cap="none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altLang="pt-BR" cap="none" dirty="0">
              <a:ea typeface="ＭＳ Ｐゴシック" panose="020B0600070205080204" pitchFamily="34" charset="-128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DF96FC-7E0B-4E58-8660-55C6867A91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Sociedades e Tipos de Sociedades</a:t>
            </a:r>
          </a:p>
        </p:txBody>
      </p:sp>
    </p:spTree>
    <p:extLst>
      <p:ext uri="{BB962C8B-B14F-4D97-AF65-F5344CB8AC3E}">
        <p14:creationId xmlns:p14="http://schemas.microsoft.com/office/powerpoint/2010/main" val="921856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BED3F-50AF-FB4A-99C2-72C6C7C9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Ordenamento Societário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50A19B-E1A0-2C42-B723-79889BEC497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167" y="1513490"/>
            <a:ext cx="11338560" cy="3996973"/>
          </a:xfrm>
        </p:spPr>
        <p:txBody>
          <a:bodyPr/>
          <a:lstStyle/>
          <a:p>
            <a:r>
              <a:rPr lang="pt-BR" b="1" i="1" dirty="0"/>
              <a:t>Status </a:t>
            </a:r>
            <a:r>
              <a:rPr lang="pt-BR" b="1" i="1" dirty="0" err="1"/>
              <a:t>socii</a:t>
            </a:r>
            <a:r>
              <a:rPr lang="pt-BR" b="1" i="1" dirty="0"/>
              <a:t> </a:t>
            </a:r>
            <a:r>
              <a:rPr lang="pt-BR" dirty="0"/>
              <a:t>(estado de sócio)</a:t>
            </a:r>
          </a:p>
          <a:p>
            <a:pPr lvl="1"/>
            <a:r>
              <a:rPr lang="pt-BR" dirty="0"/>
              <a:t> Disciplina dos direitos (patrimoniais, informação, fiscalização e retirada) e deveres dos sócios (contribuir, colaborar para a gestão e lealdade) entre si e perante a sociedade.</a:t>
            </a:r>
          </a:p>
          <a:p>
            <a:pPr lvl="1"/>
            <a:endParaRPr lang="pt-BR" sz="1200" dirty="0"/>
          </a:p>
          <a:p>
            <a:r>
              <a:rPr lang="pt-BR" b="1" i="1" dirty="0" err="1"/>
              <a:t>Affectio</a:t>
            </a:r>
            <a:r>
              <a:rPr lang="pt-BR" b="1" i="1" dirty="0"/>
              <a:t> </a:t>
            </a:r>
            <a:r>
              <a:rPr lang="pt-BR" b="1" i="1" dirty="0" err="1"/>
              <a:t>societatis</a:t>
            </a:r>
            <a:endParaRPr lang="pt-BR" b="1" i="1" dirty="0"/>
          </a:p>
          <a:p>
            <a:pPr lvl="1"/>
            <a:r>
              <a:rPr lang="pt-BR" dirty="0"/>
              <a:t>Vontade em permanecer em sociedade. Muito mais importante em se tratando de sociedades com número reduzidos de sócios, em que a contribuição pessoal é relevante (também chamadas “sociedades de pessoas” no direito alemão).</a:t>
            </a:r>
          </a:p>
          <a:p>
            <a:pPr lvl="1"/>
            <a:endParaRPr lang="pt-BR" sz="1400" dirty="0"/>
          </a:p>
          <a:p>
            <a:r>
              <a:rPr lang="pt-BR" dirty="0"/>
              <a:t>Vedação da </a:t>
            </a:r>
            <a:r>
              <a:rPr lang="pt-BR" b="1" dirty="0"/>
              <a:t>sociedade leonina</a:t>
            </a:r>
          </a:p>
          <a:p>
            <a:pPr lvl="1"/>
            <a:r>
              <a:rPr lang="pt-BR" i="1" dirty="0"/>
              <a:t>Art. 1.008. É nula a estipulação contratual que exclua qualquer sócio de participar dos lucros e das perdas.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8514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2F0FF-6EC8-0E46-BA87-EA09DBE3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Ordenamento Societário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D74228-1D43-6942-8426-1B14A83E39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93630"/>
          </a:xfrm>
        </p:spPr>
        <p:txBody>
          <a:bodyPr/>
          <a:lstStyle/>
          <a:p>
            <a:r>
              <a:rPr lang="pt-BR" b="1" dirty="0"/>
              <a:t>Ordenamento Patrimonial</a:t>
            </a:r>
          </a:p>
          <a:p>
            <a:pPr lvl="1"/>
            <a:r>
              <a:rPr lang="pt-BR" dirty="0"/>
              <a:t>Competência para o exercício de direito e sua execução</a:t>
            </a:r>
          </a:p>
          <a:p>
            <a:r>
              <a:rPr lang="pt-BR" dirty="0"/>
              <a:t>Transferência de </a:t>
            </a:r>
            <a:r>
              <a:rPr lang="pt-BR" b="1" dirty="0"/>
              <a:t>patrimônio </a:t>
            </a:r>
            <a:r>
              <a:rPr lang="pt-BR" dirty="0"/>
              <a:t>entre a organização societária e os sócios</a:t>
            </a:r>
          </a:p>
          <a:p>
            <a:pPr lvl="1"/>
            <a:r>
              <a:rPr lang="pt-BR" dirty="0"/>
              <a:t>Limitações da responsabilização pessoal dos sócios em relação ao patrimônio social dependerão da personificação e do tipo societário adotado.</a:t>
            </a:r>
          </a:p>
          <a:p>
            <a:pPr lvl="2"/>
            <a:r>
              <a:rPr lang="pt-BR" dirty="0"/>
              <a:t>Observação: desconsideração da personalidade jurídica.</a:t>
            </a:r>
          </a:p>
          <a:p>
            <a:r>
              <a:rPr lang="pt-BR" dirty="0"/>
              <a:t>Responsabilidade nas relações internas e externas</a:t>
            </a:r>
          </a:p>
          <a:p>
            <a:r>
              <a:rPr lang="pt-BR" dirty="0"/>
              <a:t>Decisão sobre quem os credores devem acionar para executar dívidas da sociedade</a:t>
            </a:r>
          </a:p>
          <a:p>
            <a:pPr lvl="1"/>
            <a:r>
              <a:rPr lang="pt-BR" dirty="0"/>
              <a:t>Benefício de ordem – ordem da exigibilidade das prestações é sempre sociedade &gt;&gt; sócio, salvo no caso de solidariedade.</a:t>
            </a:r>
          </a:p>
        </p:txBody>
      </p:sp>
    </p:spTree>
    <p:extLst>
      <p:ext uri="{BB962C8B-B14F-4D97-AF65-F5344CB8AC3E}">
        <p14:creationId xmlns:p14="http://schemas.microsoft.com/office/powerpoint/2010/main" val="3756427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D88BD-DBE4-3047-AF9D-73AB13C68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Micro e Pequena Empresa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F1297E-C46A-CF4D-8873-82AA5E1D9B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167" y="1513490"/>
            <a:ext cx="11338560" cy="4072302"/>
          </a:xfrm>
        </p:spPr>
        <p:txBody>
          <a:bodyPr/>
          <a:lstStyle/>
          <a:p>
            <a:r>
              <a:rPr lang="pt-BR" dirty="0"/>
              <a:t>O Estatuto da Microempresa é a </a:t>
            </a:r>
            <a:r>
              <a:rPr lang="pt-BR" b="1" dirty="0"/>
              <a:t>Lei Complementar 123</a:t>
            </a:r>
            <a:r>
              <a:rPr lang="pt-BR" dirty="0"/>
              <a:t>, que dá concretude à previsão normativa da Constituição Federal - </a:t>
            </a:r>
            <a:r>
              <a:rPr lang="pt-BR" b="1" dirty="0"/>
              <a:t>artigo 170, IX </a:t>
            </a:r>
            <a:r>
              <a:rPr lang="pt-BR" dirty="0"/>
              <a:t>-, que favorece a microempresa.</a:t>
            </a:r>
          </a:p>
          <a:p>
            <a:pPr lvl="1"/>
            <a:r>
              <a:rPr lang="pt-BR" dirty="0"/>
              <a:t>A ordem econômica, fundada na valorização do trabalho humano e na livre iniciativa, tem por fim assegurar a todos existência digna, conforme os ditames da justiça social, observados os seguintes princípios: IX - tratamento favorecido para as empresas de pequeno porte constituídas sob as leis brasileiras e que tenham sua sede e administração no País.</a:t>
            </a:r>
          </a:p>
          <a:p>
            <a:pPr lvl="1"/>
            <a:r>
              <a:rPr lang="pt-BR" dirty="0"/>
              <a:t>Art. 1º LC 123: </a:t>
            </a:r>
            <a:r>
              <a:rPr lang="pt-BR" i="1" dirty="0"/>
              <a:t>Esta Lei Complementar estabelece normas gerais relativas ao tratamento diferenciado e favorecido a ser dispensado às microempresas e empresas de pequeno porte (...). Não é propriamente outra forma de exercício empresarial, e sim uma qualificação </a:t>
            </a:r>
            <a:r>
              <a:rPr lang="pt-BR" i="1" dirty="0" err="1"/>
              <a:t>que</a:t>
            </a:r>
            <a:r>
              <a:rPr lang="pt-BR" sz="2300" i="1" dirty="0" err="1"/>
              <a:t>pode</a:t>
            </a:r>
            <a:r>
              <a:rPr lang="pt-BR" sz="2300" i="1" dirty="0"/>
              <a:t> incidir sobre as demais, de acordo com seu </a:t>
            </a:r>
            <a:r>
              <a:rPr lang="pt-BR" sz="2300" b="1" i="1" dirty="0"/>
              <a:t>faturamento</a:t>
            </a:r>
            <a:r>
              <a:rPr lang="pt-BR" sz="2300" i="1" dirty="0"/>
              <a:t>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958479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DE22C-558E-2A43-87CC-1D28688E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Micro e Pequena Empresa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A81D9-55BC-534B-ACFB-6AA4C30CC1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167" y="1450429"/>
            <a:ext cx="11338560" cy="4214876"/>
          </a:xfrm>
        </p:spPr>
        <p:txBody>
          <a:bodyPr/>
          <a:lstStyle/>
          <a:p>
            <a:r>
              <a:rPr lang="pt-BR" dirty="0"/>
              <a:t>Quais são os </a:t>
            </a:r>
            <a:r>
              <a:rPr lang="pt-BR" b="1" dirty="0"/>
              <a:t>critérios </a:t>
            </a:r>
            <a:r>
              <a:rPr lang="pt-BR" dirty="0"/>
              <a:t>que definem a micro e a pequena empresa?</a:t>
            </a:r>
          </a:p>
          <a:p>
            <a:pPr lvl="1"/>
            <a:r>
              <a:rPr lang="pt-BR" b="1" dirty="0"/>
              <a:t>Microempresa:</a:t>
            </a:r>
            <a:r>
              <a:rPr lang="pt-BR" dirty="0"/>
              <a:t> renda bruta anual &lt; R$360 mil</a:t>
            </a:r>
          </a:p>
          <a:p>
            <a:pPr lvl="1"/>
            <a:r>
              <a:rPr lang="pt-BR" b="1" dirty="0"/>
              <a:t>Pequena empresa:</a:t>
            </a:r>
            <a:r>
              <a:rPr lang="pt-BR" dirty="0"/>
              <a:t> renda bruta anual &lt; R$3,6 milhões</a:t>
            </a:r>
          </a:p>
          <a:p>
            <a:pPr lvl="1"/>
            <a:endParaRPr lang="pt-BR" sz="1800" dirty="0"/>
          </a:p>
          <a:p>
            <a:r>
              <a:rPr lang="pt-BR" sz="2800" b="1" dirty="0"/>
              <a:t>Facilidades</a:t>
            </a:r>
          </a:p>
          <a:p>
            <a:pPr marL="274638" lvl="1" indent="0">
              <a:buNone/>
            </a:pPr>
            <a:r>
              <a:rPr lang="pt-BR" sz="1800" dirty="0"/>
              <a:t>(i) a desnecessidade de assinatura de advogado no </a:t>
            </a:r>
            <a:r>
              <a:rPr lang="pt-BR" sz="1800" b="1" dirty="0"/>
              <a:t>contrato de</a:t>
            </a:r>
          </a:p>
          <a:p>
            <a:pPr marL="274638" lvl="1" indent="0">
              <a:buNone/>
            </a:pPr>
            <a:r>
              <a:rPr lang="pt-BR" sz="1800" b="1" dirty="0"/>
              <a:t> constituição </a:t>
            </a:r>
            <a:r>
              <a:rPr lang="pt-BR" sz="1800" dirty="0"/>
              <a:t>de microempresa;</a:t>
            </a:r>
          </a:p>
          <a:p>
            <a:pPr marL="274638" lvl="1" indent="0">
              <a:buNone/>
            </a:pPr>
            <a:r>
              <a:rPr lang="pt-BR" sz="1800" dirty="0"/>
              <a:t>(</a:t>
            </a:r>
            <a:r>
              <a:rPr lang="pt-BR" sz="1800" dirty="0" err="1"/>
              <a:t>ii</a:t>
            </a:r>
            <a:r>
              <a:rPr lang="pt-BR" sz="1800" dirty="0"/>
              <a:t>) o </a:t>
            </a:r>
            <a:r>
              <a:rPr lang="pt-BR" sz="1800" b="1" dirty="0"/>
              <a:t>registro dos atos constitutivos</a:t>
            </a:r>
            <a:r>
              <a:rPr lang="pt-BR" sz="1800" dirty="0"/>
              <a:t>, suas alterações e extinções (baixas) ocorre independentemente da regularidade de obrigações tributárias, previdenciárias ou trabalhistas, principais ou acessórias, do empresário, da sociedade, dos sócios, dos administradores ou de empresas de que participem;</a:t>
            </a:r>
          </a:p>
          <a:p>
            <a:pPr marL="274638" lvl="1" indent="0">
              <a:buNone/>
            </a:pPr>
            <a:r>
              <a:rPr lang="pt-BR" sz="1800" dirty="0"/>
              <a:t>(</a:t>
            </a:r>
            <a:r>
              <a:rPr lang="pt-BR" sz="1800" dirty="0" err="1"/>
              <a:t>iii</a:t>
            </a:r>
            <a:r>
              <a:rPr lang="pt-BR" sz="1800" dirty="0"/>
              <a:t>) </a:t>
            </a:r>
            <a:r>
              <a:rPr lang="pt-BR" sz="1800" b="1" dirty="0"/>
              <a:t>redução das taxas </a:t>
            </a:r>
            <a:r>
              <a:rPr lang="pt-BR" sz="1800" dirty="0"/>
              <a:t>a serem pagas em órgãos públicos;</a:t>
            </a:r>
          </a:p>
          <a:p>
            <a:pPr marL="274638" lvl="1" indent="0">
              <a:buNone/>
            </a:pPr>
            <a:r>
              <a:rPr lang="pt-BR" sz="1800" dirty="0"/>
              <a:t>(</a:t>
            </a:r>
            <a:r>
              <a:rPr lang="pt-BR" sz="1800" dirty="0" err="1"/>
              <a:t>iv</a:t>
            </a:r>
            <a:r>
              <a:rPr lang="pt-BR" sz="1800" dirty="0"/>
              <a:t>) Regime Especial Unificado de Arrecadação de </a:t>
            </a:r>
            <a:r>
              <a:rPr lang="pt-BR" sz="1800" b="1" dirty="0"/>
              <a:t>Tributos e</a:t>
            </a:r>
          </a:p>
          <a:p>
            <a:pPr lvl="2"/>
            <a:r>
              <a:rPr lang="pt-BR" b="1" dirty="0"/>
              <a:t>Contribuições: </a:t>
            </a:r>
            <a:r>
              <a:rPr lang="pt-BR" dirty="0"/>
              <a:t> O principal meio de incentivo para a micro e a pequena empresa é a tributação diferenciada.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6852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647C8-5936-1340-B029-025AD9832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16" y="268358"/>
            <a:ext cx="11379200" cy="758825"/>
          </a:xfrm>
        </p:spPr>
        <p:txBody>
          <a:bodyPr/>
          <a:lstStyle/>
          <a:p>
            <a:r>
              <a:rPr lang="pt-BR" dirty="0"/>
              <a:t>Natureza Jurídica e Tipos de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D48B28-7F15-BC4A-BE58-CB5E4B392E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714726"/>
          </a:xfrm>
        </p:spPr>
        <p:txBody>
          <a:bodyPr/>
          <a:lstStyle/>
          <a:p>
            <a:r>
              <a:rPr lang="pt-BR" sz="2800" b="1" dirty="0"/>
              <a:t>Sociedade</a:t>
            </a:r>
          </a:p>
          <a:p>
            <a:pPr lvl="1"/>
            <a:r>
              <a:rPr lang="pt-BR" sz="2400" dirty="0"/>
              <a:t>Sociedade é uma associação de pessoas com </a:t>
            </a:r>
            <a:r>
              <a:rPr lang="pt-BR" sz="2400" b="1" dirty="0"/>
              <a:t>fins econômicos </a:t>
            </a:r>
            <a:r>
              <a:rPr lang="pt-BR" sz="2400" dirty="0"/>
              <a:t>que reúnem seus esforços para </a:t>
            </a:r>
            <a:r>
              <a:rPr lang="pt-BR" sz="2400" b="1" dirty="0"/>
              <a:t>distribuição dos resultados </a:t>
            </a:r>
            <a:r>
              <a:rPr lang="pt-BR" sz="2400" dirty="0"/>
              <a:t>por meio de um </a:t>
            </a:r>
            <a:r>
              <a:rPr lang="pt-BR" sz="2400" b="1" dirty="0"/>
              <a:t>contrato </a:t>
            </a:r>
            <a:r>
              <a:rPr lang="pt-BR" sz="2400" dirty="0"/>
              <a:t>(Art. 981, CC).</a:t>
            </a:r>
          </a:p>
          <a:p>
            <a:pPr lvl="1"/>
            <a:r>
              <a:rPr lang="pt-BR" sz="2400" dirty="0"/>
              <a:t>Código Civil e outras leis definem </a:t>
            </a:r>
            <a:r>
              <a:rPr lang="pt-BR" sz="2400" b="1" dirty="0"/>
              <a:t>tipos societários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191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13875-002D-C843-A433-D83CE9A53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Sociedades Personificadas vs. Sociedades Não Personificadas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C2D2A0-EE95-0E4B-AD5B-3A2776ECBE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167" y="1450429"/>
            <a:ext cx="11338560" cy="4709740"/>
          </a:xfrm>
        </p:spPr>
        <p:txBody>
          <a:bodyPr/>
          <a:lstStyle/>
          <a:p>
            <a:r>
              <a:rPr lang="pt-BR" sz="2400" b="1" dirty="0"/>
              <a:t>Tipos de Sociedade</a:t>
            </a:r>
          </a:p>
          <a:p>
            <a:pPr lvl="1"/>
            <a:r>
              <a:rPr lang="pt-BR" sz="1800" b="1" dirty="0"/>
              <a:t>Personificadas:</a:t>
            </a:r>
            <a:r>
              <a:rPr lang="pt-BR" sz="1800" dirty="0"/>
              <a:t> têm personalidade jurídica: </a:t>
            </a:r>
            <a:r>
              <a:rPr lang="pt-BR" sz="1800" i="1" dirty="0"/>
              <a:t>sociedade simples, sociedade limitada, sociedade simples</a:t>
            </a:r>
            <a:r>
              <a:rPr lang="pt-BR" sz="1800" dirty="0"/>
              <a:t> e </a:t>
            </a:r>
            <a:r>
              <a:rPr lang="pt-BR" sz="1800" i="1" dirty="0"/>
              <a:t>sociedades anônimas</a:t>
            </a:r>
          </a:p>
          <a:p>
            <a:pPr lvl="1"/>
            <a:r>
              <a:rPr lang="pt-BR" sz="1800" b="1" dirty="0"/>
              <a:t>Não personificadas:</a:t>
            </a:r>
            <a:r>
              <a:rPr lang="pt-BR" sz="1800" dirty="0"/>
              <a:t> não têm personalidade jurídica própria:</a:t>
            </a:r>
            <a:r>
              <a:rPr lang="pt-BR" sz="1800" i="1" dirty="0"/>
              <a:t> sociedade em comum </a:t>
            </a:r>
            <a:r>
              <a:rPr lang="pt-BR" sz="1800" dirty="0"/>
              <a:t>e </a:t>
            </a:r>
            <a:r>
              <a:rPr lang="pt-BR" sz="1800" i="1" dirty="0"/>
              <a:t>sociedades em conta de participação</a:t>
            </a:r>
          </a:p>
          <a:p>
            <a:pPr lvl="1"/>
            <a:endParaRPr lang="pt-BR" sz="1800" i="1" dirty="0"/>
          </a:p>
          <a:p>
            <a:r>
              <a:rPr lang="pt-BR" sz="2400" b="1" dirty="0"/>
              <a:t>Personalidade Jurídica</a:t>
            </a:r>
          </a:p>
          <a:p>
            <a:pPr lvl="1"/>
            <a:r>
              <a:rPr lang="pt-BR" sz="1800" dirty="0">
                <a:solidFill>
                  <a:schemeClr val="tx2"/>
                </a:solidFill>
              </a:rPr>
              <a:t>Art. 985. A sociedade adquire personalidade jurídica com a inscrição, no registro próprio e na forma da lei, dos seus atos constitutivos (</a:t>
            </a:r>
            <a:r>
              <a:rPr lang="pt-BR" sz="1800" dirty="0" err="1">
                <a:solidFill>
                  <a:schemeClr val="tx2"/>
                </a:solidFill>
              </a:rPr>
              <a:t>arts</a:t>
            </a:r>
            <a:r>
              <a:rPr lang="pt-BR" sz="1800" dirty="0">
                <a:solidFill>
                  <a:schemeClr val="tx2"/>
                </a:solidFill>
              </a:rPr>
              <a:t>. 45 e 1.150).de Jurídica</a:t>
            </a:r>
          </a:p>
          <a:p>
            <a:pPr lvl="1"/>
            <a:r>
              <a:rPr lang="pt-BR" sz="1800" b="1" dirty="0"/>
              <a:t>Efeitos:</a:t>
            </a:r>
            <a:r>
              <a:rPr lang="pt-BR" sz="1800" dirty="0"/>
              <a:t> </a:t>
            </a:r>
          </a:p>
          <a:p>
            <a:pPr lvl="2"/>
            <a:r>
              <a:rPr lang="pt-BR" sz="1800" dirty="0"/>
              <a:t>Autonomia – possibilidade de assumir direitos e obrigações em nome próprio;</a:t>
            </a:r>
          </a:p>
          <a:p>
            <a:pPr lvl="2"/>
            <a:r>
              <a:rPr lang="pt-BR" sz="1800" dirty="0"/>
              <a:t>Separação patrimonial – formação de um patrimônio separado do patrimônio pessoal dos sócios (protege as atividades da sociedade e as atividades individuais dos sócios)</a:t>
            </a:r>
          </a:p>
          <a:p>
            <a:pPr lvl="1"/>
            <a:r>
              <a:rPr lang="pt-BR" sz="1800" dirty="0"/>
              <a:t>Sociedades sem personalidade jurídica: há um patrimônio “especial” que pertence aos sócios “em comum” </a:t>
            </a:r>
          </a:p>
          <a:p>
            <a:pPr lvl="1"/>
            <a:endParaRPr lang="pt-BR" sz="2400" b="1" dirty="0">
              <a:solidFill>
                <a:schemeClr val="tx2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52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CD0D4-36BB-EE48-B2B5-038D8418A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Sociedades Empresárias vs. Sociedades Não Empresárias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ED0809-5FE0-4571-B9A1-E4C08F9B4E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42807" y="1527048"/>
            <a:ext cx="11338560" cy="4572000"/>
          </a:xfrm>
        </p:spPr>
        <p:txBody>
          <a:bodyPr/>
          <a:lstStyle/>
          <a:p>
            <a:r>
              <a:rPr lang="pt-BR" sz="2800" b="1" dirty="0"/>
              <a:t>Sociedade empresária conforme a </a:t>
            </a:r>
            <a:r>
              <a:rPr lang="pt-BR" sz="2800" b="1" u="sng" dirty="0"/>
              <a:t>atividade</a:t>
            </a:r>
            <a:r>
              <a:rPr lang="pt-BR" sz="2800" b="1" dirty="0"/>
              <a:t> que exerce ou, em alguns casos, </a:t>
            </a:r>
            <a:r>
              <a:rPr lang="pt-BR" sz="2800" b="1" u="sng" dirty="0"/>
              <a:t>por definição legal 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 algn="just">
              <a:buNone/>
            </a:pPr>
            <a:r>
              <a:rPr lang="pt-BR" sz="1800" i="1" dirty="0"/>
              <a:t>Art. 982. Salvo as exceções expressas, considera-se empresária a sociedade que tem por objeto o exercício de atividade própria de empresário sujeito a registro (art. 967); e, simples, as demais.  </a:t>
            </a:r>
          </a:p>
          <a:p>
            <a:pPr marL="0" indent="0" algn="just">
              <a:buNone/>
            </a:pPr>
            <a:r>
              <a:rPr lang="pt-BR" sz="1800" i="1" dirty="0"/>
              <a:t>Parágrafo único. Independentemente de seu objeto, considera-se empresária a sociedade por ações; e, simples, a cooperativa. </a:t>
            </a:r>
          </a:p>
          <a:p>
            <a:pPr marL="0" indent="0" algn="just">
              <a:buNone/>
            </a:pPr>
            <a:endParaRPr lang="pt-BR" sz="1800" i="1" dirty="0"/>
          </a:p>
          <a:p>
            <a:pPr marL="0" indent="0" algn="just">
              <a:buNone/>
            </a:pPr>
            <a:r>
              <a:rPr lang="pt-BR" sz="1800" i="1" dirty="0"/>
              <a:t>Art. 966. Considera-se empresário quem exerce </a:t>
            </a:r>
            <a:r>
              <a:rPr lang="pt-BR" sz="1800" b="1" i="1" u="sng" dirty="0"/>
              <a:t>profissionalmente</a:t>
            </a:r>
            <a:r>
              <a:rPr lang="pt-BR" sz="1800" i="1" dirty="0"/>
              <a:t> atividade econômica </a:t>
            </a:r>
            <a:r>
              <a:rPr lang="pt-BR" sz="1800" b="1" i="1" u="sng" dirty="0"/>
              <a:t>organizada</a:t>
            </a:r>
            <a:r>
              <a:rPr lang="pt-BR" sz="1800" i="1" dirty="0"/>
              <a:t> para a </a:t>
            </a:r>
            <a:r>
              <a:rPr lang="pt-BR" sz="1800" b="1" i="1" u="sng" dirty="0"/>
              <a:t>produção ou a circulação de bens ou de serviços</a:t>
            </a:r>
            <a:r>
              <a:rPr lang="pt-BR" sz="1800" i="1" dirty="0"/>
              <a:t>. </a:t>
            </a:r>
          </a:p>
          <a:p>
            <a:pPr marL="0" indent="0" algn="just">
              <a:buNone/>
            </a:pPr>
            <a:r>
              <a:rPr lang="pt-BR" sz="1800" i="1" dirty="0"/>
              <a:t>Parágrafo único. Não se considera empresário quem exerce profissão intelectual, de natureza científica, literária ou artística, ainda com o concurso de auxiliares ou colaboradores, salvo se o exercício da profissão constituir elemento de empresa.</a:t>
            </a:r>
          </a:p>
          <a:p>
            <a:endParaRPr lang="pt-BR" sz="1800" dirty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83525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06D5F-CDCB-CD45-911A-A23A3676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Sociedades de Responsabilidade Limitada vs. Ilimitada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2481D2-9210-FC49-BF2A-9EE2184D36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167" y="1418897"/>
            <a:ext cx="11338560" cy="4356261"/>
          </a:xfrm>
        </p:spPr>
        <p:txBody>
          <a:bodyPr/>
          <a:lstStyle/>
          <a:p>
            <a:r>
              <a:rPr lang="pt-BR" b="1" dirty="0"/>
              <a:t>Responsabilidade Limitada</a:t>
            </a:r>
          </a:p>
          <a:p>
            <a:pPr lvl="1"/>
            <a:r>
              <a:rPr lang="pt-BR" dirty="0"/>
              <a:t>Sócios não respondem pelas dívidas da sociedade. </a:t>
            </a:r>
          </a:p>
          <a:p>
            <a:pPr lvl="1"/>
            <a:r>
              <a:rPr lang="pt-BR" dirty="0"/>
              <a:t>Via de regra, a responsabilidade se limita ao valor do seu investimento.</a:t>
            </a:r>
          </a:p>
          <a:p>
            <a:endParaRPr lang="pt-BR" dirty="0"/>
          </a:p>
          <a:p>
            <a:r>
              <a:rPr lang="pt-BR" sz="2900" b="1" dirty="0"/>
              <a:t>Responsabilidade Ilimitada</a:t>
            </a:r>
          </a:p>
          <a:p>
            <a:pPr lvl="1"/>
            <a:r>
              <a:rPr lang="pt-BR" sz="2400" dirty="0"/>
              <a:t>Todos os sócios respondem solidariamente pelas dívidas da sociedade com seu patrimônio pessoal</a:t>
            </a:r>
          </a:p>
          <a:p>
            <a:pPr lvl="1"/>
            <a:endParaRPr lang="pt-BR" sz="2400" dirty="0"/>
          </a:p>
          <a:p>
            <a:r>
              <a:rPr lang="pt-BR" sz="2900" dirty="0"/>
              <a:t> Obs.: Responsabilidade Limitada ≠ Personalidade Jurídica</a:t>
            </a:r>
          </a:p>
          <a:p>
            <a:pPr lvl="1"/>
            <a:r>
              <a:rPr lang="pt-BR" sz="2400" dirty="0"/>
              <a:t>Existem sociedades com personalidade jurídica (i.e., com patrimônio separado e autonomia, mas sem responsabilidade limitada)</a:t>
            </a:r>
          </a:p>
        </p:txBody>
      </p:sp>
    </p:spTree>
    <p:extLst>
      <p:ext uri="{BB962C8B-B14F-4D97-AF65-F5344CB8AC3E}">
        <p14:creationId xmlns:p14="http://schemas.microsoft.com/office/powerpoint/2010/main" val="181110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B3E73-8F91-AA4C-8623-6A063890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Societários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F2BD10-107A-C84D-844F-F0D7C84B3D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45022"/>
            <a:ext cx="11338560" cy="4554026"/>
          </a:xfrm>
        </p:spPr>
        <p:txBody>
          <a:bodyPr/>
          <a:lstStyle/>
          <a:p>
            <a:r>
              <a:rPr lang="pt-BR" dirty="0"/>
              <a:t>Sociedade em Comum (art. 997 e seguintes)</a:t>
            </a:r>
          </a:p>
          <a:p>
            <a:r>
              <a:rPr lang="pt-BR" dirty="0"/>
              <a:t>Sociedade em Conta de Participação (art. 986 e seguintes)</a:t>
            </a:r>
          </a:p>
          <a:p>
            <a:pPr marL="0" indent="0">
              <a:buNone/>
            </a:pPr>
            <a:endParaRPr lang="pt-BR" sz="1600" dirty="0"/>
          </a:p>
          <a:p>
            <a:r>
              <a:rPr lang="pt-BR" b="1" dirty="0"/>
              <a:t>Sociedade Simples</a:t>
            </a:r>
          </a:p>
          <a:p>
            <a:r>
              <a:rPr lang="pt-BR" dirty="0"/>
              <a:t>Sociedade em Nome Coletivo</a:t>
            </a:r>
          </a:p>
          <a:p>
            <a:r>
              <a:rPr lang="pt-BR" b="1" dirty="0"/>
              <a:t>Sociedade Limitada (art. 1052 e seguintes)</a:t>
            </a:r>
          </a:p>
          <a:p>
            <a:r>
              <a:rPr lang="pt-BR" b="1" dirty="0"/>
              <a:t>Sociedade Anônima (art. 1088 e seguintes </a:t>
            </a:r>
          </a:p>
          <a:p>
            <a:pPr marL="0" indent="0">
              <a:buNone/>
            </a:pPr>
            <a:r>
              <a:rPr lang="pt-BR" b="1" dirty="0"/>
              <a:t>+ Lei das S.A.)</a:t>
            </a:r>
          </a:p>
          <a:p>
            <a:r>
              <a:rPr lang="pt-BR" dirty="0"/>
              <a:t>Sociedade Comandita por Ações</a:t>
            </a:r>
          </a:p>
          <a:p>
            <a:r>
              <a:rPr lang="pt-BR" dirty="0"/>
              <a:t>Sociedade Cooperativa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have Direita 3">
            <a:extLst>
              <a:ext uri="{FF2B5EF4-FFF2-40B4-BE49-F238E27FC236}">
                <a16:creationId xmlns:a16="http://schemas.microsoft.com/office/drawing/2014/main" id="{CAA5C853-6644-4F0E-B6C2-68556EC7A10B}"/>
              </a:ext>
            </a:extLst>
          </p:cNvPr>
          <p:cNvSpPr/>
          <p:nvPr/>
        </p:nvSpPr>
        <p:spPr>
          <a:xfrm>
            <a:off x="9664262" y="1545023"/>
            <a:ext cx="141886" cy="987422"/>
          </a:xfrm>
          <a:prstGeom prst="rightBrace">
            <a:avLst/>
          </a:prstGeom>
          <a:ln w="28575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have Direita 4">
            <a:extLst>
              <a:ext uri="{FF2B5EF4-FFF2-40B4-BE49-F238E27FC236}">
                <a16:creationId xmlns:a16="http://schemas.microsoft.com/office/drawing/2014/main" id="{CC423A64-CCE6-4CF3-AA94-A48F833F0B14}"/>
              </a:ext>
            </a:extLst>
          </p:cNvPr>
          <p:cNvSpPr/>
          <p:nvPr/>
        </p:nvSpPr>
        <p:spPr>
          <a:xfrm>
            <a:off x="9664262" y="3090040"/>
            <a:ext cx="252248" cy="3179554"/>
          </a:xfrm>
          <a:prstGeom prst="rightBrace">
            <a:avLst/>
          </a:prstGeom>
          <a:ln w="28575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44E0F58-4711-4C12-932F-0A2221BE1A59}"/>
              </a:ext>
            </a:extLst>
          </p:cNvPr>
          <p:cNvSpPr txBox="1"/>
          <p:nvPr/>
        </p:nvSpPr>
        <p:spPr>
          <a:xfrm>
            <a:off x="9916510" y="1715568"/>
            <a:ext cx="1873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Sociedades não personificadas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2F49995-B53A-4632-8B21-3808F80B9B6A}"/>
              </a:ext>
            </a:extLst>
          </p:cNvPr>
          <p:cNvSpPr txBox="1"/>
          <p:nvPr/>
        </p:nvSpPr>
        <p:spPr>
          <a:xfrm>
            <a:off x="10068910" y="4271378"/>
            <a:ext cx="1873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Sociedades personificadas</a:t>
            </a:r>
          </a:p>
        </p:txBody>
      </p:sp>
    </p:spTree>
    <p:extLst>
      <p:ext uri="{BB962C8B-B14F-4D97-AF65-F5344CB8AC3E}">
        <p14:creationId xmlns:p14="http://schemas.microsoft.com/office/powerpoint/2010/main" val="49504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CF734-8E9A-C343-83EB-3AC6BE45A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Sociedade Simples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B969C3-E269-3048-A364-B5F6ADC6BAF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167" y="1422630"/>
            <a:ext cx="11338560" cy="5553611"/>
          </a:xfrm>
        </p:spPr>
        <p:txBody>
          <a:bodyPr/>
          <a:lstStyle/>
          <a:p>
            <a:r>
              <a:rPr lang="pt-BR" sz="2400" dirty="0"/>
              <a:t>O termo “sociedade simples” pode designar tanto (i) uma sociedade não empresária; quanto (</a:t>
            </a:r>
            <a:r>
              <a:rPr lang="pt-BR" sz="2400" dirty="0" err="1"/>
              <a:t>ii</a:t>
            </a:r>
            <a:r>
              <a:rPr lang="pt-BR" sz="2400" dirty="0"/>
              <a:t>) uma sociedade que atende ao tipo societário disposto nos </a:t>
            </a:r>
            <a:r>
              <a:rPr lang="pt-BR" sz="2400" dirty="0" err="1"/>
              <a:t>arts</a:t>
            </a:r>
            <a:r>
              <a:rPr lang="pt-BR" sz="2400" dirty="0"/>
              <a:t>. 967 e seguintes do Código Civil</a:t>
            </a:r>
          </a:p>
          <a:p>
            <a:pPr marL="0" indent="0">
              <a:buNone/>
            </a:pPr>
            <a:endParaRPr lang="pt-BR" sz="1000" dirty="0"/>
          </a:p>
          <a:p>
            <a:pPr lvl="1"/>
            <a:r>
              <a:rPr lang="pt-BR" sz="1800" dirty="0"/>
              <a:t>Sociedade simples é “residual”: art. 982. Salvo as exceções expressas, considera-se empresária a sociedade que tem por objeto o exercício de atividade própria de empresário sujeito a registro (art. 967); e, simples, as demais.</a:t>
            </a:r>
          </a:p>
          <a:p>
            <a:pPr lvl="1"/>
            <a:r>
              <a:rPr lang="pt-BR" sz="1800" dirty="0"/>
              <a:t>Pode ter responsabilidade limitada ou ilimitada a depender do que estipular o Contrato Social</a:t>
            </a:r>
          </a:p>
          <a:p>
            <a:pPr lvl="1"/>
            <a:r>
              <a:rPr lang="pt-BR" sz="1800" b="1" dirty="0"/>
              <a:t>Sociedades simples (não empresárias)</a:t>
            </a:r>
            <a:r>
              <a:rPr lang="pt-BR" sz="1800" dirty="0"/>
              <a:t> podem ser regidas por </a:t>
            </a:r>
            <a:r>
              <a:rPr lang="pt-BR" sz="1800" b="1" dirty="0"/>
              <a:t>outros tipos societários </a:t>
            </a:r>
            <a:r>
              <a:rPr lang="pt-BR" sz="1800" dirty="0"/>
              <a:t>(</a:t>
            </a:r>
            <a:r>
              <a:rPr lang="pt-BR" sz="1800" dirty="0" err="1"/>
              <a:t>ex</a:t>
            </a:r>
            <a:r>
              <a:rPr lang="pt-BR" sz="1800" dirty="0"/>
              <a:t>: uma sociedade de médicos organizada como sociedade limitada) </a:t>
            </a:r>
          </a:p>
          <a:p>
            <a:pPr lvl="1"/>
            <a:endParaRPr lang="pt-BR" sz="1800" dirty="0"/>
          </a:p>
          <a:p>
            <a:r>
              <a:rPr lang="pt-BR" sz="2400" dirty="0"/>
              <a:t>Apesar do nome, regimento é complexo (art. 997 a 1038 CC)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b="1" dirty="0"/>
              <a:t>Aplicação subsidiária </a:t>
            </a:r>
            <a:r>
              <a:rPr lang="pt-BR" sz="2400" dirty="0"/>
              <a:t>a sociedades não personificada (art. 986)</a:t>
            </a:r>
          </a:p>
        </p:txBody>
      </p:sp>
    </p:spTree>
    <p:extLst>
      <p:ext uri="{BB962C8B-B14F-4D97-AF65-F5344CB8AC3E}">
        <p14:creationId xmlns:p14="http://schemas.microsoft.com/office/powerpoint/2010/main" val="106382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08E6D-647C-FA4A-A765-B399D091E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Sociedade Limitada e Anônima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1FBF28-9B15-804A-9320-B830AC824F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42807" y="1609699"/>
            <a:ext cx="11338560" cy="4127794"/>
          </a:xfrm>
        </p:spPr>
        <p:txBody>
          <a:bodyPr/>
          <a:lstStyle/>
          <a:p>
            <a:r>
              <a:rPr lang="pt-BR" dirty="0"/>
              <a:t>Noções básicas sobre </a:t>
            </a:r>
            <a:r>
              <a:rPr lang="pt-BR" b="1" dirty="0"/>
              <a:t>sociedades limitadas </a:t>
            </a:r>
            <a:r>
              <a:rPr lang="pt-BR" dirty="0"/>
              <a:t>e </a:t>
            </a:r>
            <a:r>
              <a:rPr lang="pt-BR" b="1" dirty="0"/>
              <a:t>sociedades anônimas</a:t>
            </a:r>
            <a:r>
              <a:rPr lang="pt-BR" dirty="0"/>
              <a:t>:</a:t>
            </a:r>
          </a:p>
          <a:p>
            <a:pPr lvl="1"/>
            <a:r>
              <a:rPr lang="pt-BR" b="1" dirty="0"/>
              <a:t>Limitada </a:t>
            </a:r>
            <a:r>
              <a:rPr lang="pt-BR" dirty="0"/>
              <a:t>(</a:t>
            </a:r>
            <a:r>
              <a:rPr lang="pt-BR" dirty="0" err="1"/>
              <a:t>arts</a:t>
            </a:r>
            <a:r>
              <a:rPr lang="pt-BR" dirty="0"/>
              <a:t>. 1052 e ss. CC)</a:t>
            </a:r>
          </a:p>
          <a:p>
            <a:pPr lvl="2"/>
            <a:r>
              <a:rPr lang="pt-BR" dirty="0"/>
              <a:t>Divisão do capital em </a:t>
            </a:r>
            <a:r>
              <a:rPr lang="pt-BR" b="1" dirty="0"/>
              <a:t>quotas</a:t>
            </a:r>
            <a:r>
              <a:rPr lang="pt-BR" dirty="0"/>
              <a:t>, que limitam a responsabilidade dos sócios (art. 1055 CC);</a:t>
            </a:r>
          </a:p>
          <a:p>
            <a:pPr lvl="2"/>
            <a:r>
              <a:rPr lang="pt-BR" dirty="0"/>
              <a:t>Sócios respondem solidariamente pela integralização.</a:t>
            </a:r>
          </a:p>
          <a:p>
            <a:pPr lvl="1"/>
            <a:r>
              <a:rPr lang="pt-BR" b="1" dirty="0"/>
              <a:t>Anônima (Sociedade por Ações) </a:t>
            </a:r>
            <a:r>
              <a:rPr lang="pt-BR" dirty="0"/>
              <a:t>– Lei 6.404/76 (Lei das S.A.)</a:t>
            </a:r>
          </a:p>
          <a:p>
            <a:pPr lvl="2"/>
            <a:r>
              <a:rPr lang="pt-BR" dirty="0"/>
              <a:t>Divisão do capital em </a:t>
            </a:r>
            <a:r>
              <a:rPr lang="pt-BR" b="1" dirty="0"/>
              <a:t>ações</a:t>
            </a:r>
            <a:r>
              <a:rPr lang="pt-BR" dirty="0"/>
              <a:t>, que limitam a responsabilidade dos sócios (art. 1º Lei das S.A.);</a:t>
            </a:r>
          </a:p>
          <a:p>
            <a:pPr lvl="2"/>
            <a:r>
              <a:rPr lang="pt-BR" i="1" dirty="0"/>
              <a:t>Subtipos: </a:t>
            </a:r>
            <a:r>
              <a:rPr lang="pt-BR" dirty="0"/>
              <a:t>aberta e fechada, dependem de negociação das ações em bolsa.</a:t>
            </a:r>
          </a:p>
          <a:p>
            <a:pPr lvl="2"/>
            <a:r>
              <a:rPr lang="pt-BR" dirty="0"/>
              <a:t>Comissão de Valores Mobiliários (CVM) é quem controla registro de </a:t>
            </a:r>
            <a:r>
              <a:rPr lang="pt-BR" dirty="0" err="1"/>
              <a:t>SAs</a:t>
            </a:r>
            <a:r>
              <a:rPr lang="pt-BR" dirty="0"/>
              <a:t> abertas.</a:t>
            </a:r>
          </a:p>
        </p:txBody>
      </p:sp>
    </p:spTree>
    <p:extLst>
      <p:ext uri="{BB962C8B-B14F-4D97-AF65-F5344CB8AC3E}">
        <p14:creationId xmlns:p14="http://schemas.microsoft.com/office/powerpoint/2010/main" val="20852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20340-EB6B-B647-B37E-FF77BB49A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Ordenamento Societário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584E15-FD3A-C444-A3A8-F6F402D8E5B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167" y="1639614"/>
            <a:ext cx="11338560" cy="5218385"/>
          </a:xfrm>
        </p:spPr>
        <p:txBody>
          <a:bodyPr/>
          <a:lstStyle/>
          <a:p>
            <a:r>
              <a:rPr lang="pt-BR" sz="2400" dirty="0"/>
              <a:t>Importância do </a:t>
            </a:r>
            <a:r>
              <a:rPr lang="pt-BR" sz="2400" b="1" dirty="0"/>
              <a:t>contrato social </a:t>
            </a:r>
            <a:r>
              <a:rPr lang="pt-BR" sz="2400" dirty="0"/>
              <a:t>(art. 997 CC)</a:t>
            </a:r>
          </a:p>
          <a:p>
            <a:pPr lvl="1"/>
            <a:r>
              <a:rPr lang="pt-BR" sz="2000" dirty="0"/>
              <a:t>Objeto social – art. 997, II e art. 999 CC – consentimento de todos os sócios é essencial para mudanças no contrato.</a:t>
            </a:r>
          </a:p>
          <a:p>
            <a:pPr marL="274638" lvl="1" indent="0">
              <a:buNone/>
            </a:pPr>
            <a:endParaRPr lang="pt-BR" sz="2000" dirty="0"/>
          </a:p>
          <a:p>
            <a:r>
              <a:rPr lang="pt-BR" sz="2400" dirty="0"/>
              <a:t>Determinação da </a:t>
            </a:r>
            <a:r>
              <a:rPr lang="pt-BR" sz="2400" b="1" dirty="0"/>
              <a:t>finalidade</a:t>
            </a:r>
          </a:p>
          <a:p>
            <a:pPr lvl="1"/>
            <a:r>
              <a:rPr lang="pt-BR" sz="2000" dirty="0"/>
              <a:t>Orientação dos órgãos e membros depende de qual a finalidade daquela sociedade.</a:t>
            </a:r>
          </a:p>
          <a:p>
            <a:pPr lvl="1"/>
            <a:r>
              <a:rPr lang="pt-BR" sz="2000" dirty="0"/>
              <a:t>Se o contrato sinalagmático tem na prestação seu principal horizonte, o contrato social tem como finalidade a </a:t>
            </a:r>
            <a:r>
              <a:rPr lang="pt-BR" sz="2000" b="1" dirty="0"/>
              <a:t>persecução do fim social</a:t>
            </a:r>
            <a:r>
              <a:rPr lang="pt-BR" sz="2000" dirty="0"/>
              <a:t>, do objeto determinado no contrato.</a:t>
            </a:r>
          </a:p>
          <a:p>
            <a:pPr marL="274638" lvl="1" indent="0">
              <a:buNone/>
            </a:pPr>
            <a:endParaRPr lang="pt-BR" sz="1800" dirty="0"/>
          </a:p>
          <a:p>
            <a:r>
              <a:rPr lang="pt-BR" sz="2400" dirty="0"/>
              <a:t>Disciplina da </a:t>
            </a:r>
            <a:r>
              <a:rPr lang="pt-BR" sz="2400" b="1" dirty="0"/>
              <a:t>vontade interna </a:t>
            </a:r>
            <a:r>
              <a:rPr lang="pt-BR" sz="2400" dirty="0"/>
              <a:t>e da </a:t>
            </a:r>
            <a:r>
              <a:rPr lang="pt-BR" sz="2400" b="1" dirty="0"/>
              <a:t>manifestação externa</a:t>
            </a:r>
          </a:p>
          <a:p>
            <a:pPr lvl="1"/>
            <a:r>
              <a:rPr lang="pt-BR" sz="2000" dirty="0"/>
              <a:t>Internamente, a sociedade pode ser organizada em diversos órgãos e o atingimento do consenso pode não ser unânime (ex.: votação em AGE).</a:t>
            </a:r>
          </a:p>
          <a:p>
            <a:pPr lvl="1"/>
            <a:r>
              <a:rPr lang="pt-BR" sz="2000" dirty="0"/>
              <a:t>Externamente, ela se apresenta como uma figura única, possui uma só vontade (art. 1022 CC).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9639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Laranja Vermelho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DBF9C4A7120049AD1626FBC02C5EE5" ma:contentTypeVersion="10" ma:contentTypeDescription="Crie um novo documento." ma:contentTypeScope="" ma:versionID="78c24ed0d43ee8d063d03f60026fdc94">
  <xsd:schema xmlns:xsd="http://www.w3.org/2001/XMLSchema" xmlns:xs="http://www.w3.org/2001/XMLSchema" xmlns:p="http://schemas.microsoft.com/office/2006/metadata/properties" xmlns:ns2="faae2a72-a904-410e-a81a-7e4f155ee362" xmlns:ns3="4a51dabd-bb63-4850-a8be-3c9ae104ca08" targetNamespace="http://schemas.microsoft.com/office/2006/metadata/properties" ma:root="true" ma:fieldsID="bff8f1affc43f5e702b3a0c26b05dee6" ns2:_="" ns3:_="">
    <xsd:import namespace="faae2a72-a904-410e-a81a-7e4f155ee362"/>
    <xsd:import namespace="4a51dabd-bb63-4850-a8be-3c9ae104ca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e2a72-a904-410e-a81a-7e4f155ee3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1dabd-bb63-4850-a8be-3c9ae104c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208B3D-59C1-4E6F-B686-4240F3667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e2a72-a904-410e-a81a-7e4f155ee362"/>
    <ds:schemaRef ds:uri="4a51dabd-bb63-4850-a8be-3c9ae104c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FB2189-8874-490F-9430-3B698F580B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954088-45E7-4A31-9D51-A87C1E573406}">
  <ds:schemaRefs>
    <ds:schemaRef ds:uri="http://schemas.openxmlformats.org/package/2006/metadata/core-properties"/>
    <ds:schemaRef ds:uri="http://schemas.microsoft.com/office/2006/documentManagement/types"/>
    <ds:schemaRef ds:uri="faae2a72-a904-410e-a81a-7e4f155ee362"/>
    <ds:schemaRef ds:uri="4a51dabd-bb63-4850-a8be-3c9ae104ca08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1389</Words>
  <Application>Microsoft Office PowerPoint</Application>
  <PresentationFormat>Widescreen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Wingdings</vt:lpstr>
      <vt:lpstr>Wingdings 2</vt:lpstr>
      <vt:lpstr>Civic</vt:lpstr>
      <vt:lpstr>Sociedades e Tipos de Sociedades</vt:lpstr>
      <vt:lpstr>Natureza Jurídica e Tipos de Sociedades</vt:lpstr>
      <vt:lpstr>Sociedades Personificadas vs. Sociedades Não Personificadas</vt:lpstr>
      <vt:lpstr>Sociedades Empresárias vs. Sociedades Não Empresárias</vt:lpstr>
      <vt:lpstr>Sociedades de Responsabilidade Limitada vs. Ilimitada</vt:lpstr>
      <vt:lpstr>Tipos Societários</vt:lpstr>
      <vt:lpstr>Sociedade Simples </vt:lpstr>
      <vt:lpstr>Sociedade Limitada e Anônima</vt:lpstr>
      <vt:lpstr>Ordenamento Societário</vt:lpstr>
      <vt:lpstr>Ordenamento Societário</vt:lpstr>
      <vt:lpstr>Ordenamento Societário</vt:lpstr>
      <vt:lpstr>Micro e Pequena Empresa</vt:lpstr>
      <vt:lpstr>Micro e Pequena Empresa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Junqueira</dc:creator>
  <cp:lastModifiedBy>VMCA</cp:lastModifiedBy>
  <cp:revision>33</cp:revision>
  <dcterms:created xsi:type="dcterms:W3CDTF">2019-03-31T22:14:57Z</dcterms:created>
  <dcterms:modified xsi:type="dcterms:W3CDTF">2019-04-03T21:30:32Z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0x01010025DBF9C4A7120049AD1626FBC02C5EE5</vt:lpwstr>
  </property>
</Properties>
</file>