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5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13ª aula / 2022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Ricardo LUIS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5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12" y="2037332"/>
            <a:ext cx="9853053" cy="18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7"/>
    </mc:Choice>
    <mc:Fallback xmlns="">
      <p:transition xmlns:p14="http://schemas.microsoft.com/office/powerpoint/2010/main" spd="slow" advTm="698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12" y="721241"/>
            <a:ext cx="9912997" cy="55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4"/>
    </mc:Choice>
    <mc:Fallback xmlns="">
      <p:transition xmlns:p14="http://schemas.microsoft.com/office/powerpoint/2010/main" spd="slow" advTm="233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77" y="834014"/>
            <a:ext cx="9477385" cy="53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12"/>
    </mc:Choice>
    <mc:Fallback xmlns="">
      <p:transition xmlns:p14="http://schemas.microsoft.com/office/powerpoint/2010/main" spd="slow" advTm="4971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97" y="2067095"/>
            <a:ext cx="10225155" cy="16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2"/>
    </mc:Choice>
    <mc:Fallback xmlns="">
      <p:transition xmlns:p14="http://schemas.microsoft.com/office/powerpoint/2010/main" spd="slow" advTm="3334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60" y="749002"/>
            <a:ext cx="9344423" cy="56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76"/>
    </mc:Choice>
    <mc:Fallback xmlns="">
      <p:transition xmlns:p14="http://schemas.microsoft.com/office/powerpoint/2010/main" spd="slow" advTm="4237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53" y="1553891"/>
            <a:ext cx="10449855" cy="20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64"/>
    </mc:Choice>
    <mc:Fallback xmlns="">
      <p:transition xmlns:p14="http://schemas.microsoft.com/office/powerpoint/2010/main" spd="slow" advTm="4436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33" y="1527667"/>
            <a:ext cx="10354814" cy="31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23"/>
    </mc:Choice>
    <mc:Fallback xmlns="">
      <p:transition xmlns:p14="http://schemas.microsoft.com/office/powerpoint/2010/main" spd="slow" advTm="12122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67" y="4318780"/>
            <a:ext cx="9673990" cy="9706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66" y="1046366"/>
            <a:ext cx="9674231" cy="32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656"/>
    </mc:Choice>
    <mc:Fallback xmlns="">
      <p:transition xmlns:p14="http://schemas.microsoft.com/office/powerpoint/2010/main" spd="slow" advTm="32565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29" y="2072639"/>
            <a:ext cx="9965742" cy="22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92"/>
    </mc:Choice>
    <mc:Fallback xmlns="">
      <p:transition xmlns:p14="http://schemas.microsoft.com/office/powerpoint/2010/main" spd="slow" advTm="1812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96" y="1644178"/>
            <a:ext cx="9895818" cy="22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0"/>
    </mc:Choice>
    <mc:Fallback xmlns="">
      <p:transition xmlns:p14="http://schemas.microsoft.com/office/powerpoint/2010/main" spd="slow" advTm="655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Equações diferenciais com termo variável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18" y="2097087"/>
            <a:ext cx="10297817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60"/>
    </mc:Choice>
    <mc:Fallback xmlns="">
      <p:transition xmlns:p14="http://schemas.microsoft.com/office/powerpoint/2010/main" spd="slow" advTm="1588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60" y="2242526"/>
            <a:ext cx="10298362" cy="23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0"/>
    </mc:Choice>
    <mc:Fallback xmlns="">
      <p:transition xmlns:p14="http://schemas.microsoft.com/office/powerpoint/2010/main" spd="slow" advTm="1613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34" y="852199"/>
            <a:ext cx="9167013" cy="53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32"/>
    </mc:Choice>
    <mc:Fallback xmlns="">
      <p:transition xmlns:p14="http://schemas.microsoft.com/office/powerpoint/2010/main" spd="slow" advTm="324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51" y="861604"/>
            <a:ext cx="9035698" cy="53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8"/>
    </mc:Choice>
    <mc:Fallback xmlns="">
      <p:transition xmlns:p14="http://schemas.microsoft.com/office/powerpoint/2010/main" spd="slow" advTm="4031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42" y="2105189"/>
            <a:ext cx="9926729" cy="15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79"/>
    </mc:Choice>
    <mc:Fallback xmlns="">
      <p:transition xmlns:p14="http://schemas.microsoft.com/office/powerpoint/2010/main" spd="slow" advTm="435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85" y="1083645"/>
            <a:ext cx="9705988" cy="51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56"/>
    </mc:Choice>
    <mc:Fallback xmlns="">
      <p:transition xmlns:p14="http://schemas.microsoft.com/office/powerpoint/2010/main" spd="slow" advTm="614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Método de coeficientes indeterminados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5" y="2276028"/>
            <a:ext cx="9541560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5"/>
    </mc:Choice>
    <mc:Fallback xmlns="">
      <p:transition xmlns:p14="http://schemas.microsoft.com/office/powerpoint/2010/main" spd="slow" advTm="313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22" y="917655"/>
            <a:ext cx="9743475" cy="51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96"/>
    </mc:Choice>
    <mc:Fallback xmlns="">
      <p:transition xmlns:p14="http://schemas.microsoft.com/office/powerpoint/2010/main" spd="slow" advTm="2546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32" y="1644202"/>
            <a:ext cx="10964457" cy="31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05"/>
    </mc:Choice>
    <mc:Fallback xmlns="">
      <p:transition xmlns:p14="http://schemas.microsoft.com/office/powerpoint/2010/main" spd="slow" advTm="1541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86" y="1950117"/>
            <a:ext cx="10568239" cy="29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44"/>
    </mc:Choice>
    <mc:Fallback xmlns="">
      <p:transition xmlns:p14="http://schemas.microsoft.com/office/powerpoint/2010/main" spd="slow" advTm="1239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58" y="1827172"/>
            <a:ext cx="10418738" cy="33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60"/>
    </mc:Choice>
    <mc:Fallback xmlns="">
      <p:transition xmlns:p14="http://schemas.microsoft.com/office/powerpoint/2010/main" spd="slow" advTm="1406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12" y="1095701"/>
            <a:ext cx="10279559" cy="49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826"/>
    </mc:Choice>
    <mc:Fallback xmlns="">
      <p:transition xmlns:p14="http://schemas.microsoft.com/office/powerpoint/2010/main" spd="slow" advTm="3318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MATLAB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838524"/>
            <a:ext cx="10018927" cy="19034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3566453"/>
            <a:ext cx="10018927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57"/>
    </mc:Choice>
    <mc:Fallback xmlns="">
      <p:transition xmlns:p14="http://schemas.microsoft.com/office/powerpoint/2010/main" spd="slow" advTm="10365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164</TotalTime>
  <Words>26</Words>
  <Application>Microsoft Office PowerPoint</Application>
  <PresentationFormat>Widescreen</PresentationFormat>
  <Paragraphs>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Tw Cen MT</vt:lpstr>
      <vt:lpstr>Circuito</vt:lpstr>
      <vt:lpstr>Matemática aplicada À Economia – 13ª aula / 2022</vt:lpstr>
      <vt:lpstr>Equações diferenciais com termo variável </vt:lpstr>
      <vt:lpstr>Método de coeficientes indeterminados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MATLAB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5ª aula À distância</dc:title>
  <dc:creator>Ricardo Feijo</dc:creator>
  <cp:lastModifiedBy>Ricardo Feijó</cp:lastModifiedBy>
  <cp:revision>14</cp:revision>
  <dcterms:created xsi:type="dcterms:W3CDTF">2020-04-03T22:17:48Z</dcterms:created>
  <dcterms:modified xsi:type="dcterms:W3CDTF">2022-05-25T15:45:45Z</dcterms:modified>
</cp:coreProperties>
</file>