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ink/ink1.xml" ContentType="application/inkml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7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ink/ink2.xml" ContentType="application/inkml+xml"/>
  <Override PartName="/ppt/notesSlides/notesSlide8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393" autoAdjust="0"/>
  </p:normalViewPr>
  <p:slideViewPr>
    <p:cSldViewPr>
      <p:cViewPr varScale="1">
        <p:scale>
          <a:sx n="63" d="100"/>
          <a:sy n="63" d="100"/>
        </p:scale>
        <p:origin x="-11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F36ECE-939E-46D9-AF9E-50B212BE6247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5BAE9A2-4CD4-4040-86AE-DCE5C39FD0C2}">
      <dgm:prSet phldrT="[Texto]" custT="1"/>
      <dgm:spPr/>
      <dgm:t>
        <a:bodyPr/>
        <a:lstStyle/>
        <a:p>
          <a:r>
            <a:rPr lang="pt-BR" sz="1600" b="0" dirty="0" smtClean="0"/>
            <a:t>Necessidade Pública Identificada</a:t>
          </a:r>
        </a:p>
      </dgm:t>
    </dgm:pt>
    <dgm:pt modelId="{B7BA6A2B-CFE0-4412-B60C-80D204B0DC8E}" type="parTrans" cxnId="{98770786-B470-4283-B03F-57536911864F}">
      <dgm:prSet/>
      <dgm:spPr/>
      <dgm:t>
        <a:bodyPr/>
        <a:lstStyle/>
        <a:p>
          <a:endParaRPr lang="pt-BR"/>
        </a:p>
      </dgm:t>
    </dgm:pt>
    <dgm:pt modelId="{212F8B7F-BF2B-4A9A-8B01-DEBE6687BF47}" type="sibTrans" cxnId="{98770786-B470-4283-B03F-57536911864F}">
      <dgm:prSet/>
      <dgm:spPr/>
      <dgm:t>
        <a:bodyPr/>
        <a:lstStyle/>
        <a:p>
          <a:endParaRPr lang="pt-BR"/>
        </a:p>
      </dgm:t>
    </dgm:pt>
    <dgm:pt modelId="{261F2587-0584-4419-A30F-BDF511C7AE7E}" type="asst">
      <dgm:prSet phldrT="[Texto]" custT="1"/>
      <dgm:spPr/>
      <dgm:t>
        <a:bodyPr/>
        <a:lstStyle/>
        <a:p>
          <a:r>
            <a:rPr lang="pt-BR" sz="1600" noProof="0" dirty="0" smtClean="0"/>
            <a:t>Projeto e Orçamento Definidos</a:t>
          </a:r>
          <a:endParaRPr lang="pt-BR" sz="1600" noProof="0" dirty="0"/>
        </a:p>
      </dgm:t>
    </dgm:pt>
    <dgm:pt modelId="{7E03216F-3AB0-4D0B-A4EE-EB64785818B0}" type="parTrans" cxnId="{5E9EF4D9-F8E8-4079-9DE8-24F63AE6D742}">
      <dgm:prSet/>
      <dgm:spPr/>
      <dgm:t>
        <a:bodyPr/>
        <a:lstStyle/>
        <a:p>
          <a:endParaRPr lang="pt-BR"/>
        </a:p>
      </dgm:t>
    </dgm:pt>
    <dgm:pt modelId="{3BC54DC9-CB25-4C31-B54E-91A5B890ADB9}" type="sibTrans" cxnId="{5E9EF4D9-F8E8-4079-9DE8-24F63AE6D742}">
      <dgm:prSet/>
      <dgm:spPr/>
      <dgm:t>
        <a:bodyPr/>
        <a:lstStyle/>
        <a:p>
          <a:endParaRPr lang="pt-BR"/>
        </a:p>
      </dgm:t>
    </dgm:pt>
    <dgm:pt modelId="{AC0F25DF-5B85-438E-80B0-F3CCCF31EF21}">
      <dgm:prSet phldrT="[Texto]" custT="1"/>
      <dgm:spPr/>
      <dgm:t>
        <a:bodyPr/>
        <a:lstStyle/>
        <a:p>
          <a:r>
            <a:rPr lang="pt-BR" sz="1600" b="0" noProof="0" dirty="0" smtClean="0"/>
            <a:t>Edital com Preços </a:t>
          </a:r>
          <a:r>
            <a:rPr lang="pt-BR" sz="1600" b="1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Estimados</a:t>
          </a:r>
        </a:p>
      </dgm:t>
    </dgm:pt>
    <dgm:pt modelId="{28FC89E0-385E-4094-AFDC-9A7542805A74}" type="parTrans" cxnId="{2AD560EC-0B2F-43A7-A3A2-2C060CFB61C4}">
      <dgm:prSet/>
      <dgm:spPr/>
      <dgm:t>
        <a:bodyPr/>
        <a:lstStyle/>
        <a:p>
          <a:endParaRPr lang="pt-BR"/>
        </a:p>
      </dgm:t>
    </dgm:pt>
    <dgm:pt modelId="{666DBA07-CAB0-4EB3-8FDA-5EF3D033BCAC}" type="sibTrans" cxnId="{2AD560EC-0B2F-43A7-A3A2-2C060CFB61C4}">
      <dgm:prSet/>
      <dgm:spPr/>
      <dgm:t>
        <a:bodyPr/>
        <a:lstStyle/>
        <a:p>
          <a:endParaRPr lang="pt-BR"/>
        </a:p>
      </dgm:t>
    </dgm:pt>
    <dgm:pt modelId="{B66EEDBC-255B-496C-8A49-FE128575C999}" type="pres">
      <dgm:prSet presAssocID="{8AF36ECE-939E-46D9-AF9E-50B212BE624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CEE7D34-A8F7-4646-9453-9674A83F54DB}" type="pres">
      <dgm:prSet presAssocID="{85BAE9A2-4CD4-4040-86AE-DCE5C39FD0C2}" presName="hierRoot1" presStyleCnt="0">
        <dgm:presLayoutVars>
          <dgm:hierBranch val="init"/>
        </dgm:presLayoutVars>
      </dgm:prSet>
      <dgm:spPr/>
    </dgm:pt>
    <dgm:pt modelId="{8776D291-F197-4A0D-BDF3-DB37591B280D}" type="pres">
      <dgm:prSet presAssocID="{85BAE9A2-4CD4-4040-86AE-DCE5C39FD0C2}" presName="rootComposite1" presStyleCnt="0"/>
      <dgm:spPr/>
    </dgm:pt>
    <dgm:pt modelId="{536842C1-F935-4D0C-9F6E-A96FD46D1F87}" type="pres">
      <dgm:prSet presAssocID="{85BAE9A2-4CD4-4040-86AE-DCE5C39FD0C2}" presName="rootText1" presStyleLbl="alignAcc1" presStyleIdx="0" presStyleCnt="0" custScaleY="17412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4DADDDE-3922-47F8-B5FE-C4959C127733}" type="pres">
      <dgm:prSet presAssocID="{85BAE9A2-4CD4-4040-86AE-DCE5C39FD0C2}" presName="topArc1" presStyleLbl="parChTrans1D1" presStyleIdx="0" presStyleCnt="6"/>
      <dgm:spPr/>
    </dgm:pt>
    <dgm:pt modelId="{A8ACAD0E-96A8-4FB9-87C0-457453F53BCB}" type="pres">
      <dgm:prSet presAssocID="{85BAE9A2-4CD4-4040-86AE-DCE5C39FD0C2}" presName="bottomArc1" presStyleLbl="parChTrans1D1" presStyleIdx="1" presStyleCnt="6"/>
      <dgm:spPr/>
    </dgm:pt>
    <dgm:pt modelId="{E950DA4B-32BA-4EF6-A993-1F7BD8F9309E}" type="pres">
      <dgm:prSet presAssocID="{85BAE9A2-4CD4-4040-86AE-DCE5C39FD0C2}" presName="topConnNode1" presStyleLbl="node1" presStyleIdx="0" presStyleCnt="0"/>
      <dgm:spPr/>
      <dgm:t>
        <a:bodyPr/>
        <a:lstStyle/>
        <a:p>
          <a:endParaRPr lang="pt-BR"/>
        </a:p>
      </dgm:t>
    </dgm:pt>
    <dgm:pt modelId="{052C39A2-2909-48C8-B1F0-7F2CECB0996C}" type="pres">
      <dgm:prSet presAssocID="{85BAE9A2-4CD4-4040-86AE-DCE5C39FD0C2}" presName="hierChild2" presStyleCnt="0"/>
      <dgm:spPr/>
    </dgm:pt>
    <dgm:pt modelId="{F20F2FBF-55C7-4E0E-9A5C-86A4DD626321}" type="pres">
      <dgm:prSet presAssocID="{28FC89E0-385E-4094-AFDC-9A7542805A74}" presName="Name28" presStyleLbl="parChTrans1D2" presStyleIdx="0" presStyleCnt="2"/>
      <dgm:spPr/>
      <dgm:t>
        <a:bodyPr/>
        <a:lstStyle/>
        <a:p>
          <a:endParaRPr lang="pt-BR"/>
        </a:p>
      </dgm:t>
    </dgm:pt>
    <dgm:pt modelId="{D046DF7C-63BA-4B55-9B12-409412AED3FF}" type="pres">
      <dgm:prSet presAssocID="{AC0F25DF-5B85-438E-80B0-F3CCCF31EF21}" presName="hierRoot2" presStyleCnt="0">
        <dgm:presLayoutVars>
          <dgm:hierBranch val="init"/>
        </dgm:presLayoutVars>
      </dgm:prSet>
      <dgm:spPr/>
    </dgm:pt>
    <dgm:pt modelId="{EE05377C-57BB-422E-BBC2-41487C93F1F2}" type="pres">
      <dgm:prSet presAssocID="{AC0F25DF-5B85-438E-80B0-F3CCCF31EF21}" presName="rootComposite2" presStyleCnt="0"/>
      <dgm:spPr/>
    </dgm:pt>
    <dgm:pt modelId="{DAFCBC58-911F-4364-AF90-33F1520B5BB6}" type="pres">
      <dgm:prSet presAssocID="{AC0F25DF-5B85-438E-80B0-F3CCCF31EF21}" presName="rootText2" presStyleLbl="alignAcc1" presStyleIdx="0" presStyleCnt="0" custScaleY="17590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5127E3E-B206-43D4-8F9C-7A65B8DD6362}" type="pres">
      <dgm:prSet presAssocID="{AC0F25DF-5B85-438E-80B0-F3CCCF31EF21}" presName="topArc2" presStyleLbl="parChTrans1D1" presStyleIdx="2" presStyleCnt="6"/>
      <dgm:spPr/>
    </dgm:pt>
    <dgm:pt modelId="{F7F0CA96-EF6E-4FA0-96E5-332626EBB790}" type="pres">
      <dgm:prSet presAssocID="{AC0F25DF-5B85-438E-80B0-F3CCCF31EF21}" presName="bottomArc2" presStyleLbl="parChTrans1D1" presStyleIdx="3" presStyleCnt="6"/>
      <dgm:spPr/>
    </dgm:pt>
    <dgm:pt modelId="{50B6B791-1F84-445F-BD02-30EBC4619EEA}" type="pres">
      <dgm:prSet presAssocID="{AC0F25DF-5B85-438E-80B0-F3CCCF31EF21}" presName="topConnNode2" presStyleLbl="node2" presStyleIdx="0" presStyleCnt="0"/>
      <dgm:spPr/>
      <dgm:t>
        <a:bodyPr/>
        <a:lstStyle/>
        <a:p>
          <a:endParaRPr lang="pt-BR"/>
        </a:p>
      </dgm:t>
    </dgm:pt>
    <dgm:pt modelId="{DEF7A4DA-3904-439C-AF71-820531A8E705}" type="pres">
      <dgm:prSet presAssocID="{AC0F25DF-5B85-438E-80B0-F3CCCF31EF21}" presName="hierChild4" presStyleCnt="0"/>
      <dgm:spPr/>
    </dgm:pt>
    <dgm:pt modelId="{52840BC7-C0DB-4D1B-8CE6-8EE4E734F9A6}" type="pres">
      <dgm:prSet presAssocID="{AC0F25DF-5B85-438E-80B0-F3CCCF31EF21}" presName="hierChild5" presStyleCnt="0"/>
      <dgm:spPr/>
    </dgm:pt>
    <dgm:pt modelId="{CCE44A03-B0D5-47CC-BE03-186F3A72020F}" type="pres">
      <dgm:prSet presAssocID="{85BAE9A2-4CD4-4040-86AE-DCE5C39FD0C2}" presName="hierChild3" presStyleCnt="0"/>
      <dgm:spPr/>
    </dgm:pt>
    <dgm:pt modelId="{9DE18320-1121-4730-8158-54F1C457FD3E}" type="pres">
      <dgm:prSet presAssocID="{7E03216F-3AB0-4D0B-A4EE-EB64785818B0}" presName="Name101" presStyleLbl="parChTrans1D2" presStyleIdx="1" presStyleCnt="2"/>
      <dgm:spPr/>
      <dgm:t>
        <a:bodyPr/>
        <a:lstStyle/>
        <a:p>
          <a:endParaRPr lang="pt-BR"/>
        </a:p>
      </dgm:t>
    </dgm:pt>
    <dgm:pt modelId="{9AF91C38-8C61-47AE-A531-9380C4CBDF19}" type="pres">
      <dgm:prSet presAssocID="{261F2587-0584-4419-A30F-BDF511C7AE7E}" presName="hierRoot3" presStyleCnt="0">
        <dgm:presLayoutVars>
          <dgm:hierBranch val="init"/>
        </dgm:presLayoutVars>
      </dgm:prSet>
      <dgm:spPr/>
    </dgm:pt>
    <dgm:pt modelId="{761430D3-4319-4B6A-9FC0-E75014BE4397}" type="pres">
      <dgm:prSet presAssocID="{261F2587-0584-4419-A30F-BDF511C7AE7E}" presName="rootComposite3" presStyleCnt="0"/>
      <dgm:spPr/>
    </dgm:pt>
    <dgm:pt modelId="{570CC6F9-F9DD-4EBF-8857-E9F543AF50CB}" type="pres">
      <dgm:prSet presAssocID="{261F2587-0584-4419-A30F-BDF511C7AE7E}" presName="rootText3" presStyleLbl="alignAcc1" presStyleIdx="0" presStyleCnt="0" custScaleX="113873" custScaleY="14704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25E90C4-0760-4236-8A01-54C5E0511535}" type="pres">
      <dgm:prSet presAssocID="{261F2587-0584-4419-A30F-BDF511C7AE7E}" presName="topArc3" presStyleLbl="parChTrans1D1" presStyleIdx="4" presStyleCnt="6"/>
      <dgm:spPr/>
    </dgm:pt>
    <dgm:pt modelId="{6055B5E9-A6C4-46A9-8CA3-6689F2CEFA9B}" type="pres">
      <dgm:prSet presAssocID="{261F2587-0584-4419-A30F-BDF511C7AE7E}" presName="bottomArc3" presStyleLbl="parChTrans1D1" presStyleIdx="5" presStyleCnt="6"/>
      <dgm:spPr/>
    </dgm:pt>
    <dgm:pt modelId="{0A4407D1-1722-487E-8906-4F606D0A19E4}" type="pres">
      <dgm:prSet presAssocID="{261F2587-0584-4419-A30F-BDF511C7AE7E}" presName="topConnNode3" presStyleLbl="asst1" presStyleIdx="0" presStyleCnt="0"/>
      <dgm:spPr/>
      <dgm:t>
        <a:bodyPr/>
        <a:lstStyle/>
        <a:p>
          <a:endParaRPr lang="pt-BR"/>
        </a:p>
      </dgm:t>
    </dgm:pt>
    <dgm:pt modelId="{601DB455-4D13-474E-8200-3F45DEA624C6}" type="pres">
      <dgm:prSet presAssocID="{261F2587-0584-4419-A30F-BDF511C7AE7E}" presName="hierChild6" presStyleCnt="0"/>
      <dgm:spPr/>
    </dgm:pt>
    <dgm:pt modelId="{B5B27D3F-F12B-42E6-B636-6681625F1F62}" type="pres">
      <dgm:prSet presAssocID="{261F2587-0584-4419-A30F-BDF511C7AE7E}" presName="hierChild7" presStyleCnt="0"/>
      <dgm:spPr/>
    </dgm:pt>
  </dgm:ptLst>
  <dgm:cxnLst>
    <dgm:cxn modelId="{2AD560EC-0B2F-43A7-A3A2-2C060CFB61C4}" srcId="{85BAE9A2-4CD4-4040-86AE-DCE5C39FD0C2}" destId="{AC0F25DF-5B85-438E-80B0-F3CCCF31EF21}" srcOrd="1" destOrd="0" parTransId="{28FC89E0-385E-4094-AFDC-9A7542805A74}" sibTransId="{666DBA07-CAB0-4EB3-8FDA-5EF3D033BCAC}"/>
    <dgm:cxn modelId="{AAF50A0F-E2CB-403D-9609-E602ED076A71}" type="presOf" srcId="{261F2587-0584-4419-A30F-BDF511C7AE7E}" destId="{0A4407D1-1722-487E-8906-4F606D0A19E4}" srcOrd="1" destOrd="0" presId="urn:microsoft.com/office/officeart/2008/layout/HalfCircleOrganizationChart"/>
    <dgm:cxn modelId="{74F9BC8E-45BF-4791-A9B4-D8FB2C57CBAE}" type="presOf" srcId="{AC0F25DF-5B85-438E-80B0-F3CCCF31EF21}" destId="{50B6B791-1F84-445F-BD02-30EBC4619EEA}" srcOrd="1" destOrd="0" presId="urn:microsoft.com/office/officeart/2008/layout/HalfCircleOrganizationChart"/>
    <dgm:cxn modelId="{F5A9D884-ADA1-4B2E-B820-3BBFF26A3ED3}" type="presOf" srcId="{8AF36ECE-939E-46D9-AF9E-50B212BE6247}" destId="{B66EEDBC-255B-496C-8A49-FE128575C999}" srcOrd="0" destOrd="0" presId="urn:microsoft.com/office/officeart/2008/layout/HalfCircleOrganizationChart"/>
    <dgm:cxn modelId="{DE82FD32-EEE4-43A5-886E-D1395DBC4A49}" type="presOf" srcId="{261F2587-0584-4419-A30F-BDF511C7AE7E}" destId="{570CC6F9-F9DD-4EBF-8857-E9F543AF50CB}" srcOrd="0" destOrd="0" presId="urn:microsoft.com/office/officeart/2008/layout/HalfCircleOrganizationChart"/>
    <dgm:cxn modelId="{571FA030-B614-4B32-B115-F979C5778B94}" type="presOf" srcId="{85BAE9A2-4CD4-4040-86AE-DCE5C39FD0C2}" destId="{536842C1-F935-4D0C-9F6E-A96FD46D1F87}" srcOrd="0" destOrd="0" presId="urn:microsoft.com/office/officeart/2008/layout/HalfCircleOrganizationChart"/>
    <dgm:cxn modelId="{0B52DAB0-7C0E-419D-96B6-A85F735FC557}" type="presOf" srcId="{AC0F25DF-5B85-438E-80B0-F3CCCF31EF21}" destId="{DAFCBC58-911F-4364-AF90-33F1520B5BB6}" srcOrd="0" destOrd="0" presId="urn:microsoft.com/office/officeart/2008/layout/HalfCircleOrganizationChart"/>
    <dgm:cxn modelId="{EB6F7EA3-6A77-41C5-9EB5-8FAB236D4E0A}" type="presOf" srcId="{7E03216F-3AB0-4D0B-A4EE-EB64785818B0}" destId="{9DE18320-1121-4730-8158-54F1C457FD3E}" srcOrd="0" destOrd="0" presId="urn:microsoft.com/office/officeart/2008/layout/HalfCircleOrganizationChart"/>
    <dgm:cxn modelId="{98770786-B470-4283-B03F-57536911864F}" srcId="{8AF36ECE-939E-46D9-AF9E-50B212BE6247}" destId="{85BAE9A2-4CD4-4040-86AE-DCE5C39FD0C2}" srcOrd="0" destOrd="0" parTransId="{B7BA6A2B-CFE0-4412-B60C-80D204B0DC8E}" sibTransId="{212F8B7F-BF2B-4A9A-8B01-DEBE6687BF47}"/>
    <dgm:cxn modelId="{E1CE52B5-D873-449C-AA72-0A308F5A9B9E}" type="presOf" srcId="{28FC89E0-385E-4094-AFDC-9A7542805A74}" destId="{F20F2FBF-55C7-4E0E-9A5C-86A4DD626321}" srcOrd="0" destOrd="0" presId="urn:microsoft.com/office/officeart/2008/layout/HalfCircleOrganizationChart"/>
    <dgm:cxn modelId="{8E37C1AD-6755-40F7-B990-1C8FE1E36491}" type="presOf" srcId="{85BAE9A2-4CD4-4040-86AE-DCE5C39FD0C2}" destId="{E950DA4B-32BA-4EF6-A993-1F7BD8F9309E}" srcOrd="1" destOrd="0" presId="urn:microsoft.com/office/officeart/2008/layout/HalfCircleOrganizationChart"/>
    <dgm:cxn modelId="{5E9EF4D9-F8E8-4079-9DE8-24F63AE6D742}" srcId="{85BAE9A2-4CD4-4040-86AE-DCE5C39FD0C2}" destId="{261F2587-0584-4419-A30F-BDF511C7AE7E}" srcOrd="0" destOrd="0" parTransId="{7E03216F-3AB0-4D0B-A4EE-EB64785818B0}" sibTransId="{3BC54DC9-CB25-4C31-B54E-91A5B890ADB9}"/>
    <dgm:cxn modelId="{B97EEE02-5303-4143-B96E-7798FAEB28EE}" type="presParOf" srcId="{B66EEDBC-255B-496C-8A49-FE128575C999}" destId="{5CEE7D34-A8F7-4646-9453-9674A83F54DB}" srcOrd="0" destOrd="0" presId="urn:microsoft.com/office/officeart/2008/layout/HalfCircleOrganizationChart"/>
    <dgm:cxn modelId="{E5A60243-5D9D-4BD8-B224-27D3C76E108E}" type="presParOf" srcId="{5CEE7D34-A8F7-4646-9453-9674A83F54DB}" destId="{8776D291-F197-4A0D-BDF3-DB37591B280D}" srcOrd="0" destOrd="0" presId="urn:microsoft.com/office/officeart/2008/layout/HalfCircleOrganizationChart"/>
    <dgm:cxn modelId="{9AEB3606-942D-4083-A71B-67A4BD659CB6}" type="presParOf" srcId="{8776D291-F197-4A0D-BDF3-DB37591B280D}" destId="{536842C1-F935-4D0C-9F6E-A96FD46D1F87}" srcOrd="0" destOrd="0" presId="urn:microsoft.com/office/officeart/2008/layout/HalfCircleOrganizationChart"/>
    <dgm:cxn modelId="{A6B5DDC1-D645-47E1-B5E3-F96EA87BBBA2}" type="presParOf" srcId="{8776D291-F197-4A0D-BDF3-DB37591B280D}" destId="{24DADDDE-3922-47F8-B5FE-C4959C127733}" srcOrd="1" destOrd="0" presId="urn:microsoft.com/office/officeart/2008/layout/HalfCircleOrganizationChart"/>
    <dgm:cxn modelId="{0AB45DC0-08B1-4ED5-873C-15737C8318F9}" type="presParOf" srcId="{8776D291-F197-4A0D-BDF3-DB37591B280D}" destId="{A8ACAD0E-96A8-4FB9-87C0-457453F53BCB}" srcOrd="2" destOrd="0" presId="urn:microsoft.com/office/officeart/2008/layout/HalfCircleOrganizationChart"/>
    <dgm:cxn modelId="{E1108F34-DFB8-43C2-A626-D93EC20D7C4A}" type="presParOf" srcId="{8776D291-F197-4A0D-BDF3-DB37591B280D}" destId="{E950DA4B-32BA-4EF6-A993-1F7BD8F9309E}" srcOrd="3" destOrd="0" presId="urn:microsoft.com/office/officeart/2008/layout/HalfCircleOrganizationChart"/>
    <dgm:cxn modelId="{42D21FB9-70FF-4851-89E8-113C03BF49A3}" type="presParOf" srcId="{5CEE7D34-A8F7-4646-9453-9674A83F54DB}" destId="{052C39A2-2909-48C8-B1F0-7F2CECB0996C}" srcOrd="1" destOrd="0" presId="urn:microsoft.com/office/officeart/2008/layout/HalfCircleOrganizationChart"/>
    <dgm:cxn modelId="{64E14013-7F58-4B5D-B3D1-7CB271F3017E}" type="presParOf" srcId="{052C39A2-2909-48C8-B1F0-7F2CECB0996C}" destId="{F20F2FBF-55C7-4E0E-9A5C-86A4DD626321}" srcOrd="0" destOrd="0" presId="urn:microsoft.com/office/officeart/2008/layout/HalfCircleOrganizationChart"/>
    <dgm:cxn modelId="{57B6AD3C-98F8-4A63-B724-2009494B0891}" type="presParOf" srcId="{052C39A2-2909-48C8-B1F0-7F2CECB0996C}" destId="{D046DF7C-63BA-4B55-9B12-409412AED3FF}" srcOrd="1" destOrd="0" presId="urn:microsoft.com/office/officeart/2008/layout/HalfCircleOrganizationChart"/>
    <dgm:cxn modelId="{8510FDA8-3223-4F75-B054-1269E13767AD}" type="presParOf" srcId="{D046DF7C-63BA-4B55-9B12-409412AED3FF}" destId="{EE05377C-57BB-422E-BBC2-41487C93F1F2}" srcOrd="0" destOrd="0" presId="urn:microsoft.com/office/officeart/2008/layout/HalfCircleOrganizationChart"/>
    <dgm:cxn modelId="{A35C83FA-D3CC-4B28-A0F3-527ADCCF34E3}" type="presParOf" srcId="{EE05377C-57BB-422E-BBC2-41487C93F1F2}" destId="{DAFCBC58-911F-4364-AF90-33F1520B5BB6}" srcOrd="0" destOrd="0" presId="urn:microsoft.com/office/officeart/2008/layout/HalfCircleOrganizationChart"/>
    <dgm:cxn modelId="{99138189-41AD-4490-AE6E-6EFE17F88742}" type="presParOf" srcId="{EE05377C-57BB-422E-BBC2-41487C93F1F2}" destId="{D5127E3E-B206-43D4-8F9C-7A65B8DD6362}" srcOrd="1" destOrd="0" presId="urn:microsoft.com/office/officeart/2008/layout/HalfCircleOrganizationChart"/>
    <dgm:cxn modelId="{0D8C6F41-D386-44A7-88E9-FEB5CFD2904E}" type="presParOf" srcId="{EE05377C-57BB-422E-BBC2-41487C93F1F2}" destId="{F7F0CA96-EF6E-4FA0-96E5-332626EBB790}" srcOrd="2" destOrd="0" presId="urn:microsoft.com/office/officeart/2008/layout/HalfCircleOrganizationChart"/>
    <dgm:cxn modelId="{C74B7E5D-48DE-4E7E-B7CE-E1FF71FBD612}" type="presParOf" srcId="{EE05377C-57BB-422E-BBC2-41487C93F1F2}" destId="{50B6B791-1F84-445F-BD02-30EBC4619EEA}" srcOrd="3" destOrd="0" presId="urn:microsoft.com/office/officeart/2008/layout/HalfCircleOrganizationChart"/>
    <dgm:cxn modelId="{3A3F3877-0EF1-4964-81E4-88F9021F9D15}" type="presParOf" srcId="{D046DF7C-63BA-4B55-9B12-409412AED3FF}" destId="{DEF7A4DA-3904-439C-AF71-820531A8E705}" srcOrd="1" destOrd="0" presId="urn:microsoft.com/office/officeart/2008/layout/HalfCircleOrganizationChart"/>
    <dgm:cxn modelId="{1097FB4F-BBC5-4015-97D6-E352CDD1FB89}" type="presParOf" srcId="{D046DF7C-63BA-4B55-9B12-409412AED3FF}" destId="{52840BC7-C0DB-4D1B-8CE6-8EE4E734F9A6}" srcOrd="2" destOrd="0" presId="urn:microsoft.com/office/officeart/2008/layout/HalfCircleOrganizationChart"/>
    <dgm:cxn modelId="{4691ACFC-2F2A-4375-A7FE-87D92C37EE7E}" type="presParOf" srcId="{5CEE7D34-A8F7-4646-9453-9674A83F54DB}" destId="{CCE44A03-B0D5-47CC-BE03-186F3A72020F}" srcOrd="2" destOrd="0" presId="urn:microsoft.com/office/officeart/2008/layout/HalfCircleOrganizationChart"/>
    <dgm:cxn modelId="{40A971E1-9C55-445E-BAE1-773E2BC86FF7}" type="presParOf" srcId="{CCE44A03-B0D5-47CC-BE03-186F3A72020F}" destId="{9DE18320-1121-4730-8158-54F1C457FD3E}" srcOrd="0" destOrd="0" presId="urn:microsoft.com/office/officeart/2008/layout/HalfCircleOrganizationChart"/>
    <dgm:cxn modelId="{F12FEF79-CE1D-4165-B4B1-8EA6066111D1}" type="presParOf" srcId="{CCE44A03-B0D5-47CC-BE03-186F3A72020F}" destId="{9AF91C38-8C61-47AE-A531-9380C4CBDF19}" srcOrd="1" destOrd="0" presId="urn:microsoft.com/office/officeart/2008/layout/HalfCircleOrganizationChart"/>
    <dgm:cxn modelId="{97356EEF-6EAF-454B-BC6D-A3806E17E7DB}" type="presParOf" srcId="{9AF91C38-8C61-47AE-A531-9380C4CBDF19}" destId="{761430D3-4319-4B6A-9FC0-E75014BE4397}" srcOrd="0" destOrd="0" presId="urn:microsoft.com/office/officeart/2008/layout/HalfCircleOrganizationChart"/>
    <dgm:cxn modelId="{BB1A6DC2-535A-42D2-8801-9C29AEB774C0}" type="presParOf" srcId="{761430D3-4319-4B6A-9FC0-E75014BE4397}" destId="{570CC6F9-F9DD-4EBF-8857-E9F543AF50CB}" srcOrd="0" destOrd="0" presId="urn:microsoft.com/office/officeart/2008/layout/HalfCircleOrganizationChart"/>
    <dgm:cxn modelId="{6AA4A17A-DC07-4F9A-B928-96ECBDBFEB99}" type="presParOf" srcId="{761430D3-4319-4B6A-9FC0-E75014BE4397}" destId="{625E90C4-0760-4236-8A01-54C5E0511535}" srcOrd="1" destOrd="0" presId="urn:microsoft.com/office/officeart/2008/layout/HalfCircleOrganizationChart"/>
    <dgm:cxn modelId="{60C4A5CB-3699-48A1-BC83-E859D440DB05}" type="presParOf" srcId="{761430D3-4319-4B6A-9FC0-E75014BE4397}" destId="{6055B5E9-A6C4-46A9-8CA3-6689F2CEFA9B}" srcOrd="2" destOrd="0" presId="urn:microsoft.com/office/officeart/2008/layout/HalfCircleOrganizationChart"/>
    <dgm:cxn modelId="{D662936C-B7D6-4138-AFBB-1FF90E9BA875}" type="presParOf" srcId="{761430D3-4319-4B6A-9FC0-E75014BE4397}" destId="{0A4407D1-1722-487E-8906-4F606D0A19E4}" srcOrd="3" destOrd="0" presId="urn:microsoft.com/office/officeart/2008/layout/HalfCircleOrganizationChart"/>
    <dgm:cxn modelId="{8093A01E-E9F3-4AAE-96CA-6E4245097A92}" type="presParOf" srcId="{9AF91C38-8C61-47AE-A531-9380C4CBDF19}" destId="{601DB455-4D13-474E-8200-3F45DEA624C6}" srcOrd="1" destOrd="0" presId="urn:microsoft.com/office/officeart/2008/layout/HalfCircleOrganizationChart"/>
    <dgm:cxn modelId="{BC1ECFF5-789D-40D5-B01F-37DFA717533A}" type="presParOf" srcId="{9AF91C38-8C61-47AE-A531-9380C4CBDF19}" destId="{B5B27D3F-F12B-42E6-B636-6681625F1F62}" srcOrd="2" destOrd="0" presId="urn:microsoft.com/office/officeart/2008/layout/HalfCircleOrganizationChart"/>
  </dgm:cxnLst>
  <dgm:bg/>
  <dgm:whole>
    <a:ln w="317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2F9F45B-812B-4524-B3D1-4D8AD61979E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F792371-8FCB-4CD1-8877-971293EBC506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pt-BR" sz="1800" b="1" noProof="0" dirty="0" smtClean="0"/>
            <a:t>Poucos</a:t>
          </a:r>
        </a:p>
        <a:p>
          <a:pPr>
            <a:lnSpc>
              <a:spcPct val="100000"/>
            </a:lnSpc>
          </a:pPr>
          <a:r>
            <a:rPr lang="pt-BR" sz="1800" b="1" noProof="0" dirty="0" smtClean="0"/>
            <a:t>Provedore</a:t>
          </a:r>
          <a:r>
            <a:rPr lang="pt-BR" sz="1800" noProof="0" dirty="0" smtClean="0"/>
            <a:t>s</a:t>
          </a:r>
          <a:r>
            <a:rPr lang="en-US" sz="1800" dirty="0" smtClean="0"/>
            <a:t> </a:t>
          </a:r>
          <a:endParaRPr lang="pt-BR" sz="1800" noProof="0" dirty="0"/>
        </a:p>
      </dgm:t>
    </dgm:pt>
    <dgm:pt modelId="{83818E26-61AF-4824-90CC-300FCA82E19C}" type="parTrans" cxnId="{D5912AB0-6C98-4289-9CC9-AD7BD0505381}">
      <dgm:prSet/>
      <dgm:spPr/>
      <dgm:t>
        <a:bodyPr/>
        <a:lstStyle/>
        <a:p>
          <a:endParaRPr lang="pt-BR"/>
        </a:p>
      </dgm:t>
    </dgm:pt>
    <dgm:pt modelId="{4EE320D0-3BDC-4781-853C-007A33CFD5F4}" type="sibTrans" cxnId="{D5912AB0-6C98-4289-9CC9-AD7BD0505381}">
      <dgm:prSet/>
      <dgm:spPr/>
      <dgm:t>
        <a:bodyPr/>
        <a:lstStyle/>
        <a:p>
          <a:endParaRPr lang="pt-BR"/>
        </a:p>
      </dgm:t>
    </dgm:pt>
    <dgm:pt modelId="{F945DFCC-FC0B-4CE5-9F7C-336974E5F23C}" type="asst">
      <dgm:prSet phldrT="[Texto]" custT="1"/>
      <dgm:spPr/>
      <dgm:t>
        <a:bodyPr/>
        <a:lstStyle/>
        <a:p>
          <a:r>
            <a:rPr lang="pt-BR" sz="1800" b="1" noProof="0" dirty="0" smtClean="0"/>
            <a:t>Custos Diferentes</a:t>
          </a:r>
          <a:endParaRPr lang="pt-BR" sz="1800" b="1" noProof="0" dirty="0"/>
        </a:p>
      </dgm:t>
    </dgm:pt>
    <dgm:pt modelId="{19683B36-72EA-4114-BD3C-CBCA0253B37B}" type="parTrans" cxnId="{E53C39B0-551D-45C5-BACE-99467F876D6B}">
      <dgm:prSet/>
      <dgm:spPr/>
      <dgm:t>
        <a:bodyPr/>
        <a:lstStyle/>
        <a:p>
          <a:endParaRPr lang="pt-BR"/>
        </a:p>
      </dgm:t>
    </dgm:pt>
    <dgm:pt modelId="{23B05448-207B-4935-915F-05814336F818}" type="sibTrans" cxnId="{E53C39B0-551D-45C5-BACE-99467F876D6B}">
      <dgm:prSet/>
      <dgm:spPr/>
      <dgm:t>
        <a:bodyPr/>
        <a:lstStyle/>
        <a:p>
          <a:endParaRPr lang="pt-BR"/>
        </a:p>
      </dgm:t>
    </dgm:pt>
    <dgm:pt modelId="{6F5CE7C2-BBF3-41D2-B753-99CA2464A858}">
      <dgm:prSet phldrT="[Texto]" custT="1"/>
      <dgm:spPr/>
      <dgm:t>
        <a:bodyPr/>
        <a:lstStyle/>
        <a:p>
          <a:r>
            <a:rPr lang="pt-BR" sz="1800" b="1" noProof="0" dirty="0" smtClean="0"/>
            <a:t>Preços </a:t>
          </a:r>
        </a:p>
        <a:p>
          <a:r>
            <a:rPr lang="pt-BR" sz="1800" b="1" noProof="0" dirty="0" smtClean="0"/>
            <a:t>Oligopolizados</a:t>
          </a:r>
        </a:p>
      </dgm:t>
    </dgm:pt>
    <dgm:pt modelId="{4A66A883-3F57-4784-A290-7084CAACFB13}" type="parTrans" cxnId="{B041B4B3-8DAA-46C8-B488-4A68A136D425}">
      <dgm:prSet/>
      <dgm:spPr/>
      <dgm:t>
        <a:bodyPr/>
        <a:lstStyle/>
        <a:p>
          <a:endParaRPr lang="pt-BR"/>
        </a:p>
      </dgm:t>
    </dgm:pt>
    <dgm:pt modelId="{C43EB001-6077-4541-8542-197539F9454D}" type="sibTrans" cxnId="{B041B4B3-8DAA-46C8-B488-4A68A136D425}">
      <dgm:prSet/>
      <dgm:spPr/>
      <dgm:t>
        <a:bodyPr/>
        <a:lstStyle/>
        <a:p>
          <a:endParaRPr lang="pt-BR"/>
        </a:p>
      </dgm:t>
    </dgm:pt>
    <dgm:pt modelId="{12E3B0BA-0A2E-4A49-9798-41B117297380}" type="pres">
      <dgm:prSet presAssocID="{A2F9F45B-812B-4524-B3D1-4D8AD61979E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088AFC0D-8D91-4516-9A3C-E5DE768F22BB}" type="pres">
      <dgm:prSet presAssocID="{AF792371-8FCB-4CD1-8877-971293EBC506}" presName="hierRoot1" presStyleCnt="0">
        <dgm:presLayoutVars>
          <dgm:hierBranch val="init"/>
        </dgm:presLayoutVars>
      </dgm:prSet>
      <dgm:spPr/>
    </dgm:pt>
    <dgm:pt modelId="{BE9EF4DD-6FE2-488D-ADE9-B5144DF7F234}" type="pres">
      <dgm:prSet presAssocID="{AF792371-8FCB-4CD1-8877-971293EBC506}" presName="rootComposite1" presStyleCnt="0"/>
      <dgm:spPr/>
    </dgm:pt>
    <dgm:pt modelId="{116F3E66-F514-4281-93C6-0D70B1F8D7D2}" type="pres">
      <dgm:prSet presAssocID="{AF792371-8FCB-4CD1-8877-971293EBC506}" presName="rootText1" presStyleLbl="alignAcc1" presStyleIdx="0" presStyleCnt="0" custAng="0" custScaleY="145770" custLinFactNeighborX="-4512" custLinFactNeighborY="-1428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BCC0965-79C1-41F9-87D6-F26222AD4B81}" type="pres">
      <dgm:prSet presAssocID="{AF792371-8FCB-4CD1-8877-971293EBC506}" presName="topArc1" presStyleLbl="parChTrans1D1" presStyleIdx="0" presStyleCnt="6"/>
      <dgm:spPr/>
    </dgm:pt>
    <dgm:pt modelId="{2D5748C1-A475-4D0F-85B6-276C623033F0}" type="pres">
      <dgm:prSet presAssocID="{AF792371-8FCB-4CD1-8877-971293EBC506}" presName="bottomArc1" presStyleLbl="parChTrans1D1" presStyleIdx="1" presStyleCnt="6"/>
      <dgm:spPr/>
    </dgm:pt>
    <dgm:pt modelId="{59663A98-6924-429D-B4FB-4D5EE7C09897}" type="pres">
      <dgm:prSet presAssocID="{AF792371-8FCB-4CD1-8877-971293EBC506}" presName="topConnNode1" presStyleLbl="node1" presStyleIdx="0" presStyleCnt="0"/>
      <dgm:spPr/>
      <dgm:t>
        <a:bodyPr/>
        <a:lstStyle/>
        <a:p>
          <a:endParaRPr lang="pt-BR"/>
        </a:p>
      </dgm:t>
    </dgm:pt>
    <dgm:pt modelId="{F76FBC37-FB9E-4178-8D43-68E35664A1B7}" type="pres">
      <dgm:prSet presAssocID="{AF792371-8FCB-4CD1-8877-971293EBC506}" presName="hierChild2" presStyleCnt="0"/>
      <dgm:spPr/>
    </dgm:pt>
    <dgm:pt modelId="{3DCCD761-5055-4499-9F4A-394D6F886190}" type="pres">
      <dgm:prSet presAssocID="{4A66A883-3F57-4784-A290-7084CAACFB13}" presName="Name28" presStyleLbl="parChTrans1D2" presStyleIdx="0" presStyleCnt="2"/>
      <dgm:spPr/>
      <dgm:t>
        <a:bodyPr/>
        <a:lstStyle/>
        <a:p>
          <a:endParaRPr lang="pt-BR"/>
        </a:p>
      </dgm:t>
    </dgm:pt>
    <dgm:pt modelId="{383640E8-7C22-4B17-A9D7-93516E76A2ED}" type="pres">
      <dgm:prSet presAssocID="{6F5CE7C2-BBF3-41D2-B753-99CA2464A858}" presName="hierRoot2" presStyleCnt="0">
        <dgm:presLayoutVars>
          <dgm:hierBranch val="init"/>
        </dgm:presLayoutVars>
      </dgm:prSet>
      <dgm:spPr/>
    </dgm:pt>
    <dgm:pt modelId="{D84593CC-A7BF-460A-82B5-04C8F936954E}" type="pres">
      <dgm:prSet presAssocID="{6F5CE7C2-BBF3-41D2-B753-99CA2464A858}" presName="rootComposite2" presStyleCnt="0"/>
      <dgm:spPr/>
    </dgm:pt>
    <dgm:pt modelId="{B38A0AF3-ADA2-4069-BF2B-BB0FD462746D}" type="pres">
      <dgm:prSet presAssocID="{6F5CE7C2-BBF3-41D2-B753-99CA2464A858}" presName="rootText2" presStyleLbl="alignAcc1" presStyleIdx="0" presStyleCnt="0" custScaleX="105878" custScaleY="147635" custLinFactNeighborX="-457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8FD5E1D-38CC-4955-98E4-16ECD565988C}" type="pres">
      <dgm:prSet presAssocID="{6F5CE7C2-BBF3-41D2-B753-99CA2464A858}" presName="topArc2" presStyleLbl="parChTrans1D1" presStyleIdx="2" presStyleCnt="6"/>
      <dgm:spPr/>
    </dgm:pt>
    <dgm:pt modelId="{6FA0F325-7E98-4C59-83AF-0F0E0B5E2896}" type="pres">
      <dgm:prSet presAssocID="{6F5CE7C2-BBF3-41D2-B753-99CA2464A858}" presName="bottomArc2" presStyleLbl="parChTrans1D1" presStyleIdx="3" presStyleCnt="6"/>
      <dgm:spPr/>
    </dgm:pt>
    <dgm:pt modelId="{423C3B90-3C56-4EA1-83E4-E6A3C5D2F29D}" type="pres">
      <dgm:prSet presAssocID="{6F5CE7C2-BBF3-41D2-B753-99CA2464A858}" presName="topConnNode2" presStyleLbl="node2" presStyleIdx="0" presStyleCnt="0"/>
      <dgm:spPr/>
      <dgm:t>
        <a:bodyPr/>
        <a:lstStyle/>
        <a:p>
          <a:endParaRPr lang="pt-BR"/>
        </a:p>
      </dgm:t>
    </dgm:pt>
    <dgm:pt modelId="{06CB2F44-BAA0-4E81-AFA3-489A7FB4CF48}" type="pres">
      <dgm:prSet presAssocID="{6F5CE7C2-BBF3-41D2-B753-99CA2464A858}" presName="hierChild4" presStyleCnt="0"/>
      <dgm:spPr/>
    </dgm:pt>
    <dgm:pt modelId="{AEDB858E-5908-4640-AB99-2551A61BF8F3}" type="pres">
      <dgm:prSet presAssocID="{6F5CE7C2-BBF3-41D2-B753-99CA2464A858}" presName="hierChild5" presStyleCnt="0"/>
      <dgm:spPr/>
    </dgm:pt>
    <dgm:pt modelId="{93D550B7-4E9B-49AE-9C19-AB284E988AC7}" type="pres">
      <dgm:prSet presAssocID="{AF792371-8FCB-4CD1-8877-971293EBC506}" presName="hierChild3" presStyleCnt="0"/>
      <dgm:spPr/>
    </dgm:pt>
    <dgm:pt modelId="{66C81FE1-C21B-4AEC-B98C-051371F3E80D}" type="pres">
      <dgm:prSet presAssocID="{19683B36-72EA-4114-BD3C-CBCA0253B37B}" presName="Name101" presStyleLbl="parChTrans1D2" presStyleIdx="1" presStyleCnt="2"/>
      <dgm:spPr/>
      <dgm:t>
        <a:bodyPr/>
        <a:lstStyle/>
        <a:p>
          <a:endParaRPr lang="pt-BR"/>
        </a:p>
      </dgm:t>
    </dgm:pt>
    <dgm:pt modelId="{3095E46E-6492-4CF4-837B-C7BC71C5673F}" type="pres">
      <dgm:prSet presAssocID="{F945DFCC-FC0B-4CE5-9F7C-336974E5F23C}" presName="hierRoot3" presStyleCnt="0">
        <dgm:presLayoutVars>
          <dgm:hierBranch val="init"/>
        </dgm:presLayoutVars>
      </dgm:prSet>
      <dgm:spPr/>
    </dgm:pt>
    <dgm:pt modelId="{47AFC6D8-E8E6-421C-8912-2CECFEF309FC}" type="pres">
      <dgm:prSet presAssocID="{F945DFCC-FC0B-4CE5-9F7C-336974E5F23C}" presName="rootComposite3" presStyleCnt="0"/>
      <dgm:spPr/>
    </dgm:pt>
    <dgm:pt modelId="{BE7EED7F-11BF-4FA5-8D07-A3CA4F31C800}" type="pres">
      <dgm:prSet presAssocID="{F945DFCC-FC0B-4CE5-9F7C-336974E5F23C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2466845-2ACA-4578-936D-1218A46CD474}" type="pres">
      <dgm:prSet presAssocID="{F945DFCC-FC0B-4CE5-9F7C-336974E5F23C}" presName="topArc3" presStyleLbl="parChTrans1D1" presStyleIdx="4" presStyleCnt="6"/>
      <dgm:spPr/>
    </dgm:pt>
    <dgm:pt modelId="{591FDA74-846A-4B8C-9EC4-68DEFED45817}" type="pres">
      <dgm:prSet presAssocID="{F945DFCC-FC0B-4CE5-9F7C-336974E5F23C}" presName="bottomArc3" presStyleLbl="parChTrans1D1" presStyleIdx="5" presStyleCnt="6"/>
      <dgm:spPr/>
    </dgm:pt>
    <dgm:pt modelId="{3240324C-1CB5-4F40-B95B-377AF1497BDC}" type="pres">
      <dgm:prSet presAssocID="{F945DFCC-FC0B-4CE5-9F7C-336974E5F23C}" presName="topConnNode3" presStyleLbl="asst1" presStyleIdx="0" presStyleCnt="0"/>
      <dgm:spPr/>
      <dgm:t>
        <a:bodyPr/>
        <a:lstStyle/>
        <a:p>
          <a:endParaRPr lang="pt-BR"/>
        </a:p>
      </dgm:t>
    </dgm:pt>
    <dgm:pt modelId="{CE2119D9-6C85-4E54-9264-0A128D9CFB56}" type="pres">
      <dgm:prSet presAssocID="{F945DFCC-FC0B-4CE5-9F7C-336974E5F23C}" presName="hierChild6" presStyleCnt="0"/>
      <dgm:spPr/>
    </dgm:pt>
    <dgm:pt modelId="{01728073-75A4-4E89-B8A8-E5F38F60E0D8}" type="pres">
      <dgm:prSet presAssocID="{F945DFCC-FC0B-4CE5-9F7C-336974E5F23C}" presName="hierChild7" presStyleCnt="0"/>
      <dgm:spPr/>
    </dgm:pt>
  </dgm:ptLst>
  <dgm:cxnLst>
    <dgm:cxn modelId="{D6440BAC-8960-4321-A45A-4E30B27A70D7}" type="presOf" srcId="{AF792371-8FCB-4CD1-8877-971293EBC506}" destId="{59663A98-6924-429D-B4FB-4D5EE7C09897}" srcOrd="1" destOrd="0" presId="urn:microsoft.com/office/officeart/2008/layout/HalfCircleOrganizationChart"/>
    <dgm:cxn modelId="{D5912AB0-6C98-4289-9CC9-AD7BD0505381}" srcId="{A2F9F45B-812B-4524-B3D1-4D8AD61979EA}" destId="{AF792371-8FCB-4CD1-8877-971293EBC506}" srcOrd="0" destOrd="0" parTransId="{83818E26-61AF-4824-90CC-300FCA82E19C}" sibTransId="{4EE320D0-3BDC-4781-853C-007A33CFD5F4}"/>
    <dgm:cxn modelId="{B041B4B3-8DAA-46C8-B488-4A68A136D425}" srcId="{AF792371-8FCB-4CD1-8877-971293EBC506}" destId="{6F5CE7C2-BBF3-41D2-B753-99CA2464A858}" srcOrd="1" destOrd="0" parTransId="{4A66A883-3F57-4784-A290-7084CAACFB13}" sibTransId="{C43EB001-6077-4541-8542-197539F9454D}"/>
    <dgm:cxn modelId="{34505337-799D-4300-A5D7-3EBF296A503D}" type="presOf" srcId="{F945DFCC-FC0B-4CE5-9F7C-336974E5F23C}" destId="{BE7EED7F-11BF-4FA5-8D07-A3CA4F31C800}" srcOrd="0" destOrd="0" presId="urn:microsoft.com/office/officeart/2008/layout/HalfCircleOrganizationChart"/>
    <dgm:cxn modelId="{E53C39B0-551D-45C5-BACE-99467F876D6B}" srcId="{AF792371-8FCB-4CD1-8877-971293EBC506}" destId="{F945DFCC-FC0B-4CE5-9F7C-336974E5F23C}" srcOrd="0" destOrd="0" parTransId="{19683B36-72EA-4114-BD3C-CBCA0253B37B}" sibTransId="{23B05448-207B-4935-915F-05814336F818}"/>
    <dgm:cxn modelId="{02DBD261-AD8D-44CF-BC56-08263DD5E95F}" type="presOf" srcId="{A2F9F45B-812B-4524-B3D1-4D8AD61979EA}" destId="{12E3B0BA-0A2E-4A49-9798-41B117297380}" srcOrd="0" destOrd="0" presId="urn:microsoft.com/office/officeart/2008/layout/HalfCircleOrganizationChart"/>
    <dgm:cxn modelId="{DD2B86A8-8E49-41A8-9A54-1932FC4FB2B9}" type="presOf" srcId="{4A66A883-3F57-4784-A290-7084CAACFB13}" destId="{3DCCD761-5055-4499-9F4A-394D6F886190}" srcOrd="0" destOrd="0" presId="urn:microsoft.com/office/officeart/2008/layout/HalfCircleOrganizationChart"/>
    <dgm:cxn modelId="{9E58A1BA-CC55-4E28-9070-AF4F84F43710}" type="presOf" srcId="{F945DFCC-FC0B-4CE5-9F7C-336974E5F23C}" destId="{3240324C-1CB5-4F40-B95B-377AF1497BDC}" srcOrd="1" destOrd="0" presId="urn:microsoft.com/office/officeart/2008/layout/HalfCircleOrganizationChart"/>
    <dgm:cxn modelId="{9AE05C7A-7F0E-4EC0-A3D1-F374B5D8002C}" type="presOf" srcId="{AF792371-8FCB-4CD1-8877-971293EBC506}" destId="{116F3E66-F514-4281-93C6-0D70B1F8D7D2}" srcOrd="0" destOrd="0" presId="urn:microsoft.com/office/officeart/2008/layout/HalfCircleOrganizationChart"/>
    <dgm:cxn modelId="{7AEB7CE8-DFA6-4019-866A-AA6E4A23D6CA}" type="presOf" srcId="{19683B36-72EA-4114-BD3C-CBCA0253B37B}" destId="{66C81FE1-C21B-4AEC-B98C-051371F3E80D}" srcOrd="0" destOrd="0" presId="urn:microsoft.com/office/officeart/2008/layout/HalfCircleOrganizationChart"/>
    <dgm:cxn modelId="{897E22DD-7329-43A1-83A4-164F849B2516}" type="presOf" srcId="{6F5CE7C2-BBF3-41D2-B753-99CA2464A858}" destId="{B38A0AF3-ADA2-4069-BF2B-BB0FD462746D}" srcOrd="0" destOrd="0" presId="urn:microsoft.com/office/officeart/2008/layout/HalfCircleOrganizationChart"/>
    <dgm:cxn modelId="{BECB387F-A7B6-4B86-8A8C-697C582A8DB8}" type="presOf" srcId="{6F5CE7C2-BBF3-41D2-B753-99CA2464A858}" destId="{423C3B90-3C56-4EA1-83E4-E6A3C5D2F29D}" srcOrd="1" destOrd="0" presId="urn:microsoft.com/office/officeart/2008/layout/HalfCircleOrganizationChart"/>
    <dgm:cxn modelId="{1CF275E7-D421-4BAC-8BE2-6EC67F3D790D}" type="presParOf" srcId="{12E3B0BA-0A2E-4A49-9798-41B117297380}" destId="{088AFC0D-8D91-4516-9A3C-E5DE768F22BB}" srcOrd="0" destOrd="0" presId="urn:microsoft.com/office/officeart/2008/layout/HalfCircleOrganizationChart"/>
    <dgm:cxn modelId="{693424A1-FB45-4EA1-9638-457EE6363B18}" type="presParOf" srcId="{088AFC0D-8D91-4516-9A3C-E5DE768F22BB}" destId="{BE9EF4DD-6FE2-488D-ADE9-B5144DF7F234}" srcOrd="0" destOrd="0" presId="urn:microsoft.com/office/officeart/2008/layout/HalfCircleOrganizationChart"/>
    <dgm:cxn modelId="{42760E9A-4D20-4679-9C7E-6CE61070F0BE}" type="presParOf" srcId="{BE9EF4DD-6FE2-488D-ADE9-B5144DF7F234}" destId="{116F3E66-F514-4281-93C6-0D70B1F8D7D2}" srcOrd="0" destOrd="0" presId="urn:microsoft.com/office/officeart/2008/layout/HalfCircleOrganizationChart"/>
    <dgm:cxn modelId="{161A9ECD-5B26-476A-BE62-DE5913C4A7C3}" type="presParOf" srcId="{BE9EF4DD-6FE2-488D-ADE9-B5144DF7F234}" destId="{2BCC0965-79C1-41F9-87D6-F26222AD4B81}" srcOrd="1" destOrd="0" presId="urn:microsoft.com/office/officeart/2008/layout/HalfCircleOrganizationChart"/>
    <dgm:cxn modelId="{73787A10-4A37-4D64-8BDD-88CE92FD491F}" type="presParOf" srcId="{BE9EF4DD-6FE2-488D-ADE9-B5144DF7F234}" destId="{2D5748C1-A475-4D0F-85B6-276C623033F0}" srcOrd="2" destOrd="0" presId="urn:microsoft.com/office/officeart/2008/layout/HalfCircleOrganizationChart"/>
    <dgm:cxn modelId="{B721FB94-8DFD-4BD1-A8FC-803AA3BC83A9}" type="presParOf" srcId="{BE9EF4DD-6FE2-488D-ADE9-B5144DF7F234}" destId="{59663A98-6924-429D-B4FB-4D5EE7C09897}" srcOrd="3" destOrd="0" presId="urn:microsoft.com/office/officeart/2008/layout/HalfCircleOrganizationChart"/>
    <dgm:cxn modelId="{A0376A86-65BE-4B4E-BE86-49636CBF6CE8}" type="presParOf" srcId="{088AFC0D-8D91-4516-9A3C-E5DE768F22BB}" destId="{F76FBC37-FB9E-4178-8D43-68E35664A1B7}" srcOrd="1" destOrd="0" presId="urn:microsoft.com/office/officeart/2008/layout/HalfCircleOrganizationChart"/>
    <dgm:cxn modelId="{4784E810-8B0B-4952-965B-8E0A96E1DD65}" type="presParOf" srcId="{F76FBC37-FB9E-4178-8D43-68E35664A1B7}" destId="{3DCCD761-5055-4499-9F4A-394D6F886190}" srcOrd="0" destOrd="0" presId="urn:microsoft.com/office/officeart/2008/layout/HalfCircleOrganizationChart"/>
    <dgm:cxn modelId="{E4CFC3F0-D398-4744-8AEC-AE54C32DBDF1}" type="presParOf" srcId="{F76FBC37-FB9E-4178-8D43-68E35664A1B7}" destId="{383640E8-7C22-4B17-A9D7-93516E76A2ED}" srcOrd="1" destOrd="0" presId="urn:microsoft.com/office/officeart/2008/layout/HalfCircleOrganizationChart"/>
    <dgm:cxn modelId="{FC7AD824-005A-4F87-9FC6-7CE015333595}" type="presParOf" srcId="{383640E8-7C22-4B17-A9D7-93516E76A2ED}" destId="{D84593CC-A7BF-460A-82B5-04C8F936954E}" srcOrd="0" destOrd="0" presId="urn:microsoft.com/office/officeart/2008/layout/HalfCircleOrganizationChart"/>
    <dgm:cxn modelId="{629BD137-613A-4A1C-B516-54C55D9CE862}" type="presParOf" srcId="{D84593CC-A7BF-460A-82B5-04C8F936954E}" destId="{B38A0AF3-ADA2-4069-BF2B-BB0FD462746D}" srcOrd="0" destOrd="0" presId="urn:microsoft.com/office/officeart/2008/layout/HalfCircleOrganizationChart"/>
    <dgm:cxn modelId="{6823A70C-982E-4CB5-A3BE-50C6BAE341FF}" type="presParOf" srcId="{D84593CC-A7BF-460A-82B5-04C8F936954E}" destId="{68FD5E1D-38CC-4955-98E4-16ECD565988C}" srcOrd="1" destOrd="0" presId="urn:microsoft.com/office/officeart/2008/layout/HalfCircleOrganizationChart"/>
    <dgm:cxn modelId="{78C215C1-A962-44A6-B3D7-3E1AB82445EE}" type="presParOf" srcId="{D84593CC-A7BF-460A-82B5-04C8F936954E}" destId="{6FA0F325-7E98-4C59-83AF-0F0E0B5E2896}" srcOrd="2" destOrd="0" presId="urn:microsoft.com/office/officeart/2008/layout/HalfCircleOrganizationChart"/>
    <dgm:cxn modelId="{9410A5EA-BB5B-4A5B-8EE9-6587F0178935}" type="presParOf" srcId="{D84593CC-A7BF-460A-82B5-04C8F936954E}" destId="{423C3B90-3C56-4EA1-83E4-E6A3C5D2F29D}" srcOrd="3" destOrd="0" presId="urn:microsoft.com/office/officeart/2008/layout/HalfCircleOrganizationChart"/>
    <dgm:cxn modelId="{C9A6F7A6-D0B1-4503-9D94-742EDF6B1220}" type="presParOf" srcId="{383640E8-7C22-4B17-A9D7-93516E76A2ED}" destId="{06CB2F44-BAA0-4E81-AFA3-489A7FB4CF48}" srcOrd="1" destOrd="0" presId="urn:microsoft.com/office/officeart/2008/layout/HalfCircleOrganizationChart"/>
    <dgm:cxn modelId="{67FAE291-E9F2-4951-BFC6-07C8B27F7C2C}" type="presParOf" srcId="{383640E8-7C22-4B17-A9D7-93516E76A2ED}" destId="{AEDB858E-5908-4640-AB99-2551A61BF8F3}" srcOrd="2" destOrd="0" presId="urn:microsoft.com/office/officeart/2008/layout/HalfCircleOrganizationChart"/>
    <dgm:cxn modelId="{09774F11-9A46-43FE-AA12-8AE916A95673}" type="presParOf" srcId="{088AFC0D-8D91-4516-9A3C-E5DE768F22BB}" destId="{93D550B7-4E9B-49AE-9C19-AB284E988AC7}" srcOrd="2" destOrd="0" presId="urn:microsoft.com/office/officeart/2008/layout/HalfCircleOrganizationChart"/>
    <dgm:cxn modelId="{9D723AAE-988E-4272-A75C-8C1EDF7D462D}" type="presParOf" srcId="{93D550B7-4E9B-49AE-9C19-AB284E988AC7}" destId="{66C81FE1-C21B-4AEC-B98C-051371F3E80D}" srcOrd="0" destOrd="0" presId="urn:microsoft.com/office/officeart/2008/layout/HalfCircleOrganizationChart"/>
    <dgm:cxn modelId="{46B90A53-BB82-4CAE-8833-D22AA494773B}" type="presParOf" srcId="{93D550B7-4E9B-49AE-9C19-AB284E988AC7}" destId="{3095E46E-6492-4CF4-837B-C7BC71C5673F}" srcOrd="1" destOrd="0" presId="urn:microsoft.com/office/officeart/2008/layout/HalfCircleOrganizationChart"/>
    <dgm:cxn modelId="{7EDCD11D-CFE8-4E7A-9534-656F6AC51F9C}" type="presParOf" srcId="{3095E46E-6492-4CF4-837B-C7BC71C5673F}" destId="{47AFC6D8-E8E6-421C-8912-2CECFEF309FC}" srcOrd="0" destOrd="0" presId="urn:microsoft.com/office/officeart/2008/layout/HalfCircleOrganizationChart"/>
    <dgm:cxn modelId="{788CCC9E-D8F4-455B-A21E-9213F54AF6D2}" type="presParOf" srcId="{47AFC6D8-E8E6-421C-8912-2CECFEF309FC}" destId="{BE7EED7F-11BF-4FA5-8D07-A3CA4F31C800}" srcOrd="0" destOrd="0" presId="urn:microsoft.com/office/officeart/2008/layout/HalfCircleOrganizationChart"/>
    <dgm:cxn modelId="{BCD55482-B022-435A-A496-D0CF12872718}" type="presParOf" srcId="{47AFC6D8-E8E6-421C-8912-2CECFEF309FC}" destId="{72466845-2ACA-4578-936D-1218A46CD474}" srcOrd="1" destOrd="0" presId="urn:microsoft.com/office/officeart/2008/layout/HalfCircleOrganizationChart"/>
    <dgm:cxn modelId="{2AAFAFE6-8D40-4114-883B-6EAFDE32F8D9}" type="presParOf" srcId="{47AFC6D8-E8E6-421C-8912-2CECFEF309FC}" destId="{591FDA74-846A-4B8C-9EC4-68DEFED45817}" srcOrd="2" destOrd="0" presId="urn:microsoft.com/office/officeart/2008/layout/HalfCircleOrganizationChart"/>
    <dgm:cxn modelId="{996B69CF-CC7E-46A9-9584-713C407B7E53}" type="presParOf" srcId="{47AFC6D8-E8E6-421C-8912-2CECFEF309FC}" destId="{3240324C-1CB5-4F40-B95B-377AF1497BDC}" srcOrd="3" destOrd="0" presId="urn:microsoft.com/office/officeart/2008/layout/HalfCircleOrganizationChart"/>
    <dgm:cxn modelId="{BEBACC48-AC96-4A93-B29A-A8040F2419E1}" type="presParOf" srcId="{3095E46E-6492-4CF4-837B-C7BC71C5673F}" destId="{CE2119D9-6C85-4E54-9264-0A128D9CFB56}" srcOrd="1" destOrd="0" presId="urn:microsoft.com/office/officeart/2008/layout/HalfCircleOrganizationChart"/>
    <dgm:cxn modelId="{1D770342-F838-4C35-985E-BC3B8ABCB7DE}" type="presParOf" srcId="{3095E46E-6492-4CF4-837B-C7BC71C5673F}" destId="{01728073-75A4-4E89-B8A8-E5F38F60E0D8}" srcOrd="2" destOrd="0" presId="urn:microsoft.com/office/officeart/2008/layout/HalfCircleOrganizationChart"/>
  </dgm:cxnLst>
  <dgm:bg/>
  <dgm:whole>
    <a:ln w="317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2F9F45B-812B-4524-B3D1-4D8AD61979E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F792371-8FCB-4CD1-8877-971293EBC506}">
      <dgm:prSet phldrT="[Texto]" custT="1"/>
      <dgm:spPr/>
      <dgm:t>
        <a:bodyPr/>
        <a:lstStyle/>
        <a:p>
          <a:r>
            <a:rPr lang="pt-BR" sz="1800" noProof="0" dirty="0" smtClean="0"/>
            <a:t>Empresário</a:t>
          </a:r>
          <a:endParaRPr lang="pt-BR" sz="1800" noProof="0" dirty="0"/>
        </a:p>
      </dgm:t>
    </dgm:pt>
    <dgm:pt modelId="{83818E26-61AF-4824-90CC-300FCA82E19C}" type="parTrans" cxnId="{D5912AB0-6C98-4289-9CC9-AD7BD0505381}">
      <dgm:prSet/>
      <dgm:spPr/>
      <dgm:t>
        <a:bodyPr/>
        <a:lstStyle/>
        <a:p>
          <a:endParaRPr lang="pt-BR"/>
        </a:p>
      </dgm:t>
    </dgm:pt>
    <dgm:pt modelId="{4EE320D0-3BDC-4781-853C-007A33CFD5F4}" type="sibTrans" cxnId="{D5912AB0-6C98-4289-9CC9-AD7BD0505381}">
      <dgm:prSet/>
      <dgm:spPr/>
      <dgm:t>
        <a:bodyPr/>
        <a:lstStyle/>
        <a:p>
          <a:endParaRPr lang="pt-BR"/>
        </a:p>
      </dgm:t>
    </dgm:pt>
    <dgm:pt modelId="{F945DFCC-FC0B-4CE5-9F7C-336974E5F23C}" type="asst">
      <dgm:prSet phldrT="[Texto]" custT="1"/>
      <dgm:spPr/>
      <dgm:t>
        <a:bodyPr/>
        <a:lstStyle/>
        <a:p>
          <a:r>
            <a:rPr lang="pt-BR" sz="1800" noProof="0" dirty="0" smtClean="0"/>
            <a:t>Lobista</a:t>
          </a:r>
          <a:endParaRPr lang="pt-BR" sz="1800" noProof="0" dirty="0"/>
        </a:p>
      </dgm:t>
    </dgm:pt>
    <dgm:pt modelId="{19683B36-72EA-4114-BD3C-CBCA0253B37B}" type="parTrans" cxnId="{E53C39B0-551D-45C5-BACE-99467F876D6B}">
      <dgm:prSet/>
      <dgm:spPr/>
      <dgm:t>
        <a:bodyPr/>
        <a:lstStyle/>
        <a:p>
          <a:endParaRPr lang="pt-BR"/>
        </a:p>
      </dgm:t>
    </dgm:pt>
    <dgm:pt modelId="{23B05448-207B-4935-915F-05814336F818}" type="sibTrans" cxnId="{E53C39B0-551D-45C5-BACE-99467F876D6B}">
      <dgm:prSet/>
      <dgm:spPr/>
      <dgm:t>
        <a:bodyPr/>
        <a:lstStyle/>
        <a:p>
          <a:endParaRPr lang="pt-BR"/>
        </a:p>
      </dgm:t>
    </dgm:pt>
    <dgm:pt modelId="{6F5CE7C2-BBF3-41D2-B753-99CA2464A858}">
      <dgm:prSet phldrT="[Texto]" custT="1"/>
      <dgm:spPr/>
      <dgm:t>
        <a:bodyPr/>
        <a:lstStyle/>
        <a:p>
          <a:r>
            <a:rPr lang="en-US" sz="1800" noProof="0" dirty="0" err="1" smtClean="0"/>
            <a:t>Executivo</a:t>
          </a:r>
          <a:endParaRPr lang="en-US" sz="1800" noProof="0" dirty="0"/>
        </a:p>
      </dgm:t>
    </dgm:pt>
    <dgm:pt modelId="{4A66A883-3F57-4784-A290-7084CAACFB13}" type="parTrans" cxnId="{B041B4B3-8DAA-46C8-B488-4A68A136D425}">
      <dgm:prSet/>
      <dgm:spPr/>
      <dgm:t>
        <a:bodyPr/>
        <a:lstStyle/>
        <a:p>
          <a:endParaRPr lang="pt-BR"/>
        </a:p>
      </dgm:t>
    </dgm:pt>
    <dgm:pt modelId="{C43EB001-6077-4541-8542-197539F9454D}" type="sibTrans" cxnId="{B041B4B3-8DAA-46C8-B488-4A68A136D425}">
      <dgm:prSet/>
      <dgm:spPr/>
      <dgm:t>
        <a:bodyPr/>
        <a:lstStyle/>
        <a:p>
          <a:endParaRPr lang="pt-BR"/>
        </a:p>
      </dgm:t>
    </dgm:pt>
    <dgm:pt modelId="{12E3B0BA-0A2E-4A49-9798-41B117297380}" type="pres">
      <dgm:prSet presAssocID="{A2F9F45B-812B-4524-B3D1-4D8AD61979E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088AFC0D-8D91-4516-9A3C-E5DE768F22BB}" type="pres">
      <dgm:prSet presAssocID="{AF792371-8FCB-4CD1-8877-971293EBC506}" presName="hierRoot1" presStyleCnt="0">
        <dgm:presLayoutVars>
          <dgm:hierBranch val="init"/>
        </dgm:presLayoutVars>
      </dgm:prSet>
      <dgm:spPr/>
    </dgm:pt>
    <dgm:pt modelId="{BE9EF4DD-6FE2-488D-ADE9-B5144DF7F234}" type="pres">
      <dgm:prSet presAssocID="{AF792371-8FCB-4CD1-8877-971293EBC506}" presName="rootComposite1" presStyleCnt="0"/>
      <dgm:spPr/>
    </dgm:pt>
    <dgm:pt modelId="{116F3E66-F514-4281-93C6-0D70B1F8D7D2}" type="pres">
      <dgm:prSet presAssocID="{AF792371-8FCB-4CD1-8877-971293EBC506}" presName="rootText1" presStyleLbl="alignAcc1" presStyleIdx="0" presStyleCnt="0" custScaleY="232481" custLinFactNeighborX="6615" custLinFactNeighborY="-1428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BCC0965-79C1-41F9-87D6-F26222AD4B81}" type="pres">
      <dgm:prSet presAssocID="{AF792371-8FCB-4CD1-8877-971293EBC506}" presName="topArc1" presStyleLbl="parChTrans1D1" presStyleIdx="0" presStyleCnt="6"/>
      <dgm:spPr/>
    </dgm:pt>
    <dgm:pt modelId="{2D5748C1-A475-4D0F-85B6-276C623033F0}" type="pres">
      <dgm:prSet presAssocID="{AF792371-8FCB-4CD1-8877-971293EBC506}" presName="bottomArc1" presStyleLbl="parChTrans1D1" presStyleIdx="1" presStyleCnt="6"/>
      <dgm:spPr/>
    </dgm:pt>
    <dgm:pt modelId="{59663A98-6924-429D-B4FB-4D5EE7C09897}" type="pres">
      <dgm:prSet presAssocID="{AF792371-8FCB-4CD1-8877-971293EBC506}" presName="topConnNode1" presStyleLbl="node1" presStyleIdx="0" presStyleCnt="0"/>
      <dgm:spPr/>
      <dgm:t>
        <a:bodyPr/>
        <a:lstStyle/>
        <a:p>
          <a:endParaRPr lang="pt-BR"/>
        </a:p>
      </dgm:t>
    </dgm:pt>
    <dgm:pt modelId="{F76FBC37-FB9E-4178-8D43-68E35664A1B7}" type="pres">
      <dgm:prSet presAssocID="{AF792371-8FCB-4CD1-8877-971293EBC506}" presName="hierChild2" presStyleCnt="0"/>
      <dgm:spPr/>
    </dgm:pt>
    <dgm:pt modelId="{3DCCD761-5055-4499-9F4A-394D6F886190}" type="pres">
      <dgm:prSet presAssocID="{4A66A883-3F57-4784-A290-7084CAACFB13}" presName="Name28" presStyleLbl="parChTrans1D2" presStyleIdx="0" presStyleCnt="2"/>
      <dgm:spPr/>
      <dgm:t>
        <a:bodyPr/>
        <a:lstStyle/>
        <a:p>
          <a:endParaRPr lang="pt-BR"/>
        </a:p>
      </dgm:t>
    </dgm:pt>
    <dgm:pt modelId="{383640E8-7C22-4B17-A9D7-93516E76A2ED}" type="pres">
      <dgm:prSet presAssocID="{6F5CE7C2-BBF3-41D2-B753-99CA2464A858}" presName="hierRoot2" presStyleCnt="0">
        <dgm:presLayoutVars>
          <dgm:hierBranch val="init"/>
        </dgm:presLayoutVars>
      </dgm:prSet>
      <dgm:spPr/>
    </dgm:pt>
    <dgm:pt modelId="{D84593CC-A7BF-460A-82B5-04C8F936954E}" type="pres">
      <dgm:prSet presAssocID="{6F5CE7C2-BBF3-41D2-B753-99CA2464A858}" presName="rootComposite2" presStyleCnt="0"/>
      <dgm:spPr/>
    </dgm:pt>
    <dgm:pt modelId="{B38A0AF3-ADA2-4069-BF2B-BB0FD462746D}" type="pres">
      <dgm:prSet presAssocID="{6F5CE7C2-BBF3-41D2-B753-99CA2464A858}" presName="rootText2" presStyleLbl="alignAcc1" presStyleIdx="0" presStyleCnt="0" custScaleY="10378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8FD5E1D-38CC-4955-98E4-16ECD565988C}" type="pres">
      <dgm:prSet presAssocID="{6F5CE7C2-BBF3-41D2-B753-99CA2464A858}" presName="topArc2" presStyleLbl="parChTrans1D1" presStyleIdx="2" presStyleCnt="6"/>
      <dgm:spPr/>
    </dgm:pt>
    <dgm:pt modelId="{6FA0F325-7E98-4C59-83AF-0F0E0B5E2896}" type="pres">
      <dgm:prSet presAssocID="{6F5CE7C2-BBF3-41D2-B753-99CA2464A858}" presName="bottomArc2" presStyleLbl="parChTrans1D1" presStyleIdx="3" presStyleCnt="6"/>
      <dgm:spPr/>
    </dgm:pt>
    <dgm:pt modelId="{423C3B90-3C56-4EA1-83E4-E6A3C5D2F29D}" type="pres">
      <dgm:prSet presAssocID="{6F5CE7C2-BBF3-41D2-B753-99CA2464A858}" presName="topConnNode2" presStyleLbl="node2" presStyleIdx="0" presStyleCnt="0"/>
      <dgm:spPr/>
      <dgm:t>
        <a:bodyPr/>
        <a:lstStyle/>
        <a:p>
          <a:endParaRPr lang="pt-BR"/>
        </a:p>
      </dgm:t>
    </dgm:pt>
    <dgm:pt modelId="{06CB2F44-BAA0-4E81-AFA3-489A7FB4CF48}" type="pres">
      <dgm:prSet presAssocID="{6F5CE7C2-BBF3-41D2-B753-99CA2464A858}" presName="hierChild4" presStyleCnt="0"/>
      <dgm:spPr/>
    </dgm:pt>
    <dgm:pt modelId="{AEDB858E-5908-4640-AB99-2551A61BF8F3}" type="pres">
      <dgm:prSet presAssocID="{6F5CE7C2-BBF3-41D2-B753-99CA2464A858}" presName="hierChild5" presStyleCnt="0"/>
      <dgm:spPr/>
    </dgm:pt>
    <dgm:pt modelId="{93D550B7-4E9B-49AE-9C19-AB284E988AC7}" type="pres">
      <dgm:prSet presAssocID="{AF792371-8FCB-4CD1-8877-971293EBC506}" presName="hierChild3" presStyleCnt="0"/>
      <dgm:spPr/>
    </dgm:pt>
    <dgm:pt modelId="{66C81FE1-C21B-4AEC-B98C-051371F3E80D}" type="pres">
      <dgm:prSet presAssocID="{19683B36-72EA-4114-BD3C-CBCA0253B37B}" presName="Name101" presStyleLbl="parChTrans1D2" presStyleIdx="1" presStyleCnt="2"/>
      <dgm:spPr/>
      <dgm:t>
        <a:bodyPr/>
        <a:lstStyle/>
        <a:p>
          <a:endParaRPr lang="pt-BR"/>
        </a:p>
      </dgm:t>
    </dgm:pt>
    <dgm:pt modelId="{3095E46E-6492-4CF4-837B-C7BC71C5673F}" type="pres">
      <dgm:prSet presAssocID="{F945DFCC-FC0B-4CE5-9F7C-336974E5F23C}" presName="hierRoot3" presStyleCnt="0">
        <dgm:presLayoutVars>
          <dgm:hierBranch val="init"/>
        </dgm:presLayoutVars>
      </dgm:prSet>
      <dgm:spPr/>
    </dgm:pt>
    <dgm:pt modelId="{47AFC6D8-E8E6-421C-8912-2CECFEF309FC}" type="pres">
      <dgm:prSet presAssocID="{F945DFCC-FC0B-4CE5-9F7C-336974E5F23C}" presName="rootComposite3" presStyleCnt="0"/>
      <dgm:spPr/>
    </dgm:pt>
    <dgm:pt modelId="{BE7EED7F-11BF-4FA5-8D07-A3CA4F31C800}" type="pres">
      <dgm:prSet presAssocID="{F945DFCC-FC0B-4CE5-9F7C-336974E5F23C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2466845-2ACA-4578-936D-1218A46CD474}" type="pres">
      <dgm:prSet presAssocID="{F945DFCC-FC0B-4CE5-9F7C-336974E5F23C}" presName="topArc3" presStyleLbl="parChTrans1D1" presStyleIdx="4" presStyleCnt="6"/>
      <dgm:spPr/>
    </dgm:pt>
    <dgm:pt modelId="{591FDA74-846A-4B8C-9EC4-68DEFED45817}" type="pres">
      <dgm:prSet presAssocID="{F945DFCC-FC0B-4CE5-9F7C-336974E5F23C}" presName="bottomArc3" presStyleLbl="parChTrans1D1" presStyleIdx="5" presStyleCnt="6"/>
      <dgm:spPr/>
    </dgm:pt>
    <dgm:pt modelId="{3240324C-1CB5-4F40-B95B-377AF1497BDC}" type="pres">
      <dgm:prSet presAssocID="{F945DFCC-FC0B-4CE5-9F7C-336974E5F23C}" presName="topConnNode3" presStyleLbl="asst1" presStyleIdx="0" presStyleCnt="0"/>
      <dgm:spPr/>
      <dgm:t>
        <a:bodyPr/>
        <a:lstStyle/>
        <a:p>
          <a:endParaRPr lang="pt-BR"/>
        </a:p>
      </dgm:t>
    </dgm:pt>
    <dgm:pt modelId="{CE2119D9-6C85-4E54-9264-0A128D9CFB56}" type="pres">
      <dgm:prSet presAssocID="{F945DFCC-FC0B-4CE5-9F7C-336974E5F23C}" presName="hierChild6" presStyleCnt="0"/>
      <dgm:spPr/>
    </dgm:pt>
    <dgm:pt modelId="{01728073-75A4-4E89-B8A8-E5F38F60E0D8}" type="pres">
      <dgm:prSet presAssocID="{F945DFCC-FC0B-4CE5-9F7C-336974E5F23C}" presName="hierChild7" presStyleCnt="0"/>
      <dgm:spPr/>
    </dgm:pt>
  </dgm:ptLst>
  <dgm:cxnLst>
    <dgm:cxn modelId="{D5912AB0-6C98-4289-9CC9-AD7BD0505381}" srcId="{A2F9F45B-812B-4524-B3D1-4D8AD61979EA}" destId="{AF792371-8FCB-4CD1-8877-971293EBC506}" srcOrd="0" destOrd="0" parTransId="{83818E26-61AF-4824-90CC-300FCA82E19C}" sibTransId="{4EE320D0-3BDC-4781-853C-007A33CFD5F4}"/>
    <dgm:cxn modelId="{C356A1A2-AA7B-460E-90D7-B73FDB4F22DD}" type="presOf" srcId="{F945DFCC-FC0B-4CE5-9F7C-336974E5F23C}" destId="{BE7EED7F-11BF-4FA5-8D07-A3CA4F31C800}" srcOrd="0" destOrd="0" presId="urn:microsoft.com/office/officeart/2008/layout/HalfCircleOrganizationChart"/>
    <dgm:cxn modelId="{541674AC-890B-49EA-9770-CCFAC2A72DA0}" type="presOf" srcId="{A2F9F45B-812B-4524-B3D1-4D8AD61979EA}" destId="{12E3B0BA-0A2E-4A49-9798-41B117297380}" srcOrd="0" destOrd="0" presId="urn:microsoft.com/office/officeart/2008/layout/HalfCircleOrganizationChart"/>
    <dgm:cxn modelId="{B041B4B3-8DAA-46C8-B488-4A68A136D425}" srcId="{AF792371-8FCB-4CD1-8877-971293EBC506}" destId="{6F5CE7C2-BBF3-41D2-B753-99CA2464A858}" srcOrd="1" destOrd="0" parTransId="{4A66A883-3F57-4784-A290-7084CAACFB13}" sibTransId="{C43EB001-6077-4541-8542-197539F9454D}"/>
    <dgm:cxn modelId="{FEA8B7BA-F96A-4E10-A131-7921E547928B}" type="presOf" srcId="{6F5CE7C2-BBF3-41D2-B753-99CA2464A858}" destId="{B38A0AF3-ADA2-4069-BF2B-BB0FD462746D}" srcOrd="0" destOrd="0" presId="urn:microsoft.com/office/officeart/2008/layout/HalfCircleOrganizationChart"/>
    <dgm:cxn modelId="{8CABF92C-C3CC-48AA-BB82-E2A3AE70F2F6}" type="presOf" srcId="{AF792371-8FCB-4CD1-8877-971293EBC506}" destId="{59663A98-6924-429D-B4FB-4D5EE7C09897}" srcOrd="1" destOrd="0" presId="urn:microsoft.com/office/officeart/2008/layout/HalfCircleOrganizationChart"/>
    <dgm:cxn modelId="{E53C39B0-551D-45C5-BACE-99467F876D6B}" srcId="{AF792371-8FCB-4CD1-8877-971293EBC506}" destId="{F945DFCC-FC0B-4CE5-9F7C-336974E5F23C}" srcOrd="0" destOrd="0" parTransId="{19683B36-72EA-4114-BD3C-CBCA0253B37B}" sibTransId="{23B05448-207B-4935-915F-05814336F818}"/>
    <dgm:cxn modelId="{5DA69A99-BB21-4F29-8DBE-B00A9B1C3D64}" type="presOf" srcId="{19683B36-72EA-4114-BD3C-CBCA0253B37B}" destId="{66C81FE1-C21B-4AEC-B98C-051371F3E80D}" srcOrd="0" destOrd="0" presId="urn:microsoft.com/office/officeart/2008/layout/HalfCircleOrganizationChart"/>
    <dgm:cxn modelId="{E030FA3F-10F7-4C5E-9804-532A2CFB78DD}" type="presOf" srcId="{4A66A883-3F57-4784-A290-7084CAACFB13}" destId="{3DCCD761-5055-4499-9F4A-394D6F886190}" srcOrd="0" destOrd="0" presId="urn:microsoft.com/office/officeart/2008/layout/HalfCircleOrganizationChart"/>
    <dgm:cxn modelId="{145ECAB3-694A-426F-B996-8448FDD53CC4}" type="presOf" srcId="{AF792371-8FCB-4CD1-8877-971293EBC506}" destId="{116F3E66-F514-4281-93C6-0D70B1F8D7D2}" srcOrd="0" destOrd="0" presId="urn:microsoft.com/office/officeart/2008/layout/HalfCircleOrganizationChart"/>
    <dgm:cxn modelId="{A5DE94F9-B8F3-406D-B4CC-A7557F013D88}" type="presOf" srcId="{F945DFCC-FC0B-4CE5-9F7C-336974E5F23C}" destId="{3240324C-1CB5-4F40-B95B-377AF1497BDC}" srcOrd="1" destOrd="0" presId="urn:microsoft.com/office/officeart/2008/layout/HalfCircleOrganizationChart"/>
    <dgm:cxn modelId="{C9621D44-4C82-4023-8A28-82B32525D034}" type="presOf" srcId="{6F5CE7C2-BBF3-41D2-B753-99CA2464A858}" destId="{423C3B90-3C56-4EA1-83E4-E6A3C5D2F29D}" srcOrd="1" destOrd="0" presId="urn:microsoft.com/office/officeart/2008/layout/HalfCircleOrganizationChart"/>
    <dgm:cxn modelId="{371B4C20-D431-4DD7-B33D-5BA06DF16174}" type="presParOf" srcId="{12E3B0BA-0A2E-4A49-9798-41B117297380}" destId="{088AFC0D-8D91-4516-9A3C-E5DE768F22BB}" srcOrd="0" destOrd="0" presId="urn:microsoft.com/office/officeart/2008/layout/HalfCircleOrganizationChart"/>
    <dgm:cxn modelId="{2D5AB65D-9E09-46D7-87B4-C73999C94146}" type="presParOf" srcId="{088AFC0D-8D91-4516-9A3C-E5DE768F22BB}" destId="{BE9EF4DD-6FE2-488D-ADE9-B5144DF7F234}" srcOrd="0" destOrd="0" presId="urn:microsoft.com/office/officeart/2008/layout/HalfCircleOrganizationChart"/>
    <dgm:cxn modelId="{BC132755-4AF6-4A74-9677-EFBBB52E3A7E}" type="presParOf" srcId="{BE9EF4DD-6FE2-488D-ADE9-B5144DF7F234}" destId="{116F3E66-F514-4281-93C6-0D70B1F8D7D2}" srcOrd="0" destOrd="0" presId="urn:microsoft.com/office/officeart/2008/layout/HalfCircleOrganizationChart"/>
    <dgm:cxn modelId="{F7BB608F-11E4-46EB-9754-BB5F6866999E}" type="presParOf" srcId="{BE9EF4DD-6FE2-488D-ADE9-B5144DF7F234}" destId="{2BCC0965-79C1-41F9-87D6-F26222AD4B81}" srcOrd="1" destOrd="0" presId="urn:microsoft.com/office/officeart/2008/layout/HalfCircleOrganizationChart"/>
    <dgm:cxn modelId="{FF91131B-E707-48D9-8EEE-6CF49AD0FA03}" type="presParOf" srcId="{BE9EF4DD-6FE2-488D-ADE9-B5144DF7F234}" destId="{2D5748C1-A475-4D0F-85B6-276C623033F0}" srcOrd="2" destOrd="0" presId="urn:microsoft.com/office/officeart/2008/layout/HalfCircleOrganizationChart"/>
    <dgm:cxn modelId="{A7FC3345-CF3D-4071-97C0-B8BDEA3EBF00}" type="presParOf" srcId="{BE9EF4DD-6FE2-488D-ADE9-B5144DF7F234}" destId="{59663A98-6924-429D-B4FB-4D5EE7C09897}" srcOrd="3" destOrd="0" presId="urn:microsoft.com/office/officeart/2008/layout/HalfCircleOrganizationChart"/>
    <dgm:cxn modelId="{1903531E-05A4-4F60-8C73-C11F4BD78921}" type="presParOf" srcId="{088AFC0D-8D91-4516-9A3C-E5DE768F22BB}" destId="{F76FBC37-FB9E-4178-8D43-68E35664A1B7}" srcOrd="1" destOrd="0" presId="urn:microsoft.com/office/officeart/2008/layout/HalfCircleOrganizationChart"/>
    <dgm:cxn modelId="{D7DE64FE-D2A8-41C7-87CD-E134494BAA2D}" type="presParOf" srcId="{F76FBC37-FB9E-4178-8D43-68E35664A1B7}" destId="{3DCCD761-5055-4499-9F4A-394D6F886190}" srcOrd="0" destOrd="0" presId="urn:microsoft.com/office/officeart/2008/layout/HalfCircleOrganizationChart"/>
    <dgm:cxn modelId="{47BD7D22-B55D-4A1E-8D6E-E427149A5A4A}" type="presParOf" srcId="{F76FBC37-FB9E-4178-8D43-68E35664A1B7}" destId="{383640E8-7C22-4B17-A9D7-93516E76A2ED}" srcOrd="1" destOrd="0" presId="urn:microsoft.com/office/officeart/2008/layout/HalfCircleOrganizationChart"/>
    <dgm:cxn modelId="{C46B4CA1-A2C1-4DAD-A6B2-6C42F042B0B3}" type="presParOf" srcId="{383640E8-7C22-4B17-A9D7-93516E76A2ED}" destId="{D84593CC-A7BF-460A-82B5-04C8F936954E}" srcOrd="0" destOrd="0" presId="urn:microsoft.com/office/officeart/2008/layout/HalfCircleOrganizationChart"/>
    <dgm:cxn modelId="{C73B0B0E-CC72-4656-8C7A-B20283B9742A}" type="presParOf" srcId="{D84593CC-A7BF-460A-82B5-04C8F936954E}" destId="{B38A0AF3-ADA2-4069-BF2B-BB0FD462746D}" srcOrd="0" destOrd="0" presId="urn:microsoft.com/office/officeart/2008/layout/HalfCircleOrganizationChart"/>
    <dgm:cxn modelId="{2B5B9660-8380-4CCC-9951-A8FC31CCE46B}" type="presParOf" srcId="{D84593CC-A7BF-460A-82B5-04C8F936954E}" destId="{68FD5E1D-38CC-4955-98E4-16ECD565988C}" srcOrd="1" destOrd="0" presId="urn:microsoft.com/office/officeart/2008/layout/HalfCircleOrganizationChart"/>
    <dgm:cxn modelId="{9A357EA9-6B13-41C3-9C4D-A21E39B25F9D}" type="presParOf" srcId="{D84593CC-A7BF-460A-82B5-04C8F936954E}" destId="{6FA0F325-7E98-4C59-83AF-0F0E0B5E2896}" srcOrd="2" destOrd="0" presId="urn:microsoft.com/office/officeart/2008/layout/HalfCircleOrganizationChart"/>
    <dgm:cxn modelId="{C80D97DB-107E-4E8D-B375-C647D00B68F1}" type="presParOf" srcId="{D84593CC-A7BF-460A-82B5-04C8F936954E}" destId="{423C3B90-3C56-4EA1-83E4-E6A3C5D2F29D}" srcOrd="3" destOrd="0" presId="urn:microsoft.com/office/officeart/2008/layout/HalfCircleOrganizationChart"/>
    <dgm:cxn modelId="{4DAAC51F-BDAB-48D8-85B2-84FB83382CF9}" type="presParOf" srcId="{383640E8-7C22-4B17-A9D7-93516E76A2ED}" destId="{06CB2F44-BAA0-4E81-AFA3-489A7FB4CF48}" srcOrd="1" destOrd="0" presId="urn:microsoft.com/office/officeart/2008/layout/HalfCircleOrganizationChart"/>
    <dgm:cxn modelId="{A44F4341-5C51-401A-A233-F5CCCCDCCDC9}" type="presParOf" srcId="{383640E8-7C22-4B17-A9D7-93516E76A2ED}" destId="{AEDB858E-5908-4640-AB99-2551A61BF8F3}" srcOrd="2" destOrd="0" presId="urn:microsoft.com/office/officeart/2008/layout/HalfCircleOrganizationChart"/>
    <dgm:cxn modelId="{1289F1A4-0E90-4021-B117-334BED9066D5}" type="presParOf" srcId="{088AFC0D-8D91-4516-9A3C-E5DE768F22BB}" destId="{93D550B7-4E9B-49AE-9C19-AB284E988AC7}" srcOrd="2" destOrd="0" presId="urn:microsoft.com/office/officeart/2008/layout/HalfCircleOrganizationChart"/>
    <dgm:cxn modelId="{06993BB4-682E-4B83-9478-A375A095E1B6}" type="presParOf" srcId="{93D550B7-4E9B-49AE-9C19-AB284E988AC7}" destId="{66C81FE1-C21B-4AEC-B98C-051371F3E80D}" srcOrd="0" destOrd="0" presId="urn:microsoft.com/office/officeart/2008/layout/HalfCircleOrganizationChart"/>
    <dgm:cxn modelId="{02FB1C67-FF00-4E10-ACCB-795FDB6980C9}" type="presParOf" srcId="{93D550B7-4E9B-49AE-9C19-AB284E988AC7}" destId="{3095E46E-6492-4CF4-837B-C7BC71C5673F}" srcOrd="1" destOrd="0" presId="urn:microsoft.com/office/officeart/2008/layout/HalfCircleOrganizationChart"/>
    <dgm:cxn modelId="{B2103B25-A778-4152-AB42-C81E91235315}" type="presParOf" srcId="{3095E46E-6492-4CF4-837B-C7BC71C5673F}" destId="{47AFC6D8-E8E6-421C-8912-2CECFEF309FC}" srcOrd="0" destOrd="0" presId="urn:microsoft.com/office/officeart/2008/layout/HalfCircleOrganizationChart"/>
    <dgm:cxn modelId="{D4CF3ADF-7F62-4D15-859A-16FDEC361628}" type="presParOf" srcId="{47AFC6D8-E8E6-421C-8912-2CECFEF309FC}" destId="{BE7EED7F-11BF-4FA5-8D07-A3CA4F31C800}" srcOrd="0" destOrd="0" presId="urn:microsoft.com/office/officeart/2008/layout/HalfCircleOrganizationChart"/>
    <dgm:cxn modelId="{A9002268-0FD4-44DC-A361-E533265659DE}" type="presParOf" srcId="{47AFC6D8-E8E6-421C-8912-2CECFEF309FC}" destId="{72466845-2ACA-4578-936D-1218A46CD474}" srcOrd="1" destOrd="0" presId="urn:microsoft.com/office/officeart/2008/layout/HalfCircleOrganizationChart"/>
    <dgm:cxn modelId="{FA7945A9-FCBB-47FE-84BD-0F7C8B2C12B8}" type="presParOf" srcId="{47AFC6D8-E8E6-421C-8912-2CECFEF309FC}" destId="{591FDA74-846A-4B8C-9EC4-68DEFED45817}" srcOrd="2" destOrd="0" presId="urn:microsoft.com/office/officeart/2008/layout/HalfCircleOrganizationChart"/>
    <dgm:cxn modelId="{F6D2F079-AA0C-4601-84F1-8132D55E6CE8}" type="presParOf" srcId="{47AFC6D8-E8E6-421C-8912-2CECFEF309FC}" destId="{3240324C-1CB5-4F40-B95B-377AF1497BDC}" srcOrd="3" destOrd="0" presId="urn:microsoft.com/office/officeart/2008/layout/HalfCircleOrganizationChart"/>
    <dgm:cxn modelId="{8EBD8496-F25C-4ADF-9014-D369AE3958DF}" type="presParOf" srcId="{3095E46E-6492-4CF4-837B-C7BC71C5673F}" destId="{CE2119D9-6C85-4E54-9264-0A128D9CFB56}" srcOrd="1" destOrd="0" presId="urn:microsoft.com/office/officeart/2008/layout/HalfCircleOrganizationChart"/>
    <dgm:cxn modelId="{4628E3FC-9D4B-45B4-8A2D-B44E39E042BE}" type="presParOf" srcId="{3095E46E-6492-4CF4-837B-C7BC71C5673F}" destId="{01728073-75A4-4E89-B8A8-E5F38F60E0D8}" srcOrd="2" destOrd="0" presId="urn:microsoft.com/office/officeart/2008/layout/HalfCircleOrganizationChart"/>
  </dgm:cxnLst>
  <dgm:bg/>
  <dgm:whole>
    <a:ln w="317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AF36ECE-939E-46D9-AF9E-50B212BE6247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5BAE9A2-4CD4-4040-86AE-DCE5C39FD0C2}">
      <dgm:prSet phldrT="[Texto]" custT="1"/>
      <dgm:spPr/>
      <dgm:t>
        <a:bodyPr/>
        <a:lstStyle/>
        <a:p>
          <a:r>
            <a:rPr lang="pt-BR" sz="1600" b="0" dirty="0" smtClean="0"/>
            <a:t>Necessidade Pública </a:t>
          </a:r>
        </a:p>
        <a:p>
          <a:r>
            <a:rPr lang="pt-BR" sz="1600" b="0" dirty="0" smtClean="0"/>
            <a:t>Identificada</a:t>
          </a:r>
        </a:p>
      </dgm:t>
    </dgm:pt>
    <dgm:pt modelId="{B7BA6A2B-CFE0-4412-B60C-80D204B0DC8E}" type="parTrans" cxnId="{98770786-B470-4283-B03F-57536911864F}">
      <dgm:prSet/>
      <dgm:spPr/>
      <dgm:t>
        <a:bodyPr/>
        <a:lstStyle/>
        <a:p>
          <a:endParaRPr lang="pt-BR"/>
        </a:p>
      </dgm:t>
    </dgm:pt>
    <dgm:pt modelId="{212F8B7F-BF2B-4A9A-8B01-DEBE6687BF47}" type="sibTrans" cxnId="{98770786-B470-4283-B03F-57536911864F}">
      <dgm:prSet/>
      <dgm:spPr/>
      <dgm:t>
        <a:bodyPr/>
        <a:lstStyle/>
        <a:p>
          <a:endParaRPr lang="pt-BR"/>
        </a:p>
      </dgm:t>
    </dgm:pt>
    <dgm:pt modelId="{261F2587-0584-4419-A30F-BDF511C7AE7E}" type="asst">
      <dgm:prSet phldrT="[Texto]" custT="1"/>
      <dgm:spPr/>
      <dgm:t>
        <a:bodyPr/>
        <a:lstStyle/>
        <a:p>
          <a:r>
            <a:rPr lang="pt-BR" sz="1600" noProof="0" dirty="0" smtClean="0"/>
            <a:t>Projeto e Orçamento Definidos</a:t>
          </a:r>
          <a:endParaRPr lang="pt-BR" sz="1600" noProof="0" dirty="0"/>
        </a:p>
      </dgm:t>
    </dgm:pt>
    <dgm:pt modelId="{7E03216F-3AB0-4D0B-A4EE-EB64785818B0}" type="parTrans" cxnId="{5E9EF4D9-F8E8-4079-9DE8-24F63AE6D742}">
      <dgm:prSet/>
      <dgm:spPr/>
      <dgm:t>
        <a:bodyPr/>
        <a:lstStyle/>
        <a:p>
          <a:endParaRPr lang="pt-BR"/>
        </a:p>
      </dgm:t>
    </dgm:pt>
    <dgm:pt modelId="{3BC54DC9-CB25-4C31-B54E-91A5B890ADB9}" type="sibTrans" cxnId="{5E9EF4D9-F8E8-4079-9DE8-24F63AE6D742}">
      <dgm:prSet/>
      <dgm:spPr/>
      <dgm:t>
        <a:bodyPr/>
        <a:lstStyle/>
        <a:p>
          <a:endParaRPr lang="pt-BR"/>
        </a:p>
      </dgm:t>
    </dgm:pt>
    <dgm:pt modelId="{AC0F25DF-5B85-438E-80B0-F3CCCF31EF21}">
      <dgm:prSet phldrT="[Texto]" custT="1"/>
      <dgm:spPr/>
      <dgm:t>
        <a:bodyPr/>
        <a:lstStyle/>
        <a:p>
          <a:r>
            <a:rPr lang="pt-BR" sz="1600" b="0" noProof="0" dirty="0" smtClean="0"/>
            <a:t>Edital com Preços </a:t>
          </a:r>
          <a:r>
            <a:rPr lang="pt-BR" sz="1600" b="1" i="1" noProof="0" dirty="0" smtClean="0"/>
            <a:t>Estimados</a:t>
          </a:r>
        </a:p>
      </dgm:t>
    </dgm:pt>
    <dgm:pt modelId="{28FC89E0-385E-4094-AFDC-9A7542805A74}" type="parTrans" cxnId="{2AD560EC-0B2F-43A7-A3A2-2C060CFB61C4}">
      <dgm:prSet/>
      <dgm:spPr/>
      <dgm:t>
        <a:bodyPr/>
        <a:lstStyle/>
        <a:p>
          <a:endParaRPr lang="pt-BR"/>
        </a:p>
      </dgm:t>
    </dgm:pt>
    <dgm:pt modelId="{666DBA07-CAB0-4EB3-8FDA-5EF3D033BCAC}" type="sibTrans" cxnId="{2AD560EC-0B2F-43A7-A3A2-2C060CFB61C4}">
      <dgm:prSet/>
      <dgm:spPr/>
      <dgm:t>
        <a:bodyPr/>
        <a:lstStyle/>
        <a:p>
          <a:endParaRPr lang="pt-BR"/>
        </a:p>
      </dgm:t>
    </dgm:pt>
    <dgm:pt modelId="{B66EEDBC-255B-496C-8A49-FE128575C999}" type="pres">
      <dgm:prSet presAssocID="{8AF36ECE-939E-46D9-AF9E-50B212BE624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CEE7D34-A8F7-4646-9453-9674A83F54DB}" type="pres">
      <dgm:prSet presAssocID="{85BAE9A2-4CD4-4040-86AE-DCE5C39FD0C2}" presName="hierRoot1" presStyleCnt="0">
        <dgm:presLayoutVars>
          <dgm:hierBranch val="init"/>
        </dgm:presLayoutVars>
      </dgm:prSet>
      <dgm:spPr/>
    </dgm:pt>
    <dgm:pt modelId="{8776D291-F197-4A0D-BDF3-DB37591B280D}" type="pres">
      <dgm:prSet presAssocID="{85BAE9A2-4CD4-4040-86AE-DCE5C39FD0C2}" presName="rootComposite1" presStyleCnt="0"/>
      <dgm:spPr/>
    </dgm:pt>
    <dgm:pt modelId="{536842C1-F935-4D0C-9F6E-A96FD46D1F87}" type="pres">
      <dgm:prSet presAssocID="{85BAE9A2-4CD4-4040-86AE-DCE5C39FD0C2}" presName="rootText1" presStyleLbl="alignAcc1" presStyleIdx="0" presStyleCnt="0" custScaleY="14551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4DADDDE-3922-47F8-B5FE-C4959C127733}" type="pres">
      <dgm:prSet presAssocID="{85BAE9A2-4CD4-4040-86AE-DCE5C39FD0C2}" presName="topArc1" presStyleLbl="parChTrans1D1" presStyleIdx="0" presStyleCnt="6"/>
      <dgm:spPr/>
    </dgm:pt>
    <dgm:pt modelId="{A8ACAD0E-96A8-4FB9-87C0-457453F53BCB}" type="pres">
      <dgm:prSet presAssocID="{85BAE9A2-4CD4-4040-86AE-DCE5C39FD0C2}" presName="bottomArc1" presStyleLbl="parChTrans1D1" presStyleIdx="1" presStyleCnt="6"/>
      <dgm:spPr/>
    </dgm:pt>
    <dgm:pt modelId="{E950DA4B-32BA-4EF6-A993-1F7BD8F9309E}" type="pres">
      <dgm:prSet presAssocID="{85BAE9A2-4CD4-4040-86AE-DCE5C39FD0C2}" presName="topConnNode1" presStyleLbl="node1" presStyleIdx="0" presStyleCnt="0"/>
      <dgm:spPr/>
      <dgm:t>
        <a:bodyPr/>
        <a:lstStyle/>
        <a:p>
          <a:endParaRPr lang="pt-BR"/>
        </a:p>
      </dgm:t>
    </dgm:pt>
    <dgm:pt modelId="{052C39A2-2909-48C8-B1F0-7F2CECB0996C}" type="pres">
      <dgm:prSet presAssocID="{85BAE9A2-4CD4-4040-86AE-DCE5C39FD0C2}" presName="hierChild2" presStyleCnt="0"/>
      <dgm:spPr/>
    </dgm:pt>
    <dgm:pt modelId="{F20F2FBF-55C7-4E0E-9A5C-86A4DD626321}" type="pres">
      <dgm:prSet presAssocID="{28FC89E0-385E-4094-AFDC-9A7542805A74}" presName="Name28" presStyleLbl="parChTrans1D2" presStyleIdx="0" presStyleCnt="2"/>
      <dgm:spPr/>
      <dgm:t>
        <a:bodyPr/>
        <a:lstStyle/>
        <a:p>
          <a:endParaRPr lang="pt-BR"/>
        </a:p>
      </dgm:t>
    </dgm:pt>
    <dgm:pt modelId="{D046DF7C-63BA-4B55-9B12-409412AED3FF}" type="pres">
      <dgm:prSet presAssocID="{AC0F25DF-5B85-438E-80B0-F3CCCF31EF21}" presName="hierRoot2" presStyleCnt="0">
        <dgm:presLayoutVars>
          <dgm:hierBranch val="init"/>
        </dgm:presLayoutVars>
      </dgm:prSet>
      <dgm:spPr/>
    </dgm:pt>
    <dgm:pt modelId="{EE05377C-57BB-422E-BBC2-41487C93F1F2}" type="pres">
      <dgm:prSet presAssocID="{AC0F25DF-5B85-438E-80B0-F3CCCF31EF21}" presName="rootComposite2" presStyleCnt="0"/>
      <dgm:spPr/>
    </dgm:pt>
    <dgm:pt modelId="{DAFCBC58-911F-4364-AF90-33F1520B5BB6}" type="pres">
      <dgm:prSet presAssocID="{AC0F25DF-5B85-438E-80B0-F3CCCF31EF21}" presName="rootText2" presStyleLbl="alignAcc1" presStyleIdx="0" presStyleCnt="0" custScaleY="10576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5127E3E-B206-43D4-8F9C-7A65B8DD6362}" type="pres">
      <dgm:prSet presAssocID="{AC0F25DF-5B85-438E-80B0-F3CCCF31EF21}" presName="topArc2" presStyleLbl="parChTrans1D1" presStyleIdx="2" presStyleCnt="6"/>
      <dgm:spPr/>
    </dgm:pt>
    <dgm:pt modelId="{F7F0CA96-EF6E-4FA0-96E5-332626EBB790}" type="pres">
      <dgm:prSet presAssocID="{AC0F25DF-5B85-438E-80B0-F3CCCF31EF21}" presName="bottomArc2" presStyleLbl="parChTrans1D1" presStyleIdx="3" presStyleCnt="6"/>
      <dgm:spPr/>
    </dgm:pt>
    <dgm:pt modelId="{50B6B791-1F84-445F-BD02-30EBC4619EEA}" type="pres">
      <dgm:prSet presAssocID="{AC0F25DF-5B85-438E-80B0-F3CCCF31EF21}" presName="topConnNode2" presStyleLbl="node2" presStyleIdx="0" presStyleCnt="0"/>
      <dgm:spPr/>
      <dgm:t>
        <a:bodyPr/>
        <a:lstStyle/>
        <a:p>
          <a:endParaRPr lang="pt-BR"/>
        </a:p>
      </dgm:t>
    </dgm:pt>
    <dgm:pt modelId="{DEF7A4DA-3904-439C-AF71-820531A8E705}" type="pres">
      <dgm:prSet presAssocID="{AC0F25DF-5B85-438E-80B0-F3CCCF31EF21}" presName="hierChild4" presStyleCnt="0"/>
      <dgm:spPr/>
    </dgm:pt>
    <dgm:pt modelId="{52840BC7-C0DB-4D1B-8CE6-8EE4E734F9A6}" type="pres">
      <dgm:prSet presAssocID="{AC0F25DF-5B85-438E-80B0-F3CCCF31EF21}" presName="hierChild5" presStyleCnt="0"/>
      <dgm:spPr/>
    </dgm:pt>
    <dgm:pt modelId="{CCE44A03-B0D5-47CC-BE03-186F3A72020F}" type="pres">
      <dgm:prSet presAssocID="{85BAE9A2-4CD4-4040-86AE-DCE5C39FD0C2}" presName="hierChild3" presStyleCnt="0"/>
      <dgm:spPr/>
    </dgm:pt>
    <dgm:pt modelId="{9DE18320-1121-4730-8158-54F1C457FD3E}" type="pres">
      <dgm:prSet presAssocID="{7E03216F-3AB0-4D0B-A4EE-EB64785818B0}" presName="Name101" presStyleLbl="parChTrans1D2" presStyleIdx="1" presStyleCnt="2"/>
      <dgm:spPr/>
      <dgm:t>
        <a:bodyPr/>
        <a:lstStyle/>
        <a:p>
          <a:endParaRPr lang="pt-BR"/>
        </a:p>
      </dgm:t>
    </dgm:pt>
    <dgm:pt modelId="{9AF91C38-8C61-47AE-A531-9380C4CBDF19}" type="pres">
      <dgm:prSet presAssocID="{261F2587-0584-4419-A30F-BDF511C7AE7E}" presName="hierRoot3" presStyleCnt="0">
        <dgm:presLayoutVars>
          <dgm:hierBranch val="init"/>
        </dgm:presLayoutVars>
      </dgm:prSet>
      <dgm:spPr/>
    </dgm:pt>
    <dgm:pt modelId="{761430D3-4319-4B6A-9FC0-E75014BE4397}" type="pres">
      <dgm:prSet presAssocID="{261F2587-0584-4419-A30F-BDF511C7AE7E}" presName="rootComposite3" presStyleCnt="0"/>
      <dgm:spPr/>
    </dgm:pt>
    <dgm:pt modelId="{570CC6F9-F9DD-4EBF-8857-E9F543AF50CB}" type="pres">
      <dgm:prSet presAssocID="{261F2587-0584-4419-A30F-BDF511C7AE7E}" presName="rootText3" presStyleLbl="alignAcc1" presStyleIdx="0" presStyleCnt="0" custScaleY="12695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25E90C4-0760-4236-8A01-54C5E0511535}" type="pres">
      <dgm:prSet presAssocID="{261F2587-0584-4419-A30F-BDF511C7AE7E}" presName="topArc3" presStyleLbl="parChTrans1D1" presStyleIdx="4" presStyleCnt="6"/>
      <dgm:spPr/>
    </dgm:pt>
    <dgm:pt modelId="{6055B5E9-A6C4-46A9-8CA3-6689F2CEFA9B}" type="pres">
      <dgm:prSet presAssocID="{261F2587-0584-4419-A30F-BDF511C7AE7E}" presName="bottomArc3" presStyleLbl="parChTrans1D1" presStyleIdx="5" presStyleCnt="6"/>
      <dgm:spPr/>
    </dgm:pt>
    <dgm:pt modelId="{0A4407D1-1722-487E-8906-4F606D0A19E4}" type="pres">
      <dgm:prSet presAssocID="{261F2587-0584-4419-A30F-BDF511C7AE7E}" presName="topConnNode3" presStyleLbl="asst1" presStyleIdx="0" presStyleCnt="0"/>
      <dgm:spPr/>
      <dgm:t>
        <a:bodyPr/>
        <a:lstStyle/>
        <a:p>
          <a:endParaRPr lang="pt-BR"/>
        </a:p>
      </dgm:t>
    </dgm:pt>
    <dgm:pt modelId="{601DB455-4D13-474E-8200-3F45DEA624C6}" type="pres">
      <dgm:prSet presAssocID="{261F2587-0584-4419-A30F-BDF511C7AE7E}" presName="hierChild6" presStyleCnt="0"/>
      <dgm:spPr/>
    </dgm:pt>
    <dgm:pt modelId="{B5B27D3F-F12B-42E6-B636-6681625F1F62}" type="pres">
      <dgm:prSet presAssocID="{261F2587-0584-4419-A30F-BDF511C7AE7E}" presName="hierChild7" presStyleCnt="0"/>
      <dgm:spPr/>
    </dgm:pt>
  </dgm:ptLst>
  <dgm:cxnLst>
    <dgm:cxn modelId="{2AD560EC-0B2F-43A7-A3A2-2C060CFB61C4}" srcId="{85BAE9A2-4CD4-4040-86AE-DCE5C39FD0C2}" destId="{AC0F25DF-5B85-438E-80B0-F3CCCF31EF21}" srcOrd="1" destOrd="0" parTransId="{28FC89E0-385E-4094-AFDC-9A7542805A74}" sibTransId="{666DBA07-CAB0-4EB3-8FDA-5EF3D033BCAC}"/>
    <dgm:cxn modelId="{803F18F2-8FB3-4933-B1B1-052B3BCCBA49}" type="presOf" srcId="{7E03216F-3AB0-4D0B-A4EE-EB64785818B0}" destId="{9DE18320-1121-4730-8158-54F1C457FD3E}" srcOrd="0" destOrd="0" presId="urn:microsoft.com/office/officeart/2008/layout/HalfCircleOrganizationChart"/>
    <dgm:cxn modelId="{323EC434-98C5-4B61-A437-696D450653B3}" type="presOf" srcId="{8AF36ECE-939E-46D9-AF9E-50B212BE6247}" destId="{B66EEDBC-255B-496C-8A49-FE128575C999}" srcOrd="0" destOrd="0" presId="urn:microsoft.com/office/officeart/2008/layout/HalfCircleOrganizationChart"/>
    <dgm:cxn modelId="{98770786-B470-4283-B03F-57536911864F}" srcId="{8AF36ECE-939E-46D9-AF9E-50B212BE6247}" destId="{85BAE9A2-4CD4-4040-86AE-DCE5C39FD0C2}" srcOrd="0" destOrd="0" parTransId="{B7BA6A2B-CFE0-4412-B60C-80D204B0DC8E}" sibTransId="{212F8B7F-BF2B-4A9A-8B01-DEBE6687BF47}"/>
    <dgm:cxn modelId="{1E34D895-3F23-4288-B555-36F0A5F512B8}" type="presOf" srcId="{AC0F25DF-5B85-438E-80B0-F3CCCF31EF21}" destId="{50B6B791-1F84-445F-BD02-30EBC4619EEA}" srcOrd="1" destOrd="0" presId="urn:microsoft.com/office/officeart/2008/layout/HalfCircleOrganizationChart"/>
    <dgm:cxn modelId="{60E5DA3D-B0F5-416E-ADE9-FF67248C3CF1}" type="presOf" srcId="{85BAE9A2-4CD4-4040-86AE-DCE5C39FD0C2}" destId="{E950DA4B-32BA-4EF6-A993-1F7BD8F9309E}" srcOrd="1" destOrd="0" presId="urn:microsoft.com/office/officeart/2008/layout/HalfCircleOrganizationChart"/>
    <dgm:cxn modelId="{F4D95803-475C-436B-A425-69C25D5866C8}" type="presOf" srcId="{261F2587-0584-4419-A30F-BDF511C7AE7E}" destId="{0A4407D1-1722-487E-8906-4F606D0A19E4}" srcOrd="1" destOrd="0" presId="urn:microsoft.com/office/officeart/2008/layout/HalfCircleOrganizationChart"/>
    <dgm:cxn modelId="{02EA3A84-4CD1-42AD-9D98-4841207EF60D}" type="presOf" srcId="{261F2587-0584-4419-A30F-BDF511C7AE7E}" destId="{570CC6F9-F9DD-4EBF-8857-E9F543AF50CB}" srcOrd="0" destOrd="0" presId="urn:microsoft.com/office/officeart/2008/layout/HalfCircleOrganizationChart"/>
    <dgm:cxn modelId="{97403511-3150-499E-B3D6-19CE6336B320}" type="presOf" srcId="{85BAE9A2-4CD4-4040-86AE-DCE5C39FD0C2}" destId="{536842C1-F935-4D0C-9F6E-A96FD46D1F87}" srcOrd="0" destOrd="0" presId="urn:microsoft.com/office/officeart/2008/layout/HalfCircleOrganizationChart"/>
    <dgm:cxn modelId="{0C495811-FF89-4F9D-B771-45989F9EAB26}" type="presOf" srcId="{AC0F25DF-5B85-438E-80B0-F3CCCF31EF21}" destId="{DAFCBC58-911F-4364-AF90-33F1520B5BB6}" srcOrd="0" destOrd="0" presId="urn:microsoft.com/office/officeart/2008/layout/HalfCircleOrganizationChart"/>
    <dgm:cxn modelId="{88D84EA0-552A-4E08-9D9D-C25B4D639BB7}" type="presOf" srcId="{28FC89E0-385E-4094-AFDC-9A7542805A74}" destId="{F20F2FBF-55C7-4E0E-9A5C-86A4DD626321}" srcOrd="0" destOrd="0" presId="urn:microsoft.com/office/officeart/2008/layout/HalfCircleOrganizationChart"/>
    <dgm:cxn modelId="{5E9EF4D9-F8E8-4079-9DE8-24F63AE6D742}" srcId="{85BAE9A2-4CD4-4040-86AE-DCE5C39FD0C2}" destId="{261F2587-0584-4419-A30F-BDF511C7AE7E}" srcOrd="0" destOrd="0" parTransId="{7E03216F-3AB0-4D0B-A4EE-EB64785818B0}" sibTransId="{3BC54DC9-CB25-4C31-B54E-91A5B890ADB9}"/>
    <dgm:cxn modelId="{E9C3BDB7-1CDD-4E39-A60B-32239600B08F}" type="presParOf" srcId="{B66EEDBC-255B-496C-8A49-FE128575C999}" destId="{5CEE7D34-A8F7-4646-9453-9674A83F54DB}" srcOrd="0" destOrd="0" presId="urn:microsoft.com/office/officeart/2008/layout/HalfCircleOrganizationChart"/>
    <dgm:cxn modelId="{92FBA5FF-B824-46E3-9F85-18518BD52DFD}" type="presParOf" srcId="{5CEE7D34-A8F7-4646-9453-9674A83F54DB}" destId="{8776D291-F197-4A0D-BDF3-DB37591B280D}" srcOrd="0" destOrd="0" presId="urn:microsoft.com/office/officeart/2008/layout/HalfCircleOrganizationChart"/>
    <dgm:cxn modelId="{DCF7D386-09BF-4193-B87A-4BE3056989DC}" type="presParOf" srcId="{8776D291-F197-4A0D-BDF3-DB37591B280D}" destId="{536842C1-F935-4D0C-9F6E-A96FD46D1F87}" srcOrd="0" destOrd="0" presId="urn:microsoft.com/office/officeart/2008/layout/HalfCircleOrganizationChart"/>
    <dgm:cxn modelId="{2BA3F778-C720-4C78-8457-1985ED01AEDE}" type="presParOf" srcId="{8776D291-F197-4A0D-BDF3-DB37591B280D}" destId="{24DADDDE-3922-47F8-B5FE-C4959C127733}" srcOrd="1" destOrd="0" presId="urn:microsoft.com/office/officeart/2008/layout/HalfCircleOrganizationChart"/>
    <dgm:cxn modelId="{E82D9879-7CA5-4395-91FE-EA6EAAEA5F7C}" type="presParOf" srcId="{8776D291-F197-4A0D-BDF3-DB37591B280D}" destId="{A8ACAD0E-96A8-4FB9-87C0-457453F53BCB}" srcOrd="2" destOrd="0" presId="urn:microsoft.com/office/officeart/2008/layout/HalfCircleOrganizationChart"/>
    <dgm:cxn modelId="{FC7A7163-CED4-41CB-A87D-11DE8DC31528}" type="presParOf" srcId="{8776D291-F197-4A0D-BDF3-DB37591B280D}" destId="{E950DA4B-32BA-4EF6-A993-1F7BD8F9309E}" srcOrd="3" destOrd="0" presId="urn:microsoft.com/office/officeart/2008/layout/HalfCircleOrganizationChart"/>
    <dgm:cxn modelId="{E012877D-9F30-49E7-A1C0-63CDE15BC657}" type="presParOf" srcId="{5CEE7D34-A8F7-4646-9453-9674A83F54DB}" destId="{052C39A2-2909-48C8-B1F0-7F2CECB0996C}" srcOrd="1" destOrd="0" presId="urn:microsoft.com/office/officeart/2008/layout/HalfCircleOrganizationChart"/>
    <dgm:cxn modelId="{2FDF7BE0-8CFF-4DC7-B99D-8080F588F1D8}" type="presParOf" srcId="{052C39A2-2909-48C8-B1F0-7F2CECB0996C}" destId="{F20F2FBF-55C7-4E0E-9A5C-86A4DD626321}" srcOrd="0" destOrd="0" presId="urn:microsoft.com/office/officeart/2008/layout/HalfCircleOrganizationChart"/>
    <dgm:cxn modelId="{0C336880-81DD-4FAE-950B-46BB7E35FC8A}" type="presParOf" srcId="{052C39A2-2909-48C8-B1F0-7F2CECB0996C}" destId="{D046DF7C-63BA-4B55-9B12-409412AED3FF}" srcOrd="1" destOrd="0" presId="urn:microsoft.com/office/officeart/2008/layout/HalfCircleOrganizationChart"/>
    <dgm:cxn modelId="{1F7CB80A-5495-4E30-A444-7A671D8C27C2}" type="presParOf" srcId="{D046DF7C-63BA-4B55-9B12-409412AED3FF}" destId="{EE05377C-57BB-422E-BBC2-41487C93F1F2}" srcOrd="0" destOrd="0" presId="urn:microsoft.com/office/officeart/2008/layout/HalfCircleOrganizationChart"/>
    <dgm:cxn modelId="{B531F0B3-7ADA-41F9-B538-F70A1BA8F0D5}" type="presParOf" srcId="{EE05377C-57BB-422E-BBC2-41487C93F1F2}" destId="{DAFCBC58-911F-4364-AF90-33F1520B5BB6}" srcOrd="0" destOrd="0" presId="urn:microsoft.com/office/officeart/2008/layout/HalfCircleOrganizationChart"/>
    <dgm:cxn modelId="{68DE9F09-298B-4DF2-8744-7886945A0A8A}" type="presParOf" srcId="{EE05377C-57BB-422E-BBC2-41487C93F1F2}" destId="{D5127E3E-B206-43D4-8F9C-7A65B8DD6362}" srcOrd="1" destOrd="0" presId="urn:microsoft.com/office/officeart/2008/layout/HalfCircleOrganizationChart"/>
    <dgm:cxn modelId="{BEB9CF7D-3EFD-443D-A79A-558AA0249F6C}" type="presParOf" srcId="{EE05377C-57BB-422E-BBC2-41487C93F1F2}" destId="{F7F0CA96-EF6E-4FA0-96E5-332626EBB790}" srcOrd="2" destOrd="0" presId="urn:microsoft.com/office/officeart/2008/layout/HalfCircleOrganizationChart"/>
    <dgm:cxn modelId="{198C80E2-0546-471B-86AF-EFDB8DFC7F38}" type="presParOf" srcId="{EE05377C-57BB-422E-BBC2-41487C93F1F2}" destId="{50B6B791-1F84-445F-BD02-30EBC4619EEA}" srcOrd="3" destOrd="0" presId="urn:microsoft.com/office/officeart/2008/layout/HalfCircleOrganizationChart"/>
    <dgm:cxn modelId="{A95038BE-F41E-487C-8B4F-414F3DE46DE2}" type="presParOf" srcId="{D046DF7C-63BA-4B55-9B12-409412AED3FF}" destId="{DEF7A4DA-3904-439C-AF71-820531A8E705}" srcOrd="1" destOrd="0" presId="urn:microsoft.com/office/officeart/2008/layout/HalfCircleOrganizationChart"/>
    <dgm:cxn modelId="{9AE34093-0687-4559-BFFA-84E9FEAA328E}" type="presParOf" srcId="{D046DF7C-63BA-4B55-9B12-409412AED3FF}" destId="{52840BC7-C0DB-4D1B-8CE6-8EE4E734F9A6}" srcOrd="2" destOrd="0" presId="urn:microsoft.com/office/officeart/2008/layout/HalfCircleOrganizationChart"/>
    <dgm:cxn modelId="{D12B52B4-C1AA-4C70-B521-7DE9AA55CD0C}" type="presParOf" srcId="{5CEE7D34-A8F7-4646-9453-9674A83F54DB}" destId="{CCE44A03-B0D5-47CC-BE03-186F3A72020F}" srcOrd="2" destOrd="0" presId="urn:microsoft.com/office/officeart/2008/layout/HalfCircleOrganizationChart"/>
    <dgm:cxn modelId="{4CABCB62-6E18-4CFA-AF08-2FEB4CDB9C8C}" type="presParOf" srcId="{CCE44A03-B0D5-47CC-BE03-186F3A72020F}" destId="{9DE18320-1121-4730-8158-54F1C457FD3E}" srcOrd="0" destOrd="0" presId="urn:microsoft.com/office/officeart/2008/layout/HalfCircleOrganizationChart"/>
    <dgm:cxn modelId="{A9AA4ACE-2295-487C-8006-51B7751461C1}" type="presParOf" srcId="{CCE44A03-B0D5-47CC-BE03-186F3A72020F}" destId="{9AF91C38-8C61-47AE-A531-9380C4CBDF19}" srcOrd="1" destOrd="0" presId="urn:microsoft.com/office/officeart/2008/layout/HalfCircleOrganizationChart"/>
    <dgm:cxn modelId="{459C98CD-4D18-4E25-A6B7-A7DCCB7B1856}" type="presParOf" srcId="{9AF91C38-8C61-47AE-A531-9380C4CBDF19}" destId="{761430D3-4319-4B6A-9FC0-E75014BE4397}" srcOrd="0" destOrd="0" presId="urn:microsoft.com/office/officeart/2008/layout/HalfCircleOrganizationChart"/>
    <dgm:cxn modelId="{031F7C05-5059-4E7D-B231-D1788EFA9251}" type="presParOf" srcId="{761430D3-4319-4B6A-9FC0-E75014BE4397}" destId="{570CC6F9-F9DD-4EBF-8857-E9F543AF50CB}" srcOrd="0" destOrd="0" presId="urn:microsoft.com/office/officeart/2008/layout/HalfCircleOrganizationChart"/>
    <dgm:cxn modelId="{908EC71A-C5CB-4FA0-91D2-29F2312A6922}" type="presParOf" srcId="{761430D3-4319-4B6A-9FC0-E75014BE4397}" destId="{625E90C4-0760-4236-8A01-54C5E0511535}" srcOrd="1" destOrd="0" presId="urn:microsoft.com/office/officeart/2008/layout/HalfCircleOrganizationChart"/>
    <dgm:cxn modelId="{7ADED012-94AF-4217-ACC6-3D3970B80C13}" type="presParOf" srcId="{761430D3-4319-4B6A-9FC0-E75014BE4397}" destId="{6055B5E9-A6C4-46A9-8CA3-6689F2CEFA9B}" srcOrd="2" destOrd="0" presId="urn:microsoft.com/office/officeart/2008/layout/HalfCircleOrganizationChart"/>
    <dgm:cxn modelId="{34F5532A-E4C2-4A5B-B273-8BBE54820DAD}" type="presParOf" srcId="{761430D3-4319-4B6A-9FC0-E75014BE4397}" destId="{0A4407D1-1722-487E-8906-4F606D0A19E4}" srcOrd="3" destOrd="0" presId="urn:microsoft.com/office/officeart/2008/layout/HalfCircleOrganizationChart"/>
    <dgm:cxn modelId="{151AB266-F968-48CB-8AEF-E2EF114734CF}" type="presParOf" srcId="{9AF91C38-8C61-47AE-A531-9380C4CBDF19}" destId="{601DB455-4D13-474E-8200-3F45DEA624C6}" srcOrd="1" destOrd="0" presId="urn:microsoft.com/office/officeart/2008/layout/HalfCircleOrganizationChart"/>
    <dgm:cxn modelId="{FB1FE5ED-ABEE-4BD4-8A31-450C25B3BC9D}" type="presParOf" srcId="{9AF91C38-8C61-47AE-A531-9380C4CBDF19}" destId="{B5B27D3F-F12B-42E6-B636-6681625F1F62}" srcOrd="2" destOrd="0" presId="urn:microsoft.com/office/officeart/2008/layout/HalfCircleOrganizationChart"/>
  </dgm:cxnLst>
  <dgm:bg/>
  <dgm:whole>
    <a:ln w="317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AF36ECE-939E-46D9-AF9E-50B212BE6247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5BAE9A2-4CD4-4040-86AE-DCE5C39FD0C2}">
      <dgm:prSet phldrT="[Texto]" custT="1"/>
      <dgm:spPr/>
      <dgm:t>
        <a:bodyPr/>
        <a:lstStyle/>
        <a:p>
          <a:r>
            <a:rPr lang="pt-BR" sz="1600" b="1" dirty="0" smtClean="0"/>
            <a:t>Cargo </a:t>
          </a:r>
        </a:p>
        <a:p>
          <a:r>
            <a:rPr lang="pt-BR" sz="1600" b="1" dirty="0" smtClean="0"/>
            <a:t>Comissionado</a:t>
          </a:r>
        </a:p>
      </dgm:t>
    </dgm:pt>
    <dgm:pt modelId="{B7BA6A2B-CFE0-4412-B60C-80D204B0DC8E}" type="parTrans" cxnId="{98770786-B470-4283-B03F-57536911864F}">
      <dgm:prSet/>
      <dgm:spPr/>
      <dgm:t>
        <a:bodyPr/>
        <a:lstStyle/>
        <a:p>
          <a:endParaRPr lang="pt-BR"/>
        </a:p>
      </dgm:t>
    </dgm:pt>
    <dgm:pt modelId="{212F8B7F-BF2B-4A9A-8B01-DEBE6687BF47}" type="sibTrans" cxnId="{98770786-B470-4283-B03F-57536911864F}">
      <dgm:prSet/>
      <dgm:spPr/>
      <dgm:t>
        <a:bodyPr/>
        <a:lstStyle/>
        <a:p>
          <a:endParaRPr lang="pt-BR"/>
        </a:p>
      </dgm:t>
    </dgm:pt>
    <dgm:pt modelId="{AC0F25DF-5B85-438E-80B0-F3CCCF31EF21}">
      <dgm:prSet phldrT="[Texto]" custT="1"/>
      <dgm:spPr/>
      <dgm:t>
        <a:bodyPr/>
        <a:lstStyle/>
        <a:p>
          <a:r>
            <a:rPr lang="en-US" sz="1600" b="1" dirty="0" err="1" smtClean="0"/>
            <a:t>Funcionário</a:t>
          </a:r>
          <a:r>
            <a:rPr lang="en-US" sz="1600" b="1" dirty="0" smtClean="0"/>
            <a:t> </a:t>
          </a:r>
        </a:p>
        <a:p>
          <a:r>
            <a:rPr lang="en-US" sz="1600" b="1" dirty="0" smtClean="0"/>
            <a:t>de </a:t>
          </a:r>
          <a:r>
            <a:rPr lang="en-US" sz="1600" b="1" dirty="0" err="1" smtClean="0"/>
            <a:t>Carreira</a:t>
          </a:r>
          <a:endParaRPr lang="en-US" sz="1600" b="1" dirty="0" smtClean="0"/>
        </a:p>
      </dgm:t>
    </dgm:pt>
    <dgm:pt modelId="{28FC89E0-385E-4094-AFDC-9A7542805A74}" type="parTrans" cxnId="{2AD560EC-0B2F-43A7-A3A2-2C060CFB61C4}">
      <dgm:prSet/>
      <dgm:spPr/>
      <dgm:t>
        <a:bodyPr/>
        <a:lstStyle/>
        <a:p>
          <a:endParaRPr lang="pt-BR"/>
        </a:p>
      </dgm:t>
    </dgm:pt>
    <dgm:pt modelId="{666DBA07-CAB0-4EB3-8FDA-5EF3D033BCAC}" type="sibTrans" cxnId="{2AD560EC-0B2F-43A7-A3A2-2C060CFB61C4}">
      <dgm:prSet/>
      <dgm:spPr/>
      <dgm:t>
        <a:bodyPr/>
        <a:lstStyle/>
        <a:p>
          <a:endParaRPr lang="pt-BR"/>
        </a:p>
      </dgm:t>
    </dgm:pt>
    <dgm:pt modelId="{B66EEDBC-255B-496C-8A49-FE128575C999}" type="pres">
      <dgm:prSet presAssocID="{8AF36ECE-939E-46D9-AF9E-50B212BE624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CEE7D34-A8F7-4646-9453-9674A83F54DB}" type="pres">
      <dgm:prSet presAssocID="{85BAE9A2-4CD4-4040-86AE-DCE5C39FD0C2}" presName="hierRoot1" presStyleCnt="0">
        <dgm:presLayoutVars>
          <dgm:hierBranch val="init"/>
        </dgm:presLayoutVars>
      </dgm:prSet>
      <dgm:spPr/>
    </dgm:pt>
    <dgm:pt modelId="{8776D291-F197-4A0D-BDF3-DB37591B280D}" type="pres">
      <dgm:prSet presAssocID="{85BAE9A2-4CD4-4040-86AE-DCE5C39FD0C2}" presName="rootComposite1" presStyleCnt="0"/>
      <dgm:spPr/>
    </dgm:pt>
    <dgm:pt modelId="{536842C1-F935-4D0C-9F6E-A96FD46D1F87}" type="pres">
      <dgm:prSet presAssocID="{85BAE9A2-4CD4-4040-86AE-DCE5C39FD0C2}" presName="rootText1" presStyleLbl="alignAcc1" presStyleIdx="0" presStyleCnt="0" custScaleY="8935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4DADDDE-3922-47F8-B5FE-C4959C127733}" type="pres">
      <dgm:prSet presAssocID="{85BAE9A2-4CD4-4040-86AE-DCE5C39FD0C2}" presName="topArc1" presStyleLbl="parChTrans1D1" presStyleIdx="0" presStyleCnt="4"/>
      <dgm:spPr/>
    </dgm:pt>
    <dgm:pt modelId="{A8ACAD0E-96A8-4FB9-87C0-457453F53BCB}" type="pres">
      <dgm:prSet presAssocID="{85BAE9A2-4CD4-4040-86AE-DCE5C39FD0C2}" presName="bottomArc1" presStyleLbl="parChTrans1D1" presStyleIdx="1" presStyleCnt="4"/>
      <dgm:spPr/>
    </dgm:pt>
    <dgm:pt modelId="{E950DA4B-32BA-4EF6-A993-1F7BD8F9309E}" type="pres">
      <dgm:prSet presAssocID="{85BAE9A2-4CD4-4040-86AE-DCE5C39FD0C2}" presName="topConnNode1" presStyleLbl="node1" presStyleIdx="0" presStyleCnt="0"/>
      <dgm:spPr/>
      <dgm:t>
        <a:bodyPr/>
        <a:lstStyle/>
        <a:p>
          <a:endParaRPr lang="pt-BR"/>
        </a:p>
      </dgm:t>
    </dgm:pt>
    <dgm:pt modelId="{052C39A2-2909-48C8-B1F0-7F2CECB0996C}" type="pres">
      <dgm:prSet presAssocID="{85BAE9A2-4CD4-4040-86AE-DCE5C39FD0C2}" presName="hierChild2" presStyleCnt="0"/>
      <dgm:spPr/>
    </dgm:pt>
    <dgm:pt modelId="{F20F2FBF-55C7-4E0E-9A5C-86A4DD626321}" type="pres">
      <dgm:prSet presAssocID="{28FC89E0-385E-4094-AFDC-9A7542805A74}" presName="Name28" presStyleLbl="parChTrans1D2" presStyleIdx="0" presStyleCnt="1"/>
      <dgm:spPr/>
      <dgm:t>
        <a:bodyPr/>
        <a:lstStyle/>
        <a:p>
          <a:endParaRPr lang="pt-BR"/>
        </a:p>
      </dgm:t>
    </dgm:pt>
    <dgm:pt modelId="{D046DF7C-63BA-4B55-9B12-409412AED3FF}" type="pres">
      <dgm:prSet presAssocID="{AC0F25DF-5B85-438E-80B0-F3CCCF31EF21}" presName="hierRoot2" presStyleCnt="0">
        <dgm:presLayoutVars>
          <dgm:hierBranch val="init"/>
        </dgm:presLayoutVars>
      </dgm:prSet>
      <dgm:spPr/>
    </dgm:pt>
    <dgm:pt modelId="{EE05377C-57BB-422E-BBC2-41487C93F1F2}" type="pres">
      <dgm:prSet presAssocID="{AC0F25DF-5B85-438E-80B0-F3CCCF31EF21}" presName="rootComposite2" presStyleCnt="0"/>
      <dgm:spPr/>
    </dgm:pt>
    <dgm:pt modelId="{DAFCBC58-911F-4364-AF90-33F1520B5BB6}" type="pres">
      <dgm:prSet presAssocID="{AC0F25DF-5B85-438E-80B0-F3CCCF31EF2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5127E3E-B206-43D4-8F9C-7A65B8DD6362}" type="pres">
      <dgm:prSet presAssocID="{AC0F25DF-5B85-438E-80B0-F3CCCF31EF21}" presName="topArc2" presStyleLbl="parChTrans1D1" presStyleIdx="2" presStyleCnt="4"/>
      <dgm:spPr/>
    </dgm:pt>
    <dgm:pt modelId="{F7F0CA96-EF6E-4FA0-96E5-332626EBB790}" type="pres">
      <dgm:prSet presAssocID="{AC0F25DF-5B85-438E-80B0-F3CCCF31EF21}" presName="bottomArc2" presStyleLbl="parChTrans1D1" presStyleIdx="3" presStyleCnt="4"/>
      <dgm:spPr/>
    </dgm:pt>
    <dgm:pt modelId="{50B6B791-1F84-445F-BD02-30EBC4619EEA}" type="pres">
      <dgm:prSet presAssocID="{AC0F25DF-5B85-438E-80B0-F3CCCF31EF21}" presName="topConnNode2" presStyleLbl="node2" presStyleIdx="0" presStyleCnt="0"/>
      <dgm:spPr/>
      <dgm:t>
        <a:bodyPr/>
        <a:lstStyle/>
        <a:p>
          <a:endParaRPr lang="pt-BR"/>
        </a:p>
      </dgm:t>
    </dgm:pt>
    <dgm:pt modelId="{DEF7A4DA-3904-439C-AF71-820531A8E705}" type="pres">
      <dgm:prSet presAssocID="{AC0F25DF-5B85-438E-80B0-F3CCCF31EF21}" presName="hierChild4" presStyleCnt="0"/>
      <dgm:spPr/>
    </dgm:pt>
    <dgm:pt modelId="{52840BC7-C0DB-4D1B-8CE6-8EE4E734F9A6}" type="pres">
      <dgm:prSet presAssocID="{AC0F25DF-5B85-438E-80B0-F3CCCF31EF21}" presName="hierChild5" presStyleCnt="0"/>
      <dgm:spPr/>
    </dgm:pt>
    <dgm:pt modelId="{CCE44A03-B0D5-47CC-BE03-186F3A72020F}" type="pres">
      <dgm:prSet presAssocID="{85BAE9A2-4CD4-4040-86AE-DCE5C39FD0C2}" presName="hierChild3" presStyleCnt="0"/>
      <dgm:spPr/>
    </dgm:pt>
  </dgm:ptLst>
  <dgm:cxnLst>
    <dgm:cxn modelId="{4B3F8C07-A1BF-4BE4-B589-4D5AF0732028}" type="presOf" srcId="{AC0F25DF-5B85-438E-80B0-F3CCCF31EF21}" destId="{DAFCBC58-911F-4364-AF90-33F1520B5BB6}" srcOrd="0" destOrd="0" presId="urn:microsoft.com/office/officeart/2008/layout/HalfCircleOrganizationChart"/>
    <dgm:cxn modelId="{4C359D71-3AD5-4E86-AC37-337BA0C1C71F}" type="presOf" srcId="{28FC89E0-385E-4094-AFDC-9A7542805A74}" destId="{F20F2FBF-55C7-4E0E-9A5C-86A4DD626321}" srcOrd="0" destOrd="0" presId="urn:microsoft.com/office/officeart/2008/layout/HalfCircleOrganizationChart"/>
    <dgm:cxn modelId="{DF323C49-AD8E-44F6-A7C9-756619AFC94F}" type="presOf" srcId="{AC0F25DF-5B85-438E-80B0-F3CCCF31EF21}" destId="{50B6B791-1F84-445F-BD02-30EBC4619EEA}" srcOrd="1" destOrd="0" presId="urn:microsoft.com/office/officeart/2008/layout/HalfCircleOrganizationChart"/>
    <dgm:cxn modelId="{8EE8B7D7-EA00-4BB2-A7DF-1C3E5F597F92}" type="presOf" srcId="{8AF36ECE-939E-46D9-AF9E-50B212BE6247}" destId="{B66EEDBC-255B-496C-8A49-FE128575C999}" srcOrd="0" destOrd="0" presId="urn:microsoft.com/office/officeart/2008/layout/HalfCircleOrganizationChart"/>
    <dgm:cxn modelId="{98770786-B470-4283-B03F-57536911864F}" srcId="{8AF36ECE-939E-46D9-AF9E-50B212BE6247}" destId="{85BAE9A2-4CD4-4040-86AE-DCE5C39FD0C2}" srcOrd="0" destOrd="0" parTransId="{B7BA6A2B-CFE0-4412-B60C-80D204B0DC8E}" sibTransId="{212F8B7F-BF2B-4A9A-8B01-DEBE6687BF47}"/>
    <dgm:cxn modelId="{36F7C8CF-3356-47B0-BFFF-E6F56EABC0F7}" type="presOf" srcId="{85BAE9A2-4CD4-4040-86AE-DCE5C39FD0C2}" destId="{536842C1-F935-4D0C-9F6E-A96FD46D1F87}" srcOrd="0" destOrd="0" presId="urn:microsoft.com/office/officeart/2008/layout/HalfCircleOrganizationChart"/>
    <dgm:cxn modelId="{6EB32EA1-721D-4F96-9652-CE00A34885AC}" type="presOf" srcId="{85BAE9A2-4CD4-4040-86AE-DCE5C39FD0C2}" destId="{E950DA4B-32BA-4EF6-A993-1F7BD8F9309E}" srcOrd="1" destOrd="0" presId="urn:microsoft.com/office/officeart/2008/layout/HalfCircleOrganizationChart"/>
    <dgm:cxn modelId="{2AD560EC-0B2F-43A7-A3A2-2C060CFB61C4}" srcId="{85BAE9A2-4CD4-4040-86AE-DCE5C39FD0C2}" destId="{AC0F25DF-5B85-438E-80B0-F3CCCF31EF21}" srcOrd="0" destOrd="0" parTransId="{28FC89E0-385E-4094-AFDC-9A7542805A74}" sibTransId="{666DBA07-CAB0-4EB3-8FDA-5EF3D033BCAC}"/>
    <dgm:cxn modelId="{F2DDFD52-BAC5-4809-BE1A-CCABCB9FC54C}" type="presParOf" srcId="{B66EEDBC-255B-496C-8A49-FE128575C999}" destId="{5CEE7D34-A8F7-4646-9453-9674A83F54DB}" srcOrd="0" destOrd="0" presId="urn:microsoft.com/office/officeart/2008/layout/HalfCircleOrganizationChart"/>
    <dgm:cxn modelId="{52129403-621B-41C5-AC92-C11370CFE275}" type="presParOf" srcId="{5CEE7D34-A8F7-4646-9453-9674A83F54DB}" destId="{8776D291-F197-4A0D-BDF3-DB37591B280D}" srcOrd="0" destOrd="0" presId="urn:microsoft.com/office/officeart/2008/layout/HalfCircleOrganizationChart"/>
    <dgm:cxn modelId="{A3D1B6F5-7BC1-4167-9A21-55D0EA010154}" type="presParOf" srcId="{8776D291-F197-4A0D-BDF3-DB37591B280D}" destId="{536842C1-F935-4D0C-9F6E-A96FD46D1F87}" srcOrd="0" destOrd="0" presId="urn:microsoft.com/office/officeart/2008/layout/HalfCircleOrganizationChart"/>
    <dgm:cxn modelId="{FA236EFC-333E-4CC2-8465-9D92C99A260A}" type="presParOf" srcId="{8776D291-F197-4A0D-BDF3-DB37591B280D}" destId="{24DADDDE-3922-47F8-B5FE-C4959C127733}" srcOrd="1" destOrd="0" presId="urn:microsoft.com/office/officeart/2008/layout/HalfCircleOrganizationChart"/>
    <dgm:cxn modelId="{9D2C4112-E30A-44D5-A9FF-16E532C0B774}" type="presParOf" srcId="{8776D291-F197-4A0D-BDF3-DB37591B280D}" destId="{A8ACAD0E-96A8-4FB9-87C0-457453F53BCB}" srcOrd="2" destOrd="0" presId="urn:microsoft.com/office/officeart/2008/layout/HalfCircleOrganizationChart"/>
    <dgm:cxn modelId="{D696C149-B12B-4657-9633-047E83DDC770}" type="presParOf" srcId="{8776D291-F197-4A0D-BDF3-DB37591B280D}" destId="{E950DA4B-32BA-4EF6-A993-1F7BD8F9309E}" srcOrd="3" destOrd="0" presId="urn:microsoft.com/office/officeart/2008/layout/HalfCircleOrganizationChart"/>
    <dgm:cxn modelId="{38657019-4F95-468D-9EBB-F45668D78794}" type="presParOf" srcId="{5CEE7D34-A8F7-4646-9453-9674A83F54DB}" destId="{052C39A2-2909-48C8-B1F0-7F2CECB0996C}" srcOrd="1" destOrd="0" presId="urn:microsoft.com/office/officeart/2008/layout/HalfCircleOrganizationChart"/>
    <dgm:cxn modelId="{AC34FD6D-0176-4839-9371-DD325A0A968F}" type="presParOf" srcId="{052C39A2-2909-48C8-B1F0-7F2CECB0996C}" destId="{F20F2FBF-55C7-4E0E-9A5C-86A4DD626321}" srcOrd="0" destOrd="0" presId="urn:microsoft.com/office/officeart/2008/layout/HalfCircleOrganizationChart"/>
    <dgm:cxn modelId="{4C05C8A0-5592-4B36-95D3-3606D00DC28A}" type="presParOf" srcId="{052C39A2-2909-48C8-B1F0-7F2CECB0996C}" destId="{D046DF7C-63BA-4B55-9B12-409412AED3FF}" srcOrd="1" destOrd="0" presId="urn:microsoft.com/office/officeart/2008/layout/HalfCircleOrganizationChart"/>
    <dgm:cxn modelId="{8BF454E4-4068-4ADD-8414-403324A46169}" type="presParOf" srcId="{D046DF7C-63BA-4B55-9B12-409412AED3FF}" destId="{EE05377C-57BB-422E-BBC2-41487C93F1F2}" srcOrd="0" destOrd="0" presId="urn:microsoft.com/office/officeart/2008/layout/HalfCircleOrganizationChart"/>
    <dgm:cxn modelId="{042C94EF-75D0-4A5E-B1E4-FDFCBEF8D140}" type="presParOf" srcId="{EE05377C-57BB-422E-BBC2-41487C93F1F2}" destId="{DAFCBC58-911F-4364-AF90-33F1520B5BB6}" srcOrd="0" destOrd="0" presId="urn:microsoft.com/office/officeart/2008/layout/HalfCircleOrganizationChart"/>
    <dgm:cxn modelId="{8EC29E08-0DEA-48FD-B6A7-8B6C18D59618}" type="presParOf" srcId="{EE05377C-57BB-422E-BBC2-41487C93F1F2}" destId="{D5127E3E-B206-43D4-8F9C-7A65B8DD6362}" srcOrd="1" destOrd="0" presId="urn:microsoft.com/office/officeart/2008/layout/HalfCircleOrganizationChart"/>
    <dgm:cxn modelId="{F51CAF45-7CF6-4E04-9EAA-9D8E95425E29}" type="presParOf" srcId="{EE05377C-57BB-422E-BBC2-41487C93F1F2}" destId="{F7F0CA96-EF6E-4FA0-96E5-332626EBB790}" srcOrd="2" destOrd="0" presId="urn:microsoft.com/office/officeart/2008/layout/HalfCircleOrganizationChart"/>
    <dgm:cxn modelId="{5525BB51-CCEA-4CDE-95E6-146E64A3D5E1}" type="presParOf" srcId="{EE05377C-57BB-422E-BBC2-41487C93F1F2}" destId="{50B6B791-1F84-445F-BD02-30EBC4619EEA}" srcOrd="3" destOrd="0" presId="urn:microsoft.com/office/officeart/2008/layout/HalfCircleOrganizationChart"/>
    <dgm:cxn modelId="{ECBB8E5B-4A86-40A5-A8B9-02BDD0DC53B0}" type="presParOf" srcId="{D046DF7C-63BA-4B55-9B12-409412AED3FF}" destId="{DEF7A4DA-3904-439C-AF71-820531A8E705}" srcOrd="1" destOrd="0" presId="urn:microsoft.com/office/officeart/2008/layout/HalfCircleOrganizationChart"/>
    <dgm:cxn modelId="{8F3B57D2-5A8C-4BF6-82CE-3EFF1BFF3C11}" type="presParOf" srcId="{D046DF7C-63BA-4B55-9B12-409412AED3FF}" destId="{52840BC7-C0DB-4D1B-8CE6-8EE4E734F9A6}" srcOrd="2" destOrd="0" presId="urn:microsoft.com/office/officeart/2008/layout/HalfCircleOrganizationChart"/>
    <dgm:cxn modelId="{CDC4CF4B-B1E1-42A4-AC0D-B62BE4ABEF1E}" type="presParOf" srcId="{5CEE7D34-A8F7-4646-9453-9674A83F54DB}" destId="{CCE44A03-B0D5-47CC-BE03-186F3A72020F}" srcOrd="2" destOrd="0" presId="urn:microsoft.com/office/officeart/2008/layout/HalfCircleOrganizationChart"/>
  </dgm:cxnLst>
  <dgm:bg/>
  <dgm:whole>
    <a:ln w="317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2F9F45B-812B-4524-B3D1-4D8AD61979E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F792371-8FCB-4CD1-8877-971293EBC506}">
      <dgm:prSet phldrT="[Texto]" custT="1"/>
      <dgm:spPr/>
      <dgm:t>
        <a:bodyPr/>
        <a:lstStyle/>
        <a:p>
          <a:r>
            <a:rPr lang="pt-BR" sz="1800" noProof="0" dirty="0" smtClean="0"/>
            <a:t>Empresário</a:t>
          </a:r>
          <a:endParaRPr lang="pt-BR" sz="1800" noProof="0" dirty="0"/>
        </a:p>
      </dgm:t>
    </dgm:pt>
    <dgm:pt modelId="{83818E26-61AF-4824-90CC-300FCA82E19C}" type="parTrans" cxnId="{D5912AB0-6C98-4289-9CC9-AD7BD0505381}">
      <dgm:prSet/>
      <dgm:spPr/>
      <dgm:t>
        <a:bodyPr/>
        <a:lstStyle/>
        <a:p>
          <a:endParaRPr lang="pt-BR"/>
        </a:p>
      </dgm:t>
    </dgm:pt>
    <dgm:pt modelId="{4EE320D0-3BDC-4781-853C-007A33CFD5F4}" type="sibTrans" cxnId="{D5912AB0-6C98-4289-9CC9-AD7BD0505381}">
      <dgm:prSet/>
      <dgm:spPr/>
      <dgm:t>
        <a:bodyPr/>
        <a:lstStyle/>
        <a:p>
          <a:endParaRPr lang="pt-BR"/>
        </a:p>
      </dgm:t>
    </dgm:pt>
    <dgm:pt modelId="{F945DFCC-FC0B-4CE5-9F7C-336974E5F23C}" type="asst">
      <dgm:prSet phldrT="[Texto]" custT="1"/>
      <dgm:spPr/>
      <dgm:t>
        <a:bodyPr/>
        <a:lstStyle/>
        <a:p>
          <a:r>
            <a:rPr lang="pt-BR" sz="1800" noProof="0" dirty="0" smtClean="0"/>
            <a:t>Lobista</a:t>
          </a:r>
          <a:endParaRPr lang="pt-BR" sz="1800" noProof="0" dirty="0"/>
        </a:p>
      </dgm:t>
    </dgm:pt>
    <dgm:pt modelId="{19683B36-72EA-4114-BD3C-CBCA0253B37B}" type="parTrans" cxnId="{E53C39B0-551D-45C5-BACE-99467F876D6B}">
      <dgm:prSet/>
      <dgm:spPr/>
      <dgm:t>
        <a:bodyPr/>
        <a:lstStyle/>
        <a:p>
          <a:endParaRPr lang="pt-BR"/>
        </a:p>
      </dgm:t>
    </dgm:pt>
    <dgm:pt modelId="{23B05448-207B-4935-915F-05814336F818}" type="sibTrans" cxnId="{E53C39B0-551D-45C5-BACE-99467F876D6B}">
      <dgm:prSet/>
      <dgm:spPr/>
      <dgm:t>
        <a:bodyPr/>
        <a:lstStyle/>
        <a:p>
          <a:endParaRPr lang="pt-BR"/>
        </a:p>
      </dgm:t>
    </dgm:pt>
    <dgm:pt modelId="{6F5CE7C2-BBF3-41D2-B753-99CA2464A858}">
      <dgm:prSet phldrT="[Texto]" custT="1"/>
      <dgm:spPr/>
      <dgm:t>
        <a:bodyPr/>
        <a:lstStyle/>
        <a:p>
          <a:r>
            <a:rPr lang="en-US" sz="1800" noProof="0" dirty="0" err="1" smtClean="0"/>
            <a:t>Executivo</a:t>
          </a:r>
          <a:endParaRPr lang="en-US" sz="1800" noProof="0" dirty="0"/>
        </a:p>
      </dgm:t>
    </dgm:pt>
    <dgm:pt modelId="{4A66A883-3F57-4784-A290-7084CAACFB13}" type="parTrans" cxnId="{B041B4B3-8DAA-46C8-B488-4A68A136D425}">
      <dgm:prSet/>
      <dgm:spPr/>
      <dgm:t>
        <a:bodyPr/>
        <a:lstStyle/>
        <a:p>
          <a:endParaRPr lang="pt-BR"/>
        </a:p>
      </dgm:t>
    </dgm:pt>
    <dgm:pt modelId="{C43EB001-6077-4541-8542-197539F9454D}" type="sibTrans" cxnId="{B041B4B3-8DAA-46C8-B488-4A68A136D425}">
      <dgm:prSet/>
      <dgm:spPr/>
      <dgm:t>
        <a:bodyPr/>
        <a:lstStyle/>
        <a:p>
          <a:endParaRPr lang="pt-BR"/>
        </a:p>
      </dgm:t>
    </dgm:pt>
    <dgm:pt modelId="{12E3B0BA-0A2E-4A49-9798-41B117297380}" type="pres">
      <dgm:prSet presAssocID="{A2F9F45B-812B-4524-B3D1-4D8AD61979E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088AFC0D-8D91-4516-9A3C-E5DE768F22BB}" type="pres">
      <dgm:prSet presAssocID="{AF792371-8FCB-4CD1-8877-971293EBC506}" presName="hierRoot1" presStyleCnt="0">
        <dgm:presLayoutVars>
          <dgm:hierBranch val="init"/>
        </dgm:presLayoutVars>
      </dgm:prSet>
      <dgm:spPr/>
    </dgm:pt>
    <dgm:pt modelId="{BE9EF4DD-6FE2-488D-ADE9-B5144DF7F234}" type="pres">
      <dgm:prSet presAssocID="{AF792371-8FCB-4CD1-8877-971293EBC506}" presName="rootComposite1" presStyleCnt="0"/>
      <dgm:spPr/>
    </dgm:pt>
    <dgm:pt modelId="{116F3E66-F514-4281-93C6-0D70B1F8D7D2}" type="pres">
      <dgm:prSet presAssocID="{AF792371-8FCB-4CD1-8877-971293EBC506}" presName="rootText1" presStyleLbl="alignAcc1" presStyleIdx="0" presStyleCnt="0" custLinFactNeighborX="6615" custLinFactNeighborY="-1428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BCC0965-79C1-41F9-87D6-F26222AD4B81}" type="pres">
      <dgm:prSet presAssocID="{AF792371-8FCB-4CD1-8877-971293EBC506}" presName="topArc1" presStyleLbl="parChTrans1D1" presStyleIdx="0" presStyleCnt="6"/>
      <dgm:spPr/>
    </dgm:pt>
    <dgm:pt modelId="{2D5748C1-A475-4D0F-85B6-276C623033F0}" type="pres">
      <dgm:prSet presAssocID="{AF792371-8FCB-4CD1-8877-971293EBC506}" presName="bottomArc1" presStyleLbl="parChTrans1D1" presStyleIdx="1" presStyleCnt="6"/>
      <dgm:spPr/>
    </dgm:pt>
    <dgm:pt modelId="{59663A98-6924-429D-B4FB-4D5EE7C09897}" type="pres">
      <dgm:prSet presAssocID="{AF792371-8FCB-4CD1-8877-971293EBC506}" presName="topConnNode1" presStyleLbl="node1" presStyleIdx="0" presStyleCnt="0"/>
      <dgm:spPr/>
      <dgm:t>
        <a:bodyPr/>
        <a:lstStyle/>
        <a:p>
          <a:endParaRPr lang="pt-BR"/>
        </a:p>
      </dgm:t>
    </dgm:pt>
    <dgm:pt modelId="{F76FBC37-FB9E-4178-8D43-68E35664A1B7}" type="pres">
      <dgm:prSet presAssocID="{AF792371-8FCB-4CD1-8877-971293EBC506}" presName="hierChild2" presStyleCnt="0"/>
      <dgm:spPr/>
    </dgm:pt>
    <dgm:pt modelId="{3DCCD761-5055-4499-9F4A-394D6F886190}" type="pres">
      <dgm:prSet presAssocID="{4A66A883-3F57-4784-A290-7084CAACFB13}" presName="Name28" presStyleLbl="parChTrans1D2" presStyleIdx="0" presStyleCnt="2"/>
      <dgm:spPr/>
      <dgm:t>
        <a:bodyPr/>
        <a:lstStyle/>
        <a:p>
          <a:endParaRPr lang="pt-BR"/>
        </a:p>
      </dgm:t>
    </dgm:pt>
    <dgm:pt modelId="{383640E8-7C22-4B17-A9D7-93516E76A2ED}" type="pres">
      <dgm:prSet presAssocID="{6F5CE7C2-BBF3-41D2-B753-99CA2464A858}" presName="hierRoot2" presStyleCnt="0">
        <dgm:presLayoutVars>
          <dgm:hierBranch val="init"/>
        </dgm:presLayoutVars>
      </dgm:prSet>
      <dgm:spPr/>
    </dgm:pt>
    <dgm:pt modelId="{D84593CC-A7BF-460A-82B5-04C8F936954E}" type="pres">
      <dgm:prSet presAssocID="{6F5CE7C2-BBF3-41D2-B753-99CA2464A858}" presName="rootComposite2" presStyleCnt="0"/>
      <dgm:spPr/>
    </dgm:pt>
    <dgm:pt modelId="{B38A0AF3-ADA2-4069-BF2B-BB0FD462746D}" type="pres">
      <dgm:prSet presAssocID="{6F5CE7C2-BBF3-41D2-B753-99CA2464A85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8FD5E1D-38CC-4955-98E4-16ECD565988C}" type="pres">
      <dgm:prSet presAssocID="{6F5CE7C2-BBF3-41D2-B753-99CA2464A858}" presName="topArc2" presStyleLbl="parChTrans1D1" presStyleIdx="2" presStyleCnt="6"/>
      <dgm:spPr/>
    </dgm:pt>
    <dgm:pt modelId="{6FA0F325-7E98-4C59-83AF-0F0E0B5E2896}" type="pres">
      <dgm:prSet presAssocID="{6F5CE7C2-BBF3-41D2-B753-99CA2464A858}" presName="bottomArc2" presStyleLbl="parChTrans1D1" presStyleIdx="3" presStyleCnt="6"/>
      <dgm:spPr/>
    </dgm:pt>
    <dgm:pt modelId="{423C3B90-3C56-4EA1-83E4-E6A3C5D2F29D}" type="pres">
      <dgm:prSet presAssocID="{6F5CE7C2-BBF3-41D2-B753-99CA2464A858}" presName="topConnNode2" presStyleLbl="node2" presStyleIdx="0" presStyleCnt="0"/>
      <dgm:spPr/>
      <dgm:t>
        <a:bodyPr/>
        <a:lstStyle/>
        <a:p>
          <a:endParaRPr lang="pt-BR"/>
        </a:p>
      </dgm:t>
    </dgm:pt>
    <dgm:pt modelId="{06CB2F44-BAA0-4E81-AFA3-489A7FB4CF48}" type="pres">
      <dgm:prSet presAssocID="{6F5CE7C2-BBF3-41D2-B753-99CA2464A858}" presName="hierChild4" presStyleCnt="0"/>
      <dgm:spPr/>
    </dgm:pt>
    <dgm:pt modelId="{AEDB858E-5908-4640-AB99-2551A61BF8F3}" type="pres">
      <dgm:prSet presAssocID="{6F5CE7C2-BBF3-41D2-B753-99CA2464A858}" presName="hierChild5" presStyleCnt="0"/>
      <dgm:spPr/>
    </dgm:pt>
    <dgm:pt modelId="{93D550B7-4E9B-49AE-9C19-AB284E988AC7}" type="pres">
      <dgm:prSet presAssocID="{AF792371-8FCB-4CD1-8877-971293EBC506}" presName="hierChild3" presStyleCnt="0"/>
      <dgm:spPr/>
    </dgm:pt>
    <dgm:pt modelId="{66C81FE1-C21B-4AEC-B98C-051371F3E80D}" type="pres">
      <dgm:prSet presAssocID="{19683B36-72EA-4114-BD3C-CBCA0253B37B}" presName="Name101" presStyleLbl="parChTrans1D2" presStyleIdx="1" presStyleCnt="2"/>
      <dgm:spPr/>
      <dgm:t>
        <a:bodyPr/>
        <a:lstStyle/>
        <a:p>
          <a:endParaRPr lang="pt-BR"/>
        </a:p>
      </dgm:t>
    </dgm:pt>
    <dgm:pt modelId="{3095E46E-6492-4CF4-837B-C7BC71C5673F}" type="pres">
      <dgm:prSet presAssocID="{F945DFCC-FC0B-4CE5-9F7C-336974E5F23C}" presName="hierRoot3" presStyleCnt="0">
        <dgm:presLayoutVars>
          <dgm:hierBranch val="init"/>
        </dgm:presLayoutVars>
      </dgm:prSet>
      <dgm:spPr/>
    </dgm:pt>
    <dgm:pt modelId="{47AFC6D8-E8E6-421C-8912-2CECFEF309FC}" type="pres">
      <dgm:prSet presAssocID="{F945DFCC-FC0B-4CE5-9F7C-336974E5F23C}" presName="rootComposite3" presStyleCnt="0"/>
      <dgm:spPr/>
    </dgm:pt>
    <dgm:pt modelId="{BE7EED7F-11BF-4FA5-8D07-A3CA4F31C800}" type="pres">
      <dgm:prSet presAssocID="{F945DFCC-FC0B-4CE5-9F7C-336974E5F23C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2466845-2ACA-4578-936D-1218A46CD474}" type="pres">
      <dgm:prSet presAssocID="{F945DFCC-FC0B-4CE5-9F7C-336974E5F23C}" presName="topArc3" presStyleLbl="parChTrans1D1" presStyleIdx="4" presStyleCnt="6"/>
      <dgm:spPr/>
    </dgm:pt>
    <dgm:pt modelId="{591FDA74-846A-4B8C-9EC4-68DEFED45817}" type="pres">
      <dgm:prSet presAssocID="{F945DFCC-FC0B-4CE5-9F7C-336974E5F23C}" presName="bottomArc3" presStyleLbl="parChTrans1D1" presStyleIdx="5" presStyleCnt="6"/>
      <dgm:spPr/>
    </dgm:pt>
    <dgm:pt modelId="{3240324C-1CB5-4F40-B95B-377AF1497BDC}" type="pres">
      <dgm:prSet presAssocID="{F945DFCC-FC0B-4CE5-9F7C-336974E5F23C}" presName="topConnNode3" presStyleLbl="asst1" presStyleIdx="0" presStyleCnt="0"/>
      <dgm:spPr/>
      <dgm:t>
        <a:bodyPr/>
        <a:lstStyle/>
        <a:p>
          <a:endParaRPr lang="pt-BR"/>
        </a:p>
      </dgm:t>
    </dgm:pt>
    <dgm:pt modelId="{CE2119D9-6C85-4E54-9264-0A128D9CFB56}" type="pres">
      <dgm:prSet presAssocID="{F945DFCC-FC0B-4CE5-9F7C-336974E5F23C}" presName="hierChild6" presStyleCnt="0"/>
      <dgm:spPr/>
    </dgm:pt>
    <dgm:pt modelId="{01728073-75A4-4E89-B8A8-E5F38F60E0D8}" type="pres">
      <dgm:prSet presAssocID="{F945DFCC-FC0B-4CE5-9F7C-336974E5F23C}" presName="hierChild7" presStyleCnt="0"/>
      <dgm:spPr/>
    </dgm:pt>
  </dgm:ptLst>
  <dgm:cxnLst>
    <dgm:cxn modelId="{D5912AB0-6C98-4289-9CC9-AD7BD0505381}" srcId="{A2F9F45B-812B-4524-B3D1-4D8AD61979EA}" destId="{AF792371-8FCB-4CD1-8877-971293EBC506}" srcOrd="0" destOrd="0" parTransId="{83818E26-61AF-4824-90CC-300FCA82E19C}" sibTransId="{4EE320D0-3BDC-4781-853C-007A33CFD5F4}"/>
    <dgm:cxn modelId="{36879BD3-F3C7-47D0-82EF-D9A784157474}" type="presOf" srcId="{6F5CE7C2-BBF3-41D2-B753-99CA2464A858}" destId="{B38A0AF3-ADA2-4069-BF2B-BB0FD462746D}" srcOrd="0" destOrd="0" presId="urn:microsoft.com/office/officeart/2008/layout/HalfCircleOrganizationChart"/>
    <dgm:cxn modelId="{7E848013-94B0-4986-A65C-975FE15739B0}" type="presOf" srcId="{AF792371-8FCB-4CD1-8877-971293EBC506}" destId="{116F3E66-F514-4281-93C6-0D70B1F8D7D2}" srcOrd="0" destOrd="0" presId="urn:microsoft.com/office/officeart/2008/layout/HalfCircleOrganizationChart"/>
    <dgm:cxn modelId="{412AF593-3D08-489B-90D1-E9652320D7D1}" type="presOf" srcId="{6F5CE7C2-BBF3-41D2-B753-99CA2464A858}" destId="{423C3B90-3C56-4EA1-83E4-E6A3C5D2F29D}" srcOrd="1" destOrd="0" presId="urn:microsoft.com/office/officeart/2008/layout/HalfCircleOrganizationChart"/>
    <dgm:cxn modelId="{B041B4B3-8DAA-46C8-B488-4A68A136D425}" srcId="{AF792371-8FCB-4CD1-8877-971293EBC506}" destId="{6F5CE7C2-BBF3-41D2-B753-99CA2464A858}" srcOrd="1" destOrd="0" parTransId="{4A66A883-3F57-4784-A290-7084CAACFB13}" sibTransId="{C43EB001-6077-4541-8542-197539F9454D}"/>
    <dgm:cxn modelId="{395A6E53-0424-4815-998B-D1AD1CFD117D}" type="presOf" srcId="{A2F9F45B-812B-4524-B3D1-4D8AD61979EA}" destId="{12E3B0BA-0A2E-4A49-9798-41B117297380}" srcOrd="0" destOrd="0" presId="urn:microsoft.com/office/officeart/2008/layout/HalfCircleOrganizationChart"/>
    <dgm:cxn modelId="{462465E9-66C0-462B-B606-59C74166FA07}" type="presOf" srcId="{F945DFCC-FC0B-4CE5-9F7C-336974E5F23C}" destId="{3240324C-1CB5-4F40-B95B-377AF1497BDC}" srcOrd="1" destOrd="0" presId="urn:microsoft.com/office/officeart/2008/layout/HalfCircleOrganizationChart"/>
    <dgm:cxn modelId="{E53C39B0-551D-45C5-BACE-99467F876D6B}" srcId="{AF792371-8FCB-4CD1-8877-971293EBC506}" destId="{F945DFCC-FC0B-4CE5-9F7C-336974E5F23C}" srcOrd="0" destOrd="0" parTransId="{19683B36-72EA-4114-BD3C-CBCA0253B37B}" sibTransId="{23B05448-207B-4935-915F-05814336F818}"/>
    <dgm:cxn modelId="{C01DF138-CEFD-471B-9ABC-D8F8DC242A64}" type="presOf" srcId="{F945DFCC-FC0B-4CE5-9F7C-336974E5F23C}" destId="{BE7EED7F-11BF-4FA5-8D07-A3CA4F31C800}" srcOrd="0" destOrd="0" presId="urn:microsoft.com/office/officeart/2008/layout/HalfCircleOrganizationChart"/>
    <dgm:cxn modelId="{A272C6AE-6D59-4247-801B-513629097FCD}" type="presOf" srcId="{19683B36-72EA-4114-BD3C-CBCA0253B37B}" destId="{66C81FE1-C21B-4AEC-B98C-051371F3E80D}" srcOrd="0" destOrd="0" presId="urn:microsoft.com/office/officeart/2008/layout/HalfCircleOrganizationChart"/>
    <dgm:cxn modelId="{55F023D1-B4AF-463D-B3F0-106FCF40F60E}" type="presOf" srcId="{4A66A883-3F57-4784-A290-7084CAACFB13}" destId="{3DCCD761-5055-4499-9F4A-394D6F886190}" srcOrd="0" destOrd="0" presId="urn:microsoft.com/office/officeart/2008/layout/HalfCircleOrganizationChart"/>
    <dgm:cxn modelId="{4DFAEBC3-F7DE-4F75-90F9-9D1C97EEADB7}" type="presOf" srcId="{AF792371-8FCB-4CD1-8877-971293EBC506}" destId="{59663A98-6924-429D-B4FB-4D5EE7C09897}" srcOrd="1" destOrd="0" presId="urn:microsoft.com/office/officeart/2008/layout/HalfCircleOrganizationChart"/>
    <dgm:cxn modelId="{AA9F70BF-AD9E-4399-9A25-3F686F99CB95}" type="presParOf" srcId="{12E3B0BA-0A2E-4A49-9798-41B117297380}" destId="{088AFC0D-8D91-4516-9A3C-E5DE768F22BB}" srcOrd="0" destOrd="0" presId="urn:microsoft.com/office/officeart/2008/layout/HalfCircleOrganizationChart"/>
    <dgm:cxn modelId="{144FED9E-73C5-4304-9C8B-210CFCCC8115}" type="presParOf" srcId="{088AFC0D-8D91-4516-9A3C-E5DE768F22BB}" destId="{BE9EF4DD-6FE2-488D-ADE9-B5144DF7F234}" srcOrd="0" destOrd="0" presId="urn:microsoft.com/office/officeart/2008/layout/HalfCircleOrganizationChart"/>
    <dgm:cxn modelId="{03FF69BC-1134-48C9-99C1-C84A82E3955A}" type="presParOf" srcId="{BE9EF4DD-6FE2-488D-ADE9-B5144DF7F234}" destId="{116F3E66-F514-4281-93C6-0D70B1F8D7D2}" srcOrd="0" destOrd="0" presId="urn:microsoft.com/office/officeart/2008/layout/HalfCircleOrganizationChart"/>
    <dgm:cxn modelId="{094A7EB5-CBE5-46F5-AF62-4735D740D356}" type="presParOf" srcId="{BE9EF4DD-6FE2-488D-ADE9-B5144DF7F234}" destId="{2BCC0965-79C1-41F9-87D6-F26222AD4B81}" srcOrd="1" destOrd="0" presId="urn:microsoft.com/office/officeart/2008/layout/HalfCircleOrganizationChart"/>
    <dgm:cxn modelId="{EBC481A7-88DD-4BFF-A497-63F69D1D9E5F}" type="presParOf" srcId="{BE9EF4DD-6FE2-488D-ADE9-B5144DF7F234}" destId="{2D5748C1-A475-4D0F-85B6-276C623033F0}" srcOrd="2" destOrd="0" presId="urn:microsoft.com/office/officeart/2008/layout/HalfCircleOrganizationChart"/>
    <dgm:cxn modelId="{B0AAE577-DA90-4185-A463-C032DD4D81A4}" type="presParOf" srcId="{BE9EF4DD-6FE2-488D-ADE9-B5144DF7F234}" destId="{59663A98-6924-429D-B4FB-4D5EE7C09897}" srcOrd="3" destOrd="0" presId="urn:microsoft.com/office/officeart/2008/layout/HalfCircleOrganizationChart"/>
    <dgm:cxn modelId="{435076AC-DDB7-4C49-B7AB-2CA59AEDE490}" type="presParOf" srcId="{088AFC0D-8D91-4516-9A3C-E5DE768F22BB}" destId="{F76FBC37-FB9E-4178-8D43-68E35664A1B7}" srcOrd="1" destOrd="0" presId="urn:microsoft.com/office/officeart/2008/layout/HalfCircleOrganizationChart"/>
    <dgm:cxn modelId="{7338E10B-E322-4081-8CD9-D7D4E50384E7}" type="presParOf" srcId="{F76FBC37-FB9E-4178-8D43-68E35664A1B7}" destId="{3DCCD761-5055-4499-9F4A-394D6F886190}" srcOrd="0" destOrd="0" presId="urn:microsoft.com/office/officeart/2008/layout/HalfCircleOrganizationChart"/>
    <dgm:cxn modelId="{010F9E30-D99F-4EAB-97F1-33F095A6176B}" type="presParOf" srcId="{F76FBC37-FB9E-4178-8D43-68E35664A1B7}" destId="{383640E8-7C22-4B17-A9D7-93516E76A2ED}" srcOrd="1" destOrd="0" presId="urn:microsoft.com/office/officeart/2008/layout/HalfCircleOrganizationChart"/>
    <dgm:cxn modelId="{14234247-8CB5-4CD9-8ACD-FB44B37C8A7D}" type="presParOf" srcId="{383640E8-7C22-4B17-A9D7-93516E76A2ED}" destId="{D84593CC-A7BF-460A-82B5-04C8F936954E}" srcOrd="0" destOrd="0" presId="urn:microsoft.com/office/officeart/2008/layout/HalfCircleOrganizationChart"/>
    <dgm:cxn modelId="{28FD622F-B3EF-4243-B4B7-83DADFBEEEE5}" type="presParOf" srcId="{D84593CC-A7BF-460A-82B5-04C8F936954E}" destId="{B38A0AF3-ADA2-4069-BF2B-BB0FD462746D}" srcOrd="0" destOrd="0" presId="urn:microsoft.com/office/officeart/2008/layout/HalfCircleOrganizationChart"/>
    <dgm:cxn modelId="{3F574128-7C5A-498E-83D9-163456E61698}" type="presParOf" srcId="{D84593CC-A7BF-460A-82B5-04C8F936954E}" destId="{68FD5E1D-38CC-4955-98E4-16ECD565988C}" srcOrd="1" destOrd="0" presId="urn:microsoft.com/office/officeart/2008/layout/HalfCircleOrganizationChart"/>
    <dgm:cxn modelId="{26CA4A55-E59A-42E7-859B-1C19744620EA}" type="presParOf" srcId="{D84593CC-A7BF-460A-82B5-04C8F936954E}" destId="{6FA0F325-7E98-4C59-83AF-0F0E0B5E2896}" srcOrd="2" destOrd="0" presId="urn:microsoft.com/office/officeart/2008/layout/HalfCircleOrganizationChart"/>
    <dgm:cxn modelId="{585E6FFA-DB64-4B20-AD11-81C8B7257FBB}" type="presParOf" srcId="{D84593CC-A7BF-460A-82B5-04C8F936954E}" destId="{423C3B90-3C56-4EA1-83E4-E6A3C5D2F29D}" srcOrd="3" destOrd="0" presId="urn:microsoft.com/office/officeart/2008/layout/HalfCircleOrganizationChart"/>
    <dgm:cxn modelId="{EDF10F00-26D7-4108-8ECC-7D6F5030DF40}" type="presParOf" srcId="{383640E8-7C22-4B17-A9D7-93516E76A2ED}" destId="{06CB2F44-BAA0-4E81-AFA3-489A7FB4CF48}" srcOrd="1" destOrd="0" presId="urn:microsoft.com/office/officeart/2008/layout/HalfCircleOrganizationChart"/>
    <dgm:cxn modelId="{D77D87EA-F98A-41F8-8B16-D72E0C674C5F}" type="presParOf" srcId="{383640E8-7C22-4B17-A9D7-93516E76A2ED}" destId="{AEDB858E-5908-4640-AB99-2551A61BF8F3}" srcOrd="2" destOrd="0" presId="urn:microsoft.com/office/officeart/2008/layout/HalfCircleOrganizationChart"/>
    <dgm:cxn modelId="{F09579BE-B7A1-4B04-93D6-32AF43184F5A}" type="presParOf" srcId="{088AFC0D-8D91-4516-9A3C-E5DE768F22BB}" destId="{93D550B7-4E9B-49AE-9C19-AB284E988AC7}" srcOrd="2" destOrd="0" presId="urn:microsoft.com/office/officeart/2008/layout/HalfCircleOrganizationChart"/>
    <dgm:cxn modelId="{F70D785E-2B62-47BD-B36C-F0F10541084C}" type="presParOf" srcId="{93D550B7-4E9B-49AE-9C19-AB284E988AC7}" destId="{66C81FE1-C21B-4AEC-B98C-051371F3E80D}" srcOrd="0" destOrd="0" presId="urn:microsoft.com/office/officeart/2008/layout/HalfCircleOrganizationChart"/>
    <dgm:cxn modelId="{E70AEFCD-D2DC-4E1D-A9F6-5C105DF4E58D}" type="presParOf" srcId="{93D550B7-4E9B-49AE-9C19-AB284E988AC7}" destId="{3095E46E-6492-4CF4-837B-C7BC71C5673F}" srcOrd="1" destOrd="0" presId="urn:microsoft.com/office/officeart/2008/layout/HalfCircleOrganizationChart"/>
    <dgm:cxn modelId="{62EB3422-B36E-4EB4-A420-7FBA5B994705}" type="presParOf" srcId="{3095E46E-6492-4CF4-837B-C7BC71C5673F}" destId="{47AFC6D8-E8E6-421C-8912-2CECFEF309FC}" srcOrd="0" destOrd="0" presId="urn:microsoft.com/office/officeart/2008/layout/HalfCircleOrganizationChart"/>
    <dgm:cxn modelId="{D7618F74-7970-4AF0-B8EF-35B9D0765305}" type="presParOf" srcId="{47AFC6D8-E8E6-421C-8912-2CECFEF309FC}" destId="{BE7EED7F-11BF-4FA5-8D07-A3CA4F31C800}" srcOrd="0" destOrd="0" presId="urn:microsoft.com/office/officeart/2008/layout/HalfCircleOrganizationChart"/>
    <dgm:cxn modelId="{0E7097B8-EEC6-4F12-9CE1-6BD2806F037D}" type="presParOf" srcId="{47AFC6D8-E8E6-421C-8912-2CECFEF309FC}" destId="{72466845-2ACA-4578-936D-1218A46CD474}" srcOrd="1" destOrd="0" presId="urn:microsoft.com/office/officeart/2008/layout/HalfCircleOrganizationChart"/>
    <dgm:cxn modelId="{756D0AFC-A25A-49A2-8F2E-EDB055CCE46B}" type="presParOf" srcId="{47AFC6D8-E8E6-421C-8912-2CECFEF309FC}" destId="{591FDA74-846A-4B8C-9EC4-68DEFED45817}" srcOrd="2" destOrd="0" presId="urn:microsoft.com/office/officeart/2008/layout/HalfCircleOrganizationChart"/>
    <dgm:cxn modelId="{E0F56879-29DB-47B5-BA68-A93DCA20DC61}" type="presParOf" srcId="{47AFC6D8-E8E6-421C-8912-2CECFEF309FC}" destId="{3240324C-1CB5-4F40-B95B-377AF1497BDC}" srcOrd="3" destOrd="0" presId="urn:microsoft.com/office/officeart/2008/layout/HalfCircleOrganizationChart"/>
    <dgm:cxn modelId="{DB90E235-2ABB-405A-AC3B-AA33F0F7CCE1}" type="presParOf" srcId="{3095E46E-6492-4CF4-837B-C7BC71C5673F}" destId="{CE2119D9-6C85-4E54-9264-0A128D9CFB56}" srcOrd="1" destOrd="0" presId="urn:microsoft.com/office/officeart/2008/layout/HalfCircleOrganizationChart"/>
    <dgm:cxn modelId="{232E7F8A-1A16-4437-9598-7EDEE68CA7CB}" type="presParOf" srcId="{3095E46E-6492-4CF4-837B-C7BC71C5673F}" destId="{01728073-75A4-4E89-B8A8-E5F38F60E0D8}" srcOrd="2" destOrd="0" presId="urn:microsoft.com/office/officeart/2008/layout/HalfCircleOrganizationChart"/>
  </dgm:cxnLst>
  <dgm:bg/>
  <dgm:whole>
    <a:ln w="317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AF36ECE-939E-46D9-AF9E-50B212BE6247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5BAE9A2-4CD4-4040-86AE-DCE5C39FD0C2}">
      <dgm:prSet phldrT="[Texto]" custT="1"/>
      <dgm:spPr/>
      <dgm:t>
        <a:bodyPr/>
        <a:lstStyle/>
        <a:p>
          <a:r>
            <a:rPr lang="pt-BR" sz="1600" b="1" dirty="0" smtClean="0"/>
            <a:t>Cargo </a:t>
          </a:r>
        </a:p>
        <a:p>
          <a:r>
            <a:rPr lang="pt-BR" sz="1600" b="1" dirty="0" smtClean="0"/>
            <a:t>Comissionado</a:t>
          </a:r>
        </a:p>
      </dgm:t>
    </dgm:pt>
    <dgm:pt modelId="{B7BA6A2B-CFE0-4412-B60C-80D204B0DC8E}" type="parTrans" cxnId="{98770786-B470-4283-B03F-57536911864F}">
      <dgm:prSet/>
      <dgm:spPr/>
      <dgm:t>
        <a:bodyPr/>
        <a:lstStyle/>
        <a:p>
          <a:endParaRPr lang="pt-BR"/>
        </a:p>
      </dgm:t>
    </dgm:pt>
    <dgm:pt modelId="{212F8B7F-BF2B-4A9A-8B01-DEBE6687BF47}" type="sibTrans" cxnId="{98770786-B470-4283-B03F-57536911864F}">
      <dgm:prSet/>
      <dgm:spPr/>
      <dgm:t>
        <a:bodyPr/>
        <a:lstStyle/>
        <a:p>
          <a:endParaRPr lang="pt-BR"/>
        </a:p>
      </dgm:t>
    </dgm:pt>
    <dgm:pt modelId="{AC0F25DF-5B85-438E-80B0-F3CCCF31EF21}">
      <dgm:prSet phldrT="[Texto]" custT="1"/>
      <dgm:spPr/>
      <dgm:t>
        <a:bodyPr/>
        <a:lstStyle/>
        <a:p>
          <a:r>
            <a:rPr lang="en-US" sz="1600" b="1" dirty="0" err="1" smtClean="0"/>
            <a:t>Funcionário</a:t>
          </a:r>
          <a:r>
            <a:rPr lang="en-US" sz="1600" b="1" dirty="0" smtClean="0"/>
            <a:t> </a:t>
          </a:r>
        </a:p>
        <a:p>
          <a:r>
            <a:rPr lang="en-US" sz="1600" b="1" dirty="0" smtClean="0"/>
            <a:t>de </a:t>
          </a:r>
          <a:r>
            <a:rPr lang="en-US" sz="1600" b="1" dirty="0" err="1" smtClean="0"/>
            <a:t>Carreira</a:t>
          </a:r>
          <a:endParaRPr lang="en-US" sz="1600" b="1" dirty="0" smtClean="0"/>
        </a:p>
      </dgm:t>
    </dgm:pt>
    <dgm:pt modelId="{28FC89E0-385E-4094-AFDC-9A7542805A74}" type="parTrans" cxnId="{2AD560EC-0B2F-43A7-A3A2-2C060CFB61C4}">
      <dgm:prSet/>
      <dgm:spPr/>
      <dgm:t>
        <a:bodyPr/>
        <a:lstStyle/>
        <a:p>
          <a:endParaRPr lang="pt-BR"/>
        </a:p>
      </dgm:t>
    </dgm:pt>
    <dgm:pt modelId="{666DBA07-CAB0-4EB3-8FDA-5EF3D033BCAC}" type="sibTrans" cxnId="{2AD560EC-0B2F-43A7-A3A2-2C060CFB61C4}">
      <dgm:prSet/>
      <dgm:spPr/>
      <dgm:t>
        <a:bodyPr/>
        <a:lstStyle/>
        <a:p>
          <a:endParaRPr lang="pt-BR"/>
        </a:p>
      </dgm:t>
    </dgm:pt>
    <dgm:pt modelId="{B66EEDBC-255B-496C-8A49-FE128575C999}" type="pres">
      <dgm:prSet presAssocID="{8AF36ECE-939E-46D9-AF9E-50B212BE624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CEE7D34-A8F7-4646-9453-9674A83F54DB}" type="pres">
      <dgm:prSet presAssocID="{85BAE9A2-4CD4-4040-86AE-DCE5C39FD0C2}" presName="hierRoot1" presStyleCnt="0">
        <dgm:presLayoutVars>
          <dgm:hierBranch val="init"/>
        </dgm:presLayoutVars>
      </dgm:prSet>
      <dgm:spPr/>
    </dgm:pt>
    <dgm:pt modelId="{8776D291-F197-4A0D-BDF3-DB37591B280D}" type="pres">
      <dgm:prSet presAssocID="{85BAE9A2-4CD4-4040-86AE-DCE5C39FD0C2}" presName="rootComposite1" presStyleCnt="0"/>
      <dgm:spPr/>
    </dgm:pt>
    <dgm:pt modelId="{536842C1-F935-4D0C-9F6E-A96FD46D1F87}" type="pres">
      <dgm:prSet presAssocID="{85BAE9A2-4CD4-4040-86AE-DCE5C39FD0C2}" presName="rootText1" presStyleLbl="alignAcc1" presStyleIdx="0" presStyleCnt="0" custScaleY="8935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4DADDDE-3922-47F8-B5FE-C4959C127733}" type="pres">
      <dgm:prSet presAssocID="{85BAE9A2-4CD4-4040-86AE-DCE5C39FD0C2}" presName="topArc1" presStyleLbl="parChTrans1D1" presStyleIdx="0" presStyleCnt="4"/>
      <dgm:spPr/>
    </dgm:pt>
    <dgm:pt modelId="{A8ACAD0E-96A8-4FB9-87C0-457453F53BCB}" type="pres">
      <dgm:prSet presAssocID="{85BAE9A2-4CD4-4040-86AE-DCE5C39FD0C2}" presName="bottomArc1" presStyleLbl="parChTrans1D1" presStyleIdx="1" presStyleCnt="4"/>
      <dgm:spPr/>
    </dgm:pt>
    <dgm:pt modelId="{E950DA4B-32BA-4EF6-A993-1F7BD8F9309E}" type="pres">
      <dgm:prSet presAssocID="{85BAE9A2-4CD4-4040-86AE-DCE5C39FD0C2}" presName="topConnNode1" presStyleLbl="node1" presStyleIdx="0" presStyleCnt="0"/>
      <dgm:spPr/>
      <dgm:t>
        <a:bodyPr/>
        <a:lstStyle/>
        <a:p>
          <a:endParaRPr lang="pt-BR"/>
        </a:p>
      </dgm:t>
    </dgm:pt>
    <dgm:pt modelId="{052C39A2-2909-48C8-B1F0-7F2CECB0996C}" type="pres">
      <dgm:prSet presAssocID="{85BAE9A2-4CD4-4040-86AE-DCE5C39FD0C2}" presName="hierChild2" presStyleCnt="0"/>
      <dgm:spPr/>
    </dgm:pt>
    <dgm:pt modelId="{F20F2FBF-55C7-4E0E-9A5C-86A4DD626321}" type="pres">
      <dgm:prSet presAssocID="{28FC89E0-385E-4094-AFDC-9A7542805A74}" presName="Name28" presStyleLbl="parChTrans1D2" presStyleIdx="0" presStyleCnt="1"/>
      <dgm:spPr/>
      <dgm:t>
        <a:bodyPr/>
        <a:lstStyle/>
        <a:p>
          <a:endParaRPr lang="pt-BR"/>
        </a:p>
      </dgm:t>
    </dgm:pt>
    <dgm:pt modelId="{D046DF7C-63BA-4B55-9B12-409412AED3FF}" type="pres">
      <dgm:prSet presAssocID="{AC0F25DF-5B85-438E-80B0-F3CCCF31EF21}" presName="hierRoot2" presStyleCnt="0">
        <dgm:presLayoutVars>
          <dgm:hierBranch val="init"/>
        </dgm:presLayoutVars>
      </dgm:prSet>
      <dgm:spPr/>
    </dgm:pt>
    <dgm:pt modelId="{EE05377C-57BB-422E-BBC2-41487C93F1F2}" type="pres">
      <dgm:prSet presAssocID="{AC0F25DF-5B85-438E-80B0-F3CCCF31EF21}" presName="rootComposite2" presStyleCnt="0"/>
      <dgm:spPr/>
    </dgm:pt>
    <dgm:pt modelId="{DAFCBC58-911F-4364-AF90-33F1520B5BB6}" type="pres">
      <dgm:prSet presAssocID="{AC0F25DF-5B85-438E-80B0-F3CCCF31EF2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5127E3E-B206-43D4-8F9C-7A65B8DD6362}" type="pres">
      <dgm:prSet presAssocID="{AC0F25DF-5B85-438E-80B0-F3CCCF31EF21}" presName="topArc2" presStyleLbl="parChTrans1D1" presStyleIdx="2" presStyleCnt="4"/>
      <dgm:spPr/>
    </dgm:pt>
    <dgm:pt modelId="{F7F0CA96-EF6E-4FA0-96E5-332626EBB790}" type="pres">
      <dgm:prSet presAssocID="{AC0F25DF-5B85-438E-80B0-F3CCCF31EF21}" presName="bottomArc2" presStyleLbl="parChTrans1D1" presStyleIdx="3" presStyleCnt="4"/>
      <dgm:spPr/>
    </dgm:pt>
    <dgm:pt modelId="{50B6B791-1F84-445F-BD02-30EBC4619EEA}" type="pres">
      <dgm:prSet presAssocID="{AC0F25DF-5B85-438E-80B0-F3CCCF31EF21}" presName="topConnNode2" presStyleLbl="node2" presStyleIdx="0" presStyleCnt="0"/>
      <dgm:spPr/>
      <dgm:t>
        <a:bodyPr/>
        <a:lstStyle/>
        <a:p>
          <a:endParaRPr lang="pt-BR"/>
        </a:p>
      </dgm:t>
    </dgm:pt>
    <dgm:pt modelId="{DEF7A4DA-3904-439C-AF71-820531A8E705}" type="pres">
      <dgm:prSet presAssocID="{AC0F25DF-5B85-438E-80B0-F3CCCF31EF21}" presName="hierChild4" presStyleCnt="0"/>
      <dgm:spPr/>
    </dgm:pt>
    <dgm:pt modelId="{52840BC7-C0DB-4D1B-8CE6-8EE4E734F9A6}" type="pres">
      <dgm:prSet presAssocID="{AC0F25DF-5B85-438E-80B0-F3CCCF31EF21}" presName="hierChild5" presStyleCnt="0"/>
      <dgm:spPr/>
    </dgm:pt>
    <dgm:pt modelId="{CCE44A03-B0D5-47CC-BE03-186F3A72020F}" type="pres">
      <dgm:prSet presAssocID="{85BAE9A2-4CD4-4040-86AE-DCE5C39FD0C2}" presName="hierChild3" presStyleCnt="0"/>
      <dgm:spPr/>
    </dgm:pt>
  </dgm:ptLst>
  <dgm:cxnLst>
    <dgm:cxn modelId="{2AD560EC-0B2F-43A7-A3A2-2C060CFB61C4}" srcId="{85BAE9A2-4CD4-4040-86AE-DCE5C39FD0C2}" destId="{AC0F25DF-5B85-438E-80B0-F3CCCF31EF21}" srcOrd="0" destOrd="0" parTransId="{28FC89E0-385E-4094-AFDC-9A7542805A74}" sibTransId="{666DBA07-CAB0-4EB3-8FDA-5EF3D033BCAC}"/>
    <dgm:cxn modelId="{C3F396D4-CEA3-4DBF-9966-05AB7379A194}" type="presOf" srcId="{AC0F25DF-5B85-438E-80B0-F3CCCF31EF21}" destId="{50B6B791-1F84-445F-BD02-30EBC4619EEA}" srcOrd="1" destOrd="0" presId="urn:microsoft.com/office/officeart/2008/layout/HalfCircleOrganizationChart"/>
    <dgm:cxn modelId="{6FB55533-D5B3-4347-9E17-8CE4EEE4387B}" type="presOf" srcId="{85BAE9A2-4CD4-4040-86AE-DCE5C39FD0C2}" destId="{536842C1-F935-4D0C-9F6E-A96FD46D1F87}" srcOrd="0" destOrd="0" presId="urn:microsoft.com/office/officeart/2008/layout/HalfCircleOrganizationChart"/>
    <dgm:cxn modelId="{6731CF1F-427E-4953-9484-31ABC6481F78}" type="presOf" srcId="{28FC89E0-385E-4094-AFDC-9A7542805A74}" destId="{F20F2FBF-55C7-4E0E-9A5C-86A4DD626321}" srcOrd="0" destOrd="0" presId="urn:microsoft.com/office/officeart/2008/layout/HalfCircleOrganizationChart"/>
    <dgm:cxn modelId="{98770786-B470-4283-B03F-57536911864F}" srcId="{8AF36ECE-939E-46D9-AF9E-50B212BE6247}" destId="{85BAE9A2-4CD4-4040-86AE-DCE5C39FD0C2}" srcOrd="0" destOrd="0" parTransId="{B7BA6A2B-CFE0-4412-B60C-80D204B0DC8E}" sibTransId="{212F8B7F-BF2B-4A9A-8B01-DEBE6687BF47}"/>
    <dgm:cxn modelId="{1FF3F740-855A-415C-9F6C-B243E8E1C1A9}" type="presOf" srcId="{85BAE9A2-4CD4-4040-86AE-DCE5C39FD0C2}" destId="{E950DA4B-32BA-4EF6-A993-1F7BD8F9309E}" srcOrd="1" destOrd="0" presId="urn:microsoft.com/office/officeart/2008/layout/HalfCircleOrganizationChart"/>
    <dgm:cxn modelId="{78D31B4F-066B-4DC6-8B07-CDFE103070CE}" type="presOf" srcId="{AC0F25DF-5B85-438E-80B0-F3CCCF31EF21}" destId="{DAFCBC58-911F-4364-AF90-33F1520B5BB6}" srcOrd="0" destOrd="0" presId="urn:microsoft.com/office/officeart/2008/layout/HalfCircleOrganizationChart"/>
    <dgm:cxn modelId="{F5652045-4B76-4186-9191-4A19E4705EE6}" type="presOf" srcId="{8AF36ECE-939E-46D9-AF9E-50B212BE6247}" destId="{B66EEDBC-255B-496C-8A49-FE128575C999}" srcOrd="0" destOrd="0" presId="urn:microsoft.com/office/officeart/2008/layout/HalfCircleOrganizationChart"/>
    <dgm:cxn modelId="{E94483E8-BFF4-420C-A887-574F44DA3BDD}" type="presParOf" srcId="{B66EEDBC-255B-496C-8A49-FE128575C999}" destId="{5CEE7D34-A8F7-4646-9453-9674A83F54DB}" srcOrd="0" destOrd="0" presId="urn:microsoft.com/office/officeart/2008/layout/HalfCircleOrganizationChart"/>
    <dgm:cxn modelId="{4B17176E-B756-4A50-B713-75B58BAA4D6E}" type="presParOf" srcId="{5CEE7D34-A8F7-4646-9453-9674A83F54DB}" destId="{8776D291-F197-4A0D-BDF3-DB37591B280D}" srcOrd="0" destOrd="0" presId="urn:microsoft.com/office/officeart/2008/layout/HalfCircleOrganizationChart"/>
    <dgm:cxn modelId="{E4B9DB1B-690A-44B0-9D27-EF92D4190F9C}" type="presParOf" srcId="{8776D291-F197-4A0D-BDF3-DB37591B280D}" destId="{536842C1-F935-4D0C-9F6E-A96FD46D1F87}" srcOrd="0" destOrd="0" presId="urn:microsoft.com/office/officeart/2008/layout/HalfCircleOrganizationChart"/>
    <dgm:cxn modelId="{96D01B78-6173-4B82-B9CF-68753AA5C60F}" type="presParOf" srcId="{8776D291-F197-4A0D-BDF3-DB37591B280D}" destId="{24DADDDE-3922-47F8-B5FE-C4959C127733}" srcOrd="1" destOrd="0" presId="urn:microsoft.com/office/officeart/2008/layout/HalfCircleOrganizationChart"/>
    <dgm:cxn modelId="{0153297B-CF85-4EC0-9C69-0C340BB44CC6}" type="presParOf" srcId="{8776D291-F197-4A0D-BDF3-DB37591B280D}" destId="{A8ACAD0E-96A8-4FB9-87C0-457453F53BCB}" srcOrd="2" destOrd="0" presId="urn:microsoft.com/office/officeart/2008/layout/HalfCircleOrganizationChart"/>
    <dgm:cxn modelId="{4FC7E005-C696-4C8E-95FA-5CAE67D5B76D}" type="presParOf" srcId="{8776D291-F197-4A0D-BDF3-DB37591B280D}" destId="{E950DA4B-32BA-4EF6-A993-1F7BD8F9309E}" srcOrd="3" destOrd="0" presId="urn:microsoft.com/office/officeart/2008/layout/HalfCircleOrganizationChart"/>
    <dgm:cxn modelId="{72C8FD1F-2F2E-4DF9-BC64-5F64ED3E2A59}" type="presParOf" srcId="{5CEE7D34-A8F7-4646-9453-9674A83F54DB}" destId="{052C39A2-2909-48C8-B1F0-7F2CECB0996C}" srcOrd="1" destOrd="0" presId="urn:microsoft.com/office/officeart/2008/layout/HalfCircleOrganizationChart"/>
    <dgm:cxn modelId="{734F1754-704D-46F0-A507-549876B629C9}" type="presParOf" srcId="{052C39A2-2909-48C8-B1F0-7F2CECB0996C}" destId="{F20F2FBF-55C7-4E0E-9A5C-86A4DD626321}" srcOrd="0" destOrd="0" presId="urn:microsoft.com/office/officeart/2008/layout/HalfCircleOrganizationChart"/>
    <dgm:cxn modelId="{342EFA17-BD8B-4EBF-B5D1-CE98FD3809DD}" type="presParOf" srcId="{052C39A2-2909-48C8-B1F0-7F2CECB0996C}" destId="{D046DF7C-63BA-4B55-9B12-409412AED3FF}" srcOrd="1" destOrd="0" presId="urn:microsoft.com/office/officeart/2008/layout/HalfCircleOrganizationChart"/>
    <dgm:cxn modelId="{DCB48EE4-88A4-495F-9A7B-FF47316EAAA7}" type="presParOf" srcId="{D046DF7C-63BA-4B55-9B12-409412AED3FF}" destId="{EE05377C-57BB-422E-BBC2-41487C93F1F2}" srcOrd="0" destOrd="0" presId="urn:microsoft.com/office/officeart/2008/layout/HalfCircleOrganizationChart"/>
    <dgm:cxn modelId="{B8943EF3-D461-427C-931A-C66CBEA0D9A8}" type="presParOf" srcId="{EE05377C-57BB-422E-BBC2-41487C93F1F2}" destId="{DAFCBC58-911F-4364-AF90-33F1520B5BB6}" srcOrd="0" destOrd="0" presId="urn:microsoft.com/office/officeart/2008/layout/HalfCircleOrganizationChart"/>
    <dgm:cxn modelId="{C2099A72-25CE-4F61-99B7-129AC45AC189}" type="presParOf" srcId="{EE05377C-57BB-422E-BBC2-41487C93F1F2}" destId="{D5127E3E-B206-43D4-8F9C-7A65B8DD6362}" srcOrd="1" destOrd="0" presId="urn:microsoft.com/office/officeart/2008/layout/HalfCircleOrganizationChart"/>
    <dgm:cxn modelId="{B339C317-6554-4AD8-9B8A-DB3DC0879BEE}" type="presParOf" srcId="{EE05377C-57BB-422E-BBC2-41487C93F1F2}" destId="{F7F0CA96-EF6E-4FA0-96E5-332626EBB790}" srcOrd="2" destOrd="0" presId="urn:microsoft.com/office/officeart/2008/layout/HalfCircleOrganizationChart"/>
    <dgm:cxn modelId="{94CD5EA3-723B-47FA-85F1-D44A39CB4B3C}" type="presParOf" srcId="{EE05377C-57BB-422E-BBC2-41487C93F1F2}" destId="{50B6B791-1F84-445F-BD02-30EBC4619EEA}" srcOrd="3" destOrd="0" presId="urn:microsoft.com/office/officeart/2008/layout/HalfCircleOrganizationChart"/>
    <dgm:cxn modelId="{79015625-422C-4879-9481-786AD38ABA80}" type="presParOf" srcId="{D046DF7C-63BA-4B55-9B12-409412AED3FF}" destId="{DEF7A4DA-3904-439C-AF71-820531A8E705}" srcOrd="1" destOrd="0" presId="urn:microsoft.com/office/officeart/2008/layout/HalfCircleOrganizationChart"/>
    <dgm:cxn modelId="{5469D4B0-A24A-4ED2-BF61-34D6E8F10F73}" type="presParOf" srcId="{D046DF7C-63BA-4B55-9B12-409412AED3FF}" destId="{52840BC7-C0DB-4D1B-8CE6-8EE4E734F9A6}" srcOrd="2" destOrd="0" presId="urn:microsoft.com/office/officeart/2008/layout/HalfCircleOrganizationChart"/>
    <dgm:cxn modelId="{9A8F2781-4ABA-4CEC-B163-66C657447D9B}" type="presParOf" srcId="{5CEE7D34-A8F7-4646-9453-9674A83F54DB}" destId="{CCE44A03-B0D5-47CC-BE03-186F3A72020F}" srcOrd="2" destOrd="0" presId="urn:microsoft.com/office/officeart/2008/layout/HalfCircleOrganizationChart"/>
  </dgm:cxnLst>
  <dgm:bg/>
  <dgm:whole>
    <a:ln w="317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2F9F45B-812B-4524-B3D1-4D8AD61979E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F792371-8FCB-4CD1-8877-971293EBC506}">
      <dgm:prSet phldrT="[Texto]" custT="1"/>
      <dgm:spPr/>
      <dgm:t>
        <a:bodyPr/>
        <a:lstStyle/>
        <a:p>
          <a:r>
            <a:rPr lang="pt-BR" sz="1800" noProof="0" dirty="0" smtClean="0"/>
            <a:t>Empresário</a:t>
          </a:r>
          <a:endParaRPr lang="pt-BR" sz="1800" noProof="0" dirty="0"/>
        </a:p>
      </dgm:t>
    </dgm:pt>
    <dgm:pt modelId="{83818E26-61AF-4824-90CC-300FCA82E19C}" type="parTrans" cxnId="{D5912AB0-6C98-4289-9CC9-AD7BD0505381}">
      <dgm:prSet/>
      <dgm:spPr/>
      <dgm:t>
        <a:bodyPr/>
        <a:lstStyle/>
        <a:p>
          <a:endParaRPr lang="pt-BR"/>
        </a:p>
      </dgm:t>
    </dgm:pt>
    <dgm:pt modelId="{4EE320D0-3BDC-4781-853C-007A33CFD5F4}" type="sibTrans" cxnId="{D5912AB0-6C98-4289-9CC9-AD7BD0505381}">
      <dgm:prSet/>
      <dgm:spPr/>
      <dgm:t>
        <a:bodyPr/>
        <a:lstStyle/>
        <a:p>
          <a:endParaRPr lang="pt-BR"/>
        </a:p>
      </dgm:t>
    </dgm:pt>
    <dgm:pt modelId="{F945DFCC-FC0B-4CE5-9F7C-336974E5F23C}" type="asst">
      <dgm:prSet phldrT="[Texto]" custT="1"/>
      <dgm:spPr/>
      <dgm:t>
        <a:bodyPr/>
        <a:lstStyle/>
        <a:p>
          <a:r>
            <a:rPr lang="pt-BR" sz="1800" noProof="0" dirty="0" smtClean="0"/>
            <a:t>Lobista</a:t>
          </a:r>
          <a:endParaRPr lang="pt-BR" sz="1800" noProof="0" dirty="0"/>
        </a:p>
      </dgm:t>
    </dgm:pt>
    <dgm:pt modelId="{19683B36-72EA-4114-BD3C-CBCA0253B37B}" type="parTrans" cxnId="{E53C39B0-551D-45C5-BACE-99467F876D6B}">
      <dgm:prSet/>
      <dgm:spPr/>
      <dgm:t>
        <a:bodyPr/>
        <a:lstStyle/>
        <a:p>
          <a:endParaRPr lang="pt-BR"/>
        </a:p>
      </dgm:t>
    </dgm:pt>
    <dgm:pt modelId="{23B05448-207B-4935-915F-05814336F818}" type="sibTrans" cxnId="{E53C39B0-551D-45C5-BACE-99467F876D6B}">
      <dgm:prSet/>
      <dgm:spPr/>
      <dgm:t>
        <a:bodyPr/>
        <a:lstStyle/>
        <a:p>
          <a:endParaRPr lang="pt-BR"/>
        </a:p>
      </dgm:t>
    </dgm:pt>
    <dgm:pt modelId="{6F5CE7C2-BBF3-41D2-B753-99CA2464A858}">
      <dgm:prSet phldrT="[Texto]" custT="1"/>
      <dgm:spPr/>
      <dgm:t>
        <a:bodyPr/>
        <a:lstStyle/>
        <a:p>
          <a:r>
            <a:rPr lang="en-US" sz="1800" noProof="0" dirty="0" err="1" smtClean="0"/>
            <a:t>Executivo</a:t>
          </a:r>
          <a:endParaRPr lang="en-US" sz="1800" noProof="0" dirty="0"/>
        </a:p>
      </dgm:t>
    </dgm:pt>
    <dgm:pt modelId="{4A66A883-3F57-4784-A290-7084CAACFB13}" type="parTrans" cxnId="{B041B4B3-8DAA-46C8-B488-4A68A136D425}">
      <dgm:prSet/>
      <dgm:spPr/>
      <dgm:t>
        <a:bodyPr/>
        <a:lstStyle/>
        <a:p>
          <a:endParaRPr lang="pt-BR"/>
        </a:p>
      </dgm:t>
    </dgm:pt>
    <dgm:pt modelId="{C43EB001-6077-4541-8542-197539F9454D}" type="sibTrans" cxnId="{B041B4B3-8DAA-46C8-B488-4A68A136D425}">
      <dgm:prSet/>
      <dgm:spPr/>
      <dgm:t>
        <a:bodyPr/>
        <a:lstStyle/>
        <a:p>
          <a:endParaRPr lang="pt-BR"/>
        </a:p>
      </dgm:t>
    </dgm:pt>
    <dgm:pt modelId="{12E3B0BA-0A2E-4A49-9798-41B117297380}" type="pres">
      <dgm:prSet presAssocID="{A2F9F45B-812B-4524-B3D1-4D8AD61979E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088AFC0D-8D91-4516-9A3C-E5DE768F22BB}" type="pres">
      <dgm:prSet presAssocID="{AF792371-8FCB-4CD1-8877-971293EBC506}" presName="hierRoot1" presStyleCnt="0">
        <dgm:presLayoutVars>
          <dgm:hierBranch val="init"/>
        </dgm:presLayoutVars>
      </dgm:prSet>
      <dgm:spPr/>
    </dgm:pt>
    <dgm:pt modelId="{BE9EF4DD-6FE2-488D-ADE9-B5144DF7F234}" type="pres">
      <dgm:prSet presAssocID="{AF792371-8FCB-4CD1-8877-971293EBC506}" presName="rootComposite1" presStyleCnt="0"/>
      <dgm:spPr/>
    </dgm:pt>
    <dgm:pt modelId="{116F3E66-F514-4281-93C6-0D70B1F8D7D2}" type="pres">
      <dgm:prSet presAssocID="{AF792371-8FCB-4CD1-8877-971293EBC506}" presName="rootText1" presStyleLbl="alignAcc1" presStyleIdx="0" presStyleCnt="0" custLinFactNeighborX="6615" custLinFactNeighborY="-1428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BCC0965-79C1-41F9-87D6-F26222AD4B81}" type="pres">
      <dgm:prSet presAssocID="{AF792371-8FCB-4CD1-8877-971293EBC506}" presName="topArc1" presStyleLbl="parChTrans1D1" presStyleIdx="0" presStyleCnt="6"/>
      <dgm:spPr/>
    </dgm:pt>
    <dgm:pt modelId="{2D5748C1-A475-4D0F-85B6-276C623033F0}" type="pres">
      <dgm:prSet presAssocID="{AF792371-8FCB-4CD1-8877-971293EBC506}" presName="bottomArc1" presStyleLbl="parChTrans1D1" presStyleIdx="1" presStyleCnt="6"/>
      <dgm:spPr/>
    </dgm:pt>
    <dgm:pt modelId="{59663A98-6924-429D-B4FB-4D5EE7C09897}" type="pres">
      <dgm:prSet presAssocID="{AF792371-8FCB-4CD1-8877-971293EBC506}" presName="topConnNode1" presStyleLbl="node1" presStyleIdx="0" presStyleCnt="0"/>
      <dgm:spPr/>
      <dgm:t>
        <a:bodyPr/>
        <a:lstStyle/>
        <a:p>
          <a:endParaRPr lang="pt-BR"/>
        </a:p>
      </dgm:t>
    </dgm:pt>
    <dgm:pt modelId="{F76FBC37-FB9E-4178-8D43-68E35664A1B7}" type="pres">
      <dgm:prSet presAssocID="{AF792371-8FCB-4CD1-8877-971293EBC506}" presName="hierChild2" presStyleCnt="0"/>
      <dgm:spPr/>
    </dgm:pt>
    <dgm:pt modelId="{3DCCD761-5055-4499-9F4A-394D6F886190}" type="pres">
      <dgm:prSet presAssocID="{4A66A883-3F57-4784-A290-7084CAACFB13}" presName="Name28" presStyleLbl="parChTrans1D2" presStyleIdx="0" presStyleCnt="2"/>
      <dgm:spPr/>
      <dgm:t>
        <a:bodyPr/>
        <a:lstStyle/>
        <a:p>
          <a:endParaRPr lang="pt-BR"/>
        </a:p>
      </dgm:t>
    </dgm:pt>
    <dgm:pt modelId="{383640E8-7C22-4B17-A9D7-93516E76A2ED}" type="pres">
      <dgm:prSet presAssocID="{6F5CE7C2-BBF3-41D2-B753-99CA2464A858}" presName="hierRoot2" presStyleCnt="0">
        <dgm:presLayoutVars>
          <dgm:hierBranch val="init"/>
        </dgm:presLayoutVars>
      </dgm:prSet>
      <dgm:spPr/>
    </dgm:pt>
    <dgm:pt modelId="{D84593CC-A7BF-460A-82B5-04C8F936954E}" type="pres">
      <dgm:prSet presAssocID="{6F5CE7C2-BBF3-41D2-B753-99CA2464A858}" presName="rootComposite2" presStyleCnt="0"/>
      <dgm:spPr/>
    </dgm:pt>
    <dgm:pt modelId="{B38A0AF3-ADA2-4069-BF2B-BB0FD462746D}" type="pres">
      <dgm:prSet presAssocID="{6F5CE7C2-BBF3-41D2-B753-99CA2464A85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8FD5E1D-38CC-4955-98E4-16ECD565988C}" type="pres">
      <dgm:prSet presAssocID="{6F5CE7C2-BBF3-41D2-B753-99CA2464A858}" presName="topArc2" presStyleLbl="parChTrans1D1" presStyleIdx="2" presStyleCnt="6"/>
      <dgm:spPr/>
    </dgm:pt>
    <dgm:pt modelId="{6FA0F325-7E98-4C59-83AF-0F0E0B5E2896}" type="pres">
      <dgm:prSet presAssocID="{6F5CE7C2-BBF3-41D2-B753-99CA2464A858}" presName="bottomArc2" presStyleLbl="parChTrans1D1" presStyleIdx="3" presStyleCnt="6"/>
      <dgm:spPr/>
    </dgm:pt>
    <dgm:pt modelId="{423C3B90-3C56-4EA1-83E4-E6A3C5D2F29D}" type="pres">
      <dgm:prSet presAssocID="{6F5CE7C2-BBF3-41D2-B753-99CA2464A858}" presName="topConnNode2" presStyleLbl="node2" presStyleIdx="0" presStyleCnt="0"/>
      <dgm:spPr/>
      <dgm:t>
        <a:bodyPr/>
        <a:lstStyle/>
        <a:p>
          <a:endParaRPr lang="pt-BR"/>
        </a:p>
      </dgm:t>
    </dgm:pt>
    <dgm:pt modelId="{06CB2F44-BAA0-4E81-AFA3-489A7FB4CF48}" type="pres">
      <dgm:prSet presAssocID="{6F5CE7C2-BBF3-41D2-B753-99CA2464A858}" presName="hierChild4" presStyleCnt="0"/>
      <dgm:spPr/>
    </dgm:pt>
    <dgm:pt modelId="{AEDB858E-5908-4640-AB99-2551A61BF8F3}" type="pres">
      <dgm:prSet presAssocID="{6F5CE7C2-BBF3-41D2-B753-99CA2464A858}" presName="hierChild5" presStyleCnt="0"/>
      <dgm:spPr/>
    </dgm:pt>
    <dgm:pt modelId="{93D550B7-4E9B-49AE-9C19-AB284E988AC7}" type="pres">
      <dgm:prSet presAssocID="{AF792371-8FCB-4CD1-8877-971293EBC506}" presName="hierChild3" presStyleCnt="0"/>
      <dgm:spPr/>
    </dgm:pt>
    <dgm:pt modelId="{66C81FE1-C21B-4AEC-B98C-051371F3E80D}" type="pres">
      <dgm:prSet presAssocID="{19683B36-72EA-4114-BD3C-CBCA0253B37B}" presName="Name101" presStyleLbl="parChTrans1D2" presStyleIdx="1" presStyleCnt="2"/>
      <dgm:spPr/>
      <dgm:t>
        <a:bodyPr/>
        <a:lstStyle/>
        <a:p>
          <a:endParaRPr lang="pt-BR"/>
        </a:p>
      </dgm:t>
    </dgm:pt>
    <dgm:pt modelId="{3095E46E-6492-4CF4-837B-C7BC71C5673F}" type="pres">
      <dgm:prSet presAssocID="{F945DFCC-FC0B-4CE5-9F7C-336974E5F23C}" presName="hierRoot3" presStyleCnt="0">
        <dgm:presLayoutVars>
          <dgm:hierBranch val="init"/>
        </dgm:presLayoutVars>
      </dgm:prSet>
      <dgm:spPr/>
    </dgm:pt>
    <dgm:pt modelId="{47AFC6D8-E8E6-421C-8912-2CECFEF309FC}" type="pres">
      <dgm:prSet presAssocID="{F945DFCC-FC0B-4CE5-9F7C-336974E5F23C}" presName="rootComposite3" presStyleCnt="0"/>
      <dgm:spPr/>
    </dgm:pt>
    <dgm:pt modelId="{BE7EED7F-11BF-4FA5-8D07-A3CA4F31C800}" type="pres">
      <dgm:prSet presAssocID="{F945DFCC-FC0B-4CE5-9F7C-336974E5F23C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2466845-2ACA-4578-936D-1218A46CD474}" type="pres">
      <dgm:prSet presAssocID="{F945DFCC-FC0B-4CE5-9F7C-336974E5F23C}" presName="topArc3" presStyleLbl="parChTrans1D1" presStyleIdx="4" presStyleCnt="6"/>
      <dgm:spPr/>
    </dgm:pt>
    <dgm:pt modelId="{591FDA74-846A-4B8C-9EC4-68DEFED45817}" type="pres">
      <dgm:prSet presAssocID="{F945DFCC-FC0B-4CE5-9F7C-336974E5F23C}" presName="bottomArc3" presStyleLbl="parChTrans1D1" presStyleIdx="5" presStyleCnt="6"/>
      <dgm:spPr/>
    </dgm:pt>
    <dgm:pt modelId="{3240324C-1CB5-4F40-B95B-377AF1497BDC}" type="pres">
      <dgm:prSet presAssocID="{F945DFCC-FC0B-4CE5-9F7C-336974E5F23C}" presName="topConnNode3" presStyleLbl="asst1" presStyleIdx="0" presStyleCnt="0"/>
      <dgm:spPr/>
      <dgm:t>
        <a:bodyPr/>
        <a:lstStyle/>
        <a:p>
          <a:endParaRPr lang="pt-BR"/>
        </a:p>
      </dgm:t>
    </dgm:pt>
    <dgm:pt modelId="{CE2119D9-6C85-4E54-9264-0A128D9CFB56}" type="pres">
      <dgm:prSet presAssocID="{F945DFCC-FC0B-4CE5-9F7C-336974E5F23C}" presName="hierChild6" presStyleCnt="0"/>
      <dgm:spPr/>
    </dgm:pt>
    <dgm:pt modelId="{01728073-75A4-4E89-B8A8-E5F38F60E0D8}" type="pres">
      <dgm:prSet presAssocID="{F945DFCC-FC0B-4CE5-9F7C-336974E5F23C}" presName="hierChild7" presStyleCnt="0"/>
      <dgm:spPr/>
    </dgm:pt>
  </dgm:ptLst>
  <dgm:cxnLst>
    <dgm:cxn modelId="{0F77214E-18BD-4DC2-8C00-DC4D372B45D8}" type="presOf" srcId="{F945DFCC-FC0B-4CE5-9F7C-336974E5F23C}" destId="{BE7EED7F-11BF-4FA5-8D07-A3CA4F31C800}" srcOrd="0" destOrd="0" presId="urn:microsoft.com/office/officeart/2008/layout/HalfCircleOrganizationChart"/>
    <dgm:cxn modelId="{D5912AB0-6C98-4289-9CC9-AD7BD0505381}" srcId="{A2F9F45B-812B-4524-B3D1-4D8AD61979EA}" destId="{AF792371-8FCB-4CD1-8877-971293EBC506}" srcOrd="0" destOrd="0" parTransId="{83818E26-61AF-4824-90CC-300FCA82E19C}" sibTransId="{4EE320D0-3BDC-4781-853C-007A33CFD5F4}"/>
    <dgm:cxn modelId="{14E7E15E-DE03-45BA-B65B-050FFF9972D4}" type="presOf" srcId="{A2F9F45B-812B-4524-B3D1-4D8AD61979EA}" destId="{12E3B0BA-0A2E-4A49-9798-41B117297380}" srcOrd="0" destOrd="0" presId="urn:microsoft.com/office/officeart/2008/layout/HalfCircleOrganizationChart"/>
    <dgm:cxn modelId="{B9ED4AB9-8418-4E3B-B506-370A47FFABA6}" type="presOf" srcId="{6F5CE7C2-BBF3-41D2-B753-99CA2464A858}" destId="{B38A0AF3-ADA2-4069-BF2B-BB0FD462746D}" srcOrd="0" destOrd="0" presId="urn:microsoft.com/office/officeart/2008/layout/HalfCircleOrganizationChart"/>
    <dgm:cxn modelId="{912148EB-365B-460A-99D9-1C6B38E9D05F}" type="presOf" srcId="{AF792371-8FCB-4CD1-8877-971293EBC506}" destId="{116F3E66-F514-4281-93C6-0D70B1F8D7D2}" srcOrd="0" destOrd="0" presId="urn:microsoft.com/office/officeart/2008/layout/HalfCircleOrganizationChart"/>
    <dgm:cxn modelId="{B041B4B3-8DAA-46C8-B488-4A68A136D425}" srcId="{AF792371-8FCB-4CD1-8877-971293EBC506}" destId="{6F5CE7C2-BBF3-41D2-B753-99CA2464A858}" srcOrd="1" destOrd="0" parTransId="{4A66A883-3F57-4784-A290-7084CAACFB13}" sibTransId="{C43EB001-6077-4541-8542-197539F9454D}"/>
    <dgm:cxn modelId="{E53C39B0-551D-45C5-BACE-99467F876D6B}" srcId="{AF792371-8FCB-4CD1-8877-971293EBC506}" destId="{F945DFCC-FC0B-4CE5-9F7C-336974E5F23C}" srcOrd="0" destOrd="0" parTransId="{19683B36-72EA-4114-BD3C-CBCA0253B37B}" sibTransId="{23B05448-207B-4935-915F-05814336F818}"/>
    <dgm:cxn modelId="{D1943ABD-FFCB-4405-9A31-E295EE6AACD0}" type="presOf" srcId="{AF792371-8FCB-4CD1-8877-971293EBC506}" destId="{59663A98-6924-429D-B4FB-4D5EE7C09897}" srcOrd="1" destOrd="0" presId="urn:microsoft.com/office/officeart/2008/layout/HalfCircleOrganizationChart"/>
    <dgm:cxn modelId="{580D39A7-508D-4CC9-9D22-66CE67DFCCA9}" type="presOf" srcId="{6F5CE7C2-BBF3-41D2-B753-99CA2464A858}" destId="{423C3B90-3C56-4EA1-83E4-E6A3C5D2F29D}" srcOrd="1" destOrd="0" presId="urn:microsoft.com/office/officeart/2008/layout/HalfCircleOrganizationChart"/>
    <dgm:cxn modelId="{AC5C87B3-31D6-44FE-B022-64DE66C66AD8}" type="presOf" srcId="{19683B36-72EA-4114-BD3C-CBCA0253B37B}" destId="{66C81FE1-C21B-4AEC-B98C-051371F3E80D}" srcOrd="0" destOrd="0" presId="urn:microsoft.com/office/officeart/2008/layout/HalfCircleOrganizationChart"/>
    <dgm:cxn modelId="{C768B06B-1472-40A0-A14A-35E023E9B01C}" type="presOf" srcId="{4A66A883-3F57-4784-A290-7084CAACFB13}" destId="{3DCCD761-5055-4499-9F4A-394D6F886190}" srcOrd="0" destOrd="0" presId="urn:microsoft.com/office/officeart/2008/layout/HalfCircleOrganizationChart"/>
    <dgm:cxn modelId="{FA48C676-47F6-4D17-91A7-5FD524275B88}" type="presOf" srcId="{F945DFCC-FC0B-4CE5-9F7C-336974E5F23C}" destId="{3240324C-1CB5-4F40-B95B-377AF1497BDC}" srcOrd="1" destOrd="0" presId="urn:microsoft.com/office/officeart/2008/layout/HalfCircleOrganizationChart"/>
    <dgm:cxn modelId="{4C53B13D-F4A2-4F03-A9FF-F66563CAA266}" type="presParOf" srcId="{12E3B0BA-0A2E-4A49-9798-41B117297380}" destId="{088AFC0D-8D91-4516-9A3C-E5DE768F22BB}" srcOrd="0" destOrd="0" presId="urn:microsoft.com/office/officeart/2008/layout/HalfCircleOrganizationChart"/>
    <dgm:cxn modelId="{D5E4D9B4-8B7F-499C-980B-5FA1CE4CCC35}" type="presParOf" srcId="{088AFC0D-8D91-4516-9A3C-E5DE768F22BB}" destId="{BE9EF4DD-6FE2-488D-ADE9-B5144DF7F234}" srcOrd="0" destOrd="0" presId="urn:microsoft.com/office/officeart/2008/layout/HalfCircleOrganizationChart"/>
    <dgm:cxn modelId="{C12B9F44-5FB0-489B-A01C-4372E152D291}" type="presParOf" srcId="{BE9EF4DD-6FE2-488D-ADE9-B5144DF7F234}" destId="{116F3E66-F514-4281-93C6-0D70B1F8D7D2}" srcOrd="0" destOrd="0" presId="urn:microsoft.com/office/officeart/2008/layout/HalfCircleOrganizationChart"/>
    <dgm:cxn modelId="{507CA9B4-C50F-40BB-B5FD-E0F92342DBB5}" type="presParOf" srcId="{BE9EF4DD-6FE2-488D-ADE9-B5144DF7F234}" destId="{2BCC0965-79C1-41F9-87D6-F26222AD4B81}" srcOrd="1" destOrd="0" presId="urn:microsoft.com/office/officeart/2008/layout/HalfCircleOrganizationChart"/>
    <dgm:cxn modelId="{305AECB9-2917-4E69-9EC5-233B04549A4A}" type="presParOf" srcId="{BE9EF4DD-6FE2-488D-ADE9-B5144DF7F234}" destId="{2D5748C1-A475-4D0F-85B6-276C623033F0}" srcOrd="2" destOrd="0" presId="urn:microsoft.com/office/officeart/2008/layout/HalfCircleOrganizationChart"/>
    <dgm:cxn modelId="{945A7EFB-A72F-4A96-9C2E-69B5754B39A9}" type="presParOf" srcId="{BE9EF4DD-6FE2-488D-ADE9-B5144DF7F234}" destId="{59663A98-6924-429D-B4FB-4D5EE7C09897}" srcOrd="3" destOrd="0" presId="urn:microsoft.com/office/officeart/2008/layout/HalfCircleOrganizationChart"/>
    <dgm:cxn modelId="{B7DBBF96-0182-4769-9B7D-CF67350447E5}" type="presParOf" srcId="{088AFC0D-8D91-4516-9A3C-E5DE768F22BB}" destId="{F76FBC37-FB9E-4178-8D43-68E35664A1B7}" srcOrd="1" destOrd="0" presId="urn:microsoft.com/office/officeart/2008/layout/HalfCircleOrganizationChart"/>
    <dgm:cxn modelId="{A4A66EA0-31AB-4932-9BAC-217F9125842B}" type="presParOf" srcId="{F76FBC37-FB9E-4178-8D43-68E35664A1B7}" destId="{3DCCD761-5055-4499-9F4A-394D6F886190}" srcOrd="0" destOrd="0" presId="urn:microsoft.com/office/officeart/2008/layout/HalfCircleOrganizationChart"/>
    <dgm:cxn modelId="{45BAF67B-4233-4A37-9D02-2837063A1AA1}" type="presParOf" srcId="{F76FBC37-FB9E-4178-8D43-68E35664A1B7}" destId="{383640E8-7C22-4B17-A9D7-93516E76A2ED}" srcOrd="1" destOrd="0" presId="urn:microsoft.com/office/officeart/2008/layout/HalfCircleOrganizationChart"/>
    <dgm:cxn modelId="{EA971A36-6731-4190-801F-E7EC971E4AA7}" type="presParOf" srcId="{383640E8-7C22-4B17-A9D7-93516E76A2ED}" destId="{D84593CC-A7BF-460A-82B5-04C8F936954E}" srcOrd="0" destOrd="0" presId="urn:microsoft.com/office/officeart/2008/layout/HalfCircleOrganizationChart"/>
    <dgm:cxn modelId="{6F070563-34D1-43B7-891F-2F7763BD6147}" type="presParOf" srcId="{D84593CC-A7BF-460A-82B5-04C8F936954E}" destId="{B38A0AF3-ADA2-4069-BF2B-BB0FD462746D}" srcOrd="0" destOrd="0" presId="urn:microsoft.com/office/officeart/2008/layout/HalfCircleOrganizationChart"/>
    <dgm:cxn modelId="{E311DEF2-2E72-476E-81DA-3461561E88AD}" type="presParOf" srcId="{D84593CC-A7BF-460A-82B5-04C8F936954E}" destId="{68FD5E1D-38CC-4955-98E4-16ECD565988C}" srcOrd="1" destOrd="0" presId="urn:microsoft.com/office/officeart/2008/layout/HalfCircleOrganizationChart"/>
    <dgm:cxn modelId="{8C3E6B37-E957-4A2C-90D8-3493ED47C3D6}" type="presParOf" srcId="{D84593CC-A7BF-460A-82B5-04C8F936954E}" destId="{6FA0F325-7E98-4C59-83AF-0F0E0B5E2896}" srcOrd="2" destOrd="0" presId="urn:microsoft.com/office/officeart/2008/layout/HalfCircleOrganizationChart"/>
    <dgm:cxn modelId="{8E8CD49E-DC0E-436E-853A-1911314F27F6}" type="presParOf" srcId="{D84593CC-A7BF-460A-82B5-04C8F936954E}" destId="{423C3B90-3C56-4EA1-83E4-E6A3C5D2F29D}" srcOrd="3" destOrd="0" presId="urn:microsoft.com/office/officeart/2008/layout/HalfCircleOrganizationChart"/>
    <dgm:cxn modelId="{ACE278BF-3C40-4286-9FB1-F34CD29671F3}" type="presParOf" srcId="{383640E8-7C22-4B17-A9D7-93516E76A2ED}" destId="{06CB2F44-BAA0-4E81-AFA3-489A7FB4CF48}" srcOrd="1" destOrd="0" presId="urn:microsoft.com/office/officeart/2008/layout/HalfCircleOrganizationChart"/>
    <dgm:cxn modelId="{3C855BD3-F54A-45E1-B564-E7C046A941EB}" type="presParOf" srcId="{383640E8-7C22-4B17-A9D7-93516E76A2ED}" destId="{AEDB858E-5908-4640-AB99-2551A61BF8F3}" srcOrd="2" destOrd="0" presId="urn:microsoft.com/office/officeart/2008/layout/HalfCircleOrganizationChart"/>
    <dgm:cxn modelId="{4C837261-C693-4E02-AAAA-311E38CDCC8C}" type="presParOf" srcId="{088AFC0D-8D91-4516-9A3C-E5DE768F22BB}" destId="{93D550B7-4E9B-49AE-9C19-AB284E988AC7}" srcOrd="2" destOrd="0" presId="urn:microsoft.com/office/officeart/2008/layout/HalfCircleOrganizationChart"/>
    <dgm:cxn modelId="{A622CF18-9897-4AE7-974D-5AB80D56AE56}" type="presParOf" srcId="{93D550B7-4E9B-49AE-9C19-AB284E988AC7}" destId="{66C81FE1-C21B-4AEC-B98C-051371F3E80D}" srcOrd="0" destOrd="0" presId="urn:microsoft.com/office/officeart/2008/layout/HalfCircleOrganizationChart"/>
    <dgm:cxn modelId="{4AFA265B-4AD5-4115-B992-BBE753AEDEC5}" type="presParOf" srcId="{93D550B7-4E9B-49AE-9C19-AB284E988AC7}" destId="{3095E46E-6492-4CF4-837B-C7BC71C5673F}" srcOrd="1" destOrd="0" presId="urn:microsoft.com/office/officeart/2008/layout/HalfCircleOrganizationChart"/>
    <dgm:cxn modelId="{029607C4-4C77-4779-B989-7056D68DC1CE}" type="presParOf" srcId="{3095E46E-6492-4CF4-837B-C7BC71C5673F}" destId="{47AFC6D8-E8E6-421C-8912-2CECFEF309FC}" srcOrd="0" destOrd="0" presId="urn:microsoft.com/office/officeart/2008/layout/HalfCircleOrganizationChart"/>
    <dgm:cxn modelId="{73745AB8-4D6D-49C6-A268-6D6D25BEDA0B}" type="presParOf" srcId="{47AFC6D8-E8E6-421C-8912-2CECFEF309FC}" destId="{BE7EED7F-11BF-4FA5-8D07-A3CA4F31C800}" srcOrd="0" destOrd="0" presId="urn:microsoft.com/office/officeart/2008/layout/HalfCircleOrganizationChart"/>
    <dgm:cxn modelId="{4C75145B-507F-4F16-8141-002430D68769}" type="presParOf" srcId="{47AFC6D8-E8E6-421C-8912-2CECFEF309FC}" destId="{72466845-2ACA-4578-936D-1218A46CD474}" srcOrd="1" destOrd="0" presId="urn:microsoft.com/office/officeart/2008/layout/HalfCircleOrganizationChart"/>
    <dgm:cxn modelId="{9FFEA650-FDAA-4688-A74E-58AC6FC3E66C}" type="presParOf" srcId="{47AFC6D8-E8E6-421C-8912-2CECFEF309FC}" destId="{591FDA74-846A-4B8C-9EC4-68DEFED45817}" srcOrd="2" destOrd="0" presId="urn:microsoft.com/office/officeart/2008/layout/HalfCircleOrganizationChart"/>
    <dgm:cxn modelId="{223275E2-6A98-4DF5-B5B5-9967F83B24E2}" type="presParOf" srcId="{47AFC6D8-E8E6-421C-8912-2CECFEF309FC}" destId="{3240324C-1CB5-4F40-B95B-377AF1497BDC}" srcOrd="3" destOrd="0" presId="urn:microsoft.com/office/officeart/2008/layout/HalfCircleOrganizationChart"/>
    <dgm:cxn modelId="{BF4A2BF0-7F66-4B30-A6CA-8B0D79C387D1}" type="presParOf" srcId="{3095E46E-6492-4CF4-837B-C7BC71C5673F}" destId="{CE2119D9-6C85-4E54-9264-0A128D9CFB56}" srcOrd="1" destOrd="0" presId="urn:microsoft.com/office/officeart/2008/layout/HalfCircleOrganizationChart"/>
    <dgm:cxn modelId="{682C2CAC-73B7-499A-9341-D186A1413713}" type="presParOf" srcId="{3095E46E-6492-4CF4-837B-C7BC71C5673F}" destId="{01728073-75A4-4E89-B8A8-E5F38F60E0D8}" srcOrd="2" destOrd="0" presId="urn:microsoft.com/office/officeart/2008/layout/HalfCircleOrganizationChart"/>
  </dgm:cxnLst>
  <dgm:bg/>
  <dgm:whole>
    <a:ln w="317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F9F45B-812B-4524-B3D1-4D8AD61979E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F792371-8FCB-4CD1-8877-971293EBC506}">
      <dgm:prSet phldrT="[Texto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pt-BR" sz="1800" noProof="0" dirty="0" smtClean="0"/>
            <a:t>Múltiplos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t-BR" sz="1800" noProof="0" dirty="0" smtClean="0"/>
            <a:t>Provedores</a:t>
          </a:r>
          <a:endParaRPr lang="pt-BR" sz="1800" noProof="0" dirty="0"/>
        </a:p>
      </dgm:t>
    </dgm:pt>
    <dgm:pt modelId="{83818E26-61AF-4824-90CC-300FCA82E19C}" type="parTrans" cxnId="{D5912AB0-6C98-4289-9CC9-AD7BD0505381}">
      <dgm:prSet/>
      <dgm:spPr/>
      <dgm:t>
        <a:bodyPr/>
        <a:lstStyle/>
        <a:p>
          <a:endParaRPr lang="pt-BR"/>
        </a:p>
      </dgm:t>
    </dgm:pt>
    <dgm:pt modelId="{4EE320D0-3BDC-4781-853C-007A33CFD5F4}" type="sibTrans" cxnId="{D5912AB0-6C98-4289-9CC9-AD7BD0505381}">
      <dgm:prSet/>
      <dgm:spPr/>
      <dgm:t>
        <a:bodyPr/>
        <a:lstStyle/>
        <a:p>
          <a:endParaRPr lang="pt-BR"/>
        </a:p>
      </dgm:t>
    </dgm:pt>
    <dgm:pt modelId="{F945DFCC-FC0B-4CE5-9F7C-336974E5F23C}" type="asst">
      <dgm:prSet phldrT="[Texto]" custT="1"/>
      <dgm:spPr/>
      <dgm:t>
        <a:bodyPr/>
        <a:lstStyle/>
        <a:p>
          <a:r>
            <a:rPr lang="pt-BR" sz="1800" noProof="0" dirty="0" smtClean="0"/>
            <a:t>Custos </a:t>
          </a:r>
        </a:p>
        <a:p>
          <a:r>
            <a:rPr lang="pt-BR" sz="1800" noProof="0" dirty="0" smtClean="0"/>
            <a:t>Diferenciados</a:t>
          </a:r>
          <a:endParaRPr lang="pt-BR" sz="1800" noProof="0" dirty="0"/>
        </a:p>
      </dgm:t>
    </dgm:pt>
    <dgm:pt modelId="{19683B36-72EA-4114-BD3C-CBCA0253B37B}" type="parTrans" cxnId="{E53C39B0-551D-45C5-BACE-99467F876D6B}">
      <dgm:prSet/>
      <dgm:spPr/>
      <dgm:t>
        <a:bodyPr/>
        <a:lstStyle/>
        <a:p>
          <a:endParaRPr lang="pt-BR"/>
        </a:p>
      </dgm:t>
    </dgm:pt>
    <dgm:pt modelId="{23B05448-207B-4935-915F-05814336F818}" type="sibTrans" cxnId="{E53C39B0-551D-45C5-BACE-99467F876D6B}">
      <dgm:prSet/>
      <dgm:spPr/>
      <dgm:t>
        <a:bodyPr/>
        <a:lstStyle/>
        <a:p>
          <a:endParaRPr lang="pt-BR"/>
        </a:p>
      </dgm:t>
    </dgm:pt>
    <dgm:pt modelId="{6F5CE7C2-BBF3-41D2-B753-99CA2464A858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pt-BR" sz="1600" noProof="0" dirty="0" smtClean="0"/>
            <a:t>Propostas de Preços</a:t>
          </a:r>
        </a:p>
        <a:p>
          <a:pPr>
            <a:lnSpc>
              <a:spcPct val="100000"/>
            </a:lnSpc>
            <a:spcAft>
              <a:spcPts val="600"/>
            </a:spcAft>
          </a:pPr>
          <a:r>
            <a:rPr lang="pt-BR" sz="1600" b="1" noProof="0" dirty="0" smtClean="0"/>
            <a:t>Diferentes</a:t>
          </a:r>
          <a:endParaRPr lang="pt-BR" sz="1600" b="1" noProof="0" dirty="0"/>
        </a:p>
      </dgm:t>
    </dgm:pt>
    <dgm:pt modelId="{4A66A883-3F57-4784-A290-7084CAACFB13}" type="parTrans" cxnId="{B041B4B3-8DAA-46C8-B488-4A68A136D425}">
      <dgm:prSet/>
      <dgm:spPr/>
      <dgm:t>
        <a:bodyPr/>
        <a:lstStyle/>
        <a:p>
          <a:endParaRPr lang="pt-BR"/>
        </a:p>
      </dgm:t>
    </dgm:pt>
    <dgm:pt modelId="{C43EB001-6077-4541-8542-197539F9454D}" type="sibTrans" cxnId="{B041B4B3-8DAA-46C8-B488-4A68A136D425}">
      <dgm:prSet/>
      <dgm:spPr/>
      <dgm:t>
        <a:bodyPr/>
        <a:lstStyle/>
        <a:p>
          <a:endParaRPr lang="pt-BR"/>
        </a:p>
      </dgm:t>
    </dgm:pt>
    <dgm:pt modelId="{12E3B0BA-0A2E-4A49-9798-41B117297380}" type="pres">
      <dgm:prSet presAssocID="{A2F9F45B-812B-4524-B3D1-4D8AD61979E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088AFC0D-8D91-4516-9A3C-E5DE768F22BB}" type="pres">
      <dgm:prSet presAssocID="{AF792371-8FCB-4CD1-8877-971293EBC506}" presName="hierRoot1" presStyleCnt="0">
        <dgm:presLayoutVars>
          <dgm:hierBranch val="init"/>
        </dgm:presLayoutVars>
      </dgm:prSet>
      <dgm:spPr/>
    </dgm:pt>
    <dgm:pt modelId="{BE9EF4DD-6FE2-488D-ADE9-B5144DF7F234}" type="pres">
      <dgm:prSet presAssocID="{AF792371-8FCB-4CD1-8877-971293EBC506}" presName="rootComposite1" presStyleCnt="0"/>
      <dgm:spPr/>
    </dgm:pt>
    <dgm:pt modelId="{116F3E66-F514-4281-93C6-0D70B1F8D7D2}" type="pres">
      <dgm:prSet presAssocID="{AF792371-8FCB-4CD1-8877-971293EBC506}" presName="rootText1" presStyleLbl="alignAcc1" presStyleIdx="0" presStyleCnt="0" custScaleX="106828" custScaleY="147403" custLinFactNeighborX="6615" custLinFactNeighborY="-1428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BCC0965-79C1-41F9-87D6-F26222AD4B81}" type="pres">
      <dgm:prSet presAssocID="{AF792371-8FCB-4CD1-8877-971293EBC506}" presName="topArc1" presStyleLbl="parChTrans1D1" presStyleIdx="0" presStyleCnt="6"/>
      <dgm:spPr/>
    </dgm:pt>
    <dgm:pt modelId="{2D5748C1-A475-4D0F-85B6-276C623033F0}" type="pres">
      <dgm:prSet presAssocID="{AF792371-8FCB-4CD1-8877-971293EBC506}" presName="bottomArc1" presStyleLbl="parChTrans1D1" presStyleIdx="1" presStyleCnt="6"/>
      <dgm:spPr/>
    </dgm:pt>
    <dgm:pt modelId="{59663A98-6924-429D-B4FB-4D5EE7C09897}" type="pres">
      <dgm:prSet presAssocID="{AF792371-8FCB-4CD1-8877-971293EBC506}" presName="topConnNode1" presStyleLbl="node1" presStyleIdx="0" presStyleCnt="0"/>
      <dgm:spPr/>
      <dgm:t>
        <a:bodyPr/>
        <a:lstStyle/>
        <a:p>
          <a:endParaRPr lang="pt-BR"/>
        </a:p>
      </dgm:t>
    </dgm:pt>
    <dgm:pt modelId="{F76FBC37-FB9E-4178-8D43-68E35664A1B7}" type="pres">
      <dgm:prSet presAssocID="{AF792371-8FCB-4CD1-8877-971293EBC506}" presName="hierChild2" presStyleCnt="0"/>
      <dgm:spPr/>
    </dgm:pt>
    <dgm:pt modelId="{3DCCD761-5055-4499-9F4A-394D6F886190}" type="pres">
      <dgm:prSet presAssocID="{4A66A883-3F57-4784-A290-7084CAACFB13}" presName="Name28" presStyleLbl="parChTrans1D2" presStyleIdx="0" presStyleCnt="2"/>
      <dgm:spPr/>
      <dgm:t>
        <a:bodyPr/>
        <a:lstStyle/>
        <a:p>
          <a:endParaRPr lang="pt-BR"/>
        </a:p>
      </dgm:t>
    </dgm:pt>
    <dgm:pt modelId="{383640E8-7C22-4B17-A9D7-93516E76A2ED}" type="pres">
      <dgm:prSet presAssocID="{6F5CE7C2-BBF3-41D2-B753-99CA2464A858}" presName="hierRoot2" presStyleCnt="0">
        <dgm:presLayoutVars>
          <dgm:hierBranch val="init"/>
        </dgm:presLayoutVars>
      </dgm:prSet>
      <dgm:spPr/>
    </dgm:pt>
    <dgm:pt modelId="{D84593CC-A7BF-460A-82B5-04C8F936954E}" type="pres">
      <dgm:prSet presAssocID="{6F5CE7C2-BBF3-41D2-B753-99CA2464A858}" presName="rootComposite2" presStyleCnt="0"/>
      <dgm:spPr/>
    </dgm:pt>
    <dgm:pt modelId="{B38A0AF3-ADA2-4069-BF2B-BB0FD462746D}" type="pres">
      <dgm:prSet presAssocID="{6F5CE7C2-BBF3-41D2-B753-99CA2464A858}" presName="rootText2" presStyleLbl="alignAcc1" presStyleIdx="0" presStyleCnt="0" custScaleX="112853" custScaleY="18157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8FD5E1D-38CC-4955-98E4-16ECD565988C}" type="pres">
      <dgm:prSet presAssocID="{6F5CE7C2-BBF3-41D2-B753-99CA2464A858}" presName="topArc2" presStyleLbl="parChTrans1D1" presStyleIdx="2" presStyleCnt="6"/>
      <dgm:spPr/>
    </dgm:pt>
    <dgm:pt modelId="{6FA0F325-7E98-4C59-83AF-0F0E0B5E2896}" type="pres">
      <dgm:prSet presAssocID="{6F5CE7C2-BBF3-41D2-B753-99CA2464A858}" presName="bottomArc2" presStyleLbl="parChTrans1D1" presStyleIdx="3" presStyleCnt="6"/>
      <dgm:spPr/>
    </dgm:pt>
    <dgm:pt modelId="{423C3B90-3C56-4EA1-83E4-E6A3C5D2F29D}" type="pres">
      <dgm:prSet presAssocID="{6F5CE7C2-BBF3-41D2-B753-99CA2464A858}" presName="topConnNode2" presStyleLbl="node2" presStyleIdx="0" presStyleCnt="0"/>
      <dgm:spPr/>
      <dgm:t>
        <a:bodyPr/>
        <a:lstStyle/>
        <a:p>
          <a:endParaRPr lang="pt-BR"/>
        </a:p>
      </dgm:t>
    </dgm:pt>
    <dgm:pt modelId="{06CB2F44-BAA0-4E81-AFA3-489A7FB4CF48}" type="pres">
      <dgm:prSet presAssocID="{6F5CE7C2-BBF3-41D2-B753-99CA2464A858}" presName="hierChild4" presStyleCnt="0"/>
      <dgm:spPr/>
    </dgm:pt>
    <dgm:pt modelId="{AEDB858E-5908-4640-AB99-2551A61BF8F3}" type="pres">
      <dgm:prSet presAssocID="{6F5CE7C2-BBF3-41D2-B753-99CA2464A858}" presName="hierChild5" presStyleCnt="0"/>
      <dgm:spPr/>
    </dgm:pt>
    <dgm:pt modelId="{93D550B7-4E9B-49AE-9C19-AB284E988AC7}" type="pres">
      <dgm:prSet presAssocID="{AF792371-8FCB-4CD1-8877-971293EBC506}" presName="hierChild3" presStyleCnt="0"/>
      <dgm:spPr/>
    </dgm:pt>
    <dgm:pt modelId="{66C81FE1-C21B-4AEC-B98C-051371F3E80D}" type="pres">
      <dgm:prSet presAssocID="{19683B36-72EA-4114-BD3C-CBCA0253B37B}" presName="Name101" presStyleLbl="parChTrans1D2" presStyleIdx="1" presStyleCnt="2"/>
      <dgm:spPr/>
      <dgm:t>
        <a:bodyPr/>
        <a:lstStyle/>
        <a:p>
          <a:endParaRPr lang="pt-BR"/>
        </a:p>
      </dgm:t>
    </dgm:pt>
    <dgm:pt modelId="{3095E46E-6492-4CF4-837B-C7BC71C5673F}" type="pres">
      <dgm:prSet presAssocID="{F945DFCC-FC0B-4CE5-9F7C-336974E5F23C}" presName="hierRoot3" presStyleCnt="0">
        <dgm:presLayoutVars>
          <dgm:hierBranch val="init"/>
        </dgm:presLayoutVars>
      </dgm:prSet>
      <dgm:spPr/>
    </dgm:pt>
    <dgm:pt modelId="{47AFC6D8-E8E6-421C-8912-2CECFEF309FC}" type="pres">
      <dgm:prSet presAssocID="{F945DFCC-FC0B-4CE5-9F7C-336974E5F23C}" presName="rootComposite3" presStyleCnt="0"/>
      <dgm:spPr/>
    </dgm:pt>
    <dgm:pt modelId="{BE7EED7F-11BF-4FA5-8D07-A3CA4F31C800}" type="pres">
      <dgm:prSet presAssocID="{F945DFCC-FC0B-4CE5-9F7C-336974E5F23C}" presName="rootText3" presStyleLbl="alignAcc1" presStyleIdx="0" presStyleCnt="0" custScaleX="102719" custScaleY="13171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2466845-2ACA-4578-936D-1218A46CD474}" type="pres">
      <dgm:prSet presAssocID="{F945DFCC-FC0B-4CE5-9F7C-336974E5F23C}" presName="topArc3" presStyleLbl="parChTrans1D1" presStyleIdx="4" presStyleCnt="6"/>
      <dgm:spPr/>
    </dgm:pt>
    <dgm:pt modelId="{591FDA74-846A-4B8C-9EC4-68DEFED45817}" type="pres">
      <dgm:prSet presAssocID="{F945DFCC-FC0B-4CE5-9F7C-336974E5F23C}" presName="bottomArc3" presStyleLbl="parChTrans1D1" presStyleIdx="5" presStyleCnt="6"/>
      <dgm:spPr/>
    </dgm:pt>
    <dgm:pt modelId="{3240324C-1CB5-4F40-B95B-377AF1497BDC}" type="pres">
      <dgm:prSet presAssocID="{F945DFCC-FC0B-4CE5-9F7C-336974E5F23C}" presName="topConnNode3" presStyleLbl="asst1" presStyleIdx="0" presStyleCnt="0"/>
      <dgm:spPr/>
      <dgm:t>
        <a:bodyPr/>
        <a:lstStyle/>
        <a:p>
          <a:endParaRPr lang="pt-BR"/>
        </a:p>
      </dgm:t>
    </dgm:pt>
    <dgm:pt modelId="{CE2119D9-6C85-4E54-9264-0A128D9CFB56}" type="pres">
      <dgm:prSet presAssocID="{F945DFCC-FC0B-4CE5-9F7C-336974E5F23C}" presName="hierChild6" presStyleCnt="0"/>
      <dgm:spPr/>
    </dgm:pt>
    <dgm:pt modelId="{01728073-75A4-4E89-B8A8-E5F38F60E0D8}" type="pres">
      <dgm:prSet presAssocID="{F945DFCC-FC0B-4CE5-9F7C-336974E5F23C}" presName="hierChild7" presStyleCnt="0"/>
      <dgm:spPr/>
    </dgm:pt>
  </dgm:ptLst>
  <dgm:cxnLst>
    <dgm:cxn modelId="{D5912AB0-6C98-4289-9CC9-AD7BD0505381}" srcId="{A2F9F45B-812B-4524-B3D1-4D8AD61979EA}" destId="{AF792371-8FCB-4CD1-8877-971293EBC506}" srcOrd="0" destOrd="0" parTransId="{83818E26-61AF-4824-90CC-300FCA82E19C}" sibTransId="{4EE320D0-3BDC-4781-853C-007A33CFD5F4}"/>
    <dgm:cxn modelId="{B041B4B3-8DAA-46C8-B488-4A68A136D425}" srcId="{AF792371-8FCB-4CD1-8877-971293EBC506}" destId="{6F5CE7C2-BBF3-41D2-B753-99CA2464A858}" srcOrd="1" destOrd="0" parTransId="{4A66A883-3F57-4784-A290-7084CAACFB13}" sibTransId="{C43EB001-6077-4541-8542-197539F9454D}"/>
    <dgm:cxn modelId="{F6832525-829F-4C13-81F9-F827D24873B4}" type="presOf" srcId="{A2F9F45B-812B-4524-B3D1-4D8AD61979EA}" destId="{12E3B0BA-0A2E-4A49-9798-41B117297380}" srcOrd="0" destOrd="0" presId="urn:microsoft.com/office/officeart/2008/layout/HalfCircleOrganizationChart"/>
    <dgm:cxn modelId="{38397C56-DEE1-47A2-AE15-1BD78DDD85F2}" type="presOf" srcId="{19683B36-72EA-4114-BD3C-CBCA0253B37B}" destId="{66C81FE1-C21B-4AEC-B98C-051371F3E80D}" srcOrd="0" destOrd="0" presId="urn:microsoft.com/office/officeart/2008/layout/HalfCircleOrganizationChart"/>
    <dgm:cxn modelId="{CAC03E82-5DB7-4563-9ACC-139975752BAB}" type="presOf" srcId="{F945DFCC-FC0B-4CE5-9F7C-336974E5F23C}" destId="{BE7EED7F-11BF-4FA5-8D07-A3CA4F31C800}" srcOrd="0" destOrd="0" presId="urn:microsoft.com/office/officeart/2008/layout/HalfCircleOrganizationChart"/>
    <dgm:cxn modelId="{81BF2FBE-C678-4C52-973B-F2DD798EF117}" type="presOf" srcId="{AF792371-8FCB-4CD1-8877-971293EBC506}" destId="{116F3E66-F514-4281-93C6-0D70B1F8D7D2}" srcOrd="0" destOrd="0" presId="urn:microsoft.com/office/officeart/2008/layout/HalfCircleOrganizationChart"/>
    <dgm:cxn modelId="{E53C39B0-551D-45C5-BACE-99467F876D6B}" srcId="{AF792371-8FCB-4CD1-8877-971293EBC506}" destId="{F945DFCC-FC0B-4CE5-9F7C-336974E5F23C}" srcOrd="0" destOrd="0" parTransId="{19683B36-72EA-4114-BD3C-CBCA0253B37B}" sibTransId="{23B05448-207B-4935-915F-05814336F818}"/>
    <dgm:cxn modelId="{32BA8C5F-E90C-4609-9433-2ED1BEE6D25C}" type="presOf" srcId="{4A66A883-3F57-4784-A290-7084CAACFB13}" destId="{3DCCD761-5055-4499-9F4A-394D6F886190}" srcOrd="0" destOrd="0" presId="urn:microsoft.com/office/officeart/2008/layout/HalfCircleOrganizationChart"/>
    <dgm:cxn modelId="{E57BC0A3-52AB-4A70-B3F2-E8413B7D4CBA}" type="presOf" srcId="{6F5CE7C2-BBF3-41D2-B753-99CA2464A858}" destId="{B38A0AF3-ADA2-4069-BF2B-BB0FD462746D}" srcOrd="0" destOrd="0" presId="urn:microsoft.com/office/officeart/2008/layout/HalfCircleOrganizationChart"/>
    <dgm:cxn modelId="{D293F536-CF73-4B53-9939-9FB07C4662A0}" type="presOf" srcId="{AF792371-8FCB-4CD1-8877-971293EBC506}" destId="{59663A98-6924-429D-B4FB-4D5EE7C09897}" srcOrd="1" destOrd="0" presId="urn:microsoft.com/office/officeart/2008/layout/HalfCircleOrganizationChart"/>
    <dgm:cxn modelId="{22FCAAFB-7624-49B1-BB14-2C6ACEBEA7E3}" type="presOf" srcId="{F945DFCC-FC0B-4CE5-9F7C-336974E5F23C}" destId="{3240324C-1CB5-4F40-B95B-377AF1497BDC}" srcOrd="1" destOrd="0" presId="urn:microsoft.com/office/officeart/2008/layout/HalfCircleOrganizationChart"/>
    <dgm:cxn modelId="{74C8B7CE-0F42-4AA9-B827-532C8D01E381}" type="presOf" srcId="{6F5CE7C2-BBF3-41D2-B753-99CA2464A858}" destId="{423C3B90-3C56-4EA1-83E4-E6A3C5D2F29D}" srcOrd="1" destOrd="0" presId="urn:microsoft.com/office/officeart/2008/layout/HalfCircleOrganizationChart"/>
    <dgm:cxn modelId="{C4C36ACD-BDE2-4C3B-A54F-F8502B7372A3}" type="presParOf" srcId="{12E3B0BA-0A2E-4A49-9798-41B117297380}" destId="{088AFC0D-8D91-4516-9A3C-E5DE768F22BB}" srcOrd="0" destOrd="0" presId="urn:microsoft.com/office/officeart/2008/layout/HalfCircleOrganizationChart"/>
    <dgm:cxn modelId="{F2B3E0AF-D7DD-4F97-AC3E-E07A53EFB131}" type="presParOf" srcId="{088AFC0D-8D91-4516-9A3C-E5DE768F22BB}" destId="{BE9EF4DD-6FE2-488D-ADE9-B5144DF7F234}" srcOrd="0" destOrd="0" presId="urn:microsoft.com/office/officeart/2008/layout/HalfCircleOrganizationChart"/>
    <dgm:cxn modelId="{6F0B2321-CDBD-45F9-BF4A-6DAA3B9C6764}" type="presParOf" srcId="{BE9EF4DD-6FE2-488D-ADE9-B5144DF7F234}" destId="{116F3E66-F514-4281-93C6-0D70B1F8D7D2}" srcOrd="0" destOrd="0" presId="urn:microsoft.com/office/officeart/2008/layout/HalfCircleOrganizationChart"/>
    <dgm:cxn modelId="{B6AFEE52-132A-41FD-981D-30675D7D0147}" type="presParOf" srcId="{BE9EF4DD-6FE2-488D-ADE9-B5144DF7F234}" destId="{2BCC0965-79C1-41F9-87D6-F26222AD4B81}" srcOrd="1" destOrd="0" presId="urn:microsoft.com/office/officeart/2008/layout/HalfCircleOrganizationChart"/>
    <dgm:cxn modelId="{59B24AFC-F8B1-4146-A598-9C1BB1AF3604}" type="presParOf" srcId="{BE9EF4DD-6FE2-488D-ADE9-B5144DF7F234}" destId="{2D5748C1-A475-4D0F-85B6-276C623033F0}" srcOrd="2" destOrd="0" presId="urn:microsoft.com/office/officeart/2008/layout/HalfCircleOrganizationChart"/>
    <dgm:cxn modelId="{C5E99B33-F11C-4197-AB3A-D8FA58771604}" type="presParOf" srcId="{BE9EF4DD-6FE2-488D-ADE9-B5144DF7F234}" destId="{59663A98-6924-429D-B4FB-4D5EE7C09897}" srcOrd="3" destOrd="0" presId="urn:microsoft.com/office/officeart/2008/layout/HalfCircleOrganizationChart"/>
    <dgm:cxn modelId="{E9FC13E6-7C18-491B-90D3-B4C2B8AD34AD}" type="presParOf" srcId="{088AFC0D-8D91-4516-9A3C-E5DE768F22BB}" destId="{F76FBC37-FB9E-4178-8D43-68E35664A1B7}" srcOrd="1" destOrd="0" presId="urn:microsoft.com/office/officeart/2008/layout/HalfCircleOrganizationChart"/>
    <dgm:cxn modelId="{B87F3CB8-84C9-49AD-AD69-A94F73902CD6}" type="presParOf" srcId="{F76FBC37-FB9E-4178-8D43-68E35664A1B7}" destId="{3DCCD761-5055-4499-9F4A-394D6F886190}" srcOrd="0" destOrd="0" presId="urn:microsoft.com/office/officeart/2008/layout/HalfCircleOrganizationChart"/>
    <dgm:cxn modelId="{03D1A5CE-FDC8-4F0E-AA3B-85D36BF8A84D}" type="presParOf" srcId="{F76FBC37-FB9E-4178-8D43-68E35664A1B7}" destId="{383640E8-7C22-4B17-A9D7-93516E76A2ED}" srcOrd="1" destOrd="0" presId="urn:microsoft.com/office/officeart/2008/layout/HalfCircleOrganizationChart"/>
    <dgm:cxn modelId="{DFE994C4-8ECB-4EE5-AC00-CBC9FE96DCD2}" type="presParOf" srcId="{383640E8-7C22-4B17-A9D7-93516E76A2ED}" destId="{D84593CC-A7BF-460A-82B5-04C8F936954E}" srcOrd="0" destOrd="0" presId="urn:microsoft.com/office/officeart/2008/layout/HalfCircleOrganizationChart"/>
    <dgm:cxn modelId="{E951A52A-0D53-4C6B-B51E-79D5D2245804}" type="presParOf" srcId="{D84593CC-A7BF-460A-82B5-04C8F936954E}" destId="{B38A0AF3-ADA2-4069-BF2B-BB0FD462746D}" srcOrd="0" destOrd="0" presId="urn:microsoft.com/office/officeart/2008/layout/HalfCircleOrganizationChart"/>
    <dgm:cxn modelId="{169981CF-24AD-40FE-A91D-02775DC99291}" type="presParOf" srcId="{D84593CC-A7BF-460A-82B5-04C8F936954E}" destId="{68FD5E1D-38CC-4955-98E4-16ECD565988C}" srcOrd="1" destOrd="0" presId="urn:microsoft.com/office/officeart/2008/layout/HalfCircleOrganizationChart"/>
    <dgm:cxn modelId="{46D8F5CA-B116-4528-AA38-B34F19A29E6F}" type="presParOf" srcId="{D84593CC-A7BF-460A-82B5-04C8F936954E}" destId="{6FA0F325-7E98-4C59-83AF-0F0E0B5E2896}" srcOrd="2" destOrd="0" presId="urn:microsoft.com/office/officeart/2008/layout/HalfCircleOrganizationChart"/>
    <dgm:cxn modelId="{B1923607-DD9D-42DC-993B-7451D575F026}" type="presParOf" srcId="{D84593CC-A7BF-460A-82B5-04C8F936954E}" destId="{423C3B90-3C56-4EA1-83E4-E6A3C5D2F29D}" srcOrd="3" destOrd="0" presId="urn:microsoft.com/office/officeart/2008/layout/HalfCircleOrganizationChart"/>
    <dgm:cxn modelId="{6CB0584E-CEF1-4F0A-8D39-1CFA5A652EBC}" type="presParOf" srcId="{383640E8-7C22-4B17-A9D7-93516E76A2ED}" destId="{06CB2F44-BAA0-4E81-AFA3-489A7FB4CF48}" srcOrd="1" destOrd="0" presId="urn:microsoft.com/office/officeart/2008/layout/HalfCircleOrganizationChart"/>
    <dgm:cxn modelId="{9CF8F51A-EBD9-4B13-B71F-2B597491E21F}" type="presParOf" srcId="{383640E8-7C22-4B17-A9D7-93516E76A2ED}" destId="{AEDB858E-5908-4640-AB99-2551A61BF8F3}" srcOrd="2" destOrd="0" presId="urn:microsoft.com/office/officeart/2008/layout/HalfCircleOrganizationChart"/>
    <dgm:cxn modelId="{4A332189-90FE-4350-B617-152DDD89F757}" type="presParOf" srcId="{088AFC0D-8D91-4516-9A3C-E5DE768F22BB}" destId="{93D550B7-4E9B-49AE-9C19-AB284E988AC7}" srcOrd="2" destOrd="0" presId="urn:microsoft.com/office/officeart/2008/layout/HalfCircleOrganizationChart"/>
    <dgm:cxn modelId="{5960C6C3-72F1-40C1-911B-607419561594}" type="presParOf" srcId="{93D550B7-4E9B-49AE-9C19-AB284E988AC7}" destId="{66C81FE1-C21B-4AEC-B98C-051371F3E80D}" srcOrd="0" destOrd="0" presId="urn:microsoft.com/office/officeart/2008/layout/HalfCircleOrganizationChart"/>
    <dgm:cxn modelId="{DC798551-88A2-46E5-A6B1-52AF7C7379FF}" type="presParOf" srcId="{93D550B7-4E9B-49AE-9C19-AB284E988AC7}" destId="{3095E46E-6492-4CF4-837B-C7BC71C5673F}" srcOrd="1" destOrd="0" presId="urn:microsoft.com/office/officeart/2008/layout/HalfCircleOrganizationChart"/>
    <dgm:cxn modelId="{60DAFAC1-B889-4452-A46B-03A156955E66}" type="presParOf" srcId="{3095E46E-6492-4CF4-837B-C7BC71C5673F}" destId="{47AFC6D8-E8E6-421C-8912-2CECFEF309FC}" srcOrd="0" destOrd="0" presId="urn:microsoft.com/office/officeart/2008/layout/HalfCircleOrganizationChart"/>
    <dgm:cxn modelId="{86B0009D-F254-4F7D-9853-C5B1C50AD7FD}" type="presParOf" srcId="{47AFC6D8-E8E6-421C-8912-2CECFEF309FC}" destId="{BE7EED7F-11BF-4FA5-8D07-A3CA4F31C800}" srcOrd="0" destOrd="0" presId="urn:microsoft.com/office/officeart/2008/layout/HalfCircleOrganizationChart"/>
    <dgm:cxn modelId="{992C8A7F-9600-4F5B-A1F3-98A46C0E85B1}" type="presParOf" srcId="{47AFC6D8-E8E6-421C-8912-2CECFEF309FC}" destId="{72466845-2ACA-4578-936D-1218A46CD474}" srcOrd="1" destOrd="0" presId="urn:microsoft.com/office/officeart/2008/layout/HalfCircleOrganizationChart"/>
    <dgm:cxn modelId="{B6F4F383-5EDF-4477-92D3-65D836C3D7FD}" type="presParOf" srcId="{47AFC6D8-E8E6-421C-8912-2CECFEF309FC}" destId="{591FDA74-846A-4B8C-9EC4-68DEFED45817}" srcOrd="2" destOrd="0" presId="urn:microsoft.com/office/officeart/2008/layout/HalfCircleOrganizationChart"/>
    <dgm:cxn modelId="{062E2B5A-0E0B-494D-8CEB-0B5C0CA72681}" type="presParOf" srcId="{47AFC6D8-E8E6-421C-8912-2CECFEF309FC}" destId="{3240324C-1CB5-4F40-B95B-377AF1497BDC}" srcOrd="3" destOrd="0" presId="urn:microsoft.com/office/officeart/2008/layout/HalfCircleOrganizationChart"/>
    <dgm:cxn modelId="{2CD2DDC5-90CD-45A9-80B1-3A4ED99F4502}" type="presParOf" srcId="{3095E46E-6492-4CF4-837B-C7BC71C5673F}" destId="{CE2119D9-6C85-4E54-9264-0A128D9CFB56}" srcOrd="1" destOrd="0" presId="urn:microsoft.com/office/officeart/2008/layout/HalfCircleOrganizationChart"/>
    <dgm:cxn modelId="{991D8259-A2F2-4449-9238-56D32B77C63C}" type="presParOf" srcId="{3095E46E-6492-4CF4-837B-C7BC71C5673F}" destId="{01728073-75A4-4E89-B8A8-E5F38F60E0D8}" srcOrd="2" destOrd="0" presId="urn:microsoft.com/office/officeart/2008/layout/HalfCircleOrganizationChart"/>
  </dgm:cxnLst>
  <dgm:bg/>
  <dgm:whole>
    <a:ln w="317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F36ECE-939E-46D9-AF9E-50B212BE6247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5BAE9A2-4CD4-4040-86AE-DCE5C39FD0C2}">
      <dgm:prSet phldrT="[Texto]" custT="1"/>
      <dgm:spPr/>
      <dgm:t>
        <a:bodyPr/>
        <a:lstStyle/>
        <a:p>
          <a:r>
            <a:rPr lang="pt-BR" sz="1600" b="0" dirty="0" smtClean="0"/>
            <a:t>Necessidade Pública Identificada</a:t>
          </a:r>
        </a:p>
      </dgm:t>
    </dgm:pt>
    <dgm:pt modelId="{B7BA6A2B-CFE0-4412-B60C-80D204B0DC8E}" type="parTrans" cxnId="{98770786-B470-4283-B03F-57536911864F}">
      <dgm:prSet/>
      <dgm:spPr/>
      <dgm:t>
        <a:bodyPr/>
        <a:lstStyle/>
        <a:p>
          <a:endParaRPr lang="pt-BR"/>
        </a:p>
      </dgm:t>
    </dgm:pt>
    <dgm:pt modelId="{212F8B7F-BF2B-4A9A-8B01-DEBE6687BF47}" type="sibTrans" cxnId="{98770786-B470-4283-B03F-57536911864F}">
      <dgm:prSet/>
      <dgm:spPr/>
      <dgm:t>
        <a:bodyPr/>
        <a:lstStyle/>
        <a:p>
          <a:endParaRPr lang="pt-BR"/>
        </a:p>
      </dgm:t>
    </dgm:pt>
    <dgm:pt modelId="{261F2587-0584-4419-A30F-BDF511C7AE7E}" type="asst">
      <dgm:prSet phldrT="[Texto]" custT="1"/>
      <dgm:spPr/>
      <dgm:t>
        <a:bodyPr/>
        <a:lstStyle/>
        <a:p>
          <a:r>
            <a:rPr lang="pt-BR" sz="1600" noProof="0" dirty="0" smtClean="0"/>
            <a:t>Projeto e Orçamento Definidos</a:t>
          </a:r>
          <a:endParaRPr lang="pt-BR" sz="1600" noProof="0" dirty="0"/>
        </a:p>
      </dgm:t>
    </dgm:pt>
    <dgm:pt modelId="{7E03216F-3AB0-4D0B-A4EE-EB64785818B0}" type="parTrans" cxnId="{5E9EF4D9-F8E8-4079-9DE8-24F63AE6D742}">
      <dgm:prSet/>
      <dgm:spPr/>
      <dgm:t>
        <a:bodyPr/>
        <a:lstStyle/>
        <a:p>
          <a:endParaRPr lang="pt-BR"/>
        </a:p>
      </dgm:t>
    </dgm:pt>
    <dgm:pt modelId="{3BC54DC9-CB25-4C31-B54E-91A5B890ADB9}" type="sibTrans" cxnId="{5E9EF4D9-F8E8-4079-9DE8-24F63AE6D742}">
      <dgm:prSet/>
      <dgm:spPr/>
      <dgm:t>
        <a:bodyPr/>
        <a:lstStyle/>
        <a:p>
          <a:endParaRPr lang="pt-BR"/>
        </a:p>
      </dgm:t>
    </dgm:pt>
    <dgm:pt modelId="{AC0F25DF-5B85-438E-80B0-F3CCCF31EF21}">
      <dgm:prSet phldrT="[Texto]" custT="1"/>
      <dgm:spPr/>
      <dgm:t>
        <a:bodyPr/>
        <a:lstStyle/>
        <a:p>
          <a:r>
            <a:rPr lang="pt-BR" sz="1600" b="0" noProof="0" dirty="0" smtClean="0"/>
            <a:t>Edital com Preços </a:t>
          </a:r>
          <a:r>
            <a:rPr lang="pt-BR" sz="1600" b="1" i="1" noProof="0" dirty="0" smtClean="0"/>
            <a:t>Estimados</a:t>
          </a:r>
        </a:p>
      </dgm:t>
    </dgm:pt>
    <dgm:pt modelId="{28FC89E0-385E-4094-AFDC-9A7542805A74}" type="parTrans" cxnId="{2AD560EC-0B2F-43A7-A3A2-2C060CFB61C4}">
      <dgm:prSet/>
      <dgm:spPr/>
      <dgm:t>
        <a:bodyPr/>
        <a:lstStyle/>
        <a:p>
          <a:endParaRPr lang="pt-BR"/>
        </a:p>
      </dgm:t>
    </dgm:pt>
    <dgm:pt modelId="{666DBA07-CAB0-4EB3-8FDA-5EF3D033BCAC}" type="sibTrans" cxnId="{2AD560EC-0B2F-43A7-A3A2-2C060CFB61C4}">
      <dgm:prSet/>
      <dgm:spPr/>
      <dgm:t>
        <a:bodyPr/>
        <a:lstStyle/>
        <a:p>
          <a:endParaRPr lang="pt-BR"/>
        </a:p>
      </dgm:t>
    </dgm:pt>
    <dgm:pt modelId="{B66EEDBC-255B-496C-8A49-FE128575C999}" type="pres">
      <dgm:prSet presAssocID="{8AF36ECE-939E-46D9-AF9E-50B212BE624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CEE7D34-A8F7-4646-9453-9674A83F54DB}" type="pres">
      <dgm:prSet presAssocID="{85BAE9A2-4CD4-4040-86AE-DCE5C39FD0C2}" presName="hierRoot1" presStyleCnt="0">
        <dgm:presLayoutVars>
          <dgm:hierBranch val="init"/>
        </dgm:presLayoutVars>
      </dgm:prSet>
      <dgm:spPr/>
    </dgm:pt>
    <dgm:pt modelId="{8776D291-F197-4A0D-BDF3-DB37591B280D}" type="pres">
      <dgm:prSet presAssocID="{85BAE9A2-4CD4-4040-86AE-DCE5C39FD0C2}" presName="rootComposite1" presStyleCnt="0"/>
      <dgm:spPr/>
    </dgm:pt>
    <dgm:pt modelId="{536842C1-F935-4D0C-9F6E-A96FD46D1F87}" type="pres">
      <dgm:prSet presAssocID="{85BAE9A2-4CD4-4040-86AE-DCE5C39FD0C2}" presName="rootText1" presStyleLbl="alignAcc1" presStyleIdx="0" presStyleCnt="0" custScaleY="11177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4DADDDE-3922-47F8-B5FE-C4959C127733}" type="pres">
      <dgm:prSet presAssocID="{85BAE9A2-4CD4-4040-86AE-DCE5C39FD0C2}" presName="topArc1" presStyleLbl="parChTrans1D1" presStyleIdx="0" presStyleCnt="6"/>
      <dgm:spPr/>
    </dgm:pt>
    <dgm:pt modelId="{A8ACAD0E-96A8-4FB9-87C0-457453F53BCB}" type="pres">
      <dgm:prSet presAssocID="{85BAE9A2-4CD4-4040-86AE-DCE5C39FD0C2}" presName="bottomArc1" presStyleLbl="parChTrans1D1" presStyleIdx="1" presStyleCnt="6"/>
      <dgm:spPr/>
    </dgm:pt>
    <dgm:pt modelId="{E950DA4B-32BA-4EF6-A993-1F7BD8F9309E}" type="pres">
      <dgm:prSet presAssocID="{85BAE9A2-4CD4-4040-86AE-DCE5C39FD0C2}" presName="topConnNode1" presStyleLbl="node1" presStyleIdx="0" presStyleCnt="0"/>
      <dgm:spPr/>
      <dgm:t>
        <a:bodyPr/>
        <a:lstStyle/>
        <a:p>
          <a:endParaRPr lang="pt-BR"/>
        </a:p>
      </dgm:t>
    </dgm:pt>
    <dgm:pt modelId="{052C39A2-2909-48C8-B1F0-7F2CECB0996C}" type="pres">
      <dgm:prSet presAssocID="{85BAE9A2-4CD4-4040-86AE-DCE5C39FD0C2}" presName="hierChild2" presStyleCnt="0"/>
      <dgm:spPr/>
    </dgm:pt>
    <dgm:pt modelId="{F20F2FBF-55C7-4E0E-9A5C-86A4DD626321}" type="pres">
      <dgm:prSet presAssocID="{28FC89E0-385E-4094-AFDC-9A7542805A74}" presName="Name28" presStyleLbl="parChTrans1D2" presStyleIdx="0" presStyleCnt="2"/>
      <dgm:spPr/>
      <dgm:t>
        <a:bodyPr/>
        <a:lstStyle/>
        <a:p>
          <a:endParaRPr lang="pt-BR"/>
        </a:p>
      </dgm:t>
    </dgm:pt>
    <dgm:pt modelId="{D046DF7C-63BA-4B55-9B12-409412AED3FF}" type="pres">
      <dgm:prSet presAssocID="{AC0F25DF-5B85-438E-80B0-F3CCCF31EF21}" presName="hierRoot2" presStyleCnt="0">
        <dgm:presLayoutVars>
          <dgm:hierBranch val="init"/>
        </dgm:presLayoutVars>
      </dgm:prSet>
      <dgm:spPr/>
    </dgm:pt>
    <dgm:pt modelId="{EE05377C-57BB-422E-BBC2-41487C93F1F2}" type="pres">
      <dgm:prSet presAssocID="{AC0F25DF-5B85-438E-80B0-F3CCCF31EF21}" presName="rootComposite2" presStyleCnt="0"/>
      <dgm:spPr/>
    </dgm:pt>
    <dgm:pt modelId="{DAFCBC58-911F-4364-AF90-33F1520B5BB6}" type="pres">
      <dgm:prSet presAssocID="{AC0F25DF-5B85-438E-80B0-F3CCCF31EF2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5127E3E-B206-43D4-8F9C-7A65B8DD6362}" type="pres">
      <dgm:prSet presAssocID="{AC0F25DF-5B85-438E-80B0-F3CCCF31EF21}" presName="topArc2" presStyleLbl="parChTrans1D1" presStyleIdx="2" presStyleCnt="6"/>
      <dgm:spPr/>
    </dgm:pt>
    <dgm:pt modelId="{F7F0CA96-EF6E-4FA0-96E5-332626EBB790}" type="pres">
      <dgm:prSet presAssocID="{AC0F25DF-5B85-438E-80B0-F3CCCF31EF21}" presName="bottomArc2" presStyleLbl="parChTrans1D1" presStyleIdx="3" presStyleCnt="6"/>
      <dgm:spPr/>
    </dgm:pt>
    <dgm:pt modelId="{50B6B791-1F84-445F-BD02-30EBC4619EEA}" type="pres">
      <dgm:prSet presAssocID="{AC0F25DF-5B85-438E-80B0-F3CCCF31EF21}" presName="topConnNode2" presStyleLbl="node2" presStyleIdx="0" presStyleCnt="0"/>
      <dgm:spPr/>
      <dgm:t>
        <a:bodyPr/>
        <a:lstStyle/>
        <a:p>
          <a:endParaRPr lang="pt-BR"/>
        </a:p>
      </dgm:t>
    </dgm:pt>
    <dgm:pt modelId="{DEF7A4DA-3904-439C-AF71-820531A8E705}" type="pres">
      <dgm:prSet presAssocID="{AC0F25DF-5B85-438E-80B0-F3CCCF31EF21}" presName="hierChild4" presStyleCnt="0"/>
      <dgm:spPr/>
    </dgm:pt>
    <dgm:pt modelId="{52840BC7-C0DB-4D1B-8CE6-8EE4E734F9A6}" type="pres">
      <dgm:prSet presAssocID="{AC0F25DF-5B85-438E-80B0-F3CCCF31EF21}" presName="hierChild5" presStyleCnt="0"/>
      <dgm:spPr/>
    </dgm:pt>
    <dgm:pt modelId="{CCE44A03-B0D5-47CC-BE03-186F3A72020F}" type="pres">
      <dgm:prSet presAssocID="{85BAE9A2-4CD4-4040-86AE-DCE5C39FD0C2}" presName="hierChild3" presStyleCnt="0"/>
      <dgm:spPr/>
    </dgm:pt>
    <dgm:pt modelId="{9DE18320-1121-4730-8158-54F1C457FD3E}" type="pres">
      <dgm:prSet presAssocID="{7E03216F-3AB0-4D0B-A4EE-EB64785818B0}" presName="Name101" presStyleLbl="parChTrans1D2" presStyleIdx="1" presStyleCnt="2"/>
      <dgm:spPr/>
      <dgm:t>
        <a:bodyPr/>
        <a:lstStyle/>
        <a:p>
          <a:endParaRPr lang="pt-BR"/>
        </a:p>
      </dgm:t>
    </dgm:pt>
    <dgm:pt modelId="{9AF91C38-8C61-47AE-A531-9380C4CBDF19}" type="pres">
      <dgm:prSet presAssocID="{261F2587-0584-4419-A30F-BDF511C7AE7E}" presName="hierRoot3" presStyleCnt="0">
        <dgm:presLayoutVars>
          <dgm:hierBranch val="init"/>
        </dgm:presLayoutVars>
      </dgm:prSet>
      <dgm:spPr/>
    </dgm:pt>
    <dgm:pt modelId="{761430D3-4319-4B6A-9FC0-E75014BE4397}" type="pres">
      <dgm:prSet presAssocID="{261F2587-0584-4419-A30F-BDF511C7AE7E}" presName="rootComposite3" presStyleCnt="0"/>
      <dgm:spPr/>
    </dgm:pt>
    <dgm:pt modelId="{570CC6F9-F9DD-4EBF-8857-E9F543AF50CB}" type="pres">
      <dgm:prSet presAssocID="{261F2587-0584-4419-A30F-BDF511C7AE7E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25E90C4-0760-4236-8A01-54C5E0511535}" type="pres">
      <dgm:prSet presAssocID="{261F2587-0584-4419-A30F-BDF511C7AE7E}" presName="topArc3" presStyleLbl="parChTrans1D1" presStyleIdx="4" presStyleCnt="6"/>
      <dgm:spPr/>
    </dgm:pt>
    <dgm:pt modelId="{6055B5E9-A6C4-46A9-8CA3-6689F2CEFA9B}" type="pres">
      <dgm:prSet presAssocID="{261F2587-0584-4419-A30F-BDF511C7AE7E}" presName="bottomArc3" presStyleLbl="parChTrans1D1" presStyleIdx="5" presStyleCnt="6"/>
      <dgm:spPr/>
    </dgm:pt>
    <dgm:pt modelId="{0A4407D1-1722-487E-8906-4F606D0A19E4}" type="pres">
      <dgm:prSet presAssocID="{261F2587-0584-4419-A30F-BDF511C7AE7E}" presName="topConnNode3" presStyleLbl="asst1" presStyleIdx="0" presStyleCnt="0"/>
      <dgm:spPr/>
      <dgm:t>
        <a:bodyPr/>
        <a:lstStyle/>
        <a:p>
          <a:endParaRPr lang="pt-BR"/>
        </a:p>
      </dgm:t>
    </dgm:pt>
    <dgm:pt modelId="{601DB455-4D13-474E-8200-3F45DEA624C6}" type="pres">
      <dgm:prSet presAssocID="{261F2587-0584-4419-A30F-BDF511C7AE7E}" presName="hierChild6" presStyleCnt="0"/>
      <dgm:spPr/>
    </dgm:pt>
    <dgm:pt modelId="{B5B27D3F-F12B-42E6-B636-6681625F1F62}" type="pres">
      <dgm:prSet presAssocID="{261F2587-0584-4419-A30F-BDF511C7AE7E}" presName="hierChild7" presStyleCnt="0"/>
      <dgm:spPr/>
    </dgm:pt>
  </dgm:ptLst>
  <dgm:cxnLst>
    <dgm:cxn modelId="{2AD560EC-0B2F-43A7-A3A2-2C060CFB61C4}" srcId="{85BAE9A2-4CD4-4040-86AE-DCE5C39FD0C2}" destId="{AC0F25DF-5B85-438E-80B0-F3CCCF31EF21}" srcOrd="1" destOrd="0" parTransId="{28FC89E0-385E-4094-AFDC-9A7542805A74}" sibTransId="{666DBA07-CAB0-4EB3-8FDA-5EF3D033BCAC}"/>
    <dgm:cxn modelId="{1C254E6C-A927-4FAE-879F-7FF25A62CA9F}" type="presOf" srcId="{85BAE9A2-4CD4-4040-86AE-DCE5C39FD0C2}" destId="{E950DA4B-32BA-4EF6-A993-1F7BD8F9309E}" srcOrd="1" destOrd="0" presId="urn:microsoft.com/office/officeart/2008/layout/HalfCircleOrganizationChart"/>
    <dgm:cxn modelId="{2BB9629D-E69B-4188-8E45-20554C85C693}" type="presOf" srcId="{28FC89E0-385E-4094-AFDC-9A7542805A74}" destId="{F20F2FBF-55C7-4E0E-9A5C-86A4DD626321}" srcOrd="0" destOrd="0" presId="urn:microsoft.com/office/officeart/2008/layout/HalfCircleOrganizationChart"/>
    <dgm:cxn modelId="{6398691E-F5BC-419D-A655-48C077CAFBF2}" type="presOf" srcId="{85BAE9A2-4CD4-4040-86AE-DCE5C39FD0C2}" destId="{536842C1-F935-4D0C-9F6E-A96FD46D1F87}" srcOrd="0" destOrd="0" presId="urn:microsoft.com/office/officeart/2008/layout/HalfCircleOrganizationChart"/>
    <dgm:cxn modelId="{4AA0105D-BDB1-49D0-B525-89CE2D802D9E}" type="presOf" srcId="{8AF36ECE-939E-46D9-AF9E-50B212BE6247}" destId="{B66EEDBC-255B-496C-8A49-FE128575C999}" srcOrd="0" destOrd="0" presId="urn:microsoft.com/office/officeart/2008/layout/HalfCircleOrganizationChart"/>
    <dgm:cxn modelId="{20A6517A-822E-4116-9E52-56CF132E2C8D}" type="presOf" srcId="{261F2587-0584-4419-A30F-BDF511C7AE7E}" destId="{0A4407D1-1722-487E-8906-4F606D0A19E4}" srcOrd="1" destOrd="0" presId="urn:microsoft.com/office/officeart/2008/layout/HalfCircleOrganizationChart"/>
    <dgm:cxn modelId="{98770786-B470-4283-B03F-57536911864F}" srcId="{8AF36ECE-939E-46D9-AF9E-50B212BE6247}" destId="{85BAE9A2-4CD4-4040-86AE-DCE5C39FD0C2}" srcOrd="0" destOrd="0" parTransId="{B7BA6A2B-CFE0-4412-B60C-80D204B0DC8E}" sibTransId="{212F8B7F-BF2B-4A9A-8B01-DEBE6687BF47}"/>
    <dgm:cxn modelId="{1B227806-CEEA-46A3-9F89-E54D756CC22C}" type="presOf" srcId="{7E03216F-3AB0-4D0B-A4EE-EB64785818B0}" destId="{9DE18320-1121-4730-8158-54F1C457FD3E}" srcOrd="0" destOrd="0" presId="urn:microsoft.com/office/officeart/2008/layout/HalfCircleOrganizationChart"/>
    <dgm:cxn modelId="{40F9CBD8-6798-4D73-85FE-A664A9E26701}" type="presOf" srcId="{AC0F25DF-5B85-438E-80B0-F3CCCF31EF21}" destId="{50B6B791-1F84-445F-BD02-30EBC4619EEA}" srcOrd="1" destOrd="0" presId="urn:microsoft.com/office/officeart/2008/layout/HalfCircleOrganizationChart"/>
    <dgm:cxn modelId="{1E8445E7-1D55-4304-BC1A-91AF151FD5CD}" type="presOf" srcId="{261F2587-0584-4419-A30F-BDF511C7AE7E}" destId="{570CC6F9-F9DD-4EBF-8857-E9F543AF50CB}" srcOrd="0" destOrd="0" presId="urn:microsoft.com/office/officeart/2008/layout/HalfCircleOrganizationChart"/>
    <dgm:cxn modelId="{C6EFF24B-5FBE-4DBB-B17A-88ED40CCE820}" type="presOf" srcId="{AC0F25DF-5B85-438E-80B0-F3CCCF31EF21}" destId="{DAFCBC58-911F-4364-AF90-33F1520B5BB6}" srcOrd="0" destOrd="0" presId="urn:microsoft.com/office/officeart/2008/layout/HalfCircleOrganizationChart"/>
    <dgm:cxn modelId="{5E9EF4D9-F8E8-4079-9DE8-24F63AE6D742}" srcId="{85BAE9A2-4CD4-4040-86AE-DCE5C39FD0C2}" destId="{261F2587-0584-4419-A30F-BDF511C7AE7E}" srcOrd="0" destOrd="0" parTransId="{7E03216F-3AB0-4D0B-A4EE-EB64785818B0}" sibTransId="{3BC54DC9-CB25-4C31-B54E-91A5B890ADB9}"/>
    <dgm:cxn modelId="{F759C731-0015-4854-8773-7124E85F5991}" type="presParOf" srcId="{B66EEDBC-255B-496C-8A49-FE128575C999}" destId="{5CEE7D34-A8F7-4646-9453-9674A83F54DB}" srcOrd="0" destOrd="0" presId="urn:microsoft.com/office/officeart/2008/layout/HalfCircleOrganizationChart"/>
    <dgm:cxn modelId="{1EFC7995-07AE-4F0E-905C-A158AC06770F}" type="presParOf" srcId="{5CEE7D34-A8F7-4646-9453-9674A83F54DB}" destId="{8776D291-F197-4A0D-BDF3-DB37591B280D}" srcOrd="0" destOrd="0" presId="urn:microsoft.com/office/officeart/2008/layout/HalfCircleOrganizationChart"/>
    <dgm:cxn modelId="{131CE775-55CA-4BF7-A0C4-31974031050A}" type="presParOf" srcId="{8776D291-F197-4A0D-BDF3-DB37591B280D}" destId="{536842C1-F935-4D0C-9F6E-A96FD46D1F87}" srcOrd="0" destOrd="0" presId="urn:microsoft.com/office/officeart/2008/layout/HalfCircleOrganizationChart"/>
    <dgm:cxn modelId="{52BB1C23-4EEC-404A-AADE-8146C2DA59D4}" type="presParOf" srcId="{8776D291-F197-4A0D-BDF3-DB37591B280D}" destId="{24DADDDE-3922-47F8-B5FE-C4959C127733}" srcOrd="1" destOrd="0" presId="urn:microsoft.com/office/officeart/2008/layout/HalfCircleOrganizationChart"/>
    <dgm:cxn modelId="{9B7E0BB2-0002-4A54-97E7-C32C4EE74E98}" type="presParOf" srcId="{8776D291-F197-4A0D-BDF3-DB37591B280D}" destId="{A8ACAD0E-96A8-4FB9-87C0-457453F53BCB}" srcOrd="2" destOrd="0" presId="urn:microsoft.com/office/officeart/2008/layout/HalfCircleOrganizationChart"/>
    <dgm:cxn modelId="{D003E217-A505-4182-9304-3039297012EA}" type="presParOf" srcId="{8776D291-F197-4A0D-BDF3-DB37591B280D}" destId="{E950DA4B-32BA-4EF6-A993-1F7BD8F9309E}" srcOrd="3" destOrd="0" presId="urn:microsoft.com/office/officeart/2008/layout/HalfCircleOrganizationChart"/>
    <dgm:cxn modelId="{B9DA92D3-34EC-415F-90D3-72884D1DB589}" type="presParOf" srcId="{5CEE7D34-A8F7-4646-9453-9674A83F54DB}" destId="{052C39A2-2909-48C8-B1F0-7F2CECB0996C}" srcOrd="1" destOrd="0" presId="urn:microsoft.com/office/officeart/2008/layout/HalfCircleOrganizationChart"/>
    <dgm:cxn modelId="{42BA63A2-FF45-40A7-B924-41F05D27B967}" type="presParOf" srcId="{052C39A2-2909-48C8-B1F0-7F2CECB0996C}" destId="{F20F2FBF-55C7-4E0E-9A5C-86A4DD626321}" srcOrd="0" destOrd="0" presId="urn:microsoft.com/office/officeart/2008/layout/HalfCircleOrganizationChart"/>
    <dgm:cxn modelId="{13E17684-D315-4A7C-B15E-DC9213E633AC}" type="presParOf" srcId="{052C39A2-2909-48C8-B1F0-7F2CECB0996C}" destId="{D046DF7C-63BA-4B55-9B12-409412AED3FF}" srcOrd="1" destOrd="0" presId="urn:microsoft.com/office/officeart/2008/layout/HalfCircleOrganizationChart"/>
    <dgm:cxn modelId="{ECA3EE79-DCD6-42DC-8907-A36C7A786158}" type="presParOf" srcId="{D046DF7C-63BA-4B55-9B12-409412AED3FF}" destId="{EE05377C-57BB-422E-BBC2-41487C93F1F2}" srcOrd="0" destOrd="0" presId="urn:microsoft.com/office/officeart/2008/layout/HalfCircleOrganizationChart"/>
    <dgm:cxn modelId="{6ACAB3F5-D177-4434-80D2-66AEADE41533}" type="presParOf" srcId="{EE05377C-57BB-422E-BBC2-41487C93F1F2}" destId="{DAFCBC58-911F-4364-AF90-33F1520B5BB6}" srcOrd="0" destOrd="0" presId="urn:microsoft.com/office/officeart/2008/layout/HalfCircleOrganizationChart"/>
    <dgm:cxn modelId="{D9F10B27-453D-490B-926B-A96309BE54C9}" type="presParOf" srcId="{EE05377C-57BB-422E-BBC2-41487C93F1F2}" destId="{D5127E3E-B206-43D4-8F9C-7A65B8DD6362}" srcOrd="1" destOrd="0" presId="urn:microsoft.com/office/officeart/2008/layout/HalfCircleOrganizationChart"/>
    <dgm:cxn modelId="{93B823BF-D071-4052-9A27-27682D047820}" type="presParOf" srcId="{EE05377C-57BB-422E-BBC2-41487C93F1F2}" destId="{F7F0CA96-EF6E-4FA0-96E5-332626EBB790}" srcOrd="2" destOrd="0" presId="urn:microsoft.com/office/officeart/2008/layout/HalfCircleOrganizationChart"/>
    <dgm:cxn modelId="{984351E5-2C2A-4C82-84D1-156773DDF12B}" type="presParOf" srcId="{EE05377C-57BB-422E-BBC2-41487C93F1F2}" destId="{50B6B791-1F84-445F-BD02-30EBC4619EEA}" srcOrd="3" destOrd="0" presId="urn:microsoft.com/office/officeart/2008/layout/HalfCircleOrganizationChart"/>
    <dgm:cxn modelId="{3F2F8D30-CF08-417B-973D-F5A882E8B7F6}" type="presParOf" srcId="{D046DF7C-63BA-4B55-9B12-409412AED3FF}" destId="{DEF7A4DA-3904-439C-AF71-820531A8E705}" srcOrd="1" destOrd="0" presId="urn:microsoft.com/office/officeart/2008/layout/HalfCircleOrganizationChart"/>
    <dgm:cxn modelId="{D78DC850-7F86-4A7B-92BC-F9FF4480F6E7}" type="presParOf" srcId="{D046DF7C-63BA-4B55-9B12-409412AED3FF}" destId="{52840BC7-C0DB-4D1B-8CE6-8EE4E734F9A6}" srcOrd="2" destOrd="0" presId="urn:microsoft.com/office/officeart/2008/layout/HalfCircleOrganizationChart"/>
    <dgm:cxn modelId="{B7F1F0BA-0206-4366-88EE-D4D882F2FE9C}" type="presParOf" srcId="{5CEE7D34-A8F7-4646-9453-9674A83F54DB}" destId="{CCE44A03-B0D5-47CC-BE03-186F3A72020F}" srcOrd="2" destOrd="0" presId="urn:microsoft.com/office/officeart/2008/layout/HalfCircleOrganizationChart"/>
    <dgm:cxn modelId="{68FB812A-237E-4CC3-9ED4-38AF9BEA8BA6}" type="presParOf" srcId="{CCE44A03-B0D5-47CC-BE03-186F3A72020F}" destId="{9DE18320-1121-4730-8158-54F1C457FD3E}" srcOrd="0" destOrd="0" presId="urn:microsoft.com/office/officeart/2008/layout/HalfCircleOrganizationChart"/>
    <dgm:cxn modelId="{DE8869E3-C295-4669-9273-0552AE8A9B03}" type="presParOf" srcId="{CCE44A03-B0D5-47CC-BE03-186F3A72020F}" destId="{9AF91C38-8C61-47AE-A531-9380C4CBDF19}" srcOrd="1" destOrd="0" presId="urn:microsoft.com/office/officeart/2008/layout/HalfCircleOrganizationChart"/>
    <dgm:cxn modelId="{A85B6154-6A14-4851-A43F-B3AD14FD5A4E}" type="presParOf" srcId="{9AF91C38-8C61-47AE-A531-9380C4CBDF19}" destId="{761430D3-4319-4B6A-9FC0-E75014BE4397}" srcOrd="0" destOrd="0" presId="urn:microsoft.com/office/officeart/2008/layout/HalfCircleOrganizationChart"/>
    <dgm:cxn modelId="{A49DAEEE-B572-476F-82B0-82F3690791EC}" type="presParOf" srcId="{761430D3-4319-4B6A-9FC0-E75014BE4397}" destId="{570CC6F9-F9DD-4EBF-8857-E9F543AF50CB}" srcOrd="0" destOrd="0" presId="urn:microsoft.com/office/officeart/2008/layout/HalfCircleOrganizationChart"/>
    <dgm:cxn modelId="{FECD86D5-C377-4B6C-B8D9-9DC68A7FBCE6}" type="presParOf" srcId="{761430D3-4319-4B6A-9FC0-E75014BE4397}" destId="{625E90C4-0760-4236-8A01-54C5E0511535}" srcOrd="1" destOrd="0" presId="urn:microsoft.com/office/officeart/2008/layout/HalfCircleOrganizationChart"/>
    <dgm:cxn modelId="{990383A1-875F-40BE-B78F-56F76F61B62D}" type="presParOf" srcId="{761430D3-4319-4B6A-9FC0-E75014BE4397}" destId="{6055B5E9-A6C4-46A9-8CA3-6689F2CEFA9B}" srcOrd="2" destOrd="0" presId="urn:microsoft.com/office/officeart/2008/layout/HalfCircleOrganizationChart"/>
    <dgm:cxn modelId="{A9AD421E-3A76-4043-A8B4-CA03B6E940E8}" type="presParOf" srcId="{761430D3-4319-4B6A-9FC0-E75014BE4397}" destId="{0A4407D1-1722-487E-8906-4F606D0A19E4}" srcOrd="3" destOrd="0" presId="urn:microsoft.com/office/officeart/2008/layout/HalfCircleOrganizationChart"/>
    <dgm:cxn modelId="{DFEF2D77-BC39-42DC-B4F0-E4990B11203D}" type="presParOf" srcId="{9AF91C38-8C61-47AE-A531-9380C4CBDF19}" destId="{601DB455-4D13-474E-8200-3F45DEA624C6}" srcOrd="1" destOrd="0" presId="urn:microsoft.com/office/officeart/2008/layout/HalfCircleOrganizationChart"/>
    <dgm:cxn modelId="{CB01B2F8-8C67-44F9-BAE0-E7E9100F5CE7}" type="presParOf" srcId="{9AF91C38-8C61-47AE-A531-9380C4CBDF19}" destId="{B5B27D3F-F12B-42E6-B636-6681625F1F62}" srcOrd="2" destOrd="0" presId="urn:microsoft.com/office/officeart/2008/layout/HalfCircleOrganizationChart"/>
  </dgm:cxnLst>
  <dgm:bg/>
  <dgm:whole>
    <a:ln w="317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F9F45B-812B-4524-B3D1-4D8AD61979E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F792371-8FCB-4CD1-8877-971293EBC506}">
      <dgm:prSet phldrT="[Texto]" custT="1"/>
      <dgm:spPr/>
      <dgm:t>
        <a:bodyPr/>
        <a:lstStyle/>
        <a:p>
          <a:r>
            <a:rPr lang="pt-BR" sz="1800" noProof="0" dirty="0" smtClean="0"/>
            <a:t>Provedor</a:t>
          </a:r>
          <a:r>
            <a:rPr lang="en-US" sz="1800" dirty="0" smtClean="0"/>
            <a:t> </a:t>
          </a:r>
          <a:r>
            <a:rPr lang="pt-BR" sz="1800" noProof="0" dirty="0" smtClean="0"/>
            <a:t>Único</a:t>
          </a:r>
          <a:endParaRPr lang="pt-BR" sz="1800" noProof="0" dirty="0"/>
        </a:p>
      </dgm:t>
    </dgm:pt>
    <dgm:pt modelId="{83818E26-61AF-4824-90CC-300FCA82E19C}" type="parTrans" cxnId="{D5912AB0-6C98-4289-9CC9-AD7BD0505381}">
      <dgm:prSet/>
      <dgm:spPr/>
      <dgm:t>
        <a:bodyPr/>
        <a:lstStyle/>
        <a:p>
          <a:endParaRPr lang="pt-BR"/>
        </a:p>
      </dgm:t>
    </dgm:pt>
    <dgm:pt modelId="{4EE320D0-3BDC-4781-853C-007A33CFD5F4}" type="sibTrans" cxnId="{D5912AB0-6C98-4289-9CC9-AD7BD0505381}">
      <dgm:prSet/>
      <dgm:spPr/>
      <dgm:t>
        <a:bodyPr/>
        <a:lstStyle/>
        <a:p>
          <a:endParaRPr lang="pt-BR"/>
        </a:p>
      </dgm:t>
    </dgm:pt>
    <dgm:pt modelId="{F945DFCC-FC0B-4CE5-9F7C-336974E5F23C}" type="asst">
      <dgm:prSet phldrT="[Texto]" custT="1"/>
      <dgm:spPr/>
      <dgm:t>
        <a:bodyPr/>
        <a:lstStyle/>
        <a:p>
          <a:r>
            <a:rPr lang="pt-BR" sz="1800" noProof="0" dirty="0" smtClean="0"/>
            <a:t>Custo Eficiente</a:t>
          </a:r>
          <a:endParaRPr lang="pt-BR" sz="1800" noProof="0" dirty="0"/>
        </a:p>
      </dgm:t>
    </dgm:pt>
    <dgm:pt modelId="{19683B36-72EA-4114-BD3C-CBCA0253B37B}" type="parTrans" cxnId="{E53C39B0-551D-45C5-BACE-99467F876D6B}">
      <dgm:prSet/>
      <dgm:spPr/>
      <dgm:t>
        <a:bodyPr/>
        <a:lstStyle/>
        <a:p>
          <a:endParaRPr lang="pt-BR"/>
        </a:p>
      </dgm:t>
    </dgm:pt>
    <dgm:pt modelId="{23B05448-207B-4935-915F-05814336F818}" type="sibTrans" cxnId="{E53C39B0-551D-45C5-BACE-99467F876D6B}">
      <dgm:prSet/>
      <dgm:spPr/>
      <dgm:t>
        <a:bodyPr/>
        <a:lstStyle/>
        <a:p>
          <a:endParaRPr lang="pt-BR"/>
        </a:p>
      </dgm:t>
    </dgm:pt>
    <dgm:pt modelId="{6F5CE7C2-BBF3-41D2-B753-99CA2464A858}">
      <dgm:prSet phldrT="[Texto]" custT="1"/>
      <dgm:spPr/>
      <dgm:t>
        <a:bodyPr/>
        <a:lstStyle/>
        <a:p>
          <a:r>
            <a:rPr lang="pt-BR" sz="1800" noProof="0" dirty="0" smtClean="0"/>
            <a:t>Preços de Monopólio</a:t>
          </a:r>
          <a:endParaRPr lang="pt-BR" sz="1800" noProof="0" dirty="0"/>
        </a:p>
      </dgm:t>
    </dgm:pt>
    <dgm:pt modelId="{4A66A883-3F57-4784-A290-7084CAACFB13}" type="parTrans" cxnId="{B041B4B3-8DAA-46C8-B488-4A68A136D425}">
      <dgm:prSet/>
      <dgm:spPr/>
      <dgm:t>
        <a:bodyPr/>
        <a:lstStyle/>
        <a:p>
          <a:endParaRPr lang="pt-BR"/>
        </a:p>
      </dgm:t>
    </dgm:pt>
    <dgm:pt modelId="{C43EB001-6077-4541-8542-197539F9454D}" type="sibTrans" cxnId="{B041B4B3-8DAA-46C8-B488-4A68A136D425}">
      <dgm:prSet/>
      <dgm:spPr/>
      <dgm:t>
        <a:bodyPr/>
        <a:lstStyle/>
        <a:p>
          <a:endParaRPr lang="pt-BR"/>
        </a:p>
      </dgm:t>
    </dgm:pt>
    <dgm:pt modelId="{12E3B0BA-0A2E-4A49-9798-41B117297380}" type="pres">
      <dgm:prSet presAssocID="{A2F9F45B-812B-4524-B3D1-4D8AD61979E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088AFC0D-8D91-4516-9A3C-E5DE768F22BB}" type="pres">
      <dgm:prSet presAssocID="{AF792371-8FCB-4CD1-8877-971293EBC506}" presName="hierRoot1" presStyleCnt="0">
        <dgm:presLayoutVars>
          <dgm:hierBranch val="init"/>
        </dgm:presLayoutVars>
      </dgm:prSet>
      <dgm:spPr/>
    </dgm:pt>
    <dgm:pt modelId="{BE9EF4DD-6FE2-488D-ADE9-B5144DF7F234}" type="pres">
      <dgm:prSet presAssocID="{AF792371-8FCB-4CD1-8877-971293EBC506}" presName="rootComposite1" presStyleCnt="0"/>
      <dgm:spPr/>
    </dgm:pt>
    <dgm:pt modelId="{116F3E66-F514-4281-93C6-0D70B1F8D7D2}" type="pres">
      <dgm:prSet presAssocID="{AF792371-8FCB-4CD1-8877-971293EBC506}" presName="rootText1" presStyleLbl="alignAcc1" presStyleIdx="0" presStyleCnt="0" custLinFactNeighborX="-4512" custLinFactNeighborY="-1428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BCC0965-79C1-41F9-87D6-F26222AD4B81}" type="pres">
      <dgm:prSet presAssocID="{AF792371-8FCB-4CD1-8877-971293EBC506}" presName="topArc1" presStyleLbl="parChTrans1D1" presStyleIdx="0" presStyleCnt="6"/>
      <dgm:spPr/>
    </dgm:pt>
    <dgm:pt modelId="{2D5748C1-A475-4D0F-85B6-276C623033F0}" type="pres">
      <dgm:prSet presAssocID="{AF792371-8FCB-4CD1-8877-971293EBC506}" presName="bottomArc1" presStyleLbl="parChTrans1D1" presStyleIdx="1" presStyleCnt="6"/>
      <dgm:spPr/>
    </dgm:pt>
    <dgm:pt modelId="{59663A98-6924-429D-B4FB-4D5EE7C09897}" type="pres">
      <dgm:prSet presAssocID="{AF792371-8FCB-4CD1-8877-971293EBC506}" presName="topConnNode1" presStyleLbl="node1" presStyleIdx="0" presStyleCnt="0"/>
      <dgm:spPr/>
      <dgm:t>
        <a:bodyPr/>
        <a:lstStyle/>
        <a:p>
          <a:endParaRPr lang="pt-BR"/>
        </a:p>
      </dgm:t>
    </dgm:pt>
    <dgm:pt modelId="{F76FBC37-FB9E-4178-8D43-68E35664A1B7}" type="pres">
      <dgm:prSet presAssocID="{AF792371-8FCB-4CD1-8877-971293EBC506}" presName="hierChild2" presStyleCnt="0"/>
      <dgm:spPr/>
    </dgm:pt>
    <dgm:pt modelId="{3DCCD761-5055-4499-9F4A-394D6F886190}" type="pres">
      <dgm:prSet presAssocID="{4A66A883-3F57-4784-A290-7084CAACFB13}" presName="Name28" presStyleLbl="parChTrans1D2" presStyleIdx="0" presStyleCnt="2"/>
      <dgm:spPr/>
      <dgm:t>
        <a:bodyPr/>
        <a:lstStyle/>
        <a:p>
          <a:endParaRPr lang="pt-BR"/>
        </a:p>
      </dgm:t>
    </dgm:pt>
    <dgm:pt modelId="{383640E8-7C22-4B17-A9D7-93516E76A2ED}" type="pres">
      <dgm:prSet presAssocID="{6F5CE7C2-BBF3-41D2-B753-99CA2464A858}" presName="hierRoot2" presStyleCnt="0">
        <dgm:presLayoutVars>
          <dgm:hierBranch val="init"/>
        </dgm:presLayoutVars>
      </dgm:prSet>
      <dgm:spPr/>
    </dgm:pt>
    <dgm:pt modelId="{D84593CC-A7BF-460A-82B5-04C8F936954E}" type="pres">
      <dgm:prSet presAssocID="{6F5CE7C2-BBF3-41D2-B753-99CA2464A858}" presName="rootComposite2" presStyleCnt="0"/>
      <dgm:spPr/>
    </dgm:pt>
    <dgm:pt modelId="{B38A0AF3-ADA2-4069-BF2B-BB0FD462746D}" type="pres">
      <dgm:prSet presAssocID="{6F5CE7C2-BBF3-41D2-B753-99CA2464A858}" presName="rootText2" presStyleLbl="alignAcc1" presStyleIdx="0" presStyleCnt="0" custLinFactNeighborX="-457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8FD5E1D-38CC-4955-98E4-16ECD565988C}" type="pres">
      <dgm:prSet presAssocID="{6F5CE7C2-BBF3-41D2-B753-99CA2464A858}" presName="topArc2" presStyleLbl="parChTrans1D1" presStyleIdx="2" presStyleCnt="6"/>
      <dgm:spPr/>
    </dgm:pt>
    <dgm:pt modelId="{6FA0F325-7E98-4C59-83AF-0F0E0B5E2896}" type="pres">
      <dgm:prSet presAssocID="{6F5CE7C2-BBF3-41D2-B753-99CA2464A858}" presName="bottomArc2" presStyleLbl="parChTrans1D1" presStyleIdx="3" presStyleCnt="6"/>
      <dgm:spPr/>
    </dgm:pt>
    <dgm:pt modelId="{423C3B90-3C56-4EA1-83E4-E6A3C5D2F29D}" type="pres">
      <dgm:prSet presAssocID="{6F5CE7C2-BBF3-41D2-B753-99CA2464A858}" presName="topConnNode2" presStyleLbl="node2" presStyleIdx="0" presStyleCnt="0"/>
      <dgm:spPr/>
      <dgm:t>
        <a:bodyPr/>
        <a:lstStyle/>
        <a:p>
          <a:endParaRPr lang="pt-BR"/>
        </a:p>
      </dgm:t>
    </dgm:pt>
    <dgm:pt modelId="{06CB2F44-BAA0-4E81-AFA3-489A7FB4CF48}" type="pres">
      <dgm:prSet presAssocID="{6F5CE7C2-BBF3-41D2-B753-99CA2464A858}" presName="hierChild4" presStyleCnt="0"/>
      <dgm:spPr/>
    </dgm:pt>
    <dgm:pt modelId="{AEDB858E-5908-4640-AB99-2551A61BF8F3}" type="pres">
      <dgm:prSet presAssocID="{6F5CE7C2-BBF3-41D2-B753-99CA2464A858}" presName="hierChild5" presStyleCnt="0"/>
      <dgm:spPr/>
    </dgm:pt>
    <dgm:pt modelId="{93D550B7-4E9B-49AE-9C19-AB284E988AC7}" type="pres">
      <dgm:prSet presAssocID="{AF792371-8FCB-4CD1-8877-971293EBC506}" presName="hierChild3" presStyleCnt="0"/>
      <dgm:spPr/>
    </dgm:pt>
    <dgm:pt modelId="{66C81FE1-C21B-4AEC-B98C-051371F3E80D}" type="pres">
      <dgm:prSet presAssocID="{19683B36-72EA-4114-BD3C-CBCA0253B37B}" presName="Name101" presStyleLbl="parChTrans1D2" presStyleIdx="1" presStyleCnt="2"/>
      <dgm:spPr/>
      <dgm:t>
        <a:bodyPr/>
        <a:lstStyle/>
        <a:p>
          <a:endParaRPr lang="pt-BR"/>
        </a:p>
      </dgm:t>
    </dgm:pt>
    <dgm:pt modelId="{3095E46E-6492-4CF4-837B-C7BC71C5673F}" type="pres">
      <dgm:prSet presAssocID="{F945DFCC-FC0B-4CE5-9F7C-336974E5F23C}" presName="hierRoot3" presStyleCnt="0">
        <dgm:presLayoutVars>
          <dgm:hierBranch val="init"/>
        </dgm:presLayoutVars>
      </dgm:prSet>
      <dgm:spPr/>
    </dgm:pt>
    <dgm:pt modelId="{47AFC6D8-E8E6-421C-8912-2CECFEF309FC}" type="pres">
      <dgm:prSet presAssocID="{F945DFCC-FC0B-4CE5-9F7C-336974E5F23C}" presName="rootComposite3" presStyleCnt="0"/>
      <dgm:spPr/>
    </dgm:pt>
    <dgm:pt modelId="{BE7EED7F-11BF-4FA5-8D07-A3CA4F31C800}" type="pres">
      <dgm:prSet presAssocID="{F945DFCC-FC0B-4CE5-9F7C-336974E5F23C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2466845-2ACA-4578-936D-1218A46CD474}" type="pres">
      <dgm:prSet presAssocID="{F945DFCC-FC0B-4CE5-9F7C-336974E5F23C}" presName="topArc3" presStyleLbl="parChTrans1D1" presStyleIdx="4" presStyleCnt="6"/>
      <dgm:spPr/>
    </dgm:pt>
    <dgm:pt modelId="{591FDA74-846A-4B8C-9EC4-68DEFED45817}" type="pres">
      <dgm:prSet presAssocID="{F945DFCC-FC0B-4CE5-9F7C-336974E5F23C}" presName="bottomArc3" presStyleLbl="parChTrans1D1" presStyleIdx="5" presStyleCnt="6"/>
      <dgm:spPr/>
    </dgm:pt>
    <dgm:pt modelId="{3240324C-1CB5-4F40-B95B-377AF1497BDC}" type="pres">
      <dgm:prSet presAssocID="{F945DFCC-FC0B-4CE5-9F7C-336974E5F23C}" presName="topConnNode3" presStyleLbl="asst1" presStyleIdx="0" presStyleCnt="0"/>
      <dgm:spPr/>
      <dgm:t>
        <a:bodyPr/>
        <a:lstStyle/>
        <a:p>
          <a:endParaRPr lang="pt-BR"/>
        </a:p>
      </dgm:t>
    </dgm:pt>
    <dgm:pt modelId="{CE2119D9-6C85-4E54-9264-0A128D9CFB56}" type="pres">
      <dgm:prSet presAssocID="{F945DFCC-FC0B-4CE5-9F7C-336974E5F23C}" presName="hierChild6" presStyleCnt="0"/>
      <dgm:spPr/>
    </dgm:pt>
    <dgm:pt modelId="{01728073-75A4-4E89-B8A8-E5F38F60E0D8}" type="pres">
      <dgm:prSet presAssocID="{F945DFCC-FC0B-4CE5-9F7C-336974E5F23C}" presName="hierChild7" presStyleCnt="0"/>
      <dgm:spPr/>
    </dgm:pt>
  </dgm:ptLst>
  <dgm:cxnLst>
    <dgm:cxn modelId="{D5912AB0-6C98-4289-9CC9-AD7BD0505381}" srcId="{A2F9F45B-812B-4524-B3D1-4D8AD61979EA}" destId="{AF792371-8FCB-4CD1-8877-971293EBC506}" srcOrd="0" destOrd="0" parTransId="{83818E26-61AF-4824-90CC-300FCA82E19C}" sibTransId="{4EE320D0-3BDC-4781-853C-007A33CFD5F4}"/>
    <dgm:cxn modelId="{51215932-9C2E-4D62-A931-839944589BE2}" type="presOf" srcId="{AF792371-8FCB-4CD1-8877-971293EBC506}" destId="{59663A98-6924-429D-B4FB-4D5EE7C09897}" srcOrd="1" destOrd="0" presId="urn:microsoft.com/office/officeart/2008/layout/HalfCircleOrganizationChart"/>
    <dgm:cxn modelId="{B9A9BEEF-8E3C-4F73-85F3-905822CEC139}" type="presOf" srcId="{A2F9F45B-812B-4524-B3D1-4D8AD61979EA}" destId="{12E3B0BA-0A2E-4A49-9798-41B117297380}" srcOrd="0" destOrd="0" presId="urn:microsoft.com/office/officeart/2008/layout/HalfCircleOrganizationChart"/>
    <dgm:cxn modelId="{159BCBAB-AB7A-4A42-B404-E5A66A4A2ACE}" type="presOf" srcId="{19683B36-72EA-4114-BD3C-CBCA0253B37B}" destId="{66C81FE1-C21B-4AEC-B98C-051371F3E80D}" srcOrd="0" destOrd="0" presId="urn:microsoft.com/office/officeart/2008/layout/HalfCircleOrganizationChart"/>
    <dgm:cxn modelId="{B041B4B3-8DAA-46C8-B488-4A68A136D425}" srcId="{AF792371-8FCB-4CD1-8877-971293EBC506}" destId="{6F5CE7C2-BBF3-41D2-B753-99CA2464A858}" srcOrd="1" destOrd="0" parTransId="{4A66A883-3F57-4784-A290-7084CAACFB13}" sibTransId="{C43EB001-6077-4541-8542-197539F9454D}"/>
    <dgm:cxn modelId="{958EE461-70D2-4DCB-AFBD-C560E55F92C2}" type="presOf" srcId="{6F5CE7C2-BBF3-41D2-B753-99CA2464A858}" destId="{423C3B90-3C56-4EA1-83E4-E6A3C5D2F29D}" srcOrd="1" destOrd="0" presId="urn:microsoft.com/office/officeart/2008/layout/HalfCircleOrganizationChart"/>
    <dgm:cxn modelId="{0A648079-B931-476C-9D2A-3C2E7D056160}" type="presOf" srcId="{F945DFCC-FC0B-4CE5-9F7C-336974E5F23C}" destId="{3240324C-1CB5-4F40-B95B-377AF1497BDC}" srcOrd="1" destOrd="0" presId="urn:microsoft.com/office/officeart/2008/layout/HalfCircleOrganizationChart"/>
    <dgm:cxn modelId="{BEB2B2BE-3CF9-4B43-BFFA-28A4988E2BD4}" type="presOf" srcId="{AF792371-8FCB-4CD1-8877-971293EBC506}" destId="{116F3E66-F514-4281-93C6-0D70B1F8D7D2}" srcOrd="0" destOrd="0" presId="urn:microsoft.com/office/officeart/2008/layout/HalfCircleOrganizationChart"/>
    <dgm:cxn modelId="{544D90EF-B03A-4D17-B7C6-717746012C15}" type="presOf" srcId="{F945DFCC-FC0B-4CE5-9F7C-336974E5F23C}" destId="{BE7EED7F-11BF-4FA5-8D07-A3CA4F31C800}" srcOrd="0" destOrd="0" presId="urn:microsoft.com/office/officeart/2008/layout/HalfCircleOrganizationChart"/>
    <dgm:cxn modelId="{E53C39B0-551D-45C5-BACE-99467F876D6B}" srcId="{AF792371-8FCB-4CD1-8877-971293EBC506}" destId="{F945DFCC-FC0B-4CE5-9F7C-336974E5F23C}" srcOrd="0" destOrd="0" parTransId="{19683B36-72EA-4114-BD3C-CBCA0253B37B}" sibTransId="{23B05448-207B-4935-915F-05814336F818}"/>
    <dgm:cxn modelId="{E0569C68-B930-4E0D-A51E-1665B141554A}" type="presOf" srcId="{6F5CE7C2-BBF3-41D2-B753-99CA2464A858}" destId="{B38A0AF3-ADA2-4069-BF2B-BB0FD462746D}" srcOrd="0" destOrd="0" presId="urn:microsoft.com/office/officeart/2008/layout/HalfCircleOrganizationChart"/>
    <dgm:cxn modelId="{18096056-A0FF-4A44-8C84-64C6C36A4120}" type="presOf" srcId="{4A66A883-3F57-4784-A290-7084CAACFB13}" destId="{3DCCD761-5055-4499-9F4A-394D6F886190}" srcOrd="0" destOrd="0" presId="urn:microsoft.com/office/officeart/2008/layout/HalfCircleOrganizationChart"/>
    <dgm:cxn modelId="{88E5E835-5524-4268-8730-FC3BAA90617F}" type="presParOf" srcId="{12E3B0BA-0A2E-4A49-9798-41B117297380}" destId="{088AFC0D-8D91-4516-9A3C-E5DE768F22BB}" srcOrd="0" destOrd="0" presId="urn:microsoft.com/office/officeart/2008/layout/HalfCircleOrganizationChart"/>
    <dgm:cxn modelId="{22E4635F-DE66-4192-B7F8-0B6E311E13B7}" type="presParOf" srcId="{088AFC0D-8D91-4516-9A3C-E5DE768F22BB}" destId="{BE9EF4DD-6FE2-488D-ADE9-B5144DF7F234}" srcOrd="0" destOrd="0" presId="urn:microsoft.com/office/officeart/2008/layout/HalfCircleOrganizationChart"/>
    <dgm:cxn modelId="{1148C421-C1AE-46B8-89BE-510F17E49390}" type="presParOf" srcId="{BE9EF4DD-6FE2-488D-ADE9-B5144DF7F234}" destId="{116F3E66-F514-4281-93C6-0D70B1F8D7D2}" srcOrd="0" destOrd="0" presId="urn:microsoft.com/office/officeart/2008/layout/HalfCircleOrganizationChart"/>
    <dgm:cxn modelId="{FB07EF93-7832-44C9-AFD1-C9A4E6301D0B}" type="presParOf" srcId="{BE9EF4DD-6FE2-488D-ADE9-B5144DF7F234}" destId="{2BCC0965-79C1-41F9-87D6-F26222AD4B81}" srcOrd="1" destOrd="0" presId="urn:microsoft.com/office/officeart/2008/layout/HalfCircleOrganizationChart"/>
    <dgm:cxn modelId="{F3A249DE-0244-4C6C-84DC-153C605C72EB}" type="presParOf" srcId="{BE9EF4DD-6FE2-488D-ADE9-B5144DF7F234}" destId="{2D5748C1-A475-4D0F-85B6-276C623033F0}" srcOrd="2" destOrd="0" presId="urn:microsoft.com/office/officeart/2008/layout/HalfCircleOrganizationChart"/>
    <dgm:cxn modelId="{DEBF3197-BA62-4092-BCD4-63CF988E6BF9}" type="presParOf" srcId="{BE9EF4DD-6FE2-488D-ADE9-B5144DF7F234}" destId="{59663A98-6924-429D-B4FB-4D5EE7C09897}" srcOrd="3" destOrd="0" presId="urn:microsoft.com/office/officeart/2008/layout/HalfCircleOrganizationChart"/>
    <dgm:cxn modelId="{7E9AB856-CA0B-40D5-A4E5-3684BCD4A8B1}" type="presParOf" srcId="{088AFC0D-8D91-4516-9A3C-E5DE768F22BB}" destId="{F76FBC37-FB9E-4178-8D43-68E35664A1B7}" srcOrd="1" destOrd="0" presId="urn:microsoft.com/office/officeart/2008/layout/HalfCircleOrganizationChart"/>
    <dgm:cxn modelId="{603942A1-9EC0-4E40-BC56-13337EDCAC0C}" type="presParOf" srcId="{F76FBC37-FB9E-4178-8D43-68E35664A1B7}" destId="{3DCCD761-5055-4499-9F4A-394D6F886190}" srcOrd="0" destOrd="0" presId="urn:microsoft.com/office/officeart/2008/layout/HalfCircleOrganizationChart"/>
    <dgm:cxn modelId="{B3173864-4B5D-4FBD-B9C8-E41C72E6F761}" type="presParOf" srcId="{F76FBC37-FB9E-4178-8D43-68E35664A1B7}" destId="{383640E8-7C22-4B17-A9D7-93516E76A2ED}" srcOrd="1" destOrd="0" presId="urn:microsoft.com/office/officeart/2008/layout/HalfCircleOrganizationChart"/>
    <dgm:cxn modelId="{0F844369-55F5-49F7-AF94-85BCE771F9CF}" type="presParOf" srcId="{383640E8-7C22-4B17-A9D7-93516E76A2ED}" destId="{D84593CC-A7BF-460A-82B5-04C8F936954E}" srcOrd="0" destOrd="0" presId="urn:microsoft.com/office/officeart/2008/layout/HalfCircleOrganizationChart"/>
    <dgm:cxn modelId="{75970F66-21B9-456E-8D39-0E2427CE7DC2}" type="presParOf" srcId="{D84593CC-A7BF-460A-82B5-04C8F936954E}" destId="{B38A0AF3-ADA2-4069-BF2B-BB0FD462746D}" srcOrd="0" destOrd="0" presId="urn:microsoft.com/office/officeart/2008/layout/HalfCircleOrganizationChart"/>
    <dgm:cxn modelId="{EC958DA7-69B7-404A-BC8B-066BB7155315}" type="presParOf" srcId="{D84593CC-A7BF-460A-82B5-04C8F936954E}" destId="{68FD5E1D-38CC-4955-98E4-16ECD565988C}" srcOrd="1" destOrd="0" presId="urn:microsoft.com/office/officeart/2008/layout/HalfCircleOrganizationChart"/>
    <dgm:cxn modelId="{01BE4C40-AD72-4E0A-BC5F-AE1444FFE8EA}" type="presParOf" srcId="{D84593CC-A7BF-460A-82B5-04C8F936954E}" destId="{6FA0F325-7E98-4C59-83AF-0F0E0B5E2896}" srcOrd="2" destOrd="0" presId="urn:microsoft.com/office/officeart/2008/layout/HalfCircleOrganizationChart"/>
    <dgm:cxn modelId="{224B03AA-23A5-4695-8D37-6D11E9D8C52E}" type="presParOf" srcId="{D84593CC-A7BF-460A-82B5-04C8F936954E}" destId="{423C3B90-3C56-4EA1-83E4-E6A3C5D2F29D}" srcOrd="3" destOrd="0" presId="urn:microsoft.com/office/officeart/2008/layout/HalfCircleOrganizationChart"/>
    <dgm:cxn modelId="{CE238E93-649F-40C1-B164-A6352AA3A2FD}" type="presParOf" srcId="{383640E8-7C22-4B17-A9D7-93516E76A2ED}" destId="{06CB2F44-BAA0-4E81-AFA3-489A7FB4CF48}" srcOrd="1" destOrd="0" presId="urn:microsoft.com/office/officeart/2008/layout/HalfCircleOrganizationChart"/>
    <dgm:cxn modelId="{A6C99247-2DD6-4E73-B2BA-51842352371E}" type="presParOf" srcId="{383640E8-7C22-4B17-A9D7-93516E76A2ED}" destId="{AEDB858E-5908-4640-AB99-2551A61BF8F3}" srcOrd="2" destOrd="0" presId="urn:microsoft.com/office/officeart/2008/layout/HalfCircleOrganizationChart"/>
    <dgm:cxn modelId="{F975EA85-3D4E-4C4F-A24B-286CADBED66B}" type="presParOf" srcId="{088AFC0D-8D91-4516-9A3C-E5DE768F22BB}" destId="{93D550B7-4E9B-49AE-9C19-AB284E988AC7}" srcOrd="2" destOrd="0" presId="urn:microsoft.com/office/officeart/2008/layout/HalfCircleOrganizationChart"/>
    <dgm:cxn modelId="{411B9165-AA55-4BCF-8382-74E1A9C5596C}" type="presParOf" srcId="{93D550B7-4E9B-49AE-9C19-AB284E988AC7}" destId="{66C81FE1-C21B-4AEC-B98C-051371F3E80D}" srcOrd="0" destOrd="0" presId="urn:microsoft.com/office/officeart/2008/layout/HalfCircleOrganizationChart"/>
    <dgm:cxn modelId="{6D7AA5F8-611D-447A-94C1-587D98E9173E}" type="presParOf" srcId="{93D550B7-4E9B-49AE-9C19-AB284E988AC7}" destId="{3095E46E-6492-4CF4-837B-C7BC71C5673F}" srcOrd="1" destOrd="0" presId="urn:microsoft.com/office/officeart/2008/layout/HalfCircleOrganizationChart"/>
    <dgm:cxn modelId="{86F024BD-AA26-4558-B725-6A4BEFB4DFE8}" type="presParOf" srcId="{3095E46E-6492-4CF4-837B-C7BC71C5673F}" destId="{47AFC6D8-E8E6-421C-8912-2CECFEF309FC}" srcOrd="0" destOrd="0" presId="urn:microsoft.com/office/officeart/2008/layout/HalfCircleOrganizationChart"/>
    <dgm:cxn modelId="{D8285F07-980B-4216-BCA5-8AA98AEBBB6D}" type="presParOf" srcId="{47AFC6D8-E8E6-421C-8912-2CECFEF309FC}" destId="{BE7EED7F-11BF-4FA5-8D07-A3CA4F31C800}" srcOrd="0" destOrd="0" presId="urn:microsoft.com/office/officeart/2008/layout/HalfCircleOrganizationChart"/>
    <dgm:cxn modelId="{4FE23431-6D38-4A75-B70F-AFE59A16E36A}" type="presParOf" srcId="{47AFC6D8-E8E6-421C-8912-2CECFEF309FC}" destId="{72466845-2ACA-4578-936D-1218A46CD474}" srcOrd="1" destOrd="0" presId="urn:microsoft.com/office/officeart/2008/layout/HalfCircleOrganizationChart"/>
    <dgm:cxn modelId="{35F85913-1ED7-474D-80F1-9FC190D49DE2}" type="presParOf" srcId="{47AFC6D8-E8E6-421C-8912-2CECFEF309FC}" destId="{591FDA74-846A-4B8C-9EC4-68DEFED45817}" srcOrd="2" destOrd="0" presId="urn:microsoft.com/office/officeart/2008/layout/HalfCircleOrganizationChart"/>
    <dgm:cxn modelId="{A48F3C70-3341-4CD3-8270-AE26C3CE12B9}" type="presParOf" srcId="{47AFC6D8-E8E6-421C-8912-2CECFEF309FC}" destId="{3240324C-1CB5-4F40-B95B-377AF1497BDC}" srcOrd="3" destOrd="0" presId="urn:microsoft.com/office/officeart/2008/layout/HalfCircleOrganizationChart"/>
    <dgm:cxn modelId="{46D4341F-455B-455C-A35E-8F0D69CF487A}" type="presParOf" srcId="{3095E46E-6492-4CF4-837B-C7BC71C5673F}" destId="{CE2119D9-6C85-4E54-9264-0A128D9CFB56}" srcOrd="1" destOrd="0" presId="urn:microsoft.com/office/officeart/2008/layout/HalfCircleOrganizationChart"/>
    <dgm:cxn modelId="{6E52720F-4B6F-4FF8-AA5F-C69720140D1A}" type="presParOf" srcId="{3095E46E-6492-4CF4-837B-C7BC71C5673F}" destId="{01728073-75A4-4E89-B8A8-E5F38F60E0D8}" srcOrd="2" destOrd="0" presId="urn:microsoft.com/office/officeart/2008/layout/HalfCircleOrganizationChart"/>
  </dgm:cxnLst>
  <dgm:bg/>
  <dgm:whole>
    <a:ln w="317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F36ECE-939E-46D9-AF9E-50B212BE6247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5BAE9A2-4CD4-4040-86AE-DCE5C39FD0C2}">
      <dgm:prSet phldrT="[Texto]" custT="1"/>
      <dgm:spPr/>
      <dgm:t>
        <a:bodyPr/>
        <a:lstStyle/>
        <a:p>
          <a:r>
            <a:rPr lang="pt-BR" sz="1600" b="0" dirty="0" smtClean="0"/>
            <a:t>Necessidade Pública Identificada</a:t>
          </a:r>
        </a:p>
      </dgm:t>
    </dgm:pt>
    <dgm:pt modelId="{B7BA6A2B-CFE0-4412-B60C-80D204B0DC8E}" type="parTrans" cxnId="{98770786-B470-4283-B03F-57536911864F}">
      <dgm:prSet/>
      <dgm:spPr/>
      <dgm:t>
        <a:bodyPr/>
        <a:lstStyle/>
        <a:p>
          <a:endParaRPr lang="pt-BR"/>
        </a:p>
      </dgm:t>
    </dgm:pt>
    <dgm:pt modelId="{212F8B7F-BF2B-4A9A-8B01-DEBE6687BF47}" type="sibTrans" cxnId="{98770786-B470-4283-B03F-57536911864F}">
      <dgm:prSet/>
      <dgm:spPr/>
      <dgm:t>
        <a:bodyPr/>
        <a:lstStyle/>
        <a:p>
          <a:endParaRPr lang="pt-BR"/>
        </a:p>
      </dgm:t>
    </dgm:pt>
    <dgm:pt modelId="{261F2587-0584-4419-A30F-BDF511C7AE7E}" type="asst">
      <dgm:prSet phldrT="[Texto]" custT="1"/>
      <dgm:spPr/>
      <dgm:t>
        <a:bodyPr/>
        <a:lstStyle/>
        <a:p>
          <a:r>
            <a:rPr lang="pt-BR" sz="1600" noProof="0" dirty="0" smtClean="0"/>
            <a:t>Projeto e Orçamento Definidos</a:t>
          </a:r>
          <a:endParaRPr lang="pt-BR" sz="1600" noProof="0" dirty="0"/>
        </a:p>
      </dgm:t>
    </dgm:pt>
    <dgm:pt modelId="{7E03216F-3AB0-4D0B-A4EE-EB64785818B0}" type="parTrans" cxnId="{5E9EF4D9-F8E8-4079-9DE8-24F63AE6D742}">
      <dgm:prSet/>
      <dgm:spPr/>
      <dgm:t>
        <a:bodyPr/>
        <a:lstStyle/>
        <a:p>
          <a:endParaRPr lang="pt-BR"/>
        </a:p>
      </dgm:t>
    </dgm:pt>
    <dgm:pt modelId="{3BC54DC9-CB25-4C31-B54E-91A5B890ADB9}" type="sibTrans" cxnId="{5E9EF4D9-F8E8-4079-9DE8-24F63AE6D742}">
      <dgm:prSet/>
      <dgm:spPr/>
      <dgm:t>
        <a:bodyPr/>
        <a:lstStyle/>
        <a:p>
          <a:endParaRPr lang="pt-BR"/>
        </a:p>
      </dgm:t>
    </dgm:pt>
    <dgm:pt modelId="{AC0F25DF-5B85-438E-80B0-F3CCCF31EF21}">
      <dgm:prSet phldrT="[Texto]" custT="1"/>
      <dgm:spPr/>
      <dgm:t>
        <a:bodyPr/>
        <a:lstStyle/>
        <a:p>
          <a:r>
            <a:rPr lang="pt-BR" sz="1600" b="0" noProof="0" dirty="0" smtClean="0"/>
            <a:t>Edital com Preços </a:t>
          </a:r>
          <a:r>
            <a:rPr lang="pt-BR" sz="1600" b="1" i="1" noProof="0" dirty="0" smtClean="0"/>
            <a:t>Estimados</a:t>
          </a:r>
        </a:p>
      </dgm:t>
    </dgm:pt>
    <dgm:pt modelId="{28FC89E0-385E-4094-AFDC-9A7542805A74}" type="parTrans" cxnId="{2AD560EC-0B2F-43A7-A3A2-2C060CFB61C4}">
      <dgm:prSet/>
      <dgm:spPr/>
      <dgm:t>
        <a:bodyPr/>
        <a:lstStyle/>
        <a:p>
          <a:endParaRPr lang="pt-BR"/>
        </a:p>
      </dgm:t>
    </dgm:pt>
    <dgm:pt modelId="{666DBA07-CAB0-4EB3-8FDA-5EF3D033BCAC}" type="sibTrans" cxnId="{2AD560EC-0B2F-43A7-A3A2-2C060CFB61C4}">
      <dgm:prSet/>
      <dgm:spPr/>
      <dgm:t>
        <a:bodyPr/>
        <a:lstStyle/>
        <a:p>
          <a:endParaRPr lang="pt-BR"/>
        </a:p>
      </dgm:t>
    </dgm:pt>
    <dgm:pt modelId="{B66EEDBC-255B-496C-8A49-FE128575C999}" type="pres">
      <dgm:prSet presAssocID="{8AF36ECE-939E-46D9-AF9E-50B212BE624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CEE7D34-A8F7-4646-9453-9674A83F54DB}" type="pres">
      <dgm:prSet presAssocID="{85BAE9A2-4CD4-4040-86AE-DCE5C39FD0C2}" presName="hierRoot1" presStyleCnt="0">
        <dgm:presLayoutVars>
          <dgm:hierBranch val="init"/>
        </dgm:presLayoutVars>
      </dgm:prSet>
      <dgm:spPr/>
    </dgm:pt>
    <dgm:pt modelId="{8776D291-F197-4A0D-BDF3-DB37591B280D}" type="pres">
      <dgm:prSet presAssocID="{85BAE9A2-4CD4-4040-86AE-DCE5C39FD0C2}" presName="rootComposite1" presStyleCnt="0"/>
      <dgm:spPr/>
    </dgm:pt>
    <dgm:pt modelId="{536842C1-F935-4D0C-9F6E-A96FD46D1F87}" type="pres">
      <dgm:prSet presAssocID="{85BAE9A2-4CD4-4040-86AE-DCE5C39FD0C2}" presName="rootText1" presStyleLbl="alignAcc1" presStyleIdx="0" presStyleCnt="0" custScaleY="11177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4DADDDE-3922-47F8-B5FE-C4959C127733}" type="pres">
      <dgm:prSet presAssocID="{85BAE9A2-4CD4-4040-86AE-DCE5C39FD0C2}" presName="topArc1" presStyleLbl="parChTrans1D1" presStyleIdx="0" presStyleCnt="6"/>
      <dgm:spPr/>
    </dgm:pt>
    <dgm:pt modelId="{A8ACAD0E-96A8-4FB9-87C0-457453F53BCB}" type="pres">
      <dgm:prSet presAssocID="{85BAE9A2-4CD4-4040-86AE-DCE5C39FD0C2}" presName="bottomArc1" presStyleLbl="parChTrans1D1" presStyleIdx="1" presStyleCnt="6"/>
      <dgm:spPr/>
    </dgm:pt>
    <dgm:pt modelId="{E950DA4B-32BA-4EF6-A993-1F7BD8F9309E}" type="pres">
      <dgm:prSet presAssocID="{85BAE9A2-4CD4-4040-86AE-DCE5C39FD0C2}" presName="topConnNode1" presStyleLbl="node1" presStyleIdx="0" presStyleCnt="0"/>
      <dgm:spPr/>
      <dgm:t>
        <a:bodyPr/>
        <a:lstStyle/>
        <a:p>
          <a:endParaRPr lang="pt-BR"/>
        </a:p>
      </dgm:t>
    </dgm:pt>
    <dgm:pt modelId="{052C39A2-2909-48C8-B1F0-7F2CECB0996C}" type="pres">
      <dgm:prSet presAssocID="{85BAE9A2-4CD4-4040-86AE-DCE5C39FD0C2}" presName="hierChild2" presStyleCnt="0"/>
      <dgm:spPr/>
    </dgm:pt>
    <dgm:pt modelId="{F20F2FBF-55C7-4E0E-9A5C-86A4DD626321}" type="pres">
      <dgm:prSet presAssocID="{28FC89E0-385E-4094-AFDC-9A7542805A74}" presName="Name28" presStyleLbl="parChTrans1D2" presStyleIdx="0" presStyleCnt="2"/>
      <dgm:spPr/>
      <dgm:t>
        <a:bodyPr/>
        <a:lstStyle/>
        <a:p>
          <a:endParaRPr lang="pt-BR"/>
        </a:p>
      </dgm:t>
    </dgm:pt>
    <dgm:pt modelId="{D046DF7C-63BA-4B55-9B12-409412AED3FF}" type="pres">
      <dgm:prSet presAssocID="{AC0F25DF-5B85-438E-80B0-F3CCCF31EF21}" presName="hierRoot2" presStyleCnt="0">
        <dgm:presLayoutVars>
          <dgm:hierBranch val="init"/>
        </dgm:presLayoutVars>
      </dgm:prSet>
      <dgm:spPr/>
    </dgm:pt>
    <dgm:pt modelId="{EE05377C-57BB-422E-BBC2-41487C93F1F2}" type="pres">
      <dgm:prSet presAssocID="{AC0F25DF-5B85-438E-80B0-F3CCCF31EF21}" presName="rootComposite2" presStyleCnt="0"/>
      <dgm:spPr/>
    </dgm:pt>
    <dgm:pt modelId="{DAFCBC58-911F-4364-AF90-33F1520B5BB6}" type="pres">
      <dgm:prSet presAssocID="{AC0F25DF-5B85-438E-80B0-F3CCCF31EF2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5127E3E-B206-43D4-8F9C-7A65B8DD6362}" type="pres">
      <dgm:prSet presAssocID="{AC0F25DF-5B85-438E-80B0-F3CCCF31EF21}" presName="topArc2" presStyleLbl="parChTrans1D1" presStyleIdx="2" presStyleCnt="6"/>
      <dgm:spPr/>
    </dgm:pt>
    <dgm:pt modelId="{F7F0CA96-EF6E-4FA0-96E5-332626EBB790}" type="pres">
      <dgm:prSet presAssocID="{AC0F25DF-5B85-438E-80B0-F3CCCF31EF21}" presName="bottomArc2" presStyleLbl="parChTrans1D1" presStyleIdx="3" presStyleCnt="6"/>
      <dgm:spPr/>
    </dgm:pt>
    <dgm:pt modelId="{50B6B791-1F84-445F-BD02-30EBC4619EEA}" type="pres">
      <dgm:prSet presAssocID="{AC0F25DF-5B85-438E-80B0-F3CCCF31EF21}" presName="topConnNode2" presStyleLbl="node2" presStyleIdx="0" presStyleCnt="0"/>
      <dgm:spPr/>
      <dgm:t>
        <a:bodyPr/>
        <a:lstStyle/>
        <a:p>
          <a:endParaRPr lang="pt-BR"/>
        </a:p>
      </dgm:t>
    </dgm:pt>
    <dgm:pt modelId="{DEF7A4DA-3904-439C-AF71-820531A8E705}" type="pres">
      <dgm:prSet presAssocID="{AC0F25DF-5B85-438E-80B0-F3CCCF31EF21}" presName="hierChild4" presStyleCnt="0"/>
      <dgm:spPr/>
    </dgm:pt>
    <dgm:pt modelId="{52840BC7-C0DB-4D1B-8CE6-8EE4E734F9A6}" type="pres">
      <dgm:prSet presAssocID="{AC0F25DF-5B85-438E-80B0-F3CCCF31EF21}" presName="hierChild5" presStyleCnt="0"/>
      <dgm:spPr/>
    </dgm:pt>
    <dgm:pt modelId="{CCE44A03-B0D5-47CC-BE03-186F3A72020F}" type="pres">
      <dgm:prSet presAssocID="{85BAE9A2-4CD4-4040-86AE-DCE5C39FD0C2}" presName="hierChild3" presStyleCnt="0"/>
      <dgm:spPr/>
    </dgm:pt>
    <dgm:pt modelId="{9DE18320-1121-4730-8158-54F1C457FD3E}" type="pres">
      <dgm:prSet presAssocID="{7E03216F-3AB0-4D0B-A4EE-EB64785818B0}" presName="Name101" presStyleLbl="parChTrans1D2" presStyleIdx="1" presStyleCnt="2"/>
      <dgm:spPr/>
      <dgm:t>
        <a:bodyPr/>
        <a:lstStyle/>
        <a:p>
          <a:endParaRPr lang="pt-BR"/>
        </a:p>
      </dgm:t>
    </dgm:pt>
    <dgm:pt modelId="{9AF91C38-8C61-47AE-A531-9380C4CBDF19}" type="pres">
      <dgm:prSet presAssocID="{261F2587-0584-4419-A30F-BDF511C7AE7E}" presName="hierRoot3" presStyleCnt="0">
        <dgm:presLayoutVars>
          <dgm:hierBranch val="init"/>
        </dgm:presLayoutVars>
      </dgm:prSet>
      <dgm:spPr/>
    </dgm:pt>
    <dgm:pt modelId="{761430D3-4319-4B6A-9FC0-E75014BE4397}" type="pres">
      <dgm:prSet presAssocID="{261F2587-0584-4419-A30F-BDF511C7AE7E}" presName="rootComposite3" presStyleCnt="0"/>
      <dgm:spPr/>
    </dgm:pt>
    <dgm:pt modelId="{570CC6F9-F9DD-4EBF-8857-E9F543AF50CB}" type="pres">
      <dgm:prSet presAssocID="{261F2587-0584-4419-A30F-BDF511C7AE7E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25E90C4-0760-4236-8A01-54C5E0511535}" type="pres">
      <dgm:prSet presAssocID="{261F2587-0584-4419-A30F-BDF511C7AE7E}" presName="topArc3" presStyleLbl="parChTrans1D1" presStyleIdx="4" presStyleCnt="6"/>
      <dgm:spPr/>
    </dgm:pt>
    <dgm:pt modelId="{6055B5E9-A6C4-46A9-8CA3-6689F2CEFA9B}" type="pres">
      <dgm:prSet presAssocID="{261F2587-0584-4419-A30F-BDF511C7AE7E}" presName="bottomArc3" presStyleLbl="parChTrans1D1" presStyleIdx="5" presStyleCnt="6"/>
      <dgm:spPr/>
    </dgm:pt>
    <dgm:pt modelId="{0A4407D1-1722-487E-8906-4F606D0A19E4}" type="pres">
      <dgm:prSet presAssocID="{261F2587-0584-4419-A30F-BDF511C7AE7E}" presName="topConnNode3" presStyleLbl="asst1" presStyleIdx="0" presStyleCnt="0"/>
      <dgm:spPr/>
      <dgm:t>
        <a:bodyPr/>
        <a:lstStyle/>
        <a:p>
          <a:endParaRPr lang="pt-BR"/>
        </a:p>
      </dgm:t>
    </dgm:pt>
    <dgm:pt modelId="{601DB455-4D13-474E-8200-3F45DEA624C6}" type="pres">
      <dgm:prSet presAssocID="{261F2587-0584-4419-A30F-BDF511C7AE7E}" presName="hierChild6" presStyleCnt="0"/>
      <dgm:spPr/>
    </dgm:pt>
    <dgm:pt modelId="{B5B27D3F-F12B-42E6-B636-6681625F1F62}" type="pres">
      <dgm:prSet presAssocID="{261F2587-0584-4419-A30F-BDF511C7AE7E}" presName="hierChild7" presStyleCnt="0"/>
      <dgm:spPr/>
    </dgm:pt>
  </dgm:ptLst>
  <dgm:cxnLst>
    <dgm:cxn modelId="{2AD560EC-0B2F-43A7-A3A2-2C060CFB61C4}" srcId="{85BAE9A2-4CD4-4040-86AE-DCE5C39FD0C2}" destId="{AC0F25DF-5B85-438E-80B0-F3CCCF31EF21}" srcOrd="1" destOrd="0" parTransId="{28FC89E0-385E-4094-AFDC-9A7542805A74}" sibTransId="{666DBA07-CAB0-4EB3-8FDA-5EF3D033BCAC}"/>
    <dgm:cxn modelId="{A76DD0F5-E788-4E3B-A26A-F05B38E3411D}" type="presOf" srcId="{AC0F25DF-5B85-438E-80B0-F3CCCF31EF21}" destId="{DAFCBC58-911F-4364-AF90-33F1520B5BB6}" srcOrd="0" destOrd="0" presId="urn:microsoft.com/office/officeart/2008/layout/HalfCircleOrganizationChart"/>
    <dgm:cxn modelId="{E08A96AE-D908-4EF7-B733-0C7DA1BA582F}" type="presOf" srcId="{261F2587-0584-4419-A30F-BDF511C7AE7E}" destId="{0A4407D1-1722-487E-8906-4F606D0A19E4}" srcOrd="1" destOrd="0" presId="urn:microsoft.com/office/officeart/2008/layout/HalfCircleOrganizationChart"/>
    <dgm:cxn modelId="{8BC85D7C-E0BD-4FAC-9D5A-98F18296DEF6}" type="presOf" srcId="{AC0F25DF-5B85-438E-80B0-F3CCCF31EF21}" destId="{50B6B791-1F84-445F-BD02-30EBC4619EEA}" srcOrd="1" destOrd="0" presId="urn:microsoft.com/office/officeart/2008/layout/HalfCircleOrganizationChart"/>
    <dgm:cxn modelId="{61D9B3C6-D0C7-4F4C-B53B-B18C9D7FBDB9}" type="presOf" srcId="{28FC89E0-385E-4094-AFDC-9A7542805A74}" destId="{F20F2FBF-55C7-4E0E-9A5C-86A4DD626321}" srcOrd="0" destOrd="0" presId="urn:microsoft.com/office/officeart/2008/layout/HalfCircleOrganizationChart"/>
    <dgm:cxn modelId="{40759AA0-B478-497A-9A8F-5A8F77B3DF0A}" type="presOf" srcId="{261F2587-0584-4419-A30F-BDF511C7AE7E}" destId="{570CC6F9-F9DD-4EBF-8857-E9F543AF50CB}" srcOrd="0" destOrd="0" presId="urn:microsoft.com/office/officeart/2008/layout/HalfCircleOrganizationChart"/>
    <dgm:cxn modelId="{98770786-B470-4283-B03F-57536911864F}" srcId="{8AF36ECE-939E-46D9-AF9E-50B212BE6247}" destId="{85BAE9A2-4CD4-4040-86AE-DCE5C39FD0C2}" srcOrd="0" destOrd="0" parTransId="{B7BA6A2B-CFE0-4412-B60C-80D204B0DC8E}" sibTransId="{212F8B7F-BF2B-4A9A-8B01-DEBE6687BF47}"/>
    <dgm:cxn modelId="{86DE216F-4B4E-4021-AC97-F097838C68D4}" type="presOf" srcId="{85BAE9A2-4CD4-4040-86AE-DCE5C39FD0C2}" destId="{E950DA4B-32BA-4EF6-A993-1F7BD8F9309E}" srcOrd="1" destOrd="0" presId="urn:microsoft.com/office/officeart/2008/layout/HalfCircleOrganizationChart"/>
    <dgm:cxn modelId="{C36ED44C-ADE1-4497-BC64-7E48A05A878C}" type="presOf" srcId="{85BAE9A2-4CD4-4040-86AE-DCE5C39FD0C2}" destId="{536842C1-F935-4D0C-9F6E-A96FD46D1F87}" srcOrd="0" destOrd="0" presId="urn:microsoft.com/office/officeart/2008/layout/HalfCircleOrganizationChart"/>
    <dgm:cxn modelId="{81E48C5D-7F9B-4D45-8C94-B9848C1E7401}" type="presOf" srcId="{8AF36ECE-939E-46D9-AF9E-50B212BE6247}" destId="{B66EEDBC-255B-496C-8A49-FE128575C999}" srcOrd="0" destOrd="0" presId="urn:microsoft.com/office/officeart/2008/layout/HalfCircleOrganizationChart"/>
    <dgm:cxn modelId="{5E9EF4D9-F8E8-4079-9DE8-24F63AE6D742}" srcId="{85BAE9A2-4CD4-4040-86AE-DCE5C39FD0C2}" destId="{261F2587-0584-4419-A30F-BDF511C7AE7E}" srcOrd="0" destOrd="0" parTransId="{7E03216F-3AB0-4D0B-A4EE-EB64785818B0}" sibTransId="{3BC54DC9-CB25-4C31-B54E-91A5B890ADB9}"/>
    <dgm:cxn modelId="{237543CA-FF13-4130-9571-D2EF0827A586}" type="presOf" srcId="{7E03216F-3AB0-4D0B-A4EE-EB64785818B0}" destId="{9DE18320-1121-4730-8158-54F1C457FD3E}" srcOrd="0" destOrd="0" presId="urn:microsoft.com/office/officeart/2008/layout/HalfCircleOrganizationChart"/>
    <dgm:cxn modelId="{ACCA364B-AC8A-4C55-97A7-1638758EC348}" type="presParOf" srcId="{B66EEDBC-255B-496C-8A49-FE128575C999}" destId="{5CEE7D34-A8F7-4646-9453-9674A83F54DB}" srcOrd="0" destOrd="0" presId="urn:microsoft.com/office/officeart/2008/layout/HalfCircleOrganizationChart"/>
    <dgm:cxn modelId="{A084FAED-5A21-4528-9F22-038A912E0674}" type="presParOf" srcId="{5CEE7D34-A8F7-4646-9453-9674A83F54DB}" destId="{8776D291-F197-4A0D-BDF3-DB37591B280D}" srcOrd="0" destOrd="0" presId="urn:microsoft.com/office/officeart/2008/layout/HalfCircleOrganizationChart"/>
    <dgm:cxn modelId="{26832DC3-CFAA-4069-B405-2F4F0731C86D}" type="presParOf" srcId="{8776D291-F197-4A0D-BDF3-DB37591B280D}" destId="{536842C1-F935-4D0C-9F6E-A96FD46D1F87}" srcOrd="0" destOrd="0" presId="urn:microsoft.com/office/officeart/2008/layout/HalfCircleOrganizationChart"/>
    <dgm:cxn modelId="{FB34C4A9-1CBA-4ACD-AFC9-F918C307FA87}" type="presParOf" srcId="{8776D291-F197-4A0D-BDF3-DB37591B280D}" destId="{24DADDDE-3922-47F8-B5FE-C4959C127733}" srcOrd="1" destOrd="0" presId="urn:microsoft.com/office/officeart/2008/layout/HalfCircleOrganizationChart"/>
    <dgm:cxn modelId="{0787BD0B-9FBA-4AF3-95D1-48E8EA7E8121}" type="presParOf" srcId="{8776D291-F197-4A0D-BDF3-DB37591B280D}" destId="{A8ACAD0E-96A8-4FB9-87C0-457453F53BCB}" srcOrd="2" destOrd="0" presId="urn:microsoft.com/office/officeart/2008/layout/HalfCircleOrganizationChart"/>
    <dgm:cxn modelId="{2ECB2239-F16D-49D2-8C52-AD1448D90C18}" type="presParOf" srcId="{8776D291-F197-4A0D-BDF3-DB37591B280D}" destId="{E950DA4B-32BA-4EF6-A993-1F7BD8F9309E}" srcOrd="3" destOrd="0" presId="urn:microsoft.com/office/officeart/2008/layout/HalfCircleOrganizationChart"/>
    <dgm:cxn modelId="{4040D5A2-3CB3-4A9C-8F17-18AF58E312DB}" type="presParOf" srcId="{5CEE7D34-A8F7-4646-9453-9674A83F54DB}" destId="{052C39A2-2909-48C8-B1F0-7F2CECB0996C}" srcOrd="1" destOrd="0" presId="urn:microsoft.com/office/officeart/2008/layout/HalfCircleOrganizationChart"/>
    <dgm:cxn modelId="{426F8C8D-B5D6-4464-ABAD-140C41D9AA01}" type="presParOf" srcId="{052C39A2-2909-48C8-B1F0-7F2CECB0996C}" destId="{F20F2FBF-55C7-4E0E-9A5C-86A4DD626321}" srcOrd="0" destOrd="0" presId="urn:microsoft.com/office/officeart/2008/layout/HalfCircleOrganizationChart"/>
    <dgm:cxn modelId="{1B93E67A-3BBE-481C-BFCF-3306F5C57F72}" type="presParOf" srcId="{052C39A2-2909-48C8-B1F0-7F2CECB0996C}" destId="{D046DF7C-63BA-4B55-9B12-409412AED3FF}" srcOrd="1" destOrd="0" presId="urn:microsoft.com/office/officeart/2008/layout/HalfCircleOrganizationChart"/>
    <dgm:cxn modelId="{D0215D77-4E43-43A6-99E7-F4802F964F56}" type="presParOf" srcId="{D046DF7C-63BA-4B55-9B12-409412AED3FF}" destId="{EE05377C-57BB-422E-BBC2-41487C93F1F2}" srcOrd="0" destOrd="0" presId="urn:microsoft.com/office/officeart/2008/layout/HalfCircleOrganizationChart"/>
    <dgm:cxn modelId="{09A24964-4883-4D2C-878A-F3B12CFFEB23}" type="presParOf" srcId="{EE05377C-57BB-422E-BBC2-41487C93F1F2}" destId="{DAFCBC58-911F-4364-AF90-33F1520B5BB6}" srcOrd="0" destOrd="0" presId="urn:microsoft.com/office/officeart/2008/layout/HalfCircleOrganizationChart"/>
    <dgm:cxn modelId="{7160B184-1BFC-4EB8-A65B-7B90F604A87B}" type="presParOf" srcId="{EE05377C-57BB-422E-BBC2-41487C93F1F2}" destId="{D5127E3E-B206-43D4-8F9C-7A65B8DD6362}" srcOrd="1" destOrd="0" presId="urn:microsoft.com/office/officeart/2008/layout/HalfCircleOrganizationChart"/>
    <dgm:cxn modelId="{B5AF3DEF-442C-4E0F-AC15-052BE90B3A24}" type="presParOf" srcId="{EE05377C-57BB-422E-BBC2-41487C93F1F2}" destId="{F7F0CA96-EF6E-4FA0-96E5-332626EBB790}" srcOrd="2" destOrd="0" presId="urn:microsoft.com/office/officeart/2008/layout/HalfCircleOrganizationChart"/>
    <dgm:cxn modelId="{02A167D5-8580-4697-B0A1-3FCB88C17B49}" type="presParOf" srcId="{EE05377C-57BB-422E-BBC2-41487C93F1F2}" destId="{50B6B791-1F84-445F-BD02-30EBC4619EEA}" srcOrd="3" destOrd="0" presId="urn:microsoft.com/office/officeart/2008/layout/HalfCircleOrganizationChart"/>
    <dgm:cxn modelId="{AA9B5580-7CF9-4E40-AF3D-2AD9A7904C3A}" type="presParOf" srcId="{D046DF7C-63BA-4B55-9B12-409412AED3FF}" destId="{DEF7A4DA-3904-439C-AF71-820531A8E705}" srcOrd="1" destOrd="0" presId="urn:microsoft.com/office/officeart/2008/layout/HalfCircleOrganizationChart"/>
    <dgm:cxn modelId="{F680E1CB-BDF3-40B5-B3FF-CB3502ECDE2F}" type="presParOf" srcId="{D046DF7C-63BA-4B55-9B12-409412AED3FF}" destId="{52840BC7-C0DB-4D1B-8CE6-8EE4E734F9A6}" srcOrd="2" destOrd="0" presId="urn:microsoft.com/office/officeart/2008/layout/HalfCircleOrganizationChart"/>
    <dgm:cxn modelId="{217B83B3-DC5A-4BD9-93CD-1C3737F5308D}" type="presParOf" srcId="{5CEE7D34-A8F7-4646-9453-9674A83F54DB}" destId="{CCE44A03-B0D5-47CC-BE03-186F3A72020F}" srcOrd="2" destOrd="0" presId="urn:microsoft.com/office/officeart/2008/layout/HalfCircleOrganizationChart"/>
    <dgm:cxn modelId="{FF162D05-5715-4B0A-9B9B-F7739E98E210}" type="presParOf" srcId="{CCE44A03-B0D5-47CC-BE03-186F3A72020F}" destId="{9DE18320-1121-4730-8158-54F1C457FD3E}" srcOrd="0" destOrd="0" presId="urn:microsoft.com/office/officeart/2008/layout/HalfCircleOrganizationChart"/>
    <dgm:cxn modelId="{20FA1ACE-8FB1-4121-8FA3-A19095195FDA}" type="presParOf" srcId="{CCE44A03-B0D5-47CC-BE03-186F3A72020F}" destId="{9AF91C38-8C61-47AE-A531-9380C4CBDF19}" srcOrd="1" destOrd="0" presId="urn:microsoft.com/office/officeart/2008/layout/HalfCircleOrganizationChart"/>
    <dgm:cxn modelId="{795C9317-3B29-460B-95CD-6B8AD0C9122B}" type="presParOf" srcId="{9AF91C38-8C61-47AE-A531-9380C4CBDF19}" destId="{761430D3-4319-4B6A-9FC0-E75014BE4397}" srcOrd="0" destOrd="0" presId="urn:microsoft.com/office/officeart/2008/layout/HalfCircleOrganizationChart"/>
    <dgm:cxn modelId="{74854218-0CAC-4815-82B8-82CE4CD83C03}" type="presParOf" srcId="{761430D3-4319-4B6A-9FC0-E75014BE4397}" destId="{570CC6F9-F9DD-4EBF-8857-E9F543AF50CB}" srcOrd="0" destOrd="0" presId="urn:microsoft.com/office/officeart/2008/layout/HalfCircleOrganizationChart"/>
    <dgm:cxn modelId="{9BF7EF0A-AEF8-4D73-9ECF-3FA3445F0F5F}" type="presParOf" srcId="{761430D3-4319-4B6A-9FC0-E75014BE4397}" destId="{625E90C4-0760-4236-8A01-54C5E0511535}" srcOrd="1" destOrd="0" presId="urn:microsoft.com/office/officeart/2008/layout/HalfCircleOrganizationChart"/>
    <dgm:cxn modelId="{968FD43C-66B4-4DB0-938D-4D6038E1EA24}" type="presParOf" srcId="{761430D3-4319-4B6A-9FC0-E75014BE4397}" destId="{6055B5E9-A6C4-46A9-8CA3-6689F2CEFA9B}" srcOrd="2" destOrd="0" presId="urn:microsoft.com/office/officeart/2008/layout/HalfCircleOrganizationChart"/>
    <dgm:cxn modelId="{C9B0519F-8A8A-4428-AA80-2E867B6DBB8B}" type="presParOf" srcId="{761430D3-4319-4B6A-9FC0-E75014BE4397}" destId="{0A4407D1-1722-487E-8906-4F606D0A19E4}" srcOrd="3" destOrd="0" presId="urn:microsoft.com/office/officeart/2008/layout/HalfCircleOrganizationChart"/>
    <dgm:cxn modelId="{E16701A3-FDA3-4EEB-95BD-36ABB60CDE05}" type="presParOf" srcId="{9AF91C38-8C61-47AE-A531-9380C4CBDF19}" destId="{601DB455-4D13-474E-8200-3F45DEA624C6}" srcOrd="1" destOrd="0" presId="urn:microsoft.com/office/officeart/2008/layout/HalfCircleOrganizationChart"/>
    <dgm:cxn modelId="{2D645AA0-221F-4CEB-B2B6-FD2A8E807544}" type="presParOf" srcId="{9AF91C38-8C61-47AE-A531-9380C4CBDF19}" destId="{B5B27D3F-F12B-42E6-B636-6681625F1F62}" srcOrd="2" destOrd="0" presId="urn:microsoft.com/office/officeart/2008/layout/HalfCircleOrganizationChart"/>
  </dgm:cxnLst>
  <dgm:bg/>
  <dgm:whole>
    <a:ln w="317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2F9F45B-812B-4524-B3D1-4D8AD61979E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F792371-8FCB-4CD1-8877-971293EBC506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pt-BR" sz="1800" noProof="0" dirty="0" smtClean="0"/>
            <a:t>Poucos</a:t>
          </a:r>
        </a:p>
        <a:p>
          <a:pPr>
            <a:lnSpc>
              <a:spcPct val="100000"/>
            </a:lnSpc>
          </a:pPr>
          <a:r>
            <a:rPr lang="pt-BR" sz="1800" noProof="0" dirty="0" smtClean="0"/>
            <a:t>Provedores</a:t>
          </a:r>
          <a:r>
            <a:rPr lang="en-US" sz="1800" dirty="0" smtClean="0"/>
            <a:t> </a:t>
          </a:r>
          <a:endParaRPr lang="pt-BR" sz="1800" noProof="0" dirty="0"/>
        </a:p>
      </dgm:t>
    </dgm:pt>
    <dgm:pt modelId="{83818E26-61AF-4824-90CC-300FCA82E19C}" type="parTrans" cxnId="{D5912AB0-6C98-4289-9CC9-AD7BD0505381}">
      <dgm:prSet/>
      <dgm:spPr/>
      <dgm:t>
        <a:bodyPr/>
        <a:lstStyle/>
        <a:p>
          <a:endParaRPr lang="pt-BR"/>
        </a:p>
      </dgm:t>
    </dgm:pt>
    <dgm:pt modelId="{4EE320D0-3BDC-4781-853C-007A33CFD5F4}" type="sibTrans" cxnId="{D5912AB0-6C98-4289-9CC9-AD7BD0505381}">
      <dgm:prSet/>
      <dgm:spPr/>
      <dgm:t>
        <a:bodyPr/>
        <a:lstStyle/>
        <a:p>
          <a:endParaRPr lang="pt-BR"/>
        </a:p>
      </dgm:t>
    </dgm:pt>
    <dgm:pt modelId="{F945DFCC-FC0B-4CE5-9F7C-336974E5F23C}" type="asst">
      <dgm:prSet phldrT="[Texto]" custT="1"/>
      <dgm:spPr/>
      <dgm:t>
        <a:bodyPr/>
        <a:lstStyle/>
        <a:p>
          <a:r>
            <a:rPr lang="pt-BR" sz="1800" noProof="0" dirty="0" smtClean="0"/>
            <a:t>Custos Diferentes</a:t>
          </a:r>
          <a:endParaRPr lang="pt-BR" sz="1800" noProof="0" dirty="0"/>
        </a:p>
      </dgm:t>
    </dgm:pt>
    <dgm:pt modelId="{19683B36-72EA-4114-BD3C-CBCA0253B37B}" type="parTrans" cxnId="{E53C39B0-551D-45C5-BACE-99467F876D6B}">
      <dgm:prSet/>
      <dgm:spPr/>
      <dgm:t>
        <a:bodyPr/>
        <a:lstStyle/>
        <a:p>
          <a:endParaRPr lang="pt-BR"/>
        </a:p>
      </dgm:t>
    </dgm:pt>
    <dgm:pt modelId="{23B05448-207B-4935-915F-05814336F818}" type="sibTrans" cxnId="{E53C39B0-551D-45C5-BACE-99467F876D6B}">
      <dgm:prSet/>
      <dgm:spPr/>
      <dgm:t>
        <a:bodyPr/>
        <a:lstStyle/>
        <a:p>
          <a:endParaRPr lang="pt-BR"/>
        </a:p>
      </dgm:t>
    </dgm:pt>
    <dgm:pt modelId="{6F5CE7C2-BBF3-41D2-B753-99CA2464A858}">
      <dgm:prSet phldrT="[Texto]" custT="1"/>
      <dgm:spPr/>
      <dgm:t>
        <a:bodyPr/>
        <a:lstStyle/>
        <a:p>
          <a:r>
            <a:rPr lang="pt-BR" sz="1800" noProof="0" dirty="0" smtClean="0"/>
            <a:t>Preços de Monopólio</a:t>
          </a:r>
          <a:endParaRPr lang="pt-BR" sz="1800" noProof="0" dirty="0"/>
        </a:p>
      </dgm:t>
    </dgm:pt>
    <dgm:pt modelId="{4A66A883-3F57-4784-A290-7084CAACFB13}" type="parTrans" cxnId="{B041B4B3-8DAA-46C8-B488-4A68A136D425}">
      <dgm:prSet/>
      <dgm:spPr/>
      <dgm:t>
        <a:bodyPr/>
        <a:lstStyle/>
        <a:p>
          <a:endParaRPr lang="pt-BR"/>
        </a:p>
      </dgm:t>
    </dgm:pt>
    <dgm:pt modelId="{C43EB001-6077-4541-8542-197539F9454D}" type="sibTrans" cxnId="{B041B4B3-8DAA-46C8-B488-4A68A136D425}">
      <dgm:prSet/>
      <dgm:spPr/>
      <dgm:t>
        <a:bodyPr/>
        <a:lstStyle/>
        <a:p>
          <a:endParaRPr lang="pt-BR"/>
        </a:p>
      </dgm:t>
    </dgm:pt>
    <dgm:pt modelId="{12E3B0BA-0A2E-4A49-9798-41B117297380}" type="pres">
      <dgm:prSet presAssocID="{A2F9F45B-812B-4524-B3D1-4D8AD61979E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088AFC0D-8D91-4516-9A3C-E5DE768F22BB}" type="pres">
      <dgm:prSet presAssocID="{AF792371-8FCB-4CD1-8877-971293EBC506}" presName="hierRoot1" presStyleCnt="0">
        <dgm:presLayoutVars>
          <dgm:hierBranch val="init"/>
        </dgm:presLayoutVars>
      </dgm:prSet>
      <dgm:spPr/>
    </dgm:pt>
    <dgm:pt modelId="{BE9EF4DD-6FE2-488D-ADE9-B5144DF7F234}" type="pres">
      <dgm:prSet presAssocID="{AF792371-8FCB-4CD1-8877-971293EBC506}" presName="rootComposite1" presStyleCnt="0"/>
      <dgm:spPr/>
    </dgm:pt>
    <dgm:pt modelId="{116F3E66-F514-4281-93C6-0D70B1F8D7D2}" type="pres">
      <dgm:prSet presAssocID="{AF792371-8FCB-4CD1-8877-971293EBC506}" presName="rootText1" presStyleLbl="alignAcc1" presStyleIdx="0" presStyleCnt="0" custScaleY="184104" custLinFactNeighborX="-4512" custLinFactNeighborY="-1428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BCC0965-79C1-41F9-87D6-F26222AD4B81}" type="pres">
      <dgm:prSet presAssocID="{AF792371-8FCB-4CD1-8877-971293EBC506}" presName="topArc1" presStyleLbl="parChTrans1D1" presStyleIdx="0" presStyleCnt="6"/>
      <dgm:spPr/>
    </dgm:pt>
    <dgm:pt modelId="{2D5748C1-A475-4D0F-85B6-276C623033F0}" type="pres">
      <dgm:prSet presAssocID="{AF792371-8FCB-4CD1-8877-971293EBC506}" presName="bottomArc1" presStyleLbl="parChTrans1D1" presStyleIdx="1" presStyleCnt="6"/>
      <dgm:spPr/>
    </dgm:pt>
    <dgm:pt modelId="{59663A98-6924-429D-B4FB-4D5EE7C09897}" type="pres">
      <dgm:prSet presAssocID="{AF792371-8FCB-4CD1-8877-971293EBC506}" presName="topConnNode1" presStyleLbl="node1" presStyleIdx="0" presStyleCnt="0"/>
      <dgm:spPr/>
      <dgm:t>
        <a:bodyPr/>
        <a:lstStyle/>
        <a:p>
          <a:endParaRPr lang="pt-BR"/>
        </a:p>
      </dgm:t>
    </dgm:pt>
    <dgm:pt modelId="{F76FBC37-FB9E-4178-8D43-68E35664A1B7}" type="pres">
      <dgm:prSet presAssocID="{AF792371-8FCB-4CD1-8877-971293EBC506}" presName="hierChild2" presStyleCnt="0"/>
      <dgm:spPr/>
    </dgm:pt>
    <dgm:pt modelId="{3DCCD761-5055-4499-9F4A-394D6F886190}" type="pres">
      <dgm:prSet presAssocID="{4A66A883-3F57-4784-A290-7084CAACFB13}" presName="Name28" presStyleLbl="parChTrans1D2" presStyleIdx="0" presStyleCnt="2"/>
      <dgm:spPr/>
      <dgm:t>
        <a:bodyPr/>
        <a:lstStyle/>
        <a:p>
          <a:endParaRPr lang="pt-BR"/>
        </a:p>
      </dgm:t>
    </dgm:pt>
    <dgm:pt modelId="{383640E8-7C22-4B17-A9D7-93516E76A2ED}" type="pres">
      <dgm:prSet presAssocID="{6F5CE7C2-BBF3-41D2-B753-99CA2464A858}" presName="hierRoot2" presStyleCnt="0">
        <dgm:presLayoutVars>
          <dgm:hierBranch val="init"/>
        </dgm:presLayoutVars>
      </dgm:prSet>
      <dgm:spPr/>
    </dgm:pt>
    <dgm:pt modelId="{D84593CC-A7BF-460A-82B5-04C8F936954E}" type="pres">
      <dgm:prSet presAssocID="{6F5CE7C2-BBF3-41D2-B753-99CA2464A858}" presName="rootComposite2" presStyleCnt="0"/>
      <dgm:spPr/>
    </dgm:pt>
    <dgm:pt modelId="{B38A0AF3-ADA2-4069-BF2B-BB0FD462746D}" type="pres">
      <dgm:prSet presAssocID="{6F5CE7C2-BBF3-41D2-B753-99CA2464A858}" presName="rootText2" presStyleLbl="alignAcc1" presStyleIdx="0" presStyleCnt="0" custLinFactNeighborX="-457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8FD5E1D-38CC-4955-98E4-16ECD565988C}" type="pres">
      <dgm:prSet presAssocID="{6F5CE7C2-BBF3-41D2-B753-99CA2464A858}" presName="topArc2" presStyleLbl="parChTrans1D1" presStyleIdx="2" presStyleCnt="6"/>
      <dgm:spPr/>
    </dgm:pt>
    <dgm:pt modelId="{6FA0F325-7E98-4C59-83AF-0F0E0B5E2896}" type="pres">
      <dgm:prSet presAssocID="{6F5CE7C2-BBF3-41D2-B753-99CA2464A858}" presName="bottomArc2" presStyleLbl="parChTrans1D1" presStyleIdx="3" presStyleCnt="6"/>
      <dgm:spPr/>
    </dgm:pt>
    <dgm:pt modelId="{423C3B90-3C56-4EA1-83E4-E6A3C5D2F29D}" type="pres">
      <dgm:prSet presAssocID="{6F5CE7C2-BBF3-41D2-B753-99CA2464A858}" presName="topConnNode2" presStyleLbl="node2" presStyleIdx="0" presStyleCnt="0"/>
      <dgm:spPr/>
      <dgm:t>
        <a:bodyPr/>
        <a:lstStyle/>
        <a:p>
          <a:endParaRPr lang="pt-BR"/>
        </a:p>
      </dgm:t>
    </dgm:pt>
    <dgm:pt modelId="{06CB2F44-BAA0-4E81-AFA3-489A7FB4CF48}" type="pres">
      <dgm:prSet presAssocID="{6F5CE7C2-BBF3-41D2-B753-99CA2464A858}" presName="hierChild4" presStyleCnt="0"/>
      <dgm:spPr/>
    </dgm:pt>
    <dgm:pt modelId="{AEDB858E-5908-4640-AB99-2551A61BF8F3}" type="pres">
      <dgm:prSet presAssocID="{6F5CE7C2-BBF3-41D2-B753-99CA2464A858}" presName="hierChild5" presStyleCnt="0"/>
      <dgm:spPr/>
    </dgm:pt>
    <dgm:pt modelId="{93D550B7-4E9B-49AE-9C19-AB284E988AC7}" type="pres">
      <dgm:prSet presAssocID="{AF792371-8FCB-4CD1-8877-971293EBC506}" presName="hierChild3" presStyleCnt="0"/>
      <dgm:spPr/>
    </dgm:pt>
    <dgm:pt modelId="{66C81FE1-C21B-4AEC-B98C-051371F3E80D}" type="pres">
      <dgm:prSet presAssocID="{19683B36-72EA-4114-BD3C-CBCA0253B37B}" presName="Name101" presStyleLbl="parChTrans1D2" presStyleIdx="1" presStyleCnt="2"/>
      <dgm:spPr/>
      <dgm:t>
        <a:bodyPr/>
        <a:lstStyle/>
        <a:p>
          <a:endParaRPr lang="pt-BR"/>
        </a:p>
      </dgm:t>
    </dgm:pt>
    <dgm:pt modelId="{3095E46E-6492-4CF4-837B-C7BC71C5673F}" type="pres">
      <dgm:prSet presAssocID="{F945DFCC-FC0B-4CE5-9F7C-336974E5F23C}" presName="hierRoot3" presStyleCnt="0">
        <dgm:presLayoutVars>
          <dgm:hierBranch val="init"/>
        </dgm:presLayoutVars>
      </dgm:prSet>
      <dgm:spPr/>
    </dgm:pt>
    <dgm:pt modelId="{47AFC6D8-E8E6-421C-8912-2CECFEF309FC}" type="pres">
      <dgm:prSet presAssocID="{F945DFCC-FC0B-4CE5-9F7C-336974E5F23C}" presName="rootComposite3" presStyleCnt="0"/>
      <dgm:spPr/>
    </dgm:pt>
    <dgm:pt modelId="{BE7EED7F-11BF-4FA5-8D07-A3CA4F31C800}" type="pres">
      <dgm:prSet presAssocID="{F945DFCC-FC0B-4CE5-9F7C-336974E5F23C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2466845-2ACA-4578-936D-1218A46CD474}" type="pres">
      <dgm:prSet presAssocID="{F945DFCC-FC0B-4CE5-9F7C-336974E5F23C}" presName="topArc3" presStyleLbl="parChTrans1D1" presStyleIdx="4" presStyleCnt="6"/>
      <dgm:spPr/>
    </dgm:pt>
    <dgm:pt modelId="{591FDA74-846A-4B8C-9EC4-68DEFED45817}" type="pres">
      <dgm:prSet presAssocID="{F945DFCC-FC0B-4CE5-9F7C-336974E5F23C}" presName="bottomArc3" presStyleLbl="parChTrans1D1" presStyleIdx="5" presStyleCnt="6"/>
      <dgm:spPr/>
    </dgm:pt>
    <dgm:pt modelId="{3240324C-1CB5-4F40-B95B-377AF1497BDC}" type="pres">
      <dgm:prSet presAssocID="{F945DFCC-FC0B-4CE5-9F7C-336974E5F23C}" presName="topConnNode3" presStyleLbl="asst1" presStyleIdx="0" presStyleCnt="0"/>
      <dgm:spPr/>
      <dgm:t>
        <a:bodyPr/>
        <a:lstStyle/>
        <a:p>
          <a:endParaRPr lang="pt-BR"/>
        </a:p>
      </dgm:t>
    </dgm:pt>
    <dgm:pt modelId="{CE2119D9-6C85-4E54-9264-0A128D9CFB56}" type="pres">
      <dgm:prSet presAssocID="{F945DFCC-FC0B-4CE5-9F7C-336974E5F23C}" presName="hierChild6" presStyleCnt="0"/>
      <dgm:spPr/>
    </dgm:pt>
    <dgm:pt modelId="{01728073-75A4-4E89-B8A8-E5F38F60E0D8}" type="pres">
      <dgm:prSet presAssocID="{F945DFCC-FC0B-4CE5-9F7C-336974E5F23C}" presName="hierChild7" presStyleCnt="0"/>
      <dgm:spPr/>
    </dgm:pt>
  </dgm:ptLst>
  <dgm:cxnLst>
    <dgm:cxn modelId="{D46BAA44-6CAB-47B8-B09F-516F38FBD540}" type="presOf" srcId="{6F5CE7C2-BBF3-41D2-B753-99CA2464A858}" destId="{B38A0AF3-ADA2-4069-BF2B-BB0FD462746D}" srcOrd="0" destOrd="0" presId="urn:microsoft.com/office/officeart/2008/layout/HalfCircleOrganizationChart"/>
    <dgm:cxn modelId="{D5912AB0-6C98-4289-9CC9-AD7BD0505381}" srcId="{A2F9F45B-812B-4524-B3D1-4D8AD61979EA}" destId="{AF792371-8FCB-4CD1-8877-971293EBC506}" srcOrd="0" destOrd="0" parTransId="{83818E26-61AF-4824-90CC-300FCA82E19C}" sibTransId="{4EE320D0-3BDC-4781-853C-007A33CFD5F4}"/>
    <dgm:cxn modelId="{7FC2D7C4-DA00-4B0F-918A-ABF36C125572}" type="presOf" srcId="{4A66A883-3F57-4784-A290-7084CAACFB13}" destId="{3DCCD761-5055-4499-9F4A-394D6F886190}" srcOrd="0" destOrd="0" presId="urn:microsoft.com/office/officeart/2008/layout/HalfCircleOrganizationChart"/>
    <dgm:cxn modelId="{CF21C405-2253-45F1-9398-7B2C259C214B}" type="presOf" srcId="{AF792371-8FCB-4CD1-8877-971293EBC506}" destId="{59663A98-6924-429D-B4FB-4D5EE7C09897}" srcOrd="1" destOrd="0" presId="urn:microsoft.com/office/officeart/2008/layout/HalfCircleOrganizationChart"/>
    <dgm:cxn modelId="{98D7B8C9-D3BC-49A0-BA24-BEBCACD08497}" type="presOf" srcId="{19683B36-72EA-4114-BD3C-CBCA0253B37B}" destId="{66C81FE1-C21B-4AEC-B98C-051371F3E80D}" srcOrd="0" destOrd="0" presId="urn:microsoft.com/office/officeart/2008/layout/HalfCircleOrganizationChart"/>
    <dgm:cxn modelId="{B041B4B3-8DAA-46C8-B488-4A68A136D425}" srcId="{AF792371-8FCB-4CD1-8877-971293EBC506}" destId="{6F5CE7C2-BBF3-41D2-B753-99CA2464A858}" srcOrd="1" destOrd="0" parTransId="{4A66A883-3F57-4784-A290-7084CAACFB13}" sibTransId="{C43EB001-6077-4541-8542-197539F9454D}"/>
    <dgm:cxn modelId="{3D6DCC53-B1C4-454C-AE55-916B8771640B}" type="presOf" srcId="{A2F9F45B-812B-4524-B3D1-4D8AD61979EA}" destId="{12E3B0BA-0A2E-4A49-9798-41B117297380}" srcOrd="0" destOrd="0" presId="urn:microsoft.com/office/officeart/2008/layout/HalfCircleOrganizationChart"/>
    <dgm:cxn modelId="{42839897-E505-4210-8A5C-935584D27803}" type="presOf" srcId="{F945DFCC-FC0B-4CE5-9F7C-336974E5F23C}" destId="{BE7EED7F-11BF-4FA5-8D07-A3CA4F31C800}" srcOrd="0" destOrd="0" presId="urn:microsoft.com/office/officeart/2008/layout/HalfCircleOrganizationChart"/>
    <dgm:cxn modelId="{E53C39B0-551D-45C5-BACE-99467F876D6B}" srcId="{AF792371-8FCB-4CD1-8877-971293EBC506}" destId="{F945DFCC-FC0B-4CE5-9F7C-336974E5F23C}" srcOrd="0" destOrd="0" parTransId="{19683B36-72EA-4114-BD3C-CBCA0253B37B}" sibTransId="{23B05448-207B-4935-915F-05814336F818}"/>
    <dgm:cxn modelId="{EC5EAD16-5909-42DD-8A1C-DA16E2FF4AA5}" type="presOf" srcId="{AF792371-8FCB-4CD1-8877-971293EBC506}" destId="{116F3E66-F514-4281-93C6-0D70B1F8D7D2}" srcOrd="0" destOrd="0" presId="urn:microsoft.com/office/officeart/2008/layout/HalfCircleOrganizationChart"/>
    <dgm:cxn modelId="{58088801-5E45-454A-8218-0B44F853DE58}" type="presOf" srcId="{6F5CE7C2-BBF3-41D2-B753-99CA2464A858}" destId="{423C3B90-3C56-4EA1-83E4-E6A3C5D2F29D}" srcOrd="1" destOrd="0" presId="urn:microsoft.com/office/officeart/2008/layout/HalfCircleOrganizationChart"/>
    <dgm:cxn modelId="{4E28F0FD-1A84-48B1-AF5F-BCAB913BDF29}" type="presOf" srcId="{F945DFCC-FC0B-4CE5-9F7C-336974E5F23C}" destId="{3240324C-1CB5-4F40-B95B-377AF1497BDC}" srcOrd="1" destOrd="0" presId="urn:microsoft.com/office/officeart/2008/layout/HalfCircleOrganizationChart"/>
    <dgm:cxn modelId="{602F1238-38F0-4132-96AD-1ACD34598557}" type="presParOf" srcId="{12E3B0BA-0A2E-4A49-9798-41B117297380}" destId="{088AFC0D-8D91-4516-9A3C-E5DE768F22BB}" srcOrd="0" destOrd="0" presId="urn:microsoft.com/office/officeart/2008/layout/HalfCircleOrganizationChart"/>
    <dgm:cxn modelId="{820F523E-9463-45A4-9C01-1BD8C100095A}" type="presParOf" srcId="{088AFC0D-8D91-4516-9A3C-E5DE768F22BB}" destId="{BE9EF4DD-6FE2-488D-ADE9-B5144DF7F234}" srcOrd="0" destOrd="0" presId="urn:microsoft.com/office/officeart/2008/layout/HalfCircleOrganizationChart"/>
    <dgm:cxn modelId="{965BBE75-BE85-4E0E-A1E7-816C57F9EA23}" type="presParOf" srcId="{BE9EF4DD-6FE2-488D-ADE9-B5144DF7F234}" destId="{116F3E66-F514-4281-93C6-0D70B1F8D7D2}" srcOrd="0" destOrd="0" presId="urn:microsoft.com/office/officeart/2008/layout/HalfCircleOrganizationChart"/>
    <dgm:cxn modelId="{26596114-FDEC-4A3D-BBEC-01ACE992DA6A}" type="presParOf" srcId="{BE9EF4DD-6FE2-488D-ADE9-B5144DF7F234}" destId="{2BCC0965-79C1-41F9-87D6-F26222AD4B81}" srcOrd="1" destOrd="0" presId="urn:microsoft.com/office/officeart/2008/layout/HalfCircleOrganizationChart"/>
    <dgm:cxn modelId="{309EC016-0A1C-4812-9E48-EE4BC1EBA2F8}" type="presParOf" srcId="{BE9EF4DD-6FE2-488D-ADE9-B5144DF7F234}" destId="{2D5748C1-A475-4D0F-85B6-276C623033F0}" srcOrd="2" destOrd="0" presId="urn:microsoft.com/office/officeart/2008/layout/HalfCircleOrganizationChart"/>
    <dgm:cxn modelId="{3668C213-92FE-4DD8-B31F-C99AD8569DAE}" type="presParOf" srcId="{BE9EF4DD-6FE2-488D-ADE9-B5144DF7F234}" destId="{59663A98-6924-429D-B4FB-4D5EE7C09897}" srcOrd="3" destOrd="0" presId="urn:microsoft.com/office/officeart/2008/layout/HalfCircleOrganizationChart"/>
    <dgm:cxn modelId="{9F10635E-FF40-468F-91AC-A4B91AE6633C}" type="presParOf" srcId="{088AFC0D-8D91-4516-9A3C-E5DE768F22BB}" destId="{F76FBC37-FB9E-4178-8D43-68E35664A1B7}" srcOrd="1" destOrd="0" presId="urn:microsoft.com/office/officeart/2008/layout/HalfCircleOrganizationChart"/>
    <dgm:cxn modelId="{820561C3-1D20-4006-B8CB-F1F4039F2D7F}" type="presParOf" srcId="{F76FBC37-FB9E-4178-8D43-68E35664A1B7}" destId="{3DCCD761-5055-4499-9F4A-394D6F886190}" srcOrd="0" destOrd="0" presId="urn:microsoft.com/office/officeart/2008/layout/HalfCircleOrganizationChart"/>
    <dgm:cxn modelId="{915A25F1-6DD5-4D35-AAE6-1884DBC01549}" type="presParOf" srcId="{F76FBC37-FB9E-4178-8D43-68E35664A1B7}" destId="{383640E8-7C22-4B17-A9D7-93516E76A2ED}" srcOrd="1" destOrd="0" presId="urn:microsoft.com/office/officeart/2008/layout/HalfCircleOrganizationChart"/>
    <dgm:cxn modelId="{F6D1C8B4-8BDA-4213-A660-F70090132C48}" type="presParOf" srcId="{383640E8-7C22-4B17-A9D7-93516E76A2ED}" destId="{D84593CC-A7BF-460A-82B5-04C8F936954E}" srcOrd="0" destOrd="0" presId="urn:microsoft.com/office/officeart/2008/layout/HalfCircleOrganizationChart"/>
    <dgm:cxn modelId="{30180161-40F3-409F-B3CA-81DD4CBD1F06}" type="presParOf" srcId="{D84593CC-A7BF-460A-82B5-04C8F936954E}" destId="{B38A0AF3-ADA2-4069-BF2B-BB0FD462746D}" srcOrd="0" destOrd="0" presId="urn:microsoft.com/office/officeart/2008/layout/HalfCircleOrganizationChart"/>
    <dgm:cxn modelId="{1236D34A-77D8-49A0-AAE3-CE29972F7469}" type="presParOf" srcId="{D84593CC-A7BF-460A-82B5-04C8F936954E}" destId="{68FD5E1D-38CC-4955-98E4-16ECD565988C}" srcOrd="1" destOrd="0" presId="urn:microsoft.com/office/officeart/2008/layout/HalfCircleOrganizationChart"/>
    <dgm:cxn modelId="{1C37B00C-0C38-4E9F-92BB-CC03FDBDD7BA}" type="presParOf" srcId="{D84593CC-A7BF-460A-82B5-04C8F936954E}" destId="{6FA0F325-7E98-4C59-83AF-0F0E0B5E2896}" srcOrd="2" destOrd="0" presId="urn:microsoft.com/office/officeart/2008/layout/HalfCircleOrganizationChart"/>
    <dgm:cxn modelId="{20F130CD-EEF5-4DD8-8739-5A380E302F1D}" type="presParOf" srcId="{D84593CC-A7BF-460A-82B5-04C8F936954E}" destId="{423C3B90-3C56-4EA1-83E4-E6A3C5D2F29D}" srcOrd="3" destOrd="0" presId="urn:microsoft.com/office/officeart/2008/layout/HalfCircleOrganizationChart"/>
    <dgm:cxn modelId="{93120875-01BA-4976-BB52-4868AA30D085}" type="presParOf" srcId="{383640E8-7C22-4B17-A9D7-93516E76A2ED}" destId="{06CB2F44-BAA0-4E81-AFA3-489A7FB4CF48}" srcOrd="1" destOrd="0" presId="urn:microsoft.com/office/officeart/2008/layout/HalfCircleOrganizationChart"/>
    <dgm:cxn modelId="{D04537D1-C1BC-41A4-A150-F8BB44298FBE}" type="presParOf" srcId="{383640E8-7C22-4B17-A9D7-93516E76A2ED}" destId="{AEDB858E-5908-4640-AB99-2551A61BF8F3}" srcOrd="2" destOrd="0" presId="urn:microsoft.com/office/officeart/2008/layout/HalfCircleOrganizationChart"/>
    <dgm:cxn modelId="{03E59B31-946E-4DD0-AB66-6C735679CD43}" type="presParOf" srcId="{088AFC0D-8D91-4516-9A3C-E5DE768F22BB}" destId="{93D550B7-4E9B-49AE-9C19-AB284E988AC7}" srcOrd="2" destOrd="0" presId="urn:microsoft.com/office/officeart/2008/layout/HalfCircleOrganizationChart"/>
    <dgm:cxn modelId="{CE49CC69-1C4D-4F12-B321-FF13A13A784B}" type="presParOf" srcId="{93D550B7-4E9B-49AE-9C19-AB284E988AC7}" destId="{66C81FE1-C21B-4AEC-B98C-051371F3E80D}" srcOrd="0" destOrd="0" presId="urn:microsoft.com/office/officeart/2008/layout/HalfCircleOrganizationChart"/>
    <dgm:cxn modelId="{4D94B1CA-A21C-4B7F-BAC7-7613F6FA2BDA}" type="presParOf" srcId="{93D550B7-4E9B-49AE-9C19-AB284E988AC7}" destId="{3095E46E-6492-4CF4-837B-C7BC71C5673F}" srcOrd="1" destOrd="0" presId="urn:microsoft.com/office/officeart/2008/layout/HalfCircleOrganizationChart"/>
    <dgm:cxn modelId="{ED21B93C-D570-45A8-98D5-276E2C2721D3}" type="presParOf" srcId="{3095E46E-6492-4CF4-837B-C7BC71C5673F}" destId="{47AFC6D8-E8E6-421C-8912-2CECFEF309FC}" srcOrd="0" destOrd="0" presId="urn:microsoft.com/office/officeart/2008/layout/HalfCircleOrganizationChart"/>
    <dgm:cxn modelId="{4041065F-E2EA-4827-937F-6EE463D01473}" type="presParOf" srcId="{47AFC6D8-E8E6-421C-8912-2CECFEF309FC}" destId="{BE7EED7F-11BF-4FA5-8D07-A3CA4F31C800}" srcOrd="0" destOrd="0" presId="urn:microsoft.com/office/officeart/2008/layout/HalfCircleOrganizationChart"/>
    <dgm:cxn modelId="{62DC7296-54D4-4BC1-8110-5D07C6EA8C4B}" type="presParOf" srcId="{47AFC6D8-E8E6-421C-8912-2CECFEF309FC}" destId="{72466845-2ACA-4578-936D-1218A46CD474}" srcOrd="1" destOrd="0" presId="urn:microsoft.com/office/officeart/2008/layout/HalfCircleOrganizationChart"/>
    <dgm:cxn modelId="{D9F51C01-9FDC-45A3-A69F-98973DB61A8A}" type="presParOf" srcId="{47AFC6D8-E8E6-421C-8912-2CECFEF309FC}" destId="{591FDA74-846A-4B8C-9EC4-68DEFED45817}" srcOrd="2" destOrd="0" presId="urn:microsoft.com/office/officeart/2008/layout/HalfCircleOrganizationChart"/>
    <dgm:cxn modelId="{27E3BFC0-1613-4FB8-A605-57AA7A99E2B6}" type="presParOf" srcId="{47AFC6D8-E8E6-421C-8912-2CECFEF309FC}" destId="{3240324C-1CB5-4F40-B95B-377AF1497BDC}" srcOrd="3" destOrd="0" presId="urn:microsoft.com/office/officeart/2008/layout/HalfCircleOrganizationChart"/>
    <dgm:cxn modelId="{73376548-0DA4-4B83-BBEA-7031D26A9BB5}" type="presParOf" srcId="{3095E46E-6492-4CF4-837B-C7BC71C5673F}" destId="{CE2119D9-6C85-4E54-9264-0A128D9CFB56}" srcOrd="1" destOrd="0" presId="urn:microsoft.com/office/officeart/2008/layout/HalfCircleOrganizationChart"/>
    <dgm:cxn modelId="{8D494548-463A-466E-AD6E-51EDFEBF54B4}" type="presParOf" srcId="{3095E46E-6492-4CF4-837B-C7BC71C5673F}" destId="{01728073-75A4-4E89-B8A8-E5F38F60E0D8}" srcOrd="2" destOrd="0" presId="urn:microsoft.com/office/officeart/2008/layout/HalfCircleOrganizationChart"/>
  </dgm:cxnLst>
  <dgm:bg/>
  <dgm:whole>
    <a:ln w="317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AF36ECE-939E-46D9-AF9E-50B212BE6247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5BAE9A2-4CD4-4040-86AE-DCE5C39FD0C2}">
      <dgm:prSet phldrT="[Texto]" custT="1"/>
      <dgm:spPr/>
      <dgm:t>
        <a:bodyPr/>
        <a:lstStyle/>
        <a:p>
          <a:r>
            <a:rPr lang="pt-BR" sz="1600" b="0" dirty="0" smtClean="0"/>
            <a:t>Necessidade Pública Identificada</a:t>
          </a:r>
        </a:p>
      </dgm:t>
    </dgm:pt>
    <dgm:pt modelId="{B7BA6A2B-CFE0-4412-B60C-80D204B0DC8E}" type="parTrans" cxnId="{98770786-B470-4283-B03F-57536911864F}">
      <dgm:prSet/>
      <dgm:spPr/>
      <dgm:t>
        <a:bodyPr/>
        <a:lstStyle/>
        <a:p>
          <a:endParaRPr lang="pt-BR"/>
        </a:p>
      </dgm:t>
    </dgm:pt>
    <dgm:pt modelId="{212F8B7F-BF2B-4A9A-8B01-DEBE6687BF47}" type="sibTrans" cxnId="{98770786-B470-4283-B03F-57536911864F}">
      <dgm:prSet/>
      <dgm:spPr/>
      <dgm:t>
        <a:bodyPr/>
        <a:lstStyle/>
        <a:p>
          <a:endParaRPr lang="pt-BR"/>
        </a:p>
      </dgm:t>
    </dgm:pt>
    <dgm:pt modelId="{261F2587-0584-4419-A30F-BDF511C7AE7E}" type="asst">
      <dgm:prSet phldrT="[Texto]" custT="1"/>
      <dgm:spPr/>
      <dgm:t>
        <a:bodyPr/>
        <a:lstStyle/>
        <a:p>
          <a:r>
            <a:rPr lang="pt-BR" sz="1600" noProof="0" dirty="0" smtClean="0"/>
            <a:t>Projeto e Orçamento Definidos</a:t>
          </a:r>
          <a:endParaRPr lang="pt-BR" sz="1600" noProof="0" dirty="0"/>
        </a:p>
      </dgm:t>
    </dgm:pt>
    <dgm:pt modelId="{7E03216F-3AB0-4D0B-A4EE-EB64785818B0}" type="parTrans" cxnId="{5E9EF4D9-F8E8-4079-9DE8-24F63AE6D742}">
      <dgm:prSet/>
      <dgm:spPr/>
      <dgm:t>
        <a:bodyPr/>
        <a:lstStyle/>
        <a:p>
          <a:endParaRPr lang="pt-BR"/>
        </a:p>
      </dgm:t>
    </dgm:pt>
    <dgm:pt modelId="{3BC54DC9-CB25-4C31-B54E-91A5B890ADB9}" type="sibTrans" cxnId="{5E9EF4D9-F8E8-4079-9DE8-24F63AE6D742}">
      <dgm:prSet/>
      <dgm:spPr/>
      <dgm:t>
        <a:bodyPr/>
        <a:lstStyle/>
        <a:p>
          <a:endParaRPr lang="pt-BR"/>
        </a:p>
      </dgm:t>
    </dgm:pt>
    <dgm:pt modelId="{AC0F25DF-5B85-438E-80B0-F3CCCF31EF21}">
      <dgm:prSet phldrT="[Texto]" custT="1"/>
      <dgm:spPr/>
      <dgm:t>
        <a:bodyPr/>
        <a:lstStyle/>
        <a:p>
          <a:r>
            <a:rPr lang="pt-BR" sz="1600" b="0" noProof="0" dirty="0" smtClean="0"/>
            <a:t>Edital com Preços </a:t>
          </a:r>
          <a:r>
            <a:rPr lang="pt-BR" sz="1600" b="1" i="1" noProof="0" dirty="0" smtClean="0"/>
            <a:t>Estimados</a:t>
          </a:r>
        </a:p>
      </dgm:t>
    </dgm:pt>
    <dgm:pt modelId="{28FC89E0-385E-4094-AFDC-9A7542805A74}" type="parTrans" cxnId="{2AD560EC-0B2F-43A7-A3A2-2C060CFB61C4}">
      <dgm:prSet/>
      <dgm:spPr/>
      <dgm:t>
        <a:bodyPr/>
        <a:lstStyle/>
        <a:p>
          <a:endParaRPr lang="pt-BR"/>
        </a:p>
      </dgm:t>
    </dgm:pt>
    <dgm:pt modelId="{666DBA07-CAB0-4EB3-8FDA-5EF3D033BCAC}" type="sibTrans" cxnId="{2AD560EC-0B2F-43A7-A3A2-2C060CFB61C4}">
      <dgm:prSet/>
      <dgm:spPr/>
      <dgm:t>
        <a:bodyPr/>
        <a:lstStyle/>
        <a:p>
          <a:endParaRPr lang="pt-BR"/>
        </a:p>
      </dgm:t>
    </dgm:pt>
    <dgm:pt modelId="{B66EEDBC-255B-496C-8A49-FE128575C999}" type="pres">
      <dgm:prSet presAssocID="{8AF36ECE-939E-46D9-AF9E-50B212BE624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CEE7D34-A8F7-4646-9453-9674A83F54DB}" type="pres">
      <dgm:prSet presAssocID="{85BAE9A2-4CD4-4040-86AE-DCE5C39FD0C2}" presName="hierRoot1" presStyleCnt="0">
        <dgm:presLayoutVars>
          <dgm:hierBranch val="init"/>
        </dgm:presLayoutVars>
      </dgm:prSet>
      <dgm:spPr/>
    </dgm:pt>
    <dgm:pt modelId="{8776D291-F197-4A0D-BDF3-DB37591B280D}" type="pres">
      <dgm:prSet presAssocID="{85BAE9A2-4CD4-4040-86AE-DCE5C39FD0C2}" presName="rootComposite1" presStyleCnt="0"/>
      <dgm:spPr/>
    </dgm:pt>
    <dgm:pt modelId="{536842C1-F935-4D0C-9F6E-A96FD46D1F87}" type="pres">
      <dgm:prSet presAssocID="{85BAE9A2-4CD4-4040-86AE-DCE5C39FD0C2}" presName="rootText1" presStyleLbl="alignAcc1" presStyleIdx="0" presStyleCnt="0" custScaleY="11177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4DADDDE-3922-47F8-B5FE-C4959C127733}" type="pres">
      <dgm:prSet presAssocID="{85BAE9A2-4CD4-4040-86AE-DCE5C39FD0C2}" presName="topArc1" presStyleLbl="parChTrans1D1" presStyleIdx="0" presStyleCnt="6"/>
      <dgm:spPr/>
    </dgm:pt>
    <dgm:pt modelId="{A8ACAD0E-96A8-4FB9-87C0-457453F53BCB}" type="pres">
      <dgm:prSet presAssocID="{85BAE9A2-4CD4-4040-86AE-DCE5C39FD0C2}" presName="bottomArc1" presStyleLbl="parChTrans1D1" presStyleIdx="1" presStyleCnt="6"/>
      <dgm:spPr/>
    </dgm:pt>
    <dgm:pt modelId="{E950DA4B-32BA-4EF6-A993-1F7BD8F9309E}" type="pres">
      <dgm:prSet presAssocID="{85BAE9A2-4CD4-4040-86AE-DCE5C39FD0C2}" presName="topConnNode1" presStyleLbl="node1" presStyleIdx="0" presStyleCnt="0"/>
      <dgm:spPr/>
      <dgm:t>
        <a:bodyPr/>
        <a:lstStyle/>
        <a:p>
          <a:endParaRPr lang="pt-BR"/>
        </a:p>
      </dgm:t>
    </dgm:pt>
    <dgm:pt modelId="{052C39A2-2909-48C8-B1F0-7F2CECB0996C}" type="pres">
      <dgm:prSet presAssocID="{85BAE9A2-4CD4-4040-86AE-DCE5C39FD0C2}" presName="hierChild2" presStyleCnt="0"/>
      <dgm:spPr/>
    </dgm:pt>
    <dgm:pt modelId="{F20F2FBF-55C7-4E0E-9A5C-86A4DD626321}" type="pres">
      <dgm:prSet presAssocID="{28FC89E0-385E-4094-AFDC-9A7542805A74}" presName="Name28" presStyleLbl="parChTrans1D2" presStyleIdx="0" presStyleCnt="2"/>
      <dgm:spPr/>
      <dgm:t>
        <a:bodyPr/>
        <a:lstStyle/>
        <a:p>
          <a:endParaRPr lang="pt-BR"/>
        </a:p>
      </dgm:t>
    </dgm:pt>
    <dgm:pt modelId="{D046DF7C-63BA-4B55-9B12-409412AED3FF}" type="pres">
      <dgm:prSet presAssocID="{AC0F25DF-5B85-438E-80B0-F3CCCF31EF21}" presName="hierRoot2" presStyleCnt="0">
        <dgm:presLayoutVars>
          <dgm:hierBranch val="init"/>
        </dgm:presLayoutVars>
      </dgm:prSet>
      <dgm:spPr/>
    </dgm:pt>
    <dgm:pt modelId="{EE05377C-57BB-422E-BBC2-41487C93F1F2}" type="pres">
      <dgm:prSet presAssocID="{AC0F25DF-5B85-438E-80B0-F3CCCF31EF21}" presName="rootComposite2" presStyleCnt="0"/>
      <dgm:spPr/>
    </dgm:pt>
    <dgm:pt modelId="{DAFCBC58-911F-4364-AF90-33F1520B5BB6}" type="pres">
      <dgm:prSet presAssocID="{AC0F25DF-5B85-438E-80B0-F3CCCF31EF2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5127E3E-B206-43D4-8F9C-7A65B8DD6362}" type="pres">
      <dgm:prSet presAssocID="{AC0F25DF-5B85-438E-80B0-F3CCCF31EF21}" presName="topArc2" presStyleLbl="parChTrans1D1" presStyleIdx="2" presStyleCnt="6"/>
      <dgm:spPr/>
    </dgm:pt>
    <dgm:pt modelId="{F7F0CA96-EF6E-4FA0-96E5-332626EBB790}" type="pres">
      <dgm:prSet presAssocID="{AC0F25DF-5B85-438E-80B0-F3CCCF31EF21}" presName="bottomArc2" presStyleLbl="parChTrans1D1" presStyleIdx="3" presStyleCnt="6"/>
      <dgm:spPr/>
    </dgm:pt>
    <dgm:pt modelId="{50B6B791-1F84-445F-BD02-30EBC4619EEA}" type="pres">
      <dgm:prSet presAssocID="{AC0F25DF-5B85-438E-80B0-F3CCCF31EF21}" presName="topConnNode2" presStyleLbl="node2" presStyleIdx="0" presStyleCnt="0"/>
      <dgm:spPr/>
      <dgm:t>
        <a:bodyPr/>
        <a:lstStyle/>
        <a:p>
          <a:endParaRPr lang="pt-BR"/>
        </a:p>
      </dgm:t>
    </dgm:pt>
    <dgm:pt modelId="{DEF7A4DA-3904-439C-AF71-820531A8E705}" type="pres">
      <dgm:prSet presAssocID="{AC0F25DF-5B85-438E-80B0-F3CCCF31EF21}" presName="hierChild4" presStyleCnt="0"/>
      <dgm:spPr/>
    </dgm:pt>
    <dgm:pt modelId="{52840BC7-C0DB-4D1B-8CE6-8EE4E734F9A6}" type="pres">
      <dgm:prSet presAssocID="{AC0F25DF-5B85-438E-80B0-F3CCCF31EF21}" presName="hierChild5" presStyleCnt="0"/>
      <dgm:spPr/>
    </dgm:pt>
    <dgm:pt modelId="{CCE44A03-B0D5-47CC-BE03-186F3A72020F}" type="pres">
      <dgm:prSet presAssocID="{85BAE9A2-4CD4-4040-86AE-DCE5C39FD0C2}" presName="hierChild3" presStyleCnt="0"/>
      <dgm:spPr/>
    </dgm:pt>
    <dgm:pt modelId="{9DE18320-1121-4730-8158-54F1C457FD3E}" type="pres">
      <dgm:prSet presAssocID="{7E03216F-3AB0-4D0B-A4EE-EB64785818B0}" presName="Name101" presStyleLbl="parChTrans1D2" presStyleIdx="1" presStyleCnt="2"/>
      <dgm:spPr/>
      <dgm:t>
        <a:bodyPr/>
        <a:lstStyle/>
        <a:p>
          <a:endParaRPr lang="pt-BR"/>
        </a:p>
      </dgm:t>
    </dgm:pt>
    <dgm:pt modelId="{9AF91C38-8C61-47AE-A531-9380C4CBDF19}" type="pres">
      <dgm:prSet presAssocID="{261F2587-0584-4419-A30F-BDF511C7AE7E}" presName="hierRoot3" presStyleCnt="0">
        <dgm:presLayoutVars>
          <dgm:hierBranch val="init"/>
        </dgm:presLayoutVars>
      </dgm:prSet>
      <dgm:spPr/>
    </dgm:pt>
    <dgm:pt modelId="{761430D3-4319-4B6A-9FC0-E75014BE4397}" type="pres">
      <dgm:prSet presAssocID="{261F2587-0584-4419-A30F-BDF511C7AE7E}" presName="rootComposite3" presStyleCnt="0"/>
      <dgm:spPr/>
    </dgm:pt>
    <dgm:pt modelId="{570CC6F9-F9DD-4EBF-8857-E9F543AF50CB}" type="pres">
      <dgm:prSet presAssocID="{261F2587-0584-4419-A30F-BDF511C7AE7E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25E90C4-0760-4236-8A01-54C5E0511535}" type="pres">
      <dgm:prSet presAssocID="{261F2587-0584-4419-A30F-BDF511C7AE7E}" presName="topArc3" presStyleLbl="parChTrans1D1" presStyleIdx="4" presStyleCnt="6"/>
      <dgm:spPr/>
    </dgm:pt>
    <dgm:pt modelId="{6055B5E9-A6C4-46A9-8CA3-6689F2CEFA9B}" type="pres">
      <dgm:prSet presAssocID="{261F2587-0584-4419-A30F-BDF511C7AE7E}" presName="bottomArc3" presStyleLbl="parChTrans1D1" presStyleIdx="5" presStyleCnt="6"/>
      <dgm:spPr/>
    </dgm:pt>
    <dgm:pt modelId="{0A4407D1-1722-487E-8906-4F606D0A19E4}" type="pres">
      <dgm:prSet presAssocID="{261F2587-0584-4419-A30F-BDF511C7AE7E}" presName="topConnNode3" presStyleLbl="asst1" presStyleIdx="0" presStyleCnt="0"/>
      <dgm:spPr/>
      <dgm:t>
        <a:bodyPr/>
        <a:lstStyle/>
        <a:p>
          <a:endParaRPr lang="pt-BR"/>
        </a:p>
      </dgm:t>
    </dgm:pt>
    <dgm:pt modelId="{601DB455-4D13-474E-8200-3F45DEA624C6}" type="pres">
      <dgm:prSet presAssocID="{261F2587-0584-4419-A30F-BDF511C7AE7E}" presName="hierChild6" presStyleCnt="0"/>
      <dgm:spPr/>
    </dgm:pt>
    <dgm:pt modelId="{B5B27D3F-F12B-42E6-B636-6681625F1F62}" type="pres">
      <dgm:prSet presAssocID="{261F2587-0584-4419-A30F-BDF511C7AE7E}" presName="hierChild7" presStyleCnt="0"/>
      <dgm:spPr/>
    </dgm:pt>
  </dgm:ptLst>
  <dgm:cxnLst>
    <dgm:cxn modelId="{2AD560EC-0B2F-43A7-A3A2-2C060CFB61C4}" srcId="{85BAE9A2-4CD4-4040-86AE-DCE5C39FD0C2}" destId="{AC0F25DF-5B85-438E-80B0-F3CCCF31EF21}" srcOrd="1" destOrd="0" parTransId="{28FC89E0-385E-4094-AFDC-9A7542805A74}" sibTransId="{666DBA07-CAB0-4EB3-8FDA-5EF3D033BCAC}"/>
    <dgm:cxn modelId="{6AA9F66D-F8B1-4323-B93E-7ACA6D71CF81}" type="presOf" srcId="{261F2587-0584-4419-A30F-BDF511C7AE7E}" destId="{570CC6F9-F9DD-4EBF-8857-E9F543AF50CB}" srcOrd="0" destOrd="0" presId="urn:microsoft.com/office/officeart/2008/layout/HalfCircleOrganizationChart"/>
    <dgm:cxn modelId="{469AC6E3-6939-4A17-898D-E2B7707D5B61}" type="presOf" srcId="{85BAE9A2-4CD4-4040-86AE-DCE5C39FD0C2}" destId="{536842C1-F935-4D0C-9F6E-A96FD46D1F87}" srcOrd="0" destOrd="0" presId="urn:microsoft.com/office/officeart/2008/layout/HalfCircleOrganizationChart"/>
    <dgm:cxn modelId="{DA07E427-722C-4335-A44D-8AB22E93F5CE}" type="presOf" srcId="{AC0F25DF-5B85-438E-80B0-F3CCCF31EF21}" destId="{50B6B791-1F84-445F-BD02-30EBC4619EEA}" srcOrd="1" destOrd="0" presId="urn:microsoft.com/office/officeart/2008/layout/HalfCircleOrganizationChart"/>
    <dgm:cxn modelId="{F58D909A-42ED-4B23-B724-8229318783C3}" type="presOf" srcId="{28FC89E0-385E-4094-AFDC-9A7542805A74}" destId="{F20F2FBF-55C7-4E0E-9A5C-86A4DD626321}" srcOrd="0" destOrd="0" presId="urn:microsoft.com/office/officeart/2008/layout/HalfCircleOrganizationChart"/>
    <dgm:cxn modelId="{82AEEE17-82B7-41B2-A522-726528E45D4B}" type="presOf" srcId="{AC0F25DF-5B85-438E-80B0-F3CCCF31EF21}" destId="{DAFCBC58-911F-4364-AF90-33F1520B5BB6}" srcOrd="0" destOrd="0" presId="urn:microsoft.com/office/officeart/2008/layout/HalfCircleOrganizationChart"/>
    <dgm:cxn modelId="{CB3A1AB3-BCF4-445D-8F61-749C00A797F2}" type="presOf" srcId="{85BAE9A2-4CD4-4040-86AE-DCE5C39FD0C2}" destId="{E950DA4B-32BA-4EF6-A993-1F7BD8F9309E}" srcOrd="1" destOrd="0" presId="urn:microsoft.com/office/officeart/2008/layout/HalfCircleOrganizationChart"/>
    <dgm:cxn modelId="{98770786-B470-4283-B03F-57536911864F}" srcId="{8AF36ECE-939E-46D9-AF9E-50B212BE6247}" destId="{85BAE9A2-4CD4-4040-86AE-DCE5C39FD0C2}" srcOrd="0" destOrd="0" parTransId="{B7BA6A2B-CFE0-4412-B60C-80D204B0DC8E}" sibTransId="{212F8B7F-BF2B-4A9A-8B01-DEBE6687BF47}"/>
    <dgm:cxn modelId="{AE419E66-63A4-4314-84F3-A9EDD91F0030}" type="presOf" srcId="{8AF36ECE-939E-46D9-AF9E-50B212BE6247}" destId="{B66EEDBC-255B-496C-8A49-FE128575C999}" srcOrd="0" destOrd="0" presId="urn:microsoft.com/office/officeart/2008/layout/HalfCircleOrganizationChart"/>
    <dgm:cxn modelId="{A3A8278C-6A1D-4586-985D-7DC298CC77B2}" type="presOf" srcId="{7E03216F-3AB0-4D0B-A4EE-EB64785818B0}" destId="{9DE18320-1121-4730-8158-54F1C457FD3E}" srcOrd="0" destOrd="0" presId="urn:microsoft.com/office/officeart/2008/layout/HalfCircleOrganizationChart"/>
    <dgm:cxn modelId="{9559EA07-B426-4427-B8E3-B954380BCDE6}" type="presOf" srcId="{261F2587-0584-4419-A30F-BDF511C7AE7E}" destId="{0A4407D1-1722-487E-8906-4F606D0A19E4}" srcOrd="1" destOrd="0" presId="urn:microsoft.com/office/officeart/2008/layout/HalfCircleOrganizationChart"/>
    <dgm:cxn modelId="{5E9EF4D9-F8E8-4079-9DE8-24F63AE6D742}" srcId="{85BAE9A2-4CD4-4040-86AE-DCE5C39FD0C2}" destId="{261F2587-0584-4419-A30F-BDF511C7AE7E}" srcOrd="0" destOrd="0" parTransId="{7E03216F-3AB0-4D0B-A4EE-EB64785818B0}" sibTransId="{3BC54DC9-CB25-4C31-B54E-91A5B890ADB9}"/>
    <dgm:cxn modelId="{EAB9A0F9-F40D-401B-BE0E-D6270C9D8DE0}" type="presParOf" srcId="{B66EEDBC-255B-496C-8A49-FE128575C999}" destId="{5CEE7D34-A8F7-4646-9453-9674A83F54DB}" srcOrd="0" destOrd="0" presId="urn:microsoft.com/office/officeart/2008/layout/HalfCircleOrganizationChart"/>
    <dgm:cxn modelId="{A447F9F3-69AA-411E-A9A9-A23DCEB2ADCB}" type="presParOf" srcId="{5CEE7D34-A8F7-4646-9453-9674A83F54DB}" destId="{8776D291-F197-4A0D-BDF3-DB37591B280D}" srcOrd="0" destOrd="0" presId="urn:microsoft.com/office/officeart/2008/layout/HalfCircleOrganizationChart"/>
    <dgm:cxn modelId="{D39E90EC-A366-440E-95CE-A43F9E431F53}" type="presParOf" srcId="{8776D291-F197-4A0D-BDF3-DB37591B280D}" destId="{536842C1-F935-4D0C-9F6E-A96FD46D1F87}" srcOrd="0" destOrd="0" presId="urn:microsoft.com/office/officeart/2008/layout/HalfCircleOrganizationChart"/>
    <dgm:cxn modelId="{E9FE1203-DA42-4604-933B-B66C33CA9095}" type="presParOf" srcId="{8776D291-F197-4A0D-BDF3-DB37591B280D}" destId="{24DADDDE-3922-47F8-B5FE-C4959C127733}" srcOrd="1" destOrd="0" presId="urn:microsoft.com/office/officeart/2008/layout/HalfCircleOrganizationChart"/>
    <dgm:cxn modelId="{8DDFF1FB-2312-4E26-A78A-54E8C2BA6378}" type="presParOf" srcId="{8776D291-F197-4A0D-BDF3-DB37591B280D}" destId="{A8ACAD0E-96A8-4FB9-87C0-457453F53BCB}" srcOrd="2" destOrd="0" presId="urn:microsoft.com/office/officeart/2008/layout/HalfCircleOrganizationChart"/>
    <dgm:cxn modelId="{7BE83E50-77DE-451B-BF80-03A79A4752AC}" type="presParOf" srcId="{8776D291-F197-4A0D-BDF3-DB37591B280D}" destId="{E950DA4B-32BA-4EF6-A993-1F7BD8F9309E}" srcOrd="3" destOrd="0" presId="urn:microsoft.com/office/officeart/2008/layout/HalfCircleOrganizationChart"/>
    <dgm:cxn modelId="{B4983832-1561-48FE-B296-57D7E9FD3DEB}" type="presParOf" srcId="{5CEE7D34-A8F7-4646-9453-9674A83F54DB}" destId="{052C39A2-2909-48C8-B1F0-7F2CECB0996C}" srcOrd="1" destOrd="0" presId="urn:microsoft.com/office/officeart/2008/layout/HalfCircleOrganizationChart"/>
    <dgm:cxn modelId="{6A7D7AF5-82AB-42B4-9889-236C27E221DD}" type="presParOf" srcId="{052C39A2-2909-48C8-B1F0-7F2CECB0996C}" destId="{F20F2FBF-55C7-4E0E-9A5C-86A4DD626321}" srcOrd="0" destOrd="0" presId="urn:microsoft.com/office/officeart/2008/layout/HalfCircleOrganizationChart"/>
    <dgm:cxn modelId="{03821AF0-3017-4AD7-9B1E-4F2202212AA8}" type="presParOf" srcId="{052C39A2-2909-48C8-B1F0-7F2CECB0996C}" destId="{D046DF7C-63BA-4B55-9B12-409412AED3FF}" srcOrd="1" destOrd="0" presId="urn:microsoft.com/office/officeart/2008/layout/HalfCircleOrganizationChart"/>
    <dgm:cxn modelId="{A0101987-C348-4D25-8363-143C04CCBFC9}" type="presParOf" srcId="{D046DF7C-63BA-4B55-9B12-409412AED3FF}" destId="{EE05377C-57BB-422E-BBC2-41487C93F1F2}" srcOrd="0" destOrd="0" presId="urn:microsoft.com/office/officeart/2008/layout/HalfCircleOrganizationChart"/>
    <dgm:cxn modelId="{89CDFB61-6632-4CF5-88C4-8784AF970993}" type="presParOf" srcId="{EE05377C-57BB-422E-BBC2-41487C93F1F2}" destId="{DAFCBC58-911F-4364-AF90-33F1520B5BB6}" srcOrd="0" destOrd="0" presId="urn:microsoft.com/office/officeart/2008/layout/HalfCircleOrganizationChart"/>
    <dgm:cxn modelId="{D3984DC4-21E4-46A4-A624-CCE9E1847A3B}" type="presParOf" srcId="{EE05377C-57BB-422E-BBC2-41487C93F1F2}" destId="{D5127E3E-B206-43D4-8F9C-7A65B8DD6362}" srcOrd="1" destOrd="0" presId="urn:microsoft.com/office/officeart/2008/layout/HalfCircleOrganizationChart"/>
    <dgm:cxn modelId="{CB93B102-2BE5-4D5F-986D-70427B69723C}" type="presParOf" srcId="{EE05377C-57BB-422E-BBC2-41487C93F1F2}" destId="{F7F0CA96-EF6E-4FA0-96E5-332626EBB790}" srcOrd="2" destOrd="0" presId="urn:microsoft.com/office/officeart/2008/layout/HalfCircleOrganizationChart"/>
    <dgm:cxn modelId="{4613E1FA-EE6D-4223-82D7-99453337EA8D}" type="presParOf" srcId="{EE05377C-57BB-422E-BBC2-41487C93F1F2}" destId="{50B6B791-1F84-445F-BD02-30EBC4619EEA}" srcOrd="3" destOrd="0" presId="urn:microsoft.com/office/officeart/2008/layout/HalfCircleOrganizationChart"/>
    <dgm:cxn modelId="{C04DA7AE-D1B0-472F-BF93-2F05FD90A183}" type="presParOf" srcId="{D046DF7C-63BA-4B55-9B12-409412AED3FF}" destId="{DEF7A4DA-3904-439C-AF71-820531A8E705}" srcOrd="1" destOrd="0" presId="urn:microsoft.com/office/officeart/2008/layout/HalfCircleOrganizationChart"/>
    <dgm:cxn modelId="{DE0F3A0F-6F20-44A4-BF18-95895F12A91C}" type="presParOf" srcId="{D046DF7C-63BA-4B55-9B12-409412AED3FF}" destId="{52840BC7-C0DB-4D1B-8CE6-8EE4E734F9A6}" srcOrd="2" destOrd="0" presId="urn:microsoft.com/office/officeart/2008/layout/HalfCircleOrganizationChart"/>
    <dgm:cxn modelId="{91E503C3-494D-4BCF-A9EF-F5660A1F0785}" type="presParOf" srcId="{5CEE7D34-A8F7-4646-9453-9674A83F54DB}" destId="{CCE44A03-B0D5-47CC-BE03-186F3A72020F}" srcOrd="2" destOrd="0" presId="urn:microsoft.com/office/officeart/2008/layout/HalfCircleOrganizationChart"/>
    <dgm:cxn modelId="{F276199D-0292-4622-A6EF-F588EBD816D6}" type="presParOf" srcId="{CCE44A03-B0D5-47CC-BE03-186F3A72020F}" destId="{9DE18320-1121-4730-8158-54F1C457FD3E}" srcOrd="0" destOrd="0" presId="urn:microsoft.com/office/officeart/2008/layout/HalfCircleOrganizationChart"/>
    <dgm:cxn modelId="{8B7CA9E9-D91E-463C-AE83-0412BB0C250F}" type="presParOf" srcId="{CCE44A03-B0D5-47CC-BE03-186F3A72020F}" destId="{9AF91C38-8C61-47AE-A531-9380C4CBDF19}" srcOrd="1" destOrd="0" presId="urn:microsoft.com/office/officeart/2008/layout/HalfCircleOrganizationChart"/>
    <dgm:cxn modelId="{34D024B9-3892-4B69-9F42-B0D3F2E6622F}" type="presParOf" srcId="{9AF91C38-8C61-47AE-A531-9380C4CBDF19}" destId="{761430D3-4319-4B6A-9FC0-E75014BE4397}" srcOrd="0" destOrd="0" presId="urn:microsoft.com/office/officeart/2008/layout/HalfCircleOrganizationChart"/>
    <dgm:cxn modelId="{64B4ED59-2B4C-4EB1-81E9-148154280A29}" type="presParOf" srcId="{761430D3-4319-4B6A-9FC0-E75014BE4397}" destId="{570CC6F9-F9DD-4EBF-8857-E9F543AF50CB}" srcOrd="0" destOrd="0" presId="urn:microsoft.com/office/officeart/2008/layout/HalfCircleOrganizationChart"/>
    <dgm:cxn modelId="{FE3EBEC6-EA0D-47AA-B156-46071FF5E35C}" type="presParOf" srcId="{761430D3-4319-4B6A-9FC0-E75014BE4397}" destId="{625E90C4-0760-4236-8A01-54C5E0511535}" srcOrd="1" destOrd="0" presId="urn:microsoft.com/office/officeart/2008/layout/HalfCircleOrganizationChart"/>
    <dgm:cxn modelId="{CF6138DD-D07C-4E7F-86A8-7A6EA811DAA9}" type="presParOf" srcId="{761430D3-4319-4B6A-9FC0-E75014BE4397}" destId="{6055B5E9-A6C4-46A9-8CA3-6689F2CEFA9B}" srcOrd="2" destOrd="0" presId="urn:microsoft.com/office/officeart/2008/layout/HalfCircleOrganizationChart"/>
    <dgm:cxn modelId="{24BF9CEA-C0CC-41BF-9802-66B16A194A5C}" type="presParOf" srcId="{761430D3-4319-4B6A-9FC0-E75014BE4397}" destId="{0A4407D1-1722-487E-8906-4F606D0A19E4}" srcOrd="3" destOrd="0" presId="urn:microsoft.com/office/officeart/2008/layout/HalfCircleOrganizationChart"/>
    <dgm:cxn modelId="{E174916F-4FB4-45F2-8A9F-B9C8E1F82E85}" type="presParOf" srcId="{9AF91C38-8C61-47AE-A531-9380C4CBDF19}" destId="{601DB455-4D13-474E-8200-3F45DEA624C6}" srcOrd="1" destOrd="0" presId="urn:microsoft.com/office/officeart/2008/layout/HalfCircleOrganizationChart"/>
    <dgm:cxn modelId="{B9637FFE-BFA8-47A0-B70F-B9B975347A22}" type="presParOf" srcId="{9AF91C38-8C61-47AE-A531-9380C4CBDF19}" destId="{B5B27D3F-F12B-42E6-B636-6681625F1F62}" srcOrd="2" destOrd="0" presId="urn:microsoft.com/office/officeart/2008/layout/HalfCircleOrganizationChart"/>
  </dgm:cxnLst>
  <dgm:bg/>
  <dgm:whole>
    <a:ln w="317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2F9F45B-812B-4524-B3D1-4D8AD61979E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F792371-8FCB-4CD1-8877-971293EBC506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pt-BR" sz="1800" noProof="0" dirty="0" smtClean="0"/>
            <a:t>Muitos</a:t>
          </a:r>
        </a:p>
        <a:p>
          <a:pPr>
            <a:lnSpc>
              <a:spcPct val="100000"/>
            </a:lnSpc>
          </a:pPr>
          <a:r>
            <a:rPr lang="pt-BR" sz="1800" noProof="0" dirty="0" smtClean="0"/>
            <a:t>Provedores</a:t>
          </a:r>
          <a:r>
            <a:rPr lang="en-US" sz="1800" dirty="0" smtClean="0"/>
            <a:t> </a:t>
          </a:r>
          <a:endParaRPr lang="pt-BR" sz="1800" noProof="0" dirty="0"/>
        </a:p>
      </dgm:t>
    </dgm:pt>
    <dgm:pt modelId="{83818E26-61AF-4824-90CC-300FCA82E19C}" type="parTrans" cxnId="{D5912AB0-6C98-4289-9CC9-AD7BD0505381}">
      <dgm:prSet/>
      <dgm:spPr/>
      <dgm:t>
        <a:bodyPr/>
        <a:lstStyle/>
        <a:p>
          <a:endParaRPr lang="pt-BR"/>
        </a:p>
      </dgm:t>
    </dgm:pt>
    <dgm:pt modelId="{4EE320D0-3BDC-4781-853C-007A33CFD5F4}" type="sibTrans" cxnId="{D5912AB0-6C98-4289-9CC9-AD7BD0505381}">
      <dgm:prSet/>
      <dgm:spPr/>
      <dgm:t>
        <a:bodyPr/>
        <a:lstStyle/>
        <a:p>
          <a:endParaRPr lang="pt-BR"/>
        </a:p>
      </dgm:t>
    </dgm:pt>
    <dgm:pt modelId="{F945DFCC-FC0B-4CE5-9F7C-336974E5F23C}" type="asst">
      <dgm:prSet phldrT="[Texto]" custT="1"/>
      <dgm:spPr/>
      <dgm:t>
        <a:bodyPr/>
        <a:lstStyle/>
        <a:p>
          <a:r>
            <a:rPr lang="pt-BR" sz="1800" noProof="0" dirty="0" smtClean="0"/>
            <a:t>Custos Diferentes</a:t>
          </a:r>
          <a:endParaRPr lang="pt-BR" sz="1800" noProof="0" dirty="0"/>
        </a:p>
      </dgm:t>
    </dgm:pt>
    <dgm:pt modelId="{19683B36-72EA-4114-BD3C-CBCA0253B37B}" type="parTrans" cxnId="{E53C39B0-551D-45C5-BACE-99467F876D6B}">
      <dgm:prSet/>
      <dgm:spPr/>
      <dgm:t>
        <a:bodyPr/>
        <a:lstStyle/>
        <a:p>
          <a:endParaRPr lang="pt-BR"/>
        </a:p>
      </dgm:t>
    </dgm:pt>
    <dgm:pt modelId="{23B05448-207B-4935-915F-05814336F818}" type="sibTrans" cxnId="{E53C39B0-551D-45C5-BACE-99467F876D6B}">
      <dgm:prSet/>
      <dgm:spPr/>
      <dgm:t>
        <a:bodyPr/>
        <a:lstStyle/>
        <a:p>
          <a:endParaRPr lang="pt-BR"/>
        </a:p>
      </dgm:t>
    </dgm:pt>
    <dgm:pt modelId="{6F5CE7C2-BBF3-41D2-B753-99CA2464A858}">
      <dgm:prSet phldrT="[Texto]" custT="1"/>
      <dgm:spPr/>
      <dgm:t>
        <a:bodyPr/>
        <a:lstStyle/>
        <a:p>
          <a:r>
            <a:rPr lang="pt-BR" sz="1800" noProof="0" dirty="0" smtClean="0"/>
            <a:t>Preços Competitivos</a:t>
          </a:r>
          <a:endParaRPr lang="pt-BR" sz="1800" noProof="0" dirty="0"/>
        </a:p>
      </dgm:t>
    </dgm:pt>
    <dgm:pt modelId="{4A66A883-3F57-4784-A290-7084CAACFB13}" type="parTrans" cxnId="{B041B4B3-8DAA-46C8-B488-4A68A136D425}">
      <dgm:prSet/>
      <dgm:spPr/>
      <dgm:t>
        <a:bodyPr/>
        <a:lstStyle/>
        <a:p>
          <a:endParaRPr lang="pt-BR"/>
        </a:p>
      </dgm:t>
    </dgm:pt>
    <dgm:pt modelId="{C43EB001-6077-4541-8542-197539F9454D}" type="sibTrans" cxnId="{B041B4B3-8DAA-46C8-B488-4A68A136D425}">
      <dgm:prSet/>
      <dgm:spPr/>
      <dgm:t>
        <a:bodyPr/>
        <a:lstStyle/>
        <a:p>
          <a:endParaRPr lang="pt-BR"/>
        </a:p>
      </dgm:t>
    </dgm:pt>
    <dgm:pt modelId="{12E3B0BA-0A2E-4A49-9798-41B117297380}" type="pres">
      <dgm:prSet presAssocID="{A2F9F45B-812B-4524-B3D1-4D8AD61979E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088AFC0D-8D91-4516-9A3C-E5DE768F22BB}" type="pres">
      <dgm:prSet presAssocID="{AF792371-8FCB-4CD1-8877-971293EBC506}" presName="hierRoot1" presStyleCnt="0">
        <dgm:presLayoutVars>
          <dgm:hierBranch val="init"/>
        </dgm:presLayoutVars>
      </dgm:prSet>
      <dgm:spPr/>
    </dgm:pt>
    <dgm:pt modelId="{BE9EF4DD-6FE2-488D-ADE9-B5144DF7F234}" type="pres">
      <dgm:prSet presAssocID="{AF792371-8FCB-4CD1-8877-971293EBC506}" presName="rootComposite1" presStyleCnt="0"/>
      <dgm:spPr/>
    </dgm:pt>
    <dgm:pt modelId="{116F3E66-F514-4281-93C6-0D70B1F8D7D2}" type="pres">
      <dgm:prSet presAssocID="{AF792371-8FCB-4CD1-8877-971293EBC506}" presName="rootText1" presStyleLbl="alignAcc1" presStyleIdx="0" presStyleCnt="0" custScaleY="136759" custLinFactNeighborX="-4512" custLinFactNeighborY="-1428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BCC0965-79C1-41F9-87D6-F26222AD4B81}" type="pres">
      <dgm:prSet presAssocID="{AF792371-8FCB-4CD1-8877-971293EBC506}" presName="topArc1" presStyleLbl="parChTrans1D1" presStyleIdx="0" presStyleCnt="6"/>
      <dgm:spPr/>
    </dgm:pt>
    <dgm:pt modelId="{2D5748C1-A475-4D0F-85B6-276C623033F0}" type="pres">
      <dgm:prSet presAssocID="{AF792371-8FCB-4CD1-8877-971293EBC506}" presName="bottomArc1" presStyleLbl="parChTrans1D1" presStyleIdx="1" presStyleCnt="6"/>
      <dgm:spPr/>
    </dgm:pt>
    <dgm:pt modelId="{59663A98-6924-429D-B4FB-4D5EE7C09897}" type="pres">
      <dgm:prSet presAssocID="{AF792371-8FCB-4CD1-8877-971293EBC506}" presName="topConnNode1" presStyleLbl="node1" presStyleIdx="0" presStyleCnt="0"/>
      <dgm:spPr/>
      <dgm:t>
        <a:bodyPr/>
        <a:lstStyle/>
        <a:p>
          <a:endParaRPr lang="pt-BR"/>
        </a:p>
      </dgm:t>
    </dgm:pt>
    <dgm:pt modelId="{F76FBC37-FB9E-4178-8D43-68E35664A1B7}" type="pres">
      <dgm:prSet presAssocID="{AF792371-8FCB-4CD1-8877-971293EBC506}" presName="hierChild2" presStyleCnt="0"/>
      <dgm:spPr/>
    </dgm:pt>
    <dgm:pt modelId="{3DCCD761-5055-4499-9F4A-394D6F886190}" type="pres">
      <dgm:prSet presAssocID="{4A66A883-3F57-4784-A290-7084CAACFB13}" presName="Name28" presStyleLbl="parChTrans1D2" presStyleIdx="0" presStyleCnt="2"/>
      <dgm:spPr/>
      <dgm:t>
        <a:bodyPr/>
        <a:lstStyle/>
        <a:p>
          <a:endParaRPr lang="pt-BR"/>
        </a:p>
      </dgm:t>
    </dgm:pt>
    <dgm:pt modelId="{383640E8-7C22-4B17-A9D7-93516E76A2ED}" type="pres">
      <dgm:prSet presAssocID="{6F5CE7C2-BBF3-41D2-B753-99CA2464A858}" presName="hierRoot2" presStyleCnt="0">
        <dgm:presLayoutVars>
          <dgm:hierBranch val="init"/>
        </dgm:presLayoutVars>
      </dgm:prSet>
      <dgm:spPr/>
    </dgm:pt>
    <dgm:pt modelId="{D84593CC-A7BF-460A-82B5-04C8F936954E}" type="pres">
      <dgm:prSet presAssocID="{6F5CE7C2-BBF3-41D2-B753-99CA2464A858}" presName="rootComposite2" presStyleCnt="0"/>
      <dgm:spPr/>
    </dgm:pt>
    <dgm:pt modelId="{B38A0AF3-ADA2-4069-BF2B-BB0FD462746D}" type="pres">
      <dgm:prSet presAssocID="{6F5CE7C2-BBF3-41D2-B753-99CA2464A858}" presName="rootText2" presStyleLbl="alignAcc1" presStyleIdx="0" presStyleCnt="0" custLinFactNeighborX="-457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8FD5E1D-38CC-4955-98E4-16ECD565988C}" type="pres">
      <dgm:prSet presAssocID="{6F5CE7C2-BBF3-41D2-B753-99CA2464A858}" presName="topArc2" presStyleLbl="parChTrans1D1" presStyleIdx="2" presStyleCnt="6"/>
      <dgm:spPr/>
    </dgm:pt>
    <dgm:pt modelId="{6FA0F325-7E98-4C59-83AF-0F0E0B5E2896}" type="pres">
      <dgm:prSet presAssocID="{6F5CE7C2-BBF3-41D2-B753-99CA2464A858}" presName="bottomArc2" presStyleLbl="parChTrans1D1" presStyleIdx="3" presStyleCnt="6"/>
      <dgm:spPr/>
    </dgm:pt>
    <dgm:pt modelId="{423C3B90-3C56-4EA1-83E4-E6A3C5D2F29D}" type="pres">
      <dgm:prSet presAssocID="{6F5CE7C2-BBF3-41D2-B753-99CA2464A858}" presName="topConnNode2" presStyleLbl="node2" presStyleIdx="0" presStyleCnt="0"/>
      <dgm:spPr/>
      <dgm:t>
        <a:bodyPr/>
        <a:lstStyle/>
        <a:p>
          <a:endParaRPr lang="pt-BR"/>
        </a:p>
      </dgm:t>
    </dgm:pt>
    <dgm:pt modelId="{06CB2F44-BAA0-4E81-AFA3-489A7FB4CF48}" type="pres">
      <dgm:prSet presAssocID="{6F5CE7C2-BBF3-41D2-B753-99CA2464A858}" presName="hierChild4" presStyleCnt="0"/>
      <dgm:spPr/>
    </dgm:pt>
    <dgm:pt modelId="{AEDB858E-5908-4640-AB99-2551A61BF8F3}" type="pres">
      <dgm:prSet presAssocID="{6F5CE7C2-BBF3-41D2-B753-99CA2464A858}" presName="hierChild5" presStyleCnt="0"/>
      <dgm:spPr/>
    </dgm:pt>
    <dgm:pt modelId="{93D550B7-4E9B-49AE-9C19-AB284E988AC7}" type="pres">
      <dgm:prSet presAssocID="{AF792371-8FCB-4CD1-8877-971293EBC506}" presName="hierChild3" presStyleCnt="0"/>
      <dgm:spPr/>
    </dgm:pt>
    <dgm:pt modelId="{66C81FE1-C21B-4AEC-B98C-051371F3E80D}" type="pres">
      <dgm:prSet presAssocID="{19683B36-72EA-4114-BD3C-CBCA0253B37B}" presName="Name101" presStyleLbl="parChTrans1D2" presStyleIdx="1" presStyleCnt="2"/>
      <dgm:spPr/>
      <dgm:t>
        <a:bodyPr/>
        <a:lstStyle/>
        <a:p>
          <a:endParaRPr lang="pt-BR"/>
        </a:p>
      </dgm:t>
    </dgm:pt>
    <dgm:pt modelId="{3095E46E-6492-4CF4-837B-C7BC71C5673F}" type="pres">
      <dgm:prSet presAssocID="{F945DFCC-FC0B-4CE5-9F7C-336974E5F23C}" presName="hierRoot3" presStyleCnt="0">
        <dgm:presLayoutVars>
          <dgm:hierBranch val="init"/>
        </dgm:presLayoutVars>
      </dgm:prSet>
      <dgm:spPr/>
    </dgm:pt>
    <dgm:pt modelId="{47AFC6D8-E8E6-421C-8912-2CECFEF309FC}" type="pres">
      <dgm:prSet presAssocID="{F945DFCC-FC0B-4CE5-9F7C-336974E5F23C}" presName="rootComposite3" presStyleCnt="0"/>
      <dgm:spPr/>
    </dgm:pt>
    <dgm:pt modelId="{BE7EED7F-11BF-4FA5-8D07-A3CA4F31C800}" type="pres">
      <dgm:prSet presAssocID="{F945DFCC-FC0B-4CE5-9F7C-336974E5F23C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2466845-2ACA-4578-936D-1218A46CD474}" type="pres">
      <dgm:prSet presAssocID="{F945DFCC-FC0B-4CE5-9F7C-336974E5F23C}" presName="topArc3" presStyleLbl="parChTrans1D1" presStyleIdx="4" presStyleCnt="6"/>
      <dgm:spPr/>
    </dgm:pt>
    <dgm:pt modelId="{591FDA74-846A-4B8C-9EC4-68DEFED45817}" type="pres">
      <dgm:prSet presAssocID="{F945DFCC-FC0B-4CE5-9F7C-336974E5F23C}" presName="bottomArc3" presStyleLbl="parChTrans1D1" presStyleIdx="5" presStyleCnt="6"/>
      <dgm:spPr/>
    </dgm:pt>
    <dgm:pt modelId="{3240324C-1CB5-4F40-B95B-377AF1497BDC}" type="pres">
      <dgm:prSet presAssocID="{F945DFCC-FC0B-4CE5-9F7C-336974E5F23C}" presName="topConnNode3" presStyleLbl="asst1" presStyleIdx="0" presStyleCnt="0"/>
      <dgm:spPr/>
      <dgm:t>
        <a:bodyPr/>
        <a:lstStyle/>
        <a:p>
          <a:endParaRPr lang="pt-BR"/>
        </a:p>
      </dgm:t>
    </dgm:pt>
    <dgm:pt modelId="{CE2119D9-6C85-4E54-9264-0A128D9CFB56}" type="pres">
      <dgm:prSet presAssocID="{F945DFCC-FC0B-4CE5-9F7C-336974E5F23C}" presName="hierChild6" presStyleCnt="0"/>
      <dgm:spPr/>
    </dgm:pt>
    <dgm:pt modelId="{01728073-75A4-4E89-B8A8-E5F38F60E0D8}" type="pres">
      <dgm:prSet presAssocID="{F945DFCC-FC0B-4CE5-9F7C-336974E5F23C}" presName="hierChild7" presStyleCnt="0"/>
      <dgm:spPr/>
    </dgm:pt>
  </dgm:ptLst>
  <dgm:cxnLst>
    <dgm:cxn modelId="{D5912AB0-6C98-4289-9CC9-AD7BD0505381}" srcId="{A2F9F45B-812B-4524-B3D1-4D8AD61979EA}" destId="{AF792371-8FCB-4CD1-8877-971293EBC506}" srcOrd="0" destOrd="0" parTransId="{83818E26-61AF-4824-90CC-300FCA82E19C}" sibTransId="{4EE320D0-3BDC-4781-853C-007A33CFD5F4}"/>
    <dgm:cxn modelId="{F3AFE419-A3AC-479B-9B08-AF9E3C40626E}" type="presOf" srcId="{6F5CE7C2-BBF3-41D2-B753-99CA2464A858}" destId="{423C3B90-3C56-4EA1-83E4-E6A3C5D2F29D}" srcOrd="1" destOrd="0" presId="urn:microsoft.com/office/officeart/2008/layout/HalfCircleOrganizationChart"/>
    <dgm:cxn modelId="{C213A4AC-C626-4E00-8253-27712C047D84}" type="presOf" srcId="{F945DFCC-FC0B-4CE5-9F7C-336974E5F23C}" destId="{3240324C-1CB5-4F40-B95B-377AF1497BDC}" srcOrd="1" destOrd="0" presId="urn:microsoft.com/office/officeart/2008/layout/HalfCircleOrganizationChart"/>
    <dgm:cxn modelId="{055CE687-D272-4C29-B33D-E81B235145AC}" type="presOf" srcId="{A2F9F45B-812B-4524-B3D1-4D8AD61979EA}" destId="{12E3B0BA-0A2E-4A49-9798-41B117297380}" srcOrd="0" destOrd="0" presId="urn:microsoft.com/office/officeart/2008/layout/HalfCircleOrganizationChart"/>
    <dgm:cxn modelId="{45A20CBE-5AED-4BAB-A979-C3917F815157}" type="presOf" srcId="{AF792371-8FCB-4CD1-8877-971293EBC506}" destId="{59663A98-6924-429D-B4FB-4D5EE7C09897}" srcOrd="1" destOrd="0" presId="urn:microsoft.com/office/officeart/2008/layout/HalfCircleOrganizationChart"/>
    <dgm:cxn modelId="{B041B4B3-8DAA-46C8-B488-4A68A136D425}" srcId="{AF792371-8FCB-4CD1-8877-971293EBC506}" destId="{6F5CE7C2-BBF3-41D2-B753-99CA2464A858}" srcOrd="1" destOrd="0" parTransId="{4A66A883-3F57-4784-A290-7084CAACFB13}" sibTransId="{C43EB001-6077-4541-8542-197539F9454D}"/>
    <dgm:cxn modelId="{E53C39B0-551D-45C5-BACE-99467F876D6B}" srcId="{AF792371-8FCB-4CD1-8877-971293EBC506}" destId="{F945DFCC-FC0B-4CE5-9F7C-336974E5F23C}" srcOrd="0" destOrd="0" parTransId="{19683B36-72EA-4114-BD3C-CBCA0253B37B}" sibTransId="{23B05448-207B-4935-915F-05814336F818}"/>
    <dgm:cxn modelId="{A26A35E3-E507-4E77-B4F6-43B2380D377E}" type="presOf" srcId="{AF792371-8FCB-4CD1-8877-971293EBC506}" destId="{116F3E66-F514-4281-93C6-0D70B1F8D7D2}" srcOrd="0" destOrd="0" presId="urn:microsoft.com/office/officeart/2008/layout/HalfCircleOrganizationChart"/>
    <dgm:cxn modelId="{C8CB2199-7EF2-435E-BCED-54B03AF703B7}" type="presOf" srcId="{19683B36-72EA-4114-BD3C-CBCA0253B37B}" destId="{66C81FE1-C21B-4AEC-B98C-051371F3E80D}" srcOrd="0" destOrd="0" presId="urn:microsoft.com/office/officeart/2008/layout/HalfCircleOrganizationChart"/>
    <dgm:cxn modelId="{8A21593E-5CB4-42F4-A54B-7ACC7ED1E8E6}" type="presOf" srcId="{F945DFCC-FC0B-4CE5-9F7C-336974E5F23C}" destId="{BE7EED7F-11BF-4FA5-8D07-A3CA4F31C800}" srcOrd="0" destOrd="0" presId="urn:microsoft.com/office/officeart/2008/layout/HalfCircleOrganizationChart"/>
    <dgm:cxn modelId="{60563787-000F-429A-BBD9-B773C1C76885}" type="presOf" srcId="{6F5CE7C2-BBF3-41D2-B753-99CA2464A858}" destId="{B38A0AF3-ADA2-4069-BF2B-BB0FD462746D}" srcOrd="0" destOrd="0" presId="urn:microsoft.com/office/officeart/2008/layout/HalfCircleOrganizationChart"/>
    <dgm:cxn modelId="{31C1B087-6EDB-4D05-A9CC-927E57936720}" type="presOf" srcId="{4A66A883-3F57-4784-A290-7084CAACFB13}" destId="{3DCCD761-5055-4499-9F4A-394D6F886190}" srcOrd="0" destOrd="0" presId="urn:microsoft.com/office/officeart/2008/layout/HalfCircleOrganizationChart"/>
    <dgm:cxn modelId="{D7050BEA-4430-4C26-B102-E6F739609D45}" type="presParOf" srcId="{12E3B0BA-0A2E-4A49-9798-41B117297380}" destId="{088AFC0D-8D91-4516-9A3C-E5DE768F22BB}" srcOrd="0" destOrd="0" presId="urn:microsoft.com/office/officeart/2008/layout/HalfCircleOrganizationChart"/>
    <dgm:cxn modelId="{6816A229-C2CE-45EA-9943-21B2F21D1696}" type="presParOf" srcId="{088AFC0D-8D91-4516-9A3C-E5DE768F22BB}" destId="{BE9EF4DD-6FE2-488D-ADE9-B5144DF7F234}" srcOrd="0" destOrd="0" presId="urn:microsoft.com/office/officeart/2008/layout/HalfCircleOrganizationChart"/>
    <dgm:cxn modelId="{1CB406F7-A544-4958-997B-167F36EAE897}" type="presParOf" srcId="{BE9EF4DD-6FE2-488D-ADE9-B5144DF7F234}" destId="{116F3E66-F514-4281-93C6-0D70B1F8D7D2}" srcOrd="0" destOrd="0" presId="urn:microsoft.com/office/officeart/2008/layout/HalfCircleOrganizationChart"/>
    <dgm:cxn modelId="{A03326E0-14C2-4B13-A35E-3F53301AE653}" type="presParOf" srcId="{BE9EF4DD-6FE2-488D-ADE9-B5144DF7F234}" destId="{2BCC0965-79C1-41F9-87D6-F26222AD4B81}" srcOrd="1" destOrd="0" presId="urn:microsoft.com/office/officeart/2008/layout/HalfCircleOrganizationChart"/>
    <dgm:cxn modelId="{6A772798-0321-4CC1-9541-EADD7E767BDA}" type="presParOf" srcId="{BE9EF4DD-6FE2-488D-ADE9-B5144DF7F234}" destId="{2D5748C1-A475-4D0F-85B6-276C623033F0}" srcOrd="2" destOrd="0" presId="urn:microsoft.com/office/officeart/2008/layout/HalfCircleOrganizationChart"/>
    <dgm:cxn modelId="{A474477A-A046-4B2C-BE3E-B8D57B90CEEC}" type="presParOf" srcId="{BE9EF4DD-6FE2-488D-ADE9-B5144DF7F234}" destId="{59663A98-6924-429D-B4FB-4D5EE7C09897}" srcOrd="3" destOrd="0" presId="urn:microsoft.com/office/officeart/2008/layout/HalfCircleOrganizationChart"/>
    <dgm:cxn modelId="{1B364740-413C-4470-BFA6-01F034DFC1CE}" type="presParOf" srcId="{088AFC0D-8D91-4516-9A3C-E5DE768F22BB}" destId="{F76FBC37-FB9E-4178-8D43-68E35664A1B7}" srcOrd="1" destOrd="0" presId="urn:microsoft.com/office/officeart/2008/layout/HalfCircleOrganizationChart"/>
    <dgm:cxn modelId="{B76E0742-6BC6-4663-8ECD-9395B794DA04}" type="presParOf" srcId="{F76FBC37-FB9E-4178-8D43-68E35664A1B7}" destId="{3DCCD761-5055-4499-9F4A-394D6F886190}" srcOrd="0" destOrd="0" presId="urn:microsoft.com/office/officeart/2008/layout/HalfCircleOrganizationChart"/>
    <dgm:cxn modelId="{F4F7A68B-B452-4B99-AE16-A0DA7831F4A4}" type="presParOf" srcId="{F76FBC37-FB9E-4178-8D43-68E35664A1B7}" destId="{383640E8-7C22-4B17-A9D7-93516E76A2ED}" srcOrd="1" destOrd="0" presId="urn:microsoft.com/office/officeart/2008/layout/HalfCircleOrganizationChart"/>
    <dgm:cxn modelId="{97CF435A-F7FC-4FD4-AB79-7982419AA727}" type="presParOf" srcId="{383640E8-7C22-4B17-A9D7-93516E76A2ED}" destId="{D84593CC-A7BF-460A-82B5-04C8F936954E}" srcOrd="0" destOrd="0" presId="urn:microsoft.com/office/officeart/2008/layout/HalfCircleOrganizationChart"/>
    <dgm:cxn modelId="{C2A3798B-7236-4A36-A09D-554F678EE1DD}" type="presParOf" srcId="{D84593CC-A7BF-460A-82B5-04C8F936954E}" destId="{B38A0AF3-ADA2-4069-BF2B-BB0FD462746D}" srcOrd="0" destOrd="0" presId="urn:microsoft.com/office/officeart/2008/layout/HalfCircleOrganizationChart"/>
    <dgm:cxn modelId="{7921CC41-0A6D-44E3-93B3-BDE45EF53BB4}" type="presParOf" srcId="{D84593CC-A7BF-460A-82B5-04C8F936954E}" destId="{68FD5E1D-38CC-4955-98E4-16ECD565988C}" srcOrd="1" destOrd="0" presId="urn:microsoft.com/office/officeart/2008/layout/HalfCircleOrganizationChart"/>
    <dgm:cxn modelId="{7B0AF783-5E80-4183-9ACB-17411C20B07E}" type="presParOf" srcId="{D84593CC-A7BF-460A-82B5-04C8F936954E}" destId="{6FA0F325-7E98-4C59-83AF-0F0E0B5E2896}" srcOrd="2" destOrd="0" presId="urn:microsoft.com/office/officeart/2008/layout/HalfCircleOrganizationChart"/>
    <dgm:cxn modelId="{B610EF1C-1E00-4978-A2D4-0B459573DD90}" type="presParOf" srcId="{D84593CC-A7BF-460A-82B5-04C8F936954E}" destId="{423C3B90-3C56-4EA1-83E4-E6A3C5D2F29D}" srcOrd="3" destOrd="0" presId="urn:microsoft.com/office/officeart/2008/layout/HalfCircleOrganizationChart"/>
    <dgm:cxn modelId="{5763685B-2C61-4999-9840-46E623B66E26}" type="presParOf" srcId="{383640E8-7C22-4B17-A9D7-93516E76A2ED}" destId="{06CB2F44-BAA0-4E81-AFA3-489A7FB4CF48}" srcOrd="1" destOrd="0" presId="urn:microsoft.com/office/officeart/2008/layout/HalfCircleOrganizationChart"/>
    <dgm:cxn modelId="{46B234AC-6441-4746-B80E-82B1E24383E9}" type="presParOf" srcId="{383640E8-7C22-4B17-A9D7-93516E76A2ED}" destId="{AEDB858E-5908-4640-AB99-2551A61BF8F3}" srcOrd="2" destOrd="0" presId="urn:microsoft.com/office/officeart/2008/layout/HalfCircleOrganizationChart"/>
    <dgm:cxn modelId="{C52DE1FF-D996-46C6-8478-73FCF0CF36AC}" type="presParOf" srcId="{088AFC0D-8D91-4516-9A3C-E5DE768F22BB}" destId="{93D550B7-4E9B-49AE-9C19-AB284E988AC7}" srcOrd="2" destOrd="0" presId="urn:microsoft.com/office/officeart/2008/layout/HalfCircleOrganizationChart"/>
    <dgm:cxn modelId="{9B6B1923-B472-4A4C-978F-AE01117EFDD8}" type="presParOf" srcId="{93D550B7-4E9B-49AE-9C19-AB284E988AC7}" destId="{66C81FE1-C21B-4AEC-B98C-051371F3E80D}" srcOrd="0" destOrd="0" presId="urn:microsoft.com/office/officeart/2008/layout/HalfCircleOrganizationChart"/>
    <dgm:cxn modelId="{5D5AEE41-BE88-4A62-829F-17CB4CA94742}" type="presParOf" srcId="{93D550B7-4E9B-49AE-9C19-AB284E988AC7}" destId="{3095E46E-6492-4CF4-837B-C7BC71C5673F}" srcOrd="1" destOrd="0" presId="urn:microsoft.com/office/officeart/2008/layout/HalfCircleOrganizationChart"/>
    <dgm:cxn modelId="{A5E4318C-3B1F-49EE-98D3-671E8005CF00}" type="presParOf" srcId="{3095E46E-6492-4CF4-837B-C7BC71C5673F}" destId="{47AFC6D8-E8E6-421C-8912-2CECFEF309FC}" srcOrd="0" destOrd="0" presId="urn:microsoft.com/office/officeart/2008/layout/HalfCircleOrganizationChart"/>
    <dgm:cxn modelId="{357F5DB5-9340-40DB-8280-C3950C06F56D}" type="presParOf" srcId="{47AFC6D8-E8E6-421C-8912-2CECFEF309FC}" destId="{BE7EED7F-11BF-4FA5-8D07-A3CA4F31C800}" srcOrd="0" destOrd="0" presId="urn:microsoft.com/office/officeart/2008/layout/HalfCircleOrganizationChart"/>
    <dgm:cxn modelId="{7F71E1B2-7FF6-4538-BFE4-352765E10347}" type="presParOf" srcId="{47AFC6D8-E8E6-421C-8912-2CECFEF309FC}" destId="{72466845-2ACA-4578-936D-1218A46CD474}" srcOrd="1" destOrd="0" presId="urn:microsoft.com/office/officeart/2008/layout/HalfCircleOrganizationChart"/>
    <dgm:cxn modelId="{E5C09DF7-B01A-4A68-8345-48D08D7C349C}" type="presParOf" srcId="{47AFC6D8-E8E6-421C-8912-2CECFEF309FC}" destId="{591FDA74-846A-4B8C-9EC4-68DEFED45817}" srcOrd="2" destOrd="0" presId="urn:microsoft.com/office/officeart/2008/layout/HalfCircleOrganizationChart"/>
    <dgm:cxn modelId="{A29BA5C7-4450-4F30-A082-3AE29881C975}" type="presParOf" srcId="{47AFC6D8-E8E6-421C-8912-2CECFEF309FC}" destId="{3240324C-1CB5-4F40-B95B-377AF1497BDC}" srcOrd="3" destOrd="0" presId="urn:microsoft.com/office/officeart/2008/layout/HalfCircleOrganizationChart"/>
    <dgm:cxn modelId="{9A610E2E-D49B-46B4-BE84-A95F3E12E581}" type="presParOf" srcId="{3095E46E-6492-4CF4-837B-C7BC71C5673F}" destId="{CE2119D9-6C85-4E54-9264-0A128D9CFB56}" srcOrd="1" destOrd="0" presId="urn:microsoft.com/office/officeart/2008/layout/HalfCircleOrganizationChart"/>
    <dgm:cxn modelId="{F8D50C84-B212-4745-AFE8-4965502E3202}" type="presParOf" srcId="{3095E46E-6492-4CF4-837B-C7BC71C5673F}" destId="{01728073-75A4-4E89-B8A8-E5F38F60E0D8}" srcOrd="2" destOrd="0" presId="urn:microsoft.com/office/officeart/2008/layout/HalfCircleOrganizationChart"/>
  </dgm:cxnLst>
  <dgm:bg/>
  <dgm:whole>
    <a:ln w="317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AF36ECE-939E-46D9-AF9E-50B212BE6247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5BAE9A2-4CD4-4040-86AE-DCE5C39FD0C2}">
      <dgm:prSet phldrT="[Texto]" custT="1"/>
      <dgm:spPr/>
      <dgm:t>
        <a:bodyPr/>
        <a:lstStyle/>
        <a:p>
          <a:r>
            <a:rPr lang="pt-BR" sz="1600" b="0" dirty="0" smtClean="0"/>
            <a:t>Necessidade Pública Identificada</a:t>
          </a:r>
        </a:p>
      </dgm:t>
    </dgm:pt>
    <dgm:pt modelId="{B7BA6A2B-CFE0-4412-B60C-80D204B0DC8E}" type="parTrans" cxnId="{98770786-B470-4283-B03F-57536911864F}">
      <dgm:prSet/>
      <dgm:spPr/>
      <dgm:t>
        <a:bodyPr/>
        <a:lstStyle/>
        <a:p>
          <a:endParaRPr lang="pt-BR"/>
        </a:p>
      </dgm:t>
    </dgm:pt>
    <dgm:pt modelId="{212F8B7F-BF2B-4A9A-8B01-DEBE6687BF47}" type="sibTrans" cxnId="{98770786-B470-4283-B03F-57536911864F}">
      <dgm:prSet/>
      <dgm:spPr/>
      <dgm:t>
        <a:bodyPr/>
        <a:lstStyle/>
        <a:p>
          <a:endParaRPr lang="pt-BR"/>
        </a:p>
      </dgm:t>
    </dgm:pt>
    <dgm:pt modelId="{261F2587-0584-4419-A30F-BDF511C7AE7E}" type="asst">
      <dgm:prSet phldrT="[Texto]" custT="1"/>
      <dgm:spPr/>
      <dgm:t>
        <a:bodyPr/>
        <a:lstStyle/>
        <a:p>
          <a:r>
            <a:rPr lang="pt-BR" sz="1600" noProof="0" dirty="0" smtClean="0"/>
            <a:t>Projeto e Orçamento Definidos</a:t>
          </a:r>
          <a:endParaRPr lang="pt-BR" sz="1600" noProof="0" dirty="0"/>
        </a:p>
      </dgm:t>
    </dgm:pt>
    <dgm:pt modelId="{7E03216F-3AB0-4D0B-A4EE-EB64785818B0}" type="parTrans" cxnId="{5E9EF4D9-F8E8-4079-9DE8-24F63AE6D742}">
      <dgm:prSet/>
      <dgm:spPr/>
      <dgm:t>
        <a:bodyPr/>
        <a:lstStyle/>
        <a:p>
          <a:endParaRPr lang="pt-BR"/>
        </a:p>
      </dgm:t>
    </dgm:pt>
    <dgm:pt modelId="{3BC54DC9-CB25-4C31-B54E-91A5B890ADB9}" type="sibTrans" cxnId="{5E9EF4D9-F8E8-4079-9DE8-24F63AE6D742}">
      <dgm:prSet/>
      <dgm:spPr/>
      <dgm:t>
        <a:bodyPr/>
        <a:lstStyle/>
        <a:p>
          <a:endParaRPr lang="pt-BR"/>
        </a:p>
      </dgm:t>
    </dgm:pt>
    <dgm:pt modelId="{AC0F25DF-5B85-438E-80B0-F3CCCF31EF21}">
      <dgm:prSet phldrT="[Texto]" custT="1"/>
      <dgm:spPr/>
      <dgm:t>
        <a:bodyPr/>
        <a:lstStyle/>
        <a:p>
          <a:r>
            <a:rPr lang="pt-BR" sz="1600" b="0" noProof="0" dirty="0" smtClean="0"/>
            <a:t>Edital com Preços </a:t>
          </a:r>
          <a:r>
            <a:rPr lang="pt-BR" sz="1600" b="1" i="1" noProof="0" dirty="0" smtClean="0"/>
            <a:t>Estimados</a:t>
          </a:r>
        </a:p>
      </dgm:t>
    </dgm:pt>
    <dgm:pt modelId="{28FC89E0-385E-4094-AFDC-9A7542805A74}" type="parTrans" cxnId="{2AD560EC-0B2F-43A7-A3A2-2C060CFB61C4}">
      <dgm:prSet/>
      <dgm:spPr/>
      <dgm:t>
        <a:bodyPr/>
        <a:lstStyle/>
        <a:p>
          <a:endParaRPr lang="pt-BR"/>
        </a:p>
      </dgm:t>
    </dgm:pt>
    <dgm:pt modelId="{666DBA07-CAB0-4EB3-8FDA-5EF3D033BCAC}" type="sibTrans" cxnId="{2AD560EC-0B2F-43A7-A3A2-2C060CFB61C4}">
      <dgm:prSet/>
      <dgm:spPr/>
      <dgm:t>
        <a:bodyPr/>
        <a:lstStyle/>
        <a:p>
          <a:endParaRPr lang="pt-BR"/>
        </a:p>
      </dgm:t>
    </dgm:pt>
    <dgm:pt modelId="{B66EEDBC-255B-496C-8A49-FE128575C999}" type="pres">
      <dgm:prSet presAssocID="{8AF36ECE-939E-46D9-AF9E-50B212BE624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CEE7D34-A8F7-4646-9453-9674A83F54DB}" type="pres">
      <dgm:prSet presAssocID="{85BAE9A2-4CD4-4040-86AE-DCE5C39FD0C2}" presName="hierRoot1" presStyleCnt="0">
        <dgm:presLayoutVars>
          <dgm:hierBranch val="init"/>
        </dgm:presLayoutVars>
      </dgm:prSet>
      <dgm:spPr/>
    </dgm:pt>
    <dgm:pt modelId="{8776D291-F197-4A0D-BDF3-DB37591B280D}" type="pres">
      <dgm:prSet presAssocID="{85BAE9A2-4CD4-4040-86AE-DCE5C39FD0C2}" presName="rootComposite1" presStyleCnt="0"/>
      <dgm:spPr/>
    </dgm:pt>
    <dgm:pt modelId="{536842C1-F935-4D0C-9F6E-A96FD46D1F87}" type="pres">
      <dgm:prSet presAssocID="{85BAE9A2-4CD4-4040-86AE-DCE5C39FD0C2}" presName="rootText1" presStyleLbl="alignAcc1" presStyleIdx="0" presStyleCnt="0" custScaleY="11177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4DADDDE-3922-47F8-B5FE-C4959C127733}" type="pres">
      <dgm:prSet presAssocID="{85BAE9A2-4CD4-4040-86AE-DCE5C39FD0C2}" presName="topArc1" presStyleLbl="parChTrans1D1" presStyleIdx="0" presStyleCnt="6"/>
      <dgm:spPr/>
    </dgm:pt>
    <dgm:pt modelId="{A8ACAD0E-96A8-4FB9-87C0-457453F53BCB}" type="pres">
      <dgm:prSet presAssocID="{85BAE9A2-4CD4-4040-86AE-DCE5C39FD0C2}" presName="bottomArc1" presStyleLbl="parChTrans1D1" presStyleIdx="1" presStyleCnt="6"/>
      <dgm:spPr/>
    </dgm:pt>
    <dgm:pt modelId="{E950DA4B-32BA-4EF6-A993-1F7BD8F9309E}" type="pres">
      <dgm:prSet presAssocID="{85BAE9A2-4CD4-4040-86AE-DCE5C39FD0C2}" presName="topConnNode1" presStyleLbl="node1" presStyleIdx="0" presStyleCnt="0"/>
      <dgm:spPr/>
      <dgm:t>
        <a:bodyPr/>
        <a:lstStyle/>
        <a:p>
          <a:endParaRPr lang="pt-BR"/>
        </a:p>
      </dgm:t>
    </dgm:pt>
    <dgm:pt modelId="{052C39A2-2909-48C8-B1F0-7F2CECB0996C}" type="pres">
      <dgm:prSet presAssocID="{85BAE9A2-4CD4-4040-86AE-DCE5C39FD0C2}" presName="hierChild2" presStyleCnt="0"/>
      <dgm:spPr/>
    </dgm:pt>
    <dgm:pt modelId="{F20F2FBF-55C7-4E0E-9A5C-86A4DD626321}" type="pres">
      <dgm:prSet presAssocID="{28FC89E0-385E-4094-AFDC-9A7542805A74}" presName="Name28" presStyleLbl="parChTrans1D2" presStyleIdx="0" presStyleCnt="2"/>
      <dgm:spPr/>
      <dgm:t>
        <a:bodyPr/>
        <a:lstStyle/>
        <a:p>
          <a:endParaRPr lang="pt-BR"/>
        </a:p>
      </dgm:t>
    </dgm:pt>
    <dgm:pt modelId="{D046DF7C-63BA-4B55-9B12-409412AED3FF}" type="pres">
      <dgm:prSet presAssocID="{AC0F25DF-5B85-438E-80B0-F3CCCF31EF21}" presName="hierRoot2" presStyleCnt="0">
        <dgm:presLayoutVars>
          <dgm:hierBranch val="init"/>
        </dgm:presLayoutVars>
      </dgm:prSet>
      <dgm:spPr/>
    </dgm:pt>
    <dgm:pt modelId="{EE05377C-57BB-422E-BBC2-41487C93F1F2}" type="pres">
      <dgm:prSet presAssocID="{AC0F25DF-5B85-438E-80B0-F3CCCF31EF21}" presName="rootComposite2" presStyleCnt="0"/>
      <dgm:spPr/>
    </dgm:pt>
    <dgm:pt modelId="{DAFCBC58-911F-4364-AF90-33F1520B5BB6}" type="pres">
      <dgm:prSet presAssocID="{AC0F25DF-5B85-438E-80B0-F3CCCF31EF2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5127E3E-B206-43D4-8F9C-7A65B8DD6362}" type="pres">
      <dgm:prSet presAssocID="{AC0F25DF-5B85-438E-80B0-F3CCCF31EF21}" presName="topArc2" presStyleLbl="parChTrans1D1" presStyleIdx="2" presStyleCnt="6"/>
      <dgm:spPr/>
    </dgm:pt>
    <dgm:pt modelId="{F7F0CA96-EF6E-4FA0-96E5-332626EBB790}" type="pres">
      <dgm:prSet presAssocID="{AC0F25DF-5B85-438E-80B0-F3CCCF31EF21}" presName="bottomArc2" presStyleLbl="parChTrans1D1" presStyleIdx="3" presStyleCnt="6"/>
      <dgm:spPr/>
    </dgm:pt>
    <dgm:pt modelId="{50B6B791-1F84-445F-BD02-30EBC4619EEA}" type="pres">
      <dgm:prSet presAssocID="{AC0F25DF-5B85-438E-80B0-F3CCCF31EF21}" presName="topConnNode2" presStyleLbl="node2" presStyleIdx="0" presStyleCnt="0"/>
      <dgm:spPr/>
      <dgm:t>
        <a:bodyPr/>
        <a:lstStyle/>
        <a:p>
          <a:endParaRPr lang="pt-BR"/>
        </a:p>
      </dgm:t>
    </dgm:pt>
    <dgm:pt modelId="{DEF7A4DA-3904-439C-AF71-820531A8E705}" type="pres">
      <dgm:prSet presAssocID="{AC0F25DF-5B85-438E-80B0-F3CCCF31EF21}" presName="hierChild4" presStyleCnt="0"/>
      <dgm:spPr/>
    </dgm:pt>
    <dgm:pt modelId="{52840BC7-C0DB-4D1B-8CE6-8EE4E734F9A6}" type="pres">
      <dgm:prSet presAssocID="{AC0F25DF-5B85-438E-80B0-F3CCCF31EF21}" presName="hierChild5" presStyleCnt="0"/>
      <dgm:spPr/>
    </dgm:pt>
    <dgm:pt modelId="{CCE44A03-B0D5-47CC-BE03-186F3A72020F}" type="pres">
      <dgm:prSet presAssocID="{85BAE9A2-4CD4-4040-86AE-DCE5C39FD0C2}" presName="hierChild3" presStyleCnt="0"/>
      <dgm:spPr/>
    </dgm:pt>
    <dgm:pt modelId="{9DE18320-1121-4730-8158-54F1C457FD3E}" type="pres">
      <dgm:prSet presAssocID="{7E03216F-3AB0-4D0B-A4EE-EB64785818B0}" presName="Name101" presStyleLbl="parChTrans1D2" presStyleIdx="1" presStyleCnt="2"/>
      <dgm:spPr/>
      <dgm:t>
        <a:bodyPr/>
        <a:lstStyle/>
        <a:p>
          <a:endParaRPr lang="pt-BR"/>
        </a:p>
      </dgm:t>
    </dgm:pt>
    <dgm:pt modelId="{9AF91C38-8C61-47AE-A531-9380C4CBDF19}" type="pres">
      <dgm:prSet presAssocID="{261F2587-0584-4419-A30F-BDF511C7AE7E}" presName="hierRoot3" presStyleCnt="0">
        <dgm:presLayoutVars>
          <dgm:hierBranch val="init"/>
        </dgm:presLayoutVars>
      </dgm:prSet>
      <dgm:spPr/>
    </dgm:pt>
    <dgm:pt modelId="{761430D3-4319-4B6A-9FC0-E75014BE4397}" type="pres">
      <dgm:prSet presAssocID="{261F2587-0584-4419-A30F-BDF511C7AE7E}" presName="rootComposite3" presStyleCnt="0"/>
      <dgm:spPr/>
    </dgm:pt>
    <dgm:pt modelId="{570CC6F9-F9DD-4EBF-8857-E9F543AF50CB}" type="pres">
      <dgm:prSet presAssocID="{261F2587-0584-4419-A30F-BDF511C7AE7E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25E90C4-0760-4236-8A01-54C5E0511535}" type="pres">
      <dgm:prSet presAssocID="{261F2587-0584-4419-A30F-BDF511C7AE7E}" presName="topArc3" presStyleLbl="parChTrans1D1" presStyleIdx="4" presStyleCnt="6"/>
      <dgm:spPr/>
    </dgm:pt>
    <dgm:pt modelId="{6055B5E9-A6C4-46A9-8CA3-6689F2CEFA9B}" type="pres">
      <dgm:prSet presAssocID="{261F2587-0584-4419-A30F-BDF511C7AE7E}" presName="bottomArc3" presStyleLbl="parChTrans1D1" presStyleIdx="5" presStyleCnt="6"/>
      <dgm:spPr/>
    </dgm:pt>
    <dgm:pt modelId="{0A4407D1-1722-487E-8906-4F606D0A19E4}" type="pres">
      <dgm:prSet presAssocID="{261F2587-0584-4419-A30F-BDF511C7AE7E}" presName="topConnNode3" presStyleLbl="asst1" presStyleIdx="0" presStyleCnt="0"/>
      <dgm:spPr/>
      <dgm:t>
        <a:bodyPr/>
        <a:lstStyle/>
        <a:p>
          <a:endParaRPr lang="pt-BR"/>
        </a:p>
      </dgm:t>
    </dgm:pt>
    <dgm:pt modelId="{601DB455-4D13-474E-8200-3F45DEA624C6}" type="pres">
      <dgm:prSet presAssocID="{261F2587-0584-4419-A30F-BDF511C7AE7E}" presName="hierChild6" presStyleCnt="0"/>
      <dgm:spPr/>
    </dgm:pt>
    <dgm:pt modelId="{B5B27D3F-F12B-42E6-B636-6681625F1F62}" type="pres">
      <dgm:prSet presAssocID="{261F2587-0584-4419-A30F-BDF511C7AE7E}" presName="hierChild7" presStyleCnt="0"/>
      <dgm:spPr/>
    </dgm:pt>
  </dgm:ptLst>
  <dgm:cxnLst>
    <dgm:cxn modelId="{9D51BA4F-4439-4E13-B42E-452235673326}" type="presOf" srcId="{28FC89E0-385E-4094-AFDC-9A7542805A74}" destId="{F20F2FBF-55C7-4E0E-9A5C-86A4DD626321}" srcOrd="0" destOrd="0" presId="urn:microsoft.com/office/officeart/2008/layout/HalfCircleOrganizationChart"/>
    <dgm:cxn modelId="{A3F2D860-C4C3-4B89-9A99-DC2D73983E1A}" type="presOf" srcId="{85BAE9A2-4CD4-4040-86AE-DCE5C39FD0C2}" destId="{536842C1-F935-4D0C-9F6E-A96FD46D1F87}" srcOrd="0" destOrd="0" presId="urn:microsoft.com/office/officeart/2008/layout/HalfCircleOrganizationChart"/>
    <dgm:cxn modelId="{98770786-B470-4283-B03F-57536911864F}" srcId="{8AF36ECE-939E-46D9-AF9E-50B212BE6247}" destId="{85BAE9A2-4CD4-4040-86AE-DCE5C39FD0C2}" srcOrd="0" destOrd="0" parTransId="{B7BA6A2B-CFE0-4412-B60C-80D204B0DC8E}" sibTransId="{212F8B7F-BF2B-4A9A-8B01-DEBE6687BF47}"/>
    <dgm:cxn modelId="{DC62A6CD-393E-4502-B17D-CFAF5CA8B846}" type="presOf" srcId="{AC0F25DF-5B85-438E-80B0-F3CCCF31EF21}" destId="{DAFCBC58-911F-4364-AF90-33F1520B5BB6}" srcOrd="0" destOrd="0" presId="urn:microsoft.com/office/officeart/2008/layout/HalfCircleOrganizationChart"/>
    <dgm:cxn modelId="{95BBA444-4E7C-4DC5-8425-A14775FD3D5B}" type="presOf" srcId="{261F2587-0584-4419-A30F-BDF511C7AE7E}" destId="{0A4407D1-1722-487E-8906-4F606D0A19E4}" srcOrd="1" destOrd="0" presId="urn:microsoft.com/office/officeart/2008/layout/HalfCircleOrganizationChart"/>
    <dgm:cxn modelId="{EF2EE899-7402-478A-B5A2-3AB0B2DCD77B}" type="presOf" srcId="{261F2587-0584-4419-A30F-BDF511C7AE7E}" destId="{570CC6F9-F9DD-4EBF-8857-E9F543AF50CB}" srcOrd="0" destOrd="0" presId="urn:microsoft.com/office/officeart/2008/layout/HalfCircleOrganizationChart"/>
    <dgm:cxn modelId="{26777A13-3022-4137-B8A0-D4A9BC72FCC8}" type="presOf" srcId="{AC0F25DF-5B85-438E-80B0-F3CCCF31EF21}" destId="{50B6B791-1F84-445F-BD02-30EBC4619EEA}" srcOrd="1" destOrd="0" presId="urn:microsoft.com/office/officeart/2008/layout/HalfCircleOrganizationChart"/>
    <dgm:cxn modelId="{AF5D6A62-E17A-4964-86A5-4E6937F7B2DB}" type="presOf" srcId="{85BAE9A2-4CD4-4040-86AE-DCE5C39FD0C2}" destId="{E950DA4B-32BA-4EF6-A993-1F7BD8F9309E}" srcOrd="1" destOrd="0" presId="urn:microsoft.com/office/officeart/2008/layout/HalfCircleOrganizationChart"/>
    <dgm:cxn modelId="{B6CD90CE-FA3E-41F7-9D24-90636215BF08}" type="presOf" srcId="{7E03216F-3AB0-4D0B-A4EE-EB64785818B0}" destId="{9DE18320-1121-4730-8158-54F1C457FD3E}" srcOrd="0" destOrd="0" presId="urn:microsoft.com/office/officeart/2008/layout/HalfCircleOrganizationChart"/>
    <dgm:cxn modelId="{5E9EF4D9-F8E8-4079-9DE8-24F63AE6D742}" srcId="{85BAE9A2-4CD4-4040-86AE-DCE5C39FD0C2}" destId="{261F2587-0584-4419-A30F-BDF511C7AE7E}" srcOrd="0" destOrd="0" parTransId="{7E03216F-3AB0-4D0B-A4EE-EB64785818B0}" sibTransId="{3BC54DC9-CB25-4C31-B54E-91A5B890ADB9}"/>
    <dgm:cxn modelId="{B72DB77B-C855-4D86-81A2-DB35045B4496}" type="presOf" srcId="{8AF36ECE-939E-46D9-AF9E-50B212BE6247}" destId="{B66EEDBC-255B-496C-8A49-FE128575C999}" srcOrd="0" destOrd="0" presId="urn:microsoft.com/office/officeart/2008/layout/HalfCircleOrganizationChart"/>
    <dgm:cxn modelId="{2AD560EC-0B2F-43A7-A3A2-2C060CFB61C4}" srcId="{85BAE9A2-4CD4-4040-86AE-DCE5C39FD0C2}" destId="{AC0F25DF-5B85-438E-80B0-F3CCCF31EF21}" srcOrd="1" destOrd="0" parTransId="{28FC89E0-385E-4094-AFDC-9A7542805A74}" sibTransId="{666DBA07-CAB0-4EB3-8FDA-5EF3D033BCAC}"/>
    <dgm:cxn modelId="{EB75034A-7A10-4040-AFDF-A6FA08D4F66D}" type="presParOf" srcId="{B66EEDBC-255B-496C-8A49-FE128575C999}" destId="{5CEE7D34-A8F7-4646-9453-9674A83F54DB}" srcOrd="0" destOrd="0" presId="urn:microsoft.com/office/officeart/2008/layout/HalfCircleOrganizationChart"/>
    <dgm:cxn modelId="{78D0B9C9-08F3-4667-99AC-8ED882E492BC}" type="presParOf" srcId="{5CEE7D34-A8F7-4646-9453-9674A83F54DB}" destId="{8776D291-F197-4A0D-BDF3-DB37591B280D}" srcOrd="0" destOrd="0" presId="urn:microsoft.com/office/officeart/2008/layout/HalfCircleOrganizationChart"/>
    <dgm:cxn modelId="{A25FAD92-4A85-4D47-8BAA-91E16CF8CC10}" type="presParOf" srcId="{8776D291-F197-4A0D-BDF3-DB37591B280D}" destId="{536842C1-F935-4D0C-9F6E-A96FD46D1F87}" srcOrd="0" destOrd="0" presId="urn:microsoft.com/office/officeart/2008/layout/HalfCircleOrganizationChart"/>
    <dgm:cxn modelId="{DD1D393F-1136-4DA1-9C0B-3E13D692676A}" type="presParOf" srcId="{8776D291-F197-4A0D-BDF3-DB37591B280D}" destId="{24DADDDE-3922-47F8-B5FE-C4959C127733}" srcOrd="1" destOrd="0" presId="urn:microsoft.com/office/officeart/2008/layout/HalfCircleOrganizationChart"/>
    <dgm:cxn modelId="{6DDF5A07-0F3C-4BD7-8620-81A5322EA57A}" type="presParOf" srcId="{8776D291-F197-4A0D-BDF3-DB37591B280D}" destId="{A8ACAD0E-96A8-4FB9-87C0-457453F53BCB}" srcOrd="2" destOrd="0" presId="urn:microsoft.com/office/officeart/2008/layout/HalfCircleOrganizationChart"/>
    <dgm:cxn modelId="{1301BE09-5CDA-47DC-86EA-8F6C2E8255F4}" type="presParOf" srcId="{8776D291-F197-4A0D-BDF3-DB37591B280D}" destId="{E950DA4B-32BA-4EF6-A993-1F7BD8F9309E}" srcOrd="3" destOrd="0" presId="urn:microsoft.com/office/officeart/2008/layout/HalfCircleOrganizationChart"/>
    <dgm:cxn modelId="{D255AFA2-B6F9-4B14-82D8-8D74A3580413}" type="presParOf" srcId="{5CEE7D34-A8F7-4646-9453-9674A83F54DB}" destId="{052C39A2-2909-48C8-B1F0-7F2CECB0996C}" srcOrd="1" destOrd="0" presId="urn:microsoft.com/office/officeart/2008/layout/HalfCircleOrganizationChart"/>
    <dgm:cxn modelId="{84A46B7A-60B1-4872-A34E-1D5C930CEE90}" type="presParOf" srcId="{052C39A2-2909-48C8-B1F0-7F2CECB0996C}" destId="{F20F2FBF-55C7-4E0E-9A5C-86A4DD626321}" srcOrd="0" destOrd="0" presId="urn:microsoft.com/office/officeart/2008/layout/HalfCircleOrganizationChart"/>
    <dgm:cxn modelId="{8CBEF8BA-9701-4002-855B-B2EFBCDCF431}" type="presParOf" srcId="{052C39A2-2909-48C8-B1F0-7F2CECB0996C}" destId="{D046DF7C-63BA-4B55-9B12-409412AED3FF}" srcOrd="1" destOrd="0" presId="urn:microsoft.com/office/officeart/2008/layout/HalfCircleOrganizationChart"/>
    <dgm:cxn modelId="{38D18297-DD18-4B7C-84EC-90C4B4C21915}" type="presParOf" srcId="{D046DF7C-63BA-4B55-9B12-409412AED3FF}" destId="{EE05377C-57BB-422E-BBC2-41487C93F1F2}" srcOrd="0" destOrd="0" presId="urn:microsoft.com/office/officeart/2008/layout/HalfCircleOrganizationChart"/>
    <dgm:cxn modelId="{DCE648FE-24B3-4684-929B-92CD1B5109EF}" type="presParOf" srcId="{EE05377C-57BB-422E-BBC2-41487C93F1F2}" destId="{DAFCBC58-911F-4364-AF90-33F1520B5BB6}" srcOrd="0" destOrd="0" presId="urn:microsoft.com/office/officeart/2008/layout/HalfCircleOrganizationChart"/>
    <dgm:cxn modelId="{DE2384A2-F342-436D-9EB8-490C58FB85B5}" type="presParOf" srcId="{EE05377C-57BB-422E-BBC2-41487C93F1F2}" destId="{D5127E3E-B206-43D4-8F9C-7A65B8DD6362}" srcOrd="1" destOrd="0" presId="urn:microsoft.com/office/officeart/2008/layout/HalfCircleOrganizationChart"/>
    <dgm:cxn modelId="{0260C58F-3B78-47FC-B5FC-17628E1B72EE}" type="presParOf" srcId="{EE05377C-57BB-422E-BBC2-41487C93F1F2}" destId="{F7F0CA96-EF6E-4FA0-96E5-332626EBB790}" srcOrd="2" destOrd="0" presId="urn:microsoft.com/office/officeart/2008/layout/HalfCircleOrganizationChart"/>
    <dgm:cxn modelId="{59869FE4-DD77-4A43-BFE1-BF1663EC9C2B}" type="presParOf" srcId="{EE05377C-57BB-422E-BBC2-41487C93F1F2}" destId="{50B6B791-1F84-445F-BD02-30EBC4619EEA}" srcOrd="3" destOrd="0" presId="urn:microsoft.com/office/officeart/2008/layout/HalfCircleOrganizationChart"/>
    <dgm:cxn modelId="{99C5B5EF-D787-407F-8BDB-FB29AB280F20}" type="presParOf" srcId="{D046DF7C-63BA-4B55-9B12-409412AED3FF}" destId="{DEF7A4DA-3904-439C-AF71-820531A8E705}" srcOrd="1" destOrd="0" presId="urn:microsoft.com/office/officeart/2008/layout/HalfCircleOrganizationChart"/>
    <dgm:cxn modelId="{A649C8EC-668A-4364-B437-8EEB753E1A66}" type="presParOf" srcId="{D046DF7C-63BA-4B55-9B12-409412AED3FF}" destId="{52840BC7-C0DB-4D1B-8CE6-8EE4E734F9A6}" srcOrd="2" destOrd="0" presId="urn:microsoft.com/office/officeart/2008/layout/HalfCircleOrganizationChart"/>
    <dgm:cxn modelId="{4CE27F2B-0412-486D-B06B-E29CF71F4B07}" type="presParOf" srcId="{5CEE7D34-A8F7-4646-9453-9674A83F54DB}" destId="{CCE44A03-B0D5-47CC-BE03-186F3A72020F}" srcOrd="2" destOrd="0" presId="urn:microsoft.com/office/officeart/2008/layout/HalfCircleOrganizationChart"/>
    <dgm:cxn modelId="{7C8C181E-BC00-42AD-8AFB-6A2CE6865462}" type="presParOf" srcId="{CCE44A03-B0D5-47CC-BE03-186F3A72020F}" destId="{9DE18320-1121-4730-8158-54F1C457FD3E}" srcOrd="0" destOrd="0" presId="urn:microsoft.com/office/officeart/2008/layout/HalfCircleOrganizationChart"/>
    <dgm:cxn modelId="{C9C6D53E-E2EC-42A1-BB3C-129FB843077C}" type="presParOf" srcId="{CCE44A03-B0D5-47CC-BE03-186F3A72020F}" destId="{9AF91C38-8C61-47AE-A531-9380C4CBDF19}" srcOrd="1" destOrd="0" presId="urn:microsoft.com/office/officeart/2008/layout/HalfCircleOrganizationChart"/>
    <dgm:cxn modelId="{A39D91F4-CEB0-4BA7-88C7-EDABAEDBCEFC}" type="presParOf" srcId="{9AF91C38-8C61-47AE-A531-9380C4CBDF19}" destId="{761430D3-4319-4B6A-9FC0-E75014BE4397}" srcOrd="0" destOrd="0" presId="urn:microsoft.com/office/officeart/2008/layout/HalfCircleOrganizationChart"/>
    <dgm:cxn modelId="{DC52F499-610E-4250-9AB6-1A1C8688DACB}" type="presParOf" srcId="{761430D3-4319-4B6A-9FC0-E75014BE4397}" destId="{570CC6F9-F9DD-4EBF-8857-E9F543AF50CB}" srcOrd="0" destOrd="0" presId="urn:microsoft.com/office/officeart/2008/layout/HalfCircleOrganizationChart"/>
    <dgm:cxn modelId="{9E656A41-E57C-41A8-A60B-EDB65D6D1475}" type="presParOf" srcId="{761430D3-4319-4B6A-9FC0-E75014BE4397}" destId="{625E90C4-0760-4236-8A01-54C5E0511535}" srcOrd="1" destOrd="0" presId="urn:microsoft.com/office/officeart/2008/layout/HalfCircleOrganizationChart"/>
    <dgm:cxn modelId="{6A75AEDA-8130-4056-801D-9308B056B440}" type="presParOf" srcId="{761430D3-4319-4B6A-9FC0-E75014BE4397}" destId="{6055B5E9-A6C4-46A9-8CA3-6689F2CEFA9B}" srcOrd="2" destOrd="0" presId="urn:microsoft.com/office/officeart/2008/layout/HalfCircleOrganizationChart"/>
    <dgm:cxn modelId="{0BDE7D57-7E9D-4871-9B2F-4E9C2569174D}" type="presParOf" srcId="{761430D3-4319-4B6A-9FC0-E75014BE4397}" destId="{0A4407D1-1722-487E-8906-4F606D0A19E4}" srcOrd="3" destOrd="0" presId="urn:microsoft.com/office/officeart/2008/layout/HalfCircleOrganizationChart"/>
    <dgm:cxn modelId="{E0D5E9FE-F6E0-4085-8268-3711AD936F55}" type="presParOf" srcId="{9AF91C38-8C61-47AE-A531-9380C4CBDF19}" destId="{601DB455-4D13-474E-8200-3F45DEA624C6}" srcOrd="1" destOrd="0" presId="urn:microsoft.com/office/officeart/2008/layout/HalfCircleOrganizationChart"/>
    <dgm:cxn modelId="{1496FF3E-EA2A-474E-A450-C8ED2BBBF8CE}" type="presParOf" srcId="{9AF91C38-8C61-47AE-A531-9380C4CBDF19}" destId="{B5B27D3F-F12B-42E6-B636-6681625F1F62}" srcOrd="2" destOrd="0" presId="urn:microsoft.com/office/officeart/2008/layout/HalfCircleOrganizationChart"/>
  </dgm:cxnLst>
  <dgm:bg/>
  <dgm:whole>
    <a:ln w="317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E18320-1121-4730-8158-54F1C457FD3E}">
      <dsp:nvSpPr>
        <dsp:cNvPr id="0" name=""/>
        <dsp:cNvSpPr/>
      </dsp:nvSpPr>
      <dsp:spPr>
        <a:xfrm>
          <a:off x="1531997" y="1246579"/>
          <a:ext cx="655197" cy="627714"/>
        </a:xfrm>
        <a:custGeom>
          <a:avLst/>
          <a:gdLst/>
          <a:ahLst/>
          <a:cxnLst/>
          <a:rect l="0" t="0" r="0" b="0"/>
          <a:pathLst>
            <a:path>
              <a:moveTo>
                <a:pt x="655197" y="0"/>
              </a:moveTo>
              <a:lnTo>
                <a:pt x="655197" y="627714"/>
              </a:lnTo>
              <a:lnTo>
                <a:pt x="0" y="6277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F2FBF-55C7-4E0E-9A5C-86A4DD626321}">
      <dsp:nvSpPr>
        <dsp:cNvPr id="0" name=""/>
        <dsp:cNvSpPr/>
      </dsp:nvSpPr>
      <dsp:spPr>
        <a:xfrm>
          <a:off x="2141475" y="1246579"/>
          <a:ext cx="91440" cy="16526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26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ADDDE-3922-47F8-B5FE-C4959C127733}">
      <dsp:nvSpPr>
        <dsp:cNvPr id="0" name=""/>
        <dsp:cNvSpPr/>
      </dsp:nvSpPr>
      <dsp:spPr>
        <a:xfrm>
          <a:off x="1829559" y="1085"/>
          <a:ext cx="715271" cy="124549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CAD0E-96A8-4FB9-87C0-457453F53BCB}">
      <dsp:nvSpPr>
        <dsp:cNvPr id="0" name=""/>
        <dsp:cNvSpPr/>
      </dsp:nvSpPr>
      <dsp:spPr>
        <a:xfrm>
          <a:off x="1829559" y="1085"/>
          <a:ext cx="715271" cy="124549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842C1-F935-4D0C-9F6E-A96FD46D1F87}">
      <dsp:nvSpPr>
        <dsp:cNvPr id="0" name=""/>
        <dsp:cNvSpPr/>
      </dsp:nvSpPr>
      <dsp:spPr>
        <a:xfrm>
          <a:off x="1471923" y="225274"/>
          <a:ext cx="1430542" cy="7971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0" kern="1200" dirty="0" smtClean="0"/>
            <a:t>Necessidade Pública Identificada</a:t>
          </a:r>
        </a:p>
      </dsp:txBody>
      <dsp:txXfrm>
        <a:off x="1471923" y="225274"/>
        <a:ext cx="1430542" cy="797116"/>
      </dsp:txXfrm>
    </dsp:sp>
    <dsp:sp modelId="{D5127E3E-B206-43D4-8F9C-7A65B8DD6362}">
      <dsp:nvSpPr>
        <dsp:cNvPr id="0" name=""/>
        <dsp:cNvSpPr/>
      </dsp:nvSpPr>
      <dsp:spPr>
        <a:xfrm>
          <a:off x="1829559" y="2899206"/>
          <a:ext cx="715271" cy="125816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0CA96-EF6E-4FA0-96E5-332626EBB790}">
      <dsp:nvSpPr>
        <dsp:cNvPr id="0" name=""/>
        <dsp:cNvSpPr/>
      </dsp:nvSpPr>
      <dsp:spPr>
        <a:xfrm>
          <a:off x="1829559" y="2899206"/>
          <a:ext cx="715271" cy="125816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CBC58-911F-4364-AF90-33F1520B5BB6}">
      <dsp:nvSpPr>
        <dsp:cNvPr id="0" name=""/>
        <dsp:cNvSpPr/>
      </dsp:nvSpPr>
      <dsp:spPr>
        <a:xfrm>
          <a:off x="1471923" y="3125677"/>
          <a:ext cx="1430542" cy="80522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0" kern="1200" noProof="0" dirty="0" smtClean="0"/>
            <a:t>Edital com Preços </a:t>
          </a:r>
          <a:r>
            <a:rPr lang="pt-BR" sz="1600" b="1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Estimados</a:t>
          </a:r>
        </a:p>
      </dsp:txBody>
      <dsp:txXfrm>
        <a:off x="1471923" y="3125677"/>
        <a:ext cx="1430542" cy="805228"/>
      </dsp:txXfrm>
    </dsp:sp>
    <dsp:sp modelId="{625E90C4-0760-4236-8A01-54C5E0511535}">
      <dsp:nvSpPr>
        <dsp:cNvPr id="0" name=""/>
        <dsp:cNvSpPr/>
      </dsp:nvSpPr>
      <dsp:spPr>
        <a:xfrm>
          <a:off x="815237" y="1546993"/>
          <a:ext cx="814500" cy="105179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5B5E9-A6C4-46A9-8CA3-6689F2CEFA9B}">
      <dsp:nvSpPr>
        <dsp:cNvPr id="0" name=""/>
        <dsp:cNvSpPr/>
      </dsp:nvSpPr>
      <dsp:spPr>
        <a:xfrm>
          <a:off x="815237" y="1546993"/>
          <a:ext cx="814500" cy="105179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CC6F9-F9DD-4EBF-8857-E9F543AF50CB}">
      <dsp:nvSpPr>
        <dsp:cNvPr id="0" name=""/>
        <dsp:cNvSpPr/>
      </dsp:nvSpPr>
      <dsp:spPr>
        <a:xfrm>
          <a:off x="407986" y="1736317"/>
          <a:ext cx="1629001" cy="67315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noProof="0" dirty="0" smtClean="0"/>
            <a:t>Projeto e Orçamento Definidos</a:t>
          </a:r>
          <a:endParaRPr lang="pt-BR" sz="1600" kern="1200" noProof="0" dirty="0"/>
        </a:p>
      </dsp:txBody>
      <dsp:txXfrm>
        <a:off x="407986" y="1736317"/>
        <a:ext cx="1629001" cy="67315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81FE1-C21B-4AEC-B98C-051371F3E80D}">
      <dsp:nvSpPr>
        <dsp:cNvPr id="0" name=""/>
        <dsp:cNvSpPr/>
      </dsp:nvSpPr>
      <dsp:spPr>
        <a:xfrm>
          <a:off x="1340805" y="953841"/>
          <a:ext cx="516214" cy="482480"/>
        </a:xfrm>
        <a:custGeom>
          <a:avLst/>
          <a:gdLst/>
          <a:ahLst/>
          <a:cxnLst/>
          <a:rect l="0" t="0" r="0" b="0"/>
          <a:pathLst>
            <a:path>
              <a:moveTo>
                <a:pt x="516214" y="0"/>
              </a:moveTo>
              <a:lnTo>
                <a:pt x="516214" y="482480"/>
              </a:lnTo>
              <a:lnTo>
                <a:pt x="0" y="4824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CD761-5055-4499-9F4A-394D6F886190}">
      <dsp:nvSpPr>
        <dsp:cNvPr id="0" name=""/>
        <dsp:cNvSpPr/>
      </dsp:nvSpPr>
      <dsp:spPr>
        <a:xfrm>
          <a:off x="1810406" y="953841"/>
          <a:ext cx="91440" cy="1347768"/>
        </a:xfrm>
        <a:custGeom>
          <a:avLst/>
          <a:gdLst/>
          <a:ahLst/>
          <a:cxnLst/>
          <a:rect l="0" t="0" r="0" b="0"/>
          <a:pathLst>
            <a:path>
              <a:moveTo>
                <a:pt x="46613" y="0"/>
              </a:moveTo>
              <a:lnTo>
                <a:pt x="46613" y="1201227"/>
              </a:lnTo>
              <a:lnTo>
                <a:pt x="45720" y="1201227"/>
              </a:lnTo>
              <a:lnTo>
                <a:pt x="45720" y="1347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C0965-79C1-41F9-87D6-F26222AD4B81}">
      <dsp:nvSpPr>
        <dsp:cNvPr id="0" name=""/>
        <dsp:cNvSpPr/>
      </dsp:nvSpPr>
      <dsp:spPr>
        <a:xfrm>
          <a:off x="1508113" y="-63360"/>
          <a:ext cx="697813" cy="101720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748C1-A475-4D0F-85B6-276C623033F0}">
      <dsp:nvSpPr>
        <dsp:cNvPr id="0" name=""/>
        <dsp:cNvSpPr/>
      </dsp:nvSpPr>
      <dsp:spPr>
        <a:xfrm>
          <a:off x="1508113" y="-63360"/>
          <a:ext cx="697813" cy="101720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6F3E66-F514-4281-93C6-0D70B1F8D7D2}">
      <dsp:nvSpPr>
        <dsp:cNvPr id="0" name=""/>
        <dsp:cNvSpPr/>
      </dsp:nvSpPr>
      <dsp:spPr>
        <a:xfrm>
          <a:off x="1159206" y="119735"/>
          <a:ext cx="1395626" cy="65100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noProof="0" dirty="0" smtClean="0"/>
            <a:t>Poucos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noProof="0" dirty="0" smtClean="0"/>
            <a:t>Provedore</a:t>
          </a:r>
          <a:r>
            <a:rPr lang="pt-BR" sz="1800" kern="1200" noProof="0" dirty="0" smtClean="0"/>
            <a:t>s</a:t>
          </a:r>
          <a:r>
            <a:rPr lang="en-US" sz="1800" kern="1200" dirty="0" smtClean="0"/>
            <a:t> </a:t>
          </a:r>
          <a:endParaRPr lang="pt-BR" sz="1800" kern="1200" noProof="0" dirty="0"/>
        </a:p>
      </dsp:txBody>
      <dsp:txXfrm>
        <a:off x="1159206" y="119735"/>
        <a:ext cx="1395626" cy="651009"/>
      </dsp:txXfrm>
    </dsp:sp>
    <dsp:sp modelId="{68FD5E1D-38CC-4955-98E4-16ECD565988C}">
      <dsp:nvSpPr>
        <dsp:cNvPr id="0" name=""/>
        <dsp:cNvSpPr/>
      </dsp:nvSpPr>
      <dsp:spPr>
        <a:xfrm>
          <a:off x="1486711" y="2301609"/>
          <a:ext cx="738830" cy="103021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0F325-7E98-4C59-83AF-0F0E0B5E2896}">
      <dsp:nvSpPr>
        <dsp:cNvPr id="0" name=""/>
        <dsp:cNvSpPr/>
      </dsp:nvSpPr>
      <dsp:spPr>
        <a:xfrm>
          <a:off x="1486711" y="2301609"/>
          <a:ext cx="738830" cy="103021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A0AF3-ADA2-4069-BF2B-BB0FD462746D}">
      <dsp:nvSpPr>
        <dsp:cNvPr id="0" name=""/>
        <dsp:cNvSpPr/>
      </dsp:nvSpPr>
      <dsp:spPr>
        <a:xfrm>
          <a:off x="1117296" y="2487048"/>
          <a:ext cx="1477660" cy="65933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noProof="0" dirty="0" smtClean="0"/>
            <a:t>Preços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noProof="0" dirty="0" smtClean="0"/>
            <a:t>Oligopolizados</a:t>
          </a:r>
        </a:p>
      </dsp:txBody>
      <dsp:txXfrm>
        <a:off x="1117296" y="2487048"/>
        <a:ext cx="1477660" cy="659338"/>
      </dsp:txXfrm>
    </dsp:sp>
    <dsp:sp modelId="{72466845-2ACA-4578-936D-1218A46CD474}">
      <dsp:nvSpPr>
        <dsp:cNvPr id="0" name=""/>
        <dsp:cNvSpPr/>
      </dsp:nvSpPr>
      <dsp:spPr>
        <a:xfrm>
          <a:off x="726730" y="1310715"/>
          <a:ext cx="697813" cy="69781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FDA74-846A-4B8C-9EC4-68DEFED45817}">
      <dsp:nvSpPr>
        <dsp:cNvPr id="0" name=""/>
        <dsp:cNvSpPr/>
      </dsp:nvSpPr>
      <dsp:spPr>
        <a:xfrm>
          <a:off x="726730" y="1310715"/>
          <a:ext cx="697813" cy="69781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EED7F-11BF-4FA5-8D07-A3CA4F31C800}">
      <dsp:nvSpPr>
        <dsp:cNvPr id="0" name=""/>
        <dsp:cNvSpPr/>
      </dsp:nvSpPr>
      <dsp:spPr>
        <a:xfrm>
          <a:off x="377823" y="1436321"/>
          <a:ext cx="1395626" cy="4466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noProof="0" dirty="0" smtClean="0"/>
            <a:t>Custos Diferentes</a:t>
          </a:r>
          <a:endParaRPr lang="pt-BR" sz="1800" b="1" kern="1200" noProof="0" dirty="0"/>
        </a:p>
      </dsp:txBody>
      <dsp:txXfrm>
        <a:off x="377823" y="1436321"/>
        <a:ext cx="1395626" cy="4466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81FE1-C21B-4AEC-B98C-051371F3E80D}">
      <dsp:nvSpPr>
        <dsp:cNvPr id="0" name=""/>
        <dsp:cNvSpPr/>
      </dsp:nvSpPr>
      <dsp:spPr>
        <a:xfrm>
          <a:off x="1165137" y="1301460"/>
          <a:ext cx="560301" cy="402579"/>
        </a:xfrm>
        <a:custGeom>
          <a:avLst/>
          <a:gdLst/>
          <a:ahLst/>
          <a:cxnLst/>
          <a:rect l="0" t="0" r="0" b="0"/>
          <a:pathLst>
            <a:path>
              <a:moveTo>
                <a:pt x="560301" y="0"/>
              </a:moveTo>
              <a:lnTo>
                <a:pt x="560301" y="402579"/>
              </a:lnTo>
              <a:lnTo>
                <a:pt x="0" y="4025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CD761-5055-4499-9F4A-394D6F886190}">
      <dsp:nvSpPr>
        <dsp:cNvPr id="0" name=""/>
        <dsp:cNvSpPr/>
      </dsp:nvSpPr>
      <dsp:spPr>
        <a:xfrm>
          <a:off x="1602686" y="1301460"/>
          <a:ext cx="91440" cy="1124572"/>
        </a:xfrm>
        <a:custGeom>
          <a:avLst/>
          <a:gdLst/>
          <a:ahLst/>
          <a:cxnLst/>
          <a:rect l="0" t="0" r="0" b="0"/>
          <a:pathLst>
            <a:path>
              <a:moveTo>
                <a:pt x="122751" y="0"/>
              </a:moveTo>
              <a:lnTo>
                <a:pt x="122751" y="1002299"/>
              </a:lnTo>
              <a:lnTo>
                <a:pt x="45720" y="1002299"/>
              </a:lnTo>
              <a:lnTo>
                <a:pt x="45720" y="11245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C0965-79C1-41F9-87D6-F26222AD4B81}">
      <dsp:nvSpPr>
        <dsp:cNvPr id="0" name=""/>
        <dsp:cNvSpPr/>
      </dsp:nvSpPr>
      <dsp:spPr>
        <a:xfrm>
          <a:off x="1434312" y="-52165"/>
          <a:ext cx="582252" cy="135362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748C1-A475-4D0F-85B6-276C623033F0}">
      <dsp:nvSpPr>
        <dsp:cNvPr id="0" name=""/>
        <dsp:cNvSpPr/>
      </dsp:nvSpPr>
      <dsp:spPr>
        <a:xfrm>
          <a:off x="1434312" y="-52165"/>
          <a:ext cx="582252" cy="135362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6F3E66-F514-4281-93C6-0D70B1F8D7D2}">
      <dsp:nvSpPr>
        <dsp:cNvPr id="0" name=""/>
        <dsp:cNvSpPr/>
      </dsp:nvSpPr>
      <dsp:spPr>
        <a:xfrm>
          <a:off x="1143186" y="191487"/>
          <a:ext cx="1164504" cy="86632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Empresário</a:t>
          </a:r>
          <a:endParaRPr lang="pt-BR" sz="1800" kern="1200" noProof="0" dirty="0"/>
        </a:p>
      </dsp:txBody>
      <dsp:txXfrm>
        <a:off x="1143186" y="191487"/>
        <a:ext cx="1164504" cy="866320"/>
      </dsp:txXfrm>
    </dsp:sp>
    <dsp:sp modelId="{68FD5E1D-38CC-4955-98E4-16ECD565988C}">
      <dsp:nvSpPr>
        <dsp:cNvPr id="0" name=""/>
        <dsp:cNvSpPr/>
      </dsp:nvSpPr>
      <dsp:spPr>
        <a:xfrm>
          <a:off x="1357280" y="2426032"/>
          <a:ext cx="582252" cy="60431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0F325-7E98-4C59-83AF-0F0E0B5E2896}">
      <dsp:nvSpPr>
        <dsp:cNvPr id="0" name=""/>
        <dsp:cNvSpPr/>
      </dsp:nvSpPr>
      <dsp:spPr>
        <a:xfrm>
          <a:off x="1357280" y="2426032"/>
          <a:ext cx="582252" cy="60431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A0AF3-ADA2-4069-BF2B-BB0FD462746D}">
      <dsp:nvSpPr>
        <dsp:cNvPr id="0" name=""/>
        <dsp:cNvSpPr/>
      </dsp:nvSpPr>
      <dsp:spPr>
        <a:xfrm>
          <a:off x="1066154" y="2534808"/>
          <a:ext cx="1164504" cy="38676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err="1" smtClean="0"/>
            <a:t>Executivo</a:t>
          </a:r>
          <a:endParaRPr lang="en-US" sz="1800" kern="1200" noProof="0" dirty="0"/>
        </a:p>
      </dsp:txBody>
      <dsp:txXfrm>
        <a:off x="1066154" y="2534808"/>
        <a:ext cx="1164504" cy="386760"/>
      </dsp:txXfrm>
    </dsp:sp>
    <dsp:sp modelId="{72466845-2ACA-4578-936D-1218A46CD474}">
      <dsp:nvSpPr>
        <dsp:cNvPr id="0" name=""/>
        <dsp:cNvSpPr/>
      </dsp:nvSpPr>
      <dsp:spPr>
        <a:xfrm>
          <a:off x="652755" y="1599234"/>
          <a:ext cx="582252" cy="58225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FDA74-846A-4B8C-9EC4-68DEFED45817}">
      <dsp:nvSpPr>
        <dsp:cNvPr id="0" name=""/>
        <dsp:cNvSpPr/>
      </dsp:nvSpPr>
      <dsp:spPr>
        <a:xfrm>
          <a:off x="652755" y="1599234"/>
          <a:ext cx="582252" cy="58225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EED7F-11BF-4FA5-8D07-A3CA4F31C800}">
      <dsp:nvSpPr>
        <dsp:cNvPr id="0" name=""/>
        <dsp:cNvSpPr/>
      </dsp:nvSpPr>
      <dsp:spPr>
        <a:xfrm>
          <a:off x="361629" y="1704039"/>
          <a:ext cx="1164504" cy="37264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Lobista</a:t>
          </a:r>
          <a:endParaRPr lang="pt-BR" sz="1800" kern="1200" noProof="0" dirty="0"/>
        </a:p>
      </dsp:txBody>
      <dsp:txXfrm>
        <a:off x="361629" y="1704039"/>
        <a:ext cx="1164504" cy="37264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E18320-1121-4730-8158-54F1C457FD3E}">
      <dsp:nvSpPr>
        <dsp:cNvPr id="0" name=""/>
        <dsp:cNvSpPr/>
      </dsp:nvSpPr>
      <dsp:spPr>
        <a:xfrm>
          <a:off x="1561193" y="925685"/>
          <a:ext cx="527493" cy="482384"/>
        </a:xfrm>
        <a:custGeom>
          <a:avLst/>
          <a:gdLst/>
          <a:ahLst/>
          <a:cxnLst/>
          <a:rect l="0" t="0" r="0" b="0"/>
          <a:pathLst>
            <a:path>
              <a:moveTo>
                <a:pt x="527493" y="0"/>
              </a:moveTo>
              <a:lnTo>
                <a:pt x="527493" y="482384"/>
              </a:lnTo>
              <a:lnTo>
                <a:pt x="0" y="4823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F2FBF-55C7-4E0E-9A5C-86A4DD626321}">
      <dsp:nvSpPr>
        <dsp:cNvPr id="0" name=""/>
        <dsp:cNvSpPr/>
      </dsp:nvSpPr>
      <dsp:spPr>
        <a:xfrm>
          <a:off x="2042966" y="925685"/>
          <a:ext cx="91440" cy="13406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406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ADDDE-3922-47F8-B5FE-C4959C127733}">
      <dsp:nvSpPr>
        <dsp:cNvPr id="0" name=""/>
        <dsp:cNvSpPr/>
      </dsp:nvSpPr>
      <dsp:spPr>
        <a:xfrm>
          <a:off x="1770919" y="875"/>
          <a:ext cx="635534" cy="92481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CAD0E-96A8-4FB9-87C0-457453F53BCB}">
      <dsp:nvSpPr>
        <dsp:cNvPr id="0" name=""/>
        <dsp:cNvSpPr/>
      </dsp:nvSpPr>
      <dsp:spPr>
        <a:xfrm>
          <a:off x="1770919" y="875"/>
          <a:ext cx="635534" cy="92481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842C1-F935-4D0C-9F6E-A96FD46D1F87}">
      <dsp:nvSpPr>
        <dsp:cNvPr id="0" name=""/>
        <dsp:cNvSpPr/>
      </dsp:nvSpPr>
      <dsp:spPr>
        <a:xfrm>
          <a:off x="1453152" y="167341"/>
          <a:ext cx="1271068" cy="59187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0" kern="1200" dirty="0" smtClean="0"/>
            <a:t>Necessidade Pública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0" kern="1200" dirty="0" smtClean="0"/>
            <a:t>Identificada</a:t>
          </a:r>
        </a:p>
      </dsp:txBody>
      <dsp:txXfrm>
        <a:off x="1453152" y="167341"/>
        <a:ext cx="1271068" cy="591878"/>
      </dsp:txXfrm>
    </dsp:sp>
    <dsp:sp modelId="{D5127E3E-B206-43D4-8F9C-7A65B8DD6362}">
      <dsp:nvSpPr>
        <dsp:cNvPr id="0" name=""/>
        <dsp:cNvSpPr/>
      </dsp:nvSpPr>
      <dsp:spPr>
        <a:xfrm>
          <a:off x="1770919" y="2266363"/>
          <a:ext cx="635534" cy="67217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0CA96-EF6E-4FA0-96E5-332626EBB790}">
      <dsp:nvSpPr>
        <dsp:cNvPr id="0" name=""/>
        <dsp:cNvSpPr/>
      </dsp:nvSpPr>
      <dsp:spPr>
        <a:xfrm>
          <a:off x="1770919" y="2266363"/>
          <a:ext cx="635534" cy="67217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CBC58-911F-4364-AF90-33F1520B5BB6}">
      <dsp:nvSpPr>
        <dsp:cNvPr id="0" name=""/>
        <dsp:cNvSpPr/>
      </dsp:nvSpPr>
      <dsp:spPr>
        <a:xfrm>
          <a:off x="1453152" y="2387355"/>
          <a:ext cx="1271068" cy="43019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0" kern="1200" noProof="0" dirty="0" smtClean="0"/>
            <a:t>Edital com Preços </a:t>
          </a:r>
          <a:r>
            <a:rPr lang="pt-BR" sz="1600" b="1" i="1" kern="1200" noProof="0" dirty="0" smtClean="0"/>
            <a:t>Estimados</a:t>
          </a:r>
        </a:p>
      </dsp:txBody>
      <dsp:txXfrm>
        <a:off x="1453152" y="2387355"/>
        <a:ext cx="1271068" cy="430190"/>
      </dsp:txXfrm>
    </dsp:sp>
    <dsp:sp modelId="{625E90C4-0760-4236-8A01-54C5E0511535}">
      <dsp:nvSpPr>
        <dsp:cNvPr id="0" name=""/>
        <dsp:cNvSpPr/>
      </dsp:nvSpPr>
      <dsp:spPr>
        <a:xfrm>
          <a:off x="1001923" y="1192609"/>
          <a:ext cx="635534" cy="8068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5B5E9-A6C4-46A9-8CA3-6689F2CEFA9B}">
      <dsp:nvSpPr>
        <dsp:cNvPr id="0" name=""/>
        <dsp:cNvSpPr/>
      </dsp:nvSpPr>
      <dsp:spPr>
        <a:xfrm>
          <a:off x="1001923" y="1192609"/>
          <a:ext cx="635534" cy="8068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CC6F9-F9DD-4EBF-8857-E9F543AF50CB}">
      <dsp:nvSpPr>
        <dsp:cNvPr id="0" name=""/>
        <dsp:cNvSpPr/>
      </dsp:nvSpPr>
      <dsp:spPr>
        <a:xfrm>
          <a:off x="684156" y="1337839"/>
          <a:ext cx="1271068" cy="51637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noProof="0" dirty="0" smtClean="0"/>
            <a:t>Projeto e Orçamento Definidos</a:t>
          </a:r>
          <a:endParaRPr lang="pt-BR" sz="1600" kern="1200" noProof="0" dirty="0"/>
        </a:p>
      </dsp:txBody>
      <dsp:txXfrm>
        <a:off x="684156" y="1337839"/>
        <a:ext cx="1271068" cy="51637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F2FBF-55C7-4E0E-9A5C-86A4DD626321}">
      <dsp:nvSpPr>
        <dsp:cNvPr id="0" name=""/>
        <dsp:cNvSpPr/>
      </dsp:nvSpPr>
      <dsp:spPr>
        <a:xfrm>
          <a:off x="1609506" y="1180943"/>
          <a:ext cx="91440" cy="528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86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ADDDE-3922-47F8-B5FE-C4959C127733}">
      <dsp:nvSpPr>
        <dsp:cNvPr id="0" name=""/>
        <dsp:cNvSpPr/>
      </dsp:nvSpPr>
      <dsp:spPr>
        <a:xfrm>
          <a:off x="1025828" y="56095"/>
          <a:ext cx="1258796" cy="1124847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CAD0E-96A8-4FB9-87C0-457453F53BCB}">
      <dsp:nvSpPr>
        <dsp:cNvPr id="0" name=""/>
        <dsp:cNvSpPr/>
      </dsp:nvSpPr>
      <dsp:spPr>
        <a:xfrm>
          <a:off x="1025828" y="56095"/>
          <a:ext cx="1258796" cy="1124847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842C1-F935-4D0C-9F6E-A96FD46D1F87}">
      <dsp:nvSpPr>
        <dsp:cNvPr id="0" name=""/>
        <dsp:cNvSpPr/>
      </dsp:nvSpPr>
      <dsp:spPr>
        <a:xfrm>
          <a:off x="396429" y="258568"/>
          <a:ext cx="2517593" cy="71990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Cargo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Comissionado</a:t>
          </a:r>
        </a:p>
      </dsp:txBody>
      <dsp:txXfrm>
        <a:off x="396429" y="258568"/>
        <a:ext cx="2517593" cy="719902"/>
      </dsp:txXfrm>
    </dsp:sp>
    <dsp:sp modelId="{D5127E3E-B206-43D4-8F9C-7A65B8DD6362}">
      <dsp:nvSpPr>
        <dsp:cNvPr id="0" name=""/>
        <dsp:cNvSpPr/>
      </dsp:nvSpPr>
      <dsp:spPr>
        <a:xfrm>
          <a:off x="1025828" y="1709637"/>
          <a:ext cx="1258796" cy="125879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0CA96-EF6E-4FA0-96E5-332626EBB790}">
      <dsp:nvSpPr>
        <dsp:cNvPr id="0" name=""/>
        <dsp:cNvSpPr/>
      </dsp:nvSpPr>
      <dsp:spPr>
        <a:xfrm>
          <a:off x="1025828" y="1709637"/>
          <a:ext cx="1258796" cy="125879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CBC58-911F-4364-AF90-33F1520B5BB6}">
      <dsp:nvSpPr>
        <dsp:cNvPr id="0" name=""/>
        <dsp:cNvSpPr/>
      </dsp:nvSpPr>
      <dsp:spPr>
        <a:xfrm>
          <a:off x="396429" y="1936221"/>
          <a:ext cx="2517593" cy="80562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Funcionário</a:t>
          </a:r>
          <a:r>
            <a:rPr lang="en-US" sz="1600" b="1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de </a:t>
          </a:r>
          <a:r>
            <a:rPr lang="en-US" sz="1600" b="1" kern="1200" dirty="0" err="1" smtClean="0"/>
            <a:t>Carreira</a:t>
          </a:r>
          <a:endParaRPr lang="en-US" sz="1600" b="1" kern="1200" dirty="0" smtClean="0"/>
        </a:p>
      </dsp:txBody>
      <dsp:txXfrm>
        <a:off x="396429" y="1936221"/>
        <a:ext cx="2517593" cy="80562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81FE1-C21B-4AEC-B98C-051371F3E80D}">
      <dsp:nvSpPr>
        <dsp:cNvPr id="0" name=""/>
        <dsp:cNvSpPr/>
      </dsp:nvSpPr>
      <dsp:spPr>
        <a:xfrm>
          <a:off x="1118679" y="717968"/>
          <a:ext cx="684878" cy="545341"/>
        </a:xfrm>
        <a:custGeom>
          <a:avLst/>
          <a:gdLst/>
          <a:ahLst/>
          <a:cxnLst/>
          <a:rect l="0" t="0" r="0" b="0"/>
          <a:pathLst>
            <a:path>
              <a:moveTo>
                <a:pt x="684878" y="0"/>
              </a:moveTo>
              <a:lnTo>
                <a:pt x="684878" y="545341"/>
              </a:lnTo>
              <a:lnTo>
                <a:pt x="0" y="5453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CD761-5055-4499-9F4A-394D6F886190}">
      <dsp:nvSpPr>
        <dsp:cNvPr id="0" name=""/>
        <dsp:cNvSpPr/>
      </dsp:nvSpPr>
      <dsp:spPr>
        <a:xfrm>
          <a:off x="1727605" y="717968"/>
          <a:ext cx="91440" cy="1523367"/>
        </a:xfrm>
        <a:custGeom>
          <a:avLst/>
          <a:gdLst/>
          <a:ahLst/>
          <a:cxnLst/>
          <a:rect l="0" t="0" r="0" b="0"/>
          <a:pathLst>
            <a:path>
              <a:moveTo>
                <a:pt x="75952" y="0"/>
              </a:moveTo>
              <a:lnTo>
                <a:pt x="75952" y="1357734"/>
              </a:lnTo>
              <a:lnTo>
                <a:pt x="45720" y="1357734"/>
              </a:lnTo>
              <a:lnTo>
                <a:pt x="45720" y="15233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C0965-79C1-41F9-87D6-F26222AD4B81}">
      <dsp:nvSpPr>
        <dsp:cNvPr id="0" name=""/>
        <dsp:cNvSpPr/>
      </dsp:nvSpPr>
      <dsp:spPr>
        <a:xfrm>
          <a:off x="1409192" y="-70761"/>
          <a:ext cx="788730" cy="78873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748C1-A475-4D0F-85B6-276C623033F0}">
      <dsp:nvSpPr>
        <dsp:cNvPr id="0" name=""/>
        <dsp:cNvSpPr/>
      </dsp:nvSpPr>
      <dsp:spPr>
        <a:xfrm>
          <a:off x="1409192" y="-70761"/>
          <a:ext cx="788730" cy="78873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6F3E66-F514-4281-93C6-0D70B1F8D7D2}">
      <dsp:nvSpPr>
        <dsp:cNvPr id="0" name=""/>
        <dsp:cNvSpPr/>
      </dsp:nvSpPr>
      <dsp:spPr>
        <a:xfrm>
          <a:off x="1014827" y="71210"/>
          <a:ext cx="1577460" cy="5047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Empresário</a:t>
          </a:r>
          <a:endParaRPr lang="pt-BR" sz="1800" kern="1200" noProof="0" dirty="0"/>
        </a:p>
      </dsp:txBody>
      <dsp:txXfrm>
        <a:off x="1014827" y="71210"/>
        <a:ext cx="1577460" cy="504787"/>
      </dsp:txXfrm>
    </dsp:sp>
    <dsp:sp modelId="{68FD5E1D-38CC-4955-98E4-16ECD565988C}">
      <dsp:nvSpPr>
        <dsp:cNvPr id="0" name=""/>
        <dsp:cNvSpPr/>
      </dsp:nvSpPr>
      <dsp:spPr>
        <a:xfrm>
          <a:off x="1378960" y="2241336"/>
          <a:ext cx="788730" cy="78873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0F325-7E98-4C59-83AF-0F0E0B5E2896}">
      <dsp:nvSpPr>
        <dsp:cNvPr id="0" name=""/>
        <dsp:cNvSpPr/>
      </dsp:nvSpPr>
      <dsp:spPr>
        <a:xfrm>
          <a:off x="1378960" y="2241336"/>
          <a:ext cx="788730" cy="78873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A0AF3-ADA2-4069-BF2B-BB0FD462746D}">
      <dsp:nvSpPr>
        <dsp:cNvPr id="0" name=""/>
        <dsp:cNvSpPr/>
      </dsp:nvSpPr>
      <dsp:spPr>
        <a:xfrm>
          <a:off x="984595" y="2383307"/>
          <a:ext cx="1577460" cy="5047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err="1" smtClean="0"/>
            <a:t>Executivo</a:t>
          </a:r>
          <a:endParaRPr lang="en-US" sz="1800" kern="1200" noProof="0" dirty="0"/>
        </a:p>
      </dsp:txBody>
      <dsp:txXfrm>
        <a:off x="984595" y="2383307"/>
        <a:ext cx="1577460" cy="504787"/>
      </dsp:txXfrm>
    </dsp:sp>
    <dsp:sp modelId="{72466845-2ACA-4578-936D-1218A46CD474}">
      <dsp:nvSpPr>
        <dsp:cNvPr id="0" name=""/>
        <dsp:cNvSpPr/>
      </dsp:nvSpPr>
      <dsp:spPr>
        <a:xfrm>
          <a:off x="424597" y="1121339"/>
          <a:ext cx="788730" cy="78873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FDA74-846A-4B8C-9EC4-68DEFED45817}">
      <dsp:nvSpPr>
        <dsp:cNvPr id="0" name=""/>
        <dsp:cNvSpPr/>
      </dsp:nvSpPr>
      <dsp:spPr>
        <a:xfrm>
          <a:off x="424597" y="1121339"/>
          <a:ext cx="788730" cy="78873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EED7F-11BF-4FA5-8D07-A3CA4F31C800}">
      <dsp:nvSpPr>
        <dsp:cNvPr id="0" name=""/>
        <dsp:cNvSpPr/>
      </dsp:nvSpPr>
      <dsp:spPr>
        <a:xfrm>
          <a:off x="30232" y="1263310"/>
          <a:ext cx="1577460" cy="5047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Lobista</a:t>
          </a:r>
          <a:endParaRPr lang="pt-BR" sz="1800" kern="1200" noProof="0" dirty="0"/>
        </a:p>
      </dsp:txBody>
      <dsp:txXfrm>
        <a:off x="30232" y="1263310"/>
        <a:ext cx="1577460" cy="50478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F2FBF-55C7-4E0E-9A5C-86A4DD626321}">
      <dsp:nvSpPr>
        <dsp:cNvPr id="0" name=""/>
        <dsp:cNvSpPr/>
      </dsp:nvSpPr>
      <dsp:spPr>
        <a:xfrm>
          <a:off x="1609506" y="1180943"/>
          <a:ext cx="91440" cy="5286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86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ADDDE-3922-47F8-B5FE-C4959C127733}">
      <dsp:nvSpPr>
        <dsp:cNvPr id="0" name=""/>
        <dsp:cNvSpPr/>
      </dsp:nvSpPr>
      <dsp:spPr>
        <a:xfrm>
          <a:off x="1025828" y="56095"/>
          <a:ext cx="1258796" cy="1124847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CAD0E-96A8-4FB9-87C0-457453F53BCB}">
      <dsp:nvSpPr>
        <dsp:cNvPr id="0" name=""/>
        <dsp:cNvSpPr/>
      </dsp:nvSpPr>
      <dsp:spPr>
        <a:xfrm>
          <a:off x="1025828" y="56095"/>
          <a:ext cx="1258796" cy="1124847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842C1-F935-4D0C-9F6E-A96FD46D1F87}">
      <dsp:nvSpPr>
        <dsp:cNvPr id="0" name=""/>
        <dsp:cNvSpPr/>
      </dsp:nvSpPr>
      <dsp:spPr>
        <a:xfrm>
          <a:off x="396429" y="258568"/>
          <a:ext cx="2517593" cy="71990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Cargo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Comissionado</a:t>
          </a:r>
        </a:p>
      </dsp:txBody>
      <dsp:txXfrm>
        <a:off x="396429" y="258568"/>
        <a:ext cx="2517593" cy="719902"/>
      </dsp:txXfrm>
    </dsp:sp>
    <dsp:sp modelId="{D5127E3E-B206-43D4-8F9C-7A65B8DD6362}">
      <dsp:nvSpPr>
        <dsp:cNvPr id="0" name=""/>
        <dsp:cNvSpPr/>
      </dsp:nvSpPr>
      <dsp:spPr>
        <a:xfrm>
          <a:off x="1025828" y="1709637"/>
          <a:ext cx="1258796" cy="125879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0CA96-EF6E-4FA0-96E5-332626EBB790}">
      <dsp:nvSpPr>
        <dsp:cNvPr id="0" name=""/>
        <dsp:cNvSpPr/>
      </dsp:nvSpPr>
      <dsp:spPr>
        <a:xfrm>
          <a:off x="1025828" y="1709637"/>
          <a:ext cx="1258796" cy="125879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CBC58-911F-4364-AF90-33F1520B5BB6}">
      <dsp:nvSpPr>
        <dsp:cNvPr id="0" name=""/>
        <dsp:cNvSpPr/>
      </dsp:nvSpPr>
      <dsp:spPr>
        <a:xfrm>
          <a:off x="396429" y="1936221"/>
          <a:ext cx="2517593" cy="80562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Funcionário</a:t>
          </a:r>
          <a:r>
            <a:rPr lang="en-US" sz="1600" b="1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de </a:t>
          </a:r>
          <a:r>
            <a:rPr lang="en-US" sz="1600" b="1" kern="1200" dirty="0" err="1" smtClean="0"/>
            <a:t>Carreira</a:t>
          </a:r>
          <a:endParaRPr lang="en-US" sz="1600" b="1" kern="1200" dirty="0" smtClean="0"/>
        </a:p>
      </dsp:txBody>
      <dsp:txXfrm>
        <a:off x="396429" y="1936221"/>
        <a:ext cx="2517593" cy="80562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81FE1-C21B-4AEC-B98C-051371F3E80D}">
      <dsp:nvSpPr>
        <dsp:cNvPr id="0" name=""/>
        <dsp:cNvSpPr/>
      </dsp:nvSpPr>
      <dsp:spPr>
        <a:xfrm>
          <a:off x="1118679" y="717968"/>
          <a:ext cx="684878" cy="545341"/>
        </a:xfrm>
        <a:custGeom>
          <a:avLst/>
          <a:gdLst/>
          <a:ahLst/>
          <a:cxnLst/>
          <a:rect l="0" t="0" r="0" b="0"/>
          <a:pathLst>
            <a:path>
              <a:moveTo>
                <a:pt x="684878" y="0"/>
              </a:moveTo>
              <a:lnTo>
                <a:pt x="684878" y="545341"/>
              </a:lnTo>
              <a:lnTo>
                <a:pt x="0" y="5453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CD761-5055-4499-9F4A-394D6F886190}">
      <dsp:nvSpPr>
        <dsp:cNvPr id="0" name=""/>
        <dsp:cNvSpPr/>
      </dsp:nvSpPr>
      <dsp:spPr>
        <a:xfrm>
          <a:off x="1727605" y="717968"/>
          <a:ext cx="91440" cy="1523367"/>
        </a:xfrm>
        <a:custGeom>
          <a:avLst/>
          <a:gdLst/>
          <a:ahLst/>
          <a:cxnLst/>
          <a:rect l="0" t="0" r="0" b="0"/>
          <a:pathLst>
            <a:path>
              <a:moveTo>
                <a:pt x="75952" y="0"/>
              </a:moveTo>
              <a:lnTo>
                <a:pt x="75952" y="1357734"/>
              </a:lnTo>
              <a:lnTo>
                <a:pt x="45720" y="1357734"/>
              </a:lnTo>
              <a:lnTo>
                <a:pt x="45720" y="15233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C0965-79C1-41F9-87D6-F26222AD4B81}">
      <dsp:nvSpPr>
        <dsp:cNvPr id="0" name=""/>
        <dsp:cNvSpPr/>
      </dsp:nvSpPr>
      <dsp:spPr>
        <a:xfrm>
          <a:off x="1409192" y="-70761"/>
          <a:ext cx="788730" cy="78873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748C1-A475-4D0F-85B6-276C623033F0}">
      <dsp:nvSpPr>
        <dsp:cNvPr id="0" name=""/>
        <dsp:cNvSpPr/>
      </dsp:nvSpPr>
      <dsp:spPr>
        <a:xfrm>
          <a:off x="1409192" y="-70761"/>
          <a:ext cx="788730" cy="78873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6F3E66-F514-4281-93C6-0D70B1F8D7D2}">
      <dsp:nvSpPr>
        <dsp:cNvPr id="0" name=""/>
        <dsp:cNvSpPr/>
      </dsp:nvSpPr>
      <dsp:spPr>
        <a:xfrm>
          <a:off x="1014827" y="71210"/>
          <a:ext cx="1577460" cy="5047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Empresário</a:t>
          </a:r>
          <a:endParaRPr lang="pt-BR" sz="1800" kern="1200" noProof="0" dirty="0"/>
        </a:p>
      </dsp:txBody>
      <dsp:txXfrm>
        <a:off x="1014827" y="71210"/>
        <a:ext cx="1577460" cy="504787"/>
      </dsp:txXfrm>
    </dsp:sp>
    <dsp:sp modelId="{68FD5E1D-38CC-4955-98E4-16ECD565988C}">
      <dsp:nvSpPr>
        <dsp:cNvPr id="0" name=""/>
        <dsp:cNvSpPr/>
      </dsp:nvSpPr>
      <dsp:spPr>
        <a:xfrm>
          <a:off x="1378960" y="2241336"/>
          <a:ext cx="788730" cy="78873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0F325-7E98-4C59-83AF-0F0E0B5E2896}">
      <dsp:nvSpPr>
        <dsp:cNvPr id="0" name=""/>
        <dsp:cNvSpPr/>
      </dsp:nvSpPr>
      <dsp:spPr>
        <a:xfrm>
          <a:off x="1378960" y="2241336"/>
          <a:ext cx="788730" cy="78873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A0AF3-ADA2-4069-BF2B-BB0FD462746D}">
      <dsp:nvSpPr>
        <dsp:cNvPr id="0" name=""/>
        <dsp:cNvSpPr/>
      </dsp:nvSpPr>
      <dsp:spPr>
        <a:xfrm>
          <a:off x="984595" y="2383307"/>
          <a:ext cx="1577460" cy="5047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err="1" smtClean="0"/>
            <a:t>Executivo</a:t>
          </a:r>
          <a:endParaRPr lang="en-US" sz="1800" kern="1200" noProof="0" dirty="0"/>
        </a:p>
      </dsp:txBody>
      <dsp:txXfrm>
        <a:off x="984595" y="2383307"/>
        <a:ext cx="1577460" cy="504787"/>
      </dsp:txXfrm>
    </dsp:sp>
    <dsp:sp modelId="{72466845-2ACA-4578-936D-1218A46CD474}">
      <dsp:nvSpPr>
        <dsp:cNvPr id="0" name=""/>
        <dsp:cNvSpPr/>
      </dsp:nvSpPr>
      <dsp:spPr>
        <a:xfrm>
          <a:off x="424597" y="1121339"/>
          <a:ext cx="788730" cy="78873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FDA74-846A-4B8C-9EC4-68DEFED45817}">
      <dsp:nvSpPr>
        <dsp:cNvPr id="0" name=""/>
        <dsp:cNvSpPr/>
      </dsp:nvSpPr>
      <dsp:spPr>
        <a:xfrm>
          <a:off x="424597" y="1121339"/>
          <a:ext cx="788730" cy="78873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EED7F-11BF-4FA5-8D07-A3CA4F31C800}">
      <dsp:nvSpPr>
        <dsp:cNvPr id="0" name=""/>
        <dsp:cNvSpPr/>
      </dsp:nvSpPr>
      <dsp:spPr>
        <a:xfrm>
          <a:off x="30232" y="1263310"/>
          <a:ext cx="1577460" cy="5047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Lobista</a:t>
          </a:r>
          <a:endParaRPr lang="pt-BR" sz="1800" kern="1200" noProof="0" dirty="0"/>
        </a:p>
      </dsp:txBody>
      <dsp:txXfrm>
        <a:off x="30232" y="1263310"/>
        <a:ext cx="1577460" cy="504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81FE1-C21B-4AEC-B98C-051371F3E80D}">
      <dsp:nvSpPr>
        <dsp:cNvPr id="0" name=""/>
        <dsp:cNvSpPr/>
      </dsp:nvSpPr>
      <dsp:spPr>
        <a:xfrm>
          <a:off x="1475830" y="924557"/>
          <a:ext cx="653571" cy="586424"/>
        </a:xfrm>
        <a:custGeom>
          <a:avLst/>
          <a:gdLst/>
          <a:ahLst/>
          <a:cxnLst/>
          <a:rect l="0" t="0" r="0" b="0"/>
          <a:pathLst>
            <a:path>
              <a:moveTo>
                <a:pt x="653571" y="0"/>
              </a:moveTo>
              <a:lnTo>
                <a:pt x="653571" y="586424"/>
              </a:lnTo>
              <a:lnTo>
                <a:pt x="0" y="5864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CD761-5055-4499-9F4A-394D6F886190}">
      <dsp:nvSpPr>
        <dsp:cNvPr id="0" name=""/>
        <dsp:cNvSpPr/>
      </dsp:nvSpPr>
      <dsp:spPr>
        <a:xfrm>
          <a:off x="1995374" y="924557"/>
          <a:ext cx="91440" cy="1500908"/>
        </a:xfrm>
        <a:custGeom>
          <a:avLst/>
          <a:gdLst/>
          <a:ahLst/>
          <a:cxnLst/>
          <a:rect l="0" t="0" r="0" b="0"/>
          <a:pathLst>
            <a:path>
              <a:moveTo>
                <a:pt x="134028" y="0"/>
              </a:moveTo>
              <a:lnTo>
                <a:pt x="134028" y="1360736"/>
              </a:lnTo>
              <a:lnTo>
                <a:pt x="45720" y="1360736"/>
              </a:lnTo>
              <a:lnTo>
                <a:pt x="45720" y="15009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C0965-79C1-41F9-87D6-F26222AD4B81}">
      <dsp:nvSpPr>
        <dsp:cNvPr id="0" name=""/>
        <dsp:cNvSpPr/>
      </dsp:nvSpPr>
      <dsp:spPr>
        <a:xfrm>
          <a:off x="1772872" y="-59333"/>
          <a:ext cx="713059" cy="98389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748C1-A475-4D0F-85B6-276C623033F0}">
      <dsp:nvSpPr>
        <dsp:cNvPr id="0" name=""/>
        <dsp:cNvSpPr/>
      </dsp:nvSpPr>
      <dsp:spPr>
        <a:xfrm>
          <a:off x="1772872" y="-59333"/>
          <a:ext cx="713059" cy="98389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6F3E66-F514-4281-93C6-0D70B1F8D7D2}">
      <dsp:nvSpPr>
        <dsp:cNvPr id="0" name=""/>
        <dsp:cNvSpPr/>
      </dsp:nvSpPr>
      <dsp:spPr>
        <a:xfrm>
          <a:off x="1416342" y="117766"/>
          <a:ext cx="1426118" cy="62969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Múltiplos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1800" kern="1200" noProof="0" dirty="0" smtClean="0"/>
            <a:t>Provedores</a:t>
          </a:r>
          <a:endParaRPr lang="pt-BR" sz="1800" kern="1200" noProof="0" dirty="0"/>
        </a:p>
      </dsp:txBody>
      <dsp:txXfrm>
        <a:off x="1416342" y="117766"/>
        <a:ext cx="1426118" cy="629690"/>
      </dsp:txXfrm>
    </dsp:sp>
    <dsp:sp modelId="{68FD5E1D-38CC-4955-98E4-16ECD565988C}">
      <dsp:nvSpPr>
        <dsp:cNvPr id="0" name=""/>
        <dsp:cNvSpPr/>
      </dsp:nvSpPr>
      <dsp:spPr>
        <a:xfrm>
          <a:off x="1664456" y="2425465"/>
          <a:ext cx="753275" cy="121200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0F325-7E98-4C59-83AF-0F0E0B5E2896}">
      <dsp:nvSpPr>
        <dsp:cNvPr id="0" name=""/>
        <dsp:cNvSpPr/>
      </dsp:nvSpPr>
      <dsp:spPr>
        <a:xfrm>
          <a:off x="1664456" y="2425465"/>
          <a:ext cx="753275" cy="121200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A0AF3-ADA2-4069-BF2B-BB0FD462746D}">
      <dsp:nvSpPr>
        <dsp:cNvPr id="0" name=""/>
        <dsp:cNvSpPr/>
      </dsp:nvSpPr>
      <dsp:spPr>
        <a:xfrm>
          <a:off x="1287818" y="2643626"/>
          <a:ext cx="1506550" cy="77568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pt-BR" sz="1600" kern="1200" noProof="0" dirty="0" smtClean="0"/>
            <a:t>Propostas de Preços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pt-BR" sz="1600" b="1" kern="1200" noProof="0" dirty="0" smtClean="0"/>
            <a:t>Diferentes</a:t>
          </a:r>
          <a:endParaRPr lang="pt-BR" sz="1600" b="1" kern="1200" noProof="0" dirty="0"/>
        </a:p>
      </dsp:txBody>
      <dsp:txXfrm>
        <a:off x="1287818" y="2643626"/>
        <a:ext cx="1506550" cy="775681"/>
      </dsp:txXfrm>
    </dsp:sp>
    <dsp:sp modelId="{72466845-2ACA-4578-936D-1218A46CD474}">
      <dsp:nvSpPr>
        <dsp:cNvPr id="0" name=""/>
        <dsp:cNvSpPr/>
      </dsp:nvSpPr>
      <dsp:spPr>
        <a:xfrm>
          <a:off x="872474" y="1265920"/>
          <a:ext cx="685632" cy="87920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FDA74-846A-4B8C-9EC4-68DEFED45817}">
      <dsp:nvSpPr>
        <dsp:cNvPr id="0" name=""/>
        <dsp:cNvSpPr/>
      </dsp:nvSpPr>
      <dsp:spPr>
        <a:xfrm>
          <a:off x="872474" y="1265920"/>
          <a:ext cx="685632" cy="87920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EED7F-11BF-4FA5-8D07-A3CA4F31C800}">
      <dsp:nvSpPr>
        <dsp:cNvPr id="0" name=""/>
        <dsp:cNvSpPr/>
      </dsp:nvSpPr>
      <dsp:spPr>
        <a:xfrm>
          <a:off x="529657" y="1424176"/>
          <a:ext cx="1371264" cy="56268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Custos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Diferenciados</a:t>
          </a:r>
          <a:endParaRPr lang="pt-BR" sz="1800" kern="1200" noProof="0" dirty="0"/>
        </a:p>
      </dsp:txBody>
      <dsp:txXfrm>
        <a:off x="529657" y="1424176"/>
        <a:ext cx="1371264" cy="5626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E18320-1121-4730-8158-54F1C457FD3E}">
      <dsp:nvSpPr>
        <dsp:cNvPr id="0" name=""/>
        <dsp:cNvSpPr/>
      </dsp:nvSpPr>
      <dsp:spPr>
        <a:xfrm>
          <a:off x="1423369" y="1336371"/>
          <a:ext cx="855294" cy="618285"/>
        </a:xfrm>
        <a:custGeom>
          <a:avLst/>
          <a:gdLst/>
          <a:ahLst/>
          <a:cxnLst/>
          <a:rect l="0" t="0" r="0" b="0"/>
          <a:pathLst>
            <a:path>
              <a:moveTo>
                <a:pt x="855294" y="0"/>
              </a:moveTo>
              <a:lnTo>
                <a:pt x="855294" y="618285"/>
              </a:lnTo>
              <a:lnTo>
                <a:pt x="0" y="6182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F2FBF-55C7-4E0E-9A5C-86A4DD626321}">
      <dsp:nvSpPr>
        <dsp:cNvPr id="0" name=""/>
        <dsp:cNvSpPr/>
      </dsp:nvSpPr>
      <dsp:spPr>
        <a:xfrm>
          <a:off x="2232944" y="1336371"/>
          <a:ext cx="91440" cy="18960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96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ADDDE-3922-47F8-B5FE-C4959C127733}">
      <dsp:nvSpPr>
        <dsp:cNvPr id="0" name=""/>
        <dsp:cNvSpPr/>
      </dsp:nvSpPr>
      <dsp:spPr>
        <a:xfrm>
          <a:off x="1763426" y="184526"/>
          <a:ext cx="1030475" cy="115184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CAD0E-96A8-4FB9-87C0-457453F53BCB}">
      <dsp:nvSpPr>
        <dsp:cNvPr id="0" name=""/>
        <dsp:cNvSpPr/>
      </dsp:nvSpPr>
      <dsp:spPr>
        <a:xfrm>
          <a:off x="1763426" y="184526"/>
          <a:ext cx="1030475" cy="115184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842C1-F935-4D0C-9F6E-A96FD46D1F87}">
      <dsp:nvSpPr>
        <dsp:cNvPr id="0" name=""/>
        <dsp:cNvSpPr/>
      </dsp:nvSpPr>
      <dsp:spPr>
        <a:xfrm>
          <a:off x="1248188" y="391858"/>
          <a:ext cx="2060950" cy="7371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0" kern="1200" dirty="0" smtClean="0"/>
            <a:t>Necessidade Pública Identificada</a:t>
          </a:r>
        </a:p>
      </dsp:txBody>
      <dsp:txXfrm>
        <a:off x="1248188" y="391858"/>
        <a:ext cx="2060950" cy="737180"/>
      </dsp:txXfrm>
    </dsp:sp>
    <dsp:sp modelId="{D5127E3E-B206-43D4-8F9C-7A65B8DD6362}">
      <dsp:nvSpPr>
        <dsp:cNvPr id="0" name=""/>
        <dsp:cNvSpPr/>
      </dsp:nvSpPr>
      <dsp:spPr>
        <a:xfrm>
          <a:off x="1763426" y="3232446"/>
          <a:ext cx="1030475" cy="103047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0CA96-EF6E-4FA0-96E5-332626EBB790}">
      <dsp:nvSpPr>
        <dsp:cNvPr id="0" name=""/>
        <dsp:cNvSpPr/>
      </dsp:nvSpPr>
      <dsp:spPr>
        <a:xfrm>
          <a:off x="1763426" y="3232446"/>
          <a:ext cx="1030475" cy="103047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CBC58-911F-4364-AF90-33F1520B5BB6}">
      <dsp:nvSpPr>
        <dsp:cNvPr id="0" name=""/>
        <dsp:cNvSpPr/>
      </dsp:nvSpPr>
      <dsp:spPr>
        <a:xfrm>
          <a:off x="1248188" y="3417931"/>
          <a:ext cx="2060950" cy="65950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0" kern="1200" noProof="0" dirty="0" smtClean="0"/>
            <a:t>Edital com Preços </a:t>
          </a:r>
          <a:r>
            <a:rPr lang="pt-BR" sz="1600" b="1" i="1" kern="1200" noProof="0" dirty="0" smtClean="0"/>
            <a:t>Estimados</a:t>
          </a:r>
        </a:p>
      </dsp:txBody>
      <dsp:txXfrm>
        <a:off x="1248188" y="3417931"/>
        <a:ext cx="2060950" cy="659504"/>
      </dsp:txXfrm>
    </dsp:sp>
    <dsp:sp modelId="{625E90C4-0760-4236-8A01-54C5E0511535}">
      <dsp:nvSpPr>
        <dsp:cNvPr id="0" name=""/>
        <dsp:cNvSpPr/>
      </dsp:nvSpPr>
      <dsp:spPr>
        <a:xfrm>
          <a:off x="516551" y="1769170"/>
          <a:ext cx="1030475" cy="103047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5B5E9-A6C4-46A9-8CA3-6689F2CEFA9B}">
      <dsp:nvSpPr>
        <dsp:cNvPr id="0" name=""/>
        <dsp:cNvSpPr/>
      </dsp:nvSpPr>
      <dsp:spPr>
        <a:xfrm>
          <a:off x="516551" y="1769170"/>
          <a:ext cx="1030475" cy="103047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CC6F9-F9DD-4EBF-8857-E9F543AF50CB}">
      <dsp:nvSpPr>
        <dsp:cNvPr id="0" name=""/>
        <dsp:cNvSpPr/>
      </dsp:nvSpPr>
      <dsp:spPr>
        <a:xfrm>
          <a:off x="1313" y="1954656"/>
          <a:ext cx="2060950" cy="65950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noProof="0" dirty="0" smtClean="0"/>
            <a:t>Projeto e Orçamento Definidos</a:t>
          </a:r>
          <a:endParaRPr lang="pt-BR" sz="1600" kern="1200" noProof="0" dirty="0"/>
        </a:p>
      </dsp:txBody>
      <dsp:txXfrm>
        <a:off x="1313" y="1954656"/>
        <a:ext cx="2060950" cy="6595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81FE1-C21B-4AEC-B98C-051371F3E80D}">
      <dsp:nvSpPr>
        <dsp:cNvPr id="0" name=""/>
        <dsp:cNvSpPr/>
      </dsp:nvSpPr>
      <dsp:spPr>
        <a:xfrm>
          <a:off x="1323157" y="788824"/>
          <a:ext cx="641668" cy="599736"/>
        </a:xfrm>
        <a:custGeom>
          <a:avLst/>
          <a:gdLst/>
          <a:ahLst/>
          <a:cxnLst/>
          <a:rect l="0" t="0" r="0" b="0"/>
          <a:pathLst>
            <a:path>
              <a:moveTo>
                <a:pt x="641668" y="0"/>
              </a:moveTo>
              <a:lnTo>
                <a:pt x="641668" y="599736"/>
              </a:lnTo>
              <a:lnTo>
                <a:pt x="0" y="599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CD761-5055-4499-9F4A-394D6F886190}">
      <dsp:nvSpPr>
        <dsp:cNvPr id="0" name=""/>
        <dsp:cNvSpPr/>
      </dsp:nvSpPr>
      <dsp:spPr>
        <a:xfrm>
          <a:off x="1917995" y="788824"/>
          <a:ext cx="91440" cy="1675313"/>
        </a:xfrm>
        <a:custGeom>
          <a:avLst/>
          <a:gdLst/>
          <a:ahLst/>
          <a:cxnLst/>
          <a:rect l="0" t="0" r="0" b="0"/>
          <a:pathLst>
            <a:path>
              <a:moveTo>
                <a:pt x="46830" y="0"/>
              </a:moveTo>
              <a:lnTo>
                <a:pt x="46830" y="1493159"/>
              </a:lnTo>
              <a:lnTo>
                <a:pt x="45720" y="1493159"/>
              </a:lnTo>
              <a:lnTo>
                <a:pt x="45720" y="16753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C0965-79C1-41F9-87D6-F26222AD4B81}">
      <dsp:nvSpPr>
        <dsp:cNvPr id="0" name=""/>
        <dsp:cNvSpPr/>
      </dsp:nvSpPr>
      <dsp:spPr>
        <a:xfrm>
          <a:off x="1531125" y="-78576"/>
          <a:ext cx="867401" cy="86740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748C1-A475-4D0F-85B6-276C623033F0}">
      <dsp:nvSpPr>
        <dsp:cNvPr id="0" name=""/>
        <dsp:cNvSpPr/>
      </dsp:nvSpPr>
      <dsp:spPr>
        <a:xfrm>
          <a:off x="1531125" y="-78576"/>
          <a:ext cx="867401" cy="86740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6F3E66-F514-4281-93C6-0D70B1F8D7D2}">
      <dsp:nvSpPr>
        <dsp:cNvPr id="0" name=""/>
        <dsp:cNvSpPr/>
      </dsp:nvSpPr>
      <dsp:spPr>
        <a:xfrm>
          <a:off x="1097424" y="77555"/>
          <a:ext cx="1734802" cy="55513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Provedor</a:t>
          </a:r>
          <a:r>
            <a:rPr lang="en-US" sz="1800" kern="1200" dirty="0" smtClean="0"/>
            <a:t> </a:t>
          </a:r>
          <a:r>
            <a:rPr lang="pt-BR" sz="1800" kern="1200" noProof="0" dirty="0" smtClean="0"/>
            <a:t>Único</a:t>
          </a:r>
          <a:endParaRPr lang="pt-BR" sz="1800" kern="1200" noProof="0" dirty="0"/>
        </a:p>
      </dsp:txBody>
      <dsp:txXfrm>
        <a:off x="1097424" y="77555"/>
        <a:ext cx="1734802" cy="555136"/>
      </dsp:txXfrm>
    </dsp:sp>
    <dsp:sp modelId="{68FD5E1D-38CC-4955-98E4-16ECD565988C}">
      <dsp:nvSpPr>
        <dsp:cNvPr id="0" name=""/>
        <dsp:cNvSpPr/>
      </dsp:nvSpPr>
      <dsp:spPr>
        <a:xfrm>
          <a:off x="1530015" y="2464137"/>
          <a:ext cx="867401" cy="86740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0F325-7E98-4C59-83AF-0F0E0B5E2896}">
      <dsp:nvSpPr>
        <dsp:cNvPr id="0" name=""/>
        <dsp:cNvSpPr/>
      </dsp:nvSpPr>
      <dsp:spPr>
        <a:xfrm>
          <a:off x="1530015" y="2464137"/>
          <a:ext cx="867401" cy="86740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A0AF3-ADA2-4069-BF2B-BB0FD462746D}">
      <dsp:nvSpPr>
        <dsp:cNvPr id="0" name=""/>
        <dsp:cNvSpPr/>
      </dsp:nvSpPr>
      <dsp:spPr>
        <a:xfrm>
          <a:off x="1096314" y="2620270"/>
          <a:ext cx="1734802" cy="55513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Preços de Monopólio</a:t>
          </a:r>
          <a:endParaRPr lang="pt-BR" sz="1800" kern="1200" noProof="0" dirty="0"/>
        </a:p>
      </dsp:txBody>
      <dsp:txXfrm>
        <a:off x="1096314" y="2620270"/>
        <a:ext cx="1734802" cy="555136"/>
      </dsp:txXfrm>
    </dsp:sp>
    <dsp:sp modelId="{72466845-2ACA-4578-936D-1218A46CD474}">
      <dsp:nvSpPr>
        <dsp:cNvPr id="0" name=""/>
        <dsp:cNvSpPr/>
      </dsp:nvSpPr>
      <dsp:spPr>
        <a:xfrm>
          <a:off x="559844" y="1232428"/>
          <a:ext cx="867401" cy="86740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FDA74-846A-4B8C-9EC4-68DEFED45817}">
      <dsp:nvSpPr>
        <dsp:cNvPr id="0" name=""/>
        <dsp:cNvSpPr/>
      </dsp:nvSpPr>
      <dsp:spPr>
        <a:xfrm>
          <a:off x="559844" y="1232428"/>
          <a:ext cx="867401" cy="86740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EED7F-11BF-4FA5-8D07-A3CA4F31C800}">
      <dsp:nvSpPr>
        <dsp:cNvPr id="0" name=""/>
        <dsp:cNvSpPr/>
      </dsp:nvSpPr>
      <dsp:spPr>
        <a:xfrm>
          <a:off x="126143" y="1388560"/>
          <a:ext cx="1734802" cy="55513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Custo Eficiente</a:t>
          </a:r>
          <a:endParaRPr lang="pt-BR" sz="1800" kern="1200" noProof="0" dirty="0"/>
        </a:p>
      </dsp:txBody>
      <dsp:txXfrm>
        <a:off x="126143" y="1388560"/>
        <a:ext cx="1734802" cy="5551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E18320-1121-4730-8158-54F1C457FD3E}">
      <dsp:nvSpPr>
        <dsp:cNvPr id="0" name=""/>
        <dsp:cNvSpPr/>
      </dsp:nvSpPr>
      <dsp:spPr>
        <a:xfrm>
          <a:off x="1423369" y="1282365"/>
          <a:ext cx="855294" cy="618285"/>
        </a:xfrm>
        <a:custGeom>
          <a:avLst/>
          <a:gdLst/>
          <a:ahLst/>
          <a:cxnLst/>
          <a:rect l="0" t="0" r="0" b="0"/>
          <a:pathLst>
            <a:path>
              <a:moveTo>
                <a:pt x="855294" y="0"/>
              </a:moveTo>
              <a:lnTo>
                <a:pt x="855294" y="618285"/>
              </a:lnTo>
              <a:lnTo>
                <a:pt x="0" y="6182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F2FBF-55C7-4E0E-9A5C-86A4DD626321}">
      <dsp:nvSpPr>
        <dsp:cNvPr id="0" name=""/>
        <dsp:cNvSpPr/>
      </dsp:nvSpPr>
      <dsp:spPr>
        <a:xfrm>
          <a:off x="2232944" y="1282365"/>
          <a:ext cx="91440" cy="18960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96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ADDDE-3922-47F8-B5FE-C4959C127733}">
      <dsp:nvSpPr>
        <dsp:cNvPr id="0" name=""/>
        <dsp:cNvSpPr/>
      </dsp:nvSpPr>
      <dsp:spPr>
        <a:xfrm>
          <a:off x="1763426" y="130520"/>
          <a:ext cx="1030475" cy="115184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CAD0E-96A8-4FB9-87C0-457453F53BCB}">
      <dsp:nvSpPr>
        <dsp:cNvPr id="0" name=""/>
        <dsp:cNvSpPr/>
      </dsp:nvSpPr>
      <dsp:spPr>
        <a:xfrm>
          <a:off x="1763426" y="130520"/>
          <a:ext cx="1030475" cy="115184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842C1-F935-4D0C-9F6E-A96FD46D1F87}">
      <dsp:nvSpPr>
        <dsp:cNvPr id="0" name=""/>
        <dsp:cNvSpPr/>
      </dsp:nvSpPr>
      <dsp:spPr>
        <a:xfrm>
          <a:off x="1248188" y="337852"/>
          <a:ext cx="2060950" cy="7371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0" kern="1200" dirty="0" smtClean="0"/>
            <a:t>Necessidade Pública Identificada</a:t>
          </a:r>
        </a:p>
      </dsp:txBody>
      <dsp:txXfrm>
        <a:off x="1248188" y="337852"/>
        <a:ext cx="2060950" cy="737180"/>
      </dsp:txXfrm>
    </dsp:sp>
    <dsp:sp modelId="{D5127E3E-B206-43D4-8F9C-7A65B8DD6362}">
      <dsp:nvSpPr>
        <dsp:cNvPr id="0" name=""/>
        <dsp:cNvSpPr/>
      </dsp:nvSpPr>
      <dsp:spPr>
        <a:xfrm>
          <a:off x="1763426" y="3178440"/>
          <a:ext cx="1030475" cy="103047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0CA96-EF6E-4FA0-96E5-332626EBB790}">
      <dsp:nvSpPr>
        <dsp:cNvPr id="0" name=""/>
        <dsp:cNvSpPr/>
      </dsp:nvSpPr>
      <dsp:spPr>
        <a:xfrm>
          <a:off x="1763426" y="3178440"/>
          <a:ext cx="1030475" cy="103047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CBC58-911F-4364-AF90-33F1520B5BB6}">
      <dsp:nvSpPr>
        <dsp:cNvPr id="0" name=""/>
        <dsp:cNvSpPr/>
      </dsp:nvSpPr>
      <dsp:spPr>
        <a:xfrm>
          <a:off x="1248188" y="3363925"/>
          <a:ext cx="2060950" cy="65950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0" kern="1200" noProof="0" dirty="0" smtClean="0"/>
            <a:t>Edital com Preços </a:t>
          </a:r>
          <a:r>
            <a:rPr lang="pt-BR" sz="1600" b="1" i="1" kern="1200" noProof="0" dirty="0" smtClean="0"/>
            <a:t>Estimados</a:t>
          </a:r>
        </a:p>
      </dsp:txBody>
      <dsp:txXfrm>
        <a:off x="1248188" y="3363925"/>
        <a:ext cx="2060950" cy="659504"/>
      </dsp:txXfrm>
    </dsp:sp>
    <dsp:sp modelId="{625E90C4-0760-4236-8A01-54C5E0511535}">
      <dsp:nvSpPr>
        <dsp:cNvPr id="0" name=""/>
        <dsp:cNvSpPr/>
      </dsp:nvSpPr>
      <dsp:spPr>
        <a:xfrm>
          <a:off x="516551" y="1715164"/>
          <a:ext cx="1030475" cy="103047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5B5E9-A6C4-46A9-8CA3-6689F2CEFA9B}">
      <dsp:nvSpPr>
        <dsp:cNvPr id="0" name=""/>
        <dsp:cNvSpPr/>
      </dsp:nvSpPr>
      <dsp:spPr>
        <a:xfrm>
          <a:off x="516551" y="1715164"/>
          <a:ext cx="1030475" cy="103047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CC6F9-F9DD-4EBF-8857-E9F543AF50CB}">
      <dsp:nvSpPr>
        <dsp:cNvPr id="0" name=""/>
        <dsp:cNvSpPr/>
      </dsp:nvSpPr>
      <dsp:spPr>
        <a:xfrm>
          <a:off x="1313" y="1900650"/>
          <a:ext cx="2060950" cy="65950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noProof="0" dirty="0" smtClean="0"/>
            <a:t>Projeto e Orçamento Definidos</a:t>
          </a:r>
          <a:endParaRPr lang="pt-BR" sz="1600" kern="1200" noProof="0" dirty="0"/>
        </a:p>
      </dsp:txBody>
      <dsp:txXfrm>
        <a:off x="1313" y="1900650"/>
        <a:ext cx="2060950" cy="6595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81FE1-C21B-4AEC-B98C-051371F3E80D}">
      <dsp:nvSpPr>
        <dsp:cNvPr id="0" name=""/>
        <dsp:cNvSpPr/>
      </dsp:nvSpPr>
      <dsp:spPr>
        <a:xfrm>
          <a:off x="1358186" y="1245579"/>
          <a:ext cx="526497" cy="492091"/>
        </a:xfrm>
        <a:custGeom>
          <a:avLst/>
          <a:gdLst/>
          <a:ahLst/>
          <a:cxnLst/>
          <a:rect l="0" t="0" r="0" b="0"/>
          <a:pathLst>
            <a:path>
              <a:moveTo>
                <a:pt x="526497" y="0"/>
              </a:moveTo>
              <a:lnTo>
                <a:pt x="526497" y="492091"/>
              </a:lnTo>
              <a:lnTo>
                <a:pt x="0" y="4920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CD761-5055-4499-9F4A-394D6F886190}">
      <dsp:nvSpPr>
        <dsp:cNvPr id="0" name=""/>
        <dsp:cNvSpPr/>
      </dsp:nvSpPr>
      <dsp:spPr>
        <a:xfrm>
          <a:off x="1838053" y="1245579"/>
          <a:ext cx="91440" cy="1374616"/>
        </a:xfrm>
        <a:custGeom>
          <a:avLst/>
          <a:gdLst/>
          <a:ahLst/>
          <a:cxnLst/>
          <a:rect l="0" t="0" r="0" b="0"/>
          <a:pathLst>
            <a:path>
              <a:moveTo>
                <a:pt x="46630" y="0"/>
              </a:moveTo>
              <a:lnTo>
                <a:pt x="46630" y="1225156"/>
              </a:lnTo>
              <a:lnTo>
                <a:pt x="45720" y="1225156"/>
              </a:lnTo>
              <a:lnTo>
                <a:pt x="45720" y="13746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C0965-79C1-41F9-87D6-F26222AD4B81}">
      <dsp:nvSpPr>
        <dsp:cNvPr id="0" name=""/>
        <dsp:cNvSpPr/>
      </dsp:nvSpPr>
      <dsp:spPr>
        <a:xfrm>
          <a:off x="1528827" y="-64714"/>
          <a:ext cx="711713" cy="131029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748C1-A475-4D0F-85B6-276C623033F0}">
      <dsp:nvSpPr>
        <dsp:cNvPr id="0" name=""/>
        <dsp:cNvSpPr/>
      </dsp:nvSpPr>
      <dsp:spPr>
        <a:xfrm>
          <a:off x="1528827" y="-64714"/>
          <a:ext cx="711713" cy="131029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6F3E66-F514-4281-93C6-0D70B1F8D7D2}">
      <dsp:nvSpPr>
        <dsp:cNvPr id="0" name=""/>
        <dsp:cNvSpPr/>
      </dsp:nvSpPr>
      <dsp:spPr>
        <a:xfrm>
          <a:off x="1172970" y="171138"/>
          <a:ext cx="1423427" cy="8385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Poucos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Provedores</a:t>
          </a:r>
          <a:r>
            <a:rPr lang="en-US" sz="1800" kern="1200" dirty="0" smtClean="0"/>
            <a:t> </a:t>
          </a:r>
          <a:endParaRPr lang="pt-BR" sz="1800" kern="1200" noProof="0" dirty="0"/>
        </a:p>
      </dsp:txBody>
      <dsp:txXfrm>
        <a:off x="1172970" y="171138"/>
        <a:ext cx="1423427" cy="838587"/>
      </dsp:txXfrm>
    </dsp:sp>
    <dsp:sp modelId="{68FD5E1D-38CC-4955-98E4-16ECD565988C}">
      <dsp:nvSpPr>
        <dsp:cNvPr id="0" name=""/>
        <dsp:cNvSpPr/>
      </dsp:nvSpPr>
      <dsp:spPr>
        <a:xfrm>
          <a:off x="1527916" y="2620195"/>
          <a:ext cx="711713" cy="71171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0F325-7E98-4C59-83AF-0F0E0B5E2896}">
      <dsp:nvSpPr>
        <dsp:cNvPr id="0" name=""/>
        <dsp:cNvSpPr/>
      </dsp:nvSpPr>
      <dsp:spPr>
        <a:xfrm>
          <a:off x="1527916" y="2620195"/>
          <a:ext cx="711713" cy="71171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A0AF3-ADA2-4069-BF2B-BB0FD462746D}">
      <dsp:nvSpPr>
        <dsp:cNvPr id="0" name=""/>
        <dsp:cNvSpPr/>
      </dsp:nvSpPr>
      <dsp:spPr>
        <a:xfrm>
          <a:off x="1172059" y="2748303"/>
          <a:ext cx="1423427" cy="45549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Preços de Monopólio</a:t>
          </a:r>
          <a:endParaRPr lang="pt-BR" sz="1800" kern="1200" noProof="0" dirty="0"/>
        </a:p>
      </dsp:txBody>
      <dsp:txXfrm>
        <a:off x="1172059" y="2748303"/>
        <a:ext cx="1423427" cy="455496"/>
      </dsp:txXfrm>
    </dsp:sp>
    <dsp:sp modelId="{72466845-2ACA-4578-936D-1218A46CD474}">
      <dsp:nvSpPr>
        <dsp:cNvPr id="0" name=""/>
        <dsp:cNvSpPr/>
      </dsp:nvSpPr>
      <dsp:spPr>
        <a:xfrm>
          <a:off x="731878" y="1609561"/>
          <a:ext cx="711713" cy="71171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FDA74-846A-4B8C-9EC4-68DEFED45817}">
      <dsp:nvSpPr>
        <dsp:cNvPr id="0" name=""/>
        <dsp:cNvSpPr/>
      </dsp:nvSpPr>
      <dsp:spPr>
        <a:xfrm>
          <a:off x="731878" y="1609561"/>
          <a:ext cx="711713" cy="71171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EED7F-11BF-4FA5-8D07-A3CA4F31C800}">
      <dsp:nvSpPr>
        <dsp:cNvPr id="0" name=""/>
        <dsp:cNvSpPr/>
      </dsp:nvSpPr>
      <dsp:spPr>
        <a:xfrm>
          <a:off x="376022" y="1737670"/>
          <a:ext cx="1423427" cy="45549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Custos Diferentes</a:t>
          </a:r>
          <a:endParaRPr lang="pt-BR" sz="1800" kern="1200" noProof="0" dirty="0"/>
        </a:p>
      </dsp:txBody>
      <dsp:txXfrm>
        <a:off x="376022" y="1737670"/>
        <a:ext cx="1423427" cy="4554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E18320-1121-4730-8158-54F1C457FD3E}">
      <dsp:nvSpPr>
        <dsp:cNvPr id="0" name=""/>
        <dsp:cNvSpPr/>
      </dsp:nvSpPr>
      <dsp:spPr>
        <a:xfrm>
          <a:off x="1423369" y="1191877"/>
          <a:ext cx="855294" cy="618285"/>
        </a:xfrm>
        <a:custGeom>
          <a:avLst/>
          <a:gdLst/>
          <a:ahLst/>
          <a:cxnLst/>
          <a:rect l="0" t="0" r="0" b="0"/>
          <a:pathLst>
            <a:path>
              <a:moveTo>
                <a:pt x="855294" y="0"/>
              </a:moveTo>
              <a:lnTo>
                <a:pt x="855294" y="618285"/>
              </a:lnTo>
              <a:lnTo>
                <a:pt x="0" y="6182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F2FBF-55C7-4E0E-9A5C-86A4DD626321}">
      <dsp:nvSpPr>
        <dsp:cNvPr id="0" name=""/>
        <dsp:cNvSpPr/>
      </dsp:nvSpPr>
      <dsp:spPr>
        <a:xfrm>
          <a:off x="2232944" y="1191877"/>
          <a:ext cx="91440" cy="18960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96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ADDDE-3922-47F8-B5FE-C4959C127733}">
      <dsp:nvSpPr>
        <dsp:cNvPr id="0" name=""/>
        <dsp:cNvSpPr/>
      </dsp:nvSpPr>
      <dsp:spPr>
        <a:xfrm>
          <a:off x="1763426" y="40032"/>
          <a:ext cx="1030475" cy="115184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CAD0E-96A8-4FB9-87C0-457453F53BCB}">
      <dsp:nvSpPr>
        <dsp:cNvPr id="0" name=""/>
        <dsp:cNvSpPr/>
      </dsp:nvSpPr>
      <dsp:spPr>
        <a:xfrm>
          <a:off x="1763426" y="40032"/>
          <a:ext cx="1030475" cy="115184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842C1-F935-4D0C-9F6E-A96FD46D1F87}">
      <dsp:nvSpPr>
        <dsp:cNvPr id="0" name=""/>
        <dsp:cNvSpPr/>
      </dsp:nvSpPr>
      <dsp:spPr>
        <a:xfrm>
          <a:off x="1248188" y="247364"/>
          <a:ext cx="2060950" cy="7371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0" kern="1200" dirty="0" smtClean="0"/>
            <a:t>Necessidade Pública Identificada</a:t>
          </a:r>
        </a:p>
      </dsp:txBody>
      <dsp:txXfrm>
        <a:off x="1248188" y="247364"/>
        <a:ext cx="2060950" cy="737180"/>
      </dsp:txXfrm>
    </dsp:sp>
    <dsp:sp modelId="{D5127E3E-B206-43D4-8F9C-7A65B8DD6362}">
      <dsp:nvSpPr>
        <dsp:cNvPr id="0" name=""/>
        <dsp:cNvSpPr/>
      </dsp:nvSpPr>
      <dsp:spPr>
        <a:xfrm>
          <a:off x="1763426" y="3087952"/>
          <a:ext cx="1030475" cy="103047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0CA96-EF6E-4FA0-96E5-332626EBB790}">
      <dsp:nvSpPr>
        <dsp:cNvPr id="0" name=""/>
        <dsp:cNvSpPr/>
      </dsp:nvSpPr>
      <dsp:spPr>
        <a:xfrm>
          <a:off x="1763426" y="3087952"/>
          <a:ext cx="1030475" cy="103047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CBC58-911F-4364-AF90-33F1520B5BB6}">
      <dsp:nvSpPr>
        <dsp:cNvPr id="0" name=""/>
        <dsp:cNvSpPr/>
      </dsp:nvSpPr>
      <dsp:spPr>
        <a:xfrm>
          <a:off x="1248188" y="3273438"/>
          <a:ext cx="2060950" cy="65950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0" kern="1200" noProof="0" dirty="0" smtClean="0"/>
            <a:t>Edital com Preços </a:t>
          </a:r>
          <a:r>
            <a:rPr lang="pt-BR" sz="1600" b="1" i="1" kern="1200" noProof="0" dirty="0" smtClean="0"/>
            <a:t>Estimados</a:t>
          </a:r>
        </a:p>
      </dsp:txBody>
      <dsp:txXfrm>
        <a:off x="1248188" y="3273438"/>
        <a:ext cx="2060950" cy="659504"/>
      </dsp:txXfrm>
    </dsp:sp>
    <dsp:sp modelId="{625E90C4-0760-4236-8A01-54C5E0511535}">
      <dsp:nvSpPr>
        <dsp:cNvPr id="0" name=""/>
        <dsp:cNvSpPr/>
      </dsp:nvSpPr>
      <dsp:spPr>
        <a:xfrm>
          <a:off x="516551" y="1624677"/>
          <a:ext cx="1030475" cy="103047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5B5E9-A6C4-46A9-8CA3-6689F2CEFA9B}">
      <dsp:nvSpPr>
        <dsp:cNvPr id="0" name=""/>
        <dsp:cNvSpPr/>
      </dsp:nvSpPr>
      <dsp:spPr>
        <a:xfrm>
          <a:off x="516551" y="1624677"/>
          <a:ext cx="1030475" cy="103047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CC6F9-F9DD-4EBF-8857-E9F543AF50CB}">
      <dsp:nvSpPr>
        <dsp:cNvPr id="0" name=""/>
        <dsp:cNvSpPr/>
      </dsp:nvSpPr>
      <dsp:spPr>
        <a:xfrm>
          <a:off x="1313" y="1810163"/>
          <a:ext cx="2060950" cy="65950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noProof="0" dirty="0" smtClean="0"/>
            <a:t>Projeto e Orçamento Definidos</a:t>
          </a:r>
          <a:endParaRPr lang="pt-BR" sz="1600" kern="1200" noProof="0" dirty="0"/>
        </a:p>
      </dsp:txBody>
      <dsp:txXfrm>
        <a:off x="1313" y="1810163"/>
        <a:ext cx="2060950" cy="6595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81FE1-C21B-4AEC-B98C-051371F3E80D}">
      <dsp:nvSpPr>
        <dsp:cNvPr id="0" name=""/>
        <dsp:cNvSpPr/>
      </dsp:nvSpPr>
      <dsp:spPr>
        <a:xfrm>
          <a:off x="1340255" y="1011139"/>
          <a:ext cx="585454" cy="547195"/>
        </a:xfrm>
        <a:custGeom>
          <a:avLst/>
          <a:gdLst/>
          <a:ahLst/>
          <a:cxnLst/>
          <a:rect l="0" t="0" r="0" b="0"/>
          <a:pathLst>
            <a:path>
              <a:moveTo>
                <a:pt x="585454" y="0"/>
              </a:moveTo>
              <a:lnTo>
                <a:pt x="585454" y="547195"/>
              </a:lnTo>
              <a:lnTo>
                <a:pt x="0" y="5471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CD761-5055-4499-9F4A-394D6F886190}">
      <dsp:nvSpPr>
        <dsp:cNvPr id="0" name=""/>
        <dsp:cNvSpPr/>
      </dsp:nvSpPr>
      <dsp:spPr>
        <a:xfrm>
          <a:off x="1878976" y="1011139"/>
          <a:ext cx="91440" cy="1528544"/>
        </a:xfrm>
        <a:custGeom>
          <a:avLst/>
          <a:gdLst/>
          <a:ahLst/>
          <a:cxnLst/>
          <a:rect l="0" t="0" r="0" b="0"/>
          <a:pathLst>
            <a:path>
              <a:moveTo>
                <a:pt x="46733" y="0"/>
              </a:moveTo>
              <a:lnTo>
                <a:pt x="46733" y="1362348"/>
              </a:lnTo>
              <a:lnTo>
                <a:pt x="45720" y="1362348"/>
              </a:lnTo>
              <a:lnTo>
                <a:pt x="45720" y="15285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C0965-79C1-41F9-87D6-F26222AD4B81}">
      <dsp:nvSpPr>
        <dsp:cNvPr id="0" name=""/>
        <dsp:cNvSpPr/>
      </dsp:nvSpPr>
      <dsp:spPr>
        <a:xfrm>
          <a:off x="1530003" y="-71185"/>
          <a:ext cx="791410" cy="108232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748C1-A475-4D0F-85B6-276C623033F0}">
      <dsp:nvSpPr>
        <dsp:cNvPr id="0" name=""/>
        <dsp:cNvSpPr/>
      </dsp:nvSpPr>
      <dsp:spPr>
        <a:xfrm>
          <a:off x="1530003" y="-71185"/>
          <a:ext cx="791410" cy="108232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6F3E66-F514-4281-93C6-0D70B1F8D7D2}">
      <dsp:nvSpPr>
        <dsp:cNvPr id="0" name=""/>
        <dsp:cNvSpPr/>
      </dsp:nvSpPr>
      <dsp:spPr>
        <a:xfrm>
          <a:off x="1134298" y="123632"/>
          <a:ext cx="1582821" cy="69268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Muitos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Provedores</a:t>
          </a:r>
          <a:r>
            <a:rPr lang="en-US" sz="1800" kern="1200" dirty="0" smtClean="0"/>
            <a:t> </a:t>
          </a:r>
          <a:endParaRPr lang="pt-BR" sz="1800" kern="1200" noProof="0" dirty="0"/>
        </a:p>
      </dsp:txBody>
      <dsp:txXfrm>
        <a:off x="1134298" y="123632"/>
        <a:ext cx="1582821" cy="692688"/>
      </dsp:txXfrm>
    </dsp:sp>
    <dsp:sp modelId="{68FD5E1D-38CC-4955-98E4-16ECD565988C}">
      <dsp:nvSpPr>
        <dsp:cNvPr id="0" name=""/>
        <dsp:cNvSpPr/>
      </dsp:nvSpPr>
      <dsp:spPr>
        <a:xfrm>
          <a:off x="1528990" y="2539684"/>
          <a:ext cx="791410" cy="79141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0F325-7E98-4C59-83AF-0F0E0B5E2896}">
      <dsp:nvSpPr>
        <dsp:cNvPr id="0" name=""/>
        <dsp:cNvSpPr/>
      </dsp:nvSpPr>
      <dsp:spPr>
        <a:xfrm>
          <a:off x="1528990" y="2539684"/>
          <a:ext cx="791410" cy="79141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A0AF3-ADA2-4069-BF2B-BB0FD462746D}">
      <dsp:nvSpPr>
        <dsp:cNvPr id="0" name=""/>
        <dsp:cNvSpPr/>
      </dsp:nvSpPr>
      <dsp:spPr>
        <a:xfrm>
          <a:off x="1133285" y="2682138"/>
          <a:ext cx="1582821" cy="50650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Preços Competitivos</a:t>
          </a:r>
          <a:endParaRPr lang="pt-BR" sz="1800" kern="1200" noProof="0" dirty="0"/>
        </a:p>
      </dsp:txBody>
      <dsp:txXfrm>
        <a:off x="1133285" y="2682138"/>
        <a:ext cx="1582821" cy="506502"/>
      </dsp:txXfrm>
    </dsp:sp>
    <dsp:sp modelId="{72466845-2ACA-4578-936D-1218A46CD474}">
      <dsp:nvSpPr>
        <dsp:cNvPr id="0" name=""/>
        <dsp:cNvSpPr/>
      </dsp:nvSpPr>
      <dsp:spPr>
        <a:xfrm>
          <a:off x="643813" y="1415880"/>
          <a:ext cx="791410" cy="79141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FDA74-846A-4B8C-9EC4-68DEFED45817}">
      <dsp:nvSpPr>
        <dsp:cNvPr id="0" name=""/>
        <dsp:cNvSpPr/>
      </dsp:nvSpPr>
      <dsp:spPr>
        <a:xfrm>
          <a:off x="643813" y="1415880"/>
          <a:ext cx="791410" cy="79141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EED7F-11BF-4FA5-8D07-A3CA4F31C800}">
      <dsp:nvSpPr>
        <dsp:cNvPr id="0" name=""/>
        <dsp:cNvSpPr/>
      </dsp:nvSpPr>
      <dsp:spPr>
        <a:xfrm>
          <a:off x="248108" y="1558334"/>
          <a:ext cx="1582821" cy="50650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/>
            <a:t>Custos Diferentes</a:t>
          </a:r>
          <a:endParaRPr lang="pt-BR" sz="1800" kern="1200" noProof="0" dirty="0"/>
        </a:p>
      </dsp:txBody>
      <dsp:txXfrm>
        <a:off x="248108" y="1558334"/>
        <a:ext cx="1582821" cy="5065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E18320-1121-4730-8158-54F1C457FD3E}">
      <dsp:nvSpPr>
        <dsp:cNvPr id="0" name=""/>
        <dsp:cNvSpPr/>
      </dsp:nvSpPr>
      <dsp:spPr>
        <a:xfrm>
          <a:off x="1578947" y="1219597"/>
          <a:ext cx="904719" cy="654014"/>
        </a:xfrm>
        <a:custGeom>
          <a:avLst/>
          <a:gdLst/>
          <a:ahLst/>
          <a:cxnLst/>
          <a:rect l="0" t="0" r="0" b="0"/>
          <a:pathLst>
            <a:path>
              <a:moveTo>
                <a:pt x="904719" y="0"/>
              </a:moveTo>
              <a:lnTo>
                <a:pt x="904719" y="654014"/>
              </a:lnTo>
              <a:lnTo>
                <a:pt x="0" y="6540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F2FBF-55C7-4E0E-9A5C-86A4DD626321}">
      <dsp:nvSpPr>
        <dsp:cNvPr id="0" name=""/>
        <dsp:cNvSpPr/>
      </dsp:nvSpPr>
      <dsp:spPr>
        <a:xfrm>
          <a:off x="2437946" y="1219597"/>
          <a:ext cx="91440" cy="20056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56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ADDDE-3922-47F8-B5FE-C4959C127733}">
      <dsp:nvSpPr>
        <dsp:cNvPr id="0" name=""/>
        <dsp:cNvSpPr/>
      </dsp:nvSpPr>
      <dsp:spPr>
        <a:xfrm>
          <a:off x="1938654" y="1191"/>
          <a:ext cx="1090023" cy="121840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CAD0E-96A8-4FB9-87C0-457453F53BCB}">
      <dsp:nvSpPr>
        <dsp:cNvPr id="0" name=""/>
        <dsp:cNvSpPr/>
      </dsp:nvSpPr>
      <dsp:spPr>
        <a:xfrm>
          <a:off x="1938654" y="1191"/>
          <a:ext cx="1090023" cy="121840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842C1-F935-4D0C-9F6E-A96FD46D1F87}">
      <dsp:nvSpPr>
        <dsp:cNvPr id="0" name=""/>
        <dsp:cNvSpPr/>
      </dsp:nvSpPr>
      <dsp:spPr>
        <a:xfrm>
          <a:off x="1393643" y="220504"/>
          <a:ext cx="2180046" cy="7797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0" kern="1200" dirty="0" smtClean="0"/>
            <a:t>Necessidade Pública Identificada</a:t>
          </a:r>
        </a:p>
      </dsp:txBody>
      <dsp:txXfrm>
        <a:off x="1393643" y="220504"/>
        <a:ext cx="2180046" cy="779780"/>
      </dsp:txXfrm>
    </dsp:sp>
    <dsp:sp modelId="{D5127E3E-B206-43D4-8F9C-7A65B8DD6362}">
      <dsp:nvSpPr>
        <dsp:cNvPr id="0" name=""/>
        <dsp:cNvSpPr/>
      </dsp:nvSpPr>
      <dsp:spPr>
        <a:xfrm>
          <a:off x="1938654" y="3225240"/>
          <a:ext cx="1090023" cy="109002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0CA96-EF6E-4FA0-96E5-332626EBB790}">
      <dsp:nvSpPr>
        <dsp:cNvPr id="0" name=""/>
        <dsp:cNvSpPr/>
      </dsp:nvSpPr>
      <dsp:spPr>
        <a:xfrm>
          <a:off x="1938654" y="3225240"/>
          <a:ext cx="1090023" cy="109002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CBC58-911F-4364-AF90-33F1520B5BB6}">
      <dsp:nvSpPr>
        <dsp:cNvPr id="0" name=""/>
        <dsp:cNvSpPr/>
      </dsp:nvSpPr>
      <dsp:spPr>
        <a:xfrm>
          <a:off x="1393643" y="3421445"/>
          <a:ext cx="2180046" cy="69761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0" kern="1200" noProof="0" dirty="0" smtClean="0"/>
            <a:t>Edital com Preços </a:t>
          </a:r>
          <a:r>
            <a:rPr lang="pt-BR" sz="1600" b="1" i="1" kern="1200" noProof="0" dirty="0" smtClean="0"/>
            <a:t>Estimados</a:t>
          </a:r>
        </a:p>
      </dsp:txBody>
      <dsp:txXfrm>
        <a:off x="1393643" y="3421445"/>
        <a:ext cx="2180046" cy="697614"/>
      </dsp:txXfrm>
    </dsp:sp>
    <dsp:sp modelId="{625E90C4-0760-4236-8A01-54C5E0511535}">
      <dsp:nvSpPr>
        <dsp:cNvPr id="0" name=""/>
        <dsp:cNvSpPr/>
      </dsp:nvSpPr>
      <dsp:spPr>
        <a:xfrm>
          <a:off x="619726" y="1677407"/>
          <a:ext cx="1090023" cy="109002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5B5E9-A6C4-46A9-8CA3-6689F2CEFA9B}">
      <dsp:nvSpPr>
        <dsp:cNvPr id="0" name=""/>
        <dsp:cNvSpPr/>
      </dsp:nvSpPr>
      <dsp:spPr>
        <a:xfrm>
          <a:off x="619726" y="1677407"/>
          <a:ext cx="1090023" cy="109002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CC6F9-F9DD-4EBF-8857-E9F543AF50CB}">
      <dsp:nvSpPr>
        <dsp:cNvPr id="0" name=""/>
        <dsp:cNvSpPr/>
      </dsp:nvSpPr>
      <dsp:spPr>
        <a:xfrm>
          <a:off x="74715" y="1873612"/>
          <a:ext cx="2180046" cy="69761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noProof="0" dirty="0" smtClean="0"/>
            <a:t>Projeto e Orçamento Definidos</a:t>
          </a:r>
          <a:endParaRPr lang="pt-BR" sz="1600" kern="1200" noProof="0" dirty="0"/>
        </a:p>
      </dsp:txBody>
      <dsp:txXfrm>
        <a:off x="74715" y="1873612"/>
        <a:ext cx="2180046" cy="697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19" units="cm"/>
          <inkml:channel name="Y" type="integer" max="1079" units="cm"/>
        </inkml:traceFormat>
        <inkml:channelProperties>
          <inkml:channelProperty channel="X" name="resolution" value="37.64221" units="1/cm"/>
          <inkml:channelProperty channel="Y" name="resolution" value="37.63516" units="1/cm"/>
        </inkml:channelProperties>
      </inkml:inkSource>
      <inkml:timestamp xml:id="ts0" timeString="2012-12-07T23:21:04.224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0 0</inkml:trace>
  <inkml:trace contextRef="#ctx0" brushRef="#br0" timeOffset="21267.2164">1736 1262,'0'0,"0"0,0 0,0 0,0 0,0 0,0 0,0 0,0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2-08T00:17:00.499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17DFD-6BCF-4717-8ED8-1C97CE859354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0887A-241F-4E70-A316-2E67E2FDE3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785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5636-9797-437C-AC07-5602BF04FB6F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00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5636-9797-437C-AC07-5602BF04FB6F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00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5636-9797-437C-AC07-5602BF04FB6F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00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5636-9797-437C-AC07-5602BF04FB6F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00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5636-9797-437C-AC07-5602BF04FB6F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00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5636-9797-437C-AC07-5602BF04FB6F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00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5636-9797-437C-AC07-5602BF04FB6F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00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5636-9797-437C-AC07-5602BF04FB6F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00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077F-8B3C-4DB9-85CD-6E3F0D54C99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9A6-DBD4-46F1-98EF-58811DFD8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42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077F-8B3C-4DB9-85CD-6E3F0D54C99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9A6-DBD4-46F1-98EF-58811DFD8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27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077F-8B3C-4DB9-85CD-6E3F0D54C99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9A6-DBD4-46F1-98EF-58811DFD8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9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077F-8B3C-4DB9-85CD-6E3F0D54C99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9A6-DBD4-46F1-98EF-58811DFD8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527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077F-8B3C-4DB9-85CD-6E3F0D54C99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9A6-DBD4-46F1-98EF-58811DFD8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95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077F-8B3C-4DB9-85CD-6E3F0D54C99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9A6-DBD4-46F1-98EF-58811DFD8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59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077F-8B3C-4DB9-85CD-6E3F0D54C99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9A6-DBD4-46F1-98EF-58811DFD8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677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077F-8B3C-4DB9-85CD-6E3F0D54C99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9A6-DBD4-46F1-98EF-58811DFD8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9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077F-8B3C-4DB9-85CD-6E3F0D54C99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9A6-DBD4-46F1-98EF-58811DFD8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689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077F-8B3C-4DB9-85CD-6E3F0D54C99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9A6-DBD4-46F1-98EF-58811DFD8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363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077F-8B3C-4DB9-85CD-6E3F0D54C99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49A6-DBD4-46F1-98EF-58811DFD8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5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9077F-8B3C-4DB9-85CD-6E3F0D54C996}" type="datetimeFigureOut">
              <a:rPr lang="pt-BR" smtClean="0"/>
              <a:t>20/10/2015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B49A6-DBD4-46F1-98EF-58811DFD8B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74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customXml" Target="../ink/ink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13" Type="http://schemas.openxmlformats.org/officeDocument/2006/relationships/customXml" Target="../ink/ink2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2" Type="http://schemas.openxmlformats.org/officeDocument/2006/relationships/notesSlide" Target="../notesSlides/notesSlide7.xml"/><Relationship Id="rId20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5" Type="http://schemas.openxmlformats.org/officeDocument/2006/relationships/diagramQuickStyle" Target="../diagrams/quickStyle15.xml"/><Relationship Id="rId10" Type="http://schemas.openxmlformats.org/officeDocument/2006/relationships/diagramQuickStyle" Target="../diagrams/quickStyle16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Teoria do Interesse Público</a:t>
            </a:r>
            <a:br>
              <a:rPr lang="pt-BR" altLang="pt-BR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t-BR" altLang="pt-BR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br>
              <a:rPr lang="pt-BR" altLang="pt-BR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t-BR" altLang="pt-BR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Teoria da Captura</a:t>
            </a:r>
            <a:endParaRPr 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Viscusi</a:t>
            </a:r>
            <a:r>
              <a:rPr lang="en-US" dirty="0" smtClean="0"/>
              <a:t>  et 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368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Modelo de Becker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839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Grupos competem por transferências exercendo pressão sobre o regulador</a:t>
            </a:r>
          </a:p>
          <a:p>
            <a:pPr>
              <a:lnSpc>
                <a:spcPct val="90000"/>
              </a:lnSpc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Quanto maior a </a:t>
            </a:r>
            <a:r>
              <a:rPr lang="pt-BR" altLang="pt-BR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pressão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, maior o ganho, dada a </a:t>
            </a:r>
            <a:r>
              <a:rPr lang="pt-BR" altLang="pt-BR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pressão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 dos demais, importando a </a:t>
            </a:r>
            <a:r>
              <a:rPr lang="pt-BR" altLang="pt-BR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pressão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 relativa entre os grupos</a:t>
            </a:r>
          </a:p>
          <a:p>
            <a:pPr>
              <a:lnSpc>
                <a:spcPct val="90000"/>
              </a:lnSpc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Regulação surge para incrementar o bem-estar do grupo mais influente</a:t>
            </a:r>
            <a:endParaRPr lang="pt-BR" altLang="pt-BR" dirty="0">
              <a:latin typeface="Cambria Math" panose="02040503050406030204" pitchFamily="18" charset="0"/>
              <a:ea typeface="Cambria Math" panose="02040503050406030204" pitchFamily="18" charset="0"/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Grupos Homogêneos,  em custos (a) e tamanho (n)</a:t>
            </a:r>
          </a:p>
        </p:txBody>
      </p:sp>
    </p:spTree>
    <p:extLst>
      <p:ext uri="{BB962C8B-B14F-4D97-AF65-F5344CB8AC3E}">
        <p14:creationId xmlns:p14="http://schemas.microsoft.com/office/powerpoint/2010/main" val="350253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1143000"/>
          </a:xfrm>
        </p:spPr>
        <p:txBody>
          <a:bodyPr/>
          <a:lstStyle/>
          <a:p>
            <a:r>
              <a:rPr lang="pt-BR" altLang="pt-BR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Modelo - Competição de 2 Grupos</a:t>
            </a:r>
            <a:endParaRPr lang="pt-BR" alt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Total de taxação sobre o grupo 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S=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n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t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F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(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R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t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) </a:t>
            </a:r>
          </a:p>
          <a:p>
            <a:pPr>
              <a:lnSpc>
                <a:spcPct val="90000"/>
              </a:lnSpc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Total de subsídio para o grupo 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S=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n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s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G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(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R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s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)</a:t>
            </a:r>
          </a:p>
          <a:p>
            <a:pPr lvl="1">
              <a:buFontTx/>
              <a:buNone/>
            </a:pP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S: Taxação (subsídio) total sobre (para) o grupo t (s)</a:t>
            </a:r>
          </a:p>
          <a:p>
            <a:pPr lvl="1">
              <a:buFontTx/>
              <a:buNone/>
            </a:pP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R</a:t>
            </a:r>
            <a:r>
              <a:rPr lang="pt-BR" altLang="pt-BR" sz="2400" baseline="-250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i</a:t>
            </a: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: diferença de renda gerada pela redistribuição</a:t>
            </a:r>
            <a:endParaRPr lang="pt-BR" altLang="pt-BR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>
              <a:buFontTx/>
              <a:buNone/>
            </a:pP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F(</a:t>
            </a:r>
            <a:r>
              <a:rPr lang="pt-BR" altLang="pt-BR" sz="24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R</a:t>
            </a:r>
            <a:r>
              <a:rPr lang="pt-BR" altLang="pt-BR" sz="2400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t</a:t>
            </a: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): Taxação sobre cada indivíduo de t (inclui o peso morto da transferência)</a:t>
            </a:r>
          </a:p>
          <a:p>
            <a:pPr lvl="1">
              <a:buFontTx/>
              <a:buNone/>
            </a:pP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G(</a:t>
            </a:r>
            <a:r>
              <a:rPr lang="pt-BR" altLang="pt-BR" sz="24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R</a:t>
            </a:r>
            <a:r>
              <a:rPr lang="pt-BR" altLang="pt-BR" sz="2400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s</a:t>
            </a: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): Custo relacionado ao nível de subsídio para cada indivíduo de s (inclui o peso morto da transferência)</a:t>
            </a:r>
          </a:p>
        </p:txBody>
      </p:sp>
    </p:spTree>
    <p:extLst>
      <p:ext uri="{BB962C8B-B14F-4D97-AF65-F5344CB8AC3E}">
        <p14:creationId xmlns:p14="http://schemas.microsoft.com/office/powerpoint/2010/main" val="193275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58200" cy="1143000"/>
          </a:xfrm>
        </p:spPr>
        <p:txBody>
          <a:bodyPr/>
          <a:lstStyle/>
          <a:p>
            <a:r>
              <a:rPr lang="pt-BR" altLang="pt-BR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Funções de Produção de Influência</a:t>
            </a:r>
            <a:endParaRPr lang="pt-BR" alt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4114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Função de geração de pressão</a:t>
            </a:r>
          </a:p>
          <a:p>
            <a:pPr lvl="1">
              <a:buFontTx/>
              <a:buNone/>
            </a:pP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pt-BR" altLang="pt-BR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pPr lvl="1">
              <a:buFontTx/>
              <a:buNone/>
            </a:pP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pt-BR" altLang="pt-BR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(a</a:t>
            </a:r>
            <a:r>
              <a:rPr lang="pt-BR" altLang="pt-BR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Função de influência</a:t>
            </a:r>
          </a:p>
          <a:p>
            <a:pPr lvl="1">
              <a:buFontTx/>
              <a:buNone/>
            </a:pP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S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t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 = I</a:t>
            </a:r>
            <a:r>
              <a:rPr lang="pt-BR" altLang="pt-BR" baseline="-250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t 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(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P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s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, 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P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t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, X)</a:t>
            </a:r>
          </a:p>
          <a:p>
            <a:pPr lvl="1">
              <a:buFontTx/>
              <a:buNone/>
            </a:pP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S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s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 = 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I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s</a:t>
            </a:r>
            <a:r>
              <a:rPr lang="pt-BR" altLang="pt-BR" baseline="-250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 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(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P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s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, 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P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t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, X)</a:t>
            </a:r>
          </a:p>
        </p:txBody>
      </p:sp>
    </p:spTree>
    <p:extLst>
      <p:ext uri="{BB962C8B-B14F-4D97-AF65-F5344CB8AC3E}">
        <p14:creationId xmlns:p14="http://schemas.microsoft.com/office/powerpoint/2010/main" val="142511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/>
          <a:lstStyle/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Equilíbrio e Funções de Reação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Equilíbrio</a:t>
            </a:r>
          </a:p>
          <a:p>
            <a:pPr lvl="1">
              <a:buFontTx/>
              <a:buNone/>
            </a:pP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n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t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F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(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R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t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) = - I</a:t>
            </a:r>
            <a:r>
              <a:rPr lang="pt-BR" altLang="pt-BR" baseline="-250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t 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(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P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s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,P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t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,X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)</a:t>
            </a:r>
          </a:p>
          <a:p>
            <a:pPr lvl="1">
              <a:buFontTx/>
              <a:buNone/>
            </a:pP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n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s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G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(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R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s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) = 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I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s</a:t>
            </a:r>
            <a:r>
              <a:rPr lang="pt-BR" altLang="pt-BR" baseline="-250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 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(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P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s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,P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t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,X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Como a influência agregada é igual a zero, temos: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 I</a:t>
            </a:r>
            <a:r>
              <a:rPr lang="pt-BR" altLang="pt-BR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pt-BR" altLang="pt-BR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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 0</a:t>
            </a:r>
          </a:p>
          <a:p>
            <a:r>
              <a:rPr lang="pt-BR" altLang="pt-BR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Funções de reação (obtidas através da maximização de influência do grupo, dada como constante a influência do outro grupo)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</a:t>
            </a:r>
            <a:r>
              <a:rPr lang="pt-BR" altLang="pt-BR" sz="2400" baseline="-250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s </a:t>
            </a: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(</a:t>
            </a:r>
            <a:r>
              <a:rPr lang="pt-BR" altLang="pt-BR" sz="24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P</a:t>
            </a:r>
            <a:r>
              <a:rPr lang="pt-BR" altLang="pt-BR" sz="2400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t</a:t>
            </a: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, X)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</a:t>
            </a:r>
            <a:r>
              <a:rPr lang="pt-BR" altLang="pt-BR" sz="2400" baseline="-250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t </a:t>
            </a: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(</a:t>
            </a:r>
            <a:r>
              <a:rPr lang="pt-BR" altLang="pt-BR" sz="24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P</a:t>
            </a:r>
            <a:r>
              <a:rPr lang="pt-BR" altLang="pt-BR" sz="2400" baseline="-250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s</a:t>
            </a: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, X)</a:t>
            </a:r>
          </a:p>
        </p:txBody>
      </p:sp>
    </p:spTree>
    <p:extLst>
      <p:ext uri="{BB962C8B-B14F-4D97-AF65-F5344CB8AC3E}">
        <p14:creationId xmlns:p14="http://schemas.microsoft.com/office/powerpoint/2010/main" val="120174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Curvas de Reação</a:t>
            </a:r>
          </a:p>
        </p:txBody>
      </p:sp>
      <p:sp>
        <p:nvSpPr>
          <p:cNvPr id="193539" name="Line 3"/>
          <p:cNvSpPr>
            <a:spLocks noChangeShapeType="1"/>
          </p:cNvSpPr>
          <p:nvPr/>
        </p:nvSpPr>
        <p:spPr bwMode="auto">
          <a:xfrm>
            <a:off x="1574800" y="2057400"/>
            <a:ext cx="0" cy="41148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3540" name="Line 4"/>
          <p:cNvSpPr>
            <a:spLocks noChangeShapeType="1"/>
          </p:cNvSpPr>
          <p:nvPr/>
        </p:nvSpPr>
        <p:spPr bwMode="auto">
          <a:xfrm>
            <a:off x="1574800" y="6172200"/>
            <a:ext cx="54864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1130300" y="1752600"/>
            <a:ext cx="43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pt-BR" altLang="pt-BR"/>
              <a:t>P</a:t>
            </a:r>
            <a:r>
              <a:rPr lang="pt-BR" altLang="pt-BR" baseline="-25000"/>
              <a:t>s</a:t>
            </a:r>
            <a:endParaRPr lang="pt-BR" altLang="pt-BR"/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6905625" y="6172200"/>
            <a:ext cx="41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pt-BR" altLang="pt-BR"/>
              <a:t>P</a:t>
            </a:r>
            <a:r>
              <a:rPr lang="pt-BR" altLang="pt-BR" baseline="-25000"/>
              <a:t>t</a:t>
            </a:r>
            <a:endParaRPr lang="pt-BR" altLang="pt-BR"/>
          </a:p>
        </p:txBody>
      </p:sp>
      <p:sp>
        <p:nvSpPr>
          <p:cNvPr id="193543" name="Text Box 7"/>
          <p:cNvSpPr txBox="1">
            <a:spLocks noChangeArrowheads="1"/>
          </p:cNvSpPr>
          <p:nvPr/>
        </p:nvSpPr>
        <p:spPr bwMode="auto">
          <a:xfrm>
            <a:off x="6070600" y="21399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 altLang="pt-BR"/>
          </a:p>
        </p:txBody>
      </p:sp>
      <p:grpSp>
        <p:nvGrpSpPr>
          <p:cNvPr id="193544" name="Group 8"/>
          <p:cNvGrpSpPr>
            <a:grpSpLocks/>
          </p:cNvGrpSpPr>
          <p:nvPr/>
        </p:nvGrpSpPr>
        <p:grpSpPr bwMode="auto">
          <a:xfrm>
            <a:off x="1879600" y="3241675"/>
            <a:ext cx="5722938" cy="1254125"/>
            <a:chOff x="1184" y="2042"/>
            <a:chExt cx="3605" cy="790"/>
          </a:xfrm>
        </p:grpSpPr>
        <p:sp>
          <p:nvSpPr>
            <p:cNvPr id="193545" name="Line 9"/>
            <p:cNvSpPr>
              <a:spLocks noChangeShapeType="1"/>
            </p:cNvSpPr>
            <p:nvPr/>
          </p:nvSpPr>
          <p:spPr bwMode="auto">
            <a:xfrm flipV="1">
              <a:off x="1184" y="2208"/>
              <a:ext cx="3312" cy="62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3546" name="Text Box 10"/>
            <p:cNvSpPr txBox="1">
              <a:spLocks noChangeArrowheads="1"/>
            </p:cNvSpPr>
            <p:nvPr/>
          </p:nvSpPr>
          <p:spPr bwMode="auto">
            <a:xfrm>
              <a:off x="4502" y="2042"/>
              <a:ext cx="2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/>
                <a:t>S</a:t>
              </a:r>
              <a:r>
                <a:rPr lang="pt-BR" altLang="pt-BR" baseline="-25000"/>
                <a:t>0</a:t>
              </a:r>
              <a:endParaRPr lang="pt-BR" altLang="pt-BR" b="1"/>
            </a:p>
          </p:txBody>
        </p:sp>
      </p:grpSp>
      <p:grpSp>
        <p:nvGrpSpPr>
          <p:cNvPr id="193547" name="Group 11"/>
          <p:cNvGrpSpPr>
            <a:grpSpLocks/>
          </p:cNvGrpSpPr>
          <p:nvPr/>
        </p:nvGrpSpPr>
        <p:grpSpPr bwMode="auto">
          <a:xfrm>
            <a:off x="1879600" y="3810000"/>
            <a:ext cx="5740400" cy="1219200"/>
            <a:chOff x="1184" y="2400"/>
            <a:chExt cx="3616" cy="768"/>
          </a:xfrm>
        </p:grpSpPr>
        <p:sp>
          <p:nvSpPr>
            <p:cNvPr id="193548" name="Line 12"/>
            <p:cNvSpPr>
              <a:spLocks noChangeShapeType="1"/>
            </p:cNvSpPr>
            <p:nvPr/>
          </p:nvSpPr>
          <p:spPr bwMode="auto">
            <a:xfrm flipV="1">
              <a:off x="1184" y="2544"/>
              <a:ext cx="3312" cy="62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3549" name="Text Box 13"/>
            <p:cNvSpPr txBox="1">
              <a:spLocks noChangeArrowheads="1"/>
            </p:cNvSpPr>
            <p:nvPr/>
          </p:nvSpPr>
          <p:spPr bwMode="auto">
            <a:xfrm>
              <a:off x="4513" y="2400"/>
              <a:ext cx="2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/>
                <a:t>S</a:t>
              </a:r>
              <a:r>
                <a:rPr lang="pt-BR" altLang="pt-BR" baseline="-25000"/>
                <a:t>2</a:t>
              </a:r>
              <a:endParaRPr lang="pt-BR" altLang="pt-BR" b="1"/>
            </a:p>
          </p:txBody>
        </p:sp>
      </p:grpSp>
      <p:grpSp>
        <p:nvGrpSpPr>
          <p:cNvPr id="193550" name="Group 14"/>
          <p:cNvGrpSpPr>
            <a:grpSpLocks/>
          </p:cNvGrpSpPr>
          <p:nvPr/>
        </p:nvGrpSpPr>
        <p:grpSpPr bwMode="auto">
          <a:xfrm>
            <a:off x="1905000" y="2667000"/>
            <a:ext cx="5715000" cy="1219200"/>
            <a:chOff x="1200" y="1680"/>
            <a:chExt cx="3600" cy="768"/>
          </a:xfrm>
        </p:grpSpPr>
        <p:sp>
          <p:nvSpPr>
            <p:cNvPr id="193551" name="Line 15"/>
            <p:cNvSpPr>
              <a:spLocks noChangeShapeType="1"/>
            </p:cNvSpPr>
            <p:nvPr/>
          </p:nvSpPr>
          <p:spPr bwMode="auto">
            <a:xfrm flipV="1">
              <a:off x="1200" y="1824"/>
              <a:ext cx="3312" cy="62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3552" name="Text Box 16"/>
            <p:cNvSpPr txBox="1">
              <a:spLocks noChangeArrowheads="1"/>
            </p:cNvSpPr>
            <p:nvPr/>
          </p:nvSpPr>
          <p:spPr bwMode="auto">
            <a:xfrm>
              <a:off x="4513" y="1680"/>
              <a:ext cx="2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/>
                <a:t>S</a:t>
              </a:r>
              <a:r>
                <a:rPr lang="pt-BR" altLang="pt-BR" baseline="-25000"/>
                <a:t>1</a:t>
              </a:r>
              <a:endParaRPr lang="pt-BR" altLang="pt-BR" b="1"/>
            </a:p>
          </p:txBody>
        </p:sp>
      </p:grpSp>
      <p:grpSp>
        <p:nvGrpSpPr>
          <p:cNvPr id="193553" name="Group 17"/>
          <p:cNvGrpSpPr>
            <a:grpSpLocks/>
          </p:cNvGrpSpPr>
          <p:nvPr/>
        </p:nvGrpSpPr>
        <p:grpSpPr bwMode="auto">
          <a:xfrm>
            <a:off x="2514600" y="2209800"/>
            <a:ext cx="4738688" cy="3581400"/>
            <a:chOff x="1584" y="1392"/>
            <a:chExt cx="2985" cy="2256"/>
          </a:xfrm>
        </p:grpSpPr>
        <p:sp>
          <p:nvSpPr>
            <p:cNvPr id="193554" name="Line 18"/>
            <p:cNvSpPr>
              <a:spLocks noChangeShapeType="1"/>
            </p:cNvSpPr>
            <p:nvPr/>
          </p:nvSpPr>
          <p:spPr bwMode="auto">
            <a:xfrm flipV="1">
              <a:off x="1584" y="1632"/>
              <a:ext cx="2736" cy="201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3555" name="Text Box 19"/>
            <p:cNvSpPr txBox="1">
              <a:spLocks noChangeArrowheads="1"/>
            </p:cNvSpPr>
            <p:nvPr/>
          </p:nvSpPr>
          <p:spPr bwMode="auto">
            <a:xfrm>
              <a:off x="4272" y="1392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/>
                <a:t>T</a:t>
              </a:r>
              <a:r>
                <a:rPr lang="pt-BR" altLang="pt-BR" baseline="-25000"/>
                <a:t>1</a:t>
              </a:r>
              <a:endParaRPr lang="pt-BR" altLang="pt-BR" b="1"/>
            </a:p>
          </p:txBody>
        </p:sp>
      </p:grpSp>
      <p:grpSp>
        <p:nvGrpSpPr>
          <p:cNvPr id="193556" name="Group 20"/>
          <p:cNvGrpSpPr>
            <a:grpSpLocks/>
          </p:cNvGrpSpPr>
          <p:nvPr/>
        </p:nvGrpSpPr>
        <p:grpSpPr bwMode="auto">
          <a:xfrm>
            <a:off x="1727200" y="1981200"/>
            <a:ext cx="4764088" cy="3581400"/>
            <a:chOff x="1088" y="1248"/>
            <a:chExt cx="3001" cy="2256"/>
          </a:xfrm>
        </p:grpSpPr>
        <p:sp>
          <p:nvSpPr>
            <p:cNvPr id="193557" name="Line 21"/>
            <p:cNvSpPr>
              <a:spLocks noChangeShapeType="1"/>
            </p:cNvSpPr>
            <p:nvPr/>
          </p:nvSpPr>
          <p:spPr bwMode="auto">
            <a:xfrm flipV="1">
              <a:off x="1088" y="1488"/>
              <a:ext cx="2736" cy="201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3558" name="Text Box 22"/>
            <p:cNvSpPr txBox="1">
              <a:spLocks noChangeArrowheads="1"/>
            </p:cNvSpPr>
            <p:nvPr/>
          </p:nvSpPr>
          <p:spPr bwMode="auto">
            <a:xfrm>
              <a:off x="3792" y="1248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/>
                <a:t>T</a:t>
              </a:r>
              <a:r>
                <a:rPr lang="pt-BR" altLang="pt-BR" baseline="-25000"/>
                <a:t>0</a:t>
              </a:r>
              <a:endParaRPr lang="pt-BR" altLang="pt-BR" b="1"/>
            </a:p>
          </p:txBody>
        </p:sp>
      </p:grpSp>
      <p:sp>
        <p:nvSpPr>
          <p:cNvPr id="193559" name="Text Box 23"/>
          <p:cNvSpPr txBox="1">
            <a:spLocks noChangeArrowheads="1"/>
          </p:cNvSpPr>
          <p:nvPr/>
        </p:nvSpPr>
        <p:spPr bwMode="auto">
          <a:xfrm>
            <a:off x="3336925" y="37338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000"/>
              <a:t>E</a:t>
            </a:r>
            <a:r>
              <a:rPr lang="pt-BR" altLang="pt-BR" sz="2000" baseline="-25000"/>
              <a:t>0</a:t>
            </a:r>
            <a:endParaRPr lang="pt-BR" altLang="pt-BR" sz="2000" b="1"/>
          </a:p>
        </p:txBody>
      </p:sp>
      <p:sp>
        <p:nvSpPr>
          <p:cNvPr id="193560" name="Text Box 24"/>
          <p:cNvSpPr txBox="1">
            <a:spLocks noChangeArrowheads="1"/>
          </p:cNvSpPr>
          <p:nvPr/>
        </p:nvSpPr>
        <p:spPr bwMode="auto">
          <a:xfrm>
            <a:off x="4267200" y="28956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000"/>
              <a:t>E</a:t>
            </a:r>
            <a:r>
              <a:rPr lang="pt-BR" altLang="pt-BR" sz="2000" baseline="-25000"/>
              <a:t>1</a:t>
            </a:r>
            <a:endParaRPr lang="pt-BR" altLang="pt-BR" sz="2000" b="1"/>
          </a:p>
        </p:txBody>
      </p:sp>
      <p:sp>
        <p:nvSpPr>
          <p:cNvPr id="193561" name="Text Box 25"/>
          <p:cNvSpPr txBox="1">
            <a:spLocks noChangeArrowheads="1"/>
          </p:cNvSpPr>
          <p:nvPr/>
        </p:nvSpPr>
        <p:spPr bwMode="auto">
          <a:xfrm>
            <a:off x="4114800" y="45720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000"/>
              <a:t>E</a:t>
            </a:r>
            <a:r>
              <a:rPr lang="pt-BR" altLang="pt-BR" sz="2000" baseline="-25000"/>
              <a:t>3</a:t>
            </a:r>
            <a:endParaRPr lang="pt-BR" altLang="pt-BR" sz="2000" b="1"/>
          </a:p>
        </p:txBody>
      </p:sp>
      <p:sp>
        <p:nvSpPr>
          <p:cNvPr id="193562" name="Text Box 26"/>
          <p:cNvSpPr txBox="1">
            <a:spLocks noChangeArrowheads="1"/>
          </p:cNvSpPr>
          <p:nvPr/>
        </p:nvSpPr>
        <p:spPr bwMode="auto">
          <a:xfrm>
            <a:off x="6172200" y="30480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000"/>
              <a:t>E</a:t>
            </a:r>
            <a:r>
              <a:rPr lang="pt-BR" altLang="pt-BR" sz="2000" baseline="-25000"/>
              <a:t>2</a:t>
            </a:r>
            <a:endParaRPr lang="pt-BR" altLang="pt-BR" sz="2000" b="1"/>
          </a:p>
        </p:txBody>
      </p:sp>
    </p:spTree>
    <p:extLst>
      <p:ext uri="{BB962C8B-B14F-4D97-AF65-F5344CB8AC3E}">
        <p14:creationId xmlns:p14="http://schemas.microsoft.com/office/powerpoint/2010/main" val="81070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9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19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19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60" grpId="0" autoUpdateAnimBg="0"/>
      <p:bldP spid="193561" grpId="0" autoUpdateAnimBg="0"/>
      <p:bldP spid="19356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 Box 2"/>
          <p:cNvSpPr txBox="1">
            <a:spLocks noChangeArrowheads="1"/>
          </p:cNvSpPr>
          <p:nvPr/>
        </p:nvSpPr>
        <p:spPr bwMode="auto">
          <a:xfrm>
            <a:off x="2667000" y="2895600"/>
            <a:ext cx="21621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pt-BR" altLang="pt-BR"/>
              <a:t>equilíbrio</a:t>
            </a:r>
          </a:p>
          <a:p>
            <a:pPr algn="ctr"/>
            <a:r>
              <a:rPr lang="pt-BR" altLang="pt-BR"/>
              <a:t>não-cooperativo</a:t>
            </a:r>
          </a:p>
          <a:p>
            <a:pPr algn="ctr"/>
            <a:r>
              <a:rPr lang="pt-BR" altLang="pt-BR"/>
              <a:t>             e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Resultados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609600"/>
          </a:xfrm>
        </p:spPr>
        <p:txBody>
          <a:bodyPr>
            <a:normAutofit fontScale="62500" lnSpcReduction="20000"/>
          </a:bodyPr>
          <a:lstStyle/>
          <a:p>
            <a:r>
              <a:rPr lang="pt-BR" altLang="pt-BR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Não é Pareto ótimo</a:t>
            </a:r>
          </a:p>
          <a:p>
            <a:r>
              <a:rPr lang="pt-BR" altLang="pt-BR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Curvas de indiferença</a:t>
            </a:r>
          </a:p>
        </p:txBody>
      </p:sp>
      <p:sp>
        <p:nvSpPr>
          <p:cNvPr id="194565" name="Line 5"/>
          <p:cNvSpPr>
            <a:spLocks noChangeShapeType="1"/>
          </p:cNvSpPr>
          <p:nvPr/>
        </p:nvSpPr>
        <p:spPr bwMode="auto">
          <a:xfrm>
            <a:off x="1905000" y="2971800"/>
            <a:ext cx="0" cy="3200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566" name="Line 6"/>
          <p:cNvSpPr>
            <a:spLocks noChangeShapeType="1"/>
          </p:cNvSpPr>
          <p:nvPr/>
        </p:nvSpPr>
        <p:spPr bwMode="auto">
          <a:xfrm>
            <a:off x="1905000" y="6172200"/>
            <a:ext cx="54864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1371600" y="2743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pt-BR" altLang="pt-BR"/>
              <a:t>P</a:t>
            </a:r>
            <a:r>
              <a:rPr lang="pt-BR" altLang="pt-BR" baseline="-25000"/>
              <a:t>2</a:t>
            </a:r>
            <a:endParaRPr lang="pt-BR" altLang="pt-BR"/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7213600" y="6172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pt-BR" altLang="pt-BR"/>
              <a:t>P</a:t>
            </a:r>
            <a:r>
              <a:rPr lang="pt-BR" altLang="pt-BR" baseline="-25000"/>
              <a:t>1</a:t>
            </a:r>
            <a:endParaRPr lang="pt-BR" altLang="pt-BR"/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1439863" y="4648200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pt-BR" altLang="pt-BR"/>
              <a:t>e*</a:t>
            </a:r>
          </a:p>
        </p:txBody>
      </p:sp>
      <p:sp>
        <p:nvSpPr>
          <p:cNvPr id="194570" name="Freeform 10"/>
          <p:cNvSpPr>
            <a:spLocks/>
          </p:cNvSpPr>
          <p:nvPr/>
        </p:nvSpPr>
        <p:spPr bwMode="auto">
          <a:xfrm rot="914097">
            <a:off x="2209800" y="2566988"/>
            <a:ext cx="2878138" cy="2767012"/>
          </a:xfrm>
          <a:custGeom>
            <a:avLst/>
            <a:gdLst>
              <a:gd name="T0" fmla="*/ 0 w 1392"/>
              <a:gd name="T1" fmla="*/ 1440 h 1440"/>
              <a:gd name="T2" fmla="*/ 816 w 1392"/>
              <a:gd name="T3" fmla="*/ 960 h 1440"/>
              <a:gd name="T4" fmla="*/ 1392 w 1392"/>
              <a:gd name="T5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92" h="1440">
                <a:moveTo>
                  <a:pt x="0" y="1440"/>
                </a:moveTo>
                <a:cubicBezTo>
                  <a:pt x="292" y="1320"/>
                  <a:pt x="584" y="1200"/>
                  <a:pt x="816" y="960"/>
                </a:cubicBezTo>
                <a:cubicBezTo>
                  <a:pt x="1048" y="720"/>
                  <a:pt x="1220" y="360"/>
                  <a:pt x="1392" y="0"/>
                </a:cubicBezTo>
              </a:path>
            </a:pathLst>
          </a:custGeom>
          <a:noFill/>
          <a:ln w="381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1889125" y="4953000"/>
            <a:ext cx="2535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Ponto Pareto ótimo</a:t>
            </a:r>
          </a:p>
        </p:txBody>
      </p:sp>
      <p:sp>
        <p:nvSpPr>
          <p:cNvPr id="194572" name="AutoShape 12"/>
          <p:cNvSpPr>
            <a:spLocks noChangeArrowheads="1"/>
          </p:cNvSpPr>
          <p:nvPr/>
        </p:nvSpPr>
        <p:spPr bwMode="auto">
          <a:xfrm>
            <a:off x="4343400" y="3962400"/>
            <a:ext cx="76200" cy="76200"/>
          </a:xfrm>
          <a:prstGeom prst="flowChartConnector">
            <a:avLst/>
          </a:prstGeom>
          <a:solidFill>
            <a:schemeClr val="bg2"/>
          </a:solidFill>
          <a:ln w="38100" cap="sq">
            <a:solidFill>
              <a:schemeClr val="bg2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pt-BR"/>
          </a:p>
        </p:txBody>
      </p:sp>
      <p:grpSp>
        <p:nvGrpSpPr>
          <p:cNvPr id="194573" name="Group 13"/>
          <p:cNvGrpSpPr>
            <a:grpSpLocks/>
          </p:cNvGrpSpPr>
          <p:nvPr/>
        </p:nvGrpSpPr>
        <p:grpSpPr bwMode="auto">
          <a:xfrm>
            <a:off x="2759075" y="3505200"/>
            <a:ext cx="3717925" cy="2767013"/>
            <a:chOff x="1738" y="2112"/>
            <a:chExt cx="2342" cy="1743"/>
          </a:xfrm>
        </p:grpSpPr>
        <p:sp>
          <p:nvSpPr>
            <p:cNvPr id="194574" name="Freeform 14"/>
            <p:cNvSpPr>
              <a:spLocks/>
            </p:cNvSpPr>
            <p:nvPr/>
          </p:nvSpPr>
          <p:spPr bwMode="auto">
            <a:xfrm rot="914097">
              <a:off x="1738" y="2112"/>
              <a:ext cx="1814" cy="1743"/>
            </a:xfrm>
            <a:custGeom>
              <a:avLst/>
              <a:gdLst>
                <a:gd name="T0" fmla="*/ 0 w 1392"/>
                <a:gd name="T1" fmla="*/ 1440 h 1440"/>
                <a:gd name="T2" fmla="*/ 816 w 1392"/>
                <a:gd name="T3" fmla="*/ 960 h 1440"/>
                <a:gd name="T4" fmla="*/ 1392 w 1392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2" h="1440">
                  <a:moveTo>
                    <a:pt x="0" y="1440"/>
                  </a:moveTo>
                  <a:cubicBezTo>
                    <a:pt x="292" y="1320"/>
                    <a:pt x="584" y="1200"/>
                    <a:pt x="816" y="960"/>
                  </a:cubicBezTo>
                  <a:cubicBezTo>
                    <a:pt x="1048" y="720"/>
                    <a:pt x="1220" y="360"/>
                    <a:pt x="1392" y="0"/>
                  </a:cubicBezTo>
                </a:path>
              </a:pathLst>
            </a:custGeom>
            <a:noFill/>
            <a:ln w="381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575" name="Text Box 15"/>
            <p:cNvSpPr txBox="1">
              <a:spLocks noChangeArrowheads="1"/>
            </p:cNvSpPr>
            <p:nvPr/>
          </p:nvSpPr>
          <p:spPr bwMode="auto">
            <a:xfrm>
              <a:off x="3772" y="216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/>
                <a:t>I</a:t>
              </a:r>
              <a:r>
                <a:rPr lang="pt-BR" altLang="pt-BR" baseline="-25000"/>
                <a:t>2</a:t>
              </a:r>
              <a:r>
                <a:rPr lang="pt-BR" altLang="pt-BR" baseline="30000"/>
                <a:t>1</a:t>
              </a:r>
              <a:endParaRPr lang="pt-BR" altLang="pt-BR" b="1"/>
            </a:p>
          </p:txBody>
        </p:sp>
      </p:grpSp>
      <p:sp>
        <p:nvSpPr>
          <p:cNvPr id="194576" name="Text Box 16"/>
          <p:cNvSpPr txBox="1">
            <a:spLocks noChangeArrowheads="1"/>
          </p:cNvSpPr>
          <p:nvPr/>
        </p:nvSpPr>
        <p:spPr bwMode="auto">
          <a:xfrm>
            <a:off x="5410200" y="2743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I</a:t>
            </a:r>
            <a:r>
              <a:rPr lang="pt-BR" altLang="pt-BR" baseline="-25000"/>
              <a:t>2</a:t>
            </a:r>
            <a:r>
              <a:rPr lang="pt-BR" altLang="pt-BR" baseline="30000"/>
              <a:t>0</a:t>
            </a:r>
            <a:endParaRPr lang="pt-BR" altLang="pt-BR" b="1"/>
          </a:p>
        </p:txBody>
      </p:sp>
      <p:sp>
        <p:nvSpPr>
          <p:cNvPr id="194577" name="AutoShape 17"/>
          <p:cNvSpPr>
            <a:spLocks noChangeArrowheads="1"/>
          </p:cNvSpPr>
          <p:nvPr/>
        </p:nvSpPr>
        <p:spPr bwMode="auto">
          <a:xfrm>
            <a:off x="1905000" y="4876800"/>
            <a:ext cx="76200" cy="76200"/>
          </a:xfrm>
          <a:prstGeom prst="flowChartConnector">
            <a:avLst/>
          </a:prstGeom>
          <a:solidFill>
            <a:schemeClr val="bg2"/>
          </a:solidFill>
          <a:ln w="38100" cap="sq">
            <a:solidFill>
              <a:schemeClr val="bg2"/>
            </a:solidFill>
            <a:round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pt-BR"/>
          </a:p>
        </p:txBody>
      </p:sp>
      <p:sp>
        <p:nvSpPr>
          <p:cNvPr id="194578" name="Text Box 18"/>
          <p:cNvSpPr txBox="1">
            <a:spLocks noChangeArrowheads="1"/>
          </p:cNvSpPr>
          <p:nvPr/>
        </p:nvSpPr>
        <p:spPr bwMode="auto">
          <a:xfrm>
            <a:off x="7070725" y="2403475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I</a:t>
            </a:r>
            <a:r>
              <a:rPr lang="pt-BR" altLang="pt-BR" baseline="-25000"/>
              <a:t>2</a:t>
            </a:r>
            <a:r>
              <a:rPr lang="pt-BR" altLang="pt-BR" baseline="30000"/>
              <a:t>0 </a:t>
            </a:r>
            <a:r>
              <a:rPr lang="pt-BR" altLang="pt-BR"/>
              <a:t>&gt; I</a:t>
            </a:r>
            <a:r>
              <a:rPr lang="pt-BR" altLang="pt-BR" baseline="-25000"/>
              <a:t>2</a:t>
            </a:r>
            <a:r>
              <a:rPr lang="pt-BR" altLang="pt-BR" baseline="30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2692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Proposições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P1: Um grupo que se torna mais eficiente na produção de pressão política está capacitado a reduzir suas taxas ou aumentar seus subsídios</a:t>
            </a:r>
          </a:p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C1: A eficiência na atuação política de um grupo depende principalmente do nível de pressão que exerce relativamente ao nível de pressão dos demais grupos</a:t>
            </a:r>
          </a:p>
        </p:txBody>
      </p:sp>
    </p:spTree>
    <p:extLst>
      <p:ext uri="{BB962C8B-B14F-4D97-AF65-F5344CB8AC3E}">
        <p14:creationId xmlns:p14="http://schemas.microsoft.com/office/powerpoint/2010/main" val="399535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Proposições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P2: Um aumento dos custos relacionados ao peso morto diminuem o subsídio de equilíbrio</a:t>
            </a:r>
          </a:p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C: Políticas que aumentam a eficiência tendem a ser mais adotadas frente a outras que diminuem a eficiência</a:t>
            </a:r>
          </a:p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P3: Grupos vitoriosos tendem a ser menores que os grupos que pagam pelos subsídios</a:t>
            </a:r>
          </a:p>
        </p:txBody>
      </p:sp>
    </p:spTree>
    <p:extLst>
      <p:ext uri="{BB962C8B-B14F-4D97-AF65-F5344CB8AC3E}">
        <p14:creationId xmlns:p14="http://schemas.microsoft.com/office/powerpoint/2010/main" val="21665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Proposições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P4: Competição entre os grupos de pressão favorece o estabelecimento de um método de taxação eficiente</a:t>
            </a:r>
          </a:p>
        </p:txBody>
      </p:sp>
    </p:spTree>
    <p:extLst>
      <p:ext uri="{BB962C8B-B14F-4D97-AF65-F5344CB8AC3E}">
        <p14:creationId xmlns:p14="http://schemas.microsoft.com/office/powerpoint/2010/main" val="234383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9552" y="242646"/>
            <a:ext cx="8229600" cy="1242138"/>
          </a:xfrm>
        </p:spPr>
        <p:txBody>
          <a:bodyPr>
            <a:normAutofit/>
          </a:bodyPr>
          <a:lstStyle/>
          <a:p>
            <a:r>
              <a:rPr lang="pt-BR" sz="2800" noProof="0" dirty="0" smtClean="0"/>
              <a:t>Contratações de Obras e Serviços</a:t>
            </a:r>
            <a:r>
              <a:rPr lang="pt-BR" sz="2400" noProof="0" dirty="0" smtClean="0"/>
              <a:t/>
            </a:r>
            <a:br>
              <a:rPr lang="pt-BR" sz="2400" noProof="0" dirty="0" smtClean="0"/>
            </a:br>
            <a:r>
              <a:rPr lang="pt-BR" sz="24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Seleção Eficiente</a:t>
            </a:r>
            <a:r>
              <a:rPr lang="pt-BR" sz="2400" noProof="0" dirty="0" smtClean="0"/>
              <a:t> </a:t>
            </a:r>
            <a:endParaRPr lang="pt-BR" sz="2400" noProof="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078876"/>
              </p:ext>
            </p:extLst>
          </p:nvPr>
        </p:nvGraphicFramePr>
        <p:xfrm>
          <a:off x="1019607" y="1592796"/>
          <a:ext cx="3310453" cy="4158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7435410"/>
              </p:ext>
            </p:extLst>
          </p:nvPr>
        </p:nvGraphicFramePr>
        <p:xfrm>
          <a:off x="5052053" y="1626050"/>
          <a:ext cx="3324027" cy="3639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6" name="Fluxograma: Processo 15"/>
          <p:cNvSpPr/>
          <p:nvPr/>
        </p:nvSpPr>
        <p:spPr>
          <a:xfrm>
            <a:off x="4572000" y="5427222"/>
            <a:ext cx="3804080" cy="1134126"/>
          </a:xfrm>
          <a:prstGeom prst="flowChart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 </a:t>
            </a:r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tende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</a:p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elecionar o mais Eficiente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informação oculta é revelada,</a:t>
            </a:r>
          </a:p>
          <a:p>
            <a:pPr algn="ctr"/>
            <a:r>
              <a:rPr lang="pt-BR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não impede moral </a:t>
            </a:r>
            <a:r>
              <a:rPr lang="pt-BR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hazard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1" name="Tinta 30"/>
              <p14:cNvContentPartPr/>
              <p14:nvPr/>
            </p14:nvContentPartPr>
            <p14:xfrm>
              <a:off x="8264880" y="-51233"/>
              <a:ext cx="625440" cy="454950"/>
            </p14:xfrm>
          </p:contentPart>
        </mc:Choice>
        <mc:Fallback xmlns="">
          <p:pic>
            <p:nvPicPr>
              <p:cNvPr id="31" name="Tinta 30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183540" y="-83430"/>
                <a:ext cx="499320" cy="636840"/>
              </a:xfrm>
              <a:prstGeom prst="rect">
                <a:avLst/>
              </a:prstGeom>
            </p:spPr>
          </p:pic>
        </mc:Fallback>
      </mc:AlternateContent>
      <p:sp>
        <p:nvSpPr>
          <p:cNvPr id="53" name="CaixaDeTexto 52"/>
          <p:cNvSpPr txBox="1"/>
          <p:nvPr/>
        </p:nvSpPr>
        <p:spPr>
          <a:xfrm>
            <a:off x="1019606" y="1592796"/>
            <a:ext cx="1655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Administração Pública</a:t>
            </a:r>
            <a:endParaRPr lang="pt-BR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5004048" y="1646802"/>
            <a:ext cx="2348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Setor  Privado</a:t>
            </a:r>
            <a:endParaRPr lang="pt-BR" dirty="0"/>
          </a:p>
        </p:txBody>
      </p:sp>
      <p:cxnSp>
        <p:nvCxnSpPr>
          <p:cNvPr id="8" name="Conector angulado 7"/>
          <p:cNvCxnSpPr>
            <a:stCxn id="9" idx="2"/>
            <a:endCxn id="16" idx="1"/>
          </p:cNvCxnSpPr>
          <p:nvPr/>
        </p:nvCxnSpPr>
        <p:spPr>
          <a:xfrm rot="16200000" flipH="1">
            <a:off x="3501903" y="4924187"/>
            <a:ext cx="243028" cy="189716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do 19"/>
          <p:cNvCxnSpPr>
            <a:stCxn id="11" idx="3"/>
            <a:endCxn id="16" idx="3"/>
          </p:cNvCxnSpPr>
          <p:nvPr/>
        </p:nvCxnSpPr>
        <p:spPr>
          <a:xfrm>
            <a:off x="8376080" y="3445625"/>
            <a:ext cx="16933" cy="2548660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02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534400" cy="1143000"/>
          </a:xfrm>
        </p:spPr>
        <p:txBody>
          <a:bodyPr/>
          <a:lstStyle/>
          <a:p>
            <a:r>
              <a:rPr lang="pt-BR" altLang="pt-BR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Críticas à Teoria do Interesse Público</a:t>
            </a:r>
            <a:endParaRPr lang="pt-BR" alt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pt-BR" altLang="pt-BR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Falhas </a:t>
            </a: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de mercado geram um processo legislativo que </a:t>
            </a:r>
            <a:r>
              <a:rPr lang="pt-BR" altLang="pt-BR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leva a regulação</a:t>
            </a:r>
          </a:p>
          <a:p>
            <a:pPr lvl="1">
              <a:lnSpc>
                <a:spcPct val="110000"/>
              </a:lnSpc>
            </a:pPr>
            <a:r>
              <a:rPr lang="pt-BR" altLang="pt-BR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Não oferece </a:t>
            </a:r>
            <a:r>
              <a:rPr lang="pt-BR" altLang="pt-BR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proposições </a:t>
            </a:r>
            <a:r>
              <a:rPr lang="pt-BR" altLang="pt-BR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estáveis </a:t>
            </a:r>
            <a:r>
              <a:rPr lang="pt-BR" altLang="pt-BR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de como esse processo </a:t>
            </a:r>
            <a:r>
              <a:rPr lang="pt-BR" altLang="pt-BR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ocorre</a:t>
            </a:r>
            <a:endParaRPr lang="pt-BR" altLang="pt-BR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lnSpc>
                <a:spcPct val="110000"/>
              </a:lnSpc>
            </a:pPr>
            <a:r>
              <a:rPr lang="pt-BR" altLang="pt-BR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Muitas </a:t>
            </a: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evidências de que </a:t>
            </a:r>
            <a:r>
              <a:rPr lang="pt-BR" altLang="pt-BR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setores </a:t>
            </a: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regulados </a:t>
            </a:r>
            <a:endParaRPr lang="pt-BR" altLang="pt-BR" sz="2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>
              <a:lnSpc>
                <a:spcPct val="110000"/>
              </a:lnSpc>
            </a:pPr>
            <a:r>
              <a:rPr lang="pt-BR" altLang="pt-BR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não </a:t>
            </a:r>
            <a:r>
              <a:rPr lang="pt-BR" altLang="pt-BR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são monopólios naturais </a:t>
            </a:r>
            <a:endParaRPr lang="pt-BR" altLang="pt-BR" sz="2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>
              <a:lnSpc>
                <a:spcPct val="110000"/>
              </a:lnSpc>
            </a:pPr>
            <a:r>
              <a:rPr lang="pt-BR" altLang="pt-BR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nem </a:t>
            </a:r>
            <a:r>
              <a:rPr lang="pt-BR" altLang="pt-BR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são dominados por externalidades.</a:t>
            </a:r>
          </a:p>
          <a:p>
            <a:pPr>
              <a:lnSpc>
                <a:spcPct val="110000"/>
              </a:lnSpc>
            </a:pPr>
            <a:r>
              <a:rPr lang="pt-BR" altLang="pt-BR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Evidências </a:t>
            </a:r>
          </a:p>
          <a:p>
            <a:pPr lvl="1">
              <a:lnSpc>
                <a:spcPct val="110000"/>
              </a:lnSpc>
            </a:pPr>
            <a:r>
              <a:rPr lang="pt-BR" altLang="pt-BR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mesmo </a:t>
            </a:r>
            <a:r>
              <a:rPr lang="pt-BR" altLang="pt-BR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na presença de monopólios </a:t>
            </a:r>
            <a:r>
              <a:rPr lang="pt-BR" altLang="pt-BR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naturais</a:t>
            </a:r>
          </a:p>
          <a:p>
            <a:pPr lvl="1">
              <a:lnSpc>
                <a:spcPct val="110000"/>
              </a:lnSpc>
            </a:pPr>
            <a:r>
              <a:rPr lang="pt-BR" altLang="pt-BR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pt-BR" altLang="pt-BR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regulação não é suficiente para coibir o exercício do poder de </a:t>
            </a:r>
            <a:r>
              <a:rPr lang="pt-BR" altLang="pt-BR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mercado</a:t>
            </a:r>
            <a:endParaRPr lang="pt-BR" altLang="pt-BR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34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9552" y="242646"/>
            <a:ext cx="8229600" cy="1242138"/>
          </a:xfrm>
        </p:spPr>
        <p:txBody>
          <a:bodyPr>
            <a:normAutofit/>
          </a:bodyPr>
          <a:lstStyle/>
          <a:p>
            <a:r>
              <a:rPr lang="pt-BR" sz="2400" noProof="0" dirty="0" smtClean="0"/>
              <a:t>Contratações de Obras e Serviços </a:t>
            </a:r>
            <a:br>
              <a:rPr lang="pt-BR" sz="2400" noProof="0" dirty="0" smtClean="0"/>
            </a:br>
            <a:r>
              <a:rPr lang="pt-BR" sz="2000" noProof="0" dirty="0" smtClean="0"/>
              <a:t>1. </a:t>
            </a:r>
            <a:r>
              <a:rPr lang="pt-BR" sz="2400" noProof="0" dirty="0" smtClean="0"/>
              <a:t>Falhas de Mercado</a:t>
            </a:r>
            <a:r>
              <a:rPr lang="pt-BR" sz="2000" noProof="0" dirty="0" smtClean="0"/>
              <a:t/>
            </a:r>
            <a:br>
              <a:rPr lang="pt-BR" sz="2000" noProof="0" dirty="0" smtClean="0"/>
            </a:br>
            <a:r>
              <a:rPr lang="pt-BR" sz="2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</a:t>
            </a:r>
            <a:r>
              <a:rPr lang="pt-BR" sz="2000" b="1" noProof="0" dirty="0" smtClean="0"/>
              <a:t>Ofertante único = monopólio</a:t>
            </a:r>
            <a:endParaRPr lang="pt-BR" sz="2000" noProof="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96712825"/>
              </p:ext>
            </p:extLst>
          </p:nvPr>
        </p:nvGraphicFramePr>
        <p:xfrm>
          <a:off x="901072" y="1484785"/>
          <a:ext cx="3310453" cy="4447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91984380"/>
              </p:ext>
            </p:extLst>
          </p:nvPr>
        </p:nvGraphicFramePr>
        <p:xfrm>
          <a:off x="5508935" y="1807023"/>
          <a:ext cx="3036645" cy="3332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6" name="Fluxograma: Processo 15"/>
          <p:cNvSpPr/>
          <p:nvPr/>
        </p:nvSpPr>
        <p:spPr>
          <a:xfrm>
            <a:off x="4571999" y="5627566"/>
            <a:ext cx="3552396" cy="1149806"/>
          </a:xfrm>
          <a:prstGeom prst="flowChart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Contrato </a:t>
            </a:r>
          </a:p>
          <a:p>
            <a:pPr algn="ctr"/>
            <a:r>
              <a:rPr lang="pt-BR" b="1" dirty="0" smtClean="0">
                <a:solidFill>
                  <a:schemeClr val="bg1"/>
                </a:solidFill>
              </a:rPr>
              <a:t>Transfere  Renda ao  Monopolista </a:t>
            </a:r>
          </a:p>
          <a:p>
            <a:pPr algn="ctr"/>
            <a:r>
              <a:rPr lang="pt-BR" b="1" dirty="0" smtClean="0">
                <a:solidFill>
                  <a:schemeClr val="bg1"/>
                </a:solidFill>
              </a:rPr>
              <a:t>(</a:t>
            </a:r>
            <a:r>
              <a:rPr lang="pt-BR" b="1" i="1" dirty="0" smtClean="0">
                <a:solidFill>
                  <a:schemeClr val="bg1"/>
                </a:solidFill>
              </a:rPr>
              <a:t>custo eficiente é informação oculta</a:t>
            </a:r>
            <a:r>
              <a:rPr lang="pt-BR" dirty="0" smtClean="0"/>
              <a:t>)</a:t>
            </a:r>
          </a:p>
        </p:txBody>
      </p:sp>
      <p:sp>
        <p:nvSpPr>
          <p:cNvPr id="53" name="CaixaDeTexto 52"/>
          <p:cNvSpPr txBox="1"/>
          <p:nvPr/>
        </p:nvSpPr>
        <p:spPr>
          <a:xfrm>
            <a:off x="850373" y="1484784"/>
            <a:ext cx="1572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Administração Pública</a:t>
            </a:r>
            <a:endParaRPr lang="pt-BR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5463629" y="1772816"/>
            <a:ext cx="1412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Setor  Privado</a:t>
            </a:r>
            <a:endParaRPr lang="pt-BR" dirty="0"/>
          </a:p>
        </p:txBody>
      </p:sp>
      <p:cxnSp>
        <p:nvCxnSpPr>
          <p:cNvPr id="8" name="Conector angulado 7"/>
          <p:cNvCxnSpPr>
            <a:stCxn id="9" idx="2"/>
            <a:endCxn id="16" idx="1"/>
          </p:cNvCxnSpPr>
          <p:nvPr/>
        </p:nvCxnSpPr>
        <p:spPr>
          <a:xfrm rot="16200000" flipH="1">
            <a:off x="3429031" y="5059501"/>
            <a:ext cx="270236" cy="2015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do 19"/>
          <p:cNvCxnSpPr>
            <a:stCxn id="11" idx="2"/>
            <a:endCxn id="16" idx="3"/>
          </p:cNvCxnSpPr>
          <p:nvPr/>
        </p:nvCxnSpPr>
        <p:spPr>
          <a:xfrm rot="16200000" flipH="1">
            <a:off x="7044235" y="5122306"/>
            <a:ext cx="1063187" cy="1097139"/>
          </a:xfrm>
          <a:prstGeom prst="bentConnector4">
            <a:avLst>
              <a:gd name="adj1" fmla="val 22963"/>
              <a:gd name="adj2" fmla="val 16617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6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9552" y="242646"/>
            <a:ext cx="8229600" cy="1242138"/>
          </a:xfrm>
        </p:spPr>
        <p:txBody>
          <a:bodyPr>
            <a:normAutofit/>
          </a:bodyPr>
          <a:lstStyle/>
          <a:p>
            <a:r>
              <a:rPr lang="pt-BR" sz="2800" noProof="0" dirty="0" smtClean="0"/>
              <a:t>Contratações de Obras e Serviços </a:t>
            </a:r>
            <a:br>
              <a:rPr lang="pt-BR" sz="2800" noProof="0" dirty="0" smtClean="0"/>
            </a:br>
            <a:r>
              <a:rPr lang="pt-BR" sz="2000" noProof="0" dirty="0" smtClean="0"/>
              <a:t>1. </a:t>
            </a:r>
            <a:r>
              <a:rPr lang="pt-BR" sz="2400" noProof="0" dirty="0" smtClean="0"/>
              <a:t>Falhas de Mercado</a:t>
            </a:r>
            <a:r>
              <a:rPr lang="pt-BR" sz="2000" noProof="0" dirty="0" smtClean="0"/>
              <a:t/>
            </a:r>
            <a:br>
              <a:rPr lang="pt-BR" sz="2000" noProof="0" dirty="0" smtClean="0"/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pt-BR" sz="22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Múltiplos Ofertantes =  Colusão (</a:t>
            </a:r>
            <a:r>
              <a:rPr lang="pt-BR" sz="2200" b="1" i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Bid</a:t>
            </a:r>
            <a:r>
              <a:rPr lang="pt-BR" sz="2200" b="1" i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200" b="1" i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rigging</a:t>
            </a:r>
            <a:r>
              <a:rPr lang="pt-BR" sz="22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pt-BR" sz="1800" noProof="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85302523"/>
              </p:ext>
            </p:extLst>
          </p:nvPr>
        </p:nvGraphicFramePr>
        <p:xfrm>
          <a:off x="901072" y="1592797"/>
          <a:ext cx="3310453" cy="4339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30355815"/>
              </p:ext>
            </p:extLst>
          </p:nvPr>
        </p:nvGraphicFramePr>
        <p:xfrm>
          <a:off x="5508935" y="1807023"/>
          <a:ext cx="3036645" cy="3332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6" name="Fluxograma: Processo 15"/>
          <p:cNvSpPr/>
          <p:nvPr/>
        </p:nvSpPr>
        <p:spPr>
          <a:xfrm>
            <a:off x="4571999" y="5535236"/>
            <a:ext cx="3552396" cy="1242137"/>
          </a:xfrm>
          <a:prstGeom prst="flowChart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 </a:t>
            </a:r>
          </a:p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Transfere  Renda ao  Vencedor </a:t>
            </a:r>
          </a:p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 da renda é transferida para membros da colusão</a:t>
            </a:r>
            <a:r>
              <a:rPr lang="pt-BR" dirty="0" smtClean="0"/>
              <a:t>)</a:t>
            </a:r>
          </a:p>
        </p:txBody>
      </p:sp>
      <p:sp>
        <p:nvSpPr>
          <p:cNvPr id="53" name="CaixaDeTexto 52"/>
          <p:cNvSpPr txBox="1"/>
          <p:nvPr/>
        </p:nvSpPr>
        <p:spPr>
          <a:xfrm>
            <a:off x="946385" y="1628801"/>
            <a:ext cx="1609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Administração</a:t>
            </a:r>
            <a:r>
              <a:rPr lang="pt-BR" dirty="0" smtClean="0"/>
              <a:t> Pública</a:t>
            </a:r>
            <a:endParaRPr lang="pt-BR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5436096" y="1862826"/>
            <a:ext cx="1174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Setor  Privado</a:t>
            </a:r>
            <a:endParaRPr lang="pt-BR" dirty="0"/>
          </a:p>
        </p:txBody>
      </p:sp>
      <p:cxnSp>
        <p:nvCxnSpPr>
          <p:cNvPr id="8" name="Conector angulado 7"/>
          <p:cNvCxnSpPr>
            <a:stCxn id="9" idx="2"/>
            <a:endCxn id="16" idx="1"/>
          </p:cNvCxnSpPr>
          <p:nvPr/>
        </p:nvCxnSpPr>
        <p:spPr>
          <a:xfrm rot="16200000" flipH="1">
            <a:off x="3452115" y="5036417"/>
            <a:ext cx="224071" cy="2015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do 19"/>
          <p:cNvCxnSpPr>
            <a:stCxn id="11" idx="2"/>
            <a:endCxn id="16" idx="3"/>
          </p:cNvCxnSpPr>
          <p:nvPr/>
        </p:nvCxnSpPr>
        <p:spPr>
          <a:xfrm rot="16200000" flipH="1">
            <a:off x="7067317" y="5099222"/>
            <a:ext cx="1017022" cy="1097139"/>
          </a:xfrm>
          <a:prstGeom prst="bentConnector4">
            <a:avLst>
              <a:gd name="adj1" fmla="val 19466"/>
              <a:gd name="adj2" fmla="val 16617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84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9552" y="242646"/>
            <a:ext cx="8229600" cy="1386154"/>
          </a:xfrm>
        </p:spPr>
        <p:txBody>
          <a:bodyPr>
            <a:normAutofit fontScale="90000"/>
          </a:bodyPr>
          <a:lstStyle/>
          <a:p>
            <a:r>
              <a:rPr lang="pt-BR" sz="2700" noProof="0" dirty="0" smtClean="0"/>
              <a:t>Contratações de Obras e Serviços</a:t>
            </a:r>
            <a:br>
              <a:rPr lang="pt-BR" sz="2700" noProof="0" dirty="0" smtClean="0"/>
            </a:br>
            <a:r>
              <a:rPr lang="pt-BR" sz="2700" noProof="0" dirty="0" smtClean="0"/>
              <a:t>2</a:t>
            </a:r>
            <a:r>
              <a:rPr lang="pt-BR" sz="2000" noProof="0" dirty="0" smtClean="0"/>
              <a:t>.</a:t>
            </a:r>
            <a:r>
              <a:rPr lang="pt-BR" sz="2000" b="1" noProof="0" dirty="0" smtClean="0"/>
              <a:t> </a:t>
            </a:r>
            <a:r>
              <a:rPr lang="pt-BR" sz="2200" b="1" noProof="0" dirty="0" smtClean="0"/>
              <a:t>Falha de Governo</a:t>
            </a:r>
            <a:r>
              <a:rPr lang="pt-BR" sz="1800" noProof="0" dirty="0" smtClean="0"/>
              <a:t/>
            </a:r>
            <a:br>
              <a:rPr lang="pt-BR" sz="1800" noProof="0" dirty="0" smtClean="0"/>
            </a:br>
            <a:r>
              <a:rPr lang="pt-BR" sz="18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sz="2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Vazamento de Informações Privilegiadas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Mercados Competitivos</a:t>
            </a:r>
            <a:r>
              <a:rPr lang="pt-BR" sz="16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16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1600" noProof="0" dirty="0" smtClean="0"/>
              <a:t> </a:t>
            </a:r>
            <a:endParaRPr lang="pt-BR" sz="1600" noProof="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94381502"/>
              </p:ext>
            </p:extLst>
          </p:nvPr>
        </p:nvGraphicFramePr>
        <p:xfrm>
          <a:off x="901072" y="1773772"/>
          <a:ext cx="3310453" cy="4158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06001461"/>
              </p:ext>
            </p:extLst>
          </p:nvPr>
        </p:nvGraphicFramePr>
        <p:xfrm>
          <a:off x="5508935" y="1807023"/>
          <a:ext cx="3036645" cy="3332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6" name="Fluxograma: Processo 15"/>
          <p:cNvSpPr/>
          <p:nvPr/>
        </p:nvSpPr>
        <p:spPr>
          <a:xfrm>
            <a:off x="4571999" y="5535236"/>
            <a:ext cx="3552396" cy="1242137"/>
          </a:xfrm>
          <a:prstGeom prst="flowChart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 </a:t>
            </a:r>
          </a:p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Transfere  Renda ao  Vencedor </a:t>
            </a:r>
          </a:p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 da renda é dada o agente público informante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53" name="CaixaDeTexto 52"/>
          <p:cNvSpPr txBox="1"/>
          <p:nvPr/>
        </p:nvSpPr>
        <p:spPr>
          <a:xfrm>
            <a:off x="899592" y="1772816"/>
            <a:ext cx="1609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Administração</a:t>
            </a:r>
            <a:r>
              <a:rPr lang="pt-BR" dirty="0" smtClean="0"/>
              <a:t> Pública</a:t>
            </a:r>
            <a:endParaRPr lang="pt-BR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5508104" y="1844824"/>
            <a:ext cx="1111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Setor  Privado</a:t>
            </a:r>
            <a:endParaRPr lang="pt-BR" dirty="0"/>
          </a:p>
        </p:txBody>
      </p:sp>
      <p:cxnSp>
        <p:nvCxnSpPr>
          <p:cNvPr id="8" name="Conector angulado 7"/>
          <p:cNvCxnSpPr>
            <a:stCxn id="9" idx="2"/>
            <a:endCxn id="16" idx="1"/>
          </p:cNvCxnSpPr>
          <p:nvPr/>
        </p:nvCxnSpPr>
        <p:spPr>
          <a:xfrm rot="16200000" flipH="1">
            <a:off x="3452115" y="5036417"/>
            <a:ext cx="224071" cy="2015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do 19"/>
          <p:cNvCxnSpPr>
            <a:stCxn id="11" idx="2"/>
            <a:endCxn id="16" idx="3"/>
          </p:cNvCxnSpPr>
          <p:nvPr/>
        </p:nvCxnSpPr>
        <p:spPr>
          <a:xfrm rot="16200000" flipH="1">
            <a:off x="7067317" y="5099222"/>
            <a:ext cx="1017022" cy="1097139"/>
          </a:xfrm>
          <a:prstGeom prst="bentConnector4">
            <a:avLst>
              <a:gd name="adj1" fmla="val 19466"/>
              <a:gd name="adj2" fmla="val 16617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em curva 2"/>
          <p:cNvCxnSpPr/>
          <p:nvPr/>
        </p:nvCxnSpPr>
        <p:spPr>
          <a:xfrm>
            <a:off x="2672297" y="3717032"/>
            <a:ext cx="4347975" cy="108012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23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9552" y="242646"/>
            <a:ext cx="8229600" cy="1242138"/>
          </a:xfrm>
        </p:spPr>
        <p:txBody>
          <a:bodyPr>
            <a:normAutofit fontScale="90000"/>
          </a:bodyPr>
          <a:lstStyle/>
          <a:p>
            <a:r>
              <a:rPr lang="pt-BR" sz="2700" noProof="0" dirty="0" smtClean="0"/>
              <a:t>Contratações de Obras e Serviços </a:t>
            </a:r>
            <a:r>
              <a:rPr lang="pt-BR" sz="2400" noProof="0" dirty="0" smtClean="0"/>
              <a:t/>
            </a:r>
            <a:br>
              <a:rPr lang="pt-BR" sz="2400" noProof="0" dirty="0" smtClean="0"/>
            </a:br>
            <a:r>
              <a:rPr lang="pt-BR" sz="2400" noProof="0" dirty="0" smtClean="0"/>
              <a:t>2</a:t>
            </a:r>
            <a:r>
              <a:rPr lang="pt-BR" sz="1800" noProof="0" dirty="0" smtClean="0"/>
              <a:t>. </a:t>
            </a:r>
            <a:r>
              <a:rPr lang="pt-BR" sz="2000" b="1" noProof="0" dirty="0" smtClean="0"/>
              <a:t>Falhas de Governo</a:t>
            </a:r>
            <a:r>
              <a:rPr lang="pt-BR" sz="1800" noProof="0" dirty="0" smtClean="0"/>
              <a:t/>
            </a:r>
            <a:br>
              <a:rPr lang="pt-BR" sz="1800" noProof="0" dirty="0" smtClean="0"/>
            </a:br>
            <a:r>
              <a:rPr lang="pt-BR" sz="18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Direcionamento de Edital </a:t>
            </a:r>
            <a:r>
              <a:rPr lang="pt-BR" sz="22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Mercados Concentrados (corrupção</a:t>
            </a:r>
            <a:r>
              <a:rPr lang="pt-BR" sz="2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pt-BR" sz="20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1600" noProof="0" dirty="0" smtClean="0"/>
              <a:t> </a:t>
            </a:r>
            <a:endParaRPr lang="pt-BR" sz="1600" noProof="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92310949"/>
              </p:ext>
            </p:extLst>
          </p:nvPr>
        </p:nvGraphicFramePr>
        <p:xfrm>
          <a:off x="635563" y="1700808"/>
          <a:ext cx="3648405" cy="4316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5437860"/>
              </p:ext>
            </p:extLst>
          </p:nvPr>
        </p:nvGraphicFramePr>
        <p:xfrm>
          <a:off x="5508935" y="1807023"/>
          <a:ext cx="3036645" cy="3332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6" name="Fluxograma: Processo 15"/>
          <p:cNvSpPr/>
          <p:nvPr/>
        </p:nvSpPr>
        <p:spPr>
          <a:xfrm>
            <a:off x="4571999" y="5427224"/>
            <a:ext cx="3552396" cy="1350149"/>
          </a:xfrm>
          <a:prstGeom prst="flowChart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 </a:t>
            </a:r>
          </a:p>
          <a:p>
            <a:pPr algn="ctr"/>
            <a:r>
              <a:rPr lang="pt-B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Transfere  Renda ao  Vencedor </a:t>
            </a:r>
          </a:p>
          <a:p>
            <a:pPr algn="ctr"/>
            <a:r>
              <a:rPr lang="pt-B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agente público </a:t>
            </a:r>
            <a:r>
              <a:rPr lang="pt-BR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direciona o edital em benefício de um proponente</a:t>
            </a:r>
            <a:r>
              <a:rPr lang="pt-BR" sz="1600" dirty="0" smtClean="0"/>
              <a:t>)</a:t>
            </a:r>
          </a:p>
        </p:txBody>
      </p:sp>
      <p:sp>
        <p:nvSpPr>
          <p:cNvPr id="53" name="CaixaDeTexto 52"/>
          <p:cNvSpPr txBox="1"/>
          <p:nvPr/>
        </p:nvSpPr>
        <p:spPr>
          <a:xfrm>
            <a:off x="683568" y="170080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Administração</a:t>
            </a:r>
            <a:r>
              <a:rPr lang="pt-BR" dirty="0" smtClean="0"/>
              <a:t> Pública</a:t>
            </a:r>
            <a:endParaRPr lang="pt-BR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5508104" y="1846565"/>
            <a:ext cx="1111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Setor  Privado</a:t>
            </a:r>
            <a:endParaRPr lang="pt-BR" dirty="0"/>
          </a:p>
        </p:txBody>
      </p:sp>
      <p:cxnSp>
        <p:nvCxnSpPr>
          <p:cNvPr id="8" name="Conector angulado 7"/>
          <p:cNvCxnSpPr>
            <a:stCxn id="9" idx="2"/>
            <a:endCxn id="16" idx="1"/>
          </p:cNvCxnSpPr>
          <p:nvPr/>
        </p:nvCxnSpPr>
        <p:spPr>
          <a:xfrm rot="16200000" flipH="1">
            <a:off x="3473368" y="5003665"/>
            <a:ext cx="85033" cy="211223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do 19"/>
          <p:cNvCxnSpPr>
            <a:stCxn id="11" idx="2"/>
            <a:endCxn id="16" idx="3"/>
          </p:cNvCxnSpPr>
          <p:nvPr/>
        </p:nvCxnSpPr>
        <p:spPr>
          <a:xfrm rot="16200000" flipH="1">
            <a:off x="7094320" y="5072219"/>
            <a:ext cx="963016" cy="1097139"/>
          </a:xfrm>
          <a:prstGeom prst="bentConnector4">
            <a:avLst>
              <a:gd name="adj1" fmla="val 14950"/>
              <a:gd name="adj2" fmla="val 16617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em curva 5"/>
          <p:cNvCxnSpPr/>
          <p:nvPr/>
        </p:nvCxnSpPr>
        <p:spPr>
          <a:xfrm flipV="1">
            <a:off x="2519165" y="2402886"/>
            <a:ext cx="4508091" cy="1674186"/>
          </a:xfrm>
          <a:prstGeom prst="curvedConnector3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43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aixaDeTexto 55"/>
          <p:cNvSpPr txBox="1"/>
          <p:nvPr/>
        </p:nvSpPr>
        <p:spPr>
          <a:xfrm>
            <a:off x="1595669" y="1268760"/>
            <a:ext cx="6912768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pt-BR" dirty="0" smtClean="0"/>
              <a:t>Esfera Política</a:t>
            </a:r>
          </a:p>
          <a:p>
            <a:r>
              <a:rPr lang="pt-BR" dirty="0" smtClean="0"/>
              <a:t>Executivo/Legislativo</a:t>
            </a:r>
          </a:p>
          <a:p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35563" y="242646"/>
            <a:ext cx="8229600" cy="666074"/>
          </a:xfrm>
        </p:spPr>
        <p:txBody>
          <a:bodyPr>
            <a:normAutofit fontScale="90000"/>
          </a:bodyPr>
          <a:lstStyle/>
          <a:p>
            <a:r>
              <a:rPr lang="pt-BR" sz="2700" dirty="0" smtClean="0"/>
              <a:t>Contratações de Obras e Serviços </a:t>
            </a:r>
            <a:br>
              <a:rPr lang="pt-BR" sz="2700" dirty="0" smtClean="0"/>
            </a:br>
            <a:r>
              <a:rPr lang="pt-BR" sz="2700" dirty="0" smtClean="0"/>
              <a:t>3. </a:t>
            </a:r>
            <a:r>
              <a:rPr lang="pt-BR" sz="2200" b="1" dirty="0" smtClean="0"/>
              <a:t>Falha INSTITUCIONAL</a:t>
            </a:r>
            <a:r>
              <a:rPr lang="pt-BR" sz="2700" dirty="0"/>
              <a:t/>
            </a:r>
            <a:br>
              <a:rPr lang="pt-BR" sz="2700" dirty="0"/>
            </a:b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Interação entre a Esfera Administrativa e o Processo Político-Eleitoral</a:t>
            </a:r>
            <a:r>
              <a:rPr lang="pt-BR" sz="1800" dirty="0" smtClean="0"/>
              <a:t> </a:t>
            </a:r>
            <a:endParaRPr lang="pt-BR" sz="1600" noProof="0" dirty="0"/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0900067"/>
              </p:ext>
            </p:extLst>
          </p:nvPr>
        </p:nvGraphicFramePr>
        <p:xfrm>
          <a:off x="5751099" y="2348880"/>
          <a:ext cx="2592288" cy="3031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5" name="Conector em curva 14"/>
          <p:cNvCxnSpPr/>
          <p:nvPr/>
        </p:nvCxnSpPr>
        <p:spPr>
          <a:xfrm>
            <a:off x="3885790" y="2916927"/>
            <a:ext cx="2630426" cy="1304161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2939820" y="5595528"/>
            <a:ext cx="4896544" cy="972108"/>
          </a:xfrm>
          <a:prstGeom prst="flowChart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processos de contratação não são de fato uma relação entre Administração Pública e seus</a:t>
            </a:r>
            <a:r>
              <a:rPr lang="pt-BR" b="1" dirty="0" smtClean="0"/>
              <a:t>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“contratados /contratantes”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4503278" y="1629985"/>
            <a:ext cx="217998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Agente Político</a:t>
            </a:r>
            <a:endParaRPr lang="pt-BR" dirty="0">
              <a:solidFill>
                <a:schemeClr val="tx2"/>
              </a:solidFill>
            </a:endParaRPr>
          </a:p>
        </p:txBody>
      </p:sp>
      <p:cxnSp>
        <p:nvCxnSpPr>
          <p:cNvPr id="43" name="Conector em curva 42"/>
          <p:cNvCxnSpPr>
            <a:stCxn id="41" idx="3"/>
            <a:endCxn id="11" idx="0"/>
          </p:cNvCxnSpPr>
          <p:nvPr/>
        </p:nvCxnSpPr>
        <p:spPr>
          <a:xfrm>
            <a:off x="6683261" y="1814651"/>
            <a:ext cx="363982" cy="534229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ixaDeTexto 52"/>
          <p:cNvSpPr txBox="1"/>
          <p:nvPr/>
        </p:nvSpPr>
        <p:spPr>
          <a:xfrm>
            <a:off x="1266209" y="2578373"/>
            <a:ext cx="1824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Administração</a:t>
            </a:r>
            <a:endParaRPr lang="pt-BR" sz="1600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5820140" y="2439873"/>
            <a:ext cx="1227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Setor Privado</a:t>
            </a:r>
            <a:endParaRPr lang="pt-BR" dirty="0"/>
          </a:p>
        </p:txBody>
      </p:sp>
      <p:cxnSp>
        <p:nvCxnSpPr>
          <p:cNvPr id="48" name="Conector em curva 47"/>
          <p:cNvCxnSpPr>
            <a:stCxn id="53" idx="0"/>
            <a:endCxn id="41" idx="2"/>
          </p:cNvCxnSpPr>
          <p:nvPr/>
        </p:nvCxnSpPr>
        <p:spPr>
          <a:xfrm rot="5400000" flipH="1" flipV="1">
            <a:off x="3596262" y="581366"/>
            <a:ext cx="579056" cy="3414959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Espaço Reservado para Conteúd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6155112"/>
              </p:ext>
            </p:extLst>
          </p:nvPr>
        </p:nvGraphicFramePr>
        <p:xfrm>
          <a:off x="1307639" y="2439874"/>
          <a:ext cx="3408377" cy="2939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02" name="Conector angulado 101"/>
          <p:cNvCxnSpPr>
            <a:endCxn id="16" idx="1"/>
          </p:cNvCxnSpPr>
          <p:nvPr/>
        </p:nvCxnSpPr>
        <p:spPr>
          <a:xfrm rot="5400000">
            <a:off x="2672776" y="5663945"/>
            <a:ext cx="684683" cy="150592"/>
          </a:xfrm>
          <a:prstGeom prst="bentConnector4">
            <a:avLst>
              <a:gd name="adj1" fmla="val 14505"/>
              <a:gd name="adj2" fmla="val 30240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angulado 108"/>
          <p:cNvCxnSpPr>
            <a:endCxn id="16" idx="3"/>
          </p:cNvCxnSpPr>
          <p:nvPr/>
        </p:nvCxnSpPr>
        <p:spPr>
          <a:xfrm rot="16200000" flipH="1">
            <a:off x="7073093" y="5318310"/>
            <a:ext cx="684683" cy="841861"/>
          </a:xfrm>
          <a:prstGeom prst="bentConnector4">
            <a:avLst>
              <a:gd name="adj1" fmla="val 14505"/>
              <a:gd name="adj2" fmla="val 13620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22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aixaDeTexto 55"/>
          <p:cNvSpPr txBox="1"/>
          <p:nvPr/>
        </p:nvSpPr>
        <p:spPr>
          <a:xfrm>
            <a:off x="1595669" y="1422235"/>
            <a:ext cx="6912768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pt-BR" dirty="0" smtClean="0"/>
              <a:t>Esfera Política</a:t>
            </a:r>
          </a:p>
          <a:p>
            <a:r>
              <a:rPr lang="pt-BR" dirty="0" smtClean="0"/>
              <a:t>Executivo/Legislativo</a:t>
            </a:r>
          </a:p>
          <a:p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35563" y="24264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pt-BR" sz="2200" dirty="0" smtClean="0"/>
              <a:t>Contratações de Obras e Serviços </a:t>
            </a:r>
            <a:br>
              <a:rPr lang="pt-BR" sz="2200" dirty="0" smtClean="0"/>
            </a:br>
            <a:r>
              <a:rPr lang="pt-BR" sz="2200" dirty="0" smtClean="0"/>
              <a:t>3. Falha  Institucional</a:t>
            </a:r>
            <a:br>
              <a:rPr lang="pt-BR" sz="2200" dirty="0" smtClean="0"/>
            </a:b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Interação entre a Esfera Administrativa e o Processo </a:t>
            </a:r>
            <a:b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Político-Eleitoral</a:t>
            </a:r>
            <a:r>
              <a:rPr lang="pt-BR" sz="1600" dirty="0" smtClean="0"/>
              <a:t> </a:t>
            </a:r>
            <a:endParaRPr lang="pt-BR" sz="1600" noProof="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87935584"/>
              </p:ext>
            </p:extLst>
          </p:nvPr>
        </p:nvGraphicFramePr>
        <p:xfrm>
          <a:off x="1593963" y="2389506"/>
          <a:ext cx="3310453" cy="2969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09630215"/>
              </p:ext>
            </p:extLst>
          </p:nvPr>
        </p:nvGraphicFramePr>
        <p:xfrm>
          <a:off x="5751099" y="2348880"/>
          <a:ext cx="2592288" cy="3031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5" name="Conector em curva 14"/>
          <p:cNvCxnSpPr/>
          <p:nvPr/>
        </p:nvCxnSpPr>
        <p:spPr>
          <a:xfrm>
            <a:off x="3995937" y="3266982"/>
            <a:ext cx="2112235" cy="54006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3227852" y="5445318"/>
            <a:ext cx="4043581" cy="1062024"/>
          </a:xfrm>
          <a:prstGeom prst="flowChart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representação política define não apenas as finalidades mas também os meios da administração pública</a:t>
            </a:r>
            <a:r>
              <a:rPr lang="en-US" dirty="0" smtClean="0"/>
              <a:t>.</a:t>
            </a:r>
            <a:endParaRPr lang="pt-BR" dirty="0"/>
          </a:p>
        </p:txBody>
      </p:sp>
      <p:cxnSp>
        <p:nvCxnSpPr>
          <p:cNvPr id="18" name="Conector em curva 17"/>
          <p:cNvCxnSpPr>
            <a:endCxn id="16" idx="1"/>
          </p:cNvCxnSpPr>
          <p:nvPr/>
        </p:nvCxnSpPr>
        <p:spPr>
          <a:xfrm rot="5400000">
            <a:off x="2857783" y="5329334"/>
            <a:ext cx="1017068" cy="276929"/>
          </a:xfrm>
          <a:prstGeom prst="curvedConnector4">
            <a:avLst>
              <a:gd name="adj1" fmla="val 23895"/>
              <a:gd name="adj2" fmla="val 210064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em curva 21"/>
          <p:cNvCxnSpPr>
            <a:endCxn id="16" idx="3"/>
          </p:cNvCxnSpPr>
          <p:nvPr/>
        </p:nvCxnSpPr>
        <p:spPr>
          <a:xfrm rot="5400000">
            <a:off x="6931822" y="5082853"/>
            <a:ext cx="1233089" cy="553864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9" name="Tinta 38"/>
              <p14:cNvContentPartPr/>
              <p14:nvPr/>
            </p14:nvContentPartPr>
            <p14:xfrm>
              <a:off x="503040" y="6309428"/>
              <a:ext cx="480" cy="270"/>
            </p14:xfrm>
          </p:contentPart>
        </mc:Choice>
        <mc:Fallback xmlns="">
          <p:pic>
            <p:nvPicPr>
              <p:cNvPr id="39" name="Tinta 38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62160" y="8397450"/>
                <a:ext cx="30600" cy="30600"/>
              </a:xfrm>
              <a:prstGeom prst="rect">
                <a:avLst/>
              </a:prstGeom>
            </p:spPr>
          </p:pic>
        </mc:Fallback>
      </mc:AlternateContent>
      <p:sp>
        <p:nvSpPr>
          <p:cNvPr id="41" name="CaixaDeTexto 40"/>
          <p:cNvSpPr txBox="1"/>
          <p:nvPr/>
        </p:nvSpPr>
        <p:spPr>
          <a:xfrm>
            <a:off x="4503278" y="1629985"/>
            <a:ext cx="217998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Agente Político</a:t>
            </a:r>
            <a:endParaRPr lang="pt-BR" dirty="0">
              <a:solidFill>
                <a:schemeClr val="tx2"/>
              </a:solidFill>
            </a:endParaRPr>
          </a:p>
        </p:txBody>
      </p:sp>
      <p:cxnSp>
        <p:nvCxnSpPr>
          <p:cNvPr id="43" name="Conector em curva 42"/>
          <p:cNvCxnSpPr>
            <a:stCxn id="41" idx="3"/>
          </p:cNvCxnSpPr>
          <p:nvPr/>
        </p:nvCxnSpPr>
        <p:spPr>
          <a:xfrm>
            <a:off x="6683261" y="1814651"/>
            <a:ext cx="865074" cy="1074291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ixaDeTexto 52"/>
          <p:cNvSpPr txBox="1"/>
          <p:nvPr/>
        </p:nvSpPr>
        <p:spPr>
          <a:xfrm>
            <a:off x="1595669" y="2586390"/>
            <a:ext cx="1824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Administração</a:t>
            </a:r>
            <a:endParaRPr lang="pt-BR" sz="1600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5820140" y="2439874"/>
            <a:ext cx="1174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Setor Privado</a:t>
            </a:r>
            <a:endParaRPr lang="pt-BR" dirty="0"/>
          </a:p>
        </p:txBody>
      </p:sp>
      <p:cxnSp>
        <p:nvCxnSpPr>
          <p:cNvPr id="48" name="Conector em curva 47"/>
          <p:cNvCxnSpPr>
            <a:endCxn id="41" idx="2"/>
          </p:cNvCxnSpPr>
          <p:nvPr/>
        </p:nvCxnSpPr>
        <p:spPr>
          <a:xfrm flipV="1">
            <a:off x="3910785" y="1999317"/>
            <a:ext cx="1682485" cy="889625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77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aixaDeTexto 55"/>
          <p:cNvSpPr txBox="1"/>
          <p:nvPr/>
        </p:nvSpPr>
        <p:spPr>
          <a:xfrm>
            <a:off x="1595669" y="1422235"/>
            <a:ext cx="6912768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pt-BR" dirty="0" smtClean="0"/>
              <a:t>Esfera Política</a:t>
            </a:r>
          </a:p>
          <a:p>
            <a:r>
              <a:rPr lang="pt-BR" dirty="0" smtClean="0"/>
              <a:t>Executivo/Legislativo</a:t>
            </a:r>
          </a:p>
          <a:p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35563" y="242646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pt-BR" sz="2200" dirty="0" smtClean="0"/>
              <a:t>Contratações de Obras e Serviços</a:t>
            </a:r>
            <a:br>
              <a:rPr lang="pt-BR" sz="2200" dirty="0" smtClean="0"/>
            </a:br>
            <a:r>
              <a:rPr lang="pt-BR" sz="2200" dirty="0" smtClean="0"/>
              <a:t>3. Falha Institucional</a:t>
            </a:r>
            <a:br>
              <a:rPr lang="pt-BR" sz="2200" dirty="0" smtClean="0"/>
            </a:b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Interação entre a Esfera Administrativa e o Processo Político-Eleitoral</a:t>
            </a:r>
            <a:r>
              <a:rPr lang="pt-BR" sz="1600" dirty="0" smtClean="0"/>
              <a:t> </a:t>
            </a:r>
            <a:br>
              <a:rPr lang="pt-BR" sz="1600" dirty="0" smtClean="0"/>
            </a:br>
            <a:r>
              <a:rPr lang="pt-BR" sz="1600" dirty="0" smtClean="0"/>
              <a:t>Papel dos Órgãos de Controle – Interno e Externo </a:t>
            </a:r>
            <a:endParaRPr lang="pt-BR" sz="1600" noProof="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75638534"/>
              </p:ext>
            </p:extLst>
          </p:nvPr>
        </p:nvGraphicFramePr>
        <p:xfrm>
          <a:off x="1593963" y="2389506"/>
          <a:ext cx="3310453" cy="2969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6318473"/>
              </p:ext>
            </p:extLst>
          </p:nvPr>
        </p:nvGraphicFramePr>
        <p:xfrm>
          <a:off x="5751099" y="2348880"/>
          <a:ext cx="2592288" cy="3031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5" name="Conector em curva 14"/>
          <p:cNvCxnSpPr/>
          <p:nvPr/>
        </p:nvCxnSpPr>
        <p:spPr>
          <a:xfrm>
            <a:off x="3995937" y="3266982"/>
            <a:ext cx="2112235" cy="54006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3515884" y="5481229"/>
            <a:ext cx="3478621" cy="699685"/>
          </a:xfrm>
          <a:prstGeom prst="flowChart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Contrato</a:t>
            </a:r>
            <a:endParaRPr lang="pt-BR" dirty="0"/>
          </a:p>
        </p:txBody>
      </p:sp>
      <p:cxnSp>
        <p:nvCxnSpPr>
          <p:cNvPr id="18" name="Conector em curva 17"/>
          <p:cNvCxnSpPr>
            <a:endCxn id="16" idx="1"/>
          </p:cNvCxnSpPr>
          <p:nvPr/>
        </p:nvCxnSpPr>
        <p:spPr>
          <a:xfrm rot="16200000" flipH="1">
            <a:off x="2899913" y="5215102"/>
            <a:ext cx="943910" cy="288029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em curva 21"/>
          <p:cNvCxnSpPr>
            <a:endCxn id="16" idx="3"/>
          </p:cNvCxnSpPr>
          <p:nvPr/>
        </p:nvCxnSpPr>
        <p:spPr>
          <a:xfrm rot="5400000">
            <a:off x="6745472" y="5028187"/>
            <a:ext cx="1051921" cy="553849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4503278" y="1629985"/>
            <a:ext cx="217998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Agente Político</a:t>
            </a:r>
            <a:endParaRPr lang="pt-BR" dirty="0">
              <a:solidFill>
                <a:schemeClr val="tx2"/>
              </a:solidFill>
            </a:endParaRPr>
          </a:p>
        </p:txBody>
      </p:sp>
      <p:cxnSp>
        <p:nvCxnSpPr>
          <p:cNvPr id="43" name="Conector em curva 42"/>
          <p:cNvCxnSpPr>
            <a:stCxn id="41" idx="3"/>
          </p:cNvCxnSpPr>
          <p:nvPr/>
        </p:nvCxnSpPr>
        <p:spPr>
          <a:xfrm>
            <a:off x="6683261" y="1814651"/>
            <a:ext cx="865074" cy="1074291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ixaDeTexto 52"/>
          <p:cNvSpPr txBox="1"/>
          <p:nvPr/>
        </p:nvSpPr>
        <p:spPr>
          <a:xfrm>
            <a:off x="1547664" y="2564904"/>
            <a:ext cx="1824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Administração</a:t>
            </a:r>
            <a:endParaRPr lang="pt-BR" sz="1600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5820140" y="2439874"/>
            <a:ext cx="2348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Setor Privado</a:t>
            </a:r>
            <a:endParaRPr lang="pt-BR" dirty="0"/>
          </a:p>
        </p:txBody>
      </p:sp>
      <p:cxnSp>
        <p:nvCxnSpPr>
          <p:cNvPr id="48" name="Conector em curva 47"/>
          <p:cNvCxnSpPr>
            <a:endCxn id="41" idx="2"/>
          </p:cNvCxnSpPr>
          <p:nvPr/>
        </p:nvCxnSpPr>
        <p:spPr>
          <a:xfrm flipV="1">
            <a:off x="3910787" y="1999317"/>
            <a:ext cx="1682483" cy="997638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1704713" y="3716714"/>
            <a:ext cx="1248139" cy="369332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CG</a:t>
            </a:r>
            <a:endParaRPr lang="pt-BR" dirty="0"/>
          </a:p>
        </p:txBody>
      </p:sp>
      <p:sp>
        <p:nvSpPr>
          <p:cNvPr id="19" name="Dodecágono 18"/>
          <p:cNvSpPr/>
          <p:nvPr/>
        </p:nvSpPr>
        <p:spPr>
          <a:xfrm>
            <a:off x="371908" y="1611847"/>
            <a:ext cx="1442685" cy="831692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TC</a:t>
            </a:r>
            <a:endParaRPr lang="pt-BR" dirty="0"/>
          </a:p>
        </p:txBody>
      </p:sp>
      <p:cxnSp>
        <p:nvCxnSpPr>
          <p:cNvPr id="20" name="Conector em curva 19"/>
          <p:cNvCxnSpPr>
            <a:stCxn id="19" idx="6"/>
            <a:endCxn id="16" idx="1"/>
          </p:cNvCxnSpPr>
          <p:nvPr/>
        </p:nvCxnSpPr>
        <p:spPr>
          <a:xfrm rot="10800000" flipH="1" flipV="1">
            <a:off x="565201" y="2332107"/>
            <a:ext cx="2950683" cy="3498964"/>
          </a:xfrm>
          <a:prstGeom prst="curvedConnector3">
            <a:avLst>
              <a:gd name="adj1" fmla="val -16881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87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Teoria da Captura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46482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Evidências empíricas:</a:t>
            </a:r>
          </a:p>
          <a:p>
            <a:pPr lvl="1">
              <a:lnSpc>
                <a:spcPct val="110000"/>
              </a:lnSpc>
            </a:pP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existência de regulação não pode ser associada a falhas de mercado</a:t>
            </a:r>
          </a:p>
          <a:p>
            <a:pPr lvl="1">
              <a:lnSpc>
                <a:spcPct val="110000"/>
              </a:lnSpc>
            </a:pP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resultados da regulação pró-produtores</a:t>
            </a:r>
          </a:p>
          <a:p>
            <a:pPr>
              <a:lnSpc>
                <a:spcPct val="110000"/>
              </a:lnSpc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Conclusões possíveis:</a:t>
            </a:r>
          </a:p>
          <a:p>
            <a:pPr lvl="1">
              <a:lnSpc>
                <a:spcPct val="110000"/>
              </a:lnSpc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a regulação resulta de uma demanda das empresas, OU</a:t>
            </a:r>
          </a:p>
          <a:p>
            <a:pPr lvl="1">
              <a:lnSpc>
                <a:spcPct val="110000"/>
              </a:lnSpc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as agências, com o decorrer do tempo, acabam controladas (“capturada”) pelas empresas reguladas</a:t>
            </a:r>
          </a:p>
        </p:txBody>
      </p:sp>
    </p:spTree>
    <p:extLst>
      <p:ext uri="{BB962C8B-B14F-4D97-AF65-F5344CB8AC3E}">
        <p14:creationId xmlns:p14="http://schemas.microsoft.com/office/powerpoint/2010/main" val="342760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Críticas à Teoria da Captura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10000"/>
              </a:lnSpc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Não oferece proposições testáveis de como uma agência passa a representar os interesses da </a:t>
            </a:r>
            <a:r>
              <a:rPr lang="pt-BR" altLang="pt-BR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indústria</a:t>
            </a:r>
            <a:endParaRPr lang="pt-BR" alt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>
              <a:lnSpc>
                <a:spcPct val="110000"/>
              </a:lnSpc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 Não explica porque outros grupos sociais afetados pelo setor regulado também não podem “capturar” a </a:t>
            </a:r>
            <a:r>
              <a:rPr lang="pt-BR" altLang="pt-BR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agência</a:t>
            </a:r>
            <a:endParaRPr lang="pt-BR" alt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>
              <a:lnSpc>
                <a:spcPct val="110000"/>
              </a:lnSpc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Existem fartas evidências de regulações contrárias aos interesses da indústria e que reduzem a rentabilidade das </a:t>
            </a:r>
            <a:r>
              <a:rPr lang="pt-BR" altLang="pt-BR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empresas</a:t>
            </a:r>
            <a:endParaRPr lang="pt-BR" alt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>
              <a:lnSpc>
                <a:spcPct val="110000"/>
              </a:lnSpc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Por que existem desregulamentações? </a:t>
            </a:r>
          </a:p>
        </p:txBody>
      </p:sp>
    </p:spTree>
    <p:extLst>
      <p:ext uri="{BB962C8B-B14F-4D97-AF65-F5344CB8AC3E}">
        <p14:creationId xmlns:p14="http://schemas.microsoft.com/office/powerpoint/2010/main" val="194725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pt-BR" altLang="pt-BR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Teoria Econômica da Regulação</a:t>
            </a:r>
            <a:endParaRPr lang="pt-BR" alt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1304"/>
          </a:xfrm>
        </p:spPr>
        <p:txBody>
          <a:bodyPr>
            <a:normAutofit lnSpcReduction="10000"/>
          </a:bodyPr>
          <a:lstStyle/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Abordagem de Stigler</a:t>
            </a:r>
          </a:p>
          <a:p>
            <a:pPr lvl="1"/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Estado possui o poder de coerção.</a:t>
            </a:r>
          </a:p>
          <a:p>
            <a:pPr lvl="1"/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Um grupo de interesse que convence o Estado a utilizar seu poder coercitivo pode aumentar seu </a:t>
            </a:r>
            <a:r>
              <a:rPr lang="pt-BR" altLang="pt-BR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bem-estar</a:t>
            </a:r>
            <a:endParaRPr lang="pt-BR" alt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Agentes são racionais, maximizam utilidade, buscam aumentar suas rendas</a:t>
            </a:r>
          </a:p>
          <a:p>
            <a:r>
              <a:rPr lang="pt-BR" altLang="pt-BR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Regulação surge como um meio para esses grupos de interesse obterem uma redistribuição de renda a seu </a:t>
            </a:r>
            <a:r>
              <a:rPr lang="pt-BR" altLang="pt-B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favor</a:t>
            </a:r>
            <a:endParaRPr lang="pt-BR" altLang="pt-BR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74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Modelo de Stigler/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Peltzman</a:t>
            </a: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 1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306144"/>
          </a:xfrm>
        </p:spPr>
        <p:txBody>
          <a:bodyPr>
            <a:normAutofit lnSpcReduction="10000"/>
          </a:bodyPr>
          <a:lstStyle/>
          <a:p>
            <a:r>
              <a:rPr lang="pt-BR" altLang="pt-BR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Três pontos centrais: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Regulação redistribui renda entre grupos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Políticos (reguladores) legislam para manter apoio político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Grupos de interesses competem por legislação favorável oferecendo em troca apoio político</a:t>
            </a:r>
          </a:p>
          <a:p>
            <a:r>
              <a:rPr lang="pt-BR" altLang="pt-BR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Resultados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A regulação tende a ter viés em favor de grupos de interesse melhor organizados, i.e.</a:t>
            </a:r>
          </a:p>
          <a:p>
            <a:pPr lvl="2">
              <a:lnSpc>
                <a:spcPct val="90000"/>
              </a:lnSpc>
            </a:pPr>
            <a:r>
              <a:rPr lang="pt-BR" altLang="pt-BR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menores e com preferências bem definidas em detrimento de maiores com preferências mal definidos</a:t>
            </a:r>
          </a:p>
          <a:p>
            <a:pPr lvl="2">
              <a:lnSpc>
                <a:spcPct val="90000"/>
              </a:lnSpc>
            </a:pPr>
            <a:r>
              <a:rPr lang="pt-BR" altLang="pt-BR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benefícios esperados da regulação maiores </a:t>
            </a:r>
            <a:r>
              <a:rPr lang="pt-BR" altLang="pt-BR" sz="2000" dirty="0">
                <a:latin typeface="Cambria Math" panose="02040503050406030204" pitchFamily="18" charset="0"/>
                <a:ea typeface="Cambria Math" panose="02040503050406030204" pitchFamily="18" charset="0"/>
                <a:sym typeface="Math1" pitchFamily="2" charset="2"/>
              </a:rPr>
              <a:t> maior organização</a:t>
            </a:r>
          </a:p>
          <a:p>
            <a:pPr lvl="2">
              <a:lnSpc>
                <a:spcPct val="90000"/>
              </a:lnSpc>
            </a:pPr>
            <a:r>
              <a:rPr lang="pt-BR" altLang="pt-BR" sz="2000" dirty="0">
                <a:latin typeface="Cambria Math" panose="02040503050406030204" pitchFamily="18" charset="0"/>
                <a:ea typeface="Cambria Math" panose="02040503050406030204" pitchFamily="18" charset="0"/>
                <a:sym typeface="Math1" pitchFamily="2" charset="2"/>
              </a:rPr>
              <a:t>quanto menor o grupo menor é o ganho esperado do </a:t>
            </a:r>
            <a:r>
              <a:rPr lang="pt-BR" altLang="pt-BR" sz="2000" dirty="0" smtClean="0">
                <a:latin typeface="Cambria Math" panose="02040503050406030204" pitchFamily="18" charset="0"/>
                <a:ea typeface="Cambria Math" panose="02040503050406030204" pitchFamily="18" charset="0"/>
                <a:sym typeface="Math1" pitchFamily="2" charset="2"/>
              </a:rPr>
              <a:t>carona</a:t>
            </a:r>
            <a:endParaRPr lang="pt-BR" altLang="pt-BR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8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334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10000"/>
              </a:lnSpc>
              <a:buFontTx/>
              <a:buNone/>
            </a:pPr>
            <a:r>
              <a:rPr lang="pt-BR" altLang="pt-BR" sz="3000" dirty="0">
                <a:latin typeface="Cambria Math" panose="02040503050406030204" pitchFamily="18" charset="0"/>
                <a:ea typeface="Cambria Math" panose="02040503050406030204" pitchFamily="18" charset="0"/>
              </a:rPr>
              <a:t>O Problema do regulador de Monopólio Natural</a:t>
            </a:r>
            <a:endParaRPr lang="pt-BR" alt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lnSpc>
                <a:spcPct val="110000"/>
              </a:lnSpc>
            </a:pPr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Maximização condicionada da função utilidade do regulador</a:t>
            </a:r>
          </a:p>
          <a:p>
            <a:pPr>
              <a:lnSpc>
                <a:spcPct val="110000"/>
              </a:lnSpc>
            </a:pPr>
            <a:endParaRPr lang="pt-BR" altLang="pt-BR" sz="28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pt-BR" altLang="pt-BR" sz="24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max</a:t>
            </a:r>
            <a:r>
              <a:rPr lang="pt-BR" altLang="pt-BR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.  M</a:t>
            </a: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pt-BR" altLang="pt-BR" sz="2400" i="1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</a:t>
            </a: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pt-BR" altLang="pt-BR" sz="24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) s. a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pt-BR" altLang="pt-BR" sz="2400" i="1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 </a:t>
            </a: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=</a:t>
            </a:r>
            <a:r>
              <a:rPr lang="pt-BR" altLang="pt-BR" sz="2400" i="1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 </a:t>
            </a: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(</a:t>
            </a:r>
            <a:r>
              <a:rPr lang="pt-BR" altLang="pt-BR" sz="2400" i="1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P</a:t>
            </a: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), com </a:t>
            </a:r>
            <a:endParaRPr lang="pt-BR" altLang="pt-BR" sz="2800" dirty="0">
              <a:latin typeface="Cambria Math" panose="02040503050406030204" pitchFamily="18" charset="0"/>
              <a:ea typeface="Cambria Math" panose="02040503050406030204" pitchFamily="18" charset="0"/>
              <a:sym typeface="Symbol" pitchFamily="18" charset="2"/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pt-BR" altLang="pt-BR" sz="2800" dirty="0">
              <a:latin typeface="Cambria Math" panose="02040503050406030204" pitchFamily="18" charset="0"/>
              <a:ea typeface="Cambria Math" panose="02040503050406030204" pitchFamily="18" charset="0"/>
              <a:sym typeface="Symbol" pitchFamily="18" charset="2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pt-BR" altLang="pt-BR" sz="2800" i="1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 </a:t>
            </a:r>
            <a:r>
              <a:rPr lang="pt-BR" altLang="pt-BR" sz="28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: lucro das firmas reguladas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pt-BR" altLang="pt-BR" sz="2400" i="1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P</a:t>
            </a:r>
            <a:r>
              <a:rPr lang="pt-BR" altLang="pt-BR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:</a:t>
            </a:r>
            <a:r>
              <a:rPr lang="pt-BR" altLang="pt-BR" sz="2800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 preço do produto para os consumidores</a:t>
            </a:r>
            <a:endParaRPr lang="pt-BR" altLang="pt-BR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pt-BR" altLang="pt-BR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pt-BR" altLang="pt-BR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pt-BR" altLang="pt-BR" sz="2800" i="1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</a:t>
            </a:r>
            <a:r>
              <a:rPr lang="pt-BR" altLang="pt-BR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pt-BR" altLang="pt-BR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pt-BR" altLang="pt-BR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): função utilidade do regulador</a:t>
            </a:r>
          </a:p>
        </p:txBody>
      </p:sp>
      <p:grpSp>
        <p:nvGrpSpPr>
          <p:cNvPr id="185347" name="Group 3"/>
          <p:cNvGrpSpPr>
            <a:grpSpLocks/>
          </p:cNvGrpSpPr>
          <p:nvPr/>
        </p:nvGrpSpPr>
        <p:grpSpPr bwMode="auto">
          <a:xfrm>
            <a:off x="4419600" y="3602038"/>
            <a:ext cx="2573338" cy="969962"/>
            <a:chOff x="3841" y="1584"/>
            <a:chExt cx="1621" cy="611"/>
          </a:xfrm>
        </p:grpSpPr>
        <p:sp>
          <p:nvSpPr>
            <p:cNvPr id="185348" name="Line 4"/>
            <p:cNvSpPr>
              <a:spLocks noChangeShapeType="1"/>
            </p:cNvSpPr>
            <p:nvPr/>
          </p:nvSpPr>
          <p:spPr bwMode="auto">
            <a:xfrm>
              <a:off x="3841" y="1895"/>
              <a:ext cx="354" cy="1"/>
            </a:xfrm>
            <a:prstGeom prst="line">
              <a:avLst/>
            </a:prstGeom>
            <a:noFill/>
            <a:ln w="14288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5349" name="Line 5"/>
            <p:cNvSpPr>
              <a:spLocks noChangeShapeType="1"/>
            </p:cNvSpPr>
            <p:nvPr/>
          </p:nvSpPr>
          <p:spPr bwMode="auto">
            <a:xfrm>
              <a:off x="4768" y="1895"/>
              <a:ext cx="353" cy="1"/>
            </a:xfrm>
            <a:prstGeom prst="line">
              <a:avLst/>
            </a:prstGeom>
            <a:noFill/>
            <a:ln w="14288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5350" name="Rectangle 6"/>
            <p:cNvSpPr>
              <a:spLocks noChangeArrowheads="1"/>
            </p:cNvSpPr>
            <p:nvPr/>
          </p:nvSpPr>
          <p:spPr bwMode="auto">
            <a:xfrm>
              <a:off x="5350" y="1750"/>
              <a:ext cx="11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pt-BR" altLang="pt-BR" sz="2800"/>
                <a:t>0</a:t>
              </a:r>
              <a:endParaRPr lang="pt-BR" altLang="pt-BR"/>
            </a:p>
          </p:txBody>
        </p:sp>
        <p:sp>
          <p:nvSpPr>
            <p:cNvPr id="185351" name="Rectangle 7"/>
            <p:cNvSpPr>
              <a:spLocks noChangeArrowheads="1"/>
            </p:cNvSpPr>
            <p:nvPr/>
          </p:nvSpPr>
          <p:spPr bwMode="auto">
            <a:xfrm>
              <a:off x="4711" y="1750"/>
              <a:ext cx="5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pt-BR" altLang="pt-BR" sz="2800"/>
                <a:t> </a:t>
              </a:r>
              <a:endParaRPr lang="pt-BR" altLang="pt-BR"/>
            </a:p>
          </p:txBody>
        </p:sp>
        <p:sp>
          <p:nvSpPr>
            <p:cNvPr id="185352" name="Rectangle 8"/>
            <p:cNvSpPr>
              <a:spLocks noChangeArrowheads="1"/>
            </p:cNvSpPr>
            <p:nvPr/>
          </p:nvSpPr>
          <p:spPr bwMode="auto">
            <a:xfrm>
              <a:off x="4529" y="1750"/>
              <a:ext cx="5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pt-BR" altLang="pt-BR" sz="2800"/>
                <a:t> </a:t>
              </a:r>
              <a:endParaRPr lang="pt-BR" altLang="pt-BR"/>
            </a:p>
          </p:txBody>
        </p:sp>
        <p:sp>
          <p:nvSpPr>
            <p:cNvPr id="185353" name="Rectangle 9"/>
            <p:cNvSpPr>
              <a:spLocks noChangeArrowheads="1"/>
            </p:cNvSpPr>
            <p:nvPr/>
          </p:nvSpPr>
          <p:spPr bwMode="auto">
            <a:xfrm>
              <a:off x="4427" y="1750"/>
              <a:ext cx="11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pt-BR" altLang="pt-BR" sz="2800"/>
                <a:t>0</a:t>
              </a:r>
              <a:endParaRPr lang="pt-BR" altLang="pt-BR"/>
            </a:p>
          </p:txBody>
        </p:sp>
        <p:sp>
          <p:nvSpPr>
            <p:cNvPr id="185354" name="Rectangle 10"/>
            <p:cNvSpPr>
              <a:spLocks noChangeArrowheads="1"/>
            </p:cNvSpPr>
            <p:nvPr/>
          </p:nvSpPr>
          <p:spPr bwMode="auto">
            <a:xfrm>
              <a:off x="5177" y="1725"/>
              <a:ext cx="12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pt-BR" altLang="pt-BR" sz="2800">
                  <a:latin typeface="Symbol" pitchFamily="18" charset="2"/>
                </a:rPr>
                <a:t>&lt;</a:t>
              </a:r>
              <a:endParaRPr lang="pt-BR" altLang="pt-BR"/>
            </a:p>
          </p:txBody>
        </p:sp>
        <p:sp>
          <p:nvSpPr>
            <p:cNvPr id="185355" name="Rectangle 11"/>
            <p:cNvSpPr>
              <a:spLocks noChangeArrowheads="1"/>
            </p:cNvSpPr>
            <p:nvPr/>
          </p:nvSpPr>
          <p:spPr bwMode="auto">
            <a:xfrm>
              <a:off x="4820" y="1900"/>
              <a:ext cx="111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pt-BR" altLang="pt-BR" sz="2800">
                  <a:latin typeface="Symbol" pitchFamily="18" charset="2"/>
                </a:rPr>
                <a:t>¶</a:t>
              </a:r>
              <a:endParaRPr lang="pt-BR" altLang="pt-BR"/>
            </a:p>
          </p:txBody>
        </p:sp>
        <p:sp>
          <p:nvSpPr>
            <p:cNvPr id="185356" name="Rectangle 12"/>
            <p:cNvSpPr>
              <a:spLocks noChangeArrowheads="1"/>
            </p:cNvSpPr>
            <p:nvPr/>
          </p:nvSpPr>
          <p:spPr bwMode="auto">
            <a:xfrm>
              <a:off x="4779" y="1584"/>
              <a:ext cx="111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pt-BR" altLang="pt-BR" sz="2800">
                  <a:latin typeface="Symbol" pitchFamily="18" charset="2"/>
                </a:rPr>
                <a:t>¶</a:t>
              </a:r>
              <a:endParaRPr lang="pt-BR" altLang="pt-BR"/>
            </a:p>
          </p:txBody>
        </p:sp>
        <p:sp>
          <p:nvSpPr>
            <p:cNvPr id="185357" name="Rectangle 13"/>
            <p:cNvSpPr>
              <a:spLocks noChangeArrowheads="1"/>
            </p:cNvSpPr>
            <p:nvPr/>
          </p:nvSpPr>
          <p:spPr bwMode="auto">
            <a:xfrm>
              <a:off x="4581" y="1725"/>
              <a:ext cx="13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pt-BR" altLang="pt-BR" sz="2800">
                  <a:latin typeface="Symbol" pitchFamily="18" charset="2"/>
                </a:rPr>
                <a:t>Ù</a:t>
              </a:r>
              <a:endParaRPr lang="pt-BR" altLang="pt-BR"/>
            </a:p>
          </p:txBody>
        </p:sp>
        <p:sp>
          <p:nvSpPr>
            <p:cNvPr id="185358" name="Rectangle 14"/>
            <p:cNvSpPr>
              <a:spLocks noChangeArrowheads="1"/>
            </p:cNvSpPr>
            <p:nvPr/>
          </p:nvSpPr>
          <p:spPr bwMode="auto">
            <a:xfrm>
              <a:off x="4255" y="1725"/>
              <a:ext cx="12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pt-BR" altLang="pt-BR" sz="2800">
                  <a:latin typeface="Symbol" pitchFamily="18" charset="2"/>
                </a:rPr>
                <a:t>&gt;</a:t>
              </a:r>
              <a:endParaRPr lang="pt-BR" altLang="pt-BR"/>
            </a:p>
          </p:txBody>
        </p:sp>
        <p:sp>
          <p:nvSpPr>
            <p:cNvPr id="185359" name="Rectangle 15"/>
            <p:cNvSpPr>
              <a:spLocks noChangeArrowheads="1"/>
            </p:cNvSpPr>
            <p:nvPr/>
          </p:nvSpPr>
          <p:spPr bwMode="auto">
            <a:xfrm>
              <a:off x="3887" y="1900"/>
              <a:ext cx="111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pt-BR" altLang="pt-BR" sz="2800">
                  <a:latin typeface="Symbol" pitchFamily="18" charset="2"/>
                </a:rPr>
                <a:t>¶</a:t>
              </a:r>
              <a:endParaRPr lang="pt-BR" altLang="pt-BR"/>
            </a:p>
          </p:txBody>
        </p:sp>
        <p:sp>
          <p:nvSpPr>
            <p:cNvPr id="185360" name="Rectangle 16"/>
            <p:cNvSpPr>
              <a:spLocks noChangeArrowheads="1"/>
            </p:cNvSpPr>
            <p:nvPr/>
          </p:nvSpPr>
          <p:spPr bwMode="auto">
            <a:xfrm>
              <a:off x="3853" y="1584"/>
              <a:ext cx="111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pt-BR" altLang="pt-BR" sz="2800">
                  <a:latin typeface="Symbol" pitchFamily="18" charset="2"/>
                </a:rPr>
                <a:t>¶</a:t>
              </a:r>
              <a:endParaRPr lang="pt-BR" altLang="pt-BR"/>
            </a:p>
          </p:txBody>
        </p:sp>
        <p:sp>
          <p:nvSpPr>
            <p:cNvPr id="185361" name="Rectangle 17"/>
            <p:cNvSpPr>
              <a:spLocks noChangeArrowheads="1"/>
            </p:cNvSpPr>
            <p:nvPr/>
          </p:nvSpPr>
          <p:spPr bwMode="auto">
            <a:xfrm>
              <a:off x="4929" y="1926"/>
              <a:ext cx="13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pt-BR" altLang="pt-BR" sz="2800" i="1"/>
                <a:t>P</a:t>
              </a:r>
              <a:endParaRPr lang="pt-BR" altLang="pt-BR"/>
            </a:p>
          </p:txBody>
        </p:sp>
        <p:sp>
          <p:nvSpPr>
            <p:cNvPr id="185362" name="Rectangle 18"/>
            <p:cNvSpPr>
              <a:spLocks noChangeArrowheads="1"/>
            </p:cNvSpPr>
            <p:nvPr/>
          </p:nvSpPr>
          <p:spPr bwMode="auto">
            <a:xfrm>
              <a:off x="4888" y="1610"/>
              <a:ext cx="18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pt-BR" altLang="pt-BR" sz="2800" i="1"/>
                <a:t>M</a:t>
              </a:r>
              <a:endParaRPr lang="pt-BR" altLang="pt-BR"/>
            </a:p>
          </p:txBody>
        </p:sp>
        <p:sp>
          <p:nvSpPr>
            <p:cNvPr id="185363" name="Rectangle 19"/>
            <p:cNvSpPr>
              <a:spLocks noChangeArrowheads="1"/>
            </p:cNvSpPr>
            <p:nvPr/>
          </p:nvSpPr>
          <p:spPr bwMode="auto">
            <a:xfrm>
              <a:off x="3962" y="1610"/>
              <a:ext cx="18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pt-BR" altLang="pt-BR" sz="2800" i="1"/>
                <a:t>M</a:t>
              </a:r>
              <a:endParaRPr lang="pt-BR" altLang="pt-BR"/>
            </a:p>
          </p:txBody>
        </p:sp>
        <p:sp>
          <p:nvSpPr>
            <p:cNvPr id="185364" name="Rectangle 20"/>
            <p:cNvSpPr>
              <a:spLocks noChangeArrowheads="1"/>
            </p:cNvSpPr>
            <p:nvPr/>
          </p:nvSpPr>
          <p:spPr bwMode="auto">
            <a:xfrm>
              <a:off x="3995" y="1901"/>
              <a:ext cx="12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pt-BR" altLang="pt-BR" sz="2800" i="1">
                  <a:latin typeface="Symbol" pitchFamily="18" charset="2"/>
                </a:rPr>
                <a:t>p</a:t>
              </a:r>
              <a:endParaRPr lang="pt-BR" altLang="pt-BR"/>
            </a:p>
          </p:txBody>
        </p:sp>
      </p:grpSp>
      <p:sp>
        <p:nvSpPr>
          <p:cNvPr id="185365" name="Rectangle 2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Modelo de Stigler/</a:t>
            </a:r>
            <a:r>
              <a:rPr lang="pt-BR" altLang="pt-BR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Peltzman</a:t>
            </a:r>
            <a:endParaRPr lang="pt-BR" alt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85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Line 2"/>
          <p:cNvSpPr>
            <a:spLocks noChangeShapeType="1"/>
          </p:cNvSpPr>
          <p:nvPr/>
        </p:nvSpPr>
        <p:spPr bwMode="auto">
          <a:xfrm>
            <a:off x="2133600" y="1828800"/>
            <a:ext cx="0" cy="426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6371" name="Line 3"/>
          <p:cNvSpPr>
            <a:spLocks noChangeShapeType="1"/>
          </p:cNvSpPr>
          <p:nvPr/>
        </p:nvSpPr>
        <p:spPr bwMode="auto">
          <a:xfrm>
            <a:off x="2133600" y="6096000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1676400" y="1674813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>
                <a:sym typeface="Math1" pitchFamily="2" charset="2"/>
              </a:rPr>
              <a:t></a:t>
            </a:r>
            <a:endParaRPr lang="pt-BR" altLang="pt-BR"/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6994525" y="6137275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/>
              <a:t>Preço</a:t>
            </a:r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pt-BR" altLang="pt-BR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t-BR" altLang="pt-BR" sz="40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t-BR" altLang="pt-BR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Política Ótima de Regulação</a:t>
            </a:r>
          </a:p>
        </p:txBody>
      </p:sp>
      <p:sp>
        <p:nvSpPr>
          <p:cNvPr id="186375" name="Text Box 7"/>
          <p:cNvSpPr txBox="1">
            <a:spLocks noChangeArrowheads="1"/>
          </p:cNvSpPr>
          <p:nvPr/>
        </p:nvSpPr>
        <p:spPr bwMode="auto">
          <a:xfrm>
            <a:off x="6477000" y="3759200"/>
            <a:ext cx="700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dirty="0">
                <a:sym typeface="Math1" pitchFamily="2" charset="2"/>
              </a:rPr>
              <a:t></a:t>
            </a:r>
            <a:r>
              <a:rPr lang="pt-BR" altLang="pt-BR" dirty="0"/>
              <a:t>(p)</a:t>
            </a:r>
          </a:p>
        </p:txBody>
      </p:sp>
      <p:grpSp>
        <p:nvGrpSpPr>
          <p:cNvPr id="186376" name="Group 8"/>
          <p:cNvGrpSpPr>
            <a:grpSpLocks/>
          </p:cNvGrpSpPr>
          <p:nvPr/>
        </p:nvGrpSpPr>
        <p:grpSpPr bwMode="auto">
          <a:xfrm>
            <a:off x="2895600" y="3200400"/>
            <a:ext cx="3810000" cy="2895600"/>
            <a:chOff x="1824" y="2016"/>
            <a:chExt cx="2400" cy="1824"/>
          </a:xfrm>
        </p:grpSpPr>
        <p:sp>
          <p:nvSpPr>
            <p:cNvPr id="186377" name="Arc 9"/>
            <p:cNvSpPr>
              <a:spLocks/>
            </p:cNvSpPr>
            <p:nvPr/>
          </p:nvSpPr>
          <p:spPr bwMode="auto">
            <a:xfrm flipH="1">
              <a:off x="1824" y="2016"/>
              <a:ext cx="1483" cy="18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6378" name="Arc 10"/>
            <p:cNvSpPr>
              <a:spLocks/>
            </p:cNvSpPr>
            <p:nvPr/>
          </p:nvSpPr>
          <p:spPr bwMode="auto">
            <a:xfrm>
              <a:off x="3264" y="2016"/>
              <a:ext cx="960" cy="182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86399" name="Group 31"/>
          <p:cNvGrpSpPr>
            <a:grpSpLocks/>
          </p:cNvGrpSpPr>
          <p:nvPr/>
        </p:nvGrpSpPr>
        <p:grpSpPr bwMode="auto">
          <a:xfrm>
            <a:off x="4178300" y="2438400"/>
            <a:ext cx="3136900" cy="4114800"/>
            <a:chOff x="2632" y="1536"/>
            <a:chExt cx="1976" cy="2592"/>
          </a:xfrm>
        </p:grpSpPr>
        <p:grpSp>
          <p:nvGrpSpPr>
            <p:cNvPr id="186386" name="Group 18"/>
            <p:cNvGrpSpPr>
              <a:grpSpLocks/>
            </p:cNvGrpSpPr>
            <p:nvPr/>
          </p:nvGrpSpPr>
          <p:grpSpPr bwMode="auto">
            <a:xfrm>
              <a:off x="2632" y="1536"/>
              <a:ext cx="1976" cy="487"/>
              <a:chOff x="2208" y="1601"/>
              <a:chExt cx="1976" cy="487"/>
            </a:xfrm>
          </p:grpSpPr>
          <p:sp>
            <p:nvSpPr>
              <p:cNvPr id="186387" name="Freeform 19"/>
              <p:cNvSpPr>
                <a:spLocks/>
              </p:cNvSpPr>
              <p:nvPr/>
            </p:nvSpPr>
            <p:spPr bwMode="auto">
              <a:xfrm>
                <a:off x="2208" y="1776"/>
                <a:ext cx="1584" cy="312"/>
              </a:xfrm>
              <a:custGeom>
                <a:avLst/>
                <a:gdLst>
                  <a:gd name="T0" fmla="*/ 0 w 1584"/>
                  <a:gd name="T1" fmla="*/ 144 h 312"/>
                  <a:gd name="T2" fmla="*/ 672 w 1584"/>
                  <a:gd name="T3" fmla="*/ 288 h 312"/>
                  <a:gd name="T4" fmla="*/ 1584 w 1584"/>
                  <a:gd name="T5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84" h="312">
                    <a:moveTo>
                      <a:pt x="0" y="144"/>
                    </a:moveTo>
                    <a:cubicBezTo>
                      <a:pt x="204" y="228"/>
                      <a:pt x="408" y="312"/>
                      <a:pt x="672" y="288"/>
                    </a:cubicBezTo>
                    <a:cubicBezTo>
                      <a:pt x="936" y="264"/>
                      <a:pt x="1260" y="132"/>
                      <a:pt x="1584" y="0"/>
                    </a:cubicBezTo>
                  </a:path>
                </a:pathLst>
              </a:custGeom>
              <a:noFill/>
              <a:ln w="38100" cap="sq" cmpd="sng">
                <a:solidFill>
                  <a:srgbClr val="00FF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6388" name="Text Box 20"/>
              <p:cNvSpPr txBox="1">
                <a:spLocks noChangeArrowheads="1"/>
              </p:cNvSpPr>
              <p:nvPr/>
            </p:nvSpPr>
            <p:spPr bwMode="auto">
              <a:xfrm>
                <a:off x="3840" y="1601"/>
                <a:ext cx="3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cap="sq">
                    <a:solidFill>
                      <a:srgbClr val="00FF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pt-BR">
                    <a:solidFill>
                      <a:srgbClr val="00FF00"/>
                    </a:solidFill>
                  </a:rPr>
                  <a:t>M</a:t>
                </a:r>
                <a:r>
                  <a:rPr lang="pt-BR" altLang="pt-BR" baseline="-25000">
                    <a:solidFill>
                      <a:srgbClr val="00FF00"/>
                    </a:solidFill>
                  </a:rPr>
                  <a:t>c</a:t>
                </a:r>
                <a:endParaRPr lang="pt-BR" altLang="pt-BR" sz="2000">
                  <a:solidFill>
                    <a:srgbClr val="00FF00"/>
                  </a:solidFill>
                </a:endParaRPr>
              </a:p>
            </p:txBody>
          </p:sp>
        </p:grpSp>
        <p:sp>
          <p:nvSpPr>
            <p:cNvPr id="186393" name="Line 25"/>
            <p:cNvSpPr>
              <a:spLocks noChangeShapeType="1"/>
            </p:cNvSpPr>
            <p:nvPr/>
          </p:nvSpPr>
          <p:spPr bwMode="auto">
            <a:xfrm flipV="1">
              <a:off x="3264" y="2016"/>
              <a:ext cx="0" cy="1824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6395" name="Text Box 27"/>
            <p:cNvSpPr txBox="1">
              <a:spLocks noChangeArrowheads="1"/>
            </p:cNvSpPr>
            <p:nvPr/>
          </p:nvSpPr>
          <p:spPr bwMode="auto">
            <a:xfrm>
              <a:off x="3148" y="3840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>
                  <a:solidFill>
                    <a:srgbClr val="20A636"/>
                  </a:solidFill>
                </a:rPr>
                <a:t>Pm</a:t>
              </a:r>
              <a:endParaRPr lang="pt-BR" altLang="pt-BR"/>
            </a:p>
          </p:txBody>
        </p:sp>
      </p:grpSp>
      <p:grpSp>
        <p:nvGrpSpPr>
          <p:cNvPr id="186405" name="Group 37"/>
          <p:cNvGrpSpPr>
            <a:grpSpLocks/>
          </p:cNvGrpSpPr>
          <p:nvPr/>
        </p:nvGrpSpPr>
        <p:grpSpPr bwMode="auto">
          <a:xfrm>
            <a:off x="2620963" y="4114800"/>
            <a:ext cx="808037" cy="2438400"/>
            <a:chOff x="1651" y="2592"/>
            <a:chExt cx="509" cy="1536"/>
          </a:xfrm>
        </p:grpSpPr>
        <p:sp>
          <p:nvSpPr>
            <p:cNvPr id="186394" name="Text Box 26"/>
            <p:cNvSpPr txBox="1">
              <a:spLocks noChangeArrowheads="1"/>
            </p:cNvSpPr>
            <p:nvPr/>
          </p:nvSpPr>
          <p:spPr bwMode="auto">
            <a:xfrm>
              <a:off x="1728" y="384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>
                  <a:solidFill>
                    <a:srgbClr val="B51911"/>
                  </a:solidFill>
                </a:rPr>
                <a:t>Pc</a:t>
              </a:r>
            </a:p>
          </p:txBody>
        </p:sp>
        <p:grpSp>
          <p:nvGrpSpPr>
            <p:cNvPr id="186403" name="Group 35"/>
            <p:cNvGrpSpPr>
              <a:grpSpLocks/>
            </p:cNvGrpSpPr>
            <p:nvPr/>
          </p:nvGrpSpPr>
          <p:grpSpPr bwMode="auto">
            <a:xfrm>
              <a:off x="1651" y="2592"/>
              <a:ext cx="509" cy="1248"/>
              <a:chOff x="1651" y="2592"/>
              <a:chExt cx="509" cy="1248"/>
            </a:xfrm>
          </p:grpSpPr>
          <p:sp>
            <p:nvSpPr>
              <p:cNvPr id="186390" name="Freeform 22"/>
              <p:cNvSpPr>
                <a:spLocks/>
              </p:cNvSpPr>
              <p:nvPr/>
            </p:nvSpPr>
            <p:spPr bwMode="auto">
              <a:xfrm>
                <a:off x="1651" y="2915"/>
                <a:ext cx="316" cy="925"/>
              </a:xfrm>
              <a:custGeom>
                <a:avLst/>
                <a:gdLst>
                  <a:gd name="T0" fmla="*/ 0 w 384"/>
                  <a:gd name="T1" fmla="*/ 912 h 912"/>
                  <a:gd name="T2" fmla="*/ 240 w 384"/>
                  <a:gd name="T3" fmla="*/ 480 h 912"/>
                  <a:gd name="T4" fmla="*/ 384 w 384"/>
                  <a:gd name="T5" fmla="*/ 0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4" h="912">
                    <a:moveTo>
                      <a:pt x="0" y="912"/>
                    </a:moveTo>
                    <a:cubicBezTo>
                      <a:pt x="88" y="772"/>
                      <a:pt x="176" y="632"/>
                      <a:pt x="240" y="480"/>
                    </a:cubicBezTo>
                    <a:cubicBezTo>
                      <a:pt x="304" y="328"/>
                      <a:pt x="344" y="164"/>
                      <a:pt x="384" y="0"/>
                    </a:cubicBezTo>
                  </a:path>
                </a:pathLst>
              </a:custGeom>
              <a:noFill/>
              <a:ln w="38100" cap="sq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6391" name="Rectangle 23"/>
              <p:cNvSpPr>
                <a:spLocks noChangeArrowheads="1"/>
              </p:cNvSpPr>
              <p:nvPr/>
            </p:nvSpPr>
            <p:spPr bwMode="auto">
              <a:xfrm>
                <a:off x="1809" y="2592"/>
                <a:ext cx="35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cap="sq">
                    <a:solidFill>
                      <a:srgbClr val="FF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pt-BR">
                    <a:solidFill>
                      <a:srgbClr val="FF0000"/>
                    </a:solidFill>
                  </a:rPr>
                  <a:t>M</a:t>
                </a:r>
                <a:r>
                  <a:rPr lang="pt-BR" altLang="pt-BR" baseline="-25000">
                    <a:solidFill>
                      <a:srgbClr val="FF0000"/>
                    </a:solidFill>
                  </a:rPr>
                  <a:t>p</a:t>
                </a:r>
                <a:endParaRPr lang="pt-BR" altLang="pt-BR">
                  <a:solidFill>
                    <a:srgbClr val="FF0000"/>
                  </a:solidFill>
                </a:endParaRPr>
              </a:p>
            </p:txBody>
          </p:sp>
          <p:sp>
            <p:nvSpPr>
              <p:cNvPr id="186396" name="Line 28"/>
              <p:cNvSpPr>
                <a:spLocks noChangeShapeType="1"/>
              </p:cNvSpPr>
              <p:nvPr/>
            </p:nvSpPr>
            <p:spPr bwMode="auto">
              <a:xfrm flipV="1">
                <a:off x="1872" y="3360"/>
                <a:ext cx="0" cy="48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grpSp>
        <p:nvGrpSpPr>
          <p:cNvPr id="186379" name="Group 11"/>
          <p:cNvGrpSpPr>
            <a:grpSpLocks/>
          </p:cNvGrpSpPr>
          <p:nvPr/>
        </p:nvGrpSpPr>
        <p:grpSpPr bwMode="auto">
          <a:xfrm>
            <a:off x="2133600" y="1855788"/>
            <a:ext cx="2995613" cy="3249612"/>
            <a:chOff x="1344" y="1169"/>
            <a:chExt cx="1887" cy="2047"/>
          </a:xfrm>
        </p:grpSpPr>
        <p:sp>
          <p:nvSpPr>
            <p:cNvPr id="186380" name="Text Box 12"/>
            <p:cNvSpPr txBox="1">
              <a:spLocks noChangeArrowheads="1"/>
            </p:cNvSpPr>
            <p:nvPr/>
          </p:nvSpPr>
          <p:spPr bwMode="auto">
            <a:xfrm>
              <a:off x="2880" y="1649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/>
                <a:t>M</a:t>
              </a:r>
              <a:r>
                <a:rPr lang="pt-BR" altLang="pt-BR" baseline="-25000"/>
                <a:t>1</a:t>
              </a:r>
              <a:endParaRPr lang="pt-BR" altLang="pt-BR" sz="2000"/>
            </a:p>
          </p:txBody>
        </p:sp>
        <p:sp>
          <p:nvSpPr>
            <p:cNvPr id="186381" name="Freeform 13"/>
            <p:cNvSpPr>
              <a:spLocks/>
            </p:cNvSpPr>
            <p:nvPr/>
          </p:nvSpPr>
          <p:spPr bwMode="auto">
            <a:xfrm>
              <a:off x="1536" y="1776"/>
              <a:ext cx="1392" cy="1440"/>
            </a:xfrm>
            <a:custGeom>
              <a:avLst/>
              <a:gdLst>
                <a:gd name="T0" fmla="*/ 0 w 1392"/>
                <a:gd name="T1" fmla="*/ 1440 h 1440"/>
                <a:gd name="T2" fmla="*/ 816 w 1392"/>
                <a:gd name="T3" fmla="*/ 960 h 1440"/>
                <a:gd name="T4" fmla="*/ 1392 w 1392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2" h="1440">
                  <a:moveTo>
                    <a:pt x="0" y="1440"/>
                  </a:moveTo>
                  <a:cubicBezTo>
                    <a:pt x="292" y="1320"/>
                    <a:pt x="584" y="1200"/>
                    <a:pt x="816" y="960"/>
                  </a:cubicBezTo>
                  <a:cubicBezTo>
                    <a:pt x="1048" y="720"/>
                    <a:pt x="1220" y="360"/>
                    <a:pt x="1392" y="0"/>
                  </a:cubicBezTo>
                </a:path>
              </a:pathLst>
            </a:custGeom>
            <a:noFill/>
            <a:ln w="381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6382" name="Freeform 14"/>
            <p:cNvSpPr>
              <a:spLocks/>
            </p:cNvSpPr>
            <p:nvPr/>
          </p:nvSpPr>
          <p:spPr bwMode="auto">
            <a:xfrm>
              <a:off x="1392" y="1632"/>
              <a:ext cx="1392" cy="1440"/>
            </a:xfrm>
            <a:custGeom>
              <a:avLst/>
              <a:gdLst>
                <a:gd name="T0" fmla="*/ 0 w 1392"/>
                <a:gd name="T1" fmla="*/ 1440 h 1440"/>
                <a:gd name="T2" fmla="*/ 816 w 1392"/>
                <a:gd name="T3" fmla="*/ 960 h 1440"/>
                <a:gd name="T4" fmla="*/ 1392 w 1392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2" h="1440">
                  <a:moveTo>
                    <a:pt x="0" y="1440"/>
                  </a:moveTo>
                  <a:cubicBezTo>
                    <a:pt x="292" y="1320"/>
                    <a:pt x="584" y="1200"/>
                    <a:pt x="816" y="960"/>
                  </a:cubicBezTo>
                  <a:cubicBezTo>
                    <a:pt x="1048" y="720"/>
                    <a:pt x="1220" y="360"/>
                    <a:pt x="1392" y="0"/>
                  </a:cubicBezTo>
                </a:path>
              </a:pathLst>
            </a:custGeom>
            <a:noFill/>
            <a:ln w="381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6383" name="Text Box 15"/>
            <p:cNvSpPr txBox="1">
              <a:spLocks noChangeArrowheads="1"/>
            </p:cNvSpPr>
            <p:nvPr/>
          </p:nvSpPr>
          <p:spPr bwMode="auto">
            <a:xfrm>
              <a:off x="2736" y="1457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/>
                <a:t>M</a:t>
              </a:r>
              <a:r>
                <a:rPr lang="pt-BR" altLang="pt-BR" baseline="-25000"/>
                <a:t>2</a:t>
              </a:r>
              <a:endParaRPr lang="pt-BR" altLang="pt-BR" sz="2000"/>
            </a:p>
          </p:txBody>
        </p:sp>
        <p:sp>
          <p:nvSpPr>
            <p:cNvPr id="186384" name="Freeform 16"/>
            <p:cNvSpPr>
              <a:spLocks/>
            </p:cNvSpPr>
            <p:nvPr/>
          </p:nvSpPr>
          <p:spPr bwMode="auto">
            <a:xfrm>
              <a:off x="1344" y="1392"/>
              <a:ext cx="1392" cy="1440"/>
            </a:xfrm>
            <a:custGeom>
              <a:avLst/>
              <a:gdLst>
                <a:gd name="T0" fmla="*/ 0 w 1392"/>
                <a:gd name="T1" fmla="*/ 1440 h 1440"/>
                <a:gd name="T2" fmla="*/ 816 w 1392"/>
                <a:gd name="T3" fmla="*/ 960 h 1440"/>
                <a:gd name="T4" fmla="*/ 1392 w 1392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2" h="1440">
                  <a:moveTo>
                    <a:pt x="0" y="1440"/>
                  </a:moveTo>
                  <a:cubicBezTo>
                    <a:pt x="292" y="1320"/>
                    <a:pt x="584" y="1200"/>
                    <a:pt x="816" y="960"/>
                  </a:cubicBezTo>
                  <a:cubicBezTo>
                    <a:pt x="1048" y="720"/>
                    <a:pt x="1220" y="360"/>
                    <a:pt x="1392" y="0"/>
                  </a:cubicBezTo>
                </a:path>
              </a:pathLst>
            </a:custGeom>
            <a:noFill/>
            <a:ln w="381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6385" name="Text Box 17"/>
            <p:cNvSpPr txBox="1">
              <a:spLocks noChangeArrowheads="1"/>
            </p:cNvSpPr>
            <p:nvPr/>
          </p:nvSpPr>
          <p:spPr bwMode="auto">
            <a:xfrm>
              <a:off x="2688" y="1169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/>
                <a:t>M</a:t>
              </a:r>
              <a:r>
                <a:rPr lang="pt-BR" altLang="pt-BR" baseline="-25000"/>
                <a:t>3</a:t>
              </a:r>
              <a:endParaRPr lang="pt-BR" altLang="pt-BR" sz="2000"/>
            </a:p>
          </p:txBody>
        </p:sp>
      </p:grpSp>
      <p:sp>
        <p:nvSpPr>
          <p:cNvPr id="186400" name="Line 32"/>
          <p:cNvSpPr>
            <a:spLocks noChangeShapeType="1"/>
          </p:cNvSpPr>
          <p:nvPr/>
        </p:nvSpPr>
        <p:spPr bwMode="auto">
          <a:xfrm>
            <a:off x="3657600" y="39624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16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40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Modelo de Becker 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848600" cy="3962400"/>
          </a:xfrm>
        </p:spPr>
        <p:txBody>
          <a:bodyPr/>
          <a:lstStyle/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Centra a atenção na competição entre os grupos de interesse</a:t>
            </a:r>
          </a:p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Políticos apenas </a:t>
            </a:r>
            <a:r>
              <a:rPr lang="pt-BR" altLang="pt-BR" i="1" dirty="0">
                <a:latin typeface="Cambria Math" panose="02040503050406030204" pitchFamily="18" charset="0"/>
                <a:ea typeface="Cambria Math" panose="02040503050406030204" pitchFamily="18" charset="0"/>
              </a:rPr>
              <a:t>“transmitem as pressões de grupos ativos”</a:t>
            </a:r>
          </a:p>
          <a:p>
            <a:r>
              <a:rPr lang="pt-BR" altLang="pt-BR" dirty="0">
                <a:latin typeface="Cambria Math" panose="02040503050406030204" pitchFamily="18" charset="0"/>
                <a:ea typeface="Cambria Math" panose="02040503050406030204" pitchFamily="18" charset="0"/>
              </a:rPr>
              <a:t>Pressão política de cada grupo depende de seu tamanho e de seus recursos</a:t>
            </a:r>
          </a:p>
          <a:p>
            <a:endParaRPr lang="pt-BR" altLang="pt-BR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5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1203</Words>
  <Application>Microsoft Office PowerPoint</Application>
  <PresentationFormat>Apresentação na tela (4:3)</PresentationFormat>
  <Paragraphs>263</Paragraphs>
  <Slides>26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Teoria do Interesse Público e Teoria da Captura</vt:lpstr>
      <vt:lpstr>Críticas à Teoria do Interesse Público</vt:lpstr>
      <vt:lpstr>Teoria da Captura</vt:lpstr>
      <vt:lpstr>Críticas à Teoria da Captura</vt:lpstr>
      <vt:lpstr>Teoria Econômica da Regulação</vt:lpstr>
      <vt:lpstr>Modelo de Stigler/Peltzman 1</vt:lpstr>
      <vt:lpstr>Modelo de Stigler/Peltzman</vt:lpstr>
      <vt:lpstr> Política Ótima de Regulação</vt:lpstr>
      <vt:lpstr>Modelo de Becker </vt:lpstr>
      <vt:lpstr>Modelo de Becker</vt:lpstr>
      <vt:lpstr>Modelo - Competição de 2 Grupos</vt:lpstr>
      <vt:lpstr>Funções de Produção de Influência</vt:lpstr>
      <vt:lpstr>Equilíbrio e Funções de Reação</vt:lpstr>
      <vt:lpstr>Curvas de Reação</vt:lpstr>
      <vt:lpstr>Resultados</vt:lpstr>
      <vt:lpstr>Proposições</vt:lpstr>
      <vt:lpstr>Proposições</vt:lpstr>
      <vt:lpstr>Proposições</vt:lpstr>
      <vt:lpstr>Contratações de Obras e Serviços Seleção Eficiente </vt:lpstr>
      <vt:lpstr>Contratações de Obras e Serviços  1. Falhas de Mercado a. Ofertante único = monopólio</vt:lpstr>
      <vt:lpstr>Contratações de Obras e Serviços  1. Falhas de Mercado b. Múltiplos Ofertantes =  Colusão (Bid rigging)</vt:lpstr>
      <vt:lpstr>Contratações de Obras e Serviços 2. Falha de Governo a. Vazamento de Informações Privilegiadas =  Mercados Competitivos  </vt:lpstr>
      <vt:lpstr>Contratações de Obras e Serviços  2. Falhas de Governo b. Direcionamento de Edital =  Mercados Concentrados (corrupção)  </vt:lpstr>
      <vt:lpstr>Contratações de Obras e Serviços  3. Falha INSTITUCIONAL Interação entre a Esfera Administrativa e o Processo Político-Eleitoral </vt:lpstr>
      <vt:lpstr>Contratações de Obras e Serviços  3. Falha  Institucional Interação entre a Esfera Administrativa e o Processo  Político-Eleitoral </vt:lpstr>
      <vt:lpstr>Contratações de Obras e Serviços 3. Falha Institucional Interação entre a Esfera Administrativa e o Processo Político-Eleitoral  Papel dos Órgãos de Controle – Interno e Externo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Francisco Anuatti Neto</dc:creator>
  <cp:lastModifiedBy>geral</cp:lastModifiedBy>
  <cp:revision>5</cp:revision>
  <dcterms:created xsi:type="dcterms:W3CDTF">2015-10-06T11:03:19Z</dcterms:created>
  <dcterms:modified xsi:type="dcterms:W3CDTF">2015-10-20T13:55:54Z</dcterms:modified>
</cp:coreProperties>
</file>